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15"/>
  </p:notesMasterIdLst>
  <p:sldIdLst>
    <p:sldId id="256" r:id="rId2"/>
    <p:sldId id="260" r:id="rId3"/>
    <p:sldId id="259" r:id="rId4"/>
    <p:sldId id="257" r:id="rId5"/>
    <p:sldId id="266" r:id="rId6"/>
    <p:sldId id="305" r:id="rId7"/>
    <p:sldId id="276" r:id="rId8"/>
    <p:sldId id="265" r:id="rId9"/>
    <p:sldId id="269" r:id="rId10"/>
    <p:sldId id="270" r:id="rId11"/>
    <p:sldId id="267" r:id="rId12"/>
    <p:sldId id="273" r:id="rId13"/>
    <p:sldId id="27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EF7848-A581-4823-A632-675480C4BB30}">
  <a:tblStyle styleId="{38EF7848-A581-4823-A632-675480C4BB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0ff5ca009_7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70ff5ca009_7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70f1f795cd_1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0" name="Google Shape;740;g70f1f795cd_1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7fe0ef0084_2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7fe0ef0084_2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70f1f795cd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70f1f795cd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7ff8736556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7ff8736556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70f1f795c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70f1f795c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70f1f795cd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70f1f795cd_1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70f1f795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70f1f795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70ff5ca009_7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70ff5ca009_7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70ff5ca009_7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70ff5ca009_7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785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g70f1f795c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3" name="Google Shape;1103;g70f1f795c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70f1f795c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70f1f795c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70f1f795cd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0" name="Google Shape;670;g70f1f795cd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87200" y="1588308"/>
            <a:ext cx="3244800" cy="17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200"/>
              <a:buNone/>
              <a:defRPr sz="52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87200" y="3305593"/>
            <a:ext cx="32448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9">
    <p:bg>
      <p:bgPr>
        <a:solidFill>
          <a:schemeClr val="accent6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2392100" y="746469"/>
            <a:ext cx="438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ubTitle" idx="1"/>
          </p:nvPr>
        </p:nvSpPr>
        <p:spPr>
          <a:xfrm>
            <a:off x="4644935" y="3432753"/>
            <a:ext cx="17541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2"/>
          </p:nvPr>
        </p:nvSpPr>
        <p:spPr>
          <a:xfrm>
            <a:off x="6563530" y="3432753"/>
            <a:ext cx="17541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 idx="3" hasCustomPrompt="1"/>
          </p:nvPr>
        </p:nvSpPr>
        <p:spPr>
          <a:xfrm>
            <a:off x="941960" y="2304533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4" name="Google Shape;124;p20"/>
          <p:cNvSpPr txBox="1">
            <a:spLocks noGrp="1"/>
          </p:cNvSpPr>
          <p:nvPr>
            <p:ph type="title" idx="4" hasCustomPrompt="1"/>
          </p:nvPr>
        </p:nvSpPr>
        <p:spPr>
          <a:xfrm>
            <a:off x="2838614" y="2303046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20"/>
          <p:cNvSpPr txBox="1">
            <a:spLocks noGrp="1"/>
          </p:cNvSpPr>
          <p:nvPr>
            <p:ph type="title" idx="5" hasCustomPrompt="1"/>
          </p:nvPr>
        </p:nvSpPr>
        <p:spPr>
          <a:xfrm>
            <a:off x="4733228" y="2304537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p20"/>
          <p:cNvSpPr txBox="1">
            <a:spLocks noGrp="1"/>
          </p:cNvSpPr>
          <p:nvPr>
            <p:ph type="title" idx="6" hasCustomPrompt="1"/>
          </p:nvPr>
        </p:nvSpPr>
        <p:spPr>
          <a:xfrm>
            <a:off x="6652735" y="2304537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7"/>
          </p:nvPr>
        </p:nvSpPr>
        <p:spPr>
          <a:xfrm>
            <a:off x="787197" y="3026340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8"/>
          </p:nvPr>
        </p:nvSpPr>
        <p:spPr>
          <a:xfrm>
            <a:off x="2705791" y="3026340"/>
            <a:ext cx="1840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ubTitle" idx="9"/>
          </p:nvPr>
        </p:nvSpPr>
        <p:spPr>
          <a:xfrm>
            <a:off x="6497980" y="3030949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ubTitle" idx="13"/>
          </p:nvPr>
        </p:nvSpPr>
        <p:spPr>
          <a:xfrm>
            <a:off x="852747" y="3439146"/>
            <a:ext cx="17541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14"/>
          </p:nvPr>
        </p:nvSpPr>
        <p:spPr>
          <a:xfrm>
            <a:off x="2748841" y="3439146"/>
            <a:ext cx="1754100" cy="6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ubTitle" idx="15"/>
          </p:nvPr>
        </p:nvSpPr>
        <p:spPr>
          <a:xfrm>
            <a:off x="4579385" y="3030949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grpSp>
        <p:nvGrpSpPr>
          <p:cNvPr id="133" name="Google Shape;133;p20"/>
          <p:cNvGrpSpPr/>
          <p:nvPr/>
        </p:nvGrpSpPr>
        <p:grpSpPr>
          <a:xfrm>
            <a:off x="578802" y="793500"/>
            <a:ext cx="750223" cy="600349"/>
            <a:chOff x="578802" y="793500"/>
            <a:chExt cx="750223" cy="600349"/>
          </a:xfrm>
        </p:grpSpPr>
        <p:sp>
          <p:nvSpPr>
            <p:cNvPr id="134" name="Google Shape;134;p20"/>
            <p:cNvSpPr/>
            <p:nvPr/>
          </p:nvSpPr>
          <p:spPr>
            <a:xfrm>
              <a:off x="578802" y="821152"/>
              <a:ext cx="572560" cy="572698"/>
            </a:xfrm>
            <a:custGeom>
              <a:avLst/>
              <a:gdLst/>
              <a:ahLst/>
              <a:cxnLst/>
              <a:rect l="l" t="t" r="r" b="b"/>
              <a:pathLst>
                <a:path w="4164" h="4165" extrusionOk="0">
                  <a:moveTo>
                    <a:pt x="2082" y="1"/>
                  </a:moveTo>
                  <a:cubicBezTo>
                    <a:pt x="1941" y="1801"/>
                    <a:pt x="1801" y="1942"/>
                    <a:pt x="0" y="2082"/>
                  </a:cubicBezTo>
                  <a:cubicBezTo>
                    <a:pt x="1801" y="2251"/>
                    <a:pt x="1941" y="2364"/>
                    <a:pt x="2082" y="4164"/>
                  </a:cubicBezTo>
                  <a:cubicBezTo>
                    <a:pt x="2251" y="2364"/>
                    <a:pt x="2363" y="2251"/>
                    <a:pt x="4164" y="2082"/>
                  </a:cubicBezTo>
                  <a:cubicBezTo>
                    <a:pt x="2363" y="1942"/>
                    <a:pt x="2251" y="1801"/>
                    <a:pt x="2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0"/>
            <p:cNvSpPr/>
            <p:nvPr/>
          </p:nvSpPr>
          <p:spPr>
            <a:xfrm>
              <a:off x="1086325" y="793500"/>
              <a:ext cx="242700" cy="2427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20"/>
          <p:cNvGrpSpPr/>
          <p:nvPr/>
        </p:nvGrpSpPr>
        <p:grpSpPr>
          <a:xfrm rot="10800000">
            <a:off x="7841477" y="732650"/>
            <a:ext cx="750223" cy="600349"/>
            <a:chOff x="578802" y="793500"/>
            <a:chExt cx="750223" cy="600349"/>
          </a:xfrm>
        </p:grpSpPr>
        <p:sp>
          <p:nvSpPr>
            <p:cNvPr id="137" name="Google Shape;137;p20"/>
            <p:cNvSpPr/>
            <p:nvPr/>
          </p:nvSpPr>
          <p:spPr>
            <a:xfrm>
              <a:off x="578802" y="821152"/>
              <a:ext cx="572560" cy="572698"/>
            </a:xfrm>
            <a:custGeom>
              <a:avLst/>
              <a:gdLst/>
              <a:ahLst/>
              <a:cxnLst/>
              <a:rect l="l" t="t" r="r" b="b"/>
              <a:pathLst>
                <a:path w="4164" h="4165" extrusionOk="0">
                  <a:moveTo>
                    <a:pt x="2082" y="1"/>
                  </a:moveTo>
                  <a:cubicBezTo>
                    <a:pt x="1941" y="1801"/>
                    <a:pt x="1801" y="1942"/>
                    <a:pt x="0" y="2082"/>
                  </a:cubicBezTo>
                  <a:cubicBezTo>
                    <a:pt x="1801" y="2251"/>
                    <a:pt x="1941" y="2364"/>
                    <a:pt x="2082" y="4164"/>
                  </a:cubicBezTo>
                  <a:cubicBezTo>
                    <a:pt x="2251" y="2364"/>
                    <a:pt x="2363" y="2251"/>
                    <a:pt x="4164" y="2082"/>
                  </a:cubicBezTo>
                  <a:cubicBezTo>
                    <a:pt x="2363" y="1942"/>
                    <a:pt x="2251" y="1801"/>
                    <a:pt x="20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0"/>
            <p:cNvSpPr/>
            <p:nvPr/>
          </p:nvSpPr>
          <p:spPr>
            <a:xfrm>
              <a:off x="1086325" y="793500"/>
              <a:ext cx="242700" cy="2427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f section + Description 1">
  <p:cSld name="CUSTOM_14">
    <p:bg>
      <p:bgPr>
        <a:solidFill>
          <a:schemeClr val="accent2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>
            <a:spLocks noGrp="1"/>
          </p:cNvSpPr>
          <p:nvPr>
            <p:ph type="title"/>
          </p:nvPr>
        </p:nvSpPr>
        <p:spPr>
          <a:xfrm>
            <a:off x="792125" y="2406782"/>
            <a:ext cx="2850600" cy="12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9" name="Google Shape;239;p28"/>
          <p:cNvSpPr txBox="1">
            <a:spLocks noGrp="1"/>
          </p:cNvSpPr>
          <p:nvPr>
            <p:ph type="subTitle" idx="1"/>
          </p:nvPr>
        </p:nvSpPr>
        <p:spPr>
          <a:xfrm>
            <a:off x="796372" y="3562473"/>
            <a:ext cx="2850600" cy="8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f section + Description 2">
  <p:cSld name="CUSTOM_15">
    <p:bg>
      <p:bgPr>
        <a:solidFill>
          <a:schemeClr val="accent6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787200" y="747850"/>
            <a:ext cx="3784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body" idx="1"/>
          </p:nvPr>
        </p:nvSpPr>
        <p:spPr>
          <a:xfrm>
            <a:off x="787200" y="1964013"/>
            <a:ext cx="2964000" cy="15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CUSTOM_17_1">
    <p:bg>
      <p:bgPr>
        <a:solidFill>
          <a:schemeClr val="accent6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>
            <a:spLocks noGrp="1"/>
          </p:cNvSpPr>
          <p:nvPr>
            <p:ph type="title"/>
          </p:nvPr>
        </p:nvSpPr>
        <p:spPr>
          <a:xfrm>
            <a:off x="787200" y="789881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1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2">
    <p:bg>
      <p:bgPr>
        <a:solidFill>
          <a:schemeClr val="accent2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3">
    <p:bg>
      <p:bgPr>
        <a:solidFill>
          <a:schemeClr val="accent6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889525" y="1397300"/>
            <a:ext cx="747300" cy="747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/>
          <p:nvPr/>
        </p:nvSpPr>
        <p:spPr>
          <a:xfrm>
            <a:off x="7980425" y="1334375"/>
            <a:ext cx="275400" cy="275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7440575" y="3955875"/>
            <a:ext cx="492000" cy="4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2872600" y="585100"/>
            <a:ext cx="492000" cy="4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636825" y="3028950"/>
            <a:ext cx="275400" cy="275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7636175" y="1795950"/>
            <a:ext cx="747300" cy="747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6457825" y="901050"/>
            <a:ext cx="275400" cy="275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751825" y="3832950"/>
            <a:ext cx="412800" cy="41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2872600" y="2952750"/>
            <a:ext cx="3398700" cy="8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3431325" y="3775977"/>
            <a:ext cx="2281200" cy="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3770175" y="1795950"/>
            <a:ext cx="1603500" cy="123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4" name="Google Shape;24;p3"/>
          <p:cNvGrpSpPr/>
          <p:nvPr/>
        </p:nvGrpSpPr>
        <p:grpSpPr>
          <a:xfrm>
            <a:off x="769245" y="613803"/>
            <a:ext cx="7564105" cy="3519171"/>
            <a:chOff x="769245" y="613803"/>
            <a:chExt cx="7564105" cy="3519171"/>
          </a:xfrm>
        </p:grpSpPr>
        <p:grpSp>
          <p:nvGrpSpPr>
            <p:cNvPr id="25" name="Google Shape;25;p3"/>
            <p:cNvGrpSpPr/>
            <p:nvPr/>
          </p:nvGrpSpPr>
          <p:grpSpPr>
            <a:xfrm>
              <a:off x="1115120" y="613803"/>
              <a:ext cx="7218230" cy="3519171"/>
              <a:chOff x="1115120" y="613803"/>
              <a:chExt cx="7218230" cy="3519171"/>
            </a:xfrm>
          </p:grpSpPr>
          <p:sp>
            <p:nvSpPr>
              <p:cNvPr id="26" name="Google Shape;26;p3"/>
              <p:cNvSpPr/>
              <p:nvPr/>
            </p:nvSpPr>
            <p:spPr>
              <a:xfrm>
                <a:off x="1115120" y="2595653"/>
                <a:ext cx="155700" cy="155700"/>
              </a:xfrm>
              <a:prstGeom prst="diamond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 rot="5400000">
                <a:off x="7316875" y="3436662"/>
                <a:ext cx="148800" cy="128700"/>
              </a:xfrm>
              <a:prstGeom prst="triangle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8216950" y="2952750"/>
                <a:ext cx="116400" cy="1164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rot="5400000">
                <a:off x="2313850" y="1064387"/>
                <a:ext cx="148800" cy="128700"/>
              </a:xfrm>
              <a:prstGeom prst="triangle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7697995" y="613803"/>
                <a:ext cx="155700" cy="155700"/>
              </a:xfrm>
              <a:prstGeom prst="diamond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1580750" y="4016575"/>
                <a:ext cx="116400" cy="1164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" name="Google Shape;32;p3"/>
            <p:cNvSpPr/>
            <p:nvPr/>
          </p:nvSpPr>
          <p:spPr>
            <a:xfrm>
              <a:off x="769245" y="841053"/>
              <a:ext cx="155700" cy="155700"/>
            </a:xfrm>
            <a:prstGeom prst="diamond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5400000">
              <a:off x="7011850" y="1768012"/>
              <a:ext cx="148800" cy="128700"/>
            </a:xfrm>
            <a:prstGeom prst="triangle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5086000" y="739825"/>
              <a:ext cx="116400" cy="116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788325" y="750831"/>
            <a:ext cx="756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788325" y="1485095"/>
            <a:ext cx="7717500" cy="29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050"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38" name="Google Shape;38;p4"/>
          <p:cNvGrpSpPr/>
          <p:nvPr/>
        </p:nvGrpSpPr>
        <p:grpSpPr>
          <a:xfrm>
            <a:off x="7376300" y="680125"/>
            <a:ext cx="1006897" cy="699158"/>
            <a:chOff x="7376300" y="680125"/>
            <a:chExt cx="1006897" cy="699158"/>
          </a:xfrm>
        </p:grpSpPr>
        <p:sp>
          <p:nvSpPr>
            <p:cNvPr id="39" name="Google Shape;39;p4"/>
            <p:cNvSpPr/>
            <p:nvPr/>
          </p:nvSpPr>
          <p:spPr>
            <a:xfrm>
              <a:off x="7684228" y="680125"/>
              <a:ext cx="698969" cy="699158"/>
            </a:xfrm>
            <a:custGeom>
              <a:avLst/>
              <a:gdLst/>
              <a:ahLst/>
              <a:cxnLst/>
              <a:rect l="l" t="t" r="r" b="b"/>
              <a:pathLst>
                <a:path w="4164" h="4165" extrusionOk="0">
                  <a:moveTo>
                    <a:pt x="2082" y="1"/>
                  </a:moveTo>
                  <a:cubicBezTo>
                    <a:pt x="1941" y="1801"/>
                    <a:pt x="1801" y="1942"/>
                    <a:pt x="0" y="2082"/>
                  </a:cubicBezTo>
                  <a:cubicBezTo>
                    <a:pt x="1801" y="2251"/>
                    <a:pt x="1941" y="2364"/>
                    <a:pt x="2082" y="4164"/>
                  </a:cubicBezTo>
                  <a:cubicBezTo>
                    <a:pt x="2251" y="2364"/>
                    <a:pt x="2363" y="2251"/>
                    <a:pt x="4164" y="2082"/>
                  </a:cubicBezTo>
                  <a:cubicBezTo>
                    <a:pt x="2363" y="1942"/>
                    <a:pt x="2251" y="1801"/>
                    <a:pt x="2082" y="1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7376300" y="680128"/>
              <a:ext cx="413142" cy="413262"/>
            </a:xfrm>
            <a:custGeom>
              <a:avLst/>
              <a:gdLst/>
              <a:ahLst/>
              <a:cxnLst/>
              <a:rect l="l" t="t" r="r" b="b"/>
              <a:pathLst>
                <a:path w="4164" h="4165" extrusionOk="0">
                  <a:moveTo>
                    <a:pt x="2082" y="1"/>
                  </a:moveTo>
                  <a:cubicBezTo>
                    <a:pt x="1941" y="1801"/>
                    <a:pt x="1801" y="1942"/>
                    <a:pt x="0" y="2082"/>
                  </a:cubicBezTo>
                  <a:cubicBezTo>
                    <a:pt x="1801" y="2251"/>
                    <a:pt x="1941" y="2364"/>
                    <a:pt x="2082" y="4164"/>
                  </a:cubicBezTo>
                  <a:cubicBezTo>
                    <a:pt x="2251" y="2364"/>
                    <a:pt x="2363" y="2251"/>
                    <a:pt x="4164" y="2082"/>
                  </a:cubicBezTo>
                  <a:cubicBezTo>
                    <a:pt x="2363" y="1942"/>
                    <a:pt x="2251" y="1801"/>
                    <a:pt x="2082" y="1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4"/>
          <p:cNvSpPr/>
          <p:nvPr/>
        </p:nvSpPr>
        <p:spPr>
          <a:xfrm>
            <a:off x="8278400" y="4338404"/>
            <a:ext cx="134100" cy="134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4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787200" y="745626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6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737291" y="1976437"/>
            <a:ext cx="5669400" cy="9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5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79714" y="2806888"/>
            <a:ext cx="3820500" cy="3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/>
          <p:nvPr/>
        </p:nvSpPr>
        <p:spPr>
          <a:xfrm>
            <a:off x="-16800" y="-12000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2">
    <p:bg>
      <p:bgPr>
        <a:solidFill>
          <a:schemeClr val="accent4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787200" y="747890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2"/>
          </p:nvPr>
        </p:nvSpPr>
        <p:spPr>
          <a:xfrm>
            <a:off x="1277350" y="1961518"/>
            <a:ext cx="21837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1"/>
          </p:nvPr>
        </p:nvSpPr>
        <p:spPr>
          <a:xfrm>
            <a:off x="1538950" y="2300906"/>
            <a:ext cx="19221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 idx="3"/>
          </p:nvPr>
        </p:nvSpPr>
        <p:spPr>
          <a:xfrm>
            <a:off x="1277350" y="3283536"/>
            <a:ext cx="21837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4"/>
          </p:nvPr>
        </p:nvSpPr>
        <p:spPr>
          <a:xfrm>
            <a:off x="1538950" y="3770323"/>
            <a:ext cx="19221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title" idx="5"/>
          </p:nvPr>
        </p:nvSpPr>
        <p:spPr>
          <a:xfrm>
            <a:off x="5683025" y="1809112"/>
            <a:ext cx="21837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ubTitle" idx="6"/>
          </p:nvPr>
        </p:nvSpPr>
        <p:spPr>
          <a:xfrm>
            <a:off x="5683025" y="2300900"/>
            <a:ext cx="19221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 idx="7"/>
          </p:nvPr>
        </p:nvSpPr>
        <p:spPr>
          <a:xfrm>
            <a:off x="5683025" y="3435936"/>
            <a:ext cx="21837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8"/>
          </p:nvPr>
        </p:nvSpPr>
        <p:spPr>
          <a:xfrm>
            <a:off x="5683025" y="3770323"/>
            <a:ext cx="19221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CUSTOM_6">
    <p:bg>
      <p:bgPr>
        <a:solidFill>
          <a:schemeClr val="accent6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1278625" y="2773059"/>
            <a:ext cx="272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 idx="2"/>
          </p:nvPr>
        </p:nvSpPr>
        <p:spPr>
          <a:xfrm>
            <a:off x="5144725" y="2773066"/>
            <a:ext cx="2784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ubTitle" idx="1"/>
          </p:nvPr>
        </p:nvSpPr>
        <p:spPr>
          <a:xfrm>
            <a:off x="1236975" y="2592559"/>
            <a:ext cx="2784900" cy="16530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3"/>
          </p:nvPr>
        </p:nvSpPr>
        <p:spPr>
          <a:xfrm>
            <a:off x="5130375" y="2592566"/>
            <a:ext cx="2784900" cy="16530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 idx="4"/>
          </p:nvPr>
        </p:nvSpPr>
        <p:spPr>
          <a:xfrm>
            <a:off x="774000" y="828175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8">
    <p:bg>
      <p:bgPr>
        <a:solidFill>
          <a:schemeClr val="accent4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3032925" y="3873337"/>
            <a:ext cx="3078300" cy="4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300" b="0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2271225" y="1713691"/>
            <a:ext cx="4601700" cy="16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55200" y="353250"/>
            <a:ext cx="8433600" cy="443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87200" y="541025"/>
            <a:ext cx="759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Ranchers"/>
              <a:buNone/>
              <a:defRPr sz="3500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Ranchers"/>
              <a:buNone/>
              <a:defRPr sz="3800" b="1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7200" y="1152475"/>
            <a:ext cx="768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●"/>
              <a:defRPr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ato"/>
              <a:buChar char="○"/>
              <a:defRPr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Lato"/>
              <a:buChar char="■"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6" r:id="rId5"/>
    <p:sldLayoutId id="2147483658" r:id="rId6"/>
    <p:sldLayoutId id="2147483660" r:id="rId7"/>
    <p:sldLayoutId id="2147483663" r:id="rId8"/>
    <p:sldLayoutId id="2147483665" r:id="rId9"/>
    <p:sldLayoutId id="2147483666" r:id="rId10"/>
    <p:sldLayoutId id="2147483674" r:id="rId11"/>
    <p:sldLayoutId id="2147483675" r:id="rId12"/>
    <p:sldLayoutId id="2147483677" r:id="rId13"/>
    <p:sldLayoutId id="2147483678" r:id="rId14"/>
    <p:sldLayoutId id="2147483679" r:id="rId15"/>
    <p:sldLayoutId id="2147483680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7"/>
          <p:cNvSpPr txBox="1">
            <a:spLocks noGrp="1"/>
          </p:cNvSpPr>
          <p:nvPr>
            <p:ph type="ctrTitle"/>
          </p:nvPr>
        </p:nvSpPr>
        <p:spPr>
          <a:xfrm>
            <a:off x="510435" y="1152349"/>
            <a:ext cx="4314835" cy="17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dirty="0">
                <a:solidFill>
                  <a:schemeClr val="accent1"/>
                </a:solidFill>
              </a:rPr>
              <a:t>Lenguaje y Comunicación</a:t>
            </a:r>
            <a:br>
              <a:rPr lang="es-CL" sz="1800" dirty="0">
                <a:solidFill>
                  <a:schemeClr val="accent1"/>
                </a:solidFill>
              </a:rPr>
            </a:br>
            <a:br>
              <a:rPr lang="es-CL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CL" sz="3200" dirty="0">
                <a:solidFill>
                  <a:schemeClr val="accent3">
                    <a:lumMod val="50000"/>
                  </a:schemeClr>
                </a:solidFill>
              </a:rPr>
              <a:t>El texto argumentativo</a:t>
            </a:r>
            <a:endParaRPr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9" name="Google Shape;259;p37"/>
          <p:cNvSpPr txBox="1">
            <a:spLocks noGrp="1"/>
          </p:cNvSpPr>
          <p:nvPr>
            <p:ph type="subTitle" idx="1"/>
          </p:nvPr>
        </p:nvSpPr>
        <p:spPr>
          <a:xfrm>
            <a:off x="1212440" y="3100791"/>
            <a:ext cx="3244800" cy="792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Q</a:t>
            </a:r>
            <a:r>
              <a:rPr lang="en" dirty="0"/>
              <a:t>uinto Básico A y Quinto Básico B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   Profesora Pamela Orellana</a:t>
            </a:r>
            <a:endParaRPr dirty="0"/>
          </a:p>
        </p:txBody>
      </p:sp>
      <p:sp>
        <p:nvSpPr>
          <p:cNvPr id="260" name="Google Shape;260;p37"/>
          <p:cNvSpPr/>
          <p:nvPr/>
        </p:nvSpPr>
        <p:spPr>
          <a:xfrm>
            <a:off x="-1239575" y="4194300"/>
            <a:ext cx="140250" cy="39700"/>
          </a:xfrm>
          <a:custGeom>
            <a:avLst/>
            <a:gdLst/>
            <a:ahLst/>
            <a:cxnLst/>
            <a:rect l="l" t="t" r="r" b="b"/>
            <a:pathLst>
              <a:path w="5610" h="1588" extrusionOk="0">
                <a:moveTo>
                  <a:pt x="1" y="1352"/>
                </a:moveTo>
                <a:cubicBezTo>
                  <a:pt x="1" y="1415"/>
                  <a:pt x="16" y="1477"/>
                  <a:pt x="63" y="1525"/>
                </a:cubicBezTo>
                <a:cubicBezTo>
                  <a:pt x="110" y="1572"/>
                  <a:pt x="173" y="1587"/>
                  <a:pt x="236" y="1587"/>
                </a:cubicBezTo>
                <a:lnTo>
                  <a:pt x="5358" y="1587"/>
                </a:lnTo>
                <a:cubicBezTo>
                  <a:pt x="5499" y="1587"/>
                  <a:pt x="5609" y="1477"/>
                  <a:pt x="5609" y="1352"/>
                </a:cubicBezTo>
                <a:cubicBezTo>
                  <a:pt x="5609" y="1289"/>
                  <a:pt x="5578" y="1226"/>
                  <a:pt x="5531" y="1179"/>
                </a:cubicBezTo>
                <a:cubicBezTo>
                  <a:pt x="5484" y="1148"/>
                  <a:pt x="5436" y="1116"/>
                  <a:pt x="5358" y="1116"/>
                </a:cubicBezTo>
                <a:lnTo>
                  <a:pt x="5122" y="1116"/>
                </a:lnTo>
                <a:cubicBezTo>
                  <a:pt x="5028" y="896"/>
                  <a:pt x="4808" y="739"/>
                  <a:pt x="4541" y="739"/>
                </a:cubicBezTo>
                <a:cubicBezTo>
                  <a:pt x="4368" y="739"/>
                  <a:pt x="4211" y="802"/>
                  <a:pt x="4101" y="912"/>
                </a:cubicBezTo>
                <a:cubicBezTo>
                  <a:pt x="3944" y="660"/>
                  <a:pt x="3677" y="488"/>
                  <a:pt x="3347" y="488"/>
                </a:cubicBezTo>
                <a:cubicBezTo>
                  <a:pt x="3268" y="488"/>
                  <a:pt x="3174" y="503"/>
                  <a:pt x="3096" y="535"/>
                </a:cubicBezTo>
                <a:cubicBezTo>
                  <a:pt x="2938" y="221"/>
                  <a:pt x="2609" y="1"/>
                  <a:pt x="2216" y="1"/>
                </a:cubicBezTo>
                <a:cubicBezTo>
                  <a:pt x="1760" y="1"/>
                  <a:pt x="1383" y="315"/>
                  <a:pt x="1273" y="723"/>
                </a:cubicBezTo>
                <a:cubicBezTo>
                  <a:pt x="1179" y="692"/>
                  <a:pt x="1085" y="660"/>
                  <a:pt x="990" y="660"/>
                </a:cubicBezTo>
                <a:cubicBezTo>
                  <a:pt x="708" y="660"/>
                  <a:pt x="456" y="849"/>
                  <a:pt x="378" y="1116"/>
                </a:cubicBezTo>
                <a:lnTo>
                  <a:pt x="236" y="1116"/>
                </a:lnTo>
                <a:cubicBezTo>
                  <a:pt x="95" y="1116"/>
                  <a:pt x="1" y="1226"/>
                  <a:pt x="1" y="13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1" name="Google Shape;261;p37"/>
          <p:cNvGrpSpPr/>
          <p:nvPr/>
        </p:nvGrpSpPr>
        <p:grpSpPr>
          <a:xfrm>
            <a:off x="890054" y="4023218"/>
            <a:ext cx="410638" cy="327985"/>
            <a:chOff x="986304" y="3905918"/>
            <a:chExt cx="410638" cy="327985"/>
          </a:xfrm>
        </p:grpSpPr>
        <p:sp>
          <p:nvSpPr>
            <p:cNvPr id="262" name="Google Shape;262;p37"/>
            <p:cNvSpPr/>
            <p:nvPr/>
          </p:nvSpPr>
          <p:spPr>
            <a:xfrm>
              <a:off x="986304" y="4021204"/>
              <a:ext cx="212700" cy="212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7"/>
            <p:cNvSpPr/>
            <p:nvPr/>
          </p:nvSpPr>
          <p:spPr>
            <a:xfrm>
              <a:off x="1263742" y="3905918"/>
              <a:ext cx="133200" cy="13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886;p68">
            <a:extLst>
              <a:ext uri="{FF2B5EF4-FFF2-40B4-BE49-F238E27FC236}">
                <a16:creationId xmlns:a16="http://schemas.microsoft.com/office/drawing/2014/main" id="{7183580C-1342-47BC-9168-DB6A5491AC3B}"/>
              </a:ext>
            </a:extLst>
          </p:cNvPr>
          <p:cNvGrpSpPr/>
          <p:nvPr/>
        </p:nvGrpSpPr>
        <p:grpSpPr>
          <a:xfrm>
            <a:off x="5221678" y="616688"/>
            <a:ext cx="3096333" cy="3298531"/>
            <a:chOff x="-3294175" y="4316175"/>
            <a:chExt cx="1239625" cy="1156225"/>
          </a:xfrm>
        </p:grpSpPr>
        <p:sp>
          <p:nvSpPr>
            <p:cNvPr id="137" name="Google Shape;1887;p68">
              <a:extLst>
                <a:ext uri="{FF2B5EF4-FFF2-40B4-BE49-F238E27FC236}">
                  <a16:creationId xmlns:a16="http://schemas.microsoft.com/office/drawing/2014/main" id="{60BECDF1-FE67-474E-95EC-5F8B1045B567}"/>
                </a:ext>
              </a:extLst>
            </p:cNvPr>
            <p:cNvSpPr/>
            <p:nvPr/>
          </p:nvSpPr>
          <p:spPr>
            <a:xfrm>
              <a:off x="-3263925" y="5203325"/>
              <a:ext cx="1205450" cy="79775"/>
            </a:xfrm>
            <a:custGeom>
              <a:avLst/>
              <a:gdLst/>
              <a:ahLst/>
              <a:cxnLst/>
              <a:rect l="l" t="t" r="r" b="b"/>
              <a:pathLst>
                <a:path w="48218" h="3191" extrusionOk="0">
                  <a:moveTo>
                    <a:pt x="24117" y="1"/>
                  </a:moveTo>
                  <a:cubicBezTo>
                    <a:pt x="10794" y="1"/>
                    <a:pt x="0" y="708"/>
                    <a:pt x="0" y="1603"/>
                  </a:cubicBezTo>
                  <a:cubicBezTo>
                    <a:pt x="0" y="2483"/>
                    <a:pt x="10794" y="3190"/>
                    <a:pt x="24117" y="3190"/>
                  </a:cubicBezTo>
                  <a:cubicBezTo>
                    <a:pt x="37424" y="3190"/>
                    <a:pt x="48217" y="2483"/>
                    <a:pt x="48217" y="1603"/>
                  </a:cubicBezTo>
                  <a:cubicBezTo>
                    <a:pt x="48217" y="708"/>
                    <a:pt x="37424" y="1"/>
                    <a:pt x="2411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888;p68">
              <a:extLst>
                <a:ext uri="{FF2B5EF4-FFF2-40B4-BE49-F238E27FC236}">
                  <a16:creationId xmlns:a16="http://schemas.microsoft.com/office/drawing/2014/main" id="{A00399CC-B2E1-4E58-AC9E-A66955EFE3C0}"/>
                </a:ext>
              </a:extLst>
            </p:cNvPr>
            <p:cNvSpPr/>
            <p:nvPr/>
          </p:nvSpPr>
          <p:spPr>
            <a:xfrm>
              <a:off x="-3123700" y="4613400"/>
              <a:ext cx="922650" cy="571900"/>
            </a:xfrm>
            <a:custGeom>
              <a:avLst/>
              <a:gdLst/>
              <a:ahLst/>
              <a:cxnLst/>
              <a:rect l="l" t="t" r="r" b="b"/>
              <a:pathLst>
                <a:path w="36906" h="22876" extrusionOk="0">
                  <a:moveTo>
                    <a:pt x="1493" y="0"/>
                  </a:moveTo>
                  <a:cubicBezTo>
                    <a:pt x="676" y="0"/>
                    <a:pt x="0" y="660"/>
                    <a:pt x="0" y="1477"/>
                  </a:cubicBezTo>
                  <a:lnTo>
                    <a:pt x="0" y="21383"/>
                  </a:lnTo>
                  <a:cubicBezTo>
                    <a:pt x="0" y="22200"/>
                    <a:pt x="676" y="22875"/>
                    <a:pt x="1493" y="22875"/>
                  </a:cubicBezTo>
                  <a:lnTo>
                    <a:pt x="35413" y="22875"/>
                  </a:lnTo>
                  <a:cubicBezTo>
                    <a:pt x="36230" y="22875"/>
                    <a:pt x="36905" y="22200"/>
                    <a:pt x="36905" y="21383"/>
                  </a:cubicBezTo>
                  <a:lnTo>
                    <a:pt x="36905" y="1477"/>
                  </a:lnTo>
                  <a:cubicBezTo>
                    <a:pt x="36905" y="660"/>
                    <a:pt x="36230" y="0"/>
                    <a:pt x="35413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889;p68">
              <a:extLst>
                <a:ext uri="{FF2B5EF4-FFF2-40B4-BE49-F238E27FC236}">
                  <a16:creationId xmlns:a16="http://schemas.microsoft.com/office/drawing/2014/main" id="{EDE47317-1845-40FD-8633-FB3E90771098}"/>
                </a:ext>
              </a:extLst>
            </p:cNvPr>
            <p:cNvSpPr/>
            <p:nvPr/>
          </p:nvSpPr>
          <p:spPr>
            <a:xfrm>
              <a:off x="-3123700" y="4899325"/>
              <a:ext cx="922650" cy="285975"/>
            </a:xfrm>
            <a:custGeom>
              <a:avLst/>
              <a:gdLst/>
              <a:ahLst/>
              <a:cxnLst/>
              <a:rect l="l" t="t" r="r" b="b"/>
              <a:pathLst>
                <a:path w="36906" h="11439" extrusionOk="0">
                  <a:moveTo>
                    <a:pt x="0" y="1"/>
                  </a:moveTo>
                  <a:lnTo>
                    <a:pt x="0" y="9946"/>
                  </a:lnTo>
                  <a:cubicBezTo>
                    <a:pt x="0" y="10778"/>
                    <a:pt x="676" y="11438"/>
                    <a:pt x="1493" y="11438"/>
                  </a:cubicBezTo>
                  <a:lnTo>
                    <a:pt x="35413" y="11438"/>
                  </a:lnTo>
                  <a:cubicBezTo>
                    <a:pt x="36230" y="11438"/>
                    <a:pt x="36905" y="10763"/>
                    <a:pt x="36905" y="9946"/>
                  </a:cubicBezTo>
                  <a:lnTo>
                    <a:pt x="36905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890;p68">
              <a:extLst>
                <a:ext uri="{FF2B5EF4-FFF2-40B4-BE49-F238E27FC236}">
                  <a16:creationId xmlns:a16="http://schemas.microsoft.com/office/drawing/2014/main" id="{0BEC3CB1-E14A-4729-B3A2-A9B9AB84AF84}"/>
                </a:ext>
              </a:extLst>
            </p:cNvPr>
            <p:cNvSpPr/>
            <p:nvPr/>
          </p:nvSpPr>
          <p:spPr>
            <a:xfrm>
              <a:off x="-3082475" y="4651875"/>
              <a:ext cx="840175" cy="463500"/>
            </a:xfrm>
            <a:custGeom>
              <a:avLst/>
              <a:gdLst/>
              <a:ahLst/>
              <a:cxnLst/>
              <a:rect l="l" t="t" r="r" b="b"/>
              <a:pathLst>
                <a:path w="33607" h="18540" extrusionOk="0">
                  <a:moveTo>
                    <a:pt x="944" y="1"/>
                  </a:moveTo>
                  <a:cubicBezTo>
                    <a:pt x="425" y="1"/>
                    <a:pt x="1" y="394"/>
                    <a:pt x="1" y="896"/>
                  </a:cubicBezTo>
                  <a:lnTo>
                    <a:pt x="1" y="17644"/>
                  </a:lnTo>
                  <a:cubicBezTo>
                    <a:pt x="1" y="17864"/>
                    <a:pt x="95" y="18084"/>
                    <a:pt x="237" y="18241"/>
                  </a:cubicBezTo>
                  <a:cubicBezTo>
                    <a:pt x="409" y="18414"/>
                    <a:pt x="676" y="18540"/>
                    <a:pt x="944" y="18540"/>
                  </a:cubicBezTo>
                  <a:lnTo>
                    <a:pt x="32664" y="18540"/>
                  </a:lnTo>
                  <a:cubicBezTo>
                    <a:pt x="33182" y="18540"/>
                    <a:pt x="33607" y="18131"/>
                    <a:pt x="33607" y="17644"/>
                  </a:cubicBezTo>
                  <a:lnTo>
                    <a:pt x="33607" y="896"/>
                  </a:lnTo>
                  <a:cubicBezTo>
                    <a:pt x="33607" y="566"/>
                    <a:pt x="33418" y="284"/>
                    <a:pt x="33135" y="126"/>
                  </a:cubicBezTo>
                  <a:cubicBezTo>
                    <a:pt x="32994" y="48"/>
                    <a:pt x="32837" y="1"/>
                    <a:pt x="3266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891;p68">
              <a:extLst>
                <a:ext uri="{FF2B5EF4-FFF2-40B4-BE49-F238E27FC236}">
                  <a16:creationId xmlns:a16="http://schemas.microsoft.com/office/drawing/2014/main" id="{5C5E5BB6-47F1-439C-B9AA-DBC1C608FF19}"/>
                </a:ext>
              </a:extLst>
            </p:cNvPr>
            <p:cNvSpPr/>
            <p:nvPr/>
          </p:nvSpPr>
          <p:spPr>
            <a:xfrm>
              <a:off x="-3014525" y="4722575"/>
              <a:ext cx="710550" cy="353525"/>
            </a:xfrm>
            <a:custGeom>
              <a:avLst/>
              <a:gdLst/>
              <a:ahLst/>
              <a:cxnLst/>
              <a:rect l="l" t="t" r="r" b="b"/>
              <a:pathLst>
                <a:path w="28422" h="14141" extrusionOk="0">
                  <a:moveTo>
                    <a:pt x="1" y="1"/>
                  </a:moveTo>
                  <a:lnTo>
                    <a:pt x="1" y="14140"/>
                  </a:lnTo>
                  <a:lnTo>
                    <a:pt x="28422" y="14140"/>
                  </a:lnTo>
                  <a:lnTo>
                    <a:pt x="284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892;p68">
              <a:extLst>
                <a:ext uri="{FF2B5EF4-FFF2-40B4-BE49-F238E27FC236}">
                  <a16:creationId xmlns:a16="http://schemas.microsoft.com/office/drawing/2014/main" id="{B606222F-C4A3-431A-B0DF-9DA010011ACA}"/>
                </a:ext>
              </a:extLst>
            </p:cNvPr>
            <p:cNvSpPr/>
            <p:nvPr/>
          </p:nvSpPr>
          <p:spPr>
            <a:xfrm>
              <a:off x="-3014525" y="4722575"/>
              <a:ext cx="710550" cy="30275"/>
            </a:xfrm>
            <a:custGeom>
              <a:avLst/>
              <a:gdLst/>
              <a:ahLst/>
              <a:cxnLst/>
              <a:rect l="l" t="t" r="r" b="b"/>
              <a:pathLst>
                <a:path w="28422" h="1211" extrusionOk="0">
                  <a:moveTo>
                    <a:pt x="1" y="1"/>
                  </a:moveTo>
                  <a:lnTo>
                    <a:pt x="1" y="1210"/>
                  </a:lnTo>
                  <a:lnTo>
                    <a:pt x="28422" y="1210"/>
                  </a:lnTo>
                  <a:lnTo>
                    <a:pt x="2842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893;p68">
              <a:extLst>
                <a:ext uri="{FF2B5EF4-FFF2-40B4-BE49-F238E27FC236}">
                  <a16:creationId xmlns:a16="http://schemas.microsoft.com/office/drawing/2014/main" id="{D9BE246A-433E-46B4-96A8-168521762EBD}"/>
                </a:ext>
              </a:extLst>
            </p:cNvPr>
            <p:cNvSpPr/>
            <p:nvPr/>
          </p:nvSpPr>
          <p:spPr>
            <a:xfrm>
              <a:off x="-2375475" y="4731225"/>
              <a:ext cx="12600" cy="12600"/>
            </a:xfrm>
            <a:custGeom>
              <a:avLst/>
              <a:gdLst/>
              <a:ahLst/>
              <a:cxnLst/>
              <a:rect l="l" t="t" r="r" b="b"/>
              <a:pathLst>
                <a:path w="504" h="504" extrusionOk="0">
                  <a:moveTo>
                    <a:pt x="252" y="0"/>
                  </a:moveTo>
                  <a:cubicBezTo>
                    <a:pt x="111" y="0"/>
                    <a:pt x="1" y="110"/>
                    <a:pt x="1" y="252"/>
                  </a:cubicBezTo>
                  <a:cubicBezTo>
                    <a:pt x="1" y="393"/>
                    <a:pt x="111" y="503"/>
                    <a:pt x="252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2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894;p68">
              <a:extLst>
                <a:ext uri="{FF2B5EF4-FFF2-40B4-BE49-F238E27FC236}">
                  <a16:creationId xmlns:a16="http://schemas.microsoft.com/office/drawing/2014/main" id="{7D471C06-4772-48EF-B883-C8B87A4A6238}"/>
                </a:ext>
              </a:extLst>
            </p:cNvPr>
            <p:cNvSpPr/>
            <p:nvPr/>
          </p:nvSpPr>
          <p:spPr>
            <a:xfrm>
              <a:off x="-2355050" y="4731225"/>
              <a:ext cx="12600" cy="12600"/>
            </a:xfrm>
            <a:custGeom>
              <a:avLst/>
              <a:gdLst/>
              <a:ahLst/>
              <a:cxnLst/>
              <a:rect l="l" t="t" r="r" b="b"/>
              <a:pathLst>
                <a:path w="504" h="504" extrusionOk="0">
                  <a:moveTo>
                    <a:pt x="252" y="0"/>
                  </a:moveTo>
                  <a:cubicBezTo>
                    <a:pt x="111" y="0"/>
                    <a:pt x="1" y="110"/>
                    <a:pt x="1" y="252"/>
                  </a:cubicBezTo>
                  <a:cubicBezTo>
                    <a:pt x="1" y="393"/>
                    <a:pt x="111" y="503"/>
                    <a:pt x="252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2" y="0"/>
                  </a:cubicBezTo>
                  <a:close/>
                </a:path>
              </a:pathLst>
            </a:custGeom>
            <a:solidFill>
              <a:srgbClr val="5ABE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895;p68">
              <a:extLst>
                <a:ext uri="{FF2B5EF4-FFF2-40B4-BE49-F238E27FC236}">
                  <a16:creationId xmlns:a16="http://schemas.microsoft.com/office/drawing/2014/main" id="{B3E5C986-4BA8-4DF4-B62E-3A93EE0AF886}"/>
                </a:ext>
              </a:extLst>
            </p:cNvPr>
            <p:cNvSpPr/>
            <p:nvPr/>
          </p:nvSpPr>
          <p:spPr>
            <a:xfrm>
              <a:off x="-2335400" y="4731225"/>
              <a:ext cx="12575" cy="12600"/>
            </a:xfrm>
            <a:custGeom>
              <a:avLst/>
              <a:gdLst/>
              <a:ahLst/>
              <a:cxnLst/>
              <a:rect l="l" t="t" r="r" b="b"/>
              <a:pathLst>
                <a:path w="503" h="504" extrusionOk="0">
                  <a:moveTo>
                    <a:pt x="251" y="0"/>
                  </a:moveTo>
                  <a:cubicBezTo>
                    <a:pt x="110" y="0"/>
                    <a:pt x="0" y="110"/>
                    <a:pt x="0" y="252"/>
                  </a:cubicBezTo>
                  <a:cubicBezTo>
                    <a:pt x="0" y="393"/>
                    <a:pt x="110" y="503"/>
                    <a:pt x="251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1" y="0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896;p68">
              <a:extLst>
                <a:ext uri="{FF2B5EF4-FFF2-40B4-BE49-F238E27FC236}">
                  <a16:creationId xmlns:a16="http://schemas.microsoft.com/office/drawing/2014/main" id="{EE6EF8C9-42F1-4B15-A398-3DC8044634E4}"/>
                </a:ext>
              </a:extLst>
            </p:cNvPr>
            <p:cNvSpPr/>
            <p:nvPr/>
          </p:nvSpPr>
          <p:spPr>
            <a:xfrm>
              <a:off x="-2767450" y="4801125"/>
              <a:ext cx="216425" cy="216450"/>
            </a:xfrm>
            <a:custGeom>
              <a:avLst/>
              <a:gdLst/>
              <a:ahLst/>
              <a:cxnLst/>
              <a:rect l="l" t="t" r="r" b="b"/>
              <a:pathLst>
                <a:path w="8657" h="8658" extrusionOk="0">
                  <a:moveTo>
                    <a:pt x="4321" y="1"/>
                  </a:moveTo>
                  <a:cubicBezTo>
                    <a:pt x="1933" y="1"/>
                    <a:pt x="0" y="1933"/>
                    <a:pt x="0" y="4321"/>
                  </a:cubicBezTo>
                  <a:cubicBezTo>
                    <a:pt x="0" y="6709"/>
                    <a:pt x="1933" y="8658"/>
                    <a:pt x="4321" y="8658"/>
                  </a:cubicBezTo>
                  <a:cubicBezTo>
                    <a:pt x="6709" y="8658"/>
                    <a:pt x="8657" y="6709"/>
                    <a:pt x="8657" y="4321"/>
                  </a:cubicBezTo>
                  <a:cubicBezTo>
                    <a:pt x="8657" y="1933"/>
                    <a:pt x="6709" y="1"/>
                    <a:pt x="4321" y="1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897;p68">
              <a:extLst>
                <a:ext uri="{FF2B5EF4-FFF2-40B4-BE49-F238E27FC236}">
                  <a16:creationId xmlns:a16="http://schemas.microsoft.com/office/drawing/2014/main" id="{8A5E16CF-7734-4673-8094-8D7D4F8C69C8}"/>
                </a:ext>
              </a:extLst>
            </p:cNvPr>
            <p:cNvSpPr/>
            <p:nvPr/>
          </p:nvSpPr>
          <p:spPr>
            <a:xfrm>
              <a:off x="-2697550" y="4852200"/>
              <a:ext cx="97425" cy="113925"/>
            </a:xfrm>
            <a:custGeom>
              <a:avLst/>
              <a:gdLst/>
              <a:ahLst/>
              <a:cxnLst/>
              <a:rect l="l" t="t" r="r" b="b"/>
              <a:pathLst>
                <a:path w="3897" h="4557" extrusionOk="0">
                  <a:moveTo>
                    <a:pt x="1" y="0"/>
                  </a:moveTo>
                  <a:lnTo>
                    <a:pt x="1" y="4556"/>
                  </a:lnTo>
                  <a:lnTo>
                    <a:pt x="3897" y="22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898;p68">
              <a:extLst>
                <a:ext uri="{FF2B5EF4-FFF2-40B4-BE49-F238E27FC236}">
                  <a16:creationId xmlns:a16="http://schemas.microsoft.com/office/drawing/2014/main" id="{F373414B-61E1-43F0-9B60-284CD226CA39}"/>
                </a:ext>
              </a:extLst>
            </p:cNvPr>
            <p:cNvSpPr/>
            <p:nvPr/>
          </p:nvSpPr>
          <p:spPr>
            <a:xfrm>
              <a:off x="-2974050" y="5023450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899;p68">
              <a:extLst>
                <a:ext uri="{FF2B5EF4-FFF2-40B4-BE49-F238E27FC236}">
                  <a16:creationId xmlns:a16="http://schemas.microsoft.com/office/drawing/2014/main" id="{A41081BF-E315-41C7-A2F0-CC3BD622AB13}"/>
                </a:ext>
              </a:extLst>
            </p:cNvPr>
            <p:cNvSpPr/>
            <p:nvPr/>
          </p:nvSpPr>
          <p:spPr>
            <a:xfrm>
              <a:off x="-2974050" y="498847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0" y="1"/>
                  </a:moveTo>
                  <a:lnTo>
                    <a:pt x="0" y="614"/>
                  </a:lnTo>
                  <a:lnTo>
                    <a:pt x="4556" y="614"/>
                  </a:lnTo>
                  <a:lnTo>
                    <a:pt x="455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900;p68">
              <a:extLst>
                <a:ext uri="{FF2B5EF4-FFF2-40B4-BE49-F238E27FC236}">
                  <a16:creationId xmlns:a16="http://schemas.microsoft.com/office/drawing/2014/main" id="{F99852E3-8073-4600-9D95-FCEDD832139A}"/>
                </a:ext>
              </a:extLst>
            </p:cNvPr>
            <p:cNvSpPr/>
            <p:nvPr/>
          </p:nvSpPr>
          <p:spPr>
            <a:xfrm>
              <a:off x="-2974050" y="495392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901;p68">
              <a:extLst>
                <a:ext uri="{FF2B5EF4-FFF2-40B4-BE49-F238E27FC236}">
                  <a16:creationId xmlns:a16="http://schemas.microsoft.com/office/drawing/2014/main" id="{57DFAD89-6E3C-4468-9AE1-CA43FA065F99}"/>
                </a:ext>
              </a:extLst>
            </p:cNvPr>
            <p:cNvSpPr/>
            <p:nvPr/>
          </p:nvSpPr>
          <p:spPr>
            <a:xfrm>
              <a:off x="-2974050" y="4918975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902;p68">
              <a:extLst>
                <a:ext uri="{FF2B5EF4-FFF2-40B4-BE49-F238E27FC236}">
                  <a16:creationId xmlns:a16="http://schemas.microsoft.com/office/drawing/2014/main" id="{5CBB674A-AC99-4329-B6DF-75036599CF64}"/>
                </a:ext>
              </a:extLst>
            </p:cNvPr>
            <p:cNvSpPr/>
            <p:nvPr/>
          </p:nvSpPr>
          <p:spPr>
            <a:xfrm>
              <a:off x="-2974050" y="4884400"/>
              <a:ext cx="113925" cy="14950"/>
            </a:xfrm>
            <a:custGeom>
              <a:avLst/>
              <a:gdLst/>
              <a:ahLst/>
              <a:cxnLst/>
              <a:rect l="l" t="t" r="r" b="b"/>
              <a:pathLst>
                <a:path w="4557" h="598" extrusionOk="0">
                  <a:moveTo>
                    <a:pt x="0" y="1"/>
                  </a:moveTo>
                  <a:lnTo>
                    <a:pt x="0" y="598"/>
                  </a:lnTo>
                  <a:lnTo>
                    <a:pt x="4556" y="598"/>
                  </a:lnTo>
                  <a:lnTo>
                    <a:pt x="455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903;p68">
              <a:extLst>
                <a:ext uri="{FF2B5EF4-FFF2-40B4-BE49-F238E27FC236}">
                  <a16:creationId xmlns:a16="http://schemas.microsoft.com/office/drawing/2014/main" id="{04AEB226-0E5F-497C-B575-9F1EB2F2097A}"/>
                </a:ext>
              </a:extLst>
            </p:cNvPr>
            <p:cNvSpPr/>
            <p:nvPr/>
          </p:nvSpPr>
          <p:spPr>
            <a:xfrm>
              <a:off x="-2974050" y="4849450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904;p68">
              <a:extLst>
                <a:ext uri="{FF2B5EF4-FFF2-40B4-BE49-F238E27FC236}">
                  <a16:creationId xmlns:a16="http://schemas.microsoft.com/office/drawing/2014/main" id="{40E5C097-5B12-4086-BD70-3DF9E4ECA9C2}"/>
                </a:ext>
              </a:extLst>
            </p:cNvPr>
            <p:cNvSpPr/>
            <p:nvPr/>
          </p:nvSpPr>
          <p:spPr>
            <a:xfrm>
              <a:off x="-2974050" y="4814500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905;p68">
              <a:extLst>
                <a:ext uri="{FF2B5EF4-FFF2-40B4-BE49-F238E27FC236}">
                  <a16:creationId xmlns:a16="http://schemas.microsoft.com/office/drawing/2014/main" id="{3DCEC4B8-15D6-45B3-9925-BCB48266F521}"/>
                </a:ext>
              </a:extLst>
            </p:cNvPr>
            <p:cNvSpPr/>
            <p:nvPr/>
          </p:nvSpPr>
          <p:spPr>
            <a:xfrm>
              <a:off x="-2974050" y="477992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0" y="0"/>
                  </a:moveTo>
                  <a:lnTo>
                    <a:pt x="0" y="613"/>
                  </a:lnTo>
                  <a:lnTo>
                    <a:pt x="4556" y="613"/>
                  </a:lnTo>
                  <a:lnTo>
                    <a:pt x="455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906;p68">
              <a:extLst>
                <a:ext uri="{FF2B5EF4-FFF2-40B4-BE49-F238E27FC236}">
                  <a16:creationId xmlns:a16="http://schemas.microsoft.com/office/drawing/2014/main" id="{878AE5B6-A24F-4AFD-806A-701722DF346D}"/>
                </a:ext>
              </a:extLst>
            </p:cNvPr>
            <p:cNvSpPr/>
            <p:nvPr/>
          </p:nvSpPr>
          <p:spPr>
            <a:xfrm>
              <a:off x="-2462675" y="5023450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907;p68">
              <a:extLst>
                <a:ext uri="{FF2B5EF4-FFF2-40B4-BE49-F238E27FC236}">
                  <a16:creationId xmlns:a16="http://schemas.microsoft.com/office/drawing/2014/main" id="{5C2C7385-5418-4E52-AFB3-7EBF966E71B7}"/>
                </a:ext>
              </a:extLst>
            </p:cNvPr>
            <p:cNvSpPr/>
            <p:nvPr/>
          </p:nvSpPr>
          <p:spPr>
            <a:xfrm>
              <a:off x="-2462675" y="498847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1" y="1"/>
                  </a:moveTo>
                  <a:lnTo>
                    <a:pt x="1" y="614"/>
                  </a:lnTo>
                  <a:lnTo>
                    <a:pt x="4557" y="614"/>
                  </a:lnTo>
                  <a:lnTo>
                    <a:pt x="455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908;p68">
              <a:extLst>
                <a:ext uri="{FF2B5EF4-FFF2-40B4-BE49-F238E27FC236}">
                  <a16:creationId xmlns:a16="http://schemas.microsoft.com/office/drawing/2014/main" id="{5CE84E29-87DA-4CFC-AD9D-2C6A580DBF05}"/>
                </a:ext>
              </a:extLst>
            </p:cNvPr>
            <p:cNvSpPr/>
            <p:nvPr/>
          </p:nvSpPr>
          <p:spPr>
            <a:xfrm>
              <a:off x="-2462675" y="495392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909;p68">
              <a:extLst>
                <a:ext uri="{FF2B5EF4-FFF2-40B4-BE49-F238E27FC236}">
                  <a16:creationId xmlns:a16="http://schemas.microsoft.com/office/drawing/2014/main" id="{80A623F7-BFB1-49B8-BC85-A3975CDB5605}"/>
                </a:ext>
              </a:extLst>
            </p:cNvPr>
            <p:cNvSpPr/>
            <p:nvPr/>
          </p:nvSpPr>
          <p:spPr>
            <a:xfrm>
              <a:off x="-2462675" y="4918975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910;p68">
              <a:extLst>
                <a:ext uri="{FF2B5EF4-FFF2-40B4-BE49-F238E27FC236}">
                  <a16:creationId xmlns:a16="http://schemas.microsoft.com/office/drawing/2014/main" id="{F630F833-7D5E-44D1-B20A-495CDA8ABC38}"/>
                </a:ext>
              </a:extLst>
            </p:cNvPr>
            <p:cNvSpPr/>
            <p:nvPr/>
          </p:nvSpPr>
          <p:spPr>
            <a:xfrm>
              <a:off x="-2462675" y="4884400"/>
              <a:ext cx="113925" cy="14950"/>
            </a:xfrm>
            <a:custGeom>
              <a:avLst/>
              <a:gdLst/>
              <a:ahLst/>
              <a:cxnLst/>
              <a:rect l="l" t="t" r="r" b="b"/>
              <a:pathLst>
                <a:path w="4557" h="598" extrusionOk="0">
                  <a:moveTo>
                    <a:pt x="1" y="1"/>
                  </a:moveTo>
                  <a:lnTo>
                    <a:pt x="1" y="598"/>
                  </a:lnTo>
                  <a:lnTo>
                    <a:pt x="4557" y="598"/>
                  </a:lnTo>
                  <a:lnTo>
                    <a:pt x="455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911;p68">
              <a:extLst>
                <a:ext uri="{FF2B5EF4-FFF2-40B4-BE49-F238E27FC236}">
                  <a16:creationId xmlns:a16="http://schemas.microsoft.com/office/drawing/2014/main" id="{FB72A600-F1C1-42B2-B604-0E4F6E09BD7B}"/>
                </a:ext>
              </a:extLst>
            </p:cNvPr>
            <p:cNvSpPr/>
            <p:nvPr/>
          </p:nvSpPr>
          <p:spPr>
            <a:xfrm>
              <a:off x="-2462675" y="4849450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912;p68">
              <a:extLst>
                <a:ext uri="{FF2B5EF4-FFF2-40B4-BE49-F238E27FC236}">
                  <a16:creationId xmlns:a16="http://schemas.microsoft.com/office/drawing/2014/main" id="{03B65E65-3483-475A-B157-3871F0EBEC5B}"/>
                </a:ext>
              </a:extLst>
            </p:cNvPr>
            <p:cNvSpPr/>
            <p:nvPr/>
          </p:nvSpPr>
          <p:spPr>
            <a:xfrm>
              <a:off x="-2462675" y="4814500"/>
              <a:ext cx="113925" cy="15325"/>
            </a:xfrm>
            <a:custGeom>
              <a:avLst/>
              <a:gdLst/>
              <a:ahLst/>
              <a:cxnLst/>
              <a:rect l="l" t="t" r="r" b="b"/>
              <a:pathLst>
                <a:path w="4557" h="613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913;p68">
              <a:extLst>
                <a:ext uri="{FF2B5EF4-FFF2-40B4-BE49-F238E27FC236}">
                  <a16:creationId xmlns:a16="http://schemas.microsoft.com/office/drawing/2014/main" id="{08FF82F5-DC71-474E-9DCD-20BF5D15A2BA}"/>
                </a:ext>
              </a:extLst>
            </p:cNvPr>
            <p:cNvSpPr/>
            <p:nvPr/>
          </p:nvSpPr>
          <p:spPr>
            <a:xfrm>
              <a:off x="-2462675" y="4779925"/>
              <a:ext cx="113925" cy="15350"/>
            </a:xfrm>
            <a:custGeom>
              <a:avLst/>
              <a:gdLst/>
              <a:ahLst/>
              <a:cxnLst/>
              <a:rect l="l" t="t" r="r" b="b"/>
              <a:pathLst>
                <a:path w="4557" h="614" extrusionOk="0">
                  <a:moveTo>
                    <a:pt x="1" y="0"/>
                  </a:moveTo>
                  <a:lnTo>
                    <a:pt x="1" y="613"/>
                  </a:lnTo>
                  <a:lnTo>
                    <a:pt x="4557" y="613"/>
                  </a:lnTo>
                  <a:lnTo>
                    <a:pt x="45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914;p68">
              <a:extLst>
                <a:ext uri="{FF2B5EF4-FFF2-40B4-BE49-F238E27FC236}">
                  <a16:creationId xmlns:a16="http://schemas.microsoft.com/office/drawing/2014/main" id="{1D271319-5088-4A1E-86DF-E076981AFECC}"/>
                </a:ext>
              </a:extLst>
            </p:cNvPr>
            <p:cNvSpPr/>
            <p:nvPr/>
          </p:nvSpPr>
          <p:spPr>
            <a:xfrm>
              <a:off x="-3209725" y="5165225"/>
              <a:ext cx="1094675" cy="75850"/>
            </a:xfrm>
            <a:custGeom>
              <a:avLst/>
              <a:gdLst/>
              <a:ahLst/>
              <a:cxnLst/>
              <a:rect l="l" t="t" r="r" b="b"/>
              <a:pathLst>
                <a:path w="43787" h="3034" extrusionOk="0">
                  <a:moveTo>
                    <a:pt x="1" y="1"/>
                  </a:moveTo>
                  <a:lnTo>
                    <a:pt x="1" y="127"/>
                  </a:lnTo>
                  <a:cubicBezTo>
                    <a:pt x="1" y="771"/>
                    <a:pt x="205" y="1352"/>
                    <a:pt x="550" y="1823"/>
                  </a:cubicBezTo>
                  <a:cubicBezTo>
                    <a:pt x="1069" y="2546"/>
                    <a:pt x="1933" y="3033"/>
                    <a:pt x="2891" y="3033"/>
                  </a:cubicBezTo>
                  <a:lnTo>
                    <a:pt x="40896" y="3033"/>
                  </a:lnTo>
                  <a:cubicBezTo>
                    <a:pt x="41854" y="3033"/>
                    <a:pt x="42719" y="2546"/>
                    <a:pt x="43237" y="1823"/>
                  </a:cubicBezTo>
                  <a:cubicBezTo>
                    <a:pt x="43583" y="1352"/>
                    <a:pt x="43787" y="771"/>
                    <a:pt x="43787" y="127"/>
                  </a:cubicBezTo>
                  <a:lnTo>
                    <a:pt x="43787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915;p68">
              <a:extLst>
                <a:ext uri="{FF2B5EF4-FFF2-40B4-BE49-F238E27FC236}">
                  <a16:creationId xmlns:a16="http://schemas.microsoft.com/office/drawing/2014/main" id="{280AC3DD-69CE-43AD-95CC-CCA5C6BB35E0}"/>
                </a:ext>
              </a:extLst>
            </p:cNvPr>
            <p:cNvSpPr/>
            <p:nvPr/>
          </p:nvSpPr>
          <p:spPr>
            <a:xfrm>
              <a:off x="-2785125" y="5165225"/>
              <a:ext cx="240775" cy="11025"/>
            </a:xfrm>
            <a:custGeom>
              <a:avLst/>
              <a:gdLst/>
              <a:ahLst/>
              <a:cxnLst/>
              <a:rect l="l" t="t" r="r" b="b"/>
              <a:pathLst>
                <a:path w="9631" h="441" extrusionOk="0">
                  <a:moveTo>
                    <a:pt x="0" y="1"/>
                  </a:moveTo>
                  <a:lnTo>
                    <a:pt x="0" y="32"/>
                  </a:lnTo>
                  <a:cubicBezTo>
                    <a:pt x="0" y="268"/>
                    <a:pt x="157" y="441"/>
                    <a:pt x="346" y="441"/>
                  </a:cubicBezTo>
                  <a:lnTo>
                    <a:pt x="9285" y="441"/>
                  </a:lnTo>
                  <a:cubicBezTo>
                    <a:pt x="9474" y="441"/>
                    <a:pt x="9631" y="268"/>
                    <a:pt x="9631" y="32"/>
                  </a:cubicBezTo>
                  <a:lnTo>
                    <a:pt x="963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916;p68">
              <a:extLst>
                <a:ext uri="{FF2B5EF4-FFF2-40B4-BE49-F238E27FC236}">
                  <a16:creationId xmlns:a16="http://schemas.microsoft.com/office/drawing/2014/main" id="{B1DC62C4-B3BC-4E5A-ABB7-13DFE71761D3}"/>
                </a:ext>
              </a:extLst>
            </p:cNvPr>
            <p:cNvSpPr/>
            <p:nvPr/>
          </p:nvSpPr>
          <p:spPr>
            <a:xfrm>
              <a:off x="-2289850" y="5180550"/>
              <a:ext cx="66800" cy="9050"/>
            </a:xfrm>
            <a:custGeom>
              <a:avLst/>
              <a:gdLst/>
              <a:ahLst/>
              <a:cxnLst/>
              <a:rect l="l" t="t" r="r" b="b"/>
              <a:pathLst>
                <a:path w="2672" h="362" extrusionOk="0">
                  <a:moveTo>
                    <a:pt x="173" y="1"/>
                  </a:moveTo>
                  <a:cubicBezTo>
                    <a:pt x="79" y="1"/>
                    <a:pt x="1" y="95"/>
                    <a:pt x="1" y="189"/>
                  </a:cubicBezTo>
                  <a:cubicBezTo>
                    <a:pt x="1" y="283"/>
                    <a:pt x="79" y="362"/>
                    <a:pt x="173" y="362"/>
                  </a:cubicBezTo>
                  <a:lnTo>
                    <a:pt x="2483" y="362"/>
                  </a:lnTo>
                  <a:cubicBezTo>
                    <a:pt x="2593" y="362"/>
                    <a:pt x="2671" y="283"/>
                    <a:pt x="2671" y="189"/>
                  </a:cubicBezTo>
                  <a:cubicBezTo>
                    <a:pt x="2671" y="95"/>
                    <a:pt x="2577" y="1"/>
                    <a:pt x="248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917;p68">
              <a:extLst>
                <a:ext uri="{FF2B5EF4-FFF2-40B4-BE49-F238E27FC236}">
                  <a16:creationId xmlns:a16="http://schemas.microsoft.com/office/drawing/2014/main" id="{96DC9F59-1FC3-4B0A-8D45-CAB50C1036AE}"/>
                </a:ext>
              </a:extLst>
            </p:cNvPr>
            <p:cNvSpPr/>
            <p:nvPr/>
          </p:nvSpPr>
          <p:spPr>
            <a:xfrm>
              <a:off x="-3195975" y="5210800"/>
              <a:ext cx="1067175" cy="30275"/>
            </a:xfrm>
            <a:custGeom>
              <a:avLst/>
              <a:gdLst/>
              <a:ahLst/>
              <a:cxnLst/>
              <a:rect l="l" t="t" r="r" b="b"/>
              <a:pathLst>
                <a:path w="42687" h="1211" extrusionOk="0">
                  <a:moveTo>
                    <a:pt x="0" y="0"/>
                  </a:moveTo>
                  <a:cubicBezTo>
                    <a:pt x="519" y="723"/>
                    <a:pt x="1383" y="1210"/>
                    <a:pt x="2341" y="1210"/>
                  </a:cubicBezTo>
                  <a:lnTo>
                    <a:pt x="40346" y="1210"/>
                  </a:lnTo>
                  <a:cubicBezTo>
                    <a:pt x="41304" y="1210"/>
                    <a:pt x="42169" y="723"/>
                    <a:pt x="42687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918;p68">
              <a:extLst>
                <a:ext uri="{FF2B5EF4-FFF2-40B4-BE49-F238E27FC236}">
                  <a16:creationId xmlns:a16="http://schemas.microsoft.com/office/drawing/2014/main" id="{1D42CCC1-34C2-4AC1-A75B-286D4DE44337}"/>
                </a:ext>
              </a:extLst>
            </p:cNvPr>
            <p:cNvSpPr/>
            <p:nvPr/>
          </p:nvSpPr>
          <p:spPr>
            <a:xfrm>
              <a:off x="-2316550" y="4677025"/>
              <a:ext cx="12575" cy="12575"/>
            </a:xfrm>
            <a:custGeom>
              <a:avLst/>
              <a:gdLst/>
              <a:ahLst/>
              <a:cxnLst/>
              <a:rect l="l" t="t" r="r" b="b"/>
              <a:pathLst>
                <a:path w="503" h="503" extrusionOk="0">
                  <a:moveTo>
                    <a:pt x="252" y="0"/>
                  </a:moveTo>
                  <a:cubicBezTo>
                    <a:pt x="110" y="0"/>
                    <a:pt x="0" y="110"/>
                    <a:pt x="0" y="252"/>
                  </a:cubicBezTo>
                  <a:cubicBezTo>
                    <a:pt x="0" y="393"/>
                    <a:pt x="110" y="503"/>
                    <a:pt x="252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2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919;p68">
              <a:extLst>
                <a:ext uri="{FF2B5EF4-FFF2-40B4-BE49-F238E27FC236}">
                  <a16:creationId xmlns:a16="http://schemas.microsoft.com/office/drawing/2014/main" id="{2ACF6CF3-46FF-41F6-AED9-7F5C7277F04B}"/>
                </a:ext>
              </a:extLst>
            </p:cNvPr>
            <p:cNvSpPr/>
            <p:nvPr/>
          </p:nvSpPr>
          <p:spPr>
            <a:xfrm>
              <a:off x="-2296125" y="4677025"/>
              <a:ext cx="12575" cy="12575"/>
            </a:xfrm>
            <a:custGeom>
              <a:avLst/>
              <a:gdLst/>
              <a:ahLst/>
              <a:cxnLst/>
              <a:rect l="l" t="t" r="r" b="b"/>
              <a:pathLst>
                <a:path w="503" h="503" extrusionOk="0">
                  <a:moveTo>
                    <a:pt x="252" y="0"/>
                  </a:moveTo>
                  <a:cubicBezTo>
                    <a:pt x="110" y="0"/>
                    <a:pt x="0" y="110"/>
                    <a:pt x="0" y="252"/>
                  </a:cubicBezTo>
                  <a:cubicBezTo>
                    <a:pt x="0" y="393"/>
                    <a:pt x="110" y="503"/>
                    <a:pt x="252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2" y="0"/>
                  </a:cubicBezTo>
                  <a:close/>
                </a:path>
              </a:pathLst>
            </a:custGeom>
            <a:solidFill>
              <a:srgbClr val="5ABE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920;p68">
              <a:extLst>
                <a:ext uri="{FF2B5EF4-FFF2-40B4-BE49-F238E27FC236}">
                  <a16:creationId xmlns:a16="http://schemas.microsoft.com/office/drawing/2014/main" id="{D409BBD7-2EFC-46E8-A9A3-49E235A93884}"/>
                </a:ext>
              </a:extLst>
            </p:cNvPr>
            <p:cNvSpPr/>
            <p:nvPr/>
          </p:nvSpPr>
          <p:spPr>
            <a:xfrm>
              <a:off x="-2276875" y="4677025"/>
              <a:ext cx="12575" cy="12575"/>
            </a:xfrm>
            <a:custGeom>
              <a:avLst/>
              <a:gdLst/>
              <a:ahLst/>
              <a:cxnLst/>
              <a:rect l="l" t="t" r="r" b="b"/>
              <a:pathLst>
                <a:path w="503" h="503" extrusionOk="0">
                  <a:moveTo>
                    <a:pt x="251" y="0"/>
                  </a:moveTo>
                  <a:cubicBezTo>
                    <a:pt x="110" y="0"/>
                    <a:pt x="0" y="110"/>
                    <a:pt x="0" y="252"/>
                  </a:cubicBezTo>
                  <a:cubicBezTo>
                    <a:pt x="0" y="393"/>
                    <a:pt x="110" y="503"/>
                    <a:pt x="251" y="503"/>
                  </a:cubicBezTo>
                  <a:cubicBezTo>
                    <a:pt x="393" y="503"/>
                    <a:pt x="503" y="393"/>
                    <a:pt x="503" y="252"/>
                  </a:cubicBezTo>
                  <a:cubicBezTo>
                    <a:pt x="503" y="110"/>
                    <a:pt x="393" y="0"/>
                    <a:pt x="251" y="0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921;p68">
              <a:extLst>
                <a:ext uri="{FF2B5EF4-FFF2-40B4-BE49-F238E27FC236}">
                  <a16:creationId xmlns:a16="http://schemas.microsoft.com/office/drawing/2014/main" id="{5124A9FC-CF30-4EA6-91B7-5D674BFAC75D}"/>
                </a:ext>
              </a:extLst>
            </p:cNvPr>
            <p:cNvSpPr/>
            <p:nvPr/>
          </p:nvSpPr>
          <p:spPr>
            <a:xfrm>
              <a:off x="-2893150" y="4671525"/>
              <a:ext cx="450150" cy="13375"/>
            </a:xfrm>
            <a:custGeom>
              <a:avLst/>
              <a:gdLst/>
              <a:ahLst/>
              <a:cxnLst/>
              <a:rect l="l" t="t" r="r" b="b"/>
              <a:pathLst>
                <a:path w="18006" h="535" extrusionOk="0">
                  <a:moveTo>
                    <a:pt x="268" y="0"/>
                  </a:moveTo>
                  <a:cubicBezTo>
                    <a:pt x="126" y="0"/>
                    <a:pt x="1" y="126"/>
                    <a:pt x="1" y="267"/>
                  </a:cubicBezTo>
                  <a:cubicBezTo>
                    <a:pt x="1" y="424"/>
                    <a:pt x="126" y="534"/>
                    <a:pt x="268" y="534"/>
                  </a:cubicBezTo>
                  <a:lnTo>
                    <a:pt x="17738" y="534"/>
                  </a:lnTo>
                  <a:cubicBezTo>
                    <a:pt x="17880" y="534"/>
                    <a:pt x="18005" y="424"/>
                    <a:pt x="18005" y="267"/>
                  </a:cubicBezTo>
                  <a:cubicBezTo>
                    <a:pt x="18005" y="126"/>
                    <a:pt x="17880" y="0"/>
                    <a:pt x="177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922;p68">
              <a:extLst>
                <a:ext uri="{FF2B5EF4-FFF2-40B4-BE49-F238E27FC236}">
                  <a16:creationId xmlns:a16="http://schemas.microsoft.com/office/drawing/2014/main" id="{8BB6CAA7-3F28-420C-BAEA-150B8C84DDE0}"/>
                </a:ext>
              </a:extLst>
            </p:cNvPr>
            <p:cNvSpPr/>
            <p:nvPr/>
          </p:nvSpPr>
          <p:spPr>
            <a:xfrm>
              <a:off x="-3014525" y="4670350"/>
              <a:ext cx="14175" cy="16125"/>
            </a:xfrm>
            <a:custGeom>
              <a:avLst/>
              <a:gdLst/>
              <a:ahLst/>
              <a:cxnLst/>
              <a:rect l="l" t="t" r="r" b="b"/>
              <a:pathLst>
                <a:path w="567" h="645" extrusionOk="0">
                  <a:moveTo>
                    <a:pt x="567" y="0"/>
                  </a:moveTo>
                  <a:lnTo>
                    <a:pt x="284" y="157"/>
                  </a:lnTo>
                  <a:lnTo>
                    <a:pt x="1" y="314"/>
                  </a:lnTo>
                  <a:lnTo>
                    <a:pt x="284" y="487"/>
                  </a:lnTo>
                  <a:lnTo>
                    <a:pt x="567" y="644"/>
                  </a:lnTo>
                  <a:lnTo>
                    <a:pt x="567" y="314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923;p68">
              <a:extLst>
                <a:ext uri="{FF2B5EF4-FFF2-40B4-BE49-F238E27FC236}">
                  <a16:creationId xmlns:a16="http://schemas.microsoft.com/office/drawing/2014/main" id="{55F52237-A077-4392-93C8-7153BD6E2A7E}"/>
                </a:ext>
              </a:extLst>
            </p:cNvPr>
            <p:cNvSpPr/>
            <p:nvPr/>
          </p:nvSpPr>
          <p:spPr>
            <a:xfrm>
              <a:off x="-2977975" y="4670350"/>
              <a:ext cx="14150" cy="16125"/>
            </a:xfrm>
            <a:custGeom>
              <a:avLst/>
              <a:gdLst/>
              <a:ahLst/>
              <a:cxnLst/>
              <a:rect l="l" t="t" r="r" b="b"/>
              <a:pathLst>
                <a:path w="566" h="645" extrusionOk="0">
                  <a:moveTo>
                    <a:pt x="0" y="0"/>
                  </a:moveTo>
                  <a:lnTo>
                    <a:pt x="0" y="314"/>
                  </a:lnTo>
                  <a:lnTo>
                    <a:pt x="0" y="644"/>
                  </a:lnTo>
                  <a:lnTo>
                    <a:pt x="283" y="487"/>
                  </a:lnTo>
                  <a:lnTo>
                    <a:pt x="566" y="314"/>
                  </a:lnTo>
                  <a:lnTo>
                    <a:pt x="283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924;p68">
              <a:extLst>
                <a:ext uri="{FF2B5EF4-FFF2-40B4-BE49-F238E27FC236}">
                  <a16:creationId xmlns:a16="http://schemas.microsoft.com/office/drawing/2014/main" id="{303CA868-4810-4B25-B887-4C43015A97C7}"/>
                </a:ext>
              </a:extLst>
            </p:cNvPr>
            <p:cNvSpPr/>
            <p:nvPr/>
          </p:nvSpPr>
          <p:spPr>
            <a:xfrm>
              <a:off x="-3078150" y="4651875"/>
              <a:ext cx="831525" cy="10250"/>
            </a:xfrm>
            <a:custGeom>
              <a:avLst/>
              <a:gdLst/>
              <a:ahLst/>
              <a:cxnLst/>
              <a:rect l="l" t="t" r="r" b="b"/>
              <a:pathLst>
                <a:path w="33261" h="410" extrusionOk="0">
                  <a:moveTo>
                    <a:pt x="771" y="1"/>
                  </a:moveTo>
                  <a:cubicBezTo>
                    <a:pt x="456" y="1"/>
                    <a:pt x="174" y="158"/>
                    <a:pt x="1" y="409"/>
                  </a:cubicBezTo>
                  <a:lnTo>
                    <a:pt x="33261" y="409"/>
                  </a:lnTo>
                  <a:cubicBezTo>
                    <a:pt x="33088" y="158"/>
                    <a:pt x="32805" y="1"/>
                    <a:pt x="324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925;p68">
              <a:extLst>
                <a:ext uri="{FF2B5EF4-FFF2-40B4-BE49-F238E27FC236}">
                  <a16:creationId xmlns:a16="http://schemas.microsoft.com/office/drawing/2014/main" id="{39B31622-45CD-4BF0-A88A-896C644920F5}"/>
                </a:ext>
              </a:extLst>
            </p:cNvPr>
            <p:cNvSpPr/>
            <p:nvPr/>
          </p:nvSpPr>
          <p:spPr>
            <a:xfrm>
              <a:off x="-3252525" y="5320775"/>
              <a:ext cx="474100" cy="97025"/>
            </a:xfrm>
            <a:custGeom>
              <a:avLst/>
              <a:gdLst/>
              <a:ahLst/>
              <a:cxnLst/>
              <a:rect l="l" t="t" r="r" b="b"/>
              <a:pathLst>
                <a:path w="18964" h="3881" extrusionOk="0">
                  <a:moveTo>
                    <a:pt x="346" y="0"/>
                  </a:moveTo>
                  <a:cubicBezTo>
                    <a:pt x="110" y="95"/>
                    <a:pt x="0" y="409"/>
                    <a:pt x="173" y="629"/>
                  </a:cubicBezTo>
                  <a:lnTo>
                    <a:pt x="1917" y="2923"/>
                  </a:lnTo>
                  <a:cubicBezTo>
                    <a:pt x="2388" y="3535"/>
                    <a:pt x="3095" y="3881"/>
                    <a:pt x="3865" y="3881"/>
                  </a:cubicBezTo>
                  <a:lnTo>
                    <a:pt x="18413" y="3881"/>
                  </a:lnTo>
                  <a:cubicBezTo>
                    <a:pt x="18775" y="3881"/>
                    <a:pt x="18963" y="3457"/>
                    <a:pt x="18728" y="3190"/>
                  </a:cubicBezTo>
                  <a:lnTo>
                    <a:pt x="15868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926;p68">
              <a:extLst>
                <a:ext uri="{FF2B5EF4-FFF2-40B4-BE49-F238E27FC236}">
                  <a16:creationId xmlns:a16="http://schemas.microsoft.com/office/drawing/2014/main" id="{C29A597A-FF5F-490F-9682-85E3EEB881B9}"/>
                </a:ext>
              </a:extLst>
            </p:cNvPr>
            <p:cNvSpPr/>
            <p:nvPr/>
          </p:nvSpPr>
          <p:spPr>
            <a:xfrm>
              <a:off x="-3260400" y="5235550"/>
              <a:ext cx="430125" cy="164975"/>
            </a:xfrm>
            <a:custGeom>
              <a:avLst/>
              <a:gdLst/>
              <a:ahLst/>
              <a:cxnLst/>
              <a:rect l="l" t="t" r="r" b="b"/>
              <a:pathLst>
                <a:path w="17205" h="6599" extrusionOk="0">
                  <a:moveTo>
                    <a:pt x="2075" y="0"/>
                  </a:moveTo>
                  <a:cubicBezTo>
                    <a:pt x="2075" y="0"/>
                    <a:pt x="1" y="236"/>
                    <a:pt x="504" y="2090"/>
                  </a:cubicBezTo>
                  <a:cubicBezTo>
                    <a:pt x="708" y="2828"/>
                    <a:pt x="3112" y="5326"/>
                    <a:pt x="3630" y="5860"/>
                  </a:cubicBezTo>
                  <a:cubicBezTo>
                    <a:pt x="3960" y="6284"/>
                    <a:pt x="4494" y="6567"/>
                    <a:pt x="5091" y="6583"/>
                  </a:cubicBezTo>
                  <a:cubicBezTo>
                    <a:pt x="5091" y="6583"/>
                    <a:pt x="5107" y="6599"/>
                    <a:pt x="5107" y="6599"/>
                  </a:cubicBezTo>
                  <a:lnTo>
                    <a:pt x="16937" y="6599"/>
                  </a:lnTo>
                  <a:cubicBezTo>
                    <a:pt x="17079" y="6599"/>
                    <a:pt x="17204" y="6473"/>
                    <a:pt x="17204" y="6316"/>
                  </a:cubicBezTo>
                  <a:cubicBezTo>
                    <a:pt x="17204" y="6174"/>
                    <a:pt x="17079" y="6049"/>
                    <a:pt x="16937" y="6049"/>
                  </a:cubicBezTo>
                  <a:lnTo>
                    <a:pt x="5138" y="6049"/>
                  </a:lnTo>
                  <a:cubicBezTo>
                    <a:pt x="4384" y="6049"/>
                    <a:pt x="3756" y="5420"/>
                    <a:pt x="3756" y="4666"/>
                  </a:cubicBezTo>
                  <a:cubicBezTo>
                    <a:pt x="3756" y="3896"/>
                    <a:pt x="4384" y="3284"/>
                    <a:pt x="5138" y="3284"/>
                  </a:cubicBezTo>
                  <a:lnTo>
                    <a:pt x="16937" y="3284"/>
                  </a:lnTo>
                  <a:cubicBezTo>
                    <a:pt x="17079" y="3284"/>
                    <a:pt x="17204" y="3158"/>
                    <a:pt x="17204" y="3001"/>
                  </a:cubicBezTo>
                  <a:cubicBezTo>
                    <a:pt x="17204" y="2859"/>
                    <a:pt x="17079" y="2734"/>
                    <a:pt x="16937" y="2734"/>
                  </a:cubicBezTo>
                  <a:lnTo>
                    <a:pt x="16906" y="2734"/>
                  </a:lnTo>
                  <a:lnTo>
                    <a:pt x="16953" y="2639"/>
                  </a:lnTo>
                  <a:lnTo>
                    <a:pt x="12004" y="0"/>
                  </a:ln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927;p68">
              <a:extLst>
                <a:ext uri="{FF2B5EF4-FFF2-40B4-BE49-F238E27FC236}">
                  <a16:creationId xmlns:a16="http://schemas.microsoft.com/office/drawing/2014/main" id="{A08EFD41-FD50-485F-9986-44D5E26672CF}"/>
                </a:ext>
              </a:extLst>
            </p:cNvPr>
            <p:cNvSpPr/>
            <p:nvPr/>
          </p:nvSpPr>
          <p:spPr>
            <a:xfrm>
              <a:off x="-3165350" y="5310950"/>
              <a:ext cx="335075" cy="25950"/>
            </a:xfrm>
            <a:custGeom>
              <a:avLst/>
              <a:gdLst/>
              <a:ahLst/>
              <a:cxnLst/>
              <a:rect l="l" t="t" r="r" b="b"/>
              <a:pathLst>
                <a:path w="13403" h="1038" extrusionOk="0">
                  <a:moveTo>
                    <a:pt x="1336" y="1"/>
                  </a:moveTo>
                  <a:cubicBezTo>
                    <a:pt x="696" y="1"/>
                    <a:pt x="164" y="436"/>
                    <a:pt x="3" y="1028"/>
                  </a:cubicBezTo>
                  <a:lnTo>
                    <a:pt x="3" y="1028"/>
                  </a:lnTo>
                  <a:cubicBezTo>
                    <a:pt x="8" y="1021"/>
                    <a:pt x="17" y="1018"/>
                    <a:pt x="17" y="1006"/>
                  </a:cubicBezTo>
                  <a:cubicBezTo>
                    <a:pt x="252" y="566"/>
                    <a:pt x="708" y="283"/>
                    <a:pt x="1211" y="268"/>
                  </a:cubicBezTo>
                  <a:cubicBezTo>
                    <a:pt x="1242" y="252"/>
                    <a:pt x="1289" y="252"/>
                    <a:pt x="1336" y="252"/>
                  </a:cubicBezTo>
                  <a:lnTo>
                    <a:pt x="13135" y="252"/>
                  </a:lnTo>
                  <a:cubicBezTo>
                    <a:pt x="13277" y="252"/>
                    <a:pt x="13402" y="142"/>
                    <a:pt x="13402" y="1"/>
                  </a:cubicBezTo>
                  <a:close/>
                  <a:moveTo>
                    <a:pt x="3" y="1028"/>
                  </a:moveTo>
                  <a:cubicBezTo>
                    <a:pt x="2" y="1031"/>
                    <a:pt x="1" y="1033"/>
                    <a:pt x="1" y="1037"/>
                  </a:cubicBezTo>
                  <a:cubicBezTo>
                    <a:pt x="2" y="1034"/>
                    <a:pt x="3" y="1031"/>
                    <a:pt x="3" y="1028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928;p68">
              <a:extLst>
                <a:ext uri="{FF2B5EF4-FFF2-40B4-BE49-F238E27FC236}">
                  <a16:creationId xmlns:a16="http://schemas.microsoft.com/office/drawing/2014/main" id="{4F458CA7-BFA7-44C5-9B9B-9C880C990F4A}"/>
                </a:ext>
              </a:extLst>
            </p:cNvPr>
            <p:cNvSpPr/>
            <p:nvPr/>
          </p:nvSpPr>
          <p:spPr>
            <a:xfrm>
              <a:off x="-3170050" y="5317625"/>
              <a:ext cx="333100" cy="69150"/>
            </a:xfrm>
            <a:custGeom>
              <a:avLst/>
              <a:gdLst/>
              <a:ahLst/>
              <a:cxnLst/>
              <a:rect l="l" t="t" r="r" b="b"/>
              <a:pathLst>
                <a:path w="13324" h="2766" extrusionOk="0">
                  <a:moveTo>
                    <a:pt x="1430" y="1"/>
                  </a:moveTo>
                  <a:cubicBezTo>
                    <a:pt x="912" y="1"/>
                    <a:pt x="440" y="283"/>
                    <a:pt x="205" y="739"/>
                  </a:cubicBezTo>
                  <a:cubicBezTo>
                    <a:pt x="0" y="1132"/>
                    <a:pt x="0" y="1619"/>
                    <a:pt x="205" y="2012"/>
                  </a:cubicBezTo>
                  <a:cubicBezTo>
                    <a:pt x="440" y="2467"/>
                    <a:pt x="912" y="2766"/>
                    <a:pt x="1430" y="2766"/>
                  </a:cubicBezTo>
                  <a:lnTo>
                    <a:pt x="13323" y="2766"/>
                  </a:lnTo>
                  <a:lnTo>
                    <a:pt x="133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929;p68">
              <a:extLst>
                <a:ext uri="{FF2B5EF4-FFF2-40B4-BE49-F238E27FC236}">
                  <a16:creationId xmlns:a16="http://schemas.microsoft.com/office/drawing/2014/main" id="{42D1B3E8-12E7-4E95-A439-AB91753FBE05}"/>
                </a:ext>
              </a:extLst>
            </p:cNvPr>
            <p:cNvSpPr/>
            <p:nvPr/>
          </p:nvSpPr>
          <p:spPr>
            <a:xfrm>
              <a:off x="-3132750" y="5333725"/>
              <a:ext cx="295800" cy="4750"/>
            </a:xfrm>
            <a:custGeom>
              <a:avLst/>
              <a:gdLst/>
              <a:ahLst/>
              <a:cxnLst/>
              <a:rect l="l" t="t" r="r" b="b"/>
              <a:pathLst>
                <a:path w="11832" h="190" extrusionOk="0">
                  <a:moveTo>
                    <a:pt x="95" y="1"/>
                  </a:moveTo>
                  <a:cubicBezTo>
                    <a:pt x="32" y="1"/>
                    <a:pt x="1" y="48"/>
                    <a:pt x="1" y="95"/>
                  </a:cubicBezTo>
                  <a:cubicBezTo>
                    <a:pt x="1" y="142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930;p68">
              <a:extLst>
                <a:ext uri="{FF2B5EF4-FFF2-40B4-BE49-F238E27FC236}">
                  <a16:creationId xmlns:a16="http://schemas.microsoft.com/office/drawing/2014/main" id="{38E4F5B0-8D96-4EBE-98E3-00BF16A7BD2A}"/>
                </a:ext>
              </a:extLst>
            </p:cNvPr>
            <p:cNvSpPr/>
            <p:nvPr/>
          </p:nvSpPr>
          <p:spPr>
            <a:xfrm>
              <a:off x="-3132750" y="5349825"/>
              <a:ext cx="295800" cy="4750"/>
            </a:xfrm>
            <a:custGeom>
              <a:avLst/>
              <a:gdLst/>
              <a:ahLst/>
              <a:cxnLst/>
              <a:rect l="l" t="t" r="r" b="b"/>
              <a:pathLst>
                <a:path w="11832" h="190" extrusionOk="0">
                  <a:moveTo>
                    <a:pt x="95" y="1"/>
                  </a:moveTo>
                  <a:cubicBezTo>
                    <a:pt x="32" y="1"/>
                    <a:pt x="1" y="32"/>
                    <a:pt x="1" y="95"/>
                  </a:cubicBezTo>
                  <a:cubicBezTo>
                    <a:pt x="1" y="142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931;p68">
              <a:extLst>
                <a:ext uri="{FF2B5EF4-FFF2-40B4-BE49-F238E27FC236}">
                  <a16:creationId xmlns:a16="http://schemas.microsoft.com/office/drawing/2014/main" id="{14CF70AB-5675-4A69-A85D-F8D2E47A2BBA}"/>
                </a:ext>
              </a:extLst>
            </p:cNvPr>
            <p:cNvSpPr/>
            <p:nvPr/>
          </p:nvSpPr>
          <p:spPr>
            <a:xfrm>
              <a:off x="-3132750" y="5365550"/>
              <a:ext cx="295800" cy="4725"/>
            </a:xfrm>
            <a:custGeom>
              <a:avLst/>
              <a:gdLst/>
              <a:ahLst/>
              <a:cxnLst/>
              <a:rect l="l" t="t" r="r" b="b"/>
              <a:pathLst>
                <a:path w="11832" h="189" extrusionOk="0">
                  <a:moveTo>
                    <a:pt x="95" y="0"/>
                  </a:moveTo>
                  <a:cubicBezTo>
                    <a:pt x="32" y="0"/>
                    <a:pt x="1" y="47"/>
                    <a:pt x="1" y="95"/>
                  </a:cubicBezTo>
                  <a:cubicBezTo>
                    <a:pt x="1" y="157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932;p68">
              <a:extLst>
                <a:ext uri="{FF2B5EF4-FFF2-40B4-BE49-F238E27FC236}">
                  <a16:creationId xmlns:a16="http://schemas.microsoft.com/office/drawing/2014/main" id="{CC77BC4D-FA27-4482-93CE-351EC93FCE36}"/>
                </a:ext>
              </a:extLst>
            </p:cNvPr>
            <p:cNvSpPr/>
            <p:nvPr/>
          </p:nvSpPr>
          <p:spPr>
            <a:xfrm>
              <a:off x="-3260775" y="5138125"/>
              <a:ext cx="430500" cy="165775"/>
            </a:xfrm>
            <a:custGeom>
              <a:avLst/>
              <a:gdLst/>
              <a:ahLst/>
              <a:cxnLst/>
              <a:rect l="l" t="t" r="r" b="b"/>
              <a:pathLst>
                <a:path w="17220" h="6631" extrusionOk="0">
                  <a:moveTo>
                    <a:pt x="2058" y="1"/>
                  </a:moveTo>
                  <a:cubicBezTo>
                    <a:pt x="2074" y="1"/>
                    <a:pt x="0" y="252"/>
                    <a:pt x="487" y="2106"/>
                  </a:cubicBezTo>
                  <a:cubicBezTo>
                    <a:pt x="707" y="2876"/>
                    <a:pt x="3331" y="5578"/>
                    <a:pt x="3677" y="5924"/>
                  </a:cubicBezTo>
                  <a:cubicBezTo>
                    <a:pt x="4022" y="6332"/>
                    <a:pt x="4525" y="6615"/>
                    <a:pt x="5106" y="6631"/>
                  </a:cubicBezTo>
                  <a:lnTo>
                    <a:pt x="16952" y="6631"/>
                  </a:lnTo>
                  <a:cubicBezTo>
                    <a:pt x="17094" y="6631"/>
                    <a:pt x="17219" y="6505"/>
                    <a:pt x="17219" y="6348"/>
                  </a:cubicBezTo>
                  <a:cubicBezTo>
                    <a:pt x="17219" y="6207"/>
                    <a:pt x="17094" y="6081"/>
                    <a:pt x="16952" y="6081"/>
                  </a:cubicBezTo>
                  <a:lnTo>
                    <a:pt x="5153" y="6081"/>
                  </a:lnTo>
                  <a:cubicBezTo>
                    <a:pt x="4399" y="6081"/>
                    <a:pt x="3771" y="5452"/>
                    <a:pt x="3771" y="4698"/>
                  </a:cubicBezTo>
                  <a:cubicBezTo>
                    <a:pt x="3771" y="3928"/>
                    <a:pt x="4399" y="3316"/>
                    <a:pt x="5153" y="3316"/>
                  </a:cubicBezTo>
                  <a:lnTo>
                    <a:pt x="16952" y="3316"/>
                  </a:lnTo>
                  <a:cubicBezTo>
                    <a:pt x="17094" y="3316"/>
                    <a:pt x="17219" y="3190"/>
                    <a:pt x="17219" y="3033"/>
                  </a:cubicBezTo>
                  <a:cubicBezTo>
                    <a:pt x="17219" y="2892"/>
                    <a:pt x="17094" y="2766"/>
                    <a:pt x="16952" y="2766"/>
                  </a:cubicBezTo>
                  <a:lnTo>
                    <a:pt x="16889" y="2766"/>
                  </a:lnTo>
                  <a:lnTo>
                    <a:pt x="16952" y="2640"/>
                  </a:lnTo>
                  <a:lnTo>
                    <a:pt x="12003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933;p68">
              <a:extLst>
                <a:ext uri="{FF2B5EF4-FFF2-40B4-BE49-F238E27FC236}">
                  <a16:creationId xmlns:a16="http://schemas.microsoft.com/office/drawing/2014/main" id="{794E7967-AB56-40E0-A20E-6A72B27A08A7}"/>
                </a:ext>
              </a:extLst>
            </p:cNvPr>
            <p:cNvSpPr/>
            <p:nvPr/>
          </p:nvSpPr>
          <p:spPr>
            <a:xfrm>
              <a:off x="-3165350" y="5214325"/>
              <a:ext cx="335075" cy="25950"/>
            </a:xfrm>
            <a:custGeom>
              <a:avLst/>
              <a:gdLst/>
              <a:ahLst/>
              <a:cxnLst/>
              <a:rect l="l" t="t" r="r" b="b"/>
              <a:pathLst>
                <a:path w="13403" h="1038" extrusionOk="0">
                  <a:moveTo>
                    <a:pt x="1336" y="1"/>
                  </a:moveTo>
                  <a:cubicBezTo>
                    <a:pt x="696" y="1"/>
                    <a:pt x="164" y="436"/>
                    <a:pt x="3" y="1028"/>
                  </a:cubicBezTo>
                  <a:lnTo>
                    <a:pt x="3" y="1028"/>
                  </a:lnTo>
                  <a:cubicBezTo>
                    <a:pt x="8" y="1021"/>
                    <a:pt x="17" y="1018"/>
                    <a:pt x="17" y="1006"/>
                  </a:cubicBezTo>
                  <a:cubicBezTo>
                    <a:pt x="252" y="566"/>
                    <a:pt x="708" y="268"/>
                    <a:pt x="1226" y="268"/>
                  </a:cubicBezTo>
                  <a:cubicBezTo>
                    <a:pt x="1258" y="268"/>
                    <a:pt x="1305" y="252"/>
                    <a:pt x="1336" y="252"/>
                  </a:cubicBezTo>
                  <a:lnTo>
                    <a:pt x="13135" y="252"/>
                  </a:lnTo>
                  <a:cubicBezTo>
                    <a:pt x="13277" y="252"/>
                    <a:pt x="13402" y="142"/>
                    <a:pt x="13402" y="1"/>
                  </a:cubicBezTo>
                  <a:close/>
                  <a:moveTo>
                    <a:pt x="3" y="1028"/>
                  </a:moveTo>
                  <a:cubicBezTo>
                    <a:pt x="2" y="1031"/>
                    <a:pt x="1" y="1034"/>
                    <a:pt x="1" y="1038"/>
                  </a:cubicBezTo>
                  <a:cubicBezTo>
                    <a:pt x="2" y="1034"/>
                    <a:pt x="3" y="1031"/>
                    <a:pt x="3" y="1028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934;p68">
              <a:extLst>
                <a:ext uri="{FF2B5EF4-FFF2-40B4-BE49-F238E27FC236}">
                  <a16:creationId xmlns:a16="http://schemas.microsoft.com/office/drawing/2014/main" id="{279D40BE-30A3-49CC-991C-4E44C7AEB1FD}"/>
                </a:ext>
              </a:extLst>
            </p:cNvPr>
            <p:cNvSpPr/>
            <p:nvPr/>
          </p:nvSpPr>
          <p:spPr>
            <a:xfrm>
              <a:off x="-3170050" y="5221000"/>
              <a:ext cx="333100" cy="69150"/>
            </a:xfrm>
            <a:custGeom>
              <a:avLst/>
              <a:gdLst/>
              <a:ahLst/>
              <a:cxnLst/>
              <a:rect l="l" t="t" r="r" b="b"/>
              <a:pathLst>
                <a:path w="13324" h="2766" extrusionOk="0">
                  <a:moveTo>
                    <a:pt x="1430" y="1"/>
                  </a:moveTo>
                  <a:cubicBezTo>
                    <a:pt x="912" y="1"/>
                    <a:pt x="440" y="284"/>
                    <a:pt x="205" y="739"/>
                  </a:cubicBezTo>
                  <a:cubicBezTo>
                    <a:pt x="0" y="1148"/>
                    <a:pt x="0" y="1619"/>
                    <a:pt x="205" y="2012"/>
                  </a:cubicBezTo>
                  <a:cubicBezTo>
                    <a:pt x="440" y="2483"/>
                    <a:pt x="912" y="2766"/>
                    <a:pt x="1430" y="2766"/>
                  </a:cubicBezTo>
                  <a:lnTo>
                    <a:pt x="13323" y="2766"/>
                  </a:lnTo>
                  <a:lnTo>
                    <a:pt x="133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935;p68">
              <a:extLst>
                <a:ext uri="{FF2B5EF4-FFF2-40B4-BE49-F238E27FC236}">
                  <a16:creationId xmlns:a16="http://schemas.microsoft.com/office/drawing/2014/main" id="{C7E31EB3-D2BE-4F01-9F24-0BA6600A395E}"/>
                </a:ext>
              </a:extLst>
            </p:cNvPr>
            <p:cNvSpPr/>
            <p:nvPr/>
          </p:nvSpPr>
          <p:spPr>
            <a:xfrm>
              <a:off x="-3132750" y="5237100"/>
              <a:ext cx="295800" cy="4750"/>
            </a:xfrm>
            <a:custGeom>
              <a:avLst/>
              <a:gdLst/>
              <a:ahLst/>
              <a:cxnLst/>
              <a:rect l="l" t="t" r="r" b="b"/>
              <a:pathLst>
                <a:path w="11832" h="190" extrusionOk="0">
                  <a:moveTo>
                    <a:pt x="95" y="1"/>
                  </a:moveTo>
                  <a:cubicBezTo>
                    <a:pt x="32" y="1"/>
                    <a:pt x="1" y="48"/>
                    <a:pt x="1" y="95"/>
                  </a:cubicBezTo>
                  <a:cubicBezTo>
                    <a:pt x="1" y="142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936;p68">
              <a:extLst>
                <a:ext uri="{FF2B5EF4-FFF2-40B4-BE49-F238E27FC236}">
                  <a16:creationId xmlns:a16="http://schemas.microsoft.com/office/drawing/2014/main" id="{9748746C-1EDC-489F-81FC-B6137E873B26}"/>
                </a:ext>
              </a:extLst>
            </p:cNvPr>
            <p:cNvSpPr/>
            <p:nvPr/>
          </p:nvSpPr>
          <p:spPr>
            <a:xfrm>
              <a:off x="-3132750" y="5253225"/>
              <a:ext cx="295800" cy="4725"/>
            </a:xfrm>
            <a:custGeom>
              <a:avLst/>
              <a:gdLst/>
              <a:ahLst/>
              <a:cxnLst/>
              <a:rect l="l" t="t" r="r" b="b"/>
              <a:pathLst>
                <a:path w="11832" h="189" extrusionOk="0">
                  <a:moveTo>
                    <a:pt x="95" y="0"/>
                  </a:moveTo>
                  <a:cubicBezTo>
                    <a:pt x="32" y="0"/>
                    <a:pt x="1" y="47"/>
                    <a:pt x="1" y="94"/>
                  </a:cubicBezTo>
                  <a:cubicBezTo>
                    <a:pt x="1" y="141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937;p68">
              <a:extLst>
                <a:ext uri="{FF2B5EF4-FFF2-40B4-BE49-F238E27FC236}">
                  <a16:creationId xmlns:a16="http://schemas.microsoft.com/office/drawing/2014/main" id="{A19F0E1C-EBCD-4A69-A391-F9DE4C00354C}"/>
                </a:ext>
              </a:extLst>
            </p:cNvPr>
            <p:cNvSpPr/>
            <p:nvPr/>
          </p:nvSpPr>
          <p:spPr>
            <a:xfrm>
              <a:off x="-3132750" y="5268925"/>
              <a:ext cx="295800" cy="4750"/>
            </a:xfrm>
            <a:custGeom>
              <a:avLst/>
              <a:gdLst/>
              <a:ahLst/>
              <a:cxnLst/>
              <a:rect l="l" t="t" r="r" b="b"/>
              <a:pathLst>
                <a:path w="11832" h="190" extrusionOk="0">
                  <a:moveTo>
                    <a:pt x="95" y="0"/>
                  </a:moveTo>
                  <a:cubicBezTo>
                    <a:pt x="32" y="0"/>
                    <a:pt x="1" y="48"/>
                    <a:pt x="1" y="95"/>
                  </a:cubicBezTo>
                  <a:cubicBezTo>
                    <a:pt x="1" y="158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938;p68">
              <a:extLst>
                <a:ext uri="{FF2B5EF4-FFF2-40B4-BE49-F238E27FC236}">
                  <a16:creationId xmlns:a16="http://schemas.microsoft.com/office/drawing/2014/main" id="{0BD31690-CDCF-4AC7-A66F-65EFAF80BD01}"/>
                </a:ext>
              </a:extLst>
            </p:cNvPr>
            <p:cNvSpPr/>
            <p:nvPr/>
          </p:nvSpPr>
          <p:spPr>
            <a:xfrm>
              <a:off x="-3170050" y="5124375"/>
              <a:ext cx="333100" cy="69150"/>
            </a:xfrm>
            <a:custGeom>
              <a:avLst/>
              <a:gdLst/>
              <a:ahLst/>
              <a:cxnLst/>
              <a:rect l="l" t="t" r="r" b="b"/>
              <a:pathLst>
                <a:path w="13324" h="2766" extrusionOk="0">
                  <a:moveTo>
                    <a:pt x="1430" y="1"/>
                  </a:moveTo>
                  <a:cubicBezTo>
                    <a:pt x="912" y="1"/>
                    <a:pt x="440" y="284"/>
                    <a:pt x="205" y="739"/>
                  </a:cubicBezTo>
                  <a:cubicBezTo>
                    <a:pt x="0" y="1148"/>
                    <a:pt x="0" y="1619"/>
                    <a:pt x="205" y="2028"/>
                  </a:cubicBezTo>
                  <a:cubicBezTo>
                    <a:pt x="440" y="2483"/>
                    <a:pt x="912" y="2766"/>
                    <a:pt x="1430" y="2766"/>
                  </a:cubicBezTo>
                  <a:lnTo>
                    <a:pt x="13323" y="2766"/>
                  </a:lnTo>
                  <a:lnTo>
                    <a:pt x="133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939;p68">
              <a:extLst>
                <a:ext uri="{FF2B5EF4-FFF2-40B4-BE49-F238E27FC236}">
                  <a16:creationId xmlns:a16="http://schemas.microsoft.com/office/drawing/2014/main" id="{BCE08990-04AB-4019-BCC2-853FBDC0B8DA}"/>
                </a:ext>
              </a:extLst>
            </p:cNvPr>
            <p:cNvSpPr/>
            <p:nvPr/>
          </p:nvSpPr>
          <p:spPr>
            <a:xfrm>
              <a:off x="-3256850" y="5045825"/>
              <a:ext cx="426575" cy="161450"/>
            </a:xfrm>
            <a:custGeom>
              <a:avLst/>
              <a:gdLst/>
              <a:ahLst/>
              <a:cxnLst/>
              <a:rect l="l" t="t" r="r" b="b"/>
              <a:pathLst>
                <a:path w="17063" h="6458" extrusionOk="0">
                  <a:moveTo>
                    <a:pt x="2074" y="1"/>
                  </a:moveTo>
                  <a:cubicBezTo>
                    <a:pt x="2074" y="16"/>
                    <a:pt x="0" y="252"/>
                    <a:pt x="503" y="2106"/>
                  </a:cubicBezTo>
                  <a:cubicBezTo>
                    <a:pt x="644" y="2624"/>
                    <a:pt x="1886" y="4023"/>
                    <a:pt x="2781" y="4981"/>
                  </a:cubicBezTo>
                  <a:cubicBezTo>
                    <a:pt x="2797" y="4997"/>
                    <a:pt x="2797" y="4997"/>
                    <a:pt x="2813" y="5012"/>
                  </a:cubicBezTo>
                  <a:cubicBezTo>
                    <a:pt x="2828" y="5028"/>
                    <a:pt x="2828" y="5044"/>
                    <a:pt x="2844" y="5044"/>
                  </a:cubicBezTo>
                  <a:cubicBezTo>
                    <a:pt x="3127" y="5342"/>
                    <a:pt x="3362" y="5594"/>
                    <a:pt x="3520" y="5767"/>
                  </a:cubicBezTo>
                  <a:lnTo>
                    <a:pt x="3535" y="5767"/>
                  </a:lnTo>
                  <a:cubicBezTo>
                    <a:pt x="3630" y="5877"/>
                    <a:pt x="3692" y="5939"/>
                    <a:pt x="3708" y="5955"/>
                  </a:cubicBezTo>
                  <a:lnTo>
                    <a:pt x="3724" y="5971"/>
                  </a:lnTo>
                  <a:cubicBezTo>
                    <a:pt x="4038" y="6254"/>
                    <a:pt x="4478" y="6442"/>
                    <a:pt x="4949" y="6458"/>
                  </a:cubicBezTo>
                  <a:lnTo>
                    <a:pt x="16780" y="6458"/>
                  </a:lnTo>
                  <a:cubicBezTo>
                    <a:pt x="16937" y="6458"/>
                    <a:pt x="17062" y="6332"/>
                    <a:pt x="17062" y="6175"/>
                  </a:cubicBezTo>
                  <a:cubicBezTo>
                    <a:pt x="17062" y="6034"/>
                    <a:pt x="16937" y="5908"/>
                    <a:pt x="16780" y="5908"/>
                  </a:cubicBezTo>
                  <a:lnTo>
                    <a:pt x="4996" y="5908"/>
                  </a:lnTo>
                  <a:cubicBezTo>
                    <a:pt x="4415" y="5908"/>
                    <a:pt x="3912" y="5531"/>
                    <a:pt x="3708" y="5012"/>
                  </a:cubicBezTo>
                  <a:cubicBezTo>
                    <a:pt x="3645" y="4855"/>
                    <a:pt x="3614" y="4698"/>
                    <a:pt x="3614" y="4525"/>
                  </a:cubicBezTo>
                  <a:cubicBezTo>
                    <a:pt x="3614" y="4384"/>
                    <a:pt x="3630" y="4258"/>
                    <a:pt x="3677" y="4133"/>
                  </a:cubicBezTo>
                  <a:cubicBezTo>
                    <a:pt x="3849" y="3551"/>
                    <a:pt x="4368" y="3143"/>
                    <a:pt x="4996" y="3143"/>
                  </a:cubicBezTo>
                  <a:lnTo>
                    <a:pt x="16795" y="3143"/>
                  </a:lnTo>
                  <a:cubicBezTo>
                    <a:pt x="16937" y="3143"/>
                    <a:pt x="17062" y="3017"/>
                    <a:pt x="17062" y="2876"/>
                  </a:cubicBezTo>
                  <a:lnTo>
                    <a:pt x="17062" y="2860"/>
                  </a:lnTo>
                  <a:cubicBezTo>
                    <a:pt x="17062" y="2782"/>
                    <a:pt x="17015" y="2703"/>
                    <a:pt x="16952" y="2640"/>
                  </a:cubicBezTo>
                  <a:cubicBezTo>
                    <a:pt x="16921" y="2624"/>
                    <a:pt x="16905" y="2609"/>
                    <a:pt x="16874" y="2609"/>
                  </a:cubicBezTo>
                  <a:lnTo>
                    <a:pt x="16874" y="2593"/>
                  </a:lnTo>
                  <a:lnTo>
                    <a:pt x="12003" y="1"/>
                  </a:lnTo>
                  <a:close/>
                </a:path>
              </a:pathLst>
            </a:custGeom>
            <a:solidFill>
              <a:srgbClr val="5ABE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40;p68">
              <a:extLst>
                <a:ext uri="{FF2B5EF4-FFF2-40B4-BE49-F238E27FC236}">
                  <a16:creationId xmlns:a16="http://schemas.microsoft.com/office/drawing/2014/main" id="{16372A2E-EA69-49B7-81CD-476C1D5D8F9E}"/>
                </a:ext>
              </a:extLst>
            </p:cNvPr>
            <p:cNvSpPr/>
            <p:nvPr/>
          </p:nvSpPr>
          <p:spPr>
            <a:xfrm>
              <a:off x="-3166525" y="5117700"/>
              <a:ext cx="336250" cy="36950"/>
            </a:xfrm>
            <a:custGeom>
              <a:avLst/>
              <a:gdLst/>
              <a:ahLst/>
              <a:cxnLst/>
              <a:rect l="l" t="t" r="r" b="b"/>
              <a:pathLst>
                <a:path w="13450" h="1478" extrusionOk="0">
                  <a:moveTo>
                    <a:pt x="1399" y="1"/>
                  </a:moveTo>
                  <a:cubicBezTo>
                    <a:pt x="629" y="1"/>
                    <a:pt x="1" y="629"/>
                    <a:pt x="1" y="1383"/>
                  </a:cubicBezTo>
                  <a:cubicBezTo>
                    <a:pt x="1" y="1415"/>
                    <a:pt x="17" y="1446"/>
                    <a:pt x="17" y="1462"/>
                  </a:cubicBezTo>
                  <a:cubicBezTo>
                    <a:pt x="17" y="1478"/>
                    <a:pt x="17" y="1478"/>
                    <a:pt x="17" y="1478"/>
                  </a:cubicBezTo>
                  <a:cubicBezTo>
                    <a:pt x="17" y="1399"/>
                    <a:pt x="32" y="1321"/>
                    <a:pt x="64" y="1258"/>
                  </a:cubicBezTo>
                  <a:cubicBezTo>
                    <a:pt x="236" y="676"/>
                    <a:pt x="771" y="268"/>
                    <a:pt x="1399" y="268"/>
                  </a:cubicBezTo>
                  <a:lnTo>
                    <a:pt x="13182" y="268"/>
                  </a:lnTo>
                  <a:cubicBezTo>
                    <a:pt x="13324" y="268"/>
                    <a:pt x="13449" y="142"/>
                    <a:pt x="1344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41;p68">
              <a:extLst>
                <a:ext uri="{FF2B5EF4-FFF2-40B4-BE49-F238E27FC236}">
                  <a16:creationId xmlns:a16="http://schemas.microsoft.com/office/drawing/2014/main" id="{E83EB6CF-DA20-4EC8-B8CE-7DFE06728964}"/>
                </a:ext>
              </a:extLst>
            </p:cNvPr>
            <p:cNvSpPr/>
            <p:nvPr/>
          </p:nvSpPr>
          <p:spPr>
            <a:xfrm>
              <a:off x="-3132750" y="5140500"/>
              <a:ext cx="295800" cy="4725"/>
            </a:xfrm>
            <a:custGeom>
              <a:avLst/>
              <a:gdLst/>
              <a:ahLst/>
              <a:cxnLst/>
              <a:rect l="l" t="t" r="r" b="b"/>
              <a:pathLst>
                <a:path w="11832" h="189" extrusionOk="0">
                  <a:moveTo>
                    <a:pt x="95" y="0"/>
                  </a:moveTo>
                  <a:cubicBezTo>
                    <a:pt x="32" y="0"/>
                    <a:pt x="1" y="47"/>
                    <a:pt x="1" y="94"/>
                  </a:cubicBezTo>
                  <a:cubicBezTo>
                    <a:pt x="1" y="141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42;p68">
              <a:extLst>
                <a:ext uri="{FF2B5EF4-FFF2-40B4-BE49-F238E27FC236}">
                  <a16:creationId xmlns:a16="http://schemas.microsoft.com/office/drawing/2014/main" id="{433EFE57-451D-4542-B471-18EEEAA8D755}"/>
                </a:ext>
              </a:extLst>
            </p:cNvPr>
            <p:cNvSpPr/>
            <p:nvPr/>
          </p:nvSpPr>
          <p:spPr>
            <a:xfrm>
              <a:off x="-3132750" y="5156600"/>
              <a:ext cx="295800" cy="4725"/>
            </a:xfrm>
            <a:custGeom>
              <a:avLst/>
              <a:gdLst/>
              <a:ahLst/>
              <a:cxnLst/>
              <a:rect l="l" t="t" r="r" b="b"/>
              <a:pathLst>
                <a:path w="11832" h="189" extrusionOk="0">
                  <a:moveTo>
                    <a:pt x="95" y="0"/>
                  </a:moveTo>
                  <a:cubicBezTo>
                    <a:pt x="32" y="0"/>
                    <a:pt x="1" y="47"/>
                    <a:pt x="1" y="94"/>
                  </a:cubicBezTo>
                  <a:cubicBezTo>
                    <a:pt x="1" y="142"/>
                    <a:pt x="32" y="189"/>
                    <a:pt x="95" y="189"/>
                  </a:cubicBezTo>
                  <a:lnTo>
                    <a:pt x="11831" y="189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43;p68">
              <a:extLst>
                <a:ext uri="{FF2B5EF4-FFF2-40B4-BE49-F238E27FC236}">
                  <a16:creationId xmlns:a16="http://schemas.microsoft.com/office/drawing/2014/main" id="{075A33B1-A723-444E-A613-D2F5D4F21927}"/>
                </a:ext>
              </a:extLst>
            </p:cNvPr>
            <p:cNvSpPr/>
            <p:nvPr/>
          </p:nvSpPr>
          <p:spPr>
            <a:xfrm>
              <a:off x="-3132750" y="5172700"/>
              <a:ext cx="295800" cy="4350"/>
            </a:xfrm>
            <a:custGeom>
              <a:avLst/>
              <a:gdLst/>
              <a:ahLst/>
              <a:cxnLst/>
              <a:rect l="l" t="t" r="r" b="b"/>
              <a:pathLst>
                <a:path w="11832" h="174" extrusionOk="0">
                  <a:moveTo>
                    <a:pt x="95" y="0"/>
                  </a:moveTo>
                  <a:cubicBezTo>
                    <a:pt x="32" y="0"/>
                    <a:pt x="1" y="32"/>
                    <a:pt x="1" y="95"/>
                  </a:cubicBezTo>
                  <a:cubicBezTo>
                    <a:pt x="1" y="142"/>
                    <a:pt x="32" y="173"/>
                    <a:pt x="95" y="173"/>
                  </a:cubicBezTo>
                  <a:lnTo>
                    <a:pt x="11831" y="173"/>
                  </a:lnTo>
                  <a:lnTo>
                    <a:pt x="1183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4;p68">
              <a:extLst>
                <a:ext uri="{FF2B5EF4-FFF2-40B4-BE49-F238E27FC236}">
                  <a16:creationId xmlns:a16="http://schemas.microsoft.com/office/drawing/2014/main" id="{C7F8AF41-6301-4C06-9EBA-30BDB8B40543}"/>
                </a:ext>
              </a:extLst>
            </p:cNvPr>
            <p:cNvSpPr/>
            <p:nvPr/>
          </p:nvSpPr>
          <p:spPr>
            <a:xfrm>
              <a:off x="-3176725" y="4942150"/>
              <a:ext cx="283200" cy="165225"/>
            </a:xfrm>
            <a:custGeom>
              <a:avLst/>
              <a:gdLst/>
              <a:ahLst/>
              <a:cxnLst/>
              <a:rect l="l" t="t" r="r" b="b"/>
              <a:pathLst>
                <a:path w="11328" h="6609" extrusionOk="0">
                  <a:moveTo>
                    <a:pt x="0" y="0"/>
                  </a:moveTo>
                  <a:lnTo>
                    <a:pt x="0" y="5766"/>
                  </a:lnTo>
                  <a:cubicBezTo>
                    <a:pt x="1900" y="6326"/>
                    <a:pt x="3796" y="6608"/>
                    <a:pt x="5690" y="6608"/>
                  </a:cubicBezTo>
                  <a:cubicBezTo>
                    <a:pt x="7570" y="6608"/>
                    <a:pt x="9449" y="6330"/>
                    <a:pt x="11328" y="5766"/>
                  </a:cubicBezTo>
                  <a:lnTo>
                    <a:pt x="11328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45;p68">
              <a:extLst>
                <a:ext uri="{FF2B5EF4-FFF2-40B4-BE49-F238E27FC236}">
                  <a16:creationId xmlns:a16="http://schemas.microsoft.com/office/drawing/2014/main" id="{DFFA8344-2601-4F56-87A5-18105920C0E3}"/>
                </a:ext>
              </a:extLst>
            </p:cNvPr>
            <p:cNvSpPr/>
            <p:nvPr/>
          </p:nvSpPr>
          <p:spPr>
            <a:xfrm>
              <a:off x="-3294175" y="4854150"/>
              <a:ext cx="518875" cy="126900"/>
            </a:xfrm>
            <a:custGeom>
              <a:avLst/>
              <a:gdLst/>
              <a:ahLst/>
              <a:cxnLst/>
              <a:rect l="l" t="t" r="r" b="b"/>
              <a:pathLst>
                <a:path w="20755" h="5076" extrusionOk="0">
                  <a:moveTo>
                    <a:pt x="10606" y="1"/>
                  </a:moveTo>
                  <a:lnTo>
                    <a:pt x="1" y="2860"/>
                  </a:lnTo>
                  <a:lnTo>
                    <a:pt x="10606" y="5075"/>
                  </a:lnTo>
                  <a:lnTo>
                    <a:pt x="20755" y="2860"/>
                  </a:lnTo>
                  <a:lnTo>
                    <a:pt x="10606" y="1"/>
                  </a:ln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46;p68">
              <a:extLst>
                <a:ext uri="{FF2B5EF4-FFF2-40B4-BE49-F238E27FC236}">
                  <a16:creationId xmlns:a16="http://schemas.microsoft.com/office/drawing/2014/main" id="{4BDC9D86-0882-45DA-8668-48D1AD115B75}"/>
                </a:ext>
              </a:extLst>
            </p:cNvPr>
            <p:cNvSpPr/>
            <p:nvPr/>
          </p:nvSpPr>
          <p:spPr>
            <a:xfrm>
              <a:off x="-3038075" y="4912200"/>
              <a:ext cx="163025" cy="202775"/>
            </a:xfrm>
            <a:custGeom>
              <a:avLst/>
              <a:gdLst/>
              <a:ahLst/>
              <a:cxnLst/>
              <a:rect l="l" t="t" r="r" b="b"/>
              <a:pathLst>
                <a:path w="6521" h="8111" extrusionOk="0">
                  <a:moveTo>
                    <a:pt x="117" y="1"/>
                  </a:moveTo>
                  <a:cubicBezTo>
                    <a:pt x="63" y="1"/>
                    <a:pt x="14" y="44"/>
                    <a:pt x="0" y="98"/>
                  </a:cubicBezTo>
                  <a:cubicBezTo>
                    <a:pt x="0" y="161"/>
                    <a:pt x="32" y="224"/>
                    <a:pt x="95" y="224"/>
                  </a:cubicBezTo>
                  <a:lnTo>
                    <a:pt x="6300" y="1528"/>
                  </a:lnTo>
                  <a:lnTo>
                    <a:pt x="6300" y="8001"/>
                  </a:lnTo>
                  <a:cubicBezTo>
                    <a:pt x="6300" y="8064"/>
                    <a:pt x="6347" y="8111"/>
                    <a:pt x="6410" y="8111"/>
                  </a:cubicBezTo>
                  <a:cubicBezTo>
                    <a:pt x="6473" y="8111"/>
                    <a:pt x="6520" y="8064"/>
                    <a:pt x="6520" y="8001"/>
                  </a:cubicBezTo>
                  <a:lnTo>
                    <a:pt x="6520" y="1434"/>
                  </a:lnTo>
                  <a:cubicBezTo>
                    <a:pt x="6520" y="1387"/>
                    <a:pt x="6489" y="1339"/>
                    <a:pt x="6426" y="1324"/>
                  </a:cubicBezTo>
                  <a:lnTo>
                    <a:pt x="142" y="4"/>
                  </a:lnTo>
                  <a:cubicBezTo>
                    <a:pt x="133" y="2"/>
                    <a:pt x="125" y="1"/>
                    <a:pt x="117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47;p68">
              <a:extLst>
                <a:ext uri="{FF2B5EF4-FFF2-40B4-BE49-F238E27FC236}">
                  <a16:creationId xmlns:a16="http://schemas.microsoft.com/office/drawing/2014/main" id="{46F800BA-1B75-4D35-83D3-D30BC5038D62}"/>
                </a:ext>
              </a:extLst>
            </p:cNvPr>
            <p:cNvSpPr/>
            <p:nvPr/>
          </p:nvSpPr>
          <p:spPr>
            <a:xfrm>
              <a:off x="-3058500" y="4906400"/>
              <a:ext cx="49500" cy="17700"/>
            </a:xfrm>
            <a:custGeom>
              <a:avLst/>
              <a:gdLst/>
              <a:ahLst/>
              <a:cxnLst/>
              <a:rect l="l" t="t" r="r" b="b"/>
              <a:pathLst>
                <a:path w="1980" h="708" extrusionOk="0">
                  <a:moveTo>
                    <a:pt x="990" y="0"/>
                  </a:moveTo>
                  <a:cubicBezTo>
                    <a:pt x="440" y="0"/>
                    <a:pt x="0" y="157"/>
                    <a:pt x="0" y="346"/>
                  </a:cubicBezTo>
                  <a:cubicBezTo>
                    <a:pt x="0" y="550"/>
                    <a:pt x="440" y="707"/>
                    <a:pt x="990" y="707"/>
                  </a:cubicBezTo>
                  <a:cubicBezTo>
                    <a:pt x="1540" y="707"/>
                    <a:pt x="1980" y="550"/>
                    <a:pt x="1980" y="346"/>
                  </a:cubicBezTo>
                  <a:cubicBezTo>
                    <a:pt x="1980" y="157"/>
                    <a:pt x="1540" y="0"/>
                    <a:pt x="990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48;p68">
              <a:extLst>
                <a:ext uri="{FF2B5EF4-FFF2-40B4-BE49-F238E27FC236}">
                  <a16:creationId xmlns:a16="http://schemas.microsoft.com/office/drawing/2014/main" id="{24804329-BAC8-4841-8188-59CE17709B23}"/>
                </a:ext>
              </a:extLst>
            </p:cNvPr>
            <p:cNvSpPr/>
            <p:nvPr/>
          </p:nvSpPr>
          <p:spPr>
            <a:xfrm>
              <a:off x="-2900600" y="5110925"/>
              <a:ext cx="45175" cy="61800"/>
            </a:xfrm>
            <a:custGeom>
              <a:avLst/>
              <a:gdLst/>
              <a:ahLst/>
              <a:cxnLst/>
              <a:rect l="l" t="t" r="r" b="b"/>
              <a:pathLst>
                <a:path w="1807" h="2472" extrusionOk="0">
                  <a:moveTo>
                    <a:pt x="903" y="1"/>
                  </a:moveTo>
                  <a:cubicBezTo>
                    <a:pt x="805" y="1"/>
                    <a:pt x="707" y="60"/>
                    <a:pt x="676" y="178"/>
                  </a:cubicBezTo>
                  <a:lnTo>
                    <a:pt x="16" y="2173"/>
                  </a:lnTo>
                  <a:cubicBezTo>
                    <a:pt x="0" y="2204"/>
                    <a:pt x="16" y="2267"/>
                    <a:pt x="63" y="2283"/>
                  </a:cubicBezTo>
                  <a:cubicBezTo>
                    <a:pt x="173" y="2330"/>
                    <a:pt x="267" y="2361"/>
                    <a:pt x="361" y="2393"/>
                  </a:cubicBezTo>
                  <a:cubicBezTo>
                    <a:pt x="409" y="2408"/>
                    <a:pt x="471" y="2424"/>
                    <a:pt x="519" y="2424"/>
                  </a:cubicBezTo>
                  <a:cubicBezTo>
                    <a:pt x="660" y="2456"/>
                    <a:pt x="801" y="2471"/>
                    <a:pt x="943" y="2471"/>
                  </a:cubicBezTo>
                  <a:lnTo>
                    <a:pt x="1084" y="2471"/>
                  </a:lnTo>
                  <a:cubicBezTo>
                    <a:pt x="1178" y="2456"/>
                    <a:pt x="1288" y="2440"/>
                    <a:pt x="1398" y="2408"/>
                  </a:cubicBezTo>
                  <a:cubicBezTo>
                    <a:pt x="1445" y="2393"/>
                    <a:pt x="1493" y="2377"/>
                    <a:pt x="1540" y="2361"/>
                  </a:cubicBezTo>
                  <a:cubicBezTo>
                    <a:pt x="1603" y="2346"/>
                    <a:pt x="1665" y="2314"/>
                    <a:pt x="1744" y="2283"/>
                  </a:cubicBezTo>
                  <a:cubicBezTo>
                    <a:pt x="1775" y="2267"/>
                    <a:pt x="1807" y="2204"/>
                    <a:pt x="1791" y="2173"/>
                  </a:cubicBezTo>
                  <a:lnTo>
                    <a:pt x="1131" y="178"/>
                  </a:lnTo>
                  <a:cubicBezTo>
                    <a:pt x="1100" y="60"/>
                    <a:pt x="1002" y="1"/>
                    <a:pt x="903" y="1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49;p68">
              <a:extLst>
                <a:ext uri="{FF2B5EF4-FFF2-40B4-BE49-F238E27FC236}">
                  <a16:creationId xmlns:a16="http://schemas.microsoft.com/office/drawing/2014/main" id="{D91882C4-CAAB-47CE-976A-06A556AC596F}"/>
                </a:ext>
              </a:extLst>
            </p:cNvPr>
            <p:cNvSpPr/>
            <p:nvPr/>
          </p:nvSpPr>
          <p:spPr>
            <a:xfrm>
              <a:off x="-2891575" y="5159350"/>
              <a:ext cx="3950" cy="12575"/>
            </a:xfrm>
            <a:custGeom>
              <a:avLst/>
              <a:gdLst/>
              <a:ahLst/>
              <a:cxnLst/>
              <a:rect l="l" t="t" r="r" b="b"/>
              <a:pathLst>
                <a:path w="158" h="503" extrusionOk="0">
                  <a:moveTo>
                    <a:pt x="110" y="0"/>
                  </a:moveTo>
                  <a:lnTo>
                    <a:pt x="0" y="456"/>
                  </a:lnTo>
                  <a:cubicBezTo>
                    <a:pt x="48" y="471"/>
                    <a:pt x="95" y="487"/>
                    <a:pt x="158" y="503"/>
                  </a:cubicBezTo>
                  <a:lnTo>
                    <a:pt x="110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950;p68">
              <a:extLst>
                <a:ext uri="{FF2B5EF4-FFF2-40B4-BE49-F238E27FC236}">
                  <a16:creationId xmlns:a16="http://schemas.microsoft.com/office/drawing/2014/main" id="{0B3CEFC1-0E89-4434-96C6-33DD30C697D3}"/>
                </a:ext>
              </a:extLst>
            </p:cNvPr>
            <p:cNvSpPr/>
            <p:nvPr/>
          </p:nvSpPr>
          <p:spPr>
            <a:xfrm>
              <a:off x="-2868400" y="5145600"/>
              <a:ext cx="6300" cy="25550"/>
            </a:xfrm>
            <a:custGeom>
              <a:avLst/>
              <a:gdLst/>
              <a:ahLst/>
              <a:cxnLst/>
              <a:rect l="l" t="t" r="r" b="b"/>
              <a:pathLst>
                <a:path w="252" h="1022" extrusionOk="0">
                  <a:moveTo>
                    <a:pt x="0" y="0"/>
                  </a:moveTo>
                  <a:lnTo>
                    <a:pt x="110" y="1021"/>
                  </a:lnTo>
                  <a:cubicBezTo>
                    <a:pt x="157" y="1006"/>
                    <a:pt x="205" y="990"/>
                    <a:pt x="252" y="9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951;p68">
              <a:extLst>
                <a:ext uri="{FF2B5EF4-FFF2-40B4-BE49-F238E27FC236}">
                  <a16:creationId xmlns:a16="http://schemas.microsoft.com/office/drawing/2014/main" id="{6189B1F1-6322-4A93-B362-B4107EBD4469}"/>
                </a:ext>
              </a:extLst>
            </p:cNvPr>
            <p:cNvSpPr/>
            <p:nvPr/>
          </p:nvSpPr>
          <p:spPr>
            <a:xfrm>
              <a:off x="-2877050" y="5157375"/>
              <a:ext cx="3175" cy="15350"/>
            </a:xfrm>
            <a:custGeom>
              <a:avLst/>
              <a:gdLst/>
              <a:ahLst/>
              <a:cxnLst/>
              <a:rect l="l" t="t" r="r" b="b"/>
              <a:pathLst>
                <a:path w="127" h="614" extrusionOk="0">
                  <a:moveTo>
                    <a:pt x="32" y="1"/>
                  </a:moveTo>
                  <a:lnTo>
                    <a:pt x="1" y="613"/>
                  </a:lnTo>
                  <a:lnTo>
                    <a:pt x="126" y="613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952;p68">
              <a:extLst>
                <a:ext uri="{FF2B5EF4-FFF2-40B4-BE49-F238E27FC236}">
                  <a16:creationId xmlns:a16="http://schemas.microsoft.com/office/drawing/2014/main" id="{1233FD60-8785-4225-8AEE-A7F6B5DDDCBF}"/>
                </a:ext>
              </a:extLst>
            </p:cNvPr>
            <p:cNvSpPr/>
            <p:nvPr/>
          </p:nvSpPr>
          <p:spPr>
            <a:xfrm>
              <a:off x="-2887250" y="5105150"/>
              <a:ext cx="18075" cy="18475"/>
            </a:xfrm>
            <a:custGeom>
              <a:avLst/>
              <a:gdLst/>
              <a:ahLst/>
              <a:cxnLst/>
              <a:rect l="l" t="t" r="r" b="b"/>
              <a:pathLst>
                <a:path w="723" h="739" extrusionOk="0">
                  <a:moveTo>
                    <a:pt x="362" y="0"/>
                  </a:moveTo>
                  <a:cubicBezTo>
                    <a:pt x="173" y="0"/>
                    <a:pt x="0" y="173"/>
                    <a:pt x="0" y="361"/>
                  </a:cubicBezTo>
                  <a:cubicBezTo>
                    <a:pt x="0" y="566"/>
                    <a:pt x="173" y="738"/>
                    <a:pt x="362" y="738"/>
                  </a:cubicBezTo>
                  <a:cubicBezTo>
                    <a:pt x="566" y="738"/>
                    <a:pt x="723" y="566"/>
                    <a:pt x="723" y="361"/>
                  </a:cubicBezTo>
                  <a:cubicBezTo>
                    <a:pt x="723" y="173"/>
                    <a:pt x="566" y="0"/>
                    <a:pt x="362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953;p68">
              <a:extLst>
                <a:ext uri="{FF2B5EF4-FFF2-40B4-BE49-F238E27FC236}">
                  <a16:creationId xmlns:a16="http://schemas.microsoft.com/office/drawing/2014/main" id="{0ABFFE69-E5D9-47EC-9F32-CC03FB2D6BD0}"/>
                </a:ext>
              </a:extLst>
            </p:cNvPr>
            <p:cNvSpPr/>
            <p:nvPr/>
          </p:nvSpPr>
          <p:spPr>
            <a:xfrm>
              <a:off x="-2422600" y="5300750"/>
              <a:ext cx="64400" cy="58950"/>
            </a:xfrm>
            <a:custGeom>
              <a:avLst/>
              <a:gdLst/>
              <a:ahLst/>
              <a:cxnLst/>
              <a:rect l="l" t="t" r="r" b="b"/>
              <a:pathLst>
                <a:path w="2576" h="2358" extrusionOk="0">
                  <a:moveTo>
                    <a:pt x="802" y="0"/>
                  </a:moveTo>
                  <a:cubicBezTo>
                    <a:pt x="802" y="0"/>
                    <a:pt x="534" y="299"/>
                    <a:pt x="0" y="346"/>
                  </a:cubicBezTo>
                  <a:cubicBezTo>
                    <a:pt x="0" y="346"/>
                    <a:pt x="220" y="1100"/>
                    <a:pt x="409" y="1257"/>
                  </a:cubicBezTo>
                  <a:cubicBezTo>
                    <a:pt x="597" y="1430"/>
                    <a:pt x="1210" y="2215"/>
                    <a:pt x="1807" y="2341"/>
                  </a:cubicBezTo>
                  <a:cubicBezTo>
                    <a:pt x="1859" y="2352"/>
                    <a:pt x="1908" y="2357"/>
                    <a:pt x="1955" y="2357"/>
                  </a:cubicBezTo>
                  <a:cubicBezTo>
                    <a:pt x="2438" y="2357"/>
                    <a:pt x="2575" y="1786"/>
                    <a:pt x="1901" y="1241"/>
                  </a:cubicBezTo>
                  <a:cubicBezTo>
                    <a:pt x="1320" y="770"/>
                    <a:pt x="802" y="0"/>
                    <a:pt x="802" y="0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954;p68">
              <a:extLst>
                <a:ext uri="{FF2B5EF4-FFF2-40B4-BE49-F238E27FC236}">
                  <a16:creationId xmlns:a16="http://schemas.microsoft.com/office/drawing/2014/main" id="{25711C32-7165-43A6-B1B4-8B5C0D7E39C3}"/>
                </a:ext>
              </a:extLst>
            </p:cNvPr>
            <p:cNvSpPr/>
            <p:nvPr/>
          </p:nvSpPr>
          <p:spPr>
            <a:xfrm>
              <a:off x="-2532575" y="4944900"/>
              <a:ext cx="140625" cy="69925"/>
            </a:xfrm>
            <a:custGeom>
              <a:avLst/>
              <a:gdLst/>
              <a:ahLst/>
              <a:cxnLst/>
              <a:rect l="l" t="t" r="r" b="b"/>
              <a:pathLst>
                <a:path w="5625" h="2797" extrusionOk="0">
                  <a:moveTo>
                    <a:pt x="911" y="0"/>
                  </a:moveTo>
                  <a:cubicBezTo>
                    <a:pt x="566" y="126"/>
                    <a:pt x="189" y="361"/>
                    <a:pt x="0" y="613"/>
                  </a:cubicBezTo>
                  <a:cubicBezTo>
                    <a:pt x="0" y="613"/>
                    <a:pt x="1446" y="2341"/>
                    <a:pt x="2043" y="2624"/>
                  </a:cubicBezTo>
                  <a:cubicBezTo>
                    <a:pt x="2310" y="2734"/>
                    <a:pt x="2577" y="2781"/>
                    <a:pt x="2765" y="2797"/>
                  </a:cubicBezTo>
                  <a:cubicBezTo>
                    <a:pt x="2828" y="2797"/>
                    <a:pt x="3001" y="2781"/>
                    <a:pt x="3017" y="2781"/>
                  </a:cubicBezTo>
                  <a:cubicBezTo>
                    <a:pt x="3724" y="2687"/>
                    <a:pt x="4572" y="2482"/>
                    <a:pt x="5625" y="2042"/>
                  </a:cubicBezTo>
                  <a:lnTo>
                    <a:pt x="5468" y="1555"/>
                  </a:lnTo>
                  <a:cubicBezTo>
                    <a:pt x="5468" y="1555"/>
                    <a:pt x="4839" y="1697"/>
                    <a:pt x="4054" y="1744"/>
                  </a:cubicBezTo>
                  <a:cubicBezTo>
                    <a:pt x="3771" y="1760"/>
                    <a:pt x="3111" y="1791"/>
                    <a:pt x="2875" y="1838"/>
                  </a:cubicBezTo>
                  <a:cubicBezTo>
                    <a:pt x="2812" y="1807"/>
                    <a:pt x="2750" y="1775"/>
                    <a:pt x="2687" y="1744"/>
                  </a:cubicBezTo>
                  <a:cubicBezTo>
                    <a:pt x="1618" y="1178"/>
                    <a:pt x="911" y="0"/>
                    <a:pt x="911" y="0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955;p68">
              <a:extLst>
                <a:ext uri="{FF2B5EF4-FFF2-40B4-BE49-F238E27FC236}">
                  <a16:creationId xmlns:a16="http://schemas.microsoft.com/office/drawing/2014/main" id="{2FAA3A35-D234-4F0A-9639-8CF922E5A22E}"/>
                </a:ext>
              </a:extLst>
            </p:cNvPr>
            <p:cNvSpPr/>
            <p:nvPr/>
          </p:nvSpPr>
          <p:spPr>
            <a:xfrm>
              <a:off x="-2396675" y="4961275"/>
              <a:ext cx="34200" cy="34700"/>
            </a:xfrm>
            <a:custGeom>
              <a:avLst/>
              <a:gdLst/>
              <a:ahLst/>
              <a:cxnLst/>
              <a:rect l="l" t="t" r="r" b="b"/>
              <a:pathLst>
                <a:path w="1368" h="1388" extrusionOk="0">
                  <a:moveTo>
                    <a:pt x="1172" y="0"/>
                  </a:moveTo>
                  <a:cubicBezTo>
                    <a:pt x="975" y="0"/>
                    <a:pt x="524" y="286"/>
                    <a:pt x="346" y="382"/>
                  </a:cubicBezTo>
                  <a:cubicBezTo>
                    <a:pt x="157" y="492"/>
                    <a:pt x="0" y="869"/>
                    <a:pt x="0" y="869"/>
                  </a:cubicBezTo>
                  <a:lnTo>
                    <a:pt x="173" y="1387"/>
                  </a:lnTo>
                  <a:cubicBezTo>
                    <a:pt x="173" y="1387"/>
                    <a:pt x="176" y="1388"/>
                    <a:pt x="182" y="1388"/>
                  </a:cubicBezTo>
                  <a:cubicBezTo>
                    <a:pt x="236" y="1388"/>
                    <a:pt x="534" y="1375"/>
                    <a:pt x="833" y="1105"/>
                  </a:cubicBezTo>
                  <a:cubicBezTo>
                    <a:pt x="1336" y="665"/>
                    <a:pt x="1367" y="131"/>
                    <a:pt x="1241" y="21"/>
                  </a:cubicBezTo>
                  <a:cubicBezTo>
                    <a:pt x="1225" y="6"/>
                    <a:pt x="1201" y="0"/>
                    <a:pt x="1172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956;p68">
              <a:extLst>
                <a:ext uri="{FF2B5EF4-FFF2-40B4-BE49-F238E27FC236}">
                  <a16:creationId xmlns:a16="http://schemas.microsoft.com/office/drawing/2014/main" id="{74075474-4132-4EEE-8012-BAC8D4FF9C39}"/>
                </a:ext>
              </a:extLst>
            </p:cNvPr>
            <p:cNvSpPr/>
            <p:nvPr/>
          </p:nvSpPr>
          <p:spPr>
            <a:xfrm>
              <a:off x="-2403350" y="4966500"/>
              <a:ext cx="39300" cy="24125"/>
            </a:xfrm>
            <a:custGeom>
              <a:avLst/>
              <a:gdLst/>
              <a:ahLst/>
              <a:cxnLst/>
              <a:rect l="l" t="t" r="r" b="b"/>
              <a:pathLst>
                <a:path w="1572" h="965" extrusionOk="0">
                  <a:moveTo>
                    <a:pt x="1524" y="0"/>
                  </a:moveTo>
                  <a:lnTo>
                    <a:pt x="1461" y="32"/>
                  </a:lnTo>
                  <a:lnTo>
                    <a:pt x="141" y="534"/>
                  </a:lnTo>
                  <a:lnTo>
                    <a:pt x="0" y="581"/>
                  </a:lnTo>
                  <a:lnTo>
                    <a:pt x="32" y="676"/>
                  </a:lnTo>
                  <a:cubicBezTo>
                    <a:pt x="32" y="691"/>
                    <a:pt x="47" y="691"/>
                    <a:pt x="63" y="707"/>
                  </a:cubicBezTo>
                  <a:lnTo>
                    <a:pt x="581" y="958"/>
                  </a:lnTo>
                  <a:cubicBezTo>
                    <a:pt x="590" y="963"/>
                    <a:pt x="600" y="965"/>
                    <a:pt x="612" y="965"/>
                  </a:cubicBezTo>
                  <a:cubicBezTo>
                    <a:pt x="644" y="965"/>
                    <a:pt x="684" y="950"/>
                    <a:pt x="707" y="927"/>
                  </a:cubicBezTo>
                  <a:lnTo>
                    <a:pt x="1540" y="157"/>
                  </a:lnTo>
                  <a:cubicBezTo>
                    <a:pt x="1555" y="142"/>
                    <a:pt x="1571" y="126"/>
                    <a:pt x="1555" y="94"/>
                  </a:cubicBezTo>
                  <a:lnTo>
                    <a:pt x="1524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957;p68">
              <a:extLst>
                <a:ext uri="{FF2B5EF4-FFF2-40B4-BE49-F238E27FC236}">
                  <a16:creationId xmlns:a16="http://schemas.microsoft.com/office/drawing/2014/main" id="{08F4D4ED-A863-40E6-964A-80B4838DA1A6}"/>
                </a:ext>
              </a:extLst>
            </p:cNvPr>
            <p:cNvSpPr/>
            <p:nvPr/>
          </p:nvSpPr>
          <p:spPr>
            <a:xfrm>
              <a:off x="-2403750" y="4959375"/>
              <a:ext cx="39300" cy="29000"/>
            </a:xfrm>
            <a:custGeom>
              <a:avLst/>
              <a:gdLst/>
              <a:ahLst/>
              <a:cxnLst/>
              <a:rect l="l" t="t" r="r" b="b"/>
              <a:pathLst>
                <a:path w="1572" h="1160" extrusionOk="0">
                  <a:moveTo>
                    <a:pt x="953" y="1"/>
                  </a:moveTo>
                  <a:cubicBezTo>
                    <a:pt x="925" y="1"/>
                    <a:pt x="900" y="14"/>
                    <a:pt x="880" y="34"/>
                  </a:cubicBezTo>
                  <a:lnTo>
                    <a:pt x="32" y="819"/>
                  </a:lnTo>
                  <a:cubicBezTo>
                    <a:pt x="0" y="851"/>
                    <a:pt x="16" y="882"/>
                    <a:pt x="48" y="898"/>
                  </a:cubicBezTo>
                  <a:lnTo>
                    <a:pt x="566" y="1149"/>
                  </a:lnTo>
                  <a:cubicBezTo>
                    <a:pt x="585" y="1156"/>
                    <a:pt x="605" y="1160"/>
                    <a:pt x="623" y="1160"/>
                  </a:cubicBezTo>
                  <a:cubicBezTo>
                    <a:pt x="649" y="1160"/>
                    <a:pt x="673" y="1152"/>
                    <a:pt x="692" y="1134"/>
                  </a:cubicBezTo>
                  <a:lnTo>
                    <a:pt x="1540" y="348"/>
                  </a:lnTo>
                  <a:cubicBezTo>
                    <a:pt x="1571" y="317"/>
                    <a:pt x="1556" y="285"/>
                    <a:pt x="1524" y="254"/>
                  </a:cubicBezTo>
                  <a:lnTo>
                    <a:pt x="1006" y="18"/>
                  </a:lnTo>
                  <a:cubicBezTo>
                    <a:pt x="988" y="6"/>
                    <a:pt x="970" y="1"/>
                    <a:pt x="953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958;p68">
              <a:extLst>
                <a:ext uri="{FF2B5EF4-FFF2-40B4-BE49-F238E27FC236}">
                  <a16:creationId xmlns:a16="http://schemas.microsoft.com/office/drawing/2014/main" id="{07C38CD6-336B-44A5-AFA6-5646E1EB059B}"/>
                </a:ext>
              </a:extLst>
            </p:cNvPr>
            <p:cNvSpPr/>
            <p:nvPr/>
          </p:nvSpPr>
          <p:spPr>
            <a:xfrm>
              <a:off x="-2399050" y="4961625"/>
              <a:ext cx="31450" cy="23225"/>
            </a:xfrm>
            <a:custGeom>
              <a:avLst/>
              <a:gdLst/>
              <a:ahLst/>
              <a:cxnLst/>
              <a:rect l="l" t="t" r="r" b="b"/>
              <a:pathLst>
                <a:path w="1258" h="929" extrusionOk="0">
                  <a:moveTo>
                    <a:pt x="771" y="0"/>
                  </a:moveTo>
                  <a:cubicBezTo>
                    <a:pt x="739" y="0"/>
                    <a:pt x="699" y="15"/>
                    <a:pt x="676" y="38"/>
                  </a:cubicBezTo>
                  <a:lnTo>
                    <a:pt x="32" y="635"/>
                  </a:lnTo>
                  <a:cubicBezTo>
                    <a:pt x="1" y="666"/>
                    <a:pt x="1" y="714"/>
                    <a:pt x="48" y="729"/>
                  </a:cubicBezTo>
                  <a:lnTo>
                    <a:pt x="441" y="918"/>
                  </a:lnTo>
                  <a:cubicBezTo>
                    <a:pt x="460" y="924"/>
                    <a:pt x="480" y="928"/>
                    <a:pt x="498" y="928"/>
                  </a:cubicBezTo>
                  <a:cubicBezTo>
                    <a:pt x="524" y="928"/>
                    <a:pt x="548" y="921"/>
                    <a:pt x="567" y="902"/>
                  </a:cubicBezTo>
                  <a:lnTo>
                    <a:pt x="1226" y="289"/>
                  </a:lnTo>
                  <a:cubicBezTo>
                    <a:pt x="1258" y="258"/>
                    <a:pt x="1242" y="227"/>
                    <a:pt x="1211" y="211"/>
                  </a:cubicBezTo>
                  <a:lnTo>
                    <a:pt x="802" y="7"/>
                  </a:lnTo>
                  <a:cubicBezTo>
                    <a:pt x="794" y="2"/>
                    <a:pt x="783" y="0"/>
                    <a:pt x="7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959;p68">
              <a:extLst>
                <a:ext uri="{FF2B5EF4-FFF2-40B4-BE49-F238E27FC236}">
                  <a16:creationId xmlns:a16="http://schemas.microsoft.com/office/drawing/2014/main" id="{E30C23A9-62D9-484C-8A5E-3506226DD027}"/>
                </a:ext>
              </a:extLst>
            </p:cNvPr>
            <p:cNvSpPr/>
            <p:nvPr/>
          </p:nvSpPr>
          <p:spPr>
            <a:xfrm>
              <a:off x="-2393475" y="4966025"/>
              <a:ext cx="8800" cy="5000"/>
            </a:xfrm>
            <a:custGeom>
              <a:avLst/>
              <a:gdLst/>
              <a:ahLst/>
              <a:cxnLst/>
              <a:rect l="l" t="t" r="r" b="b"/>
              <a:pathLst>
                <a:path w="352" h="200" extrusionOk="0">
                  <a:moveTo>
                    <a:pt x="168" y="1"/>
                  </a:moveTo>
                  <a:cubicBezTo>
                    <a:pt x="14" y="1"/>
                    <a:pt x="1" y="182"/>
                    <a:pt x="22" y="182"/>
                  </a:cubicBezTo>
                  <a:cubicBezTo>
                    <a:pt x="24" y="182"/>
                    <a:pt x="27" y="180"/>
                    <a:pt x="29" y="176"/>
                  </a:cubicBezTo>
                  <a:cubicBezTo>
                    <a:pt x="29" y="176"/>
                    <a:pt x="57" y="162"/>
                    <a:pt x="99" y="162"/>
                  </a:cubicBezTo>
                  <a:cubicBezTo>
                    <a:pt x="120" y="162"/>
                    <a:pt x="144" y="166"/>
                    <a:pt x="171" y="176"/>
                  </a:cubicBezTo>
                  <a:cubicBezTo>
                    <a:pt x="210" y="184"/>
                    <a:pt x="257" y="200"/>
                    <a:pt x="292" y="200"/>
                  </a:cubicBezTo>
                  <a:cubicBezTo>
                    <a:pt x="328" y="200"/>
                    <a:pt x="351" y="184"/>
                    <a:pt x="344" y="129"/>
                  </a:cubicBezTo>
                  <a:cubicBezTo>
                    <a:pt x="328" y="19"/>
                    <a:pt x="202" y="3"/>
                    <a:pt x="202" y="3"/>
                  </a:cubicBezTo>
                  <a:cubicBezTo>
                    <a:pt x="190" y="2"/>
                    <a:pt x="179" y="1"/>
                    <a:pt x="168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960;p68">
              <a:extLst>
                <a:ext uri="{FF2B5EF4-FFF2-40B4-BE49-F238E27FC236}">
                  <a16:creationId xmlns:a16="http://schemas.microsoft.com/office/drawing/2014/main" id="{77FC3026-E767-485F-A80B-F90A34E6D0B0}"/>
                </a:ext>
              </a:extLst>
            </p:cNvPr>
            <p:cNvSpPr/>
            <p:nvPr/>
          </p:nvSpPr>
          <p:spPr>
            <a:xfrm>
              <a:off x="-2375075" y="4967175"/>
              <a:ext cx="11850" cy="13150"/>
            </a:xfrm>
            <a:custGeom>
              <a:avLst/>
              <a:gdLst/>
              <a:ahLst/>
              <a:cxnLst/>
              <a:rect l="l" t="t" r="r" b="b"/>
              <a:pathLst>
                <a:path w="474" h="526" extrusionOk="0">
                  <a:moveTo>
                    <a:pt x="402" y="1"/>
                  </a:moveTo>
                  <a:cubicBezTo>
                    <a:pt x="386" y="1"/>
                    <a:pt x="367" y="11"/>
                    <a:pt x="346" y="36"/>
                  </a:cubicBezTo>
                  <a:cubicBezTo>
                    <a:pt x="189" y="209"/>
                    <a:pt x="0" y="523"/>
                    <a:pt x="0" y="523"/>
                  </a:cubicBezTo>
                  <a:cubicBezTo>
                    <a:pt x="14" y="525"/>
                    <a:pt x="27" y="526"/>
                    <a:pt x="40" y="526"/>
                  </a:cubicBezTo>
                  <a:cubicBezTo>
                    <a:pt x="236" y="526"/>
                    <a:pt x="351" y="312"/>
                    <a:pt x="424" y="209"/>
                  </a:cubicBezTo>
                  <a:cubicBezTo>
                    <a:pt x="473" y="124"/>
                    <a:pt x="456" y="1"/>
                    <a:pt x="402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961;p68">
              <a:extLst>
                <a:ext uri="{FF2B5EF4-FFF2-40B4-BE49-F238E27FC236}">
                  <a16:creationId xmlns:a16="http://schemas.microsoft.com/office/drawing/2014/main" id="{E1A9A959-E4CB-495C-8EA3-87E47E125306}"/>
                </a:ext>
              </a:extLst>
            </p:cNvPr>
            <p:cNvSpPr/>
            <p:nvPr/>
          </p:nvSpPr>
          <p:spPr>
            <a:xfrm>
              <a:off x="-2547425" y="5032075"/>
              <a:ext cx="168050" cy="134375"/>
            </a:xfrm>
            <a:custGeom>
              <a:avLst/>
              <a:gdLst/>
              <a:ahLst/>
              <a:cxnLst/>
              <a:rect l="l" t="t" r="r" b="b"/>
              <a:pathLst>
                <a:path w="6722" h="5375" extrusionOk="0">
                  <a:moveTo>
                    <a:pt x="3687" y="0"/>
                  </a:moveTo>
                  <a:cubicBezTo>
                    <a:pt x="2436" y="0"/>
                    <a:pt x="704" y="3253"/>
                    <a:pt x="704" y="3253"/>
                  </a:cubicBezTo>
                  <a:cubicBezTo>
                    <a:pt x="360" y="3628"/>
                    <a:pt x="0" y="5374"/>
                    <a:pt x="137" y="5374"/>
                  </a:cubicBezTo>
                  <a:cubicBezTo>
                    <a:pt x="137" y="5374"/>
                    <a:pt x="138" y="5374"/>
                    <a:pt x="139" y="5374"/>
                  </a:cubicBezTo>
                  <a:cubicBezTo>
                    <a:pt x="2228" y="5374"/>
                    <a:pt x="3815" y="1713"/>
                    <a:pt x="3815" y="1713"/>
                  </a:cubicBezTo>
                  <a:cubicBezTo>
                    <a:pt x="4333" y="3127"/>
                    <a:pt x="5826" y="4368"/>
                    <a:pt x="5826" y="4368"/>
                  </a:cubicBezTo>
                  <a:cubicBezTo>
                    <a:pt x="5978" y="4467"/>
                    <a:pt x="6148" y="4522"/>
                    <a:pt x="6305" y="4522"/>
                  </a:cubicBezTo>
                  <a:cubicBezTo>
                    <a:pt x="6472" y="4522"/>
                    <a:pt x="6624" y="4459"/>
                    <a:pt x="6721" y="4321"/>
                  </a:cubicBezTo>
                  <a:cubicBezTo>
                    <a:pt x="6721" y="4321"/>
                    <a:pt x="4710" y="315"/>
                    <a:pt x="3893" y="32"/>
                  </a:cubicBezTo>
                  <a:cubicBezTo>
                    <a:pt x="3827" y="11"/>
                    <a:pt x="3758" y="0"/>
                    <a:pt x="368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962;p68">
              <a:extLst>
                <a:ext uri="{FF2B5EF4-FFF2-40B4-BE49-F238E27FC236}">
                  <a16:creationId xmlns:a16="http://schemas.microsoft.com/office/drawing/2014/main" id="{D5914226-1EDB-41D1-A244-876A2A89BE48}"/>
                </a:ext>
              </a:extLst>
            </p:cNvPr>
            <p:cNvSpPr/>
            <p:nvPr/>
          </p:nvSpPr>
          <p:spPr>
            <a:xfrm>
              <a:off x="-2402975" y="5140100"/>
              <a:ext cx="63650" cy="23575"/>
            </a:xfrm>
            <a:custGeom>
              <a:avLst/>
              <a:gdLst/>
              <a:ahLst/>
              <a:cxnLst/>
              <a:rect l="l" t="t" r="r" b="b"/>
              <a:pathLst>
                <a:path w="2546" h="943" extrusionOk="0">
                  <a:moveTo>
                    <a:pt x="943" y="0"/>
                  </a:moveTo>
                  <a:cubicBezTo>
                    <a:pt x="943" y="0"/>
                    <a:pt x="867" y="67"/>
                    <a:pt x="471" y="67"/>
                  </a:cubicBezTo>
                  <a:cubicBezTo>
                    <a:pt x="358" y="67"/>
                    <a:pt x="219" y="61"/>
                    <a:pt x="48" y="47"/>
                  </a:cubicBezTo>
                  <a:cubicBezTo>
                    <a:pt x="48" y="47"/>
                    <a:pt x="1" y="126"/>
                    <a:pt x="1" y="267"/>
                  </a:cubicBezTo>
                  <a:cubicBezTo>
                    <a:pt x="1" y="425"/>
                    <a:pt x="1" y="927"/>
                    <a:pt x="1" y="927"/>
                  </a:cubicBezTo>
                  <a:lnTo>
                    <a:pt x="2530" y="943"/>
                  </a:lnTo>
                  <a:cubicBezTo>
                    <a:pt x="2530" y="943"/>
                    <a:pt x="2546" y="550"/>
                    <a:pt x="2216" y="330"/>
                  </a:cubicBezTo>
                  <a:cubicBezTo>
                    <a:pt x="1902" y="126"/>
                    <a:pt x="1415" y="330"/>
                    <a:pt x="943" y="0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963;p68">
              <a:extLst>
                <a:ext uri="{FF2B5EF4-FFF2-40B4-BE49-F238E27FC236}">
                  <a16:creationId xmlns:a16="http://schemas.microsoft.com/office/drawing/2014/main" id="{A014FB7C-7370-42F2-98E1-FC9E48B291F1}"/>
                </a:ext>
              </a:extLst>
            </p:cNvPr>
            <p:cNvSpPr/>
            <p:nvPr/>
          </p:nvSpPr>
          <p:spPr>
            <a:xfrm>
              <a:off x="-2600925" y="4915825"/>
              <a:ext cx="74650" cy="40775"/>
            </a:xfrm>
            <a:custGeom>
              <a:avLst/>
              <a:gdLst/>
              <a:ahLst/>
              <a:cxnLst/>
              <a:rect l="l" t="t" r="r" b="b"/>
              <a:pathLst>
                <a:path w="2986" h="1631" extrusionOk="0">
                  <a:moveTo>
                    <a:pt x="1729" y="0"/>
                  </a:moveTo>
                  <a:cubicBezTo>
                    <a:pt x="1729" y="0"/>
                    <a:pt x="833" y="16"/>
                    <a:pt x="409" y="377"/>
                  </a:cubicBezTo>
                  <a:cubicBezTo>
                    <a:pt x="1" y="755"/>
                    <a:pt x="393" y="1509"/>
                    <a:pt x="849" y="1603"/>
                  </a:cubicBezTo>
                  <a:cubicBezTo>
                    <a:pt x="938" y="1622"/>
                    <a:pt x="1065" y="1631"/>
                    <a:pt x="1213" y="1631"/>
                  </a:cubicBezTo>
                  <a:cubicBezTo>
                    <a:pt x="1801" y="1631"/>
                    <a:pt x="2716" y="1493"/>
                    <a:pt x="2828" y="1304"/>
                  </a:cubicBezTo>
                  <a:cubicBezTo>
                    <a:pt x="2986" y="1069"/>
                    <a:pt x="2891" y="32"/>
                    <a:pt x="17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964;p68">
              <a:extLst>
                <a:ext uri="{FF2B5EF4-FFF2-40B4-BE49-F238E27FC236}">
                  <a16:creationId xmlns:a16="http://schemas.microsoft.com/office/drawing/2014/main" id="{E001CC01-9696-40ED-9031-80612F253AF4}"/>
                </a:ext>
              </a:extLst>
            </p:cNvPr>
            <p:cNvSpPr/>
            <p:nvPr/>
          </p:nvSpPr>
          <p:spPr>
            <a:xfrm>
              <a:off x="-2604450" y="4937425"/>
              <a:ext cx="100575" cy="195150"/>
            </a:xfrm>
            <a:custGeom>
              <a:avLst/>
              <a:gdLst/>
              <a:ahLst/>
              <a:cxnLst/>
              <a:rect l="l" t="t" r="r" b="b"/>
              <a:pathLst>
                <a:path w="4023" h="7806" extrusionOk="0">
                  <a:moveTo>
                    <a:pt x="1634" y="1"/>
                  </a:moveTo>
                  <a:lnTo>
                    <a:pt x="1446" y="63"/>
                  </a:lnTo>
                  <a:lnTo>
                    <a:pt x="1210" y="142"/>
                  </a:lnTo>
                  <a:lnTo>
                    <a:pt x="1163" y="158"/>
                  </a:lnTo>
                  <a:lnTo>
                    <a:pt x="110" y="519"/>
                  </a:lnTo>
                  <a:lnTo>
                    <a:pt x="0" y="4431"/>
                  </a:lnTo>
                  <a:lnTo>
                    <a:pt x="440" y="7259"/>
                  </a:lnTo>
                  <a:cubicBezTo>
                    <a:pt x="1137" y="7648"/>
                    <a:pt x="1698" y="7806"/>
                    <a:pt x="2149" y="7806"/>
                  </a:cubicBezTo>
                  <a:cubicBezTo>
                    <a:pt x="3610" y="7806"/>
                    <a:pt x="3926" y="6157"/>
                    <a:pt x="4022" y="5389"/>
                  </a:cubicBezTo>
                  <a:cubicBezTo>
                    <a:pt x="3551" y="3347"/>
                    <a:pt x="3786" y="2813"/>
                    <a:pt x="3786" y="283"/>
                  </a:cubicBezTo>
                  <a:lnTo>
                    <a:pt x="2985" y="173"/>
                  </a:lnTo>
                  <a:lnTo>
                    <a:pt x="2922" y="173"/>
                  </a:lnTo>
                  <a:lnTo>
                    <a:pt x="2750" y="142"/>
                  </a:lnTo>
                  <a:lnTo>
                    <a:pt x="16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965;p68">
              <a:extLst>
                <a:ext uri="{FF2B5EF4-FFF2-40B4-BE49-F238E27FC236}">
                  <a16:creationId xmlns:a16="http://schemas.microsoft.com/office/drawing/2014/main" id="{E357FFAA-D616-49EF-8520-9315D10E243B}"/>
                </a:ext>
              </a:extLst>
            </p:cNvPr>
            <p:cNvSpPr/>
            <p:nvPr/>
          </p:nvSpPr>
          <p:spPr>
            <a:xfrm>
              <a:off x="-2580500" y="4937650"/>
              <a:ext cx="25950" cy="18650"/>
            </a:xfrm>
            <a:custGeom>
              <a:avLst/>
              <a:gdLst/>
              <a:ahLst/>
              <a:cxnLst/>
              <a:rect l="l" t="t" r="r" b="b"/>
              <a:pathLst>
                <a:path w="1038" h="746" extrusionOk="0">
                  <a:moveTo>
                    <a:pt x="45" y="1"/>
                  </a:moveTo>
                  <a:cubicBezTo>
                    <a:pt x="41" y="1"/>
                    <a:pt x="36" y="3"/>
                    <a:pt x="32" y="7"/>
                  </a:cubicBezTo>
                  <a:cubicBezTo>
                    <a:pt x="16" y="7"/>
                    <a:pt x="0" y="23"/>
                    <a:pt x="0" y="39"/>
                  </a:cubicBezTo>
                  <a:cubicBezTo>
                    <a:pt x="16" y="39"/>
                    <a:pt x="189" y="746"/>
                    <a:pt x="990" y="746"/>
                  </a:cubicBezTo>
                  <a:lnTo>
                    <a:pt x="1006" y="746"/>
                  </a:lnTo>
                  <a:cubicBezTo>
                    <a:pt x="1022" y="746"/>
                    <a:pt x="1037" y="730"/>
                    <a:pt x="1037" y="714"/>
                  </a:cubicBezTo>
                  <a:cubicBezTo>
                    <a:pt x="1037" y="699"/>
                    <a:pt x="1022" y="699"/>
                    <a:pt x="1006" y="699"/>
                  </a:cubicBezTo>
                  <a:lnTo>
                    <a:pt x="990" y="699"/>
                  </a:lnTo>
                  <a:cubicBezTo>
                    <a:pt x="236" y="683"/>
                    <a:pt x="79" y="54"/>
                    <a:pt x="63" y="23"/>
                  </a:cubicBezTo>
                  <a:cubicBezTo>
                    <a:pt x="63" y="12"/>
                    <a:pt x="55" y="1"/>
                    <a:pt x="45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966;p68">
              <a:extLst>
                <a:ext uri="{FF2B5EF4-FFF2-40B4-BE49-F238E27FC236}">
                  <a16:creationId xmlns:a16="http://schemas.microsoft.com/office/drawing/2014/main" id="{E799D78A-0910-47CB-8EDE-F7AAF4225E15}"/>
                </a:ext>
              </a:extLst>
            </p:cNvPr>
            <p:cNvSpPr/>
            <p:nvPr/>
          </p:nvSpPr>
          <p:spPr>
            <a:xfrm>
              <a:off x="-2537700" y="4943550"/>
              <a:ext cx="9850" cy="10000"/>
            </a:xfrm>
            <a:custGeom>
              <a:avLst/>
              <a:gdLst/>
              <a:ahLst/>
              <a:cxnLst/>
              <a:rect l="l" t="t" r="r" b="b"/>
              <a:pathLst>
                <a:path w="394" h="400" extrusionOk="0">
                  <a:moveTo>
                    <a:pt x="349" y="0"/>
                  </a:moveTo>
                  <a:cubicBezTo>
                    <a:pt x="339" y="0"/>
                    <a:pt x="331" y="12"/>
                    <a:pt x="331" y="23"/>
                  </a:cubicBezTo>
                  <a:cubicBezTo>
                    <a:pt x="268" y="337"/>
                    <a:pt x="32" y="353"/>
                    <a:pt x="32" y="353"/>
                  </a:cubicBezTo>
                  <a:cubicBezTo>
                    <a:pt x="17" y="353"/>
                    <a:pt x="1" y="353"/>
                    <a:pt x="1" y="368"/>
                  </a:cubicBezTo>
                  <a:cubicBezTo>
                    <a:pt x="1" y="384"/>
                    <a:pt x="17" y="400"/>
                    <a:pt x="32" y="400"/>
                  </a:cubicBezTo>
                  <a:cubicBezTo>
                    <a:pt x="32" y="400"/>
                    <a:pt x="315" y="400"/>
                    <a:pt x="378" y="38"/>
                  </a:cubicBezTo>
                  <a:cubicBezTo>
                    <a:pt x="394" y="23"/>
                    <a:pt x="378" y="7"/>
                    <a:pt x="362" y="7"/>
                  </a:cubicBezTo>
                  <a:cubicBezTo>
                    <a:pt x="358" y="2"/>
                    <a:pt x="353" y="0"/>
                    <a:pt x="349" y="0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967;p68">
              <a:extLst>
                <a:ext uri="{FF2B5EF4-FFF2-40B4-BE49-F238E27FC236}">
                  <a16:creationId xmlns:a16="http://schemas.microsoft.com/office/drawing/2014/main" id="{0041C964-5527-4B99-B91C-DD6A2623B0C1}"/>
                </a:ext>
              </a:extLst>
            </p:cNvPr>
            <p:cNvSpPr/>
            <p:nvPr/>
          </p:nvSpPr>
          <p:spPr>
            <a:xfrm>
              <a:off x="-2572250" y="5048575"/>
              <a:ext cx="62875" cy="41525"/>
            </a:xfrm>
            <a:custGeom>
              <a:avLst/>
              <a:gdLst/>
              <a:ahLst/>
              <a:cxnLst/>
              <a:rect l="l" t="t" r="r" b="b"/>
              <a:pathLst>
                <a:path w="2515" h="1661" extrusionOk="0">
                  <a:moveTo>
                    <a:pt x="2278" y="1"/>
                  </a:moveTo>
                  <a:lnTo>
                    <a:pt x="126" y="174"/>
                  </a:lnTo>
                  <a:cubicBezTo>
                    <a:pt x="126" y="174"/>
                    <a:pt x="0" y="1163"/>
                    <a:pt x="252" y="1650"/>
                  </a:cubicBezTo>
                  <a:cubicBezTo>
                    <a:pt x="252" y="1650"/>
                    <a:pt x="398" y="1661"/>
                    <a:pt x="629" y="1661"/>
                  </a:cubicBezTo>
                  <a:cubicBezTo>
                    <a:pt x="1090" y="1661"/>
                    <a:pt x="1886" y="1619"/>
                    <a:pt x="2514" y="1368"/>
                  </a:cubicBezTo>
                  <a:cubicBezTo>
                    <a:pt x="2514" y="1368"/>
                    <a:pt x="2278" y="676"/>
                    <a:pt x="2278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968;p68">
              <a:extLst>
                <a:ext uri="{FF2B5EF4-FFF2-40B4-BE49-F238E27FC236}">
                  <a16:creationId xmlns:a16="http://schemas.microsoft.com/office/drawing/2014/main" id="{02DDEBCC-4C7B-48F6-9EB7-484990F06A35}"/>
                </a:ext>
              </a:extLst>
            </p:cNvPr>
            <p:cNvSpPr/>
            <p:nvPr/>
          </p:nvSpPr>
          <p:spPr>
            <a:xfrm>
              <a:off x="-2557725" y="4960200"/>
              <a:ext cx="8275" cy="66800"/>
            </a:xfrm>
            <a:custGeom>
              <a:avLst/>
              <a:gdLst/>
              <a:ahLst/>
              <a:cxnLst/>
              <a:rect l="l" t="t" r="r" b="b"/>
              <a:pathLst>
                <a:path w="331" h="2672" extrusionOk="0">
                  <a:moveTo>
                    <a:pt x="32" y="1"/>
                  </a:moveTo>
                  <a:cubicBezTo>
                    <a:pt x="1" y="1"/>
                    <a:pt x="1" y="16"/>
                    <a:pt x="1" y="32"/>
                  </a:cubicBezTo>
                  <a:cubicBezTo>
                    <a:pt x="1" y="48"/>
                    <a:pt x="283" y="1902"/>
                    <a:pt x="221" y="2640"/>
                  </a:cubicBezTo>
                  <a:cubicBezTo>
                    <a:pt x="221" y="2656"/>
                    <a:pt x="221" y="2656"/>
                    <a:pt x="236" y="2672"/>
                  </a:cubicBezTo>
                  <a:cubicBezTo>
                    <a:pt x="252" y="2672"/>
                    <a:pt x="268" y="2656"/>
                    <a:pt x="268" y="2640"/>
                  </a:cubicBezTo>
                  <a:cubicBezTo>
                    <a:pt x="331" y="1902"/>
                    <a:pt x="64" y="48"/>
                    <a:pt x="64" y="32"/>
                  </a:cubicBezTo>
                  <a:cubicBezTo>
                    <a:pt x="64" y="16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969;p68">
              <a:extLst>
                <a:ext uri="{FF2B5EF4-FFF2-40B4-BE49-F238E27FC236}">
                  <a16:creationId xmlns:a16="http://schemas.microsoft.com/office/drawing/2014/main" id="{B4C537DA-F740-4F4D-B242-8EFDC82821D3}"/>
                </a:ext>
              </a:extLst>
            </p:cNvPr>
            <p:cNvSpPr/>
            <p:nvPr/>
          </p:nvSpPr>
          <p:spPr>
            <a:xfrm>
              <a:off x="-2533750" y="4956275"/>
              <a:ext cx="8650" cy="66800"/>
            </a:xfrm>
            <a:custGeom>
              <a:avLst/>
              <a:gdLst/>
              <a:ahLst/>
              <a:cxnLst/>
              <a:rect l="l" t="t" r="r" b="b"/>
              <a:pathLst>
                <a:path w="346" h="2672" extrusionOk="0">
                  <a:moveTo>
                    <a:pt x="31" y="1"/>
                  </a:moveTo>
                  <a:cubicBezTo>
                    <a:pt x="16" y="1"/>
                    <a:pt x="0" y="16"/>
                    <a:pt x="0" y="32"/>
                  </a:cubicBezTo>
                  <a:cubicBezTo>
                    <a:pt x="0" y="48"/>
                    <a:pt x="283" y="1917"/>
                    <a:pt x="220" y="2640"/>
                  </a:cubicBezTo>
                  <a:cubicBezTo>
                    <a:pt x="220" y="2656"/>
                    <a:pt x="236" y="2671"/>
                    <a:pt x="251" y="2671"/>
                  </a:cubicBezTo>
                  <a:cubicBezTo>
                    <a:pt x="267" y="2671"/>
                    <a:pt x="283" y="2671"/>
                    <a:pt x="283" y="2656"/>
                  </a:cubicBezTo>
                  <a:cubicBezTo>
                    <a:pt x="346" y="1917"/>
                    <a:pt x="63" y="48"/>
                    <a:pt x="63" y="32"/>
                  </a:cubicBezTo>
                  <a:cubicBezTo>
                    <a:pt x="63" y="1"/>
                    <a:pt x="47" y="1"/>
                    <a:pt x="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970;p68">
              <a:extLst>
                <a:ext uri="{FF2B5EF4-FFF2-40B4-BE49-F238E27FC236}">
                  <a16:creationId xmlns:a16="http://schemas.microsoft.com/office/drawing/2014/main" id="{CC8E2AB2-9131-4E79-A345-01A8E5075491}"/>
                </a:ext>
              </a:extLst>
            </p:cNvPr>
            <p:cNvSpPr/>
            <p:nvPr/>
          </p:nvSpPr>
          <p:spPr>
            <a:xfrm>
              <a:off x="-2508225" y="4874575"/>
              <a:ext cx="16125" cy="29100"/>
            </a:xfrm>
            <a:custGeom>
              <a:avLst/>
              <a:gdLst/>
              <a:ahLst/>
              <a:cxnLst/>
              <a:rect l="l" t="t" r="r" b="b"/>
              <a:pathLst>
                <a:path w="645" h="1164" extrusionOk="0">
                  <a:moveTo>
                    <a:pt x="424" y="1"/>
                  </a:moveTo>
                  <a:cubicBezTo>
                    <a:pt x="0" y="17"/>
                    <a:pt x="0" y="1163"/>
                    <a:pt x="0" y="1163"/>
                  </a:cubicBezTo>
                  <a:cubicBezTo>
                    <a:pt x="0" y="1163"/>
                    <a:pt x="205" y="1163"/>
                    <a:pt x="424" y="708"/>
                  </a:cubicBezTo>
                  <a:cubicBezTo>
                    <a:pt x="644" y="252"/>
                    <a:pt x="424" y="1"/>
                    <a:pt x="424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971;p68">
              <a:extLst>
                <a:ext uri="{FF2B5EF4-FFF2-40B4-BE49-F238E27FC236}">
                  <a16:creationId xmlns:a16="http://schemas.microsoft.com/office/drawing/2014/main" id="{BC8E3386-39A1-435B-BF20-D5359985473B}"/>
                </a:ext>
              </a:extLst>
            </p:cNvPr>
            <p:cNvSpPr/>
            <p:nvPr/>
          </p:nvSpPr>
          <p:spPr>
            <a:xfrm>
              <a:off x="-2569100" y="4912850"/>
              <a:ext cx="30250" cy="34375"/>
            </a:xfrm>
            <a:custGeom>
              <a:avLst/>
              <a:gdLst/>
              <a:ahLst/>
              <a:cxnLst/>
              <a:rect l="l" t="t" r="r" b="b"/>
              <a:pathLst>
                <a:path w="1210" h="1375" extrusionOk="0">
                  <a:moveTo>
                    <a:pt x="299" y="0"/>
                  </a:moveTo>
                  <a:cubicBezTo>
                    <a:pt x="276" y="0"/>
                    <a:pt x="255" y="3"/>
                    <a:pt x="236" y="9"/>
                  </a:cubicBezTo>
                  <a:lnTo>
                    <a:pt x="0" y="984"/>
                  </a:lnTo>
                  <a:cubicBezTo>
                    <a:pt x="0" y="984"/>
                    <a:pt x="356" y="1375"/>
                    <a:pt x="727" y="1375"/>
                  </a:cubicBezTo>
                  <a:cubicBezTo>
                    <a:pt x="783" y="1375"/>
                    <a:pt x="840" y="1366"/>
                    <a:pt x="896" y="1345"/>
                  </a:cubicBezTo>
                  <a:lnTo>
                    <a:pt x="990" y="1078"/>
                  </a:lnTo>
                  <a:lnTo>
                    <a:pt x="1210" y="481"/>
                  </a:lnTo>
                  <a:cubicBezTo>
                    <a:pt x="1210" y="481"/>
                    <a:pt x="1131" y="434"/>
                    <a:pt x="1021" y="355"/>
                  </a:cubicBezTo>
                  <a:cubicBezTo>
                    <a:pt x="824" y="228"/>
                    <a:pt x="500" y="0"/>
                    <a:pt x="299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972;p68">
              <a:extLst>
                <a:ext uri="{FF2B5EF4-FFF2-40B4-BE49-F238E27FC236}">
                  <a16:creationId xmlns:a16="http://schemas.microsoft.com/office/drawing/2014/main" id="{99318DFA-833F-42C3-9FF0-1567424A4453}"/>
                </a:ext>
              </a:extLst>
            </p:cNvPr>
            <p:cNvSpPr/>
            <p:nvPr/>
          </p:nvSpPr>
          <p:spPr>
            <a:xfrm>
              <a:off x="-2558125" y="4917400"/>
              <a:ext cx="19275" cy="25950"/>
            </a:xfrm>
            <a:custGeom>
              <a:avLst/>
              <a:gdLst/>
              <a:ahLst/>
              <a:cxnLst/>
              <a:rect l="l" t="t" r="r" b="b"/>
              <a:pathLst>
                <a:path w="771" h="1038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7" y="817"/>
                    <a:pt x="504" y="1037"/>
                  </a:cubicBezTo>
                  <a:lnTo>
                    <a:pt x="771" y="299"/>
                  </a:lnTo>
                  <a:cubicBezTo>
                    <a:pt x="771" y="299"/>
                    <a:pt x="692" y="252"/>
                    <a:pt x="582" y="17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973;p68">
              <a:extLst>
                <a:ext uri="{FF2B5EF4-FFF2-40B4-BE49-F238E27FC236}">
                  <a16:creationId xmlns:a16="http://schemas.microsoft.com/office/drawing/2014/main" id="{DDF89CF5-BC5F-4572-9018-9B984216D41B}"/>
                </a:ext>
              </a:extLst>
            </p:cNvPr>
            <p:cNvSpPr/>
            <p:nvPr/>
          </p:nvSpPr>
          <p:spPr>
            <a:xfrm>
              <a:off x="-2567150" y="4856425"/>
              <a:ext cx="69950" cy="80250"/>
            </a:xfrm>
            <a:custGeom>
              <a:avLst/>
              <a:gdLst/>
              <a:ahLst/>
              <a:cxnLst/>
              <a:rect l="l" t="t" r="r" b="b"/>
              <a:pathLst>
                <a:path w="2798" h="3210" extrusionOk="0">
                  <a:moveTo>
                    <a:pt x="1075" y="1"/>
                  </a:moveTo>
                  <a:cubicBezTo>
                    <a:pt x="811" y="1"/>
                    <a:pt x="561" y="62"/>
                    <a:pt x="362" y="208"/>
                  </a:cubicBezTo>
                  <a:cubicBezTo>
                    <a:pt x="362" y="208"/>
                    <a:pt x="189" y="727"/>
                    <a:pt x="48" y="1245"/>
                  </a:cubicBezTo>
                  <a:cubicBezTo>
                    <a:pt x="48" y="1261"/>
                    <a:pt x="48" y="1277"/>
                    <a:pt x="48" y="1277"/>
                  </a:cubicBezTo>
                  <a:cubicBezTo>
                    <a:pt x="32" y="1387"/>
                    <a:pt x="16" y="1497"/>
                    <a:pt x="16" y="1607"/>
                  </a:cubicBezTo>
                  <a:cubicBezTo>
                    <a:pt x="1" y="1874"/>
                    <a:pt x="16" y="2141"/>
                    <a:pt x="95" y="2408"/>
                  </a:cubicBezTo>
                  <a:cubicBezTo>
                    <a:pt x="95" y="2439"/>
                    <a:pt x="111" y="2471"/>
                    <a:pt x="126" y="2486"/>
                  </a:cubicBezTo>
                  <a:cubicBezTo>
                    <a:pt x="236" y="2581"/>
                    <a:pt x="393" y="2691"/>
                    <a:pt x="551" y="2785"/>
                  </a:cubicBezTo>
                  <a:lnTo>
                    <a:pt x="582" y="2801"/>
                  </a:lnTo>
                  <a:cubicBezTo>
                    <a:pt x="786" y="2926"/>
                    <a:pt x="1006" y="3036"/>
                    <a:pt x="1195" y="3131"/>
                  </a:cubicBezTo>
                  <a:cubicBezTo>
                    <a:pt x="1302" y="3184"/>
                    <a:pt x="1415" y="3209"/>
                    <a:pt x="1526" y="3209"/>
                  </a:cubicBezTo>
                  <a:cubicBezTo>
                    <a:pt x="1673" y="3209"/>
                    <a:pt x="1816" y="3164"/>
                    <a:pt x="1933" y="3083"/>
                  </a:cubicBezTo>
                  <a:cubicBezTo>
                    <a:pt x="2027" y="3036"/>
                    <a:pt x="2106" y="2958"/>
                    <a:pt x="2153" y="2863"/>
                  </a:cubicBezTo>
                  <a:cubicBezTo>
                    <a:pt x="2184" y="2832"/>
                    <a:pt x="2200" y="2801"/>
                    <a:pt x="2216" y="2769"/>
                  </a:cubicBezTo>
                  <a:cubicBezTo>
                    <a:pt x="2232" y="2722"/>
                    <a:pt x="2247" y="2675"/>
                    <a:pt x="2279" y="2628"/>
                  </a:cubicBezTo>
                  <a:cubicBezTo>
                    <a:pt x="2310" y="2565"/>
                    <a:pt x="2342" y="2486"/>
                    <a:pt x="2373" y="2408"/>
                  </a:cubicBezTo>
                  <a:cubicBezTo>
                    <a:pt x="2389" y="2376"/>
                    <a:pt x="2404" y="2345"/>
                    <a:pt x="2420" y="2298"/>
                  </a:cubicBezTo>
                  <a:cubicBezTo>
                    <a:pt x="2436" y="2266"/>
                    <a:pt x="2452" y="2219"/>
                    <a:pt x="2467" y="2172"/>
                  </a:cubicBezTo>
                  <a:cubicBezTo>
                    <a:pt x="2546" y="1984"/>
                    <a:pt x="2624" y="1779"/>
                    <a:pt x="2671" y="1591"/>
                  </a:cubicBezTo>
                  <a:cubicBezTo>
                    <a:pt x="2687" y="1559"/>
                    <a:pt x="2687" y="1544"/>
                    <a:pt x="2703" y="1528"/>
                  </a:cubicBezTo>
                  <a:cubicBezTo>
                    <a:pt x="2766" y="1292"/>
                    <a:pt x="2797" y="1088"/>
                    <a:pt x="2781" y="947"/>
                  </a:cubicBezTo>
                  <a:cubicBezTo>
                    <a:pt x="2700" y="504"/>
                    <a:pt x="1832" y="1"/>
                    <a:pt x="1075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974;p68">
              <a:extLst>
                <a:ext uri="{FF2B5EF4-FFF2-40B4-BE49-F238E27FC236}">
                  <a16:creationId xmlns:a16="http://schemas.microsoft.com/office/drawing/2014/main" id="{C1448212-9185-4DFE-AA00-C4BCEF9F7836}"/>
                </a:ext>
              </a:extLst>
            </p:cNvPr>
            <p:cNvSpPr/>
            <p:nvPr/>
          </p:nvSpPr>
          <p:spPr>
            <a:xfrm>
              <a:off x="-2567550" y="4896575"/>
              <a:ext cx="7900" cy="20050"/>
            </a:xfrm>
            <a:custGeom>
              <a:avLst/>
              <a:gdLst/>
              <a:ahLst/>
              <a:cxnLst/>
              <a:rect l="l" t="t" r="r" b="b"/>
              <a:pathLst>
                <a:path w="316" h="802" extrusionOk="0">
                  <a:moveTo>
                    <a:pt x="17" y="1"/>
                  </a:moveTo>
                  <a:lnTo>
                    <a:pt x="17" y="1"/>
                  </a:lnTo>
                  <a:cubicBezTo>
                    <a:pt x="1" y="268"/>
                    <a:pt x="17" y="550"/>
                    <a:pt x="95" y="802"/>
                  </a:cubicBezTo>
                  <a:cubicBezTo>
                    <a:pt x="232" y="559"/>
                    <a:pt x="310" y="184"/>
                    <a:pt x="315" y="173"/>
                  </a:cubicBezTo>
                  <a:lnTo>
                    <a:pt x="315" y="173"/>
                  </a:lnTo>
                  <a:cubicBezTo>
                    <a:pt x="315" y="173"/>
                    <a:pt x="315" y="173"/>
                    <a:pt x="315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5" y="173"/>
                    <a:pt x="315" y="173"/>
                    <a:pt x="315" y="173"/>
                  </a:cubicBezTo>
                  <a:lnTo>
                    <a:pt x="315" y="173"/>
                  </a:lnTo>
                  <a:cubicBezTo>
                    <a:pt x="189" y="63"/>
                    <a:pt x="95" y="16"/>
                    <a:pt x="17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975;p68">
              <a:extLst>
                <a:ext uri="{FF2B5EF4-FFF2-40B4-BE49-F238E27FC236}">
                  <a16:creationId xmlns:a16="http://schemas.microsoft.com/office/drawing/2014/main" id="{0FFD9895-C96E-428B-BAD4-1E2E35A52737}"/>
                </a:ext>
              </a:extLst>
            </p:cNvPr>
            <p:cNvSpPr/>
            <p:nvPr/>
          </p:nvSpPr>
          <p:spPr>
            <a:xfrm>
              <a:off x="-2564400" y="4848575"/>
              <a:ext cx="81400" cy="41350"/>
            </a:xfrm>
            <a:custGeom>
              <a:avLst/>
              <a:gdLst/>
              <a:ahLst/>
              <a:cxnLst/>
              <a:rect l="l" t="t" r="r" b="b"/>
              <a:pathLst>
                <a:path w="3256" h="1654" extrusionOk="0">
                  <a:moveTo>
                    <a:pt x="1083" y="0"/>
                  </a:moveTo>
                  <a:cubicBezTo>
                    <a:pt x="1013" y="0"/>
                    <a:pt x="945" y="6"/>
                    <a:pt x="880" y="20"/>
                  </a:cubicBezTo>
                  <a:cubicBezTo>
                    <a:pt x="158" y="177"/>
                    <a:pt x="32" y="727"/>
                    <a:pt x="1" y="1355"/>
                  </a:cubicBezTo>
                  <a:cubicBezTo>
                    <a:pt x="1" y="1355"/>
                    <a:pt x="43" y="1339"/>
                    <a:pt x="104" y="1339"/>
                  </a:cubicBezTo>
                  <a:cubicBezTo>
                    <a:pt x="204" y="1339"/>
                    <a:pt x="353" y="1382"/>
                    <a:pt x="441" y="1606"/>
                  </a:cubicBezTo>
                  <a:lnTo>
                    <a:pt x="613" y="1654"/>
                  </a:lnTo>
                  <a:cubicBezTo>
                    <a:pt x="613" y="1654"/>
                    <a:pt x="692" y="1308"/>
                    <a:pt x="818" y="1135"/>
                  </a:cubicBezTo>
                  <a:cubicBezTo>
                    <a:pt x="959" y="962"/>
                    <a:pt x="1273" y="1057"/>
                    <a:pt x="1383" y="852"/>
                  </a:cubicBezTo>
                  <a:cubicBezTo>
                    <a:pt x="1383" y="852"/>
                    <a:pt x="1910" y="1332"/>
                    <a:pt x="2428" y="1332"/>
                  </a:cubicBezTo>
                  <a:cubicBezTo>
                    <a:pt x="2510" y="1332"/>
                    <a:pt x="2592" y="1320"/>
                    <a:pt x="2671" y="1292"/>
                  </a:cubicBezTo>
                  <a:cubicBezTo>
                    <a:pt x="3256" y="1088"/>
                    <a:pt x="2006" y="0"/>
                    <a:pt x="1083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976;p68">
              <a:extLst>
                <a:ext uri="{FF2B5EF4-FFF2-40B4-BE49-F238E27FC236}">
                  <a16:creationId xmlns:a16="http://schemas.microsoft.com/office/drawing/2014/main" id="{6D9B9F8F-D1DD-4127-BFBD-C810B08FB8A6}"/>
                </a:ext>
              </a:extLst>
            </p:cNvPr>
            <p:cNvSpPr/>
            <p:nvPr/>
          </p:nvSpPr>
          <p:spPr>
            <a:xfrm>
              <a:off x="-2571850" y="4881800"/>
              <a:ext cx="18475" cy="25025"/>
            </a:xfrm>
            <a:custGeom>
              <a:avLst/>
              <a:gdLst/>
              <a:ahLst/>
              <a:cxnLst/>
              <a:rect l="l" t="t" r="r" b="b"/>
              <a:pathLst>
                <a:path w="739" h="1001" extrusionOk="0">
                  <a:moveTo>
                    <a:pt x="407" y="0"/>
                  </a:moveTo>
                  <a:cubicBezTo>
                    <a:pt x="373" y="0"/>
                    <a:pt x="337" y="8"/>
                    <a:pt x="299" y="26"/>
                  </a:cubicBezTo>
                  <a:cubicBezTo>
                    <a:pt x="0" y="152"/>
                    <a:pt x="0" y="874"/>
                    <a:pt x="503" y="1000"/>
                  </a:cubicBezTo>
                  <a:lnTo>
                    <a:pt x="739" y="277"/>
                  </a:lnTo>
                  <a:cubicBezTo>
                    <a:pt x="739" y="277"/>
                    <a:pt x="612" y="0"/>
                    <a:pt x="407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977;p68">
              <a:extLst>
                <a:ext uri="{FF2B5EF4-FFF2-40B4-BE49-F238E27FC236}">
                  <a16:creationId xmlns:a16="http://schemas.microsoft.com/office/drawing/2014/main" id="{08A39439-057E-46D9-9E13-67927840ED7B}"/>
                </a:ext>
              </a:extLst>
            </p:cNvPr>
            <p:cNvSpPr/>
            <p:nvPr/>
          </p:nvSpPr>
          <p:spPr>
            <a:xfrm>
              <a:off x="-2516875" y="4854150"/>
              <a:ext cx="36175" cy="25975"/>
            </a:xfrm>
            <a:custGeom>
              <a:avLst/>
              <a:gdLst/>
              <a:ahLst/>
              <a:cxnLst/>
              <a:rect l="l" t="t" r="r" b="b"/>
              <a:pathLst>
                <a:path w="1447" h="1039" extrusionOk="0">
                  <a:moveTo>
                    <a:pt x="1" y="1"/>
                  </a:moveTo>
                  <a:cubicBezTo>
                    <a:pt x="1" y="1"/>
                    <a:pt x="260" y="1038"/>
                    <a:pt x="839" y="1038"/>
                  </a:cubicBezTo>
                  <a:cubicBezTo>
                    <a:pt x="848" y="1038"/>
                    <a:pt x="856" y="1038"/>
                    <a:pt x="865" y="1038"/>
                  </a:cubicBezTo>
                  <a:cubicBezTo>
                    <a:pt x="1438" y="1023"/>
                    <a:pt x="1446" y="138"/>
                    <a:pt x="1000" y="138"/>
                  </a:cubicBezTo>
                  <a:cubicBezTo>
                    <a:pt x="982" y="138"/>
                    <a:pt x="963" y="139"/>
                    <a:pt x="943" y="142"/>
                  </a:cubicBezTo>
                  <a:cubicBezTo>
                    <a:pt x="880" y="151"/>
                    <a:pt x="818" y="154"/>
                    <a:pt x="756" y="154"/>
                  </a:cubicBezTo>
                  <a:cubicBezTo>
                    <a:pt x="355" y="154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978;p68">
              <a:extLst>
                <a:ext uri="{FF2B5EF4-FFF2-40B4-BE49-F238E27FC236}">
                  <a16:creationId xmlns:a16="http://schemas.microsoft.com/office/drawing/2014/main" id="{8B4770A4-414F-4ED0-88A1-EE9A9F86071A}"/>
                </a:ext>
              </a:extLst>
            </p:cNvPr>
            <p:cNvSpPr/>
            <p:nvPr/>
          </p:nvSpPr>
          <p:spPr>
            <a:xfrm>
              <a:off x="-2625275" y="5117925"/>
              <a:ext cx="222725" cy="191650"/>
            </a:xfrm>
            <a:custGeom>
              <a:avLst/>
              <a:gdLst/>
              <a:ahLst/>
              <a:cxnLst/>
              <a:rect l="l" t="t" r="r" b="b"/>
              <a:pathLst>
                <a:path w="8909" h="7666" extrusionOk="0">
                  <a:moveTo>
                    <a:pt x="1487" y="1"/>
                  </a:moveTo>
                  <a:cubicBezTo>
                    <a:pt x="1377" y="1"/>
                    <a:pt x="1306" y="17"/>
                    <a:pt x="1289" y="55"/>
                  </a:cubicBezTo>
                  <a:cubicBezTo>
                    <a:pt x="0" y="2254"/>
                    <a:pt x="6269" y="3417"/>
                    <a:pt x="6269" y="3417"/>
                  </a:cubicBezTo>
                  <a:cubicBezTo>
                    <a:pt x="6803" y="5302"/>
                    <a:pt x="8107" y="7659"/>
                    <a:pt x="8107" y="7659"/>
                  </a:cubicBezTo>
                  <a:cubicBezTo>
                    <a:pt x="8160" y="7663"/>
                    <a:pt x="8210" y="7665"/>
                    <a:pt x="8259" y="7665"/>
                  </a:cubicBezTo>
                  <a:cubicBezTo>
                    <a:pt x="8573" y="7665"/>
                    <a:pt x="8800" y="7572"/>
                    <a:pt x="8909" y="7313"/>
                  </a:cubicBezTo>
                  <a:cubicBezTo>
                    <a:pt x="8909" y="7313"/>
                    <a:pt x="8154" y="3103"/>
                    <a:pt x="7212" y="2191"/>
                  </a:cubicBezTo>
                  <a:cubicBezTo>
                    <a:pt x="6253" y="1280"/>
                    <a:pt x="3960" y="526"/>
                    <a:pt x="3960" y="526"/>
                  </a:cubicBezTo>
                  <a:cubicBezTo>
                    <a:pt x="3229" y="321"/>
                    <a:pt x="1975" y="1"/>
                    <a:pt x="148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979;p68">
              <a:extLst>
                <a:ext uri="{FF2B5EF4-FFF2-40B4-BE49-F238E27FC236}">
                  <a16:creationId xmlns:a16="http://schemas.microsoft.com/office/drawing/2014/main" id="{FD416BFA-B177-4A99-9F07-E1DFA2A543BB}"/>
                </a:ext>
              </a:extLst>
            </p:cNvPr>
            <p:cNvSpPr/>
            <p:nvPr/>
          </p:nvSpPr>
          <p:spPr>
            <a:xfrm>
              <a:off x="-2668150" y="5142050"/>
              <a:ext cx="54675" cy="42850"/>
            </a:xfrm>
            <a:custGeom>
              <a:avLst/>
              <a:gdLst/>
              <a:ahLst/>
              <a:cxnLst/>
              <a:rect l="l" t="t" r="r" b="b"/>
              <a:pathLst>
                <a:path w="2187" h="1714" extrusionOk="0">
                  <a:moveTo>
                    <a:pt x="1181" y="1"/>
                  </a:moveTo>
                  <a:cubicBezTo>
                    <a:pt x="1181" y="1"/>
                    <a:pt x="757" y="661"/>
                    <a:pt x="490" y="818"/>
                  </a:cubicBezTo>
                  <a:cubicBezTo>
                    <a:pt x="191" y="975"/>
                    <a:pt x="81" y="1101"/>
                    <a:pt x="129" y="1101"/>
                  </a:cubicBezTo>
                  <a:cubicBezTo>
                    <a:pt x="172" y="1101"/>
                    <a:pt x="507" y="941"/>
                    <a:pt x="561" y="916"/>
                  </a:cubicBezTo>
                  <a:lnTo>
                    <a:pt x="561" y="916"/>
                  </a:lnTo>
                  <a:cubicBezTo>
                    <a:pt x="301" y="1042"/>
                    <a:pt x="1" y="1400"/>
                    <a:pt x="91" y="1400"/>
                  </a:cubicBezTo>
                  <a:cubicBezTo>
                    <a:pt x="93" y="1400"/>
                    <a:pt x="95" y="1399"/>
                    <a:pt x="97" y="1399"/>
                  </a:cubicBezTo>
                  <a:cubicBezTo>
                    <a:pt x="129" y="1383"/>
                    <a:pt x="615" y="1117"/>
                    <a:pt x="616" y="1116"/>
                  </a:cubicBezTo>
                  <a:lnTo>
                    <a:pt x="616" y="1116"/>
                  </a:lnTo>
                  <a:cubicBezTo>
                    <a:pt x="172" y="1377"/>
                    <a:pt x="151" y="1584"/>
                    <a:pt x="219" y="1584"/>
                  </a:cubicBezTo>
                  <a:cubicBezTo>
                    <a:pt x="233" y="1584"/>
                    <a:pt x="251" y="1575"/>
                    <a:pt x="270" y="1556"/>
                  </a:cubicBezTo>
                  <a:cubicBezTo>
                    <a:pt x="380" y="1446"/>
                    <a:pt x="835" y="1242"/>
                    <a:pt x="836" y="1242"/>
                  </a:cubicBezTo>
                  <a:lnTo>
                    <a:pt x="836" y="1242"/>
                  </a:lnTo>
                  <a:cubicBezTo>
                    <a:pt x="663" y="1336"/>
                    <a:pt x="207" y="1713"/>
                    <a:pt x="427" y="1713"/>
                  </a:cubicBezTo>
                  <a:cubicBezTo>
                    <a:pt x="631" y="1713"/>
                    <a:pt x="1605" y="912"/>
                    <a:pt x="1747" y="896"/>
                  </a:cubicBezTo>
                  <a:cubicBezTo>
                    <a:pt x="1750" y="896"/>
                    <a:pt x="1753" y="895"/>
                    <a:pt x="1755" y="895"/>
                  </a:cubicBezTo>
                  <a:cubicBezTo>
                    <a:pt x="1845" y="895"/>
                    <a:pt x="1374" y="1431"/>
                    <a:pt x="1596" y="1431"/>
                  </a:cubicBezTo>
                  <a:cubicBezTo>
                    <a:pt x="1599" y="1431"/>
                    <a:pt x="1602" y="1431"/>
                    <a:pt x="1605" y="1431"/>
                  </a:cubicBezTo>
                  <a:cubicBezTo>
                    <a:pt x="1841" y="1399"/>
                    <a:pt x="2124" y="975"/>
                    <a:pt x="2155" y="739"/>
                  </a:cubicBezTo>
                  <a:cubicBezTo>
                    <a:pt x="2187" y="519"/>
                    <a:pt x="1857" y="79"/>
                    <a:pt x="1857" y="79"/>
                  </a:cubicBezTo>
                  <a:lnTo>
                    <a:pt x="1181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980;p68">
              <a:extLst>
                <a:ext uri="{FF2B5EF4-FFF2-40B4-BE49-F238E27FC236}">
                  <a16:creationId xmlns:a16="http://schemas.microsoft.com/office/drawing/2014/main" id="{FFA1EC99-FE50-4A0E-BDC4-2D7497B7BA02}"/>
                </a:ext>
              </a:extLst>
            </p:cNvPr>
            <p:cNvSpPr/>
            <p:nvPr/>
          </p:nvSpPr>
          <p:spPr>
            <a:xfrm>
              <a:off x="-2638625" y="4950375"/>
              <a:ext cx="45575" cy="194800"/>
            </a:xfrm>
            <a:custGeom>
              <a:avLst/>
              <a:gdLst/>
              <a:ahLst/>
              <a:cxnLst/>
              <a:rect l="l" t="t" r="r" b="b"/>
              <a:pathLst>
                <a:path w="1823" h="7792" extrusionOk="0">
                  <a:moveTo>
                    <a:pt x="1477" y="1"/>
                  </a:moveTo>
                  <a:cubicBezTo>
                    <a:pt x="1477" y="1"/>
                    <a:pt x="377" y="2106"/>
                    <a:pt x="126" y="4306"/>
                  </a:cubicBezTo>
                  <a:lnTo>
                    <a:pt x="0" y="7652"/>
                  </a:lnTo>
                  <a:cubicBezTo>
                    <a:pt x="0" y="7652"/>
                    <a:pt x="61" y="7791"/>
                    <a:pt x="325" y="7791"/>
                  </a:cubicBezTo>
                  <a:cubicBezTo>
                    <a:pt x="416" y="7791"/>
                    <a:pt x="531" y="7775"/>
                    <a:pt x="676" y="7731"/>
                  </a:cubicBezTo>
                  <a:lnTo>
                    <a:pt x="1069" y="4636"/>
                  </a:lnTo>
                  <a:lnTo>
                    <a:pt x="1493" y="2892"/>
                  </a:lnTo>
                  <a:cubicBezTo>
                    <a:pt x="1493" y="2892"/>
                    <a:pt x="1823" y="975"/>
                    <a:pt x="1477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981;p68">
              <a:extLst>
                <a:ext uri="{FF2B5EF4-FFF2-40B4-BE49-F238E27FC236}">
                  <a16:creationId xmlns:a16="http://schemas.microsoft.com/office/drawing/2014/main" id="{C19ED4C5-3CA1-4989-BE20-BFC02CDB5F7B}"/>
                </a:ext>
              </a:extLst>
            </p:cNvPr>
            <p:cNvSpPr/>
            <p:nvPr/>
          </p:nvSpPr>
          <p:spPr>
            <a:xfrm>
              <a:off x="-2889625" y="5391075"/>
              <a:ext cx="319750" cy="81325"/>
            </a:xfrm>
            <a:custGeom>
              <a:avLst/>
              <a:gdLst/>
              <a:ahLst/>
              <a:cxnLst/>
              <a:rect l="l" t="t" r="r" b="b"/>
              <a:pathLst>
                <a:path w="12790" h="3253" extrusionOk="0">
                  <a:moveTo>
                    <a:pt x="6395" y="1"/>
                  </a:moveTo>
                  <a:cubicBezTo>
                    <a:pt x="2860" y="1"/>
                    <a:pt x="1" y="723"/>
                    <a:pt x="1" y="1619"/>
                  </a:cubicBezTo>
                  <a:cubicBezTo>
                    <a:pt x="1" y="2530"/>
                    <a:pt x="2860" y="3253"/>
                    <a:pt x="6395" y="3253"/>
                  </a:cubicBezTo>
                  <a:cubicBezTo>
                    <a:pt x="9930" y="3253"/>
                    <a:pt x="12790" y="2530"/>
                    <a:pt x="12790" y="1619"/>
                  </a:cubicBezTo>
                  <a:cubicBezTo>
                    <a:pt x="12790" y="723"/>
                    <a:pt x="9930" y="1"/>
                    <a:pt x="63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982;p68">
              <a:extLst>
                <a:ext uri="{FF2B5EF4-FFF2-40B4-BE49-F238E27FC236}">
                  <a16:creationId xmlns:a16="http://schemas.microsoft.com/office/drawing/2014/main" id="{3ED513DF-371D-4AA3-8B3E-465415E6E716}"/>
                </a:ext>
              </a:extLst>
            </p:cNvPr>
            <p:cNvSpPr/>
            <p:nvPr/>
          </p:nvSpPr>
          <p:spPr>
            <a:xfrm>
              <a:off x="-2860550" y="5097650"/>
              <a:ext cx="91925" cy="131650"/>
            </a:xfrm>
            <a:custGeom>
              <a:avLst/>
              <a:gdLst/>
              <a:ahLst/>
              <a:cxnLst/>
              <a:rect l="l" t="t" r="r" b="b"/>
              <a:pathLst>
                <a:path w="3677" h="5266" extrusionOk="0">
                  <a:moveTo>
                    <a:pt x="1957" y="0"/>
                  </a:moveTo>
                  <a:cubicBezTo>
                    <a:pt x="854" y="0"/>
                    <a:pt x="237" y="1080"/>
                    <a:pt x="268" y="2280"/>
                  </a:cubicBezTo>
                  <a:cubicBezTo>
                    <a:pt x="283" y="3002"/>
                    <a:pt x="63" y="4526"/>
                    <a:pt x="1" y="4966"/>
                  </a:cubicBezTo>
                  <a:cubicBezTo>
                    <a:pt x="580" y="5139"/>
                    <a:pt x="1106" y="5266"/>
                    <a:pt x="1721" y="5266"/>
                  </a:cubicBezTo>
                  <a:cubicBezTo>
                    <a:pt x="2056" y="5266"/>
                    <a:pt x="2418" y="5228"/>
                    <a:pt x="2829" y="5139"/>
                  </a:cubicBezTo>
                  <a:cubicBezTo>
                    <a:pt x="2986" y="4573"/>
                    <a:pt x="3567" y="2720"/>
                    <a:pt x="3661" y="1855"/>
                  </a:cubicBezTo>
                  <a:cubicBezTo>
                    <a:pt x="3677" y="1635"/>
                    <a:pt x="3614" y="1227"/>
                    <a:pt x="3551" y="1023"/>
                  </a:cubicBezTo>
                  <a:cubicBezTo>
                    <a:pt x="3410" y="551"/>
                    <a:pt x="2986" y="33"/>
                    <a:pt x="2027" y="2"/>
                  </a:cubicBezTo>
                  <a:cubicBezTo>
                    <a:pt x="2004" y="1"/>
                    <a:pt x="1980" y="0"/>
                    <a:pt x="1957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983;p68">
              <a:extLst>
                <a:ext uri="{FF2B5EF4-FFF2-40B4-BE49-F238E27FC236}">
                  <a16:creationId xmlns:a16="http://schemas.microsoft.com/office/drawing/2014/main" id="{E83F5C15-C611-4D42-BAC2-8B0A7C0C9D82}"/>
                </a:ext>
              </a:extLst>
            </p:cNvPr>
            <p:cNvSpPr/>
            <p:nvPr/>
          </p:nvSpPr>
          <p:spPr>
            <a:xfrm>
              <a:off x="-2790250" y="5205700"/>
              <a:ext cx="67200" cy="144950"/>
            </a:xfrm>
            <a:custGeom>
              <a:avLst/>
              <a:gdLst/>
              <a:ahLst/>
              <a:cxnLst/>
              <a:rect l="l" t="t" r="r" b="b"/>
              <a:pathLst>
                <a:path w="2688" h="5798" extrusionOk="0">
                  <a:moveTo>
                    <a:pt x="1" y="0"/>
                  </a:moveTo>
                  <a:lnTo>
                    <a:pt x="1" y="2467"/>
                  </a:lnTo>
                  <a:cubicBezTo>
                    <a:pt x="1" y="2467"/>
                    <a:pt x="1635" y="5185"/>
                    <a:pt x="2200" y="5797"/>
                  </a:cubicBezTo>
                  <a:cubicBezTo>
                    <a:pt x="2420" y="5797"/>
                    <a:pt x="2687" y="5687"/>
                    <a:pt x="2687" y="5405"/>
                  </a:cubicBezTo>
                  <a:cubicBezTo>
                    <a:pt x="786" y="2844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984;p68">
              <a:extLst>
                <a:ext uri="{FF2B5EF4-FFF2-40B4-BE49-F238E27FC236}">
                  <a16:creationId xmlns:a16="http://schemas.microsoft.com/office/drawing/2014/main" id="{E37A2249-738D-4976-A0A5-C8497B7A605A}"/>
                </a:ext>
              </a:extLst>
            </p:cNvPr>
            <p:cNvSpPr/>
            <p:nvPr/>
          </p:nvSpPr>
          <p:spPr>
            <a:xfrm>
              <a:off x="-2817350" y="5337250"/>
              <a:ext cx="203500" cy="94300"/>
            </a:xfrm>
            <a:custGeom>
              <a:avLst/>
              <a:gdLst/>
              <a:ahLst/>
              <a:cxnLst/>
              <a:rect l="l" t="t" r="r" b="b"/>
              <a:pathLst>
                <a:path w="8140" h="3772" extrusionOk="0">
                  <a:moveTo>
                    <a:pt x="3760" y="0"/>
                  </a:moveTo>
                  <a:cubicBezTo>
                    <a:pt x="2441" y="0"/>
                    <a:pt x="331" y="944"/>
                    <a:pt x="331" y="944"/>
                  </a:cubicBezTo>
                  <a:cubicBezTo>
                    <a:pt x="1" y="1289"/>
                    <a:pt x="331" y="1981"/>
                    <a:pt x="456" y="2012"/>
                  </a:cubicBezTo>
                  <a:cubicBezTo>
                    <a:pt x="634" y="2069"/>
                    <a:pt x="833" y="2094"/>
                    <a:pt x="1043" y="2094"/>
                  </a:cubicBezTo>
                  <a:cubicBezTo>
                    <a:pt x="2334" y="2094"/>
                    <a:pt x="4054" y="1164"/>
                    <a:pt x="4054" y="1164"/>
                  </a:cubicBezTo>
                  <a:cubicBezTo>
                    <a:pt x="5405" y="2452"/>
                    <a:pt x="7605" y="3772"/>
                    <a:pt x="7605" y="3772"/>
                  </a:cubicBezTo>
                  <a:cubicBezTo>
                    <a:pt x="7935" y="3615"/>
                    <a:pt x="8139" y="3410"/>
                    <a:pt x="8092" y="3112"/>
                  </a:cubicBezTo>
                  <a:cubicBezTo>
                    <a:pt x="8092" y="3112"/>
                    <a:pt x="5421" y="347"/>
                    <a:pt x="4211" y="48"/>
                  </a:cubicBezTo>
                  <a:cubicBezTo>
                    <a:pt x="4077" y="15"/>
                    <a:pt x="3924" y="0"/>
                    <a:pt x="3760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985;p68">
              <a:extLst>
                <a:ext uri="{FF2B5EF4-FFF2-40B4-BE49-F238E27FC236}">
                  <a16:creationId xmlns:a16="http://schemas.microsoft.com/office/drawing/2014/main" id="{2422A736-29BC-4E2F-A24D-7A4A42283553}"/>
                </a:ext>
              </a:extLst>
            </p:cNvPr>
            <p:cNvSpPr/>
            <p:nvPr/>
          </p:nvSpPr>
          <p:spPr>
            <a:xfrm>
              <a:off x="-2628025" y="5394675"/>
              <a:ext cx="53450" cy="50625"/>
            </a:xfrm>
            <a:custGeom>
              <a:avLst/>
              <a:gdLst/>
              <a:ahLst/>
              <a:cxnLst/>
              <a:rect l="l" t="t" r="r" b="b"/>
              <a:pathLst>
                <a:path w="2138" h="2025" extrusionOk="0">
                  <a:moveTo>
                    <a:pt x="1697" y="0"/>
                  </a:moveTo>
                  <a:cubicBezTo>
                    <a:pt x="1637" y="0"/>
                    <a:pt x="1574" y="9"/>
                    <a:pt x="1509" y="29"/>
                  </a:cubicBezTo>
                  <a:cubicBezTo>
                    <a:pt x="1163" y="139"/>
                    <a:pt x="1022" y="626"/>
                    <a:pt x="503" y="783"/>
                  </a:cubicBezTo>
                  <a:cubicBezTo>
                    <a:pt x="503" y="783"/>
                    <a:pt x="519" y="941"/>
                    <a:pt x="0" y="1475"/>
                  </a:cubicBezTo>
                  <a:cubicBezTo>
                    <a:pt x="0" y="1475"/>
                    <a:pt x="32" y="1553"/>
                    <a:pt x="142" y="1648"/>
                  </a:cubicBezTo>
                  <a:cubicBezTo>
                    <a:pt x="252" y="1726"/>
                    <a:pt x="645" y="2025"/>
                    <a:pt x="645" y="2025"/>
                  </a:cubicBezTo>
                  <a:lnTo>
                    <a:pt x="2137" y="155"/>
                  </a:lnTo>
                  <a:cubicBezTo>
                    <a:pt x="2137" y="155"/>
                    <a:pt x="1951" y="0"/>
                    <a:pt x="16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986;p68">
              <a:extLst>
                <a:ext uri="{FF2B5EF4-FFF2-40B4-BE49-F238E27FC236}">
                  <a16:creationId xmlns:a16="http://schemas.microsoft.com/office/drawing/2014/main" id="{83178BAF-A41C-4F5C-9960-A8A02921F872}"/>
                </a:ext>
              </a:extLst>
            </p:cNvPr>
            <p:cNvSpPr/>
            <p:nvPr/>
          </p:nvSpPr>
          <p:spPr>
            <a:xfrm>
              <a:off x="-2835025" y="5179675"/>
              <a:ext cx="26350" cy="31875"/>
            </a:xfrm>
            <a:custGeom>
              <a:avLst/>
              <a:gdLst/>
              <a:ahLst/>
              <a:cxnLst/>
              <a:rect l="l" t="t" r="r" b="b"/>
              <a:pathLst>
                <a:path w="1054" h="1275" extrusionOk="0">
                  <a:moveTo>
                    <a:pt x="163" y="0"/>
                  </a:moveTo>
                  <a:cubicBezTo>
                    <a:pt x="131" y="0"/>
                    <a:pt x="102" y="6"/>
                    <a:pt x="79" y="20"/>
                  </a:cubicBezTo>
                  <a:lnTo>
                    <a:pt x="64" y="177"/>
                  </a:lnTo>
                  <a:lnTo>
                    <a:pt x="1" y="884"/>
                  </a:lnTo>
                  <a:lnTo>
                    <a:pt x="1" y="978"/>
                  </a:lnTo>
                  <a:lnTo>
                    <a:pt x="1" y="1010"/>
                  </a:lnTo>
                  <a:cubicBezTo>
                    <a:pt x="1" y="1010"/>
                    <a:pt x="174" y="1151"/>
                    <a:pt x="394" y="1230"/>
                  </a:cubicBezTo>
                  <a:cubicBezTo>
                    <a:pt x="476" y="1254"/>
                    <a:pt x="568" y="1275"/>
                    <a:pt x="659" y="1275"/>
                  </a:cubicBezTo>
                  <a:cubicBezTo>
                    <a:pt x="741" y="1275"/>
                    <a:pt x="822" y="1258"/>
                    <a:pt x="896" y="1214"/>
                  </a:cubicBezTo>
                  <a:lnTo>
                    <a:pt x="959" y="931"/>
                  </a:lnTo>
                  <a:lnTo>
                    <a:pt x="1006" y="617"/>
                  </a:lnTo>
                  <a:lnTo>
                    <a:pt x="1053" y="334"/>
                  </a:lnTo>
                  <a:cubicBezTo>
                    <a:pt x="1053" y="334"/>
                    <a:pt x="975" y="303"/>
                    <a:pt x="865" y="255"/>
                  </a:cubicBezTo>
                  <a:cubicBezTo>
                    <a:pt x="739" y="208"/>
                    <a:pt x="598" y="130"/>
                    <a:pt x="441" y="67"/>
                  </a:cubicBezTo>
                  <a:cubicBezTo>
                    <a:pt x="341" y="34"/>
                    <a:pt x="241" y="0"/>
                    <a:pt x="163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987;p68">
              <a:extLst>
                <a:ext uri="{FF2B5EF4-FFF2-40B4-BE49-F238E27FC236}">
                  <a16:creationId xmlns:a16="http://schemas.microsoft.com/office/drawing/2014/main" id="{0369AAE7-8149-40BC-9D65-C119226D6CBC}"/>
                </a:ext>
              </a:extLst>
            </p:cNvPr>
            <p:cNvSpPr/>
            <p:nvPr/>
          </p:nvSpPr>
          <p:spPr>
            <a:xfrm>
              <a:off x="-2827950" y="5184075"/>
              <a:ext cx="19275" cy="18900"/>
            </a:xfrm>
            <a:custGeom>
              <a:avLst/>
              <a:gdLst/>
              <a:ahLst/>
              <a:cxnLst/>
              <a:rect l="l" t="t" r="r" b="b"/>
              <a:pathLst>
                <a:path w="771" h="756" extrusionOk="0">
                  <a:moveTo>
                    <a:pt x="1" y="1"/>
                  </a:moveTo>
                  <a:cubicBezTo>
                    <a:pt x="1" y="1"/>
                    <a:pt x="268" y="614"/>
                    <a:pt x="676" y="755"/>
                  </a:cubicBezTo>
                  <a:lnTo>
                    <a:pt x="770" y="158"/>
                  </a:lnTo>
                  <a:cubicBezTo>
                    <a:pt x="770" y="158"/>
                    <a:pt x="692" y="127"/>
                    <a:pt x="582" y="7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988;p68">
              <a:extLst>
                <a:ext uri="{FF2B5EF4-FFF2-40B4-BE49-F238E27FC236}">
                  <a16:creationId xmlns:a16="http://schemas.microsoft.com/office/drawing/2014/main" id="{BD49CF42-C435-4554-8359-2F0AE1F96F92}"/>
                </a:ext>
              </a:extLst>
            </p:cNvPr>
            <p:cNvSpPr/>
            <p:nvPr/>
          </p:nvSpPr>
          <p:spPr>
            <a:xfrm>
              <a:off x="-2840125" y="5129500"/>
              <a:ext cx="67200" cy="66450"/>
            </a:xfrm>
            <a:custGeom>
              <a:avLst/>
              <a:gdLst/>
              <a:ahLst/>
              <a:cxnLst/>
              <a:rect l="l" t="t" r="r" b="b"/>
              <a:pathLst>
                <a:path w="2688" h="2658" extrusionOk="0">
                  <a:moveTo>
                    <a:pt x="503" y="0"/>
                  </a:moveTo>
                  <a:cubicBezTo>
                    <a:pt x="268" y="94"/>
                    <a:pt x="142" y="409"/>
                    <a:pt x="79" y="754"/>
                  </a:cubicBezTo>
                  <a:cubicBezTo>
                    <a:pt x="16" y="1053"/>
                    <a:pt x="1" y="1351"/>
                    <a:pt x="1" y="1587"/>
                  </a:cubicBezTo>
                  <a:cubicBezTo>
                    <a:pt x="1" y="1807"/>
                    <a:pt x="1" y="1964"/>
                    <a:pt x="1" y="1964"/>
                  </a:cubicBezTo>
                  <a:cubicBezTo>
                    <a:pt x="1" y="1964"/>
                    <a:pt x="32" y="1995"/>
                    <a:pt x="79" y="2027"/>
                  </a:cubicBezTo>
                  <a:cubicBezTo>
                    <a:pt x="126" y="2074"/>
                    <a:pt x="189" y="2121"/>
                    <a:pt x="268" y="2184"/>
                  </a:cubicBezTo>
                  <a:cubicBezTo>
                    <a:pt x="362" y="2247"/>
                    <a:pt x="488" y="2325"/>
                    <a:pt x="629" y="2404"/>
                  </a:cubicBezTo>
                  <a:cubicBezTo>
                    <a:pt x="802" y="2498"/>
                    <a:pt x="1006" y="2577"/>
                    <a:pt x="1210" y="2624"/>
                  </a:cubicBezTo>
                  <a:cubicBezTo>
                    <a:pt x="1320" y="2646"/>
                    <a:pt x="1429" y="2657"/>
                    <a:pt x="1538" y="2657"/>
                  </a:cubicBezTo>
                  <a:cubicBezTo>
                    <a:pt x="1665" y="2657"/>
                    <a:pt x="1791" y="2642"/>
                    <a:pt x="1917" y="2608"/>
                  </a:cubicBezTo>
                  <a:cubicBezTo>
                    <a:pt x="2514" y="2420"/>
                    <a:pt x="2656" y="1414"/>
                    <a:pt x="2671" y="707"/>
                  </a:cubicBezTo>
                  <a:cubicBezTo>
                    <a:pt x="2671" y="691"/>
                    <a:pt x="2671" y="676"/>
                    <a:pt x="2671" y="644"/>
                  </a:cubicBezTo>
                  <a:cubicBezTo>
                    <a:pt x="2687" y="393"/>
                    <a:pt x="2671" y="189"/>
                    <a:pt x="2671" y="94"/>
                  </a:cubicBezTo>
                  <a:cubicBezTo>
                    <a:pt x="2656" y="47"/>
                    <a:pt x="2656" y="16"/>
                    <a:pt x="2656" y="16"/>
                  </a:cubicBezTo>
                  <a:lnTo>
                    <a:pt x="880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989;p68">
              <a:extLst>
                <a:ext uri="{FF2B5EF4-FFF2-40B4-BE49-F238E27FC236}">
                  <a16:creationId xmlns:a16="http://schemas.microsoft.com/office/drawing/2014/main" id="{240B9216-F08E-43D0-941A-3D3F0A9FE267}"/>
                </a:ext>
              </a:extLst>
            </p:cNvPr>
            <p:cNvSpPr/>
            <p:nvPr/>
          </p:nvSpPr>
          <p:spPr>
            <a:xfrm>
              <a:off x="-2840125" y="5169150"/>
              <a:ext cx="9450" cy="18500"/>
            </a:xfrm>
            <a:custGeom>
              <a:avLst/>
              <a:gdLst/>
              <a:ahLst/>
              <a:cxnLst/>
              <a:rect l="l" t="t" r="r" b="b"/>
              <a:pathLst>
                <a:path w="378" h="740" extrusionOk="0">
                  <a:moveTo>
                    <a:pt x="1" y="1"/>
                  </a:moveTo>
                  <a:cubicBezTo>
                    <a:pt x="1" y="221"/>
                    <a:pt x="1" y="378"/>
                    <a:pt x="1" y="378"/>
                  </a:cubicBezTo>
                  <a:cubicBezTo>
                    <a:pt x="1" y="378"/>
                    <a:pt x="158" y="708"/>
                    <a:pt x="205" y="739"/>
                  </a:cubicBezTo>
                  <a:cubicBezTo>
                    <a:pt x="378" y="614"/>
                    <a:pt x="158" y="95"/>
                    <a:pt x="158" y="9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990;p68">
              <a:extLst>
                <a:ext uri="{FF2B5EF4-FFF2-40B4-BE49-F238E27FC236}">
                  <a16:creationId xmlns:a16="http://schemas.microsoft.com/office/drawing/2014/main" id="{7EE7787A-51D0-445D-B49B-BC6FEB9A1FF8}"/>
                </a:ext>
              </a:extLst>
            </p:cNvPr>
            <p:cNvSpPr/>
            <p:nvPr/>
          </p:nvSpPr>
          <p:spPr>
            <a:xfrm>
              <a:off x="-2849475" y="5148350"/>
              <a:ext cx="18800" cy="25950"/>
            </a:xfrm>
            <a:custGeom>
              <a:avLst/>
              <a:gdLst/>
              <a:ahLst/>
              <a:cxnLst/>
              <a:rect l="l" t="t" r="r" b="b"/>
              <a:pathLst>
                <a:path w="752" h="1038" extrusionOk="0">
                  <a:moveTo>
                    <a:pt x="440" y="1"/>
                  </a:moveTo>
                  <a:cubicBezTo>
                    <a:pt x="390" y="1"/>
                    <a:pt x="336" y="18"/>
                    <a:pt x="280" y="63"/>
                  </a:cubicBezTo>
                  <a:cubicBezTo>
                    <a:pt x="0" y="281"/>
                    <a:pt x="121" y="1037"/>
                    <a:pt x="657" y="1037"/>
                  </a:cubicBezTo>
                  <a:cubicBezTo>
                    <a:pt x="662" y="1037"/>
                    <a:pt x="668" y="1037"/>
                    <a:pt x="673" y="1037"/>
                  </a:cubicBezTo>
                  <a:lnTo>
                    <a:pt x="752" y="220"/>
                  </a:lnTo>
                  <a:cubicBezTo>
                    <a:pt x="752" y="220"/>
                    <a:pt x="618" y="1"/>
                    <a:pt x="440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991;p68">
              <a:extLst>
                <a:ext uri="{FF2B5EF4-FFF2-40B4-BE49-F238E27FC236}">
                  <a16:creationId xmlns:a16="http://schemas.microsoft.com/office/drawing/2014/main" id="{4D5A368B-F7A5-4EB6-A3C5-E21BA36411BD}"/>
                </a:ext>
              </a:extLst>
            </p:cNvPr>
            <p:cNvSpPr/>
            <p:nvPr/>
          </p:nvSpPr>
          <p:spPr>
            <a:xfrm>
              <a:off x="-2838150" y="5129100"/>
              <a:ext cx="64825" cy="29975"/>
            </a:xfrm>
            <a:custGeom>
              <a:avLst/>
              <a:gdLst/>
              <a:ahLst/>
              <a:cxnLst/>
              <a:rect l="l" t="t" r="r" b="b"/>
              <a:pathLst>
                <a:path w="2593" h="1199" extrusionOk="0">
                  <a:moveTo>
                    <a:pt x="424" y="0"/>
                  </a:moveTo>
                  <a:cubicBezTo>
                    <a:pt x="189" y="110"/>
                    <a:pt x="63" y="425"/>
                    <a:pt x="0" y="770"/>
                  </a:cubicBezTo>
                  <a:cubicBezTo>
                    <a:pt x="267" y="786"/>
                    <a:pt x="346" y="1179"/>
                    <a:pt x="409" y="1194"/>
                  </a:cubicBezTo>
                  <a:cubicBezTo>
                    <a:pt x="422" y="1197"/>
                    <a:pt x="435" y="1199"/>
                    <a:pt x="447" y="1199"/>
                  </a:cubicBezTo>
                  <a:cubicBezTo>
                    <a:pt x="707" y="1199"/>
                    <a:pt x="707" y="582"/>
                    <a:pt x="707" y="582"/>
                  </a:cubicBezTo>
                  <a:cubicBezTo>
                    <a:pt x="2184" y="566"/>
                    <a:pt x="2577" y="330"/>
                    <a:pt x="2592" y="95"/>
                  </a:cubicBezTo>
                  <a:cubicBezTo>
                    <a:pt x="2577" y="48"/>
                    <a:pt x="2577" y="32"/>
                    <a:pt x="2577" y="32"/>
                  </a:cubicBezTo>
                  <a:lnTo>
                    <a:pt x="424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992;p68">
              <a:extLst>
                <a:ext uri="{FF2B5EF4-FFF2-40B4-BE49-F238E27FC236}">
                  <a16:creationId xmlns:a16="http://schemas.microsoft.com/office/drawing/2014/main" id="{1F8D9C82-8709-4692-A39E-EE3A44AA7C63}"/>
                </a:ext>
              </a:extLst>
            </p:cNvPr>
            <p:cNvSpPr/>
            <p:nvPr/>
          </p:nvSpPr>
          <p:spPr>
            <a:xfrm>
              <a:off x="-2840525" y="5129500"/>
              <a:ext cx="23600" cy="74650"/>
            </a:xfrm>
            <a:custGeom>
              <a:avLst/>
              <a:gdLst/>
              <a:ahLst/>
              <a:cxnLst/>
              <a:rect l="l" t="t" r="r" b="b"/>
              <a:pathLst>
                <a:path w="944" h="2986" extrusionOk="0">
                  <a:moveTo>
                    <a:pt x="519" y="0"/>
                  </a:moveTo>
                  <a:cubicBezTo>
                    <a:pt x="284" y="94"/>
                    <a:pt x="158" y="409"/>
                    <a:pt x="95" y="754"/>
                  </a:cubicBezTo>
                  <a:cubicBezTo>
                    <a:pt x="32" y="1053"/>
                    <a:pt x="17" y="1351"/>
                    <a:pt x="17" y="1587"/>
                  </a:cubicBezTo>
                  <a:cubicBezTo>
                    <a:pt x="1" y="1807"/>
                    <a:pt x="17" y="1964"/>
                    <a:pt x="17" y="1964"/>
                  </a:cubicBezTo>
                  <a:cubicBezTo>
                    <a:pt x="17" y="1964"/>
                    <a:pt x="48" y="1995"/>
                    <a:pt x="95" y="2027"/>
                  </a:cubicBezTo>
                  <a:cubicBezTo>
                    <a:pt x="142" y="2074"/>
                    <a:pt x="205" y="2121"/>
                    <a:pt x="284" y="2184"/>
                  </a:cubicBezTo>
                  <a:lnTo>
                    <a:pt x="221" y="2985"/>
                  </a:lnTo>
                  <a:cubicBezTo>
                    <a:pt x="425" y="2938"/>
                    <a:pt x="614" y="2655"/>
                    <a:pt x="645" y="2404"/>
                  </a:cubicBezTo>
                  <a:cubicBezTo>
                    <a:pt x="645" y="2294"/>
                    <a:pt x="661" y="2184"/>
                    <a:pt x="676" y="2074"/>
                  </a:cubicBezTo>
                  <a:cubicBezTo>
                    <a:pt x="771" y="1084"/>
                    <a:pt x="944" y="79"/>
                    <a:pt x="944" y="79"/>
                  </a:cubicBezTo>
                  <a:cubicBezTo>
                    <a:pt x="944" y="79"/>
                    <a:pt x="928" y="32"/>
                    <a:pt x="896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993;p68">
              <a:extLst>
                <a:ext uri="{FF2B5EF4-FFF2-40B4-BE49-F238E27FC236}">
                  <a16:creationId xmlns:a16="http://schemas.microsoft.com/office/drawing/2014/main" id="{66E501E6-064C-4418-AB0A-3DDC9E0F1350}"/>
                </a:ext>
              </a:extLst>
            </p:cNvPr>
            <p:cNvSpPr/>
            <p:nvPr/>
          </p:nvSpPr>
          <p:spPr>
            <a:xfrm>
              <a:off x="-2873900" y="5361800"/>
              <a:ext cx="230575" cy="85075"/>
            </a:xfrm>
            <a:custGeom>
              <a:avLst/>
              <a:gdLst/>
              <a:ahLst/>
              <a:cxnLst/>
              <a:rect l="l" t="t" r="r" b="b"/>
              <a:pathLst>
                <a:path w="9223" h="3403" extrusionOk="0">
                  <a:moveTo>
                    <a:pt x="3826" y="0"/>
                  </a:moveTo>
                  <a:cubicBezTo>
                    <a:pt x="2357" y="0"/>
                    <a:pt x="393" y="166"/>
                    <a:pt x="393" y="166"/>
                  </a:cubicBezTo>
                  <a:cubicBezTo>
                    <a:pt x="126" y="606"/>
                    <a:pt x="0" y="2208"/>
                    <a:pt x="1037" y="2334"/>
                  </a:cubicBezTo>
                  <a:cubicBezTo>
                    <a:pt x="1112" y="2343"/>
                    <a:pt x="1191" y="2347"/>
                    <a:pt x="1273" y="2347"/>
                  </a:cubicBezTo>
                  <a:cubicBezTo>
                    <a:pt x="2652" y="2347"/>
                    <a:pt x="4934" y="1172"/>
                    <a:pt x="4934" y="1172"/>
                  </a:cubicBezTo>
                  <a:cubicBezTo>
                    <a:pt x="6410" y="2318"/>
                    <a:pt x="8736" y="3402"/>
                    <a:pt x="8736" y="3402"/>
                  </a:cubicBezTo>
                  <a:cubicBezTo>
                    <a:pt x="9050" y="3214"/>
                    <a:pt x="9223" y="2994"/>
                    <a:pt x="9160" y="2696"/>
                  </a:cubicBezTo>
                  <a:cubicBezTo>
                    <a:pt x="9160" y="2696"/>
                    <a:pt x="6206" y="213"/>
                    <a:pt x="4965" y="56"/>
                  </a:cubicBezTo>
                  <a:cubicBezTo>
                    <a:pt x="4678" y="16"/>
                    <a:pt x="4275" y="0"/>
                    <a:pt x="3826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994;p68">
              <a:extLst>
                <a:ext uri="{FF2B5EF4-FFF2-40B4-BE49-F238E27FC236}">
                  <a16:creationId xmlns:a16="http://schemas.microsoft.com/office/drawing/2014/main" id="{82D41DAA-FC19-4609-AF1E-46C7CE227C2A}"/>
                </a:ext>
              </a:extLst>
            </p:cNvPr>
            <p:cNvSpPr/>
            <p:nvPr/>
          </p:nvSpPr>
          <p:spPr>
            <a:xfrm>
              <a:off x="-2656300" y="5405775"/>
              <a:ext cx="49900" cy="53275"/>
            </a:xfrm>
            <a:custGeom>
              <a:avLst/>
              <a:gdLst/>
              <a:ahLst/>
              <a:cxnLst/>
              <a:rect l="l" t="t" r="r" b="b"/>
              <a:pathLst>
                <a:path w="1996" h="2131" extrusionOk="0">
                  <a:moveTo>
                    <a:pt x="1603" y="0"/>
                  </a:moveTo>
                  <a:cubicBezTo>
                    <a:pt x="1524" y="0"/>
                    <a:pt x="1438" y="15"/>
                    <a:pt x="1351" y="57"/>
                  </a:cubicBezTo>
                  <a:cubicBezTo>
                    <a:pt x="1021" y="198"/>
                    <a:pt x="927" y="701"/>
                    <a:pt x="424" y="905"/>
                  </a:cubicBezTo>
                  <a:cubicBezTo>
                    <a:pt x="424" y="905"/>
                    <a:pt x="456" y="1062"/>
                    <a:pt x="0" y="1643"/>
                  </a:cubicBezTo>
                  <a:cubicBezTo>
                    <a:pt x="0" y="1643"/>
                    <a:pt x="32" y="1722"/>
                    <a:pt x="157" y="1801"/>
                  </a:cubicBezTo>
                  <a:cubicBezTo>
                    <a:pt x="267" y="1879"/>
                    <a:pt x="692" y="2131"/>
                    <a:pt x="692" y="2131"/>
                  </a:cubicBezTo>
                  <a:lnTo>
                    <a:pt x="1996" y="120"/>
                  </a:lnTo>
                  <a:cubicBezTo>
                    <a:pt x="1996" y="120"/>
                    <a:pt x="1825" y="0"/>
                    <a:pt x="1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995;p68">
              <a:extLst>
                <a:ext uri="{FF2B5EF4-FFF2-40B4-BE49-F238E27FC236}">
                  <a16:creationId xmlns:a16="http://schemas.microsoft.com/office/drawing/2014/main" id="{03A50976-64F8-423C-B837-35A7E5D0E3CF}"/>
                </a:ext>
              </a:extLst>
            </p:cNvPr>
            <p:cNvSpPr/>
            <p:nvPr/>
          </p:nvSpPr>
          <p:spPr>
            <a:xfrm>
              <a:off x="-2871550" y="5203325"/>
              <a:ext cx="97825" cy="173450"/>
            </a:xfrm>
            <a:custGeom>
              <a:avLst/>
              <a:gdLst/>
              <a:ahLst/>
              <a:cxnLst/>
              <a:rect l="l" t="t" r="r" b="b"/>
              <a:pathLst>
                <a:path w="3913" h="6938" extrusionOk="0">
                  <a:moveTo>
                    <a:pt x="1587" y="1"/>
                  </a:moveTo>
                  <a:lnTo>
                    <a:pt x="959" y="236"/>
                  </a:lnTo>
                  <a:lnTo>
                    <a:pt x="346" y="488"/>
                  </a:lnTo>
                  <a:cubicBezTo>
                    <a:pt x="346" y="488"/>
                    <a:pt x="95" y="1917"/>
                    <a:pt x="32" y="4148"/>
                  </a:cubicBezTo>
                  <a:cubicBezTo>
                    <a:pt x="1" y="4903"/>
                    <a:pt x="126" y="6144"/>
                    <a:pt x="174" y="6866"/>
                  </a:cubicBezTo>
                  <a:cubicBezTo>
                    <a:pt x="479" y="6914"/>
                    <a:pt x="751" y="6938"/>
                    <a:pt x="1010" y="6938"/>
                  </a:cubicBezTo>
                  <a:cubicBezTo>
                    <a:pt x="1776" y="6938"/>
                    <a:pt x="2432" y="6731"/>
                    <a:pt x="3536" y="6332"/>
                  </a:cubicBezTo>
                  <a:cubicBezTo>
                    <a:pt x="3284" y="5594"/>
                    <a:pt x="3127" y="5075"/>
                    <a:pt x="3174" y="4211"/>
                  </a:cubicBezTo>
                  <a:cubicBezTo>
                    <a:pt x="3174" y="4211"/>
                    <a:pt x="3221" y="3740"/>
                    <a:pt x="3316" y="3441"/>
                  </a:cubicBezTo>
                  <a:cubicBezTo>
                    <a:pt x="3316" y="3394"/>
                    <a:pt x="3331" y="3363"/>
                    <a:pt x="3347" y="3347"/>
                  </a:cubicBezTo>
                  <a:cubicBezTo>
                    <a:pt x="3347" y="3331"/>
                    <a:pt x="3347" y="3316"/>
                    <a:pt x="3347" y="3316"/>
                  </a:cubicBezTo>
                  <a:cubicBezTo>
                    <a:pt x="3363" y="3269"/>
                    <a:pt x="3394" y="3253"/>
                    <a:pt x="3410" y="3221"/>
                  </a:cubicBezTo>
                  <a:cubicBezTo>
                    <a:pt x="3426" y="3206"/>
                    <a:pt x="3426" y="3206"/>
                    <a:pt x="3426" y="3190"/>
                  </a:cubicBezTo>
                  <a:cubicBezTo>
                    <a:pt x="3598" y="3017"/>
                    <a:pt x="3913" y="2860"/>
                    <a:pt x="3646" y="2106"/>
                  </a:cubicBezTo>
                  <a:cubicBezTo>
                    <a:pt x="3300" y="1179"/>
                    <a:pt x="3253" y="79"/>
                    <a:pt x="3253" y="79"/>
                  </a:cubicBezTo>
                  <a:lnTo>
                    <a:pt x="2876" y="64"/>
                  </a:lnTo>
                  <a:lnTo>
                    <a:pt x="2656" y="48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996;p68">
              <a:extLst>
                <a:ext uri="{FF2B5EF4-FFF2-40B4-BE49-F238E27FC236}">
                  <a16:creationId xmlns:a16="http://schemas.microsoft.com/office/drawing/2014/main" id="{F107D5A4-BA1A-438B-B80A-B4B56FA93017}"/>
                </a:ext>
              </a:extLst>
            </p:cNvPr>
            <p:cNvSpPr/>
            <p:nvPr/>
          </p:nvSpPr>
          <p:spPr>
            <a:xfrm>
              <a:off x="-2831475" y="5283450"/>
              <a:ext cx="45575" cy="11425"/>
            </a:xfrm>
            <a:custGeom>
              <a:avLst/>
              <a:gdLst/>
              <a:ahLst/>
              <a:cxnLst/>
              <a:rect l="l" t="t" r="r" b="b"/>
              <a:pathLst>
                <a:path w="1823" h="457" extrusionOk="0">
                  <a:moveTo>
                    <a:pt x="1823" y="1"/>
                  </a:moveTo>
                  <a:cubicBezTo>
                    <a:pt x="1670" y="77"/>
                    <a:pt x="1024" y="363"/>
                    <a:pt x="119" y="363"/>
                  </a:cubicBezTo>
                  <a:cubicBezTo>
                    <a:pt x="95" y="363"/>
                    <a:pt x="71" y="363"/>
                    <a:pt x="47" y="362"/>
                  </a:cubicBezTo>
                  <a:cubicBezTo>
                    <a:pt x="16" y="362"/>
                    <a:pt x="0" y="378"/>
                    <a:pt x="0" y="409"/>
                  </a:cubicBezTo>
                  <a:cubicBezTo>
                    <a:pt x="0" y="425"/>
                    <a:pt x="16" y="456"/>
                    <a:pt x="47" y="456"/>
                  </a:cubicBezTo>
                  <a:lnTo>
                    <a:pt x="142" y="456"/>
                  </a:lnTo>
                  <a:cubicBezTo>
                    <a:pt x="911" y="456"/>
                    <a:pt x="1477" y="252"/>
                    <a:pt x="1744" y="142"/>
                  </a:cubicBezTo>
                  <a:cubicBezTo>
                    <a:pt x="1744" y="126"/>
                    <a:pt x="1744" y="111"/>
                    <a:pt x="1744" y="111"/>
                  </a:cubicBezTo>
                  <a:cubicBezTo>
                    <a:pt x="1760" y="79"/>
                    <a:pt x="1791" y="48"/>
                    <a:pt x="1807" y="16"/>
                  </a:cubicBezTo>
                  <a:cubicBezTo>
                    <a:pt x="1807" y="16"/>
                    <a:pt x="1823" y="1"/>
                    <a:pt x="18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997;p68">
              <a:extLst>
                <a:ext uri="{FF2B5EF4-FFF2-40B4-BE49-F238E27FC236}">
                  <a16:creationId xmlns:a16="http://schemas.microsoft.com/office/drawing/2014/main" id="{B5977AF1-EEE4-449D-8D3D-A59F2B384933}"/>
                </a:ext>
              </a:extLst>
            </p:cNvPr>
            <p:cNvSpPr/>
            <p:nvPr/>
          </p:nvSpPr>
          <p:spPr>
            <a:xfrm>
              <a:off x="-2847575" y="5203325"/>
              <a:ext cx="42425" cy="28700"/>
            </a:xfrm>
            <a:custGeom>
              <a:avLst/>
              <a:gdLst/>
              <a:ahLst/>
              <a:cxnLst/>
              <a:rect l="l" t="t" r="r" b="b"/>
              <a:pathLst>
                <a:path w="1697" h="1148" extrusionOk="0">
                  <a:moveTo>
                    <a:pt x="628" y="1"/>
                  </a:moveTo>
                  <a:lnTo>
                    <a:pt x="0" y="252"/>
                  </a:lnTo>
                  <a:cubicBezTo>
                    <a:pt x="124" y="501"/>
                    <a:pt x="525" y="1148"/>
                    <a:pt x="1125" y="1148"/>
                  </a:cubicBezTo>
                  <a:cubicBezTo>
                    <a:pt x="1133" y="1148"/>
                    <a:pt x="1140" y="1148"/>
                    <a:pt x="1147" y="1148"/>
                  </a:cubicBezTo>
                  <a:cubicBezTo>
                    <a:pt x="1650" y="1132"/>
                    <a:pt x="1650" y="456"/>
                    <a:pt x="1697" y="64"/>
                  </a:cubicBezTo>
                  <a:lnTo>
                    <a:pt x="628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998;p68">
              <a:extLst>
                <a:ext uri="{FF2B5EF4-FFF2-40B4-BE49-F238E27FC236}">
                  <a16:creationId xmlns:a16="http://schemas.microsoft.com/office/drawing/2014/main" id="{C45E9232-A447-485D-92C9-E4088DCA8B01}"/>
                </a:ext>
              </a:extLst>
            </p:cNvPr>
            <p:cNvSpPr/>
            <p:nvPr/>
          </p:nvSpPr>
          <p:spPr>
            <a:xfrm>
              <a:off x="-2876650" y="5215500"/>
              <a:ext cx="125325" cy="143400"/>
            </a:xfrm>
            <a:custGeom>
              <a:avLst/>
              <a:gdLst/>
              <a:ahLst/>
              <a:cxnLst/>
              <a:rect l="l" t="t" r="r" b="b"/>
              <a:pathLst>
                <a:path w="5013" h="5736" extrusionOk="0">
                  <a:moveTo>
                    <a:pt x="550" y="1"/>
                  </a:moveTo>
                  <a:cubicBezTo>
                    <a:pt x="550" y="1"/>
                    <a:pt x="0" y="488"/>
                    <a:pt x="330" y="1949"/>
                  </a:cubicBezTo>
                  <a:cubicBezTo>
                    <a:pt x="645" y="3410"/>
                    <a:pt x="1996" y="4761"/>
                    <a:pt x="1996" y="4761"/>
                  </a:cubicBezTo>
                  <a:cubicBezTo>
                    <a:pt x="1996" y="4761"/>
                    <a:pt x="3818" y="5672"/>
                    <a:pt x="4635" y="5735"/>
                  </a:cubicBezTo>
                  <a:lnTo>
                    <a:pt x="5012" y="5311"/>
                  </a:lnTo>
                  <a:cubicBezTo>
                    <a:pt x="4227" y="4871"/>
                    <a:pt x="2561" y="3897"/>
                    <a:pt x="2561" y="3897"/>
                  </a:cubicBezTo>
                  <a:cubicBezTo>
                    <a:pt x="2561" y="3897"/>
                    <a:pt x="1619" y="2750"/>
                    <a:pt x="550" y="1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999;p68">
              <a:extLst>
                <a:ext uri="{FF2B5EF4-FFF2-40B4-BE49-F238E27FC236}">
                  <a16:creationId xmlns:a16="http://schemas.microsoft.com/office/drawing/2014/main" id="{F487DE4F-EBD7-4EA9-91A9-38559D1299DF}"/>
                </a:ext>
              </a:extLst>
            </p:cNvPr>
            <p:cNvSpPr/>
            <p:nvPr/>
          </p:nvSpPr>
          <p:spPr>
            <a:xfrm>
              <a:off x="-2810275" y="5347825"/>
              <a:ext cx="144575" cy="24075"/>
            </a:xfrm>
            <a:custGeom>
              <a:avLst/>
              <a:gdLst/>
              <a:ahLst/>
              <a:cxnLst/>
              <a:rect l="l" t="t" r="r" b="b"/>
              <a:pathLst>
                <a:path w="5783" h="963" extrusionOk="0">
                  <a:moveTo>
                    <a:pt x="5559" y="0"/>
                  </a:moveTo>
                  <a:cubicBezTo>
                    <a:pt x="5550" y="0"/>
                    <a:pt x="5540" y="1"/>
                    <a:pt x="5531" y="2"/>
                  </a:cubicBezTo>
                  <a:lnTo>
                    <a:pt x="221" y="537"/>
                  </a:lnTo>
                  <a:cubicBezTo>
                    <a:pt x="95" y="537"/>
                    <a:pt x="1" y="647"/>
                    <a:pt x="16" y="772"/>
                  </a:cubicBezTo>
                  <a:cubicBezTo>
                    <a:pt x="31" y="887"/>
                    <a:pt x="124" y="963"/>
                    <a:pt x="224" y="963"/>
                  </a:cubicBezTo>
                  <a:cubicBezTo>
                    <a:pt x="233" y="963"/>
                    <a:pt x="243" y="962"/>
                    <a:pt x="252" y="961"/>
                  </a:cubicBezTo>
                  <a:lnTo>
                    <a:pt x="5562" y="427"/>
                  </a:lnTo>
                  <a:cubicBezTo>
                    <a:pt x="5688" y="427"/>
                    <a:pt x="5782" y="317"/>
                    <a:pt x="5766" y="191"/>
                  </a:cubicBezTo>
                  <a:cubicBezTo>
                    <a:pt x="5752" y="76"/>
                    <a:pt x="5659" y="0"/>
                    <a:pt x="55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000;p68">
              <a:extLst>
                <a:ext uri="{FF2B5EF4-FFF2-40B4-BE49-F238E27FC236}">
                  <a16:creationId xmlns:a16="http://schemas.microsoft.com/office/drawing/2014/main" id="{79BC149C-7839-4B57-9AD2-15FF43DAF199}"/>
                </a:ext>
              </a:extLst>
            </p:cNvPr>
            <p:cNvSpPr/>
            <p:nvPr/>
          </p:nvSpPr>
          <p:spPr>
            <a:xfrm>
              <a:off x="-2783175" y="5290925"/>
              <a:ext cx="146925" cy="78575"/>
            </a:xfrm>
            <a:custGeom>
              <a:avLst/>
              <a:gdLst/>
              <a:ahLst/>
              <a:cxnLst/>
              <a:rect l="l" t="t" r="r" b="b"/>
              <a:pathLst>
                <a:path w="5877" h="3143" extrusionOk="0">
                  <a:moveTo>
                    <a:pt x="5877" y="0"/>
                  </a:moveTo>
                  <a:lnTo>
                    <a:pt x="1179" y="456"/>
                  </a:lnTo>
                  <a:lnTo>
                    <a:pt x="1" y="3142"/>
                  </a:lnTo>
                  <a:lnTo>
                    <a:pt x="1" y="3142"/>
                  </a:lnTo>
                  <a:lnTo>
                    <a:pt x="4698" y="2687"/>
                  </a:lnTo>
                  <a:lnTo>
                    <a:pt x="5877" y="0"/>
                  </a:lnTo>
                  <a:close/>
                </a:path>
              </a:pathLst>
            </a:custGeom>
            <a:solidFill>
              <a:srgbClr val="5ABE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001;p68">
              <a:extLst>
                <a:ext uri="{FF2B5EF4-FFF2-40B4-BE49-F238E27FC236}">
                  <a16:creationId xmlns:a16="http://schemas.microsoft.com/office/drawing/2014/main" id="{22B35FB7-4B06-4A74-A5BB-5BB8FBB8AAA2}"/>
                </a:ext>
              </a:extLst>
            </p:cNvPr>
            <p:cNvSpPr/>
            <p:nvPr/>
          </p:nvSpPr>
          <p:spPr>
            <a:xfrm>
              <a:off x="-2790625" y="5302300"/>
              <a:ext cx="117850" cy="67975"/>
            </a:xfrm>
            <a:custGeom>
              <a:avLst/>
              <a:gdLst/>
              <a:ahLst/>
              <a:cxnLst/>
              <a:rect l="l" t="t" r="r" b="b"/>
              <a:pathLst>
                <a:path w="4714" h="2719" extrusionOk="0">
                  <a:moveTo>
                    <a:pt x="1477" y="1"/>
                  </a:moveTo>
                  <a:lnTo>
                    <a:pt x="1178" y="17"/>
                  </a:lnTo>
                  <a:lnTo>
                    <a:pt x="0" y="2719"/>
                  </a:lnTo>
                  <a:lnTo>
                    <a:pt x="4713" y="2263"/>
                  </a:lnTo>
                  <a:lnTo>
                    <a:pt x="4713" y="2263"/>
                  </a:lnTo>
                  <a:lnTo>
                    <a:pt x="299" y="2687"/>
                  </a:lnTo>
                  <a:lnTo>
                    <a:pt x="147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002;p68">
              <a:extLst>
                <a:ext uri="{FF2B5EF4-FFF2-40B4-BE49-F238E27FC236}">
                  <a16:creationId xmlns:a16="http://schemas.microsoft.com/office/drawing/2014/main" id="{C86F5FCC-507E-4E01-AEAE-800F56972AEF}"/>
                </a:ext>
              </a:extLst>
            </p:cNvPr>
            <p:cNvSpPr/>
            <p:nvPr/>
          </p:nvSpPr>
          <p:spPr>
            <a:xfrm>
              <a:off x="-2716000" y="5322300"/>
              <a:ext cx="15725" cy="15425"/>
            </a:xfrm>
            <a:custGeom>
              <a:avLst/>
              <a:gdLst/>
              <a:ahLst/>
              <a:cxnLst/>
              <a:rect l="l" t="t" r="r" b="b"/>
              <a:pathLst>
                <a:path w="629" h="617" extrusionOk="0">
                  <a:moveTo>
                    <a:pt x="310" y="1"/>
                  </a:moveTo>
                  <a:cubicBezTo>
                    <a:pt x="301" y="1"/>
                    <a:pt x="292" y="1"/>
                    <a:pt x="283" y="2"/>
                  </a:cubicBezTo>
                  <a:cubicBezTo>
                    <a:pt x="110" y="34"/>
                    <a:pt x="0" y="175"/>
                    <a:pt x="16" y="332"/>
                  </a:cubicBezTo>
                  <a:cubicBezTo>
                    <a:pt x="31" y="495"/>
                    <a:pt x="157" y="616"/>
                    <a:pt x="317" y="616"/>
                  </a:cubicBezTo>
                  <a:cubicBezTo>
                    <a:pt x="326" y="616"/>
                    <a:pt x="336" y="616"/>
                    <a:pt x="346" y="615"/>
                  </a:cubicBezTo>
                  <a:cubicBezTo>
                    <a:pt x="503" y="583"/>
                    <a:pt x="629" y="442"/>
                    <a:pt x="613" y="285"/>
                  </a:cubicBezTo>
                  <a:cubicBezTo>
                    <a:pt x="598" y="122"/>
                    <a:pt x="457" y="1"/>
                    <a:pt x="310" y="1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003;p68">
              <a:extLst>
                <a:ext uri="{FF2B5EF4-FFF2-40B4-BE49-F238E27FC236}">
                  <a16:creationId xmlns:a16="http://schemas.microsoft.com/office/drawing/2014/main" id="{2A167E41-D484-418D-A0B2-2AD2D15E8747}"/>
                </a:ext>
              </a:extLst>
            </p:cNvPr>
            <p:cNvSpPr/>
            <p:nvPr/>
          </p:nvSpPr>
          <p:spPr>
            <a:xfrm>
              <a:off x="-2981925" y="4423425"/>
              <a:ext cx="95075" cy="149525"/>
            </a:xfrm>
            <a:custGeom>
              <a:avLst/>
              <a:gdLst/>
              <a:ahLst/>
              <a:cxnLst/>
              <a:rect l="l" t="t" r="r" b="b"/>
              <a:pathLst>
                <a:path w="3803" h="5981" extrusionOk="0">
                  <a:moveTo>
                    <a:pt x="1979" y="1"/>
                  </a:moveTo>
                  <a:cubicBezTo>
                    <a:pt x="1756" y="1"/>
                    <a:pt x="1531" y="16"/>
                    <a:pt x="1321" y="58"/>
                  </a:cubicBezTo>
                  <a:lnTo>
                    <a:pt x="1258" y="58"/>
                  </a:lnTo>
                  <a:lnTo>
                    <a:pt x="1" y="278"/>
                  </a:lnTo>
                  <a:lnTo>
                    <a:pt x="127" y="5981"/>
                  </a:lnTo>
                  <a:lnTo>
                    <a:pt x="3614" y="5981"/>
                  </a:lnTo>
                  <a:lnTo>
                    <a:pt x="3803" y="246"/>
                  </a:lnTo>
                  <a:cubicBezTo>
                    <a:pt x="3803" y="246"/>
                    <a:pt x="3300" y="121"/>
                    <a:pt x="2672" y="42"/>
                  </a:cubicBezTo>
                  <a:lnTo>
                    <a:pt x="2546" y="26"/>
                  </a:lnTo>
                  <a:cubicBezTo>
                    <a:pt x="2364" y="12"/>
                    <a:pt x="2172" y="1"/>
                    <a:pt x="1979" y="1"/>
                  </a:cubicBezTo>
                  <a:close/>
                </a:path>
              </a:pathLst>
            </a:custGeom>
            <a:solidFill>
              <a:srgbClr val="EEBD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004;p68">
              <a:extLst>
                <a:ext uri="{FF2B5EF4-FFF2-40B4-BE49-F238E27FC236}">
                  <a16:creationId xmlns:a16="http://schemas.microsoft.com/office/drawing/2014/main" id="{4C6DFC8C-8885-42CB-BF74-222FB00293AF}"/>
                </a:ext>
              </a:extLst>
            </p:cNvPr>
            <p:cNvSpPr/>
            <p:nvPr/>
          </p:nvSpPr>
          <p:spPr>
            <a:xfrm>
              <a:off x="-2946175" y="4402875"/>
              <a:ext cx="23975" cy="24325"/>
            </a:xfrm>
            <a:custGeom>
              <a:avLst/>
              <a:gdLst/>
              <a:ahLst/>
              <a:cxnLst/>
              <a:rect l="l" t="t" r="r" b="b"/>
              <a:pathLst>
                <a:path w="959" h="973" extrusionOk="0">
                  <a:moveTo>
                    <a:pt x="1" y="0"/>
                  </a:moveTo>
                  <a:lnTo>
                    <a:pt x="1" y="864"/>
                  </a:lnTo>
                  <a:cubicBezTo>
                    <a:pt x="154" y="937"/>
                    <a:pt x="308" y="972"/>
                    <a:pt x="464" y="972"/>
                  </a:cubicBezTo>
                  <a:cubicBezTo>
                    <a:pt x="611" y="972"/>
                    <a:pt x="759" y="941"/>
                    <a:pt x="912" y="880"/>
                  </a:cubicBezTo>
                  <a:cubicBezTo>
                    <a:pt x="928" y="880"/>
                    <a:pt x="943" y="880"/>
                    <a:pt x="959" y="864"/>
                  </a:cubicBezTo>
                  <a:lnTo>
                    <a:pt x="959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005;p68">
              <a:extLst>
                <a:ext uri="{FF2B5EF4-FFF2-40B4-BE49-F238E27FC236}">
                  <a16:creationId xmlns:a16="http://schemas.microsoft.com/office/drawing/2014/main" id="{9A542E56-800E-4328-BC99-C47F8E48085B}"/>
                </a:ext>
              </a:extLst>
            </p:cNvPr>
            <p:cNvSpPr/>
            <p:nvPr/>
          </p:nvSpPr>
          <p:spPr>
            <a:xfrm>
              <a:off x="-2946175" y="4408375"/>
              <a:ext cx="23975" cy="16500"/>
            </a:xfrm>
            <a:custGeom>
              <a:avLst/>
              <a:gdLst/>
              <a:ahLst/>
              <a:cxnLst/>
              <a:rect l="l" t="t" r="r" b="b"/>
              <a:pathLst>
                <a:path w="959" h="660" extrusionOk="0">
                  <a:moveTo>
                    <a:pt x="1" y="0"/>
                  </a:moveTo>
                  <a:lnTo>
                    <a:pt x="1" y="314"/>
                  </a:lnTo>
                  <a:cubicBezTo>
                    <a:pt x="221" y="456"/>
                    <a:pt x="550" y="628"/>
                    <a:pt x="912" y="660"/>
                  </a:cubicBezTo>
                  <a:cubicBezTo>
                    <a:pt x="928" y="660"/>
                    <a:pt x="943" y="660"/>
                    <a:pt x="959" y="644"/>
                  </a:cubicBezTo>
                  <a:lnTo>
                    <a:pt x="959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006;p68">
              <a:extLst>
                <a:ext uri="{FF2B5EF4-FFF2-40B4-BE49-F238E27FC236}">
                  <a16:creationId xmlns:a16="http://schemas.microsoft.com/office/drawing/2014/main" id="{33724387-B181-4109-92D7-2311CB68FDD3}"/>
                </a:ext>
              </a:extLst>
            </p:cNvPr>
            <p:cNvSpPr/>
            <p:nvPr/>
          </p:nvSpPr>
          <p:spPr>
            <a:xfrm>
              <a:off x="-2974050" y="4360375"/>
              <a:ext cx="14950" cy="28250"/>
            </a:xfrm>
            <a:custGeom>
              <a:avLst/>
              <a:gdLst/>
              <a:ahLst/>
              <a:cxnLst/>
              <a:rect l="l" t="t" r="r" b="b"/>
              <a:pathLst>
                <a:path w="598" h="1130" extrusionOk="0">
                  <a:moveTo>
                    <a:pt x="179" y="0"/>
                  </a:moveTo>
                  <a:cubicBezTo>
                    <a:pt x="0" y="0"/>
                    <a:pt x="6" y="491"/>
                    <a:pt x="142" y="867"/>
                  </a:cubicBezTo>
                  <a:cubicBezTo>
                    <a:pt x="213" y="1083"/>
                    <a:pt x="352" y="1129"/>
                    <a:pt x="457" y="1129"/>
                  </a:cubicBezTo>
                  <a:cubicBezTo>
                    <a:pt x="537" y="1129"/>
                    <a:pt x="597" y="1103"/>
                    <a:pt x="597" y="1103"/>
                  </a:cubicBezTo>
                  <a:lnTo>
                    <a:pt x="519" y="302"/>
                  </a:lnTo>
                  <a:cubicBezTo>
                    <a:pt x="519" y="302"/>
                    <a:pt x="424" y="50"/>
                    <a:pt x="204" y="3"/>
                  </a:cubicBezTo>
                  <a:cubicBezTo>
                    <a:pt x="196" y="1"/>
                    <a:pt x="187" y="0"/>
                    <a:pt x="179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007;p68">
              <a:extLst>
                <a:ext uri="{FF2B5EF4-FFF2-40B4-BE49-F238E27FC236}">
                  <a16:creationId xmlns:a16="http://schemas.microsoft.com/office/drawing/2014/main" id="{AA975F2C-BA13-48CE-A7F2-DB55D8CFA8B3}"/>
                </a:ext>
              </a:extLst>
            </p:cNvPr>
            <p:cNvSpPr/>
            <p:nvPr/>
          </p:nvSpPr>
          <p:spPr>
            <a:xfrm>
              <a:off x="-2909250" y="4360375"/>
              <a:ext cx="14550" cy="28250"/>
            </a:xfrm>
            <a:custGeom>
              <a:avLst/>
              <a:gdLst/>
              <a:ahLst/>
              <a:cxnLst/>
              <a:rect l="l" t="t" r="r" b="b"/>
              <a:pathLst>
                <a:path w="582" h="1130" extrusionOk="0">
                  <a:moveTo>
                    <a:pt x="403" y="0"/>
                  </a:moveTo>
                  <a:cubicBezTo>
                    <a:pt x="395" y="0"/>
                    <a:pt x="386" y="1"/>
                    <a:pt x="378" y="3"/>
                  </a:cubicBezTo>
                  <a:cubicBezTo>
                    <a:pt x="173" y="50"/>
                    <a:pt x="63" y="302"/>
                    <a:pt x="63" y="302"/>
                  </a:cubicBezTo>
                  <a:lnTo>
                    <a:pt x="0" y="1103"/>
                  </a:lnTo>
                  <a:cubicBezTo>
                    <a:pt x="0" y="1103"/>
                    <a:pt x="58" y="1129"/>
                    <a:pt x="135" y="1129"/>
                  </a:cubicBezTo>
                  <a:cubicBezTo>
                    <a:pt x="238" y="1129"/>
                    <a:pt x="375" y="1083"/>
                    <a:pt x="456" y="867"/>
                  </a:cubicBezTo>
                  <a:cubicBezTo>
                    <a:pt x="576" y="491"/>
                    <a:pt x="582" y="0"/>
                    <a:pt x="403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2008;p68">
              <a:extLst>
                <a:ext uri="{FF2B5EF4-FFF2-40B4-BE49-F238E27FC236}">
                  <a16:creationId xmlns:a16="http://schemas.microsoft.com/office/drawing/2014/main" id="{13F9D1E8-951E-490D-ABAC-F6004519C682}"/>
                </a:ext>
              </a:extLst>
            </p:cNvPr>
            <p:cNvSpPr/>
            <p:nvPr/>
          </p:nvSpPr>
          <p:spPr>
            <a:xfrm>
              <a:off x="-2963050" y="4346700"/>
              <a:ext cx="57350" cy="66000"/>
            </a:xfrm>
            <a:custGeom>
              <a:avLst/>
              <a:gdLst/>
              <a:ahLst/>
              <a:cxnLst/>
              <a:rect l="l" t="t" r="r" b="b"/>
              <a:pathLst>
                <a:path w="2294" h="2640" extrusionOk="0">
                  <a:moveTo>
                    <a:pt x="0" y="0"/>
                  </a:moveTo>
                  <a:lnTo>
                    <a:pt x="0" y="1352"/>
                  </a:lnTo>
                  <a:cubicBezTo>
                    <a:pt x="0" y="1949"/>
                    <a:pt x="519" y="2640"/>
                    <a:pt x="1147" y="2640"/>
                  </a:cubicBezTo>
                  <a:cubicBezTo>
                    <a:pt x="1775" y="2640"/>
                    <a:pt x="2294" y="1949"/>
                    <a:pt x="2294" y="1352"/>
                  </a:cubicBezTo>
                  <a:lnTo>
                    <a:pt x="2294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2009;p68">
              <a:extLst>
                <a:ext uri="{FF2B5EF4-FFF2-40B4-BE49-F238E27FC236}">
                  <a16:creationId xmlns:a16="http://schemas.microsoft.com/office/drawing/2014/main" id="{A7593CDA-E59B-415C-B7A7-C8B7D86F6E71}"/>
                </a:ext>
              </a:extLst>
            </p:cNvPr>
            <p:cNvSpPr/>
            <p:nvPr/>
          </p:nvSpPr>
          <p:spPr>
            <a:xfrm>
              <a:off x="-2972875" y="4316175"/>
              <a:ext cx="78175" cy="55300"/>
            </a:xfrm>
            <a:custGeom>
              <a:avLst/>
              <a:gdLst/>
              <a:ahLst/>
              <a:cxnLst/>
              <a:rect l="l" t="t" r="r" b="b"/>
              <a:pathLst>
                <a:path w="3127" h="2212" extrusionOk="0">
                  <a:moveTo>
                    <a:pt x="1588" y="1"/>
                  </a:moveTo>
                  <a:cubicBezTo>
                    <a:pt x="890" y="1"/>
                    <a:pt x="406" y="296"/>
                    <a:pt x="267" y="562"/>
                  </a:cubicBezTo>
                  <a:cubicBezTo>
                    <a:pt x="110" y="876"/>
                    <a:pt x="267" y="1221"/>
                    <a:pt x="267" y="1221"/>
                  </a:cubicBezTo>
                  <a:cubicBezTo>
                    <a:pt x="0" y="1614"/>
                    <a:pt x="393" y="2211"/>
                    <a:pt x="393" y="2211"/>
                  </a:cubicBezTo>
                  <a:cubicBezTo>
                    <a:pt x="660" y="1944"/>
                    <a:pt x="550" y="1222"/>
                    <a:pt x="550" y="1221"/>
                  </a:cubicBezTo>
                  <a:lnTo>
                    <a:pt x="550" y="1221"/>
                  </a:lnTo>
                  <a:cubicBezTo>
                    <a:pt x="886" y="1363"/>
                    <a:pt x="1251" y="1407"/>
                    <a:pt x="1575" y="1407"/>
                  </a:cubicBezTo>
                  <a:cubicBezTo>
                    <a:pt x="2116" y="1407"/>
                    <a:pt x="2545" y="1284"/>
                    <a:pt x="2545" y="1284"/>
                  </a:cubicBezTo>
                  <a:lnTo>
                    <a:pt x="2545" y="1284"/>
                  </a:lnTo>
                  <a:cubicBezTo>
                    <a:pt x="2467" y="1913"/>
                    <a:pt x="2687" y="2211"/>
                    <a:pt x="2687" y="2211"/>
                  </a:cubicBezTo>
                  <a:cubicBezTo>
                    <a:pt x="3064" y="1630"/>
                    <a:pt x="2813" y="1174"/>
                    <a:pt x="2813" y="1174"/>
                  </a:cubicBezTo>
                  <a:cubicBezTo>
                    <a:pt x="2938" y="970"/>
                    <a:pt x="3127" y="247"/>
                    <a:pt x="2137" y="59"/>
                  </a:cubicBezTo>
                  <a:cubicBezTo>
                    <a:pt x="1942" y="19"/>
                    <a:pt x="1759" y="1"/>
                    <a:pt x="1588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2010;p68">
              <a:extLst>
                <a:ext uri="{FF2B5EF4-FFF2-40B4-BE49-F238E27FC236}">
                  <a16:creationId xmlns:a16="http://schemas.microsoft.com/office/drawing/2014/main" id="{BB26EC5D-172D-4171-A1A2-E1A2201DF63C}"/>
                </a:ext>
              </a:extLst>
            </p:cNvPr>
            <p:cNvSpPr/>
            <p:nvPr/>
          </p:nvSpPr>
          <p:spPr>
            <a:xfrm>
              <a:off x="-3012950" y="4430350"/>
              <a:ext cx="40875" cy="76225"/>
            </a:xfrm>
            <a:custGeom>
              <a:avLst/>
              <a:gdLst/>
              <a:ahLst/>
              <a:cxnLst/>
              <a:rect l="l" t="t" r="r" b="b"/>
              <a:pathLst>
                <a:path w="1635" h="3049" extrusionOk="0">
                  <a:moveTo>
                    <a:pt x="1242" y="1"/>
                  </a:moveTo>
                  <a:cubicBezTo>
                    <a:pt x="1242" y="1"/>
                    <a:pt x="331" y="1273"/>
                    <a:pt x="1" y="2373"/>
                  </a:cubicBezTo>
                  <a:cubicBezTo>
                    <a:pt x="1" y="2373"/>
                    <a:pt x="456" y="2923"/>
                    <a:pt x="786" y="3049"/>
                  </a:cubicBezTo>
                  <a:lnTo>
                    <a:pt x="1352" y="1525"/>
                  </a:lnTo>
                  <a:cubicBezTo>
                    <a:pt x="1352" y="1525"/>
                    <a:pt x="1635" y="629"/>
                    <a:pt x="1242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2011;p68">
              <a:extLst>
                <a:ext uri="{FF2B5EF4-FFF2-40B4-BE49-F238E27FC236}">
                  <a16:creationId xmlns:a16="http://schemas.microsoft.com/office/drawing/2014/main" id="{083B98A6-91A2-4E64-9F07-44C1BE4050B4}"/>
                </a:ext>
              </a:extLst>
            </p:cNvPr>
            <p:cNvSpPr/>
            <p:nvPr/>
          </p:nvSpPr>
          <p:spPr>
            <a:xfrm>
              <a:off x="-3018825" y="4489675"/>
              <a:ext cx="56175" cy="73850"/>
            </a:xfrm>
            <a:custGeom>
              <a:avLst/>
              <a:gdLst/>
              <a:ahLst/>
              <a:cxnLst/>
              <a:rect l="l" t="t" r="r" b="b"/>
              <a:pathLst>
                <a:path w="2247" h="2954" extrusionOk="0">
                  <a:moveTo>
                    <a:pt x="236" y="0"/>
                  </a:moveTo>
                  <a:lnTo>
                    <a:pt x="63" y="550"/>
                  </a:lnTo>
                  <a:cubicBezTo>
                    <a:pt x="0" y="817"/>
                    <a:pt x="110" y="1116"/>
                    <a:pt x="314" y="1304"/>
                  </a:cubicBezTo>
                  <a:lnTo>
                    <a:pt x="1791" y="2954"/>
                  </a:lnTo>
                  <a:lnTo>
                    <a:pt x="2247" y="2640"/>
                  </a:lnTo>
                  <a:cubicBezTo>
                    <a:pt x="1445" y="1383"/>
                    <a:pt x="1021" y="676"/>
                    <a:pt x="1021" y="676"/>
                  </a:cubicBezTo>
                  <a:cubicBezTo>
                    <a:pt x="833" y="220"/>
                    <a:pt x="236" y="0"/>
                    <a:pt x="236" y="0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2012;p68">
              <a:extLst>
                <a:ext uri="{FF2B5EF4-FFF2-40B4-BE49-F238E27FC236}">
                  <a16:creationId xmlns:a16="http://schemas.microsoft.com/office/drawing/2014/main" id="{1224AC7A-E6EF-4E7D-860E-B3E5B488FB04}"/>
                </a:ext>
              </a:extLst>
            </p:cNvPr>
            <p:cNvSpPr/>
            <p:nvPr/>
          </p:nvSpPr>
          <p:spPr>
            <a:xfrm>
              <a:off x="-2896675" y="4429575"/>
              <a:ext cx="41250" cy="76225"/>
            </a:xfrm>
            <a:custGeom>
              <a:avLst/>
              <a:gdLst/>
              <a:ahLst/>
              <a:cxnLst/>
              <a:rect l="l" t="t" r="r" b="b"/>
              <a:pathLst>
                <a:path w="1650" h="3049" extrusionOk="0">
                  <a:moveTo>
                    <a:pt x="409" y="0"/>
                  </a:moveTo>
                  <a:cubicBezTo>
                    <a:pt x="0" y="629"/>
                    <a:pt x="283" y="1556"/>
                    <a:pt x="283" y="1556"/>
                  </a:cubicBezTo>
                  <a:lnTo>
                    <a:pt x="864" y="3048"/>
                  </a:lnTo>
                  <a:cubicBezTo>
                    <a:pt x="1179" y="2923"/>
                    <a:pt x="1650" y="2373"/>
                    <a:pt x="1650" y="2373"/>
                  </a:cubicBezTo>
                  <a:cubicBezTo>
                    <a:pt x="1304" y="1289"/>
                    <a:pt x="409" y="0"/>
                    <a:pt x="409" y="0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2013;p68">
              <a:extLst>
                <a:ext uri="{FF2B5EF4-FFF2-40B4-BE49-F238E27FC236}">
                  <a16:creationId xmlns:a16="http://schemas.microsoft.com/office/drawing/2014/main" id="{15C6FAD9-6E49-45AC-9286-098C814B20AC}"/>
                </a:ext>
              </a:extLst>
            </p:cNvPr>
            <p:cNvSpPr/>
            <p:nvPr/>
          </p:nvSpPr>
          <p:spPr>
            <a:xfrm>
              <a:off x="-2905725" y="4488875"/>
              <a:ext cx="56200" cy="73875"/>
            </a:xfrm>
            <a:custGeom>
              <a:avLst/>
              <a:gdLst/>
              <a:ahLst/>
              <a:cxnLst/>
              <a:rect l="l" t="t" r="r" b="b"/>
              <a:pathLst>
                <a:path w="2248" h="2955" extrusionOk="0">
                  <a:moveTo>
                    <a:pt x="2012" y="1"/>
                  </a:moveTo>
                  <a:cubicBezTo>
                    <a:pt x="2012" y="1"/>
                    <a:pt x="1415" y="221"/>
                    <a:pt x="1226" y="676"/>
                  </a:cubicBezTo>
                  <a:cubicBezTo>
                    <a:pt x="1226" y="676"/>
                    <a:pt x="802" y="1383"/>
                    <a:pt x="1" y="2640"/>
                  </a:cubicBezTo>
                  <a:lnTo>
                    <a:pt x="441" y="2954"/>
                  </a:lnTo>
                  <a:lnTo>
                    <a:pt x="1918" y="1305"/>
                  </a:lnTo>
                  <a:cubicBezTo>
                    <a:pt x="2138" y="1116"/>
                    <a:pt x="2247" y="833"/>
                    <a:pt x="2169" y="551"/>
                  </a:cubicBezTo>
                  <a:lnTo>
                    <a:pt x="2012" y="1"/>
                  </a:ln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2014;p68">
              <a:extLst>
                <a:ext uri="{FF2B5EF4-FFF2-40B4-BE49-F238E27FC236}">
                  <a16:creationId xmlns:a16="http://schemas.microsoft.com/office/drawing/2014/main" id="{601C1ED7-EB75-4961-9FE7-DD9E8493E5F8}"/>
                </a:ext>
              </a:extLst>
            </p:cNvPr>
            <p:cNvSpPr/>
            <p:nvPr/>
          </p:nvSpPr>
          <p:spPr>
            <a:xfrm>
              <a:off x="-2934775" y="4559750"/>
              <a:ext cx="60100" cy="188575"/>
            </a:xfrm>
            <a:custGeom>
              <a:avLst/>
              <a:gdLst/>
              <a:ahLst/>
              <a:cxnLst/>
              <a:rect l="l" t="t" r="r" b="b"/>
              <a:pathLst>
                <a:path w="2404" h="7543" extrusionOk="0">
                  <a:moveTo>
                    <a:pt x="1159" y="1"/>
                  </a:moveTo>
                  <a:cubicBezTo>
                    <a:pt x="396" y="1"/>
                    <a:pt x="138" y="915"/>
                    <a:pt x="63" y="1392"/>
                  </a:cubicBezTo>
                  <a:cubicBezTo>
                    <a:pt x="32" y="1518"/>
                    <a:pt x="0" y="1659"/>
                    <a:pt x="16" y="1800"/>
                  </a:cubicBezTo>
                  <a:cubicBezTo>
                    <a:pt x="299" y="4487"/>
                    <a:pt x="582" y="7519"/>
                    <a:pt x="582" y="7519"/>
                  </a:cubicBezTo>
                  <a:cubicBezTo>
                    <a:pt x="723" y="7535"/>
                    <a:pt x="864" y="7543"/>
                    <a:pt x="1000" y="7543"/>
                  </a:cubicBezTo>
                  <a:cubicBezTo>
                    <a:pt x="1135" y="7543"/>
                    <a:pt x="1265" y="7535"/>
                    <a:pt x="1383" y="7519"/>
                  </a:cubicBezTo>
                  <a:lnTo>
                    <a:pt x="2043" y="2287"/>
                  </a:lnTo>
                  <a:cubicBezTo>
                    <a:pt x="2043" y="2287"/>
                    <a:pt x="2404" y="167"/>
                    <a:pt x="1289" y="9"/>
                  </a:cubicBezTo>
                  <a:cubicBezTo>
                    <a:pt x="1244" y="4"/>
                    <a:pt x="1200" y="1"/>
                    <a:pt x="1159" y="1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2015;p68">
              <a:extLst>
                <a:ext uri="{FF2B5EF4-FFF2-40B4-BE49-F238E27FC236}">
                  <a16:creationId xmlns:a16="http://schemas.microsoft.com/office/drawing/2014/main" id="{692C822C-4CD8-4701-AFF1-BF71767E1147}"/>
                </a:ext>
              </a:extLst>
            </p:cNvPr>
            <p:cNvSpPr/>
            <p:nvPr/>
          </p:nvSpPr>
          <p:spPr>
            <a:xfrm>
              <a:off x="-3018450" y="4558875"/>
              <a:ext cx="100200" cy="59850"/>
            </a:xfrm>
            <a:custGeom>
              <a:avLst/>
              <a:gdLst/>
              <a:ahLst/>
              <a:cxnLst/>
              <a:rect l="l" t="t" r="r" b="b"/>
              <a:pathLst>
                <a:path w="4008" h="2394" extrusionOk="0">
                  <a:moveTo>
                    <a:pt x="344" y="0"/>
                  </a:moveTo>
                  <a:cubicBezTo>
                    <a:pt x="221" y="0"/>
                    <a:pt x="105" y="14"/>
                    <a:pt x="1" y="44"/>
                  </a:cubicBezTo>
                  <a:cubicBezTo>
                    <a:pt x="1" y="44"/>
                    <a:pt x="1053" y="1600"/>
                    <a:pt x="2216" y="2197"/>
                  </a:cubicBezTo>
                  <a:cubicBezTo>
                    <a:pt x="2482" y="2338"/>
                    <a:pt x="2716" y="2394"/>
                    <a:pt x="2920" y="2394"/>
                  </a:cubicBezTo>
                  <a:cubicBezTo>
                    <a:pt x="3668" y="2394"/>
                    <a:pt x="4007" y="1647"/>
                    <a:pt x="4007" y="1647"/>
                  </a:cubicBezTo>
                  <a:cubicBezTo>
                    <a:pt x="4007" y="1647"/>
                    <a:pt x="1688" y="0"/>
                    <a:pt x="344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2016;p68">
              <a:extLst>
                <a:ext uri="{FF2B5EF4-FFF2-40B4-BE49-F238E27FC236}">
                  <a16:creationId xmlns:a16="http://schemas.microsoft.com/office/drawing/2014/main" id="{FBD7A33A-F648-4033-BA45-F6F61776EA75}"/>
                </a:ext>
              </a:extLst>
            </p:cNvPr>
            <p:cNvSpPr/>
            <p:nvPr/>
          </p:nvSpPr>
          <p:spPr>
            <a:xfrm>
              <a:off x="-2981125" y="4545050"/>
              <a:ext cx="91150" cy="39200"/>
            </a:xfrm>
            <a:custGeom>
              <a:avLst/>
              <a:gdLst/>
              <a:ahLst/>
              <a:cxnLst/>
              <a:rect l="l" t="t" r="r" b="b"/>
              <a:pathLst>
                <a:path w="3646" h="1568" extrusionOk="0">
                  <a:moveTo>
                    <a:pt x="110" y="0"/>
                  </a:moveTo>
                  <a:lnTo>
                    <a:pt x="110" y="0"/>
                  </a:lnTo>
                  <a:cubicBezTo>
                    <a:pt x="110" y="0"/>
                    <a:pt x="0" y="1242"/>
                    <a:pt x="613" y="1430"/>
                  </a:cubicBezTo>
                  <a:cubicBezTo>
                    <a:pt x="885" y="1521"/>
                    <a:pt x="1394" y="1568"/>
                    <a:pt x="1903" y="1568"/>
                  </a:cubicBezTo>
                  <a:cubicBezTo>
                    <a:pt x="2542" y="1568"/>
                    <a:pt x="3181" y="1493"/>
                    <a:pt x="3347" y="1336"/>
                  </a:cubicBezTo>
                  <a:cubicBezTo>
                    <a:pt x="3645" y="1037"/>
                    <a:pt x="3567" y="48"/>
                    <a:pt x="3567" y="48"/>
                  </a:cubicBezTo>
                  <a:lnTo>
                    <a:pt x="110" y="0"/>
                  </a:ln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2017;p68">
              <a:extLst>
                <a:ext uri="{FF2B5EF4-FFF2-40B4-BE49-F238E27FC236}">
                  <a16:creationId xmlns:a16="http://schemas.microsoft.com/office/drawing/2014/main" id="{DBB701D5-B5E5-4330-991C-BE9D84F07107}"/>
                </a:ext>
              </a:extLst>
            </p:cNvPr>
            <p:cNvSpPr/>
            <p:nvPr/>
          </p:nvSpPr>
          <p:spPr>
            <a:xfrm>
              <a:off x="-2999600" y="4484950"/>
              <a:ext cx="128475" cy="67200"/>
            </a:xfrm>
            <a:custGeom>
              <a:avLst/>
              <a:gdLst/>
              <a:ahLst/>
              <a:cxnLst/>
              <a:rect l="l" t="t" r="r" b="b"/>
              <a:pathLst>
                <a:path w="5139" h="2688" extrusionOk="0">
                  <a:moveTo>
                    <a:pt x="362" y="1"/>
                  </a:moveTo>
                  <a:cubicBezTo>
                    <a:pt x="158" y="1"/>
                    <a:pt x="1" y="173"/>
                    <a:pt x="48" y="378"/>
                  </a:cubicBezTo>
                  <a:lnTo>
                    <a:pt x="441" y="2687"/>
                  </a:lnTo>
                  <a:lnTo>
                    <a:pt x="4714" y="2687"/>
                  </a:lnTo>
                  <a:lnTo>
                    <a:pt x="5107" y="378"/>
                  </a:lnTo>
                  <a:cubicBezTo>
                    <a:pt x="5138" y="173"/>
                    <a:pt x="4981" y="1"/>
                    <a:pt x="4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2018;p68">
              <a:extLst>
                <a:ext uri="{FF2B5EF4-FFF2-40B4-BE49-F238E27FC236}">
                  <a16:creationId xmlns:a16="http://schemas.microsoft.com/office/drawing/2014/main" id="{8C69172A-C25A-463E-B60B-BDEE7F61D250}"/>
                </a:ext>
              </a:extLst>
            </p:cNvPr>
            <p:cNvSpPr/>
            <p:nvPr/>
          </p:nvSpPr>
          <p:spPr>
            <a:xfrm>
              <a:off x="-2988600" y="4552125"/>
              <a:ext cx="106875" cy="12575"/>
            </a:xfrm>
            <a:custGeom>
              <a:avLst/>
              <a:gdLst/>
              <a:ahLst/>
              <a:cxnLst/>
              <a:rect l="l" t="t" r="r" b="b"/>
              <a:pathLst>
                <a:path w="4275" h="503" extrusionOk="0">
                  <a:moveTo>
                    <a:pt x="1" y="0"/>
                  </a:moveTo>
                  <a:cubicBezTo>
                    <a:pt x="1" y="283"/>
                    <a:pt x="221" y="503"/>
                    <a:pt x="504" y="503"/>
                  </a:cubicBezTo>
                  <a:lnTo>
                    <a:pt x="3771" y="503"/>
                  </a:lnTo>
                  <a:cubicBezTo>
                    <a:pt x="4054" y="503"/>
                    <a:pt x="4274" y="283"/>
                    <a:pt x="427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2019;p68">
              <a:extLst>
                <a:ext uri="{FF2B5EF4-FFF2-40B4-BE49-F238E27FC236}">
                  <a16:creationId xmlns:a16="http://schemas.microsoft.com/office/drawing/2014/main" id="{D141AB09-9BEF-41E4-A29B-EBCC79396E22}"/>
                </a:ext>
              </a:extLst>
            </p:cNvPr>
            <p:cNvSpPr/>
            <p:nvPr/>
          </p:nvSpPr>
          <p:spPr>
            <a:xfrm>
              <a:off x="-2943425" y="4511650"/>
              <a:ext cx="18475" cy="18500"/>
            </a:xfrm>
            <a:custGeom>
              <a:avLst/>
              <a:gdLst/>
              <a:ahLst/>
              <a:cxnLst/>
              <a:rect l="l" t="t" r="r" b="b"/>
              <a:pathLst>
                <a:path w="739" h="740" extrusionOk="0">
                  <a:moveTo>
                    <a:pt x="362" y="1"/>
                  </a:moveTo>
                  <a:cubicBezTo>
                    <a:pt x="158" y="1"/>
                    <a:pt x="1" y="158"/>
                    <a:pt x="1" y="362"/>
                  </a:cubicBezTo>
                  <a:cubicBezTo>
                    <a:pt x="1" y="567"/>
                    <a:pt x="158" y="739"/>
                    <a:pt x="362" y="739"/>
                  </a:cubicBezTo>
                  <a:cubicBezTo>
                    <a:pt x="566" y="739"/>
                    <a:pt x="739" y="567"/>
                    <a:pt x="739" y="362"/>
                  </a:cubicBezTo>
                  <a:cubicBezTo>
                    <a:pt x="739" y="158"/>
                    <a:pt x="566" y="1"/>
                    <a:pt x="362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2020;p68">
              <a:extLst>
                <a:ext uri="{FF2B5EF4-FFF2-40B4-BE49-F238E27FC236}">
                  <a16:creationId xmlns:a16="http://schemas.microsoft.com/office/drawing/2014/main" id="{45C52CB9-F361-4C9E-91CD-D7EF160507CF}"/>
                </a:ext>
              </a:extLst>
            </p:cNvPr>
            <p:cNvSpPr/>
            <p:nvPr/>
          </p:nvSpPr>
          <p:spPr>
            <a:xfrm>
              <a:off x="-2871150" y="4590050"/>
              <a:ext cx="52650" cy="32725"/>
            </a:xfrm>
            <a:custGeom>
              <a:avLst/>
              <a:gdLst/>
              <a:ahLst/>
              <a:cxnLst/>
              <a:rect l="l" t="t" r="r" b="b"/>
              <a:pathLst>
                <a:path w="2106" h="1309" extrusionOk="0">
                  <a:moveTo>
                    <a:pt x="1880" y="1"/>
                  </a:moveTo>
                  <a:cubicBezTo>
                    <a:pt x="1754" y="1"/>
                    <a:pt x="1556" y="57"/>
                    <a:pt x="1273" y="86"/>
                  </a:cubicBezTo>
                  <a:cubicBezTo>
                    <a:pt x="1053" y="117"/>
                    <a:pt x="817" y="133"/>
                    <a:pt x="629" y="133"/>
                  </a:cubicBezTo>
                  <a:lnTo>
                    <a:pt x="252" y="133"/>
                  </a:lnTo>
                  <a:lnTo>
                    <a:pt x="0" y="714"/>
                  </a:lnTo>
                  <a:cubicBezTo>
                    <a:pt x="0" y="714"/>
                    <a:pt x="205" y="808"/>
                    <a:pt x="425" y="934"/>
                  </a:cubicBezTo>
                  <a:cubicBezTo>
                    <a:pt x="582" y="1013"/>
                    <a:pt x="755" y="1107"/>
                    <a:pt x="864" y="1185"/>
                  </a:cubicBezTo>
                  <a:cubicBezTo>
                    <a:pt x="995" y="1265"/>
                    <a:pt x="1125" y="1308"/>
                    <a:pt x="1250" y="1308"/>
                  </a:cubicBezTo>
                  <a:cubicBezTo>
                    <a:pt x="1395" y="1308"/>
                    <a:pt x="1532" y="1250"/>
                    <a:pt x="1650" y="1123"/>
                  </a:cubicBezTo>
                  <a:cubicBezTo>
                    <a:pt x="1886" y="903"/>
                    <a:pt x="2106" y="290"/>
                    <a:pt x="2043" y="101"/>
                  </a:cubicBezTo>
                  <a:cubicBezTo>
                    <a:pt x="2018" y="26"/>
                    <a:pt x="1965" y="1"/>
                    <a:pt x="1880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2021;p68">
              <a:extLst>
                <a:ext uri="{FF2B5EF4-FFF2-40B4-BE49-F238E27FC236}">
                  <a16:creationId xmlns:a16="http://schemas.microsoft.com/office/drawing/2014/main" id="{5A0B6053-648F-48A4-96EA-304BC01C9F49}"/>
                </a:ext>
              </a:extLst>
            </p:cNvPr>
            <p:cNvSpPr/>
            <p:nvPr/>
          </p:nvSpPr>
          <p:spPr>
            <a:xfrm>
              <a:off x="-3037300" y="4524425"/>
              <a:ext cx="177550" cy="88600"/>
            </a:xfrm>
            <a:custGeom>
              <a:avLst/>
              <a:gdLst/>
              <a:ahLst/>
              <a:cxnLst/>
              <a:rect l="l" t="t" r="r" b="b"/>
              <a:pathLst>
                <a:path w="7102" h="3544" extrusionOk="0">
                  <a:moveTo>
                    <a:pt x="1411" y="0"/>
                  </a:moveTo>
                  <a:cubicBezTo>
                    <a:pt x="1184" y="0"/>
                    <a:pt x="938" y="54"/>
                    <a:pt x="708" y="213"/>
                  </a:cubicBezTo>
                  <a:cubicBezTo>
                    <a:pt x="1" y="715"/>
                    <a:pt x="755" y="1642"/>
                    <a:pt x="1525" y="1957"/>
                  </a:cubicBezTo>
                  <a:cubicBezTo>
                    <a:pt x="2294" y="2271"/>
                    <a:pt x="6882" y="3543"/>
                    <a:pt x="6882" y="3543"/>
                  </a:cubicBezTo>
                  <a:cubicBezTo>
                    <a:pt x="6961" y="3371"/>
                    <a:pt x="7023" y="3072"/>
                    <a:pt x="7102" y="2758"/>
                  </a:cubicBezTo>
                  <a:cubicBezTo>
                    <a:pt x="7102" y="2758"/>
                    <a:pt x="5735" y="1972"/>
                    <a:pt x="4965" y="1485"/>
                  </a:cubicBezTo>
                  <a:cubicBezTo>
                    <a:pt x="3221" y="354"/>
                    <a:pt x="2263" y="228"/>
                    <a:pt x="2263" y="228"/>
                  </a:cubicBezTo>
                  <a:cubicBezTo>
                    <a:pt x="2263" y="228"/>
                    <a:pt x="1878" y="0"/>
                    <a:pt x="1411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2022;p68">
              <a:extLst>
                <a:ext uri="{FF2B5EF4-FFF2-40B4-BE49-F238E27FC236}">
                  <a16:creationId xmlns:a16="http://schemas.microsoft.com/office/drawing/2014/main" id="{8D1CCB39-DBCE-48C6-9368-C4203706613E}"/>
                </a:ext>
              </a:extLst>
            </p:cNvPr>
            <p:cNvSpPr/>
            <p:nvPr/>
          </p:nvSpPr>
          <p:spPr>
            <a:xfrm>
              <a:off x="-2921825" y="4747725"/>
              <a:ext cx="47500" cy="53900"/>
            </a:xfrm>
            <a:custGeom>
              <a:avLst/>
              <a:gdLst/>
              <a:ahLst/>
              <a:cxnLst/>
              <a:rect l="l" t="t" r="r" b="b"/>
              <a:pathLst>
                <a:path w="1900" h="2156" extrusionOk="0">
                  <a:moveTo>
                    <a:pt x="64" y="0"/>
                  </a:moveTo>
                  <a:lnTo>
                    <a:pt x="1" y="487"/>
                  </a:lnTo>
                  <a:cubicBezTo>
                    <a:pt x="1" y="487"/>
                    <a:pt x="535" y="2105"/>
                    <a:pt x="1226" y="2153"/>
                  </a:cubicBezTo>
                  <a:cubicBezTo>
                    <a:pt x="1253" y="2155"/>
                    <a:pt x="1279" y="2156"/>
                    <a:pt x="1304" y="2156"/>
                  </a:cubicBezTo>
                  <a:cubicBezTo>
                    <a:pt x="1669" y="2156"/>
                    <a:pt x="1899" y="1939"/>
                    <a:pt x="1635" y="1351"/>
                  </a:cubicBezTo>
                  <a:cubicBezTo>
                    <a:pt x="1336" y="723"/>
                    <a:pt x="865" y="0"/>
                    <a:pt x="865" y="0"/>
                  </a:cubicBezTo>
                  <a:cubicBezTo>
                    <a:pt x="650" y="5"/>
                    <a:pt x="489" y="7"/>
                    <a:pt x="371" y="7"/>
                  </a:cubicBezTo>
                  <a:cubicBezTo>
                    <a:pt x="133" y="7"/>
                    <a:pt x="64" y="0"/>
                    <a:pt x="64" y="0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2023;p68">
              <a:extLst>
                <a:ext uri="{FF2B5EF4-FFF2-40B4-BE49-F238E27FC236}">
                  <a16:creationId xmlns:a16="http://schemas.microsoft.com/office/drawing/2014/main" id="{2DD03778-0022-42C3-BC7E-D66FDC393DFD}"/>
                </a:ext>
              </a:extLst>
            </p:cNvPr>
            <p:cNvSpPr/>
            <p:nvPr/>
          </p:nvSpPr>
          <p:spPr>
            <a:xfrm>
              <a:off x="-2477200" y="4415475"/>
              <a:ext cx="101750" cy="97775"/>
            </a:xfrm>
            <a:custGeom>
              <a:avLst/>
              <a:gdLst/>
              <a:ahLst/>
              <a:cxnLst/>
              <a:rect l="l" t="t" r="r" b="b"/>
              <a:pathLst>
                <a:path w="4070" h="3911" extrusionOk="0">
                  <a:moveTo>
                    <a:pt x="1861" y="1"/>
                  </a:moveTo>
                  <a:cubicBezTo>
                    <a:pt x="1645" y="1"/>
                    <a:pt x="1422" y="45"/>
                    <a:pt x="1194" y="140"/>
                  </a:cubicBezTo>
                  <a:cubicBezTo>
                    <a:pt x="220" y="564"/>
                    <a:pt x="0" y="1256"/>
                    <a:pt x="48" y="1790"/>
                  </a:cubicBezTo>
                  <a:cubicBezTo>
                    <a:pt x="63" y="2010"/>
                    <a:pt x="205" y="2418"/>
                    <a:pt x="315" y="2607"/>
                  </a:cubicBezTo>
                  <a:cubicBezTo>
                    <a:pt x="425" y="2764"/>
                    <a:pt x="519" y="2905"/>
                    <a:pt x="597" y="3062"/>
                  </a:cubicBezTo>
                  <a:cubicBezTo>
                    <a:pt x="880" y="3502"/>
                    <a:pt x="1320" y="3785"/>
                    <a:pt x="1791" y="3911"/>
                  </a:cubicBezTo>
                  <a:cubicBezTo>
                    <a:pt x="2388" y="3722"/>
                    <a:pt x="2938" y="3424"/>
                    <a:pt x="3457" y="3078"/>
                  </a:cubicBezTo>
                  <a:cubicBezTo>
                    <a:pt x="3693" y="2685"/>
                    <a:pt x="4070" y="2277"/>
                    <a:pt x="3912" y="1821"/>
                  </a:cubicBezTo>
                  <a:cubicBezTo>
                    <a:pt x="3897" y="1806"/>
                    <a:pt x="3897" y="1790"/>
                    <a:pt x="3881" y="1774"/>
                  </a:cubicBezTo>
                  <a:cubicBezTo>
                    <a:pt x="3514" y="750"/>
                    <a:pt x="2751" y="1"/>
                    <a:pt x="1861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2024;p68">
              <a:extLst>
                <a:ext uri="{FF2B5EF4-FFF2-40B4-BE49-F238E27FC236}">
                  <a16:creationId xmlns:a16="http://schemas.microsoft.com/office/drawing/2014/main" id="{68F7DD1E-3277-4844-8325-E3638FE2A431}"/>
                </a:ext>
              </a:extLst>
            </p:cNvPr>
            <p:cNvSpPr/>
            <p:nvPr/>
          </p:nvSpPr>
          <p:spPr>
            <a:xfrm>
              <a:off x="-2444600" y="4383275"/>
              <a:ext cx="66000" cy="58050"/>
            </a:xfrm>
            <a:custGeom>
              <a:avLst/>
              <a:gdLst/>
              <a:ahLst/>
              <a:cxnLst/>
              <a:rect l="l" t="t" r="r" b="b"/>
              <a:pathLst>
                <a:path w="2640" h="2322" extrusionOk="0">
                  <a:moveTo>
                    <a:pt x="1319" y="1"/>
                  </a:moveTo>
                  <a:cubicBezTo>
                    <a:pt x="1168" y="1"/>
                    <a:pt x="1013" y="30"/>
                    <a:pt x="865" y="93"/>
                  </a:cubicBezTo>
                  <a:cubicBezTo>
                    <a:pt x="283" y="328"/>
                    <a:pt x="0" y="1020"/>
                    <a:pt x="236" y="1601"/>
                  </a:cubicBezTo>
                  <a:cubicBezTo>
                    <a:pt x="425" y="2050"/>
                    <a:pt x="863" y="2321"/>
                    <a:pt x="1316" y="2321"/>
                  </a:cubicBezTo>
                  <a:cubicBezTo>
                    <a:pt x="1465" y="2321"/>
                    <a:pt x="1616" y="2292"/>
                    <a:pt x="1760" y="2229"/>
                  </a:cubicBezTo>
                  <a:cubicBezTo>
                    <a:pt x="2357" y="1994"/>
                    <a:pt x="2640" y="1303"/>
                    <a:pt x="2389" y="706"/>
                  </a:cubicBezTo>
                  <a:cubicBezTo>
                    <a:pt x="2212" y="269"/>
                    <a:pt x="1778" y="1"/>
                    <a:pt x="1319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2025;p68">
              <a:extLst>
                <a:ext uri="{FF2B5EF4-FFF2-40B4-BE49-F238E27FC236}">
                  <a16:creationId xmlns:a16="http://schemas.microsoft.com/office/drawing/2014/main" id="{8A27293B-A460-4903-A463-E4756D489D4C}"/>
                </a:ext>
              </a:extLst>
            </p:cNvPr>
            <p:cNvSpPr/>
            <p:nvPr/>
          </p:nvSpPr>
          <p:spPr>
            <a:xfrm>
              <a:off x="-2538475" y="4523250"/>
              <a:ext cx="125725" cy="89775"/>
            </a:xfrm>
            <a:custGeom>
              <a:avLst/>
              <a:gdLst/>
              <a:ahLst/>
              <a:cxnLst/>
              <a:rect l="l" t="t" r="r" b="b"/>
              <a:pathLst>
                <a:path w="5029" h="3591" extrusionOk="0">
                  <a:moveTo>
                    <a:pt x="4419" y="0"/>
                  </a:moveTo>
                  <a:cubicBezTo>
                    <a:pt x="4386" y="0"/>
                    <a:pt x="4354" y="17"/>
                    <a:pt x="4321" y="71"/>
                  </a:cubicBezTo>
                  <a:cubicBezTo>
                    <a:pt x="4227" y="260"/>
                    <a:pt x="4133" y="495"/>
                    <a:pt x="4038" y="715"/>
                  </a:cubicBezTo>
                  <a:cubicBezTo>
                    <a:pt x="3708" y="1391"/>
                    <a:pt x="3457" y="2019"/>
                    <a:pt x="3300" y="2428"/>
                  </a:cubicBezTo>
                  <a:cubicBezTo>
                    <a:pt x="3284" y="2412"/>
                    <a:pt x="2671" y="2161"/>
                    <a:pt x="1807" y="2066"/>
                  </a:cubicBezTo>
                  <a:cubicBezTo>
                    <a:pt x="943" y="1956"/>
                    <a:pt x="252" y="1407"/>
                    <a:pt x="252" y="1407"/>
                  </a:cubicBezTo>
                  <a:lnTo>
                    <a:pt x="1" y="1862"/>
                  </a:lnTo>
                  <a:cubicBezTo>
                    <a:pt x="1" y="1862"/>
                    <a:pt x="1163" y="3292"/>
                    <a:pt x="3740" y="3590"/>
                  </a:cubicBezTo>
                  <a:cubicBezTo>
                    <a:pt x="4148" y="3135"/>
                    <a:pt x="4604" y="2066"/>
                    <a:pt x="4902" y="1187"/>
                  </a:cubicBezTo>
                  <a:cubicBezTo>
                    <a:pt x="5012" y="857"/>
                    <a:pt x="5028" y="652"/>
                    <a:pt x="4918" y="448"/>
                  </a:cubicBezTo>
                  <a:cubicBezTo>
                    <a:pt x="4824" y="260"/>
                    <a:pt x="4667" y="87"/>
                    <a:pt x="4462" y="8"/>
                  </a:cubicBezTo>
                  <a:cubicBezTo>
                    <a:pt x="4448" y="3"/>
                    <a:pt x="4433" y="0"/>
                    <a:pt x="4419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2026;p68">
              <a:extLst>
                <a:ext uri="{FF2B5EF4-FFF2-40B4-BE49-F238E27FC236}">
                  <a16:creationId xmlns:a16="http://schemas.microsoft.com/office/drawing/2014/main" id="{41397821-14DD-41D9-A4C5-6C59BC915A57}"/>
                </a:ext>
              </a:extLst>
            </p:cNvPr>
            <p:cNvSpPr/>
            <p:nvPr/>
          </p:nvSpPr>
          <p:spPr>
            <a:xfrm>
              <a:off x="-2429675" y="4508075"/>
              <a:ext cx="99800" cy="105350"/>
            </a:xfrm>
            <a:custGeom>
              <a:avLst/>
              <a:gdLst/>
              <a:ahLst/>
              <a:cxnLst/>
              <a:rect l="l" t="t" r="r" b="b"/>
              <a:pathLst>
                <a:path w="3992" h="4214" extrusionOk="0">
                  <a:moveTo>
                    <a:pt x="2023" y="0"/>
                  </a:moveTo>
                  <a:cubicBezTo>
                    <a:pt x="1687" y="0"/>
                    <a:pt x="1364" y="62"/>
                    <a:pt x="1053" y="175"/>
                  </a:cubicBezTo>
                  <a:lnTo>
                    <a:pt x="1037" y="175"/>
                  </a:lnTo>
                  <a:lnTo>
                    <a:pt x="880" y="238"/>
                  </a:lnTo>
                  <a:lnTo>
                    <a:pt x="723" y="301"/>
                  </a:lnTo>
                  <a:lnTo>
                    <a:pt x="0" y="568"/>
                  </a:lnTo>
                  <a:cubicBezTo>
                    <a:pt x="48" y="741"/>
                    <a:pt x="158" y="1291"/>
                    <a:pt x="189" y="1448"/>
                  </a:cubicBezTo>
                  <a:cubicBezTo>
                    <a:pt x="158" y="1809"/>
                    <a:pt x="32" y="2155"/>
                    <a:pt x="189" y="2721"/>
                  </a:cubicBezTo>
                  <a:cubicBezTo>
                    <a:pt x="236" y="2893"/>
                    <a:pt x="315" y="3035"/>
                    <a:pt x="440" y="3286"/>
                  </a:cubicBezTo>
                  <a:lnTo>
                    <a:pt x="472" y="3333"/>
                  </a:lnTo>
                  <a:cubicBezTo>
                    <a:pt x="472" y="3349"/>
                    <a:pt x="472" y="3380"/>
                    <a:pt x="487" y="3396"/>
                  </a:cubicBezTo>
                  <a:cubicBezTo>
                    <a:pt x="566" y="4025"/>
                    <a:pt x="550" y="3695"/>
                    <a:pt x="535" y="4213"/>
                  </a:cubicBezTo>
                  <a:lnTo>
                    <a:pt x="3991" y="4213"/>
                  </a:lnTo>
                  <a:lnTo>
                    <a:pt x="3693" y="144"/>
                  </a:lnTo>
                  <a:lnTo>
                    <a:pt x="2671" y="50"/>
                  </a:lnTo>
                  <a:lnTo>
                    <a:pt x="2498" y="34"/>
                  </a:lnTo>
                  <a:lnTo>
                    <a:pt x="2483" y="34"/>
                  </a:lnTo>
                  <a:lnTo>
                    <a:pt x="2216" y="18"/>
                  </a:lnTo>
                  <a:cubicBezTo>
                    <a:pt x="2184" y="18"/>
                    <a:pt x="2153" y="3"/>
                    <a:pt x="2137" y="3"/>
                  </a:cubicBezTo>
                  <a:cubicBezTo>
                    <a:pt x="2099" y="1"/>
                    <a:pt x="2061" y="0"/>
                    <a:pt x="2023" y="0"/>
                  </a:cubicBezTo>
                  <a:close/>
                </a:path>
              </a:pathLst>
            </a:custGeom>
            <a:solidFill>
              <a:srgbClr val="C0B0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2027;p68">
              <a:extLst>
                <a:ext uri="{FF2B5EF4-FFF2-40B4-BE49-F238E27FC236}">
                  <a16:creationId xmlns:a16="http://schemas.microsoft.com/office/drawing/2014/main" id="{C5B5E9D7-9A55-4027-91FA-BC326B3291F3}"/>
                </a:ext>
              </a:extLst>
            </p:cNvPr>
            <p:cNvSpPr/>
            <p:nvPr/>
          </p:nvSpPr>
          <p:spPr>
            <a:xfrm>
              <a:off x="-2411600" y="4508075"/>
              <a:ext cx="48725" cy="32200"/>
            </a:xfrm>
            <a:custGeom>
              <a:avLst/>
              <a:gdLst/>
              <a:ahLst/>
              <a:cxnLst/>
              <a:rect l="l" t="t" r="r" b="b"/>
              <a:pathLst>
                <a:path w="1949" h="1288" extrusionOk="0">
                  <a:moveTo>
                    <a:pt x="1304" y="0"/>
                  </a:moveTo>
                  <a:cubicBezTo>
                    <a:pt x="977" y="0"/>
                    <a:pt x="641" y="62"/>
                    <a:pt x="330" y="175"/>
                  </a:cubicBezTo>
                  <a:lnTo>
                    <a:pt x="314" y="175"/>
                  </a:lnTo>
                  <a:lnTo>
                    <a:pt x="157" y="238"/>
                  </a:lnTo>
                  <a:lnTo>
                    <a:pt x="0" y="301"/>
                  </a:lnTo>
                  <a:cubicBezTo>
                    <a:pt x="16" y="631"/>
                    <a:pt x="126" y="1102"/>
                    <a:pt x="377" y="1244"/>
                  </a:cubicBezTo>
                  <a:cubicBezTo>
                    <a:pt x="431" y="1274"/>
                    <a:pt x="492" y="1288"/>
                    <a:pt x="557" y="1288"/>
                  </a:cubicBezTo>
                  <a:cubicBezTo>
                    <a:pt x="1002" y="1288"/>
                    <a:pt x="1661" y="639"/>
                    <a:pt x="1948" y="50"/>
                  </a:cubicBezTo>
                  <a:lnTo>
                    <a:pt x="1775" y="34"/>
                  </a:lnTo>
                  <a:lnTo>
                    <a:pt x="1760" y="34"/>
                  </a:lnTo>
                  <a:lnTo>
                    <a:pt x="1493" y="18"/>
                  </a:lnTo>
                  <a:lnTo>
                    <a:pt x="1461" y="18"/>
                  </a:lnTo>
                  <a:cubicBezTo>
                    <a:pt x="1446" y="18"/>
                    <a:pt x="1430" y="3"/>
                    <a:pt x="1414" y="3"/>
                  </a:cubicBezTo>
                  <a:cubicBezTo>
                    <a:pt x="1378" y="1"/>
                    <a:pt x="1341" y="0"/>
                    <a:pt x="1304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2028;p68">
              <a:extLst>
                <a:ext uri="{FF2B5EF4-FFF2-40B4-BE49-F238E27FC236}">
                  <a16:creationId xmlns:a16="http://schemas.microsoft.com/office/drawing/2014/main" id="{FD456D7C-3F1D-4A74-A2F2-4ABFF6766C9B}"/>
                </a:ext>
              </a:extLst>
            </p:cNvPr>
            <p:cNvSpPr/>
            <p:nvPr/>
          </p:nvSpPr>
          <p:spPr>
            <a:xfrm>
              <a:off x="-2418675" y="4585100"/>
              <a:ext cx="53825" cy="9175"/>
            </a:xfrm>
            <a:custGeom>
              <a:avLst/>
              <a:gdLst/>
              <a:ahLst/>
              <a:cxnLst/>
              <a:rect l="l" t="t" r="r" b="b"/>
              <a:pathLst>
                <a:path w="2153" h="367" extrusionOk="0">
                  <a:moveTo>
                    <a:pt x="2074" y="1"/>
                  </a:moveTo>
                  <a:cubicBezTo>
                    <a:pt x="1391" y="205"/>
                    <a:pt x="876" y="256"/>
                    <a:pt x="533" y="256"/>
                  </a:cubicBezTo>
                  <a:cubicBezTo>
                    <a:pt x="189" y="256"/>
                    <a:pt x="16" y="205"/>
                    <a:pt x="16" y="205"/>
                  </a:cubicBezTo>
                  <a:lnTo>
                    <a:pt x="0" y="205"/>
                  </a:lnTo>
                  <a:cubicBezTo>
                    <a:pt x="16" y="221"/>
                    <a:pt x="16" y="237"/>
                    <a:pt x="32" y="252"/>
                  </a:cubicBezTo>
                  <a:cubicBezTo>
                    <a:pt x="32" y="268"/>
                    <a:pt x="32" y="299"/>
                    <a:pt x="47" y="315"/>
                  </a:cubicBezTo>
                  <a:cubicBezTo>
                    <a:pt x="129" y="337"/>
                    <a:pt x="294" y="367"/>
                    <a:pt x="545" y="367"/>
                  </a:cubicBezTo>
                  <a:cubicBezTo>
                    <a:pt x="826" y="367"/>
                    <a:pt x="1214" y="330"/>
                    <a:pt x="1713" y="205"/>
                  </a:cubicBezTo>
                  <a:cubicBezTo>
                    <a:pt x="1839" y="189"/>
                    <a:pt x="1964" y="142"/>
                    <a:pt x="2106" y="111"/>
                  </a:cubicBezTo>
                  <a:cubicBezTo>
                    <a:pt x="2137" y="95"/>
                    <a:pt x="2153" y="64"/>
                    <a:pt x="2137" y="48"/>
                  </a:cubicBezTo>
                  <a:cubicBezTo>
                    <a:pt x="2137" y="17"/>
                    <a:pt x="2106" y="1"/>
                    <a:pt x="2074" y="1"/>
                  </a:cubicBezTo>
                  <a:close/>
                </a:path>
              </a:pathLst>
            </a:custGeom>
            <a:solidFill>
              <a:srgbClr val="E56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2029;p68">
              <a:extLst>
                <a:ext uri="{FF2B5EF4-FFF2-40B4-BE49-F238E27FC236}">
                  <a16:creationId xmlns:a16="http://schemas.microsoft.com/office/drawing/2014/main" id="{C6BDCE04-ED38-46E4-B4B7-6686B90A6B4B}"/>
                </a:ext>
              </a:extLst>
            </p:cNvPr>
            <p:cNvSpPr/>
            <p:nvPr/>
          </p:nvSpPr>
          <p:spPr>
            <a:xfrm>
              <a:off x="-2412000" y="4485700"/>
              <a:ext cx="33800" cy="38600"/>
            </a:xfrm>
            <a:custGeom>
              <a:avLst/>
              <a:gdLst/>
              <a:ahLst/>
              <a:cxnLst/>
              <a:rect l="l" t="t" r="r" b="b"/>
              <a:pathLst>
                <a:path w="1352" h="1544" extrusionOk="0">
                  <a:moveTo>
                    <a:pt x="840" y="0"/>
                  </a:moveTo>
                  <a:cubicBezTo>
                    <a:pt x="736" y="0"/>
                    <a:pt x="620" y="89"/>
                    <a:pt x="503" y="191"/>
                  </a:cubicBezTo>
                  <a:cubicBezTo>
                    <a:pt x="378" y="301"/>
                    <a:pt x="252" y="442"/>
                    <a:pt x="158" y="552"/>
                  </a:cubicBezTo>
                  <a:cubicBezTo>
                    <a:pt x="63" y="646"/>
                    <a:pt x="0" y="709"/>
                    <a:pt x="0" y="709"/>
                  </a:cubicBezTo>
                  <a:lnTo>
                    <a:pt x="158" y="976"/>
                  </a:lnTo>
                  <a:lnTo>
                    <a:pt x="346" y="1275"/>
                  </a:lnTo>
                  <a:lnTo>
                    <a:pt x="519" y="1542"/>
                  </a:lnTo>
                  <a:cubicBezTo>
                    <a:pt x="534" y="1543"/>
                    <a:pt x="549" y="1543"/>
                    <a:pt x="563" y="1543"/>
                  </a:cubicBezTo>
                  <a:cubicBezTo>
                    <a:pt x="748" y="1543"/>
                    <a:pt x="906" y="1454"/>
                    <a:pt x="1037" y="1337"/>
                  </a:cubicBezTo>
                  <a:cubicBezTo>
                    <a:pt x="1226" y="1165"/>
                    <a:pt x="1352" y="960"/>
                    <a:pt x="1352" y="960"/>
                  </a:cubicBezTo>
                  <a:lnTo>
                    <a:pt x="943" y="143"/>
                  </a:lnTo>
                  <a:lnTo>
                    <a:pt x="865" y="2"/>
                  </a:lnTo>
                  <a:cubicBezTo>
                    <a:pt x="856" y="1"/>
                    <a:pt x="848" y="0"/>
                    <a:pt x="840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2030;p68">
              <a:extLst>
                <a:ext uri="{FF2B5EF4-FFF2-40B4-BE49-F238E27FC236}">
                  <a16:creationId xmlns:a16="http://schemas.microsoft.com/office/drawing/2014/main" id="{DB8C4E87-A6EF-47C4-8D11-62CDF84D87CF}"/>
                </a:ext>
              </a:extLst>
            </p:cNvPr>
            <p:cNvSpPr/>
            <p:nvPr/>
          </p:nvSpPr>
          <p:spPr>
            <a:xfrm>
              <a:off x="-2412000" y="4491625"/>
              <a:ext cx="18100" cy="25950"/>
            </a:xfrm>
            <a:custGeom>
              <a:avLst/>
              <a:gdLst/>
              <a:ahLst/>
              <a:cxnLst/>
              <a:rect l="l" t="t" r="r" b="b"/>
              <a:pathLst>
                <a:path w="724" h="1038" extrusionOk="0">
                  <a:moveTo>
                    <a:pt x="723" y="1"/>
                  </a:moveTo>
                  <a:lnTo>
                    <a:pt x="158" y="315"/>
                  </a:lnTo>
                  <a:cubicBezTo>
                    <a:pt x="63" y="409"/>
                    <a:pt x="0" y="472"/>
                    <a:pt x="0" y="472"/>
                  </a:cubicBezTo>
                  <a:lnTo>
                    <a:pt x="346" y="1038"/>
                  </a:lnTo>
                  <a:cubicBezTo>
                    <a:pt x="692" y="739"/>
                    <a:pt x="723" y="1"/>
                    <a:pt x="723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2031;p68">
              <a:extLst>
                <a:ext uri="{FF2B5EF4-FFF2-40B4-BE49-F238E27FC236}">
                  <a16:creationId xmlns:a16="http://schemas.microsoft.com/office/drawing/2014/main" id="{75102B69-2056-4FD0-A122-216B06D1169E}"/>
                </a:ext>
              </a:extLst>
            </p:cNvPr>
            <p:cNvSpPr/>
            <p:nvPr/>
          </p:nvSpPr>
          <p:spPr>
            <a:xfrm>
              <a:off x="-2471300" y="4436250"/>
              <a:ext cx="87200" cy="80575"/>
            </a:xfrm>
            <a:custGeom>
              <a:avLst/>
              <a:gdLst/>
              <a:ahLst/>
              <a:cxnLst/>
              <a:rect l="l" t="t" r="r" b="b"/>
              <a:pathLst>
                <a:path w="3488" h="3223" extrusionOk="0">
                  <a:moveTo>
                    <a:pt x="2184" y="0"/>
                  </a:moveTo>
                  <a:lnTo>
                    <a:pt x="1807" y="158"/>
                  </a:lnTo>
                  <a:lnTo>
                    <a:pt x="0" y="896"/>
                  </a:lnTo>
                  <a:cubicBezTo>
                    <a:pt x="0" y="896"/>
                    <a:pt x="16" y="927"/>
                    <a:pt x="32" y="975"/>
                  </a:cubicBezTo>
                  <a:cubicBezTo>
                    <a:pt x="63" y="1085"/>
                    <a:pt x="141" y="1304"/>
                    <a:pt x="251" y="1556"/>
                  </a:cubicBezTo>
                  <a:cubicBezTo>
                    <a:pt x="267" y="1572"/>
                    <a:pt x="267" y="1587"/>
                    <a:pt x="283" y="1603"/>
                  </a:cubicBezTo>
                  <a:cubicBezTo>
                    <a:pt x="574" y="2293"/>
                    <a:pt x="1105" y="3223"/>
                    <a:pt x="1773" y="3223"/>
                  </a:cubicBezTo>
                  <a:cubicBezTo>
                    <a:pt x="1790" y="3223"/>
                    <a:pt x="1806" y="3222"/>
                    <a:pt x="1823" y="3221"/>
                  </a:cubicBezTo>
                  <a:cubicBezTo>
                    <a:pt x="2090" y="3190"/>
                    <a:pt x="2325" y="3096"/>
                    <a:pt x="2530" y="2954"/>
                  </a:cubicBezTo>
                  <a:cubicBezTo>
                    <a:pt x="2734" y="2828"/>
                    <a:pt x="2907" y="2656"/>
                    <a:pt x="3032" y="2483"/>
                  </a:cubicBezTo>
                  <a:cubicBezTo>
                    <a:pt x="3142" y="2357"/>
                    <a:pt x="3237" y="2231"/>
                    <a:pt x="3315" y="2121"/>
                  </a:cubicBezTo>
                  <a:cubicBezTo>
                    <a:pt x="3362" y="2027"/>
                    <a:pt x="3409" y="1949"/>
                    <a:pt x="3441" y="1886"/>
                  </a:cubicBezTo>
                  <a:cubicBezTo>
                    <a:pt x="3472" y="1839"/>
                    <a:pt x="3488" y="1792"/>
                    <a:pt x="3488" y="1792"/>
                  </a:cubicBezTo>
                  <a:cubicBezTo>
                    <a:pt x="3488" y="1792"/>
                    <a:pt x="3441" y="1634"/>
                    <a:pt x="3347" y="1414"/>
                  </a:cubicBezTo>
                  <a:cubicBezTo>
                    <a:pt x="3268" y="1242"/>
                    <a:pt x="3174" y="1022"/>
                    <a:pt x="3048" y="802"/>
                  </a:cubicBezTo>
                  <a:cubicBezTo>
                    <a:pt x="3017" y="755"/>
                    <a:pt x="2985" y="707"/>
                    <a:pt x="2954" y="645"/>
                  </a:cubicBezTo>
                  <a:cubicBezTo>
                    <a:pt x="2938" y="629"/>
                    <a:pt x="2938" y="613"/>
                    <a:pt x="2922" y="598"/>
                  </a:cubicBezTo>
                  <a:cubicBezTo>
                    <a:pt x="2907" y="566"/>
                    <a:pt x="2875" y="535"/>
                    <a:pt x="2859" y="503"/>
                  </a:cubicBezTo>
                  <a:cubicBezTo>
                    <a:pt x="2859" y="503"/>
                    <a:pt x="2844" y="488"/>
                    <a:pt x="2844" y="488"/>
                  </a:cubicBezTo>
                  <a:cubicBezTo>
                    <a:pt x="2828" y="456"/>
                    <a:pt x="2812" y="440"/>
                    <a:pt x="2797" y="425"/>
                  </a:cubicBezTo>
                  <a:cubicBezTo>
                    <a:pt x="2624" y="189"/>
                    <a:pt x="2404" y="16"/>
                    <a:pt x="2184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2032;p68">
              <a:extLst>
                <a:ext uri="{FF2B5EF4-FFF2-40B4-BE49-F238E27FC236}">
                  <a16:creationId xmlns:a16="http://schemas.microsoft.com/office/drawing/2014/main" id="{1B62006E-B6A2-4C66-9454-D3FFC85CD645}"/>
                </a:ext>
              </a:extLst>
            </p:cNvPr>
            <p:cNvSpPr/>
            <p:nvPr/>
          </p:nvSpPr>
          <p:spPr>
            <a:xfrm>
              <a:off x="-2403350" y="4450450"/>
              <a:ext cx="23975" cy="29425"/>
            </a:xfrm>
            <a:custGeom>
              <a:avLst/>
              <a:gdLst/>
              <a:ahLst/>
              <a:cxnLst/>
              <a:rect l="l" t="t" r="r" b="b"/>
              <a:pathLst>
                <a:path w="959" h="1177" extrusionOk="0">
                  <a:moveTo>
                    <a:pt x="319" y="1"/>
                  </a:moveTo>
                  <a:cubicBezTo>
                    <a:pt x="52" y="1"/>
                    <a:pt x="0" y="375"/>
                    <a:pt x="0" y="375"/>
                  </a:cubicBezTo>
                  <a:lnTo>
                    <a:pt x="409" y="1176"/>
                  </a:lnTo>
                  <a:cubicBezTo>
                    <a:pt x="958" y="956"/>
                    <a:pt x="770" y="124"/>
                    <a:pt x="409" y="14"/>
                  </a:cubicBezTo>
                  <a:cubicBezTo>
                    <a:pt x="376" y="5"/>
                    <a:pt x="346" y="1"/>
                    <a:pt x="319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2033;p68">
              <a:extLst>
                <a:ext uri="{FF2B5EF4-FFF2-40B4-BE49-F238E27FC236}">
                  <a16:creationId xmlns:a16="http://schemas.microsoft.com/office/drawing/2014/main" id="{092E2E9D-3278-43C3-B25F-543BC228732A}"/>
                </a:ext>
              </a:extLst>
            </p:cNvPr>
            <p:cNvSpPr/>
            <p:nvPr/>
          </p:nvSpPr>
          <p:spPr>
            <a:xfrm>
              <a:off x="-2470925" y="4423300"/>
              <a:ext cx="72700" cy="59725"/>
            </a:xfrm>
            <a:custGeom>
              <a:avLst/>
              <a:gdLst/>
              <a:ahLst/>
              <a:cxnLst/>
              <a:rect l="l" t="t" r="r" b="b"/>
              <a:pathLst>
                <a:path w="2908" h="2389" extrusionOk="0">
                  <a:moveTo>
                    <a:pt x="2106" y="0"/>
                  </a:moveTo>
                  <a:lnTo>
                    <a:pt x="1" y="1414"/>
                  </a:lnTo>
                  <a:cubicBezTo>
                    <a:pt x="1" y="1414"/>
                    <a:pt x="1" y="1445"/>
                    <a:pt x="17" y="1493"/>
                  </a:cubicBezTo>
                  <a:cubicBezTo>
                    <a:pt x="57" y="1594"/>
                    <a:pt x="173" y="1663"/>
                    <a:pt x="412" y="1663"/>
                  </a:cubicBezTo>
                  <a:cubicBezTo>
                    <a:pt x="729" y="1663"/>
                    <a:pt x="1262" y="1541"/>
                    <a:pt x="2122" y="1210"/>
                  </a:cubicBezTo>
                  <a:cubicBezTo>
                    <a:pt x="2122" y="1210"/>
                    <a:pt x="2185" y="1383"/>
                    <a:pt x="2295" y="1540"/>
                  </a:cubicBezTo>
                  <a:cubicBezTo>
                    <a:pt x="2326" y="1603"/>
                    <a:pt x="2546" y="1932"/>
                    <a:pt x="2750" y="2388"/>
                  </a:cubicBezTo>
                  <a:cubicBezTo>
                    <a:pt x="2750" y="2388"/>
                    <a:pt x="2797" y="1901"/>
                    <a:pt x="2687" y="1587"/>
                  </a:cubicBezTo>
                  <a:cubicBezTo>
                    <a:pt x="2703" y="1445"/>
                    <a:pt x="2719" y="1210"/>
                    <a:pt x="2907" y="1116"/>
                  </a:cubicBezTo>
                  <a:cubicBezTo>
                    <a:pt x="2703" y="801"/>
                    <a:pt x="2373" y="16"/>
                    <a:pt x="2106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2034;p68">
              <a:extLst>
                <a:ext uri="{FF2B5EF4-FFF2-40B4-BE49-F238E27FC236}">
                  <a16:creationId xmlns:a16="http://schemas.microsoft.com/office/drawing/2014/main" id="{C9DE1F66-1711-4C17-9CEF-022E225930DB}"/>
                </a:ext>
              </a:extLst>
            </p:cNvPr>
            <p:cNvSpPr/>
            <p:nvPr/>
          </p:nvSpPr>
          <p:spPr>
            <a:xfrm>
              <a:off x="-2456000" y="4511650"/>
              <a:ext cx="130050" cy="99025"/>
            </a:xfrm>
            <a:custGeom>
              <a:avLst/>
              <a:gdLst/>
              <a:ahLst/>
              <a:cxnLst/>
              <a:rect l="l" t="t" r="r" b="b"/>
              <a:pathLst>
                <a:path w="5202" h="3961" extrusionOk="0">
                  <a:moveTo>
                    <a:pt x="4746" y="1"/>
                  </a:moveTo>
                  <a:cubicBezTo>
                    <a:pt x="4636" y="80"/>
                    <a:pt x="4541" y="237"/>
                    <a:pt x="4447" y="441"/>
                  </a:cubicBezTo>
                  <a:cubicBezTo>
                    <a:pt x="4353" y="629"/>
                    <a:pt x="4258" y="865"/>
                    <a:pt x="4164" y="1085"/>
                  </a:cubicBezTo>
                  <a:cubicBezTo>
                    <a:pt x="3834" y="1761"/>
                    <a:pt x="3583" y="2389"/>
                    <a:pt x="3426" y="2798"/>
                  </a:cubicBezTo>
                  <a:cubicBezTo>
                    <a:pt x="3410" y="2782"/>
                    <a:pt x="2797" y="2530"/>
                    <a:pt x="1933" y="2420"/>
                  </a:cubicBezTo>
                  <a:cubicBezTo>
                    <a:pt x="1069" y="2326"/>
                    <a:pt x="252" y="2059"/>
                    <a:pt x="252" y="2059"/>
                  </a:cubicBezTo>
                  <a:lnTo>
                    <a:pt x="1" y="2593"/>
                  </a:lnTo>
                  <a:cubicBezTo>
                    <a:pt x="1" y="2593"/>
                    <a:pt x="1289" y="3662"/>
                    <a:pt x="3866" y="3960"/>
                  </a:cubicBezTo>
                  <a:cubicBezTo>
                    <a:pt x="4274" y="3504"/>
                    <a:pt x="4730" y="2436"/>
                    <a:pt x="5028" y="1556"/>
                  </a:cubicBezTo>
                  <a:cubicBezTo>
                    <a:pt x="5201" y="1022"/>
                    <a:pt x="5107" y="441"/>
                    <a:pt x="4746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2035;p68">
              <a:extLst>
                <a:ext uri="{FF2B5EF4-FFF2-40B4-BE49-F238E27FC236}">
                  <a16:creationId xmlns:a16="http://schemas.microsoft.com/office/drawing/2014/main" id="{78571C68-230E-43DE-8DB5-2C2A74205054}"/>
                </a:ext>
              </a:extLst>
            </p:cNvPr>
            <p:cNvSpPr/>
            <p:nvPr/>
          </p:nvSpPr>
          <p:spPr>
            <a:xfrm>
              <a:off x="-2493150" y="4549300"/>
              <a:ext cx="43475" cy="27200"/>
            </a:xfrm>
            <a:custGeom>
              <a:avLst/>
              <a:gdLst/>
              <a:ahLst/>
              <a:cxnLst/>
              <a:rect l="l" t="t" r="r" b="b"/>
              <a:pathLst>
                <a:path w="1739" h="1088" extrusionOk="0">
                  <a:moveTo>
                    <a:pt x="728" y="1"/>
                  </a:moveTo>
                  <a:cubicBezTo>
                    <a:pt x="713" y="1"/>
                    <a:pt x="699" y="1"/>
                    <a:pt x="686" y="3"/>
                  </a:cubicBezTo>
                  <a:cubicBezTo>
                    <a:pt x="309" y="50"/>
                    <a:pt x="41" y="380"/>
                    <a:pt x="10" y="647"/>
                  </a:cubicBezTo>
                  <a:cubicBezTo>
                    <a:pt x="0" y="801"/>
                    <a:pt x="119" y="849"/>
                    <a:pt x="278" y="849"/>
                  </a:cubicBezTo>
                  <a:cubicBezTo>
                    <a:pt x="379" y="849"/>
                    <a:pt x="497" y="829"/>
                    <a:pt x="607" y="804"/>
                  </a:cubicBezTo>
                  <a:cubicBezTo>
                    <a:pt x="631" y="799"/>
                    <a:pt x="656" y="797"/>
                    <a:pt x="684" y="797"/>
                  </a:cubicBezTo>
                  <a:cubicBezTo>
                    <a:pt x="985" y="797"/>
                    <a:pt x="1487" y="1087"/>
                    <a:pt x="1487" y="1087"/>
                  </a:cubicBezTo>
                  <a:cubicBezTo>
                    <a:pt x="1487" y="1087"/>
                    <a:pt x="1691" y="867"/>
                    <a:pt x="1738" y="553"/>
                  </a:cubicBezTo>
                  <a:cubicBezTo>
                    <a:pt x="1738" y="553"/>
                    <a:pt x="1098" y="1"/>
                    <a:pt x="728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2036;p68">
              <a:extLst>
                <a:ext uri="{FF2B5EF4-FFF2-40B4-BE49-F238E27FC236}">
                  <a16:creationId xmlns:a16="http://schemas.microsoft.com/office/drawing/2014/main" id="{C27BAEDB-81E2-4C14-8590-279EA3810803}"/>
                </a:ext>
              </a:extLst>
            </p:cNvPr>
            <p:cNvSpPr/>
            <p:nvPr/>
          </p:nvSpPr>
          <p:spPr>
            <a:xfrm>
              <a:off x="-2553800" y="4521100"/>
              <a:ext cx="100975" cy="96625"/>
            </a:xfrm>
            <a:custGeom>
              <a:avLst/>
              <a:gdLst/>
              <a:ahLst/>
              <a:cxnLst/>
              <a:rect l="l" t="t" r="r" b="b"/>
              <a:pathLst>
                <a:path w="4039" h="3865" extrusionOk="0">
                  <a:moveTo>
                    <a:pt x="378" y="0"/>
                  </a:moveTo>
                  <a:cubicBezTo>
                    <a:pt x="158" y="0"/>
                    <a:pt x="1" y="236"/>
                    <a:pt x="79" y="424"/>
                  </a:cubicBezTo>
                  <a:lnTo>
                    <a:pt x="1415" y="3676"/>
                  </a:lnTo>
                  <a:cubicBezTo>
                    <a:pt x="1462" y="3786"/>
                    <a:pt x="1572" y="3865"/>
                    <a:pt x="1698" y="3865"/>
                  </a:cubicBezTo>
                  <a:lnTo>
                    <a:pt x="3677" y="3865"/>
                  </a:lnTo>
                  <a:cubicBezTo>
                    <a:pt x="3897" y="3865"/>
                    <a:pt x="4039" y="3645"/>
                    <a:pt x="3960" y="3441"/>
                  </a:cubicBezTo>
                  <a:lnTo>
                    <a:pt x="2640" y="204"/>
                  </a:lnTo>
                  <a:cubicBezTo>
                    <a:pt x="2593" y="79"/>
                    <a:pt x="2483" y="0"/>
                    <a:pt x="235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2037;p68">
              <a:extLst>
                <a:ext uri="{FF2B5EF4-FFF2-40B4-BE49-F238E27FC236}">
                  <a16:creationId xmlns:a16="http://schemas.microsoft.com/office/drawing/2014/main" id="{BAACCB83-B338-4992-9D91-9937A2E3A5D9}"/>
                </a:ext>
              </a:extLst>
            </p:cNvPr>
            <p:cNvSpPr/>
            <p:nvPr/>
          </p:nvSpPr>
          <p:spPr>
            <a:xfrm>
              <a:off x="-2553800" y="4521100"/>
              <a:ext cx="91950" cy="96625"/>
            </a:xfrm>
            <a:custGeom>
              <a:avLst/>
              <a:gdLst/>
              <a:ahLst/>
              <a:cxnLst/>
              <a:rect l="l" t="t" r="r" b="b"/>
              <a:pathLst>
                <a:path w="3678" h="3865" extrusionOk="0">
                  <a:moveTo>
                    <a:pt x="362" y="0"/>
                  </a:moveTo>
                  <a:cubicBezTo>
                    <a:pt x="158" y="0"/>
                    <a:pt x="1" y="236"/>
                    <a:pt x="79" y="424"/>
                  </a:cubicBezTo>
                  <a:lnTo>
                    <a:pt x="1415" y="3676"/>
                  </a:lnTo>
                  <a:cubicBezTo>
                    <a:pt x="1462" y="3786"/>
                    <a:pt x="1572" y="3865"/>
                    <a:pt x="1698" y="3865"/>
                  </a:cubicBezTo>
                  <a:lnTo>
                    <a:pt x="3300" y="3865"/>
                  </a:lnTo>
                  <a:cubicBezTo>
                    <a:pt x="3520" y="3865"/>
                    <a:pt x="3677" y="3645"/>
                    <a:pt x="3583" y="3441"/>
                  </a:cubicBezTo>
                  <a:lnTo>
                    <a:pt x="2263" y="204"/>
                  </a:lnTo>
                  <a:cubicBezTo>
                    <a:pt x="2216" y="79"/>
                    <a:pt x="2106" y="0"/>
                    <a:pt x="1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2038;p68">
              <a:extLst>
                <a:ext uri="{FF2B5EF4-FFF2-40B4-BE49-F238E27FC236}">
                  <a16:creationId xmlns:a16="http://schemas.microsoft.com/office/drawing/2014/main" id="{5D381462-57D3-4F3D-9D26-91C661A44064}"/>
                </a:ext>
              </a:extLst>
            </p:cNvPr>
            <p:cNvSpPr/>
            <p:nvPr/>
          </p:nvSpPr>
          <p:spPr>
            <a:xfrm>
              <a:off x="-2520800" y="4564300"/>
              <a:ext cx="19675" cy="16125"/>
            </a:xfrm>
            <a:custGeom>
              <a:avLst/>
              <a:gdLst/>
              <a:ahLst/>
              <a:cxnLst/>
              <a:rect l="l" t="t" r="r" b="b"/>
              <a:pathLst>
                <a:path w="787" h="645" extrusionOk="0">
                  <a:moveTo>
                    <a:pt x="268" y="0"/>
                  </a:moveTo>
                  <a:cubicBezTo>
                    <a:pt x="95" y="0"/>
                    <a:pt x="1" y="142"/>
                    <a:pt x="63" y="314"/>
                  </a:cubicBezTo>
                  <a:cubicBezTo>
                    <a:pt x="142" y="487"/>
                    <a:pt x="330" y="644"/>
                    <a:pt x="519" y="644"/>
                  </a:cubicBezTo>
                  <a:cubicBezTo>
                    <a:pt x="692" y="644"/>
                    <a:pt x="786" y="487"/>
                    <a:pt x="708" y="314"/>
                  </a:cubicBezTo>
                  <a:cubicBezTo>
                    <a:pt x="645" y="142"/>
                    <a:pt x="440" y="0"/>
                    <a:pt x="268" y="0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2039;p68">
              <a:extLst>
                <a:ext uri="{FF2B5EF4-FFF2-40B4-BE49-F238E27FC236}">
                  <a16:creationId xmlns:a16="http://schemas.microsoft.com/office/drawing/2014/main" id="{EE1A2316-6BD0-4678-99C9-1A464BEF3568}"/>
                </a:ext>
              </a:extLst>
            </p:cNvPr>
            <p:cNvSpPr/>
            <p:nvPr/>
          </p:nvSpPr>
          <p:spPr>
            <a:xfrm>
              <a:off x="-2547125" y="4552900"/>
              <a:ext cx="33025" cy="36275"/>
            </a:xfrm>
            <a:custGeom>
              <a:avLst/>
              <a:gdLst/>
              <a:ahLst/>
              <a:cxnLst/>
              <a:rect l="l" t="t" r="r" b="b"/>
              <a:pathLst>
                <a:path w="1321" h="1451" extrusionOk="0">
                  <a:moveTo>
                    <a:pt x="158" y="1"/>
                  </a:moveTo>
                  <a:cubicBezTo>
                    <a:pt x="1" y="95"/>
                    <a:pt x="158" y="425"/>
                    <a:pt x="158" y="425"/>
                  </a:cubicBezTo>
                  <a:cubicBezTo>
                    <a:pt x="79" y="645"/>
                    <a:pt x="142" y="1100"/>
                    <a:pt x="347" y="1336"/>
                  </a:cubicBezTo>
                  <a:cubicBezTo>
                    <a:pt x="417" y="1418"/>
                    <a:pt x="531" y="1450"/>
                    <a:pt x="654" y="1450"/>
                  </a:cubicBezTo>
                  <a:cubicBezTo>
                    <a:pt x="886" y="1450"/>
                    <a:pt x="1149" y="1334"/>
                    <a:pt x="1211" y="1210"/>
                  </a:cubicBezTo>
                  <a:cubicBezTo>
                    <a:pt x="1321" y="1022"/>
                    <a:pt x="991" y="331"/>
                    <a:pt x="786" y="189"/>
                  </a:cubicBezTo>
                  <a:cubicBezTo>
                    <a:pt x="748" y="165"/>
                    <a:pt x="706" y="156"/>
                    <a:pt x="664" y="156"/>
                  </a:cubicBezTo>
                  <a:cubicBezTo>
                    <a:pt x="485" y="156"/>
                    <a:pt x="299" y="331"/>
                    <a:pt x="299" y="331"/>
                  </a:cubicBezTo>
                  <a:lnTo>
                    <a:pt x="158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2040;p68">
              <a:extLst>
                <a:ext uri="{FF2B5EF4-FFF2-40B4-BE49-F238E27FC236}">
                  <a16:creationId xmlns:a16="http://schemas.microsoft.com/office/drawing/2014/main" id="{0603C9F4-FCB3-4378-9439-7996FAB483F7}"/>
                </a:ext>
              </a:extLst>
            </p:cNvPr>
            <p:cNvSpPr/>
            <p:nvPr/>
          </p:nvSpPr>
          <p:spPr>
            <a:xfrm>
              <a:off x="-2303600" y="5372225"/>
              <a:ext cx="247075" cy="61300"/>
            </a:xfrm>
            <a:custGeom>
              <a:avLst/>
              <a:gdLst/>
              <a:ahLst/>
              <a:cxnLst/>
              <a:rect l="l" t="t" r="r" b="b"/>
              <a:pathLst>
                <a:path w="9883" h="2452" extrusionOk="0">
                  <a:moveTo>
                    <a:pt x="4950" y="0"/>
                  </a:moveTo>
                  <a:cubicBezTo>
                    <a:pt x="2216" y="0"/>
                    <a:pt x="1" y="550"/>
                    <a:pt x="1" y="1226"/>
                  </a:cubicBezTo>
                  <a:cubicBezTo>
                    <a:pt x="1" y="1901"/>
                    <a:pt x="2216" y="2451"/>
                    <a:pt x="4950" y="2451"/>
                  </a:cubicBezTo>
                  <a:cubicBezTo>
                    <a:pt x="7683" y="2451"/>
                    <a:pt x="9883" y="1901"/>
                    <a:pt x="9883" y="1226"/>
                  </a:cubicBezTo>
                  <a:cubicBezTo>
                    <a:pt x="9883" y="550"/>
                    <a:pt x="7683" y="0"/>
                    <a:pt x="49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2041;p68">
              <a:extLst>
                <a:ext uri="{FF2B5EF4-FFF2-40B4-BE49-F238E27FC236}">
                  <a16:creationId xmlns:a16="http://schemas.microsoft.com/office/drawing/2014/main" id="{DD9B02B3-D11C-402B-B8C5-B2E2019D031D}"/>
                </a:ext>
              </a:extLst>
            </p:cNvPr>
            <p:cNvSpPr/>
            <p:nvPr/>
          </p:nvSpPr>
          <p:spPr>
            <a:xfrm>
              <a:off x="-2303600" y="5113375"/>
              <a:ext cx="247475" cy="34200"/>
            </a:xfrm>
            <a:custGeom>
              <a:avLst/>
              <a:gdLst/>
              <a:ahLst/>
              <a:cxnLst/>
              <a:rect l="l" t="t" r="r" b="b"/>
              <a:pathLst>
                <a:path w="9899" h="1368" extrusionOk="0">
                  <a:moveTo>
                    <a:pt x="4620" y="1"/>
                  </a:moveTo>
                  <a:cubicBezTo>
                    <a:pt x="2624" y="1"/>
                    <a:pt x="1" y="299"/>
                    <a:pt x="1" y="299"/>
                  </a:cubicBezTo>
                  <a:cubicBezTo>
                    <a:pt x="1" y="299"/>
                    <a:pt x="2122" y="1368"/>
                    <a:pt x="4950" y="1368"/>
                  </a:cubicBezTo>
                  <a:cubicBezTo>
                    <a:pt x="7762" y="1368"/>
                    <a:pt x="9899" y="299"/>
                    <a:pt x="9899" y="299"/>
                  </a:cubicBezTo>
                  <a:cubicBezTo>
                    <a:pt x="9899" y="299"/>
                    <a:pt x="6631" y="1"/>
                    <a:pt x="4620" y="1"/>
                  </a:cubicBez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2042;p68">
              <a:extLst>
                <a:ext uri="{FF2B5EF4-FFF2-40B4-BE49-F238E27FC236}">
                  <a16:creationId xmlns:a16="http://schemas.microsoft.com/office/drawing/2014/main" id="{EAB609D0-11D7-419F-BE2D-B952CD6C7DAD}"/>
                </a:ext>
              </a:extLst>
            </p:cNvPr>
            <p:cNvSpPr/>
            <p:nvPr/>
          </p:nvSpPr>
          <p:spPr>
            <a:xfrm>
              <a:off x="-2274150" y="5042300"/>
              <a:ext cx="59750" cy="291075"/>
            </a:xfrm>
            <a:custGeom>
              <a:avLst/>
              <a:gdLst/>
              <a:ahLst/>
              <a:cxnLst/>
              <a:rect l="l" t="t" r="r" b="b"/>
              <a:pathLst>
                <a:path w="2390" h="11643" extrusionOk="0">
                  <a:moveTo>
                    <a:pt x="1525" y="0"/>
                  </a:moveTo>
                  <a:lnTo>
                    <a:pt x="1" y="110"/>
                  </a:lnTo>
                  <a:lnTo>
                    <a:pt x="849" y="11642"/>
                  </a:lnTo>
                  <a:lnTo>
                    <a:pt x="2389" y="11532"/>
                  </a:lnTo>
                  <a:lnTo>
                    <a:pt x="15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2043;p68">
              <a:extLst>
                <a:ext uri="{FF2B5EF4-FFF2-40B4-BE49-F238E27FC236}">
                  <a16:creationId xmlns:a16="http://schemas.microsoft.com/office/drawing/2014/main" id="{C61987AA-1192-48F2-8142-0AC9DD90093D}"/>
                </a:ext>
              </a:extLst>
            </p:cNvPr>
            <p:cNvSpPr/>
            <p:nvPr/>
          </p:nvSpPr>
          <p:spPr>
            <a:xfrm>
              <a:off x="-2274525" y="5002625"/>
              <a:ext cx="38500" cy="42825"/>
            </a:xfrm>
            <a:custGeom>
              <a:avLst/>
              <a:gdLst/>
              <a:ahLst/>
              <a:cxnLst/>
              <a:rect l="l" t="t" r="r" b="b"/>
              <a:pathLst>
                <a:path w="1540" h="1713" extrusionOk="0">
                  <a:moveTo>
                    <a:pt x="644" y="1"/>
                  </a:moveTo>
                  <a:lnTo>
                    <a:pt x="424" y="582"/>
                  </a:lnTo>
                  <a:lnTo>
                    <a:pt x="0" y="1713"/>
                  </a:lnTo>
                  <a:lnTo>
                    <a:pt x="1540" y="1587"/>
                  </a:lnTo>
                  <a:lnTo>
                    <a:pt x="943" y="535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2044;p68">
              <a:extLst>
                <a:ext uri="{FF2B5EF4-FFF2-40B4-BE49-F238E27FC236}">
                  <a16:creationId xmlns:a16="http://schemas.microsoft.com/office/drawing/2014/main" id="{B353326B-F015-4317-852F-194ECD264928}"/>
                </a:ext>
              </a:extLst>
            </p:cNvPr>
            <p:cNvSpPr/>
            <p:nvPr/>
          </p:nvSpPr>
          <p:spPr>
            <a:xfrm>
              <a:off x="-2254500" y="5309375"/>
              <a:ext cx="40100" cy="24000"/>
            </a:xfrm>
            <a:custGeom>
              <a:avLst/>
              <a:gdLst/>
              <a:ahLst/>
              <a:cxnLst/>
              <a:rect l="l" t="t" r="r" b="b"/>
              <a:pathLst>
                <a:path w="1604" h="960" extrusionOk="0">
                  <a:moveTo>
                    <a:pt x="1540" y="1"/>
                  </a:moveTo>
                  <a:lnTo>
                    <a:pt x="1" y="111"/>
                  </a:lnTo>
                  <a:lnTo>
                    <a:pt x="63" y="959"/>
                  </a:lnTo>
                  <a:lnTo>
                    <a:pt x="1603" y="849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2045;p68">
              <a:extLst>
                <a:ext uri="{FF2B5EF4-FFF2-40B4-BE49-F238E27FC236}">
                  <a16:creationId xmlns:a16="http://schemas.microsoft.com/office/drawing/2014/main" id="{CDB33A47-6BD9-4C3B-AF2A-F3C72AA458FB}"/>
                </a:ext>
              </a:extLst>
            </p:cNvPr>
            <p:cNvSpPr/>
            <p:nvPr/>
          </p:nvSpPr>
          <p:spPr>
            <a:xfrm>
              <a:off x="-2253325" y="5330600"/>
              <a:ext cx="39300" cy="19250"/>
            </a:xfrm>
            <a:custGeom>
              <a:avLst/>
              <a:gdLst/>
              <a:ahLst/>
              <a:cxnLst/>
              <a:rect l="l" t="t" r="r" b="b"/>
              <a:pathLst>
                <a:path w="1572" h="770" extrusionOk="0">
                  <a:moveTo>
                    <a:pt x="1540" y="0"/>
                  </a:moveTo>
                  <a:lnTo>
                    <a:pt x="1" y="110"/>
                  </a:lnTo>
                  <a:lnTo>
                    <a:pt x="48" y="550"/>
                  </a:lnTo>
                  <a:cubicBezTo>
                    <a:pt x="48" y="676"/>
                    <a:pt x="158" y="770"/>
                    <a:pt x="299" y="770"/>
                  </a:cubicBezTo>
                  <a:lnTo>
                    <a:pt x="1352" y="691"/>
                  </a:lnTo>
                  <a:cubicBezTo>
                    <a:pt x="1477" y="676"/>
                    <a:pt x="1572" y="566"/>
                    <a:pt x="1572" y="424"/>
                  </a:cubicBezTo>
                  <a:lnTo>
                    <a:pt x="1540" y="0"/>
                  </a:ln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2046;p68">
              <a:extLst>
                <a:ext uri="{FF2B5EF4-FFF2-40B4-BE49-F238E27FC236}">
                  <a16:creationId xmlns:a16="http://schemas.microsoft.com/office/drawing/2014/main" id="{C835A3C8-20C5-4379-910F-864174425E98}"/>
                </a:ext>
              </a:extLst>
            </p:cNvPr>
            <p:cNvSpPr/>
            <p:nvPr/>
          </p:nvSpPr>
          <p:spPr>
            <a:xfrm>
              <a:off x="-2263925" y="5002625"/>
              <a:ext cx="12975" cy="14550"/>
            </a:xfrm>
            <a:custGeom>
              <a:avLst/>
              <a:gdLst/>
              <a:ahLst/>
              <a:cxnLst/>
              <a:rect l="l" t="t" r="r" b="b"/>
              <a:pathLst>
                <a:path w="519" h="582" extrusionOk="0">
                  <a:moveTo>
                    <a:pt x="220" y="1"/>
                  </a:moveTo>
                  <a:lnTo>
                    <a:pt x="0" y="582"/>
                  </a:lnTo>
                  <a:lnTo>
                    <a:pt x="0" y="582"/>
                  </a:lnTo>
                  <a:lnTo>
                    <a:pt x="519" y="535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2047;p68">
              <a:extLst>
                <a:ext uri="{FF2B5EF4-FFF2-40B4-BE49-F238E27FC236}">
                  <a16:creationId xmlns:a16="http://schemas.microsoft.com/office/drawing/2014/main" id="{F16898F7-97C8-431E-87D1-8C248A2F71BF}"/>
                </a:ext>
              </a:extLst>
            </p:cNvPr>
            <p:cNvSpPr/>
            <p:nvPr/>
          </p:nvSpPr>
          <p:spPr>
            <a:xfrm>
              <a:off x="-2255675" y="5294450"/>
              <a:ext cx="39700" cy="18100"/>
            </a:xfrm>
            <a:custGeom>
              <a:avLst/>
              <a:gdLst/>
              <a:ahLst/>
              <a:cxnLst/>
              <a:rect l="l" t="t" r="r" b="b"/>
              <a:pathLst>
                <a:path w="1588" h="724" extrusionOk="0">
                  <a:moveTo>
                    <a:pt x="1540" y="1"/>
                  </a:moveTo>
                  <a:lnTo>
                    <a:pt x="0" y="111"/>
                  </a:lnTo>
                  <a:lnTo>
                    <a:pt x="48" y="723"/>
                  </a:lnTo>
                  <a:lnTo>
                    <a:pt x="1587" y="598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2048;p68">
              <a:extLst>
                <a:ext uri="{FF2B5EF4-FFF2-40B4-BE49-F238E27FC236}">
                  <a16:creationId xmlns:a16="http://schemas.microsoft.com/office/drawing/2014/main" id="{6E7609F3-2311-44A5-A083-42149D84A030}"/>
                </a:ext>
              </a:extLst>
            </p:cNvPr>
            <p:cNvSpPr/>
            <p:nvPr/>
          </p:nvSpPr>
          <p:spPr>
            <a:xfrm>
              <a:off x="-2263925" y="5055575"/>
              <a:ext cx="22025" cy="219275"/>
            </a:xfrm>
            <a:custGeom>
              <a:avLst/>
              <a:gdLst/>
              <a:ahLst/>
              <a:cxnLst/>
              <a:rect l="l" t="t" r="r" b="b"/>
              <a:pathLst>
                <a:path w="881" h="8771" extrusionOk="0">
                  <a:moveTo>
                    <a:pt x="135" y="0"/>
                  </a:moveTo>
                  <a:cubicBezTo>
                    <a:pt x="127" y="0"/>
                    <a:pt x="119" y="1"/>
                    <a:pt x="110" y="3"/>
                  </a:cubicBezTo>
                  <a:cubicBezTo>
                    <a:pt x="48" y="3"/>
                    <a:pt x="0" y="66"/>
                    <a:pt x="0" y="129"/>
                  </a:cubicBezTo>
                  <a:lnTo>
                    <a:pt x="629" y="8660"/>
                  </a:lnTo>
                  <a:cubicBezTo>
                    <a:pt x="645" y="8723"/>
                    <a:pt x="692" y="8770"/>
                    <a:pt x="755" y="8770"/>
                  </a:cubicBezTo>
                  <a:cubicBezTo>
                    <a:pt x="817" y="8770"/>
                    <a:pt x="880" y="8707"/>
                    <a:pt x="865" y="8644"/>
                  </a:cubicBezTo>
                  <a:lnTo>
                    <a:pt x="236" y="113"/>
                  </a:lnTo>
                  <a:cubicBezTo>
                    <a:pt x="236" y="45"/>
                    <a:pt x="188" y="0"/>
                    <a:pt x="135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2049;p68">
              <a:extLst>
                <a:ext uri="{FF2B5EF4-FFF2-40B4-BE49-F238E27FC236}">
                  <a16:creationId xmlns:a16="http://schemas.microsoft.com/office/drawing/2014/main" id="{146DED55-AED0-4546-B95F-8B21D17A8C11}"/>
                </a:ext>
              </a:extLst>
            </p:cNvPr>
            <p:cNvSpPr/>
            <p:nvPr/>
          </p:nvSpPr>
          <p:spPr>
            <a:xfrm>
              <a:off x="-2249000" y="5054475"/>
              <a:ext cx="22025" cy="219275"/>
            </a:xfrm>
            <a:custGeom>
              <a:avLst/>
              <a:gdLst/>
              <a:ahLst/>
              <a:cxnLst/>
              <a:rect l="l" t="t" r="r" b="b"/>
              <a:pathLst>
                <a:path w="881" h="8771" extrusionOk="0">
                  <a:moveTo>
                    <a:pt x="110" y="0"/>
                  </a:moveTo>
                  <a:cubicBezTo>
                    <a:pt x="48" y="0"/>
                    <a:pt x="0" y="63"/>
                    <a:pt x="0" y="126"/>
                  </a:cubicBezTo>
                  <a:lnTo>
                    <a:pt x="629" y="8657"/>
                  </a:lnTo>
                  <a:cubicBezTo>
                    <a:pt x="643" y="8725"/>
                    <a:pt x="680" y="8770"/>
                    <a:pt x="731" y="8770"/>
                  </a:cubicBezTo>
                  <a:cubicBezTo>
                    <a:pt x="739" y="8770"/>
                    <a:pt x="746" y="8769"/>
                    <a:pt x="755" y="8767"/>
                  </a:cubicBezTo>
                  <a:cubicBezTo>
                    <a:pt x="817" y="8767"/>
                    <a:pt x="880" y="8704"/>
                    <a:pt x="865" y="8641"/>
                  </a:cubicBezTo>
                  <a:lnTo>
                    <a:pt x="236" y="110"/>
                  </a:lnTo>
                  <a:cubicBezTo>
                    <a:pt x="236" y="47"/>
                    <a:pt x="173" y="0"/>
                    <a:pt x="110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2050;p68">
              <a:extLst>
                <a:ext uri="{FF2B5EF4-FFF2-40B4-BE49-F238E27FC236}">
                  <a16:creationId xmlns:a16="http://schemas.microsoft.com/office/drawing/2014/main" id="{F13FDCF8-5678-45DF-A280-ACCE6BE43778}"/>
                </a:ext>
              </a:extLst>
            </p:cNvPr>
            <p:cNvSpPr/>
            <p:nvPr/>
          </p:nvSpPr>
          <p:spPr>
            <a:xfrm>
              <a:off x="-2210500" y="5022650"/>
              <a:ext cx="59325" cy="290675"/>
            </a:xfrm>
            <a:custGeom>
              <a:avLst/>
              <a:gdLst/>
              <a:ahLst/>
              <a:cxnLst/>
              <a:rect l="l" t="t" r="r" b="b"/>
              <a:pathLst>
                <a:path w="2373" h="11627" extrusionOk="0">
                  <a:moveTo>
                    <a:pt x="833" y="1"/>
                  </a:moveTo>
                  <a:lnTo>
                    <a:pt x="0" y="11517"/>
                  </a:lnTo>
                  <a:lnTo>
                    <a:pt x="1524" y="11627"/>
                  </a:lnTo>
                  <a:lnTo>
                    <a:pt x="2372" y="111"/>
                  </a:lnTo>
                  <a:lnTo>
                    <a:pt x="8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2051;p68">
              <a:extLst>
                <a:ext uri="{FF2B5EF4-FFF2-40B4-BE49-F238E27FC236}">
                  <a16:creationId xmlns:a16="http://schemas.microsoft.com/office/drawing/2014/main" id="{4F60EAFD-E261-4844-8AB1-AD2CAF683A1F}"/>
                </a:ext>
              </a:extLst>
            </p:cNvPr>
            <p:cNvSpPr/>
            <p:nvPr/>
          </p:nvSpPr>
          <p:spPr>
            <a:xfrm>
              <a:off x="-2210125" y="5310550"/>
              <a:ext cx="38125" cy="42850"/>
            </a:xfrm>
            <a:custGeom>
              <a:avLst/>
              <a:gdLst/>
              <a:ahLst/>
              <a:cxnLst/>
              <a:rect l="l" t="t" r="r" b="b"/>
              <a:pathLst>
                <a:path w="1525" h="1714" extrusionOk="0">
                  <a:moveTo>
                    <a:pt x="1" y="1"/>
                  </a:moveTo>
                  <a:lnTo>
                    <a:pt x="425" y="1132"/>
                  </a:lnTo>
                  <a:lnTo>
                    <a:pt x="645" y="1713"/>
                  </a:lnTo>
                  <a:lnTo>
                    <a:pt x="944" y="1179"/>
                  </a:lnTo>
                  <a:lnTo>
                    <a:pt x="1525" y="1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2052;p68">
              <a:extLst>
                <a:ext uri="{FF2B5EF4-FFF2-40B4-BE49-F238E27FC236}">
                  <a16:creationId xmlns:a16="http://schemas.microsoft.com/office/drawing/2014/main" id="{EC9D13CF-937D-4AFC-85ED-CF6E7860E0DC}"/>
                </a:ext>
              </a:extLst>
            </p:cNvPr>
            <p:cNvSpPr/>
            <p:nvPr/>
          </p:nvSpPr>
          <p:spPr>
            <a:xfrm>
              <a:off x="-2190875" y="5022275"/>
              <a:ext cx="39700" cy="23975"/>
            </a:xfrm>
            <a:custGeom>
              <a:avLst/>
              <a:gdLst/>
              <a:ahLst/>
              <a:cxnLst/>
              <a:rect l="l" t="t" r="r" b="b"/>
              <a:pathLst>
                <a:path w="1588" h="959" extrusionOk="0">
                  <a:moveTo>
                    <a:pt x="64" y="0"/>
                  </a:moveTo>
                  <a:lnTo>
                    <a:pt x="1" y="848"/>
                  </a:lnTo>
                  <a:lnTo>
                    <a:pt x="1525" y="958"/>
                  </a:lnTo>
                  <a:lnTo>
                    <a:pt x="1587" y="12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2053;p68">
              <a:extLst>
                <a:ext uri="{FF2B5EF4-FFF2-40B4-BE49-F238E27FC236}">
                  <a16:creationId xmlns:a16="http://schemas.microsoft.com/office/drawing/2014/main" id="{D464B698-1765-485E-A5B8-18AF932A744D}"/>
                </a:ext>
              </a:extLst>
            </p:cNvPr>
            <p:cNvSpPr/>
            <p:nvPr/>
          </p:nvSpPr>
          <p:spPr>
            <a:xfrm>
              <a:off x="-2189300" y="5006150"/>
              <a:ext cx="39300" cy="19275"/>
            </a:xfrm>
            <a:custGeom>
              <a:avLst/>
              <a:gdLst/>
              <a:ahLst/>
              <a:cxnLst/>
              <a:rect l="l" t="t" r="r" b="b"/>
              <a:pathLst>
                <a:path w="1572" h="771" extrusionOk="0">
                  <a:moveTo>
                    <a:pt x="283" y="1"/>
                  </a:moveTo>
                  <a:cubicBezTo>
                    <a:pt x="158" y="1"/>
                    <a:pt x="48" y="95"/>
                    <a:pt x="32" y="221"/>
                  </a:cubicBezTo>
                  <a:lnTo>
                    <a:pt x="1" y="661"/>
                  </a:lnTo>
                  <a:lnTo>
                    <a:pt x="1540" y="771"/>
                  </a:lnTo>
                  <a:lnTo>
                    <a:pt x="1572" y="331"/>
                  </a:lnTo>
                  <a:cubicBezTo>
                    <a:pt x="1572" y="205"/>
                    <a:pt x="1477" y="95"/>
                    <a:pt x="1352" y="79"/>
                  </a:cubicBezTo>
                  <a:lnTo>
                    <a:pt x="283" y="1"/>
                  </a:ln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2054;p68">
              <a:extLst>
                <a:ext uri="{FF2B5EF4-FFF2-40B4-BE49-F238E27FC236}">
                  <a16:creationId xmlns:a16="http://schemas.microsoft.com/office/drawing/2014/main" id="{33CE0005-F915-4A10-832B-106EBA477AC0}"/>
                </a:ext>
              </a:extLst>
            </p:cNvPr>
            <p:cNvSpPr/>
            <p:nvPr/>
          </p:nvSpPr>
          <p:spPr>
            <a:xfrm>
              <a:off x="-2199500" y="5338850"/>
              <a:ext cx="12975" cy="14550"/>
            </a:xfrm>
            <a:custGeom>
              <a:avLst/>
              <a:gdLst/>
              <a:ahLst/>
              <a:cxnLst/>
              <a:rect l="l" t="t" r="r" b="b"/>
              <a:pathLst>
                <a:path w="519" h="582" extrusionOk="0">
                  <a:moveTo>
                    <a:pt x="0" y="0"/>
                  </a:moveTo>
                  <a:lnTo>
                    <a:pt x="220" y="581"/>
                  </a:lnTo>
                  <a:lnTo>
                    <a:pt x="519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2055;p68">
              <a:extLst>
                <a:ext uri="{FF2B5EF4-FFF2-40B4-BE49-F238E27FC236}">
                  <a16:creationId xmlns:a16="http://schemas.microsoft.com/office/drawing/2014/main" id="{23703398-1C14-46C3-8C71-ABA6BBFDC885}"/>
                </a:ext>
              </a:extLst>
            </p:cNvPr>
            <p:cNvSpPr/>
            <p:nvPr/>
          </p:nvSpPr>
          <p:spPr>
            <a:xfrm>
              <a:off x="-2191650" y="5043075"/>
              <a:ext cx="39300" cy="18100"/>
            </a:xfrm>
            <a:custGeom>
              <a:avLst/>
              <a:gdLst/>
              <a:ahLst/>
              <a:cxnLst/>
              <a:rect l="l" t="t" r="r" b="b"/>
              <a:pathLst>
                <a:path w="1572" h="724" extrusionOk="0">
                  <a:moveTo>
                    <a:pt x="47" y="1"/>
                  </a:moveTo>
                  <a:lnTo>
                    <a:pt x="0" y="598"/>
                  </a:lnTo>
                  <a:lnTo>
                    <a:pt x="1524" y="723"/>
                  </a:lnTo>
                  <a:lnTo>
                    <a:pt x="1571" y="11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2056;p68">
              <a:extLst>
                <a:ext uri="{FF2B5EF4-FFF2-40B4-BE49-F238E27FC236}">
                  <a16:creationId xmlns:a16="http://schemas.microsoft.com/office/drawing/2014/main" id="{72A50BBB-AD8A-45E4-9F62-236E0AD3F9A4}"/>
                </a:ext>
              </a:extLst>
            </p:cNvPr>
            <p:cNvSpPr/>
            <p:nvPr/>
          </p:nvSpPr>
          <p:spPr>
            <a:xfrm>
              <a:off x="-2186150" y="5081975"/>
              <a:ext cx="21625" cy="219250"/>
            </a:xfrm>
            <a:custGeom>
              <a:avLst/>
              <a:gdLst/>
              <a:ahLst/>
              <a:cxnLst/>
              <a:rect l="l" t="t" r="r" b="b"/>
              <a:pathLst>
                <a:path w="865" h="8770" extrusionOk="0">
                  <a:moveTo>
                    <a:pt x="739" y="0"/>
                  </a:moveTo>
                  <a:cubicBezTo>
                    <a:pt x="676" y="0"/>
                    <a:pt x="629" y="47"/>
                    <a:pt x="613" y="110"/>
                  </a:cubicBezTo>
                  <a:lnTo>
                    <a:pt x="0" y="8641"/>
                  </a:lnTo>
                  <a:cubicBezTo>
                    <a:pt x="0" y="8720"/>
                    <a:pt x="47" y="8767"/>
                    <a:pt x="110" y="8767"/>
                  </a:cubicBezTo>
                  <a:cubicBezTo>
                    <a:pt x="118" y="8769"/>
                    <a:pt x="126" y="8770"/>
                    <a:pt x="134" y="8770"/>
                  </a:cubicBezTo>
                  <a:cubicBezTo>
                    <a:pt x="185" y="8770"/>
                    <a:pt x="222" y="8727"/>
                    <a:pt x="236" y="8673"/>
                  </a:cubicBezTo>
                  <a:lnTo>
                    <a:pt x="849" y="126"/>
                  </a:lnTo>
                  <a:cubicBezTo>
                    <a:pt x="864" y="63"/>
                    <a:pt x="817" y="16"/>
                    <a:pt x="739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2057;p68">
              <a:extLst>
                <a:ext uri="{FF2B5EF4-FFF2-40B4-BE49-F238E27FC236}">
                  <a16:creationId xmlns:a16="http://schemas.microsoft.com/office/drawing/2014/main" id="{FCFF3A64-B5A7-4EA7-9441-DF2E675CE685}"/>
                </a:ext>
              </a:extLst>
            </p:cNvPr>
            <p:cNvSpPr/>
            <p:nvPr/>
          </p:nvSpPr>
          <p:spPr>
            <a:xfrm>
              <a:off x="-2201475" y="5080775"/>
              <a:ext cx="21625" cy="219600"/>
            </a:xfrm>
            <a:custGeom>
              <a:avLst/>
              <a:gdLst/>
              <a:ahLst/>
              <a:cxnLst/>
              <a:rect l="l" t="t" r="r" b="b"/>
              <a:pathLst>
                <a:path w="865" h="8784" extrusionOk="0">
                  <a:moveTo>
                    <a:pt x="755" y="1"/>
                  </a:moveTo>
                  <a:cubicBezTo>
                    <a:pt x="692" y="1"/>
                    <a:pt x="645" y="48"/>
                    <a:pt x="629" y="111"/>
                  </a:cubicBezTo>
                  <a:lnTo>
                    <a:pt x="16" y="8658"/>
                  </a:lnTo>
                  <a:cubicBezTo>
                    <a:pt x="0" y="8721"/>
                    <a:pt x="48" y="8768"/>
                    <a:pt x="110" y="8783"/>
                  </a:cubicBezTo>
                  <a:cubicBezTo>
                    <a:pt x="189" y="8783"/>
                    <a:pt x="236" y="8736"/>
                    <a:pt x="236" y="8673"/>
                  </a:cubicBezTo>
                  <a:lnTo>
                    <a:pt x="865" y="127"/>
                  </a:lnTo>
                  <a:cubicBezTo>
                    <a:pt x="865" y="64"/>
                    <a:pt x="817" y="17"/>
                    <a:pt x="755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2058;p68">
              <a:extLst>
                <a:ext uri="{FF2B5EF4-FFF2-40B4-BE49-F238E27FC236}">
                  <a16:creationId xmlns:a16="http://schemas.microsoft.com/office/drawing/2014/main" id="{C09B095A-C7EE-4F82-81E7-227EFE177099}"/>
                </a:ext>
              </a:extLst>
            </p:cNvPr>
            <p:cNvSpPr/>
            <p:nvPr/>
          </p:nvSpPr>
          <p:spPr>
            <a:xfrm>
              <a:off x="-2156300" y="5038375"/>
              <a:ext cx="99000" cy="290675"/>
            </a:xfrm>
            <a:custGeom>
              <a:avLst/>
              <a:gdLst/>
              <a:ahLst/>
              <a:cxnLst/>
              <a:rect l="l" t="t" r="r" b="b"/>
              <a:pathLst>
                <a:path w="3960" h="11627" extrusionOk="0">
                  <a:moveTo>
                    <a:pt x="2467" y="0"/>
                  </a:moveTo>
                  <a:lnTo>
                    <a:pt x="0" y="11296"/>
                  </a:lnTo>
                  <a:lnTo>
                    <a:pt x="1493" y="11626"/>
                  </a:lnTo>
                  <a:lnTo>
                    <a:pt x="3959" y="330"/>
                  </a:lnTo>
                  <a:lnTo>
                    <a:pt x="24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2059;p68">
              <a:extLst>
                <a:ext uri="{FF2B5EF4-FFF2-40B4-BE49-F238E27FC236}">
                  <a16:creationId xmlns:a16="http://schemas.microsoft.com/office/drawing/2014/main" id="{381332EC-0691-422E-A6DF-25C169D21DB1}"/>
                </a:ext>
              </a:extLst>
            </p:cNvPr>
            <p:cNvSpPr/>
            <p:nvPr/>
          </p:nvSpPr>
          <p:spPr>
            <a:xfrm>
              <a:off x="-2156700" y="5320775"/>
              <a:ext cx="37725" cy="44800"/>
            </a:xfrm>
            <a:custGeom>
              <a:avLst/>
              <a:gdLst/>
              <a:ahLst/>
              <a:cxnLst/>
              <a:rect l="l" t="t" r="r" b="b"/>
              <a:pathLst>
                <a:path w="1509" h="1792" extrusionOk="0">
                  <a:moveTo>
                    <a:pt x="1" y="0"/>
                  </a:moveTo>
                  <a:lnTo>
                    <a:pt x="268" y="1179"/>
                  </a:lnTo>
                  <a:lnTo>
                    <a:pt x="393" y="1791"/>
                  </a:lnTo>
                  <a:lnTo>
                    <a:pt x="770" y="1289"/>
                  </a:lnTo>
                  <a:lnTo>
                    <a:pt x="1509" y="3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2060;p68">
              <a:extLst>
                <a:ext uri="{FF2B5EF4-FFF2-40B4-BE49-F238E27FC236}">
                  <a16:creationId xmlns:a16="http://schemas.microsoft.com/office/drawing/2014/main" id="{0BBBF018-12D3-43C0-BFFE-8E8A2D22BF23}"/>
                </a:ext>
              </a:extLst>
            </p:cNvPr>
            <p:cNvSpPr/>
            <p:nvPr/>
          </p:nvSpPr>
          <p:spPr>
            <a:xfrm>
              <a:off x="-2099350" y="5038375"/>
              <a:ext cx="42050" cy="28700"/>
            </a:xfrm>
            <a:custGeom>
              <a:avLst/>
              <a:gdLst/>
              <a:ahLst/>
              <a:cxnLst/>
              <a:rect l="l" t="t" r="r" b="b"/>
              <a:pathLst>
                <a:path w="1682" h="1148" extrusionOk="0">
                  <a:moveTo>
                    <a:pt x="173" y="0"/>
                  </a:moveTo>
                  <a:lnTo>
                    <a:pt x="0" y="817"/>
                  </a:lnTo>
                  <a:lnTo>
                    <a:pt x="1493" y="1147"/>
                  </a:lnTo>
                  <a:lnTo>
                    <a:pt x="1681" y="33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2061;p68">
              <a:extLst>
                <a:ext uri="{FF2B5EF4-FFF2-40B4-BE49-F238E27FC236}">
                  <a16:creationId xmlns:a16="http://schemas.microsoft.com/office/drawing/2014/main" id="{54B69ABA-ED71-458D-8A60-A8E5CA0FC59F}"/>
                </a:ext>
              </a:extLst>
            </p:cNvPr>
            <p:cNvSpPr/>
            <p:nvPr/>
          </p:nvSpPr>
          <p:spPr>
            <a:xfrm>
              <a:off x="-2095025" y="5023275"/>
              <a:ext cx="40475" cy="23375"/>
            </a:xfrm>
            <a:custGeom>
              <a:avLst/>
              <a:gdLst/>
              <a:ahLst/>
              <a:cxnLst/>
              <a:rect l="l" t="t" r="r" b="b"/>
              <a:pathLst>
                <a:path w="1619" h="935" extrusionOk="0">
                  <a:moveTo>
                    <a:pt x="322" y="0"/>
                  </a:moveTo>
                  <a:cubicBezTo>
                    <a:pt x="216" y="0"/>
                    <a:pt x="121" y="75"/>
                    <a:pt x="94" y="196"/>
                  </a:cubicBezTo>
                  <a:lnTo>
                    <a:pt x="0" y="620"/>
                  </a:lnTo>
                  <a:lnTo>
                    <a:pt x="1493" y="934"/>
                  </a:lnTo>
                  <a:lnTo>
                    <a:pt x="1587" y="510"/>
                  </a:lnTo>
                  <a:cubicBezTo>
                    <a:pt x="1618" y="384"/>
                    <a:pt x="1540" y="259"/>
                    <a:pt x="1414" y="227"/>
                  </a:cubicBezTo>
                  <a:lnTo>
                    <a:pt x="377" y="7"/>
                  </a:lnTo>
                  <a:cubicBezTo>
                    <a:pt x="359" y="3"/>
                    <a:pt x="340" y="0"/>
                    <a:pt x="322" y="0"/>
                  </a:cubicBezTo>
                  <a:close/>
                </a:path>
              </a:pathLst>
            </a:custGeom>
            <a:solidFill>
              <a:srgbClr val="BBE2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2062;p68">
              <a:extLst>
                <a:ext uri="{FF2B5EF4-FFF2-40B4-BE49-F238E27FC236}">
                  <a16:creationId xmlns:a16="http://schemas.microsoft.com/office/drawing/2014/main" id="{96B55FB0-9EB9-4A08-A1CF-A1992D709EB6}"/>
                </a:ext>
              </a:extLst>
            </p:cNvPr>
            <p:cNvSpPr/>
            <p:nvPr/>
          </p:nvSpPr>
          <p:spPr>
            <a:xfrm>
              <a:off x="-2150025" y="5350225"/>
              <a:ext cx="12600" cy="15350"/>
            </a:xfrm>
            <a:custGeom>
              <a:avLst/>
              <a:gdLst/>
              <a:ahLst/>
              <a:cxnLst/>
              <a:rect l="l" t="t" r="r" b="b"/>
              <a:pathLst>
                <a:path w="504" h="614" extrusionOk="0">
                  <a:moveTo>
                    <a:pt x="1" y="1"/>
                  </a:moveTo>
                  <a:lnTo>
                    <a:pt x="126" y="613"/>
                  </a:lnTo>
                  <a:lnTo>
                    <a:pt x="503" y="1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85B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2063;p68">
              <a:extLst>
                <a:ext uri="{FF2B5EF4-FFF2-40B4-BE49-F238E27FC236}">
                  <a16:creationId xmlns:a16="http://schemas.microsoft.com/office/drawing/2014/main" id="{9D1C22A7-FED7-4BC6-A234-EBBF9BAE89E2}"/>
                </a:ext>
              </a:extLst>
            </p:cNvPr>
            <p:cNvSpPr/>
            <p:nvPr/>
          </p:nvSpPr>
          <p:spPr>
            <a:xfrm>
              <a:off x="-2102500" y="5059175"/>
              <a:ext cx="40475" cy="22825"/>
            </a:xfrm>
            <a:custGeom>
              <a:avLst/>
              <a:gdLst/>
              <a:ahLst/>
              <a:cxnLst/>
              <a:rect l="l" t="t" r="r" b="b"/>
              <a:pathLst>
                <a:path w="1619" h="913" extrusionOk="0">
                  <a:moveTo>
                    <a:pt x="126" y="1"/>
                  </a:moveTo>
                  <a:lnTo>
                    <a:pt x="1" y="598"/>
                  </a:lnTo>
                  <a:lnTo>
                    <a:pt x="1493" y="912"/>
                  </a:lnTo>
                  <a:lnTo>
                    <a:pt x="1619" y="331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2064;p68">
              <a:extLst>
                <a:ext uri="{FF2B5EF4-FFF2-40B4-BE49-F238E27FC236}">
                  <a16:creationId xmlns:a16="http://schemas.microsoft.com/office/drawing/2014/main" id="{A6DB03E6-60B2-4EFA-840E-BDB5B242886F}"/>
                </a:ext>
              </a:extLst>
            </p:cNvPr>
            <p:cNvSpPr/>
            <p:nvPr/>
          </p:nvSpPr>
          <p:spPr>
            <a:xfrm>
              <a:off x="-2131550" y="5100350"/>
              <a:ext cx="52250" cy="215050"/>
            </a:xfrm>
            <a:custGeom>
              <a:avLst/>
              <a:gdLst/>
              <a:ahLst/>
              <a:cxnLst/>
              <a:rect l="l" t="t" r="r" b="b"/>
              <a:pathLst>
                <a:path w="2090" h="8602" extrusionOk="0">
                  <a:moveTo>
                    <a:pt x="1955" y="0"/>
                  </a:moveTo>
                  <a:cubicBezTo>
                    <a:pt x="1901" y="0"/>
                    <a:pt x="1852" y="43"/>
                    <a:pt x="1838" y="98"/>
                  </a:cubicBezTo>
                  <a:lnTo>
                    <a:pt x="16" y="8456"/>
                  </a:lnTo>
                  <a:cubicBezTo>
                    <a:pt x="0" y="8519"/>
                    <a:pt x="47" y="8582"/>
                    <a:pt x="110" y="8597"/>
                  </a:cubicBezTo>
                  <a:cubicBezTo>
                    <a:pt x="121" y="8600"/>
                    <a:pt x="132" y="8601"/>
                    <a:pt x="142" y="8601"/>
                  </a:cubicBezTo>
                  <a:cubicBezTo>
                    <a:pt x="193" y="8601"/>
                    <a:pt x="238" y="8571"/>
                    <a:pt x="251" y="8519"/>
                  </a:cubicBezTo>
                  <a:lnTo>
                    <a:pt x="2074" y="145"/>
                  </a:lnTo>
                  <a:cubicBezTo>
                    <a:pt x="2090" y="82"/>
                    <a:pt x="2042" y="19"/>
                    <a:pt x="1980" y="4"/>
                  </a:cubicBezTo>
                  <a:cubicBezTo>
                    <a:pt x="1971" y="1"/>
                    <a:pt x="1963" y="0"/>
                    <a:pt x="1955" y="0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2065;p68">
              <a:extLst>
                <a:ext uri="{FF2B5EF4-FFF2-40B4-BE49-F238E27FC236}">
                  <a16:creationId xmlns:a16="http://schemas.microsoft.com/office/drawing/2014/main" id="{CB9EC43A-FC75-4E53-B3E7-B788E9904AA0}"/>
                </a:ext>
              </a:extLst>
            </p:cNvPr>
            <p:cNvSpPr/>
            <p:nvPr/>
          </p:nvSpPr>
          <p:spPr>
            <a:xfrm>
              <a:off x="-2146100" y="5097200"/>
              <a:ext cx="51875" cy="215025"/>
            </a:xfrm>
            <a:custGeom>
              <a:avLst/>
              <a:gdLst/>
              <a:ahLst/>
              <a:cxnLst/>
              <a:rect l="l" t="t" r="r" b="b"/>
              <a:pathLst>
                <a:path w="2075" h="8601" extrusionOk="0">
                  <a:moveTo>
                    <a:pt x="1956" y="1"/>
                  </a:moveTo>
                  <a:cubicBezTo>
                    <a:pt x="1902" y="1"/>
                    <a:pt x="1853" y="44"/>
                    <a:pt x="1839" y="98"/>
                  </a:cubicBezTo>
                  <a:lnTo>
                    <a:pt x="16" y="8456"/>
                  </a:lnTo>
                  <a:cubicBezTo>
                    <a:pt x="1" y="8519"/>
                    <a:pt x="32" y="8582"/>
                    <a:pt x="95" y="8598"/>
                  </a:cubicBezTo>
                  <a:cubicBezTo>
                    <a:pt x="103" y="8600"/>
                    <a:pt x="112" y="8601"/>
                    <a:pt x="120" y="8601"/>
                  </a:cubicBezTo>
                  <a:cubicBezTo>
                    <a:pt x="174" y="8601"/>
                    <a:pt x="223" y="8558"/>
                    <a:pt x="236" y="8503"/>
                  </a:cubicBezTo>
                  <a:lnTo>
                    <a:pt x="2059" y="145"/>
                  </a:lnTo>
                  <a:cubicBezTo>
                    <a:pt x="2075" y="82"/>
                    <a:pt x="2043" y="20"/>
                    <a:pt x="1980" y="4"/>
                  </a:cubicBezTo>
                  <a:cubicBezTo>
                    <a:pt x="1972" y="2"/>
                    <a:pt x="1964" y="1"/>
                    <a:pt x="1956" y="1"/>
                  </a:cubicBezTo>
                  <a:close/>
                </a:path>
              </a:pathLst>
            </a:custGeom>
            <a:solidFill>
              <a:srgbClr val="FAB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2066;p68">
              <a:extLst>
                <a:ext uri="{FF2B5EF4-FFF2-40B4-BE49-F238E27FC236}">
                  <a16:creationId xmlns:a16="http://schemas.microsoft.com/office/drawing/2014/main" id="{ACFFB3F1-5306-4188-B4CD-BA8242003203}"/>
                </a:ext>
              </a:extLst>
            </p:cNvPr>
            <p:cNvSpPr/>
            <p:nvPr/>
          </p:nvSpPr>
          <p:spPr>
            <a:xfrm>
              <a:off x="-2303600" y="5120850"/>
              <a:ext cx="247475" cy="298425"/>
            </a:xfrm>
            <a:custGeom>
              <a:avLst/>
              <a:gdLst/>
              <a:ahLst/>
              <a:cxnLst/>
              <a:rect l="l" t="t" r="r" b="b"/>
              <a:pathLst>
                <a:path w="9899" h="11937" extrusionOk="0">
                  <a:moveTo>
                    <a:pt x="1" y="0"/>
                  </a:moveTo>
                  <a:lnTo>
                    <a:pt x="1289" y="9788"/>
                  </a:lnTo>
                  <a:lnTo>
                    <a:pt x="1446" y="11030"/>
                  </a:lnTo>
                  <a:cubicBezTo>
                    <a:pt x="2609" y="11634"/>
                    <a:pt x="3775" y="11937"/>
                    <a:pt x="4942" y="11937"/>
                  </a:cubicBezTo>
                  <a:cubicBezTo>
                    <a:pt x="6108" y="11937"/>
                    <a:pt x="7275" y="11634"/>
                    <a:pt x="8437" y="11030"/>
                  </a:cubicBezTo>
                  <a:lnTo>
                    <a:pt x="9899" y="0"/>
                  </a:lnTo>
                  <a:lnTo>
                    <a:pt x="9899" y="0"/>
                  </a:lnTo>
                  <a:cubicBezTo>
                    <a:pt x="8249" y="605"/>
                    <a:pt x="6599" y="908"/>
                    <a:pt x="4950" y="908"/>
                  </a:cubicBezTo>
                  <a:cubicBezTo>
                    <a:pt x="3300" y="908"/>
                    <a:pt x="1650" y="6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2067;p68">
              <a:extLst>
                <a:ext uri="{FF2B5EF4-FFF2-40B4-BE49-F238E27FC236}">
                  <a16:creationId xmlns:a16="http://schemas.microsoft.com/office/drawing/2014/main" id="{161ADC3D-6C2E-4302-B111-8BDE12CEEA34}"/>
                </a:ext>
              </a:extLst>
            </p:cNvPr>
            <p:cNvSpPr/>
            <p:nvPr/>
          </p:nvSpPr>
          <p:spPr>
            <a:xfrm>
              <a:off x="-2271400" y="5120850"/>
              <a:ext cx="215275" cy="298425"/>
            </a:xfrm>
            <a:custGeom>
              <a:avLst/>
              <a:gdLst/>
              <a:ahLst/>
              <a:cxnLst/>
              <a:rect l="l" t="t" r="r" b="b"/>
              <a:pathLst>
                <a:path w="8611" h="11937" extrusionOk="0">
                  <a:moveTo>
                    <a:pt x="8611" y="0"/>
                  </a:moveTo>
                  <a:cubicBezTo>
                    <a:pt x="8579" y="126"/>
                    <a:pt x="6882" y="8720"/>
                    <a:pt x="4589" y="10040"/>
                  </a:cubicBezTo>
                  <a:cubicBezTo>
                    <a:pt x="3977" y="10394"/>
                    <a:pt x="3330" y="10519"/>
                    <a:pt x="2721" y="10519"/>
                  </a:cubicBezTo>
                  <a:cubicBezTo>
                    <a:pt x="1251" y="10519"/>
                    <a:pt x="1" y="9788"/>
                    <a:pt x="1" y="9788"/>
                  </a:cubicBezTo>
                  <a:lnTo>
                    <a:pt x="1" y="9788"/>
                  </a:lnTo>
                  <a:lnTo>
                    <a:pt x="158" y="11030"/>
                  </a:lnTo>
                  <a:cubicBezTo>
                    <a:pt x="1321" y="11634"/>
                    <a:pt x="2487" y="11937"/>
                    <a:pt x="3654" y="11937"/>
                  </a:cubicBezTo>
                  <a:cubicBezTo>
                    <a:pt x="4820" y="11937"/>
                    <a:pt x="5987" y="11634"/>
                    <a:pt x="7149" y="11030"/>
                  </a:cubicBezTo>
                  <a:lnTo>
                    <a:pt x="86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A8CCB66-4541-4813-B607-4D53DFA057B4}"/>
              </a:ext>
            </a:extLst>
          </p:cNvPr>
          <p:cNvSpPr/>
          <p:nvPr/>
        </p:nvSpPr>
        <p:spPr>
          <a:xfrm>
            <a:off x="5868732" y="4033916"/>
            <a:ext cx="2267313" cy="66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Clase N°35</a:t>
            </a:r>
          </a:p>
          <a:p>
            <a:pPr algn="ctr"/>
            <a:r>
              <a:rPr lang="es-CL" dirty="0"/>
              <a:t>01-12-2020</a:t>
            </a:r>
          </a:p>
        </p:txBody>
      </p:sp>
      <p:pic>
        <p:nvPicPr>
          <p:cNvPr id="264" name="Picture 2" descr="Nuestro Colegio | Colegio Numancia">
            <a:extLst>
              <a:ext uri="{FF2B5EF4-FFF2-40B4-BE49-F238E27FC236}">
                <a16:creationId xmlns:a16="http://schemas.microsoft.com/office/drawing/2014/main" id="{DAD9D7D1-A659-4300-8998-BFEC55424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2334489" y="756287"/>
            <a:ext cx="500351" cy="42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" name="Google Shape;749;p51"/>
          <p:cNvGrpSpPr/>
          <p:nvPr/>
        </p:nvGrpSpPr>
        <p:grpSpPr>
          <a:xfrm>
            <a:off x="7153567" y="526871"/>
            <a:ext cx="1543866" cy="795669"/>
            <a:chOff x="3751148" y="1015036"/>
            <a:chExt cx="4660873" cy="3236585"/>
          </a:xfrm>
        </p:grpSpPr>
        <p:grpSp>
          <p:nvGrpSpPr>
            <p:cNvPr id="750" name="Google Shape;750;p51"/>
            <p:cNvGrpSpPr/>
            <p:nvPr/>
          </p:nvGrpSpPr>
          <p:grpSpPr>
            <a:xfrm>
              <a:off x="3751148" y="1015036"/>
              <a:ext cx="4660873" cy="3236585"/>
              <a:chOff x="3751148" y="1015036"/>
              <a:chExt cx="4660873" cy="3236585"/>
            </a:xfrm>
          </p:grpSpPr>
          <p:grpSp>
            <p:nvGrpSpPr>
              <p:cNvPr id="751" name="Google Shape;751;p51"/>
              <p:cNvGrpSpPr/>
              <p:nvPr/>
            </p:nvGrpSpPr>
            <p:grpSpPr>
              <a:xfrm>
                <a:off x="3751148" y="3677468"/>
                <a:ext cx="4660873" cy="574154"/>
                <a:chOff x="4310875" y="3765875"/>
                <a:chExt cx="3945212" cy="485994"/>
              </a:xfrm>
            </p:grpSpPr>
            <p:sp>
              <p:nvSpPr>
                <p:cNvPr id="752" name="Google Shape;752;p51"/>
                <p:cNvSpPr/>
                <p:nvPr/>
              </p:nvSpPr>
              <p:spPr>
                <a:xfrm>
                  <a:off x="4310875" y="3765875"/>
                  <a:ext cx="3122915" cy="485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45" h="10973" extrusionOk="0">
                      <a:moveTo>
                        <a:pt x="21523" y="0"/>
                      </a:moveTo>
                      <a:cubicBezTo>
                        <a:pt x="9650" y="0"/>
                        <a:pt x="1" y="2448"/>
                        <a:pt x="1" y="5486"/>
                      </a:cubicBezTo>
                      <a:cubicBezTo>
                        <a:pt x="1" y="8496"/>
                        <a:pt x="9650" y="10972"/>
                        <a:pt x="21523" y="10972"/>
                      </a:cubicBezTo>
                      <a:cubicBezTo>
                        <a:pt x="33395" y="10972"/>
                        <a:pt x="43045" y="8496"/>
                        <a:pt x="43045" y="5486"/>
                      </a:cubicBezTo>
                      <a:cubicBezTo>
                        <a:pt x="43045" y="2448"/>
                        <a:pt x="33395" y="0"/>
                        <a:pt x="21523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" name="Google Shape;753;p51"/>
                <p:cNvSpPr/>
                <p:nvPr/>
              </p:nvSpPr>
              <p:spPr>
                <a:xfrm>
                  <a:off x="5931913" y="3771709"/>
                  <a:ext cx="2324174" cy="4770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46" h="11648" extrusionOk="0">
                      <a:moveTo>
                        <a:pt x="1042" y="1"/>
                      </a:moveTo>
                      <a:cubicBezTo>
                        <a:pt x="254" y="310"/>
                        <a:pt x="1" y="1267"/>
                        <a:pt x="507" y="1914"/>
                      </a:cubicBezTo>
                      <a:lnTo>
                        <a:pt x="5740" y="8778"/>
                      </a:lnTo>
                      <a:cubicBezTo>
                        <a:pt x="7119" y="10579"/>
                        <a:pt x="9285" y="11648"/>
                        <a:pt x="11564" y="11648"/>
                      </a:cubicBezTo>
                      <a:lnTo>
                        <a:pt x="55114" y="11648"/>
                      </a:lnTo>
                      <a:cubicBezTo>
                        <a:pt x="56183" y="11648"/>
                        <a:pt x="56746" y="10382"/>
                        <a:pt x="56043" y="9594"/>
                      </a:cubicBezTo>
                      <a:lnTo>
                        <a:pt x="47462" y="1"/>
                      </a:ln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" name="Google Shape;754;p51"/>
                <p:cNvSpPr/>
                <p:nvPr/>
              </p:nvSpPr>
              <p:spPr>
                <a:xfrm>
                  <a:off x="5783850" y="4005075"/>
                  <a:ext cx="714000" cy="243600"/>
                </a:xfrm>
                <a:prstGeom prst="rect">
                  <a:avLst/>
                </a:pr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55" name="Google Shape;755;p51"/>
              <p:cNvGrpSpPr/>
              <p:nvPr/>
            </p:nvGrpSpPr>
            <p:grpSpPr>
              <a:xfrm>
                <a:off x="5603497" y="1015036"/>
                <a:ext cx="2507667" cy="3131172"/>
                <a:chOff x="6811875" y="2571750"/>
                <a:chExt cx="1295550" cy="1617675"/>
              </a:xfrm>
            </p:grpSpPr>
            <p:sp>
              <p:nvSpPr>
                <p:cNvPr id="756" name="Google Shape;756;p51"/>
                <p:cNvSpPr/>
                <p:nvPr/>
              </p:nvSpPr>
              <p:spPr>
                <a:xfrm>
                  <a:off x="6813975" y="3695675"/>
                  <a:ext cx="1292050" cy="49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682" h="19750" extrusionOk="0">
                      <a:moveTo>
                        <a:pt x="6218" y="0"/>
                      </a:moveTo>
                      <a:cubicBezTo>
                        <a:pt x="6218" y="0"/>
                        <a:pt x="1" y="760"/>
                        <a:pt x="1492" y="6302"/>
                      </a:cubicBezTo>
                      <a:cubicBezTo>
                        <a:pt x="2111" y="8525"/>
                        <a:pt x="9285" y="15980"/>
                        <a:pt x="10832" y="17556"/>
                      </a:cubicBezTo>
                      <a:cubicBezTo>
                        <a:pt x="11873" y="18878"/>
                        <a:pt x="13476" y="19694"/>
                        <a:pt x="15193" y="19750"/>
                      </a:cubicBezTo>
                      <a:lnTo>
                        <a:pt x="50641" y="19750"/>
                      </a:lnTo>
                      <a:cubicBezTo>
                        <a:pt x="51681" y="19694"/>
                        <a:pt x="51681" y="18174"/>
                        <a:pt x="50641" y="18118"/>
                      </a:cubicBezTo>
                      <a:lnTo>
                        <a:pt x="15361" y="18118"/>
                      </a:lnTo>
                      <a:cubicBezTo>
                        <a:pt x="13083" y="18118"/>
                        <a:pt x="11226" y="16261"/>
                        <a:pt x="11226" y="13983"/>
                      </a:cubicBezTo>
                      <a:cubicBezTo>
                        <a:pt x="11226" y="11676"/>
                        <a:pt x="13083" y="9847"/>
                        <a:pt x="15361" y="9847"/>
                      </a:cubicBezTo>
                      <a:lnTo>
                        <a:pt x="50641" y="9847"/>
                      </a:lnTo>
                      <a:cubicBezTo>
                        <a:pt x="51681" y="9763"/>
                        <a:pt x="51681" y="8272"/>
                        <a:pt x="50641" y="8187"/>
                      </a:cubicBezTo>
                      <a:lnTo>
                        <a:pt x="50612" y="8187"/>
                      </a:lnTo>
                      <a:lnTo>
                        <a:pt x="50725" y="7906"/>
                      </a:lnTo>
                      <a:lnTo>
                        <a:pt x="35927" y="0"/>
                      </a:lnTo>
                      <a:close/>
                    </a:path>
                  </a:pathLst>
                </a:custGeom>
                <a:solidFill>
                  <a:srgbClr val="E562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" name="Google Shape;757;p51"/>
                <p:cNvSpPr/>
                <p:nvPr/>
              </p:nvSpPr>
              <p:spPr>
                <a:xfrm>
                  <a:off x="7098125" y="3921450"/>
                  <a:ext cx="1002975" cy="7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19" h="3152" extrusionOk="0">
                      <a:moveTo>
                        <a:pt x="3995" y="0"/>
                      </a:moveTo>
                      <a:cubicBezTo>
                        <a:pt x="2150" y="0"/>
                        <a:pt x="520" y="1241"/>
                        <a:pt x="30" y="3035"/>
                      </a:cubicBezTo>
                      <a:lnTo>
                        <a:pt x="30" y="3035"/>
                      </a:lnTo>
                      <a:cubicBezTo>
                        <a:pt x="734" y="1715"/>
                        <a:pt x="2083" y="872"/>
                        <a:pt x="3601" y="816"/>
                      </a:cubicBezTo>
                      <a:cubicBezTo>
                        <a:pt x="3742" y="788"/>
                        <a:pt x="3855" y="788"/>
                        <a:pt x="3995" y="788"/>
                      </a:cubicBezTo>
                      <a:lnTo>
                        <a:pt x="39275" y="788"/>
                      </a:lnTo>
                      <a:cubicBezTo>
                        <a:pt x="39725" y="788"/>
                        <a:pt x="40090" y="450"/>
                        <a:pt x="40119" y="0"/>
                      </a:cubicBezTo>
                      <a:close/>
                      <a:moveTo>
                        <a:pt x="30" y="3035"/>
                      </a:moveTo>
                      <a:cubicBezTo>
                        <a:pt x="30" y="3036"/>
                        <a:pt x="29" y="3037"/>
                        <a:pt x="29" y="3039"/>
                      </a:cubicBezTo>
                      <a:cubicBezTo>
                        <a:pt x="29" y="3040"/>
                        <a:pt x="29" y="3041"/>
                        <a:pt x="28" y="3042"/>
                      </a:cubicBezTo>
                      <a:lnTo>
                        <a:pt x="28" y="3042"/>
                      </a:lnTo>
                      <a:cubicBezTo>
                        <a:pt x="29" y="3040"/>
                        <a:pt x="30" y="3038"/>
                        <a:pt x="30" y="3035"/>
                      </a:cubicBezTo>
                      <a:close/>
                      <a:moveTo>
                        <a:pt x="28" y="3042"/>
                      </a:moveTo>
                      <a:cubicBezTo>
                        <a:pt x="24" y="3060"/>
                        <a:pt x="19" y="3077"/>
                        <a:pt x="14" y="3095"/>
                      </a:cubicBezTo>
                      <a:lnTo>
                        <a:pt x="14" y="3095"/>
                      </a:lnTo>
                      <a:cubicBezTo>
                        <a:pt x="21" y="3075"/>
                        <a:pt x="27" y="3056"/>
                        <a:pt x="28" y="3042"/>
                      </a:cubicBezTo>
                      <a:close/>
                      <a:moveTo>
                        <a:pt x="14" y="3095"/>
                      </a:moveTo>
                      <a:lnTo>
                        <a:pt x="14" y="3095"/>
                      </a:lnTo>
                      <a:cubicBezTo>
                        <a:pt x="7" y="3116"/>
                        <a:pt x="0" y="3137"/>
                        <a:pt x="0" y="3151"/>
                      </a:cubicBezTo>
                      <a:cubicBezTo>
                        <a:pt x="5" y="3132"/>
                        <a:pt x="10" y="3114"/>
                        <a:pt x="14" y="3095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" name="Google Shape;758;p51"/>
                <p:cNvSpPr/>
                <p:nvPr/>
              </p:nvSpPr>
              <p:spPr>
                <a:xfrm>
                  <a:off x="7083350" y="3941825"/>
                  <a:ext cx="996650" cy="206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66" h="8273" extrusionOk="0">
                      <a:moveTo>
                        <a:pt x="4305" y="1"/>
                      </a:moveTo>
                      <a:cubicBezTo>
                        <a:pt x="2758" y="1"/>
                        <a:pt x="1351" y="873"/>
                        <a:pt x="620" y="2224"/>
                      </a:cubicBezTo>
                      <a:cubicBezTo>
                        <a:pt x="1" y="3433"/>
                        <a:pt x="1" y="4840"/>
                        <a:pt x="620" y="6050"/>
                      </a:cubicBezTo>
                      <a:cubicBezTo>
                        <a:pt x="1351" y="7428"/>
                        <a:pt x="2758" y="8272"/>
                        <a:pt x="4305" y="8272"/>
                      </a:cubicBezTo>
                      <a:lnTo>
                        <a:pt x="39866" y="8272"/>
                      </a:lnTo>
                      <a:lnTo>
                        <a:pt x="39866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" name="Google Shape;759;p51"/>
                <p:cNvSpPr/>
                <p:nvPr/>
              </p:nvSpPr>
              <p:spPr>
                <a:xfrm>
                  <a:off x="7191900" y="3990350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0"/>
                      </a:moveTo>
                      <a:cubicBezTo>
                        <a:pt x="8" y="0"/>
                        <a:pt x="0" y="567"/>
                        <a:pt x="363" y="567"/>
                      </a:cubicBezTo>
                      <a:cubicBezTo>
                        <a:pt x="379" y="567"/>
                        <a:pt x="396" y="566"/>
                        <a:pt x="413" y="564"/>
                      </a:cubicBezTo>
                      <a:lnTo>
                        <a:pt x="35524" y="564"/>
                      </a:lnTo>
                      <a:lnTo>
                        <a:pt x="35524" y="1"/>
                      </a:lnTo>
                      <a:lnTo>
                        <a:pt x="413" y="1"/>
                      </a:lnTo>
                      <a:cubicBezTo>
                        <a:pt x="404" y="1"/>
                        <a:pt x="395" y="0"/>
                        <a:pt x="387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" name="Google Shape;760;p51"/>
                <p:cNvSpPr/>
                <p:nvPr/>
              </p:nvSpPr>
              <p:spPr>
                <a:xfrm>
                  <a:off x="7191900" y="4038175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0"/>
                      </a:moveTo>
                      <a:cubicBezTo>
                        <a:pt x="8" y="0"/>
                        <a:pt x="0" y="567"/>
                        <a:pt x="363" y="567"/>
                      </a:cubicBezTo>
                      <a:cubicBezTo>
                        <a:pt x="379" y="567"/>
                        <a:pt x="396" y="566"/>
                        <a:pt x="413" y="564"/>
                      </a:cubicBezTo>
                      <a:lnTo>
                        <a:pt x="35524" y="564"/>
                      </a:lnTo>
                      <a:lnTo>
                        <a:pt x="35524" y="1"/>
                      </a:lnTo>
                      <a:lnTo>
                        <a:pt x="413" y="1"/>
                      </a:lnTo>
                      <a:cubicBezTo>
                        <a:pt x="404" y="1"/>
                        <a:pt x="395" y="0"/>
                        <a:pt x="387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" name="Google Shape;761;p51"/>
                <p:cNvSpPr/>
                <p:nvPr/>
              </p:nvSpPr>
              <p:spPr>
                <a:xfrm>
                  <a:off x="7191900" y="4086000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0"/>
                      </a:moveTo>
                      <a:cubicBezTo>
                        <a:pt x="8" y="0"/>
                        <a:pt x="0" y="567"/>
                        <a:pt x="363" y="567"/>
                      </a:cubicBezTo>
                      <a:cubicBezTo>
                        <a:pt x="379" y="567"/>
                        <a:pt x="396" y="566"/>
                        <a:pt x="413" y="564"/>
                      </a:cubicBezTo>
                      <a:lnTo>
                        <a:pt x="35524" y="564"/>
                      </a:lnTo>
                      <a:lnTo>
                        <a:pt x="35524" y="1"/>
                      </a:lnTo>
                      <a:lnTo>
                        <a:pt x="413" y="1"/>
                      </a:lnTo>
                      <a:cubicBezTo>
                        <a:pt x="404" y="1"/>
                        <a:pt x="395" y="0"/>
                        <a:pt x="387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" name="Google Shape;762;p51"/>
                <p:cNvSpPr/>
                <p:nvPr/>
              </p:nvSpPr>
              <p:spPr>
                <a:xfrm>
                  <a:off x="6811875" y="3405200"/>
                  <a:ext cx="1294150" cy="49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66" h="19807" extrusionOk="0">
                      <a:moveTo>
                        <a:pt x="6218" y="0"/>
                      </a:moveTo>
                      <a:cubicBezTo>
                        <a:pt x="6218" y="0"/>
                        <a:pt x="0" y="760"/>
                        <a:pt x="1491" y="6274"/>
                      </a:cubicBezTo>
                      <a:cubicBezTo>
                        <a:pt x="2138" y="8609"/>
                        <a:pt x="9988" y="16711"/>
                        <a:pt x="11000" y="17724"/>
                      </a:cubicBezTo>
                      <a:cubicBezTo>
                        <a:pt x="12069" y="19018"/>
                        <a:pt x="13617" y="19778"/>
                        <a:pt x="15277" y="19806"/>
                      </a:cubicBezTo>
                      <a:lnTo>
                        <a:pt x="50725" y="19806"/>
                      </a:lnTo>
                      <a:cubicBezTo>
                        <a:pt x="51765" y="19750"/>
                        <a:pt x="51765" y="18231"/>
                        <a:pt x="50725" y="18174"/>
                      </a:cubicBezTo>
                      <a:lnTo>
                        <a:pt x="15445" y="18174"/>
                      </a:lnTo>
                      <a:cubicBezTo>
                        <a:pt x="13167" y="18174"/>
                        <a:pt x="11310" y="16318"/>
                        <a:pt x="11310" y="14039"/>
                      </a:cubicBezTo>
                      <a:cubicBezTo>
                        <a:pt x="11310" y="11760"/>
                        <a:pt x="13167" y="9903"/>
                        <a:pt x="15445" y="9903"/>
                      </a:cubicBezTo>
                      <a:lnTo>
                        <a:pt x="50725" y="9903"/>
                      </a:lnTo>
                      <a:cubicBezTo>
                        <a:pt x="51765" y="9819"/>
                        <a:pt x="51765" y="8328"/>
                        <a:pt x="50725" y="8243"/>
                      </a:cubicBezTo>
                      <a:lnTo>
                        <a:pt x="50584" y="8243"/>
                      </a:lnTo>
                      <a:lnTo>
                        <a:pt x="50753" y="7906"/>
                      </a:lnTo>
                      <a:lnTo>
                        <a:pt x="35926" y="0"/>
                      </a:lnTo>
                      <a:close/>
                    </a:path>
                  </a:pathLst>
                </a:custGeom>
                <a:solidFill>
                  <a:srgbClr val="5ABEC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" name="Google Shape;763;p51"/>
                <p:cNvSpPr/>
                <p:nvPr/>
              </p:nvSpPr>
              <p:spPr>
                <a:xfrm>
                  <a:off x="7098125" y="3633075"/>
                  <a:ext cx="1002975" cy="7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19" h="3124" extrusionOk="0">
                      <a:moveTo>
                        <a:pt x="3995" y="0"/>
                      </a:moveTo>
                      <a:cubicBezTo>
                        <a:pt x="2150" y="0"/>
                        <a:pt x="520" y="1214"/>
                        <a:pt x="30" y="3007"/>
                      </a:cubicBezTo>
                      <a:lnTo>
                        <a:pt x="30" y="3007"/>
                      </a:lnTo>
                      <a:cubicBezTo>
                        <a:pt x="734" y="1659"/>
                        <a:pt x="2112" y="816"/>
                        <a:pt x="3630" y="788"/>
                      </a:cubicBezTo>
                      <a:cubicBezTo>
                        <a:pt x="3770" y="788"/>
                        <a:pt x="3883" y="760"/>
                        <a:pt x="3995" y="760"/>
                      </a:cubicBezTo>
                      <a:lnTo>
                        <a:pt x="39275" y="760"/>
                      </a:lnTo>
                      <a:cubicBezTo>
                        <a:pt x="39725" y="760"/>
                        <a:pt x="40090" y="422"/>
                        <a:pt x="40119" y="0"/>
                      </a:cubicBezTo>
                      <a:close/>
                      <a:moveTo>
                        <a:pt x="30" y="3007"/>
                      </a:moveTo>
                      <a:lnTo>
                        <a:pt x="30" y="3007"/>
                      </a:lnTo>
                      <a:cubicBezTo>
                        <a:pt x="30" y="3009"/>
                        <a:pt x="29" y="3010"/>
                        <a:pt x="29" y="3011"/>
                      </a:cubicBezTo>
                      <a:lnTo>
                        <a:pt x="15" y="3066"/>
                      </a:lnTo>
                      <a:lnTo>
                        <a:pt x="15" y="3066"/>
                      </a:lnTo>
                      <a:cubicBezTo>
                        <a:pt x="20" y="3046"/>
                        <a:pt x="25" y="3027"/>
                        <a:pt x="30" y="3007"/>
                      </a:cubicBezTo>
                      <a:close/>
                      <a:moveTo>
                        <a:pt x="15" y="3066"/>
                      </a:moveTo>
                      <a:cubicBezTo>
                        <a:pt x="10" y="3085"/>
                        <a:pt x="5" y="3104"/>
                        <a:pt x="0" y="3123"/>
                      </a:cubicBezTo>
                      <a:lnTo>
                        <a:pt x="15" y="3066"/>
                      </a:ln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" name="Google Shape;764;p51"/>
                <p:cNvSpPr/>
                <p:nvPr/>
              </p:nvSpPr>
              <p:spPr>
                <a:xfrm>
                  <a:off x="7083350" y="3652775"/>
                  <a:ext cx="996650" cy="20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66" h="8272" extrusionOk="0">
                      <a:moveTo>
                        <a:pt x="4305" y="0"/>
                      </a:moveTo>
                      <a:cubicBezTo>
                        <a:pt x="2758" y="0"/>
                        <a:pt x="1351" y="872"/>
                        <a:pt x="620" y="2223"/>
                      </a:cubicBezTo>
                      <a:cubicBezTo>
                        <a:pt x="1" y="3432"/>
                        <a:pt x="1" y="4839"/>
                        <a:pt x="620" y="6049"/>
                      </a:cubicBezTo>
                      <a:cubicBezTo>
                        <a:pt x="1351" y="7427"/>
                        <a:pt x="2758" y="8271"/>
                        <a:pt x="4305" y="8271"/>
                      </a:cubicBezTo>
                      <a:lnTo>
                        <a:pt x="39866" y="8271"/>
                      </a:lnTo>
                      <a:lnTo>
                        <a:pt x="3986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" name="Google Shape;765;p51"/>
                <p:cNvSpPr/>
                <p:nvPr/>
              </p:nvSpPr>
              <p:spPr>
                <a:xfrm>
                  <a:off x="7191900" y="3701275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6"/>
                        <a:pt x="413" y="564"/>
                      </a:cubicBezTo>
                      <a:lnTo>
                        <a:pt x="35524" y="564"/>
                      </a:lnTo>
                      <a:lnTo>
                        <a:pt x="35524" y="1"/>
                      </a:lnTo>
                      <a:lnTo>
                        <a:pt x="413" y="1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" name="Google Shape;766;p51"/>
                <p:cNvSpPr/>
                <p:nvPr/>
              </p:nvSpPr>
              <p:spPr>
                <a:xfrm>
                  <a:off x="7191900" y="3749100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6"/>
                        <a:pt x="413" y="564"/>
                      </a:cubicBezTo>
                      <a:lnTo>
                        <a:pt x="35524" y="564"/>
                      </a:lnTo>
                      <a:lnTo>
                        <a:pt x="35524" y="1"/>
                      </a:lnTo>
                      <a:lnTo>
                        <a:pt x="413" y="1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" name="Google Shape;767;p51"/>
                <p:cNvSpPr/>
                <p:nvPr/>
              </p:nvSpPr>
              <p:spPr>
                <a:xfrm>
                  <a:off x="7191900" y="3796925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7"/>
                        <a:pt x="413" y="564"/>
                      </a:cubicBezTo>
                      <a:lnTo>
                        <a:pt x="35524" y="564"/>
                      </a:lnTo>
                      <a:lnTo>
                        <a:pt x="35524" y="2"/>
                      </a:lnTo>
                      <a:lnTo>
                        <a:pt x="413" y="2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" name="Google Shape;768;p51"/>
                <p:cNvSpPr/>
                <p:nvPr/>
              </p:nvSpPr>
              <p:spPr>
                <a:xfrm>
                  <a:off x="7083350" y="3363700"/>
                  <a:ext cx="996650" cy="20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66" h="8272" extrusionOk="0">
                      <a:moveTo>
                        <a:pt x="4305" y="0"/>
                      </a:moveTo>
                      <a:cubicBezTo>
                        <a:pt x="2758" y="0"/>
                        <a:pt x="1351" y="873"/>
                        <a:pt x="620" y="2223"/>
                      </a:cubicBezTo>
                      <a:cubicBezTo>
                        <a:pt x="1" y="3433"/>
                        <a:pt x="1" y="4839"/>
                        <a:pt x="620" y="6049"/>
                      </a:cubicBezTo>
                      <a:cubicBezTo>
                        <a:pt x="1351" y="7428"/>
                        <a:pt x="2758" y="8272"/>
                        <a:pt x="4305" y="8272"/>
                      </a:cubicBezTo>
                      <a:lnTo>
                        <a:pt x="39866" y="8272"/>
                      </a:lnTo>
                      <a:lnTo>
                        <a:pt x="3986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" name="Google Shape;769;p51"/>
                <p:cNvSpPr/>
                <p:nvPr/>
              </p:nvSpPr>
              <p:spPr>
                <a:xfrm>
                  <a:off x="6823825" y="3129500"/>
                  <a:ext cx="1283600" cy="481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344" h="19272" extrusionOk="0">
                      <a:moveTo>
                        <a:pt x="6218" y="0"/>
                      </a:moveTo>
                      <a:cubicBezTo>
                        <a:pt x="6218" y="0"/>
                        <a:pt x="0" y="731"/>
                        <a:pt x="1520" y="6246"/>
                      </a:cubicBezTo>
                      <a:cubicBezTo>
                        <a:pt x="1942" y="7821"/>
                        <a:pt x="5655" y="12013"/>
                        <a:pt x="8328" y="14883"/>
                      </a:cubicBezTo>
                      <a:cubicBezTo>
                        <a:pt x="8356" y="14911"/>
                        <a:pt x="8384" y="14939"/>
                        <a:pt x="8412" y="14967"/>
                      </a:cubicBezTo>
                      <a:cubicBezTo>
                        <a:pt x="8440" y="14995"/>
                        <a:pt x="8497" y="15051"/>
                        <a:pt x="8525" y="15079"/>
                      </a:cubicBezTo>
                      <a:cubicBezTo>
                        <a:pt x="9341" y="15980"/>
                        <a:pt x="10072" y="16711"/>
                        <a:pt x="10550" y="17189"/>
                      </a:cubicBezTo>
                      <a:lnTo>
                        <a:pt x="10579" y="17218"/>
                      </a:lnTo>
                      <a:lnTo>
                        <a:pt x="11113" y="17780"/>
                      </a:lnTo>
                      <a:lnTo>
                        <a:pt x="11113" y="17808"/>
                      </a:lnTo>
                      <a:cubicBezTo>
                        <a:pt x="12126" y="18709"/>
                        <a:pt x="13448" y="19215"/>
                        <a:pt x="14799" y="19271"/>
                      </a:cubicBezTo>
                      <a:lnTo>
                        <a:pt x="50247" y="19271"/>
                      </a:lnTo>
                      <a:cubicBezTo>
                        <a:pt x="51344" y="19271"/>
                        <a:pt x="51344" y="17611"/>
                        <a:pt x="50247" y="17611"/>
                      </a:cubicBezTo>
                      <a:lnTo>
                        <a:pt x="14967" y="17611"/>
                      </a:lnTo>
                      <a:cubicBezTo>
                        <a:pt x="12689" y="17611"/>
                        <a:pt x="10832" y="15755"/>
                        <a:pt x="10832" y="13476"/>
                      </a:cubicBezTo>
                      <a:cubicBezTo>
                        <a:pt x="10832" y="13082"/>
                        <a:pt x="10888" y="12688"/>
                        <a:pt x="11001" y="12322"/>
                      </a:cubicBezTo>
                      <a:cubicBezTo>
                        <a:pt x="11535" y="10550"/>
                        <a:pt x="13139" y="9340"/>
                        <a:pt x="14967" y="9340"/>
                      </a:cubicBezTo>
                      <a:lnTo>
                        <a:pt x="50247" y="9340"/>
                      </a:lnTo>
                      <a:cubicBezTo>
                        <a:pt x="50697" y="9340"/>
                        <a:pt x="51062" y="9003"/>
                        <a:pt x="51091" y="8581"/>
                      </a:cubicBezTo>
                      <a:lnTo>
                        <a:pt x="51091" y="8553"/>
                      </a:lnTo>
                      <a:cubicBezTo>
                        <a:pt x="51091" y="8271"/>
                        <a:pt x="50950" y="8046"/>
                        <a:pt x="50753" y="7877"/>
                      </a:cubicBezTo>
                      <a:cubicBezTo>
                        <a:pt x="50669" y="7821"/>
                        <a:pt x="50612" y="7793"/>
                        <a:pt x="50528" y="7765"/>
                      </a:cubicBezTo>
                      <a:lnTo>
                        <a:pt x="35955" y="0"/>
                      </a:lnTo>
                      <a:close/>
                    </a:path>
                  </a:pathLst>
                </a:custGeom>
                <a:solidFill>
                  <a:srgbClr val="FAB3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" name="Google Shape;770;p51"/>
                <p:cNvSpPr/>
                <p:nvPr/>
              </p:nvSpPr>
              <p:spPr>
                <a:xfrm>
                  <a:off x="7094600" y="3344000"/>
                  <a:ext cx="1006500" cy="110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0" h="4418" extrusionOk="0">
                      <a:moveTo>
                        <a:pt x="4136" y="1"/>
                      </a:moveTo>
                      <a:cubicBezTo>
                        <a:pt x="1858" y="1"/>
                        <a:pt x="29" y="1857"/>
                        <a:pt x="1" y="4136"/>
                      </a:cubicBezTo>
                      <a:lnTo>
                        <a:pt x="1" y="4389"/>
                      </a:lnTo>
                      <a:cubicBezTo>
                        <a:pt x="1" y="4389"/>
                        <a:pt x="1" y="4418"/>
                        <a:pt x="1" y="4418"/>
                      </a:cubicBezTo>
                      <a:cubicBezTo>
                        <a:pt x="29" y="4193"/>
                        <a:pt x="85" y="3967"/>
                        <a:pt x="170" y="3771"/>
                      </a:cubicBezTo>
                      <a:cubicBezTo>
                        <a:pt x="676" y="1998"/>
                        <a:pt x="2308" y="788"/>
                        <a:pt x="4136" y="788"/>
                      </a:cubicBezTo>
                      <a:lnTo>
                        <a:pt x="39416" y="788"/>
                      </a:lnTo>
                      <a:cubicBezTo>
                        <a:pt x="39866" y="788"/>
                        <a:pt x="40231" y="451"/>
                        <a:pt x="40260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" name="Google Shape;771;p51"/>
                <p:cNvSpPr/>
                <p:nvPr/>
              </p:nvSpPr>
              <p:spPr>
                <a:xfrm>
                  <a:off x="7191900" y="3412200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7"/>
                        <a:pt x="413" y="564"/>
                      </a:cubicBezTo>
                      <a:lnTo>
                        <a:pt x="35524" y="564"/>
                      </a:lnTo>
                      <a:lnTo>
                        <a:pt x="35524" y="2"/>
                      </a:lnTo>
                      <a:lnTo>
                        <a:pt x="413" y="2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" name="Google Shape;772;p51"/>
                <p:cNvSpPr/>
                <p:nvPr/>
              </p:nvSpPr>
              <p:spPr>
                <a:xfrm>
                  <a:off x="7191900" y="3460025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7"/>
                        <a:pt x="413" y="564"/>
                      </a:cubicBezTo>
                      <a:lnTo>
                        <a:pt x="35524" y="564"/>
                      </a:lnTo>
                      <a:lnTo>
                        <a:pt x="35524" y="2"/>
                      </a:lnTo>
                      <a:lnTo>
                        <a:pt x="413" y="2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3" name="Google Shape;773;p51"/>
                <p:cNvSpPr/>
                <p:nvPr/>
              </p:nvSpPr>
              <p:spPr>
                <a:xfrm>
                  <a:off x="7191900" y="3507850"/>
                  <a:ext cx="888100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24" h="568" extrusionOk="0">
                      <a:moveTo>
                        <a:pt x="387" y="1"/>
                      </a:moveTo>
                      <a:cubicBezTo>
                        <a:pt x="8" y="1"/>
                        <a:pt x="0" y="568"/>
                        <a:pt x="363" y="568"/>
                      </a:cubicBezTo>
                      <a:cubicBezTo>
                        <a:pt x="379" y="568"/>
                        <a:pt x="396" y="567"/>
                        <a:pt x="413" y="564"/>
                      </a:cubicBezTo>
                      <a:lnTo>
                        <a:pt x="35524" y="564"/>
                      </a:lnTo>
                      <a:lnTo>
                        <a:pt x="35524" y="2"/>
                      </a:lnTo>
                      <a:lnTo>
                        <a:pt x="413" y="2"/>
                      </a:lnTo>
                      <a:cubicBezTo>
                        <a:pt x="404" y="1"/>
                        <a:pt x="395" y="1"/>
                        <a:pt x="387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4" name="Google Shape;774;p51"/>
                <p:cNvSpPr/>
                <p:nvPr/>
              </p:nvSpPr>
              <p:spPr>
                <a:xfrm>
                  <a:off x="7224025" y="3205450"/>
                  <a:ext cx="479700" cy="6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88" h="2477" extrusionOk="0">
                      <a:moveTo>
                        <a:pt x="9594" y="0"/>
                      </a:moveTo>
                      <a:cubicBezTo>
                        <a:pt x="4277" y="0"/>
                        <a:pt x="0" y="563"/>
                        <a:pt x="0" y="1238"/>
                      </a:cubicBezTo>
                      <a:cubicBezTo>
                        <a:pt x="0" y="1942"/>
                        <a:pt x="4277" y="2476"/>
                        <a:pt x="9594" y="2476"/>
                      </a:cubicBezTo>
                      <a:cubicBezTo>
                        <a:pt x="14883" y="2476"/>
                        <a:pt x="19187" y="1942"/>
                        <a:pt x="19187" y="1238"/>
                      </a:cubicBezTo>
                      <a:cubicBezTo>
                        <a:pt x="19187" y="563"/>
                        <a:pt x="14883" y="0"/>
                        <a:pt x="9594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5" name="Google Shape;775;p51"/>
                <p:cNvSpPr/>
                <p:nvPr/>
              </p:nvSpPr>
              <p:spPr>
                <a:xfrm>
                  <a:off x="7169875" y="2742900"/>
                  <a:ext cx="585175" cy="49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07" h="19695" extrusionOk="0">
                      <a:moveTo>
                        <a:pt x="7605" y="0"/>
                      </a:moveTo>
                      <a:cubicBezTo>
                        <a:pt x="7411" y="0"/>
                        <a:pt x="7220" y="7"/>
                        <a:pt x="7033" y="19"/>
                      </a:cubicBezTo>
                      <a:cubicBezTo>
                        <a:pt x="6414" y="75"/>
                        <a:pt x="5824" y="272"/>
                        <a:pt x="5289" y="582"/>
                      </a:cubicBezTo>
                      <a:cubicBezTo>
                        <a:pt x="2335" y="2354"/>
                        <a:pt x="338" y="5364"/>
                        <a:pt x="225" y="8825"/>
                      </a:cubicBezTo>
                      <a:cubicBezTo>
                        <a:pt x="0" y="14592"/>
                        <a:pt x="4980" y="19459"/>
                        <a:pt x="11366" y="19684"/>
                      </a:cubicBezTo>
                      <a:cubicBezTo>
                        <a:pt x="11537" y="19691"/>
                        <a:pt x="11707" y="19694"/>
                        <a:pt x="11876" y="19694"/>
                      </a:cubicBezTo>
                      <a:cubicBezTo>
                        <a:pt x="16642" y="19694"/>
                        <a:pt x="20766" y="17046"/>
                        <a:pt x="22450" y="13270"/>
                      </a:cubicBezTo>
                      <a:cubicBezTo>
                        <a:pt x="22957" y="12144"/>
                        <a:pt x="23238" y="10935"/>
                        <a:pt x="23294" y="9697"/>
                      </a:cubicBezTo>
                      <a:cubicBezTo>
                        <a:pt x="23407" y="6293"/>
                        <a:pt x="21719" y="3198"/>
                        <a:pt x="18990" y="1172"/>
                      </a:cubicBezTo>
                      <a:cubicBezTo>
                        <a:pt x="18174" y="638"/>
                        <a:pt x="17246" y="356"/>
                        <a:pt x="16261" y="356"/>
                      </a:cubicBezTo>
                      <a:cubicBezTo>
                        <a:pt x="16130" y="351"/>
                        <a:pt x="15998" y="348"/>
                        <a:pt x="15865" y="348"/>
                      </a:cubicBezTo>
                      <a:cubicBezTo>
                        <a:pt x="14815" y="348"/>
                        <a:pt x="13695" y="505"/>
                        <a:pt x="12519" y="505"/>
                      </a:cubicBezTo>
                      <a:cubicBezTo>
                        <a:pt x="12370" y="505"/>
                        <a:pt x="12220" y="503"/>
                        <a:pt x="12069" y="497"/>
                      </a:cubicBezTo>
                      <a:cubicBezTo>
                        <a:pt x="10803" y="441"/>
                        <a:pt x="9593" y="160"/>
                        <a:pt x="8440" y="47"/>
                      </a:cubicBezTo>
                      <a:cubicBezTo>
                        <a:pt x="8160" y="14"/>
                        <a:pt x="7880" y="0"/>
                        <a:pt x="7605" y="0"/>
                      </a:cubicBezTo>
                      <a:close/>
                    </a:path>
                  </a:pathLst>
                </a:custGeom>
                <a:solidFill>
                  <a:srgbClr val="EEBD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6" name="Google Shape;776;p51"/>
                <p:cNvSpPr/>
                <p:nvPr/>
              </p:nvSpPr>
              <p:spPr>
                <a:xfrm>
                  <a:off x="7333750" y="2742775"/>
                  <a:ext cx="251800" cy="7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72" h="2967" extrusionOk="0">
                      <a:moveTo>
                        <a:pt x="1011" y="0"/>
                      </a:moveTo>
                      <a:cubicBezTo>
                        <a:pt x="831" y="0"/>
                        <a:pt x="653" y="8"/>
                        <a:pt x="478" y="24"/>
                      </a:cubicBezTo>
                      <a:cubicBezTo>
                        <a:pt x="113" y="333"/>
                        <a:pt x="0" y="840"/>
                        <a:pt x="225" y="1234"/>
                      </a:cubicBezTo>
                      <a:cubicBezTo>
                        <a:pt x="617" y="2291"/>
                        <a:pt x="3149" y="2967"/>
                        <a:pt x="5363" y="2967"/>
                      </a:cubicBezTo>
                      <a:cubicBezTo>
                        <a:pt x="6330" y="2967"/>
                        <a:pt x="7236" y="2838"/>
                        <a:pt x="7877" y="2556"/>
                      </a:cubicBezTo>
                      <a:cubicBezTo>
                        <a:pt x="8946" y="2106"/>
                        <a:pt x="10072" y="1290"/>
                        <a:pt x="9734" y="361"/>
                      </a:cubicBezTo>
                      <a:cubicBezTo>
                        <a:pt x="9600" y="356"/>
                        <a:pt x="9466" y="353"/>
                        <a:pt x="9330" y="353"/>
                      </a:cubicBezTo>
                      <a:cubicBezTo>
                        <a:pt x="8262" y="353"/>
                        <a:pt x="7140" y="510"/>
                        <a:pt x="5964" y="510"/>
                      </a:cubicBezTo>
                      <a:cubicBezTo>
                        <a:pt x="5815" y="510"/>
                        <a:pt x="5665" y="508"/>
                        <a:pt x="5514" y="502"/>
                      </a:cubicBezTo>
                      <a:cubicBezTo>
                        <a:pt x="3921" y="427"/>
                        <a:pt x="2394" y="0"/>
                        <a:pt x="1011" y="0"/>
                      </a:cubicBezTo>
                      <a:close/>
                    </a:path>
                  </a:pathLst>
                </a:custGeom>
                <a:solidFill>
                  <a:srgbClr val="E562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7" name="Google Shape;777;p51"/>
                <p:cNvSpPr/>
                <p:nvPr/>
              </p:nvSpPr>
              <p:spPr>
                <a:xfrm>
                  <a:off x="7257775" y="2585800"/>
                  <a:ext cx="198375" cy="20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35" h="8133" extrusionOk="0">
                      <a:moveTo>
                        <a:pt x="676" y="1"/>
                      </a:moveTo>
                      <a:cubicBezTo>
                        <a:pt x="423" y="1"/>
                        <a:pt x="198" y="142"/>
                        <a:pt x="85" y="339"/>
                      </a:cubicBezTo>
                      <a:cubicBezTo>
                        <a:pt x="29" y="423"/>
                        <a:pt x="1" y="536"/>
                        <a:pt x="1" y="648"/>
                      </a:cubicBezTo>
                      <a:cubicBezTo>
                        <a:pt x="1" y="648"/>
                        <a:pt x="1" y="676"/>
                        <a:pt x="1" y="676"/>
                      </a:cubicBezTo>
                      <a:cubicBezTo>
                        <a:pt x="29" y="986"/>
                        <a:pt x="254" y="1267"/>
                        <a:pt x="563" y="1295"/>
                      </a:cubicBezTo>
                      <a:cubicBezTo>
                        <a:pt x="2167" y="1548"/>
                        <a:pt x="3630" y="2364"/>
                        <a:pt x="4671" y="3658"/>
                      </a:cubicBezTo>
                      <a:cubicBezTo>
                        <a:pt x="6668" y="6190"/>
                        <a:pt x="6781" y="8047"/>
                        <a:pt x="6781" y="8047"/>
                      </a:cubicBezTo>
                      <a:cubicBezTo>
                        <a:pt x="6890" y="8102"/>
                        <a:pt x="7011" y="8133"/>
                        <a:pt x="7128" y="8133"/>
                      </a:cubicBezTo>
                      <a:cubicBezTo>
                        <a:pt x="7192" y="8133"/>
                        <a:pt x="7256" y="8123"/>
                        <a:pt x="7315" y="8103"/>
                      </a:cubicBezTo>
                      <a:cubicBezTo>
                        <a:pt x="7540" y="8075"/>
                        <a:pt x="7765" y="7963"/>
                        <a:pt x="7934" y="7850"/>
                      </a:cubicBezTo>
                      <a:cubicBezTo>
                        <a:pt x="7934" y="7850"/>
                        <a:pt x="5796" y="142"/>
                        <a:pt x="676" y="1"/>
                      </a:cubicBezTo>
                      <a:close/>
                    </a:path>
                  </a:pathLst>
                </a:custGeom>
                <a:solidFill>
                  <a:srgbClr val="885BA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8" name="Google Shape;778;p51"/>
                <p:cNvSpPr/>
                <p:nvPr/>
              </p:nvSpPr>
              <p:spPr>
                <a:xfrm>
                  <a:off x="7449800" y="2571750"/>
                  <a:ext cx="249000" cy="21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0" h="8722" extrusionOk="0">
                      <a:moveTo>
                        <a:pt x="9959" y="0"/>
                      </a:moveTo>
                      <a:lnTo>
                        <a:pt x="9931" y="28"/>
                      </a:lnTo>
                      <a:cubicBezTo>
                        <a:pt x="2082" y="225"/>
                        <a:pt x="169" y="7850"/>
                        <a:pt x="0" y="8637"/>
                      </a:cubicBezTo>
                      <a:lnTo>
                        <a:pt x="0" y="8722"/>
                      </a:lnTo>
                      <a:cubicBezTo>
                        <a:pt x="9931" y="7681"/>
                        <a:pt x="9959" y="1"/>
                        <a:pt x="9959" y="0"/>
                      </a:cubicBezTo>
                      <a:close/>
                    </a:path>
                  </a:pathLst>
                </a:custGeom>
                <a:solidFill>
                  <a:srgbClr val="BBE2E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9" name="Google Shape;779;p51"/>
                <p:cNvSpPr/>
                <p:nvPr/>
              </p:nvSpPr>
              <p:spPr>
                <a:xfrm>
                  <a:off x="7449800" y="2571750"/>
                  <a:ext cx="249000" cy="21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0" h="8722" extrusionOk="0">
                      <a:moveTo>
                        <a:pt x="9959" y="0"/>
                      </a:moveTo>
                      <a:lnTo>
                        <a:pt x="9931" y="28"/>
                      </a:lnTo>
                      <a:lnTo>
                        <a:pt x="0" y="8637"/>
                      </a:lnTo>
                      <a:lnTo>
                        <a:pt x="0" y="8722"/>
                      </a:lnTo>
                      <a:cubicBezTo>
                        <a:pt x="9931" y="7681"/>
                        <a:pt x="9959" y="1"/>
                        <a:pt x="9959" y="0"/>
                      </a:cubicBezTo>
                      <a:close/>
                    </a:path>
                  </a:pathLst>
                </a:custGeom>
                <a:solidFill>
                  <a:srgbClr val="5ABEC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0" name="Google Shape;780;p51"/>
                <p:cNvSpPr/>
                <p:nvPr/>
              </p:nvSpPr>
              <p:spPr>
                <a:xfrm>
                  <a:off x="7169875" y="2742900"/>
                  <a:ext cx="561275" cy="49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51" h="19695" extrusionOk="0">
                      <a:moveTo>
                        <a:pt x="7605" y="0"/>
                      </a:moveTo>
                      <a:cubicBezTo>
                        <a:pt x="7411" y="0"/>
                        <a:pt x="7220" y="7"/>
                        <a:pt x="7033" y="19"/>
                      </a:cubicBezTo>
                      <a:cubicBezTo>
                        <a:pt x="6414" y="75"/>
                        <a:pt x="5824" y="272"/>
                        <a:pt x="5289" y="582"/>
                      </a:cubicBezTo>
                      <a:cubicBezTo>
                        <a:pt x="2335" y="2354"/>
                        <a:pt x="338" y="5364"/>
                        <a:pt x="225" y="8825"/>
                      </a:cubicBezTo>
                      <a:cubicBezTo>
                        <a:pt x="0" y="14592"/>
                        <a:pt x="4980" y="19459"/>
                        <a:pt x="11366" y="19684"/>
                      </a:cubicBezTo>
                      <a:cubicBezTo>
                        <a:pt x="11537" y="19691"/>
                        <a:pt x="11707" y="19694"/>
                        <a:pt x="11876" y="19694"/>
                      </a:cubicBezTo>
                      <a:cubicBezTo>
                        <a:pt x="16642" y="19694"/>
                        <a:pt x="20766" y="17046"/>
                        <a:pt x="22450" y="13270"/>
                      </a:cubicBezTo>
                      <a:lnTo>
                        <a:pt x="22450" y="13270"/>
                      </a:lnTo>
                      <a:cubicBezTo>
                        <a:pt x="22450" y="13270"/>
                        <a:pt x="18793" y="17384"/>
                        <a:pt x="12806" y="17384"/>
                      </a:cubicBezTo>
                      <a:cubicBezTo>
                        <a:pt x="12492" y="17384"/>
                        <a:pt x="12171" y="17373"/>
                        <a:pt x="11844" y="17349"/>
                      </a:cubicBezTo>
                      <a:cubicBezTo>
                        <a:pt x="5289" y="16871"/>
                        <a:pt x="3038" y="9669"/>
                        <a:pt x="4895" y="6068"/>
                      </a:cubicBezTo>
                      <a:cubicBezTo>
                        <a:pt x="6378" y="3214"/>
                        <a:pt x="9495" y="2926"/>
                        <a:pt x="10689" y="2926"/>
                      </a:cubicBezTo>
                      <a:cubicBezTo>
                        <a:pt x="10990" y="2926"/>
                        <a:pt x="11169" y="2945"/>
                        <a:pt x="11169" y="2945"/>
                      </a:cubicBezTo>
                      <a:cubicBezTo>
                        <a:pt x="10466" y="1791"/>
                        <a:pt x="9537" y="807"/>
                        <a:pt x="8440" y="47"/>
                      </a:cubicBezTo>
                      <a:cubicBezTo>
                        <a:pt x="8160" y="14"/>
                        <a:pt x="7880" y="0"/>
                        <a:pt x="7605" y="0"/>
                      </a:cubicBezTo>
                      <a:close/>
                    </a:path>
                  </a:pathLst>
                </a:custGeom>
                <a:solidFill>
                  <a:srgbClr val="E562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1" name="Google Shape;781;p51"/>
                <p:cNvSpPr/>
                <p:nvPr/>
              </p:nvSpPr>
              <p:spPr>
                <a:xfrm>
                  <a:off x="7557400" y="2773600"/>
                  <a:ext cx="173750" cy="21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0" h="8666" extrusionOk="0">
                      <a:moveTo>
                        <a:pt x="2279" y="1"/>
                      </a:moveTo>
                      <a:lnTo>
                        <a:pt x="0" y="2054"/>
                      </a:lnTo>
                      <a:cubicBezTo>
                        <a:pt x="2364" y="3602"/>
                        <a:pt x="4080" y="5965"/>
                        <a:pt x="4839" y="8666"/>
                      </a:cubicBezTo>
                      <a:lnTo>
                        <a:pt x="6949" y="7737"/>
                      </a:lnTo>
                      <a:cubicBezTo>
                        <a:pt x="6556" y="2814"/>
                        <a:pt x="2279" y="1"/>
                        <a:pt x="22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82" name="Google Shape;782;p51"/>
              <p:cNvGrpSpPr/>
              <p:nvPr/>
            </p:nvGrpSpPr>
            <p:grpSpPr>
              <a:xfrm>
                <a:off x="3984898" y="1804245"/>
                <a:ext cx="1968576" cy="2356804"/>
                <a:chOff x="3984898" y="1804245"/>
                <a:chExt cx="1968576" cy="2356804"/>
              </a:xfrm>
            </p:grpSpPr>
            <p:sp>
              <p:nvSpPr>
                <p:cNvPr id="783" name="Google Shape;783;p51"/>
                <p:cNvSpPr/>
                <p:nvPr/>
              </p:nvSpPr>
              <p:spPr>
                <a:xfrm>
                  <a:off x="4243539" y="3367608"/>
                  <a:ext cx="1323304" cy="613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47" h="12683" extrusionOk="0">
                      <a:moveTo>
                        <a:pt x="14728" y="0"/>
                      </a:moveTo>
                      <a:cubicBezTo>
                        <a:pt x="14169" y="0"/>
                        <a:pt x="13651" y="50"/>
                        <a:pt x="13195" y="164"/>
                      </a:cubicBezTo>
                      <a:cubicBezTo>
                        <a:pt x="9116" y="1148"/>
                        <a:pt x="113" y="10432"/>
                        <a:pt x="113" y="10432"/>
                      </a:cubicBezTo>
                      <a:cubicBezTo>
                        <a:pt x="1" y="11445"/>
                        <a:pt x="648" y="12177"/>
                        <a:pt x="1773" y="12683"/>
                      </a:cubicBezTo>
                      <a:cubicBezTo>
                        <a:pt x="1773" y="12683"/>
                        <a:pt x="9172" y="8238"/>
                        <a:pt x="13730" y="3905"/>
                      </a:cubicBezTo>
                      <a:cubicBezTo>
                        <a:pt x="13730" y="3905"/>
                        <a:pt x="19521" y="7041"/>
                        <a:pt x="23877" y="7041"/>
                      </a:cubicBezTo>
                      <a:cubicBezTo>
                        <a:pt x="24573" y="7041"/>
                        <a:pt x="25233" y="6961"/>
                        <a:pt x="25827" y="6775"/>
                      </a:cubicBezTo>
                      <a:cubicBezTo>
                        <a:pt x="26249" y="6634"/>
                        <a:pt x="27346" y="4327"/>
                        <a:pt x="26249" y="3174"/>
                      </a:cubicBezTo>
                      <a:cubicBezTo>
                        <a:pt x="26249" y="3174"/>
                        <a:pt x="19169" y="0"/>
                        <a:pt x="14728" y="0"/>
                      </a:cubicBezTo>
                      <a:close/>
                    </a:path>
                  </a:pathLst>
                </a:custGeom>
                <a:solidFill>
                  <a:srgbClr val="FAB3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4" name="Google Shape;784;p51"/>
                <p:cNvSpPr/>
                <p:nvPr/>
              </p:nvSpPr>
              <p:spPr>
                <a:xfrm>
                  <a:off x="3984898" y="3741851"/>
                  <a:ext cx="348549" cy="329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03" h="6806" extrusionOk="0">
                      <a:moveTo>
                        <a:pt x="1492" y="1"/>
                      </a:moveTo>
                      <a:cubicBezTo>
                        <a:pt x="956" y="1"/>
                        <a:pt x="427" y="179"/>
                        <a:pt x="0" y="504"/>
                      </a:cubicBezTo>
                      <a:lnTo>
                        <a:pt x="5064" y="6806"/>
                      </a:lnTo>
                      <a:cubicBezTo>
                        <a:pt x="5064" y="6806"/>
                        <a:pt x="6387" y="5821"/>
                        <a:pt x="6752" y="5512"/>
                      </a:cubicBezTo>
                      <a:cubicBezTo>
                        <a:pt x="6949" y="5371"/>
                        <a:pt x="7118" y="5174"/>
                        <a:pt x="7203" y="4949"/>
                      </a:cubicBezTo>
                      <a:cubicBezTo>
                        <a:pt x="5515" y="3177"/>
                        <a:pt x="5515" y="2614"/>
                        <a:pt x="5515" y="2614"/>
                      </a:cubicBezTo>
                      <a:cubicBezTo>
                        <a:pt x="3742" y="2107"/>
                        <a:pt x="3264" y="448"/>
                        <a:pt x="2110" y="82"/>
                      </a:cubicBezTo>
                      <a:cubicBezTo>
                        <a:pt x="1907" y="27"/>
                        <a:pt x="1699" y="1"/>
                        <a:pt x="1492" y="1"/>
                      </a:cubicBezTo>
                      <a:close/>
                    </a:path>
                  </a:pathLst>
                </a:custGeom>
                <a:solidFill>
                  <a:srgbClr val="E562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5" name="Google Shape;785;p51"/>
                <p:cNvSpPr/>
                <p:nvPr/>
              </p:nvSpPr>
              <p:spPr>
                <a:xfrm>
                  <a:off x="5199229" y="1804245"/>
                  <a:ext cx="715146" cy="757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79" h="15663" extrusionOk="0">
                      <a:moveTo>
                        <a:pt x="6885" y="1"/>
                      </a:moveTo>
                      <a:cubicBezTo>
                        <a:pt x="6795" y="1"/>
                        <a:pt x="6704" y="2"/>
                        <a:pt x="6612" y="6"/>
                      </a:cubicBezTo>
                      <a:cubicBezTo>
                        <a:pt x="3348" y="118"/>
                        <a:pt x="1913" y="1891"/>
                        <a:pt x="1435" y="3466"/>
                      </a:cubicBezTo>
                      <a:cubicBezTo>
                        <a:pt x="1182" y="4732"/>
                        <a:pt x="1098" y="5998"/>
                        <a:pt x="1126" y="7292"/>
                      </a:cubicBezTo>
                      <a:cubicBezTo>
                        <a:pt x="1126" y="7292"/>
                        <a:pt x="0" y="8446"/>
                        <a:pt x="507" y="9684"/>
                      </a:cubicBezTo>
                      <a:cubicBezTo>
                        <a:pt x="718" y="10153"/>
                        <a:pt x="1378" y="10192"/>
                        <a:pt x="1592" y="10192"/>
                      </a:cubicBezTo>
                      <a:cubicBezTo>
                        <a:pt x="1635" y="10192"/>
                        <a:pt x="1660" y="10190"/>
                        <a:pt x="1660" y="10190"/>
                      </a:cubicBezTo>
                      <a:lnTo>
                        <a:pt x="1660" y="10190"/>
                      </a:lnTo>
                      <a:cubicBezTo>
                        <a:pt x="1660" y="10190"/>
                        <a:pt x="507" y="11625"/>
                        <a:pt x="901" y="12694"/>
                      </a:cubicBezTo>
                      <a:cubicBezTo>
                        <a:pt x="1187" y="13419"/>
                        <a:pt x="1914" y="13536"/>
                        <a:pt x="2351" y="13536"/>
                      </a:cubicBezTo>
                      <a:cubicBezTo>
                        <a:pt x="2559" y="13536"/>
                        <a:pt x="2701" y="13510"/>
                        <a:pt x="2701" y="13510"/>
                      </a:cubicBezTo>
                      <a:cubicBezTo>
                        <a:pt x="2701" y="13510"/>
                        <a:pt x="2757" y="14916"/>
                        <a:pt x="3883" y="15367"/>
                      </a:cubicBezTo>
                      <a:cubicBezTo>
                        <a:pt x="4037" y="15430"/>
                        <a:pt x="4189" y="15457"/>
                        <a:pt x="4337" y="15457"/>
                      </a:cubicBezTo>
                      <a:cubicBezTo>
                        <a:pt x="5244" y="15457"/>
                        <a:pt x="5993" y="14438"/>
                        <a:pt x="5993" y="14438"/>
                      </a:cubicBezTo>
                      <a:cubicBezTo>
                        <a:pt x="6049" y="15029"/>
                        <a:pt x="6499" y="15535"/>
                        <a:pt x="7090" y="15648"/>
                      </a:cubicBezTo>
                      <a:cubicBezTo>
                        <a:pt x="7148" y="15658"/>
                        <a:pt x="7209" y="15662"/>
                        <a:pt x="7273" y="15662"/>
                      </a:cubicBezTo>
                      <a:cubicBezTo>
                        <a:pt x="8296" y="15662"/>
                        <a:pt x="10016" y="14466"/>
                        <a:pt x="10016" y="14466"/>
                      </a:cubicBezTo>
                      <a:lnTo>
                        <a:pt x="10016" y="14466"/>
                      </a:lnTo>
                      <a:cubicBezTo>
                        <a:pt x="10016" y="14466"/>
                        <a:pt x="9932" y="15282"/>
                        <a:pt x="11254" y="15367"/>
                      </a:cubicBezTo>
                      <a:cubicBezTo>
                        <a:pt x="11289" y="15369"/>
                        <a:pt x="11324" y="15370"/>
                        <a:pt x="11358" y="15370"/>
                      </a:cubicBezTo>
                      <a:cubicBezTo>
                        <a:pt x="12560" y="15370"/>
                        <a:pt x="12773" y="13960"/>
                        <a:pt x="12773" y="13960"/>
                      </a:cubicBezTo>
                      <a:cubicBezTo>
                        <a:pt x="12863" y="13980"/>
                        <a:pt x="12950" y="13990"/>
                        <a:pt x="13035" y="13990"/>
                      </a:cubicBezTo>
                      <a:cubicBezTo>
                        <a:pt x="14119" y="13990"/>
                        <a:pt x="14778" y="12414"/>
                        <a:pt x="14517" y="11709"/>
                      </a:cubicBezTo>
                      <a:cubicBezTo>
                        <a:pt x="14292" y="11034"/>
                        <a:pt x="13870" y="10471"/>
                        <a:pt x="13279" y="10106"/>
                      </a:cubicBezTo>
                      <a:lnTo>
                        <a:pt x="13279" y="10106"/>
                      </a:lnTo>
                      <a:cubicBezTo>
                        <a:pt x="13279" y="10106"/>
                        <a:pt x="13366" y="10134"/>
                        <a:pt x="13486" y="10134"/>
                      </a:cubicBezTo>
                      <a:cubicBezTo>
                        <a:pt x="13780" y="10134"/>
                        <a:pt x="14271" y="9963"/>
                        <a:pt x="14151" y="8783"/>
                      </a:cubicBezTo>
                      <a:cubicBezTo>
                        <a:pt x="14095" y="7827"/>
                        <a:pt x="13420" y="7039"/>
                        <a:pt x="12520" y="6842"/>
                      </a:cubicBezTo>
                      <a:cubicBezTo>
                        <a:pt x="12602" y="2805"/>
                        <a:pt x="10593" y="1"/>
                        <a:pt x="6885" y="1"/>
                      </a:cubicBezTo>
                      <a:close/>
                    </a:path>
                  </a:pathLst>
                </a:custGeom>
                <a:solidFill>
                  <a:srgbClr val="5ABEC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6" name="Google Shape;786;p51"/>
                <p:cNvSpPr/>
                <p:nvPr/>
              </p:nvSpPr>
              <p:spPr>
                <a:xfrm>
                  <a:off x="4954175" y="2501500"/>
                  <a:ext cx="437054" cy="953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04" h="19554" extrusionOk="0">
                      <a:moveTo>
                        <a:pt x="9003" y="1"/>
                      </a:moveTo>
                      <a:cubicBezTo>
                        <a:pt x="9003" y="1"/>
                        <a:pt x="6415" y="9594"/>
                        <a:pt x="0" y="18203"/>
                      </a:cubicBezTo>
                      <a:cubicBezTo>
                        <a:pt x="0" y="19188"/>
                        <a:pt x="873" y="19553"/>
                        <a:pt x="1632" y="19553"/>
                      </a:cubicBezTo>
                      <a:cubicBezTo>
                        <a:pt x="3545" y="17471"/>
                        <a:pt x="9003" y="8328"/>
                        <a:pt x="9003" y="8328"/>
                      </a:cubicBezTo>
                      <a:lnTo>
                        <a:pt x="9003" y="1"/>
                      </a:lnTo>
                      <a:close/>
                    </a:path>
                  </a:pathLst>
                </a:custGeom>
                <a:solidFill>
                  <a:srgbClr val="C0B0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7" name="Google Shape;787;p51"/>
                <p:cNvSpPr/>
                <p:nvPr/>
              </p:nvSpPr>
              <p:spPr>
                <a:xfrm>
                  <a:off x="5510950" y="2340975"/>
                  <a:ext cx="172944" cy="217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4" h="4283" extrusionOk="0">
                      <a:moveTo>
                        <a:pt x="2952" y="0"/>
                      </a:moveTo>
                      <a:cubicBezTo>
                        <a:pt x="2685" y="0"/>
                        <a:pt x="2370" y="93"/>
                        <a:pt x="2055" y="223"/>
                      </a:cubicBezTo>
                      <a:cubicBezTo>
                        <a:pt x="1548" y="420"/>
                        <a:pt x="1042" y="673"/>
                        <a:pt x="648" y="842"/>
                      </a:cubicBezTo>
                      <a:cubicBezTo>
                        <a:pt x="226" y="1011"/>
                        <a:pt x="1" y="1124"/>
                        <a:pt x="1" y="1124"/>
                      </a:cubicBezTo>
                      <a:lnTo>
                        <a:pt x="170" y="2080"/>
                      </a:lnTo>
                      <a:lnTo>
                        <a:pt x="339" y="3149"/>
                      </a:lnTo>
                      <a:lnTo>
                        <a:pt x="507" y="4078"/>
                      </a:lnTo>
                      <a:cubicBezTo>
                        <a:pt x="804" y="4211"/>
                        <a:pt x="1117" y="4282"/>
                        <a:pt x="1429" y="4282"/>
                      </a:cubicBezTo>
                      <a:cubicBezTo>
                        <a:pt x="1708" y="4282"/>
                        <a:pt x="1986" y="4225"/>
                        <a:pt x="2252" y="4106"/>
                      </a:cubicBezTo>
                      <a:cubicBezTo>
                        <a:pt x="2730" y="3937"/>
                        <a:pt x="3180" y="3684"/>
                        <a:pt x="3574" y="3374"/>
                      </a:cubicBezTo>
                      <a:lnTo>
                        <a:pt x="3574" y="3318"/>
                      </a:lnTo>
                      <a:lnTo>
                        <a:pt x="3546" y="2952"/>
                      </a:lnTo>
                      <a:lnTo>
                        <a:pt x="3349" y="561"/>
                      </a:lnTo>
                      <a:lnTo>
                        <a:pt x="3321" y="83"/>
                      </a:lnTo>
                      <a:cubicBezTo>
                        <a:pt x="3215" y="25"/>
                        <a:pt x="3090" y="0"/>
                        <a:pt x="295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8" name="Google Shape;788;p51"/>
                <p:cNvSpPr/>
                <p:nvPr/>
              </p:nvSpPr>
              <p:spPr>
                <a:xfrm>
                  <a:off x="5510357" y="2370836"/>
                  <a:ext cx="126683" cy="122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8" h="2533" extrusionOk="0">
                      <a:moveTo>
                        <a:pt x="2617" y="0"/>
                      </a:moveTo>
                      <a:lnTo>
                        <a:pt x="620" y="225"/>
                      </a:lnTo>
                      <a:cubicBezTo>
                        <a:pt x="254" y="366"/>
                        <a:pt x="1" y="507"/>
                        <a:pt x="1" y="507"/>
                      </a:cubicBezTo>
                      <a:lnTo>
                        <a:pt x="339" y="2532"/>
                      </a:lnTo>
                      <a:cubicBezTo>
                        <a:pt x="1689" y="2054"/>
                        <a:pt x="2617" y="0"/>
                        <a:pt x="261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9" name="Google Shape;789;p51"/>
                <p:cNvSpPr/>
                <p:nvPr/>
              </p:nvSpPr>
              <p:spPr>
                <a:xfrm>
                  <a:off x="5279555" y="2011448"/>
                  <a:ext cx="437053" cy="435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32" h="8999" extrusionOk="0">
                      <a:moveTo>
                        <a:pt x="6077" y="0"/>
                      </a:moveTo>
                      <a:lnTo>
                        <a:pt x="57" y="56"/>
                      </a:lnTo>
                      <a:cubicBezTo>
                        <a:pt x="57" y="56"/>
                        <a:pt x="57" y="169"/>
                        <a:pt x="57" y="309"/>
                      </a:cubicBezTo>
                      <a:cubicBezTo>
                        <a:pt x="28" y="675"/>
                        <a:pt x="0" y="1379"/>
                        <a:pt x="28" y="2223"/>
                      </a:cubicBezTo>
                      <a:lnTo>
                        <a:pt x="28" y="2419"/>
                      </a:lnTo>
                      <a:cubicBezTo>
                        <a:pt x="113" y="4783"/>
                        <a:pt x="563" y="8159"/>
                        <a:pt x="2589" y="8806"/>
                      </a:cubicBezTo>
                      <a:cubicBezTo>
                        <a:pt x="3023" y="8934"/>
                        <a:pt x="3475" y="8999"/>
                        <a:pt x="3925" y="8999"/>
                      </a:cubicBezTo>
                      <a:cubicBezTo>
                        <a:pt x="4262" y="8999"/>
                        <a:pt x="4598" y="8962"/>
                        <a:pt x="4924" y="8890"/>
                      </a:cubicBezTo>
                      <a:cubicBezTo>
                        <a:pt x="5627" y="8721"/>
                        <a:pt x="6302" y="8468"/>
                        <a:pt x="6921" y="8131"/>
                      </a:cubicBezTo>
                      <a:cubicBezTo>
                        <a:pt x="7343" y="7905"/>
                        <a:pt x="7737" y="7652"/>
                        <a:pt x="8131" y="7371"/>
                      </a:cubicBezTo>
                      <a:cubicBezTo>
                        <a:pt x="8384" y="7174"/>
                        <a:pt x="8609" y="7033"/>
                        <a:pt x="8750" y="6893"/>
                      </a:cubicBezTo>
                      <a:cubicBezTo>
                        <a:pt x="8919" y="6752"/>
                        <a:pt x="9003" y="6668"/>
                        <a:pt x="9003" y="6668"/>
                      </a:cubicBezTo>
                      <a:cubicBezTo>
                        <a:pt x="9003" y="6668"/>
                        <a:pt x="9031" y="6133"/>
                        <a:pt x="9031" y="5402"/>
                      </a:cubicBezTo>
                      <a:cubicBezTo>
                        <a:pt x="9031" y="4445"/>
                        <a:pt x="8947" y="3517"/>
                        <a:pt x="8778" y="2588"/>
                      </a:cubicBezTo>
                      <a:cubicBezTo>
                        <a:pt x="8553" y="1435"/>
                        <a:pt x="8103" y="366"/>
                        <a:pt x="73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0" name="Google Shape;790;p51"/>
                <p:cNvSpPr/>
                <p:nvPr/>
              </p:nvSpPr>
              <p:spPr>
                <a:xfrm>
                  <a:off x="5655298" y="2136292"/>
                  <a:ext cx="121167" cy="170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4" h="3525" extrusionOk="0">
                      <a:moveTo>
                        <a:pt x="1046" y="0"/>
                      </a:moveTo>
                      <a:cubicBezTo>
                        <a:pt x="447" y="0"/>
                        <a:pt x="0" y="740"/>
                        <a:pt x="0" y="740"/>
                      </a:cubicBezTo>
                      <a:lnTo>
                        <a:pt x="253" y="3525"/>
                      </a:lnTo>
                      <a:cubicBezTo>
                        <a:pt x="2082" y="3525"/>
                        <a:pt x="2504" y="937"/>
                        <a:pt x="1576" y="205"/>
                      </a:cubicBezTo>
                      <a:cubicBezTo>
                        <a:pt x="1391" y="58"/>
                        <a:pt x="1213" y="0"/>
                        <a:pt x="104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1" name="Google Shape;791;p51"/>
                <p:cNvSpPr/>
                <p:nvPr/>
              </p:nvSpPr>
              <p:spPr>
                <a:xfrm>
                  <a:off x="5282275" y="1988950"/>
                  <a:ext cx="422052" cy="21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22" h="4008" extrusionOk="0">
                      <a:moveTo>
                        <a:pt x="7287" y="0"/>
                      </a:moveTo>
                      <a:lnTo>
                        <a:pt x="1" y="56"/>
                      </a:lnTo>
                      <a:cubicBezTo>
                        <a:pt x="1" y="56"/>
                        <a:pt x="1" y="141"/>
                        <a:pt x="1" y="310"/>
                      </a:cubicBezTo>
                      <a:cubicBezTo>
                        <a:pt x="1" y="1069"/>
                        <a:pt x="1379" y="1857"/>
                        <a:pt x="6331" y="1913"/>
                      </a:cubicBezTo>
                      <a:cubicBezTo>
                        <a:pt x="6331" y="1913"/>
                        <a:pt x="6331" y="4007"/>
                        <a:pt x="7198" y="4007"/>
                      </a:cubicBezTo>
                      <a:cubicBezTo>
                        <a:pt x="7235" y="4007"/>
                        <a:pt x="7274" y="4003"/>
                        <a:pt x="7315" y="3995"/>
                      </a:cubicBezTo>
                      <a:cubicBezTo>
                        <a:pt x="7540" y="3939"/>
                        <a:pt x="7765" y="2617"/>
                        <a:pt x="8722" y="2588"/>
                      </a:cubicBezTo>
                      <a:cubicBezTo>
                        <a:pt x="8469" y="1407"/>
                        <a:pt x="8047" y="366"/>
                        <a:pt x="7287" y="0"/>
                      </a:cubicBezTo>
                      <a:close/>
                    </a:path>
                  </a:pathLst>
                </a:custGeom>
                <a:solidFill>
                  <a:srgbClr val="5ABEC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2" name="Google Shape;792;p51"/>
                <p:cNvSpPr/>
                <p:nvPr/>
              </p:nvSpPr>
              <p:spPr>
                <a:xfrm>
                  <a:off x="5565451" y="2011450"/>
                  <a:ext cx="158394" cy="490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" h="10128" extrusionOk="0">
                      <a:moveTo>
                        <a:pt x="141" y="0"/>
                      </a:moveTo>
                      <a:cubicBezTo>
                        <a:pt x="57" y="84"/>
                        <a:pt x="28" y="197"/>
                        <a:pt x="0" y="281"/>
                      </a:cubicBezTo>
                      <a:cubicBezTo>
                        <a:pt x="0" y="281"/>
                        <a:pt x="591" y="3714"/>
                        <a:pt x="901" y="7033"/>
                      </a:cubicBezTo>
                      <a:cubicBezTo>
                        <a:pt x="957" y="7399"/>
                        <a:pt x="985" y="7765"/>
                        <a:pt x="1013" y="8131"/>
                      </a:cubicBezTo>
                      <a:cubicBezTo>
                        <a:pt x="1069" y="8975"/>
                        <a:pt x="1716" y="9931"/>
                        <a:pt x="2420" y="10128"/>
                      </a:cubicBezTo>
                      <a:lnTo>
                        <a:pt x="2195" y="7371"/>
                      </a:lnTo>
                      <a:cubicBezTo>
                        <a:pt x="2448" y="7202"/>
                        <a:pt x="2673" y="7033"/>
                        <a:pt x="2842" y="6893"/>
                      </a:cubicBezTo>
                      <a:cubicBezTo>
                        <a:pt x="2982" y="6724"/>
                        <a:pt x="3095" y="6668"/>
                        <a:pt x="3095" y="6668"/>
                      </a:cubicBezTo>
                      <a:cubicBezTo>
                        <a:pt x="3095" y="6668"/>
                        <a:pt x="3123" y="6133"/>
                        <a:pt x="3123" y="5402"/>
                      </a:cubicBezTo>
                      <a:cubicBezTo>
                        <a:pt x="3095" y="4445"/>
                        <a:pt x="3011" y="3517"/>
                        <a:pt x="2842" y="2588"/>
                      </a:cubicBezTo>
                      <a:cubicBezTo>
                        <a:pt x="2617" y="1435"/>
                        <a:pt x="2195" y="366"/>
                        <a:pt x="1407" y="0"/>
                      </a:cubicBezTo>
                      <a:close/>
                    </a:path>
                  </a:pathLst>
                </a:custGeom>
                <a:solidFill>
                  <a:srgbClr val="5ABEC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3" name="Google Shape;793;p51"/>
                <p:cNvSpPr/>
                <p:nvPr/>
              </p:nvSpPr>
              <p:spPr>
                <a:xfrm>
                  <a:off x="4435499" y="3527583"/>
                  <a:ext cx="1501618" cy="554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2" h="11459" extrusionOk="0">
                      <a:moveTo>
                        <a:pt x="18007" y="0"/>
                      </a:moveTo>
                      <a:cubicBezTo>
                        <a:pt x="16548" y="0"/>
                        <a:pt x="15239" y="49"/>
                        <a:pt x="14292" y="177"/>
                      </a:cubicBezTo>
                      <a:cubicBezTo>
                        <a:pt x="10129" y="740"/>
                        <a:pt x="226" y="9039"/>
                        <a:pt x="226" y="9039"/>
                      </a:cubicBezTo>
                      <a:cubicBezTo>
                        <a:pt x="1" y="10052"/>
                        <a:pt x="591" y="10812"/>
                        <a:pt x="1632" y="11459"/>
                      </a:cubicBezTo>
                      <a:cubicBezTo>
                        <a:pt x="1632" y="11459"/>
                        <a:pt x="9453" y="7801"/>
                        <a:pt x="14433" y="3947"/>
                      </a:cubicBezTo>
                      <a:cubicBezTo>
                        <a:pt x="14433" y="3947"/>
                        <a:pt x="22134" y="7898"/>
                        <a:pt x="26753" y="7898"/>
                      </a:cubicBezTo>
                      <a:cubicBezTo>
                        <a:pt x="27018" y="7898"/>
                        <a:pt x="27272" y="7885"/>
                        <a:pt x="27515" y="7858"/>
                      </a:cubicBezTo>
                      <a:cubicBezTo>
                        <a:pt x="31032" y="7436"/>
                        <a:pt x="30610" y="2034"/>
                        <a:pt x="29653" y="571"/>
                      </a:cubicBezTo>
                      <a:cubicBezTo>
                        <a:pt x="29653" y="571"/>
                        <a:pt x="22967" y="0"/>
                        <a:pt x="18007" y="0"/>
                      </a:cubicBezTo>
                      <a:close/>
                    </a:path>
                  </a:pathLst>
                </a:custGeom>
                <a:solidFill>
                  <a:srgbClr val="FAB3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4" name="Google Shape;794;p51"/>
                <p:cNvSpPr/>
                <p:nvPr/>
              </p:nvSpPr>
              <p:spPr>
                <a:xfrm>
                  <a:off x="4194569" y="3814677"/>
                  <a:ext cx="324015" cy="3463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" h="7158" extrusionOk="0">
                      <a:moveTo>
                        <a:pt x="1271" y="1"/>
                      </a:moveTo>
                      <a:cubicBezTo>
                        <a:pt x="821" y="1"/>
                        <a:pt x="375" y="122"/>
                        <a:pt x="0" y="377"/>
                      </a:cubicBezTo>
                      <a:lnTo>
                        <a:pt x="4361" y="7158"/>
                      </a:lnTo>
                      <a:cubicBezTo>
                        <a:pt x="4361" y="7158"/>
                        <a:pt x="5795" y="6314"/>
                        <a:pt x="6189" y="6060"/>
                      </a:cubicBezTo>
                      <a:cubicBezTo>
                        <a:pt x="6386" y="5920"/>
                        <a:pt x="6583" y="5751"/>
                        <a:pt x="6696" y="5526"/>
                      </a:cubicBezTo>
                      <a:cubicBezTo>
                        <a:pt x="5177" y="3556"/>
                        <a:pt x="5261" y="3022"/>
                        <a:pt x="5261" y="3022"/>
                      </a:cubicBezTo>
                      <a:cubicBezTo>
                        <a:pt x="3545" y="2347"/>
                        <a:pt x="3263" y="659"/>
                        <a:pt x="2138" y="152"/>
                      </a:cubicBezTo>
                      <a:cubicBezTo>
                        <a:pt x="1860" y="52"/>
                        <a:pt x="1565" y="1"/>
                        <a:pt x="1271" y="1"/>
                      </a:cubicBezTo>
                      <a:close/>
                    </a:path>
                  </a:pathLst>
                </a:custGeom>
                <a:solidFill>
                  <a:srgbClr val="EEBD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5" name="Google Shape;795;p51"/>
                <p:cNvSpPr/>
                <p:nvPr/>
              </p:nvSpPr>
              <p:spPr>
                <a:xfrm>
                  <a:off x="5283625" y="2490550"/>
                  <a:ext cx="635796" cy="1134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39" h="23356" extrusionOk="0">
                      <a:moveTo>
                        <a:pt x="7850" y="0"/>
                      </a:moveTo>
                      <a:lnTo>
                        <a:pt x="4277" y="197"/>
                      </a:lnTo>
                      <a:lnTo>
                        <a:pt x="3517" y="225"/>
                      </a:lnTo>
                      <a:lnTo>
                        <a:pt x="2223" y="282"/>
                      </a:lnTo>
                      <a:cubicBezTo>
                        <a:pt x="2083" y="2617"/>
                        <a:pt x="1661" y="4896"/>
                        <a:pt x="929" y="7090"/>
                      </a:cubicBezTo>
                      <a:cubicBezTo>
                        <a:pt x="1" y="9650"/>
                        <a:pt x="1070" y="10156"/>
                        <a:pt x="1632" y="10775"/>
                      </a:cubicBezTo>
                      <a:lnTo>
                        <a:pt x="1689" y="10832"/>
                      </a:lnTo>
                      <a:cubicBezTo>
                        <a:pt x="1773" y="10944"/>
                        <a:pt x="1829" y="11029"/>
                        <a:pt x="1886" y="11141"/>
                      </a:cubicBezTo>
                      <a:lnTo>
                        <a:pt x="1942" y="11254"/>
                      </a:lnTo>
                      <a:cubicBezTo>
                        <a:pt x="1970" y="11338"/>
                        <a:pt x="1998" y="11451"/>
                        <a:pt x="2026" y="11563"/>
                      </a:cubicBezTo>
                      <a:cubicBezTo>
                        <a:pt x="2223" y="12435"/>
                        <a:pt x="2392" y="13279"/>
                        <a:pt x="2476" y="14180"/>
                      </a:cubicBezTo>
                      <a:cubicBezTo>
                        <a:pt x="2645" y="17105"/>
                        <a:pt x="2111" y="18793"/>
                        <a:pt x="1267" y="21325"/>
                      </a:cubicBezTo>
                      <a:cubicBezTo>
                        <a:pt x="4950" y="22644"/>
                        <a:pt x="7154" y="23355"/>
                        <a:pt x="9732" y="23355"/>
                      </a:cubicBezTo>
                      <a:cubicBezTo>
                        <a:pt x="10620" y="23355"/>
                        <a:pt x="11552" y="23271"/>
                        <a:pt x="12604" y="23098"/>
                      </a:cubicBezTo>
                      <a:cubicBezTo>
                        <a:pt x="12745" y="20678"/>
                        <a:pt x="13139" y="16486"/>
                        <a:pt x="13083" y="13954"/>
                      </a:cubicBezTo>
                      <a:cubicBezTo>
                        <a:pt x="12998" y="9819"/>
                        <a:pt x="12633" y="5683"/>
                        <a:pt x="12014" y="1604"/>
                      </a:cubicBezTo>
                      <a:lnTo>
                        <a:pt x="9960" y="816"/>
                      </a:lnTo>
                      <a:lnTo>
                        <a:pt x="7850" y="0"/>
                      </a:lnTo>
                      <a:close/>
                    </a:path>
                  </a:pathLst>
                </a:custGeom>
                <a:solidFill>
                  <a:srgbClr val="885BA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6" name="Google Shape;796;p51"/>
                <p:cNvSpPr/>
                <p:nvPr/>
              </p:nvSpPr>
              <p:spPr>
                <a:xfrm>
                  <a:off x="5364825" y="3016100"/>
                  <a:ext cx="297306" cy="7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0" h="1522" extrusionOk="0">
                      <a:moveTo>
                        <a:pt x="0" y="0"/>
                      </a:moveTo>
                      <a:lnTo>
                        <a:pt x="57" y="57"/>
                      </a:lnTo>
                      <a:cubicBezTo>
                        <a:pt x="141" y="169"/>
                        <a:pt x="197" y="254"/>
                        <a:pt x="254" y="366"/>
                      </a:cubicBezTo>
                      <a:lnTo>
                        <a:pt x="282" y="479"/>
                      </a:lnTo>
                      <a:cubicBezTo>
                        <a:pt x="1936" y="1157"/>
                        <a:pt x="3670" y="1521"/>
                        <a:pt x="5456" y="1521"/>
                      </a:cubicBezTo>
                      <a:cubicBezTo>
                        <a:pt x="5522" y="1521"/>
                        <a:pt x="5589" y="1521"/>
                        <a:pt x="5655" y="1520"/>
                      </a:cubicBezTo>
                      <a:lnTo>
                        <a:pt x="5993" y="1520"/>
                      </a:lnTo>
                      <a:cubicBezTo>
                        <a:pt x="6190" y="1520"/>
                        <a:pt x="6190" y="1238"/>
                        <a:pt x="5993" y="1238"/>
                      </a:cubicBezTo>
                      <a:cubicBezTo>
                        <a:pt x="5872" y="1242"/>
                        <a:pt x="5751" y="1243"/>
                        <a:pt x="5630" y="1243"/>
                      </a:cubicBezTo>
                      <a:cubicBezTo>
                        <a:pt x="3694" y="1243"/>
                        <a:pt x="1748" y="821"/>
                        <a:pt x="0" y="0"/>
                      </a:cubicBezTo>
                      <a:close/>
                    </a:path>
                  </a:pathLst>
                </a:custGeom>
                <a:solidFill>
                  <a:srgbClr val="C0B0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7" name="Google Shape;797;p51"/>
                <p:cNvSpPr/>
                <p:nvPr/>
              </p:nvSpPr>
              <p:spPr>
                <a:xfrm>
                  <a:off x="5489175" y="2489216"/>
                  <a:ext cx="275049" cy="193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4" h="3856" extrusionOk="0">
                      <a:moveTo>
                        <a:pt x="3574" y="0"/>
                      </a:moveTo>
                      <a:lnTo>
                        <a:pt x="1" y="197"/>
                      </a:lnTo>
                      <a:cubicBezTo>
                        <a:pt x="141" y="1548"/>
                        <a:pt x="113" y="3798"/>
                        <a:pt x="1829" y="3855"/>
                      </a:cubicBezTo>
                      <a:cubicBezTo>
                        <a:pt x="1855" y="3855"/>
                        <a:pt x="1880" y="3856"/>
                        <a:pt x="1905" y="3856"/>
                      </a:cubicBezTo>
                      <a:cubicBezTo>
                        <a:pt x="3889" y="3856"/>
                        <a:pt x="5239" y="1677"/>
                        <a:pt x="5684" y="816"/>
                      </a:cubicBezTo>
                      <a:lnTo>
                        <a:pt x="3574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8" name="Google Shape;798;p51"/>
                <p:cNvSpPr/>
                <p:nvPr/>
              </p:nvSpPr>
              <p:spPr>
                <a:xfrm>
                  <a:off x="5137968" y="2572281"/>
                  <a:ext cx="815506" cy="935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53" h="19329" extrusionOk="0">
                      <a:moveTo>
                        <a:pt x="15024" y="1"/>
                      </a:moveTo>
                      <a:cubicBezTo>
                        <a:pt x="11394" y="9257"/>
                        <a:pt x="8272" y="13167"/>
                        <a:pt x="8272" y="13167"/>
                      </a:cubicBezTo>
                      <a:cubicBezTo>
                        <a:pt x="8272" y="13167"/>
                        <a:pt x="2645" y="16459"/>
                        <a:pt x="0" y="17922"/>
                      </a:cubicBezTo>
                      <a:lnTo>
                        <a:pt x="1266" y="19329"/>
                      </a:lnTo>
                      <a:cubicBezTo>
                        <a:pt x="3995" y="19132"/>
                        <a:pt x="10157" y="16065"/>
                        <a:pt x="10157" y="16065"/>
                      </a:cubicBezTo>
                      <a:cubicBezTo>
                        <a:pt x="10157" y="16065"/>
                        <a:pt x="14714" y="11507"/>
                        <a:pt x="15783" y="6584"/>
                      </a:cubicBezTo>
                      <a:cubicBezTo>
                        <a:pt x="16852" y="1633"/>
                        <a:pt x="15024" y="1"/>
                        <a:pt x="15024" y="1"/>
                      </a:cubicBezTo>
                      <a:close/>
                    </a:path>
                  </a:pathLst>
                </a:custGeom>
                <a:solidFill>
                  <a:srgbClr val="C0B0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51"/>
                <p:cNvSpPr/>
                <p:nvPr/>
              </p:nvSpPr>
              <p:spPr>
                <a:xfrm>
                  <a:off x="4581151" y="3435305"/>
                  <a:ext cx="939383" cy="158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13" h="3268" extrusionOk="0">
                      <a:moveTo>
                        <a:pt x="787" y="1"/>
                      </a:moveTo>
                      <a:cubicBezTo>
                        <a:pt x="392" y="1"/>
                        <a:pt x="83" y="274"/>
                        <a:pt x="29" y="650"/>
                      </a:cubicBezTo>
                      <a:cubicBezTo>
                        <a:pt x="1" y="1072"/>
                        <a:pt x="282" y="1437"/>
                        <a:pt x="704" y="1465"/>
                      </a:cubicBezTo>
                      <a:lnTo>
                        <a:pt x="18569" y="3266"/>
                      </a:lnTo>
                      <a:cubicBezTo>
                        <a:pt x="18587" y="3267"/>
                        <a:pt x="18605" y="3268"/>
                        <a:pt x="18623" y="3268"/>
                      </a:cubicBezTo>
                      <a:cubicBezTo>
                        <a:pt x="18996" y="3268"/>
                        <a:pt x="19331" y="2993"/>
                        <a:pt x="19385" y="2591"/>
                      </a:cubicBezTo>
                      <a:cubicBezTo>
                        <a:pt x="19413" y="2197"/>
                        <a:pt x="19132" y="1831"/>
                        <a:pt x="18710" y="1803"/>
                      </a:cubicBezTo>
                      <a:lnTo>
                        <a:pt x="845" y="2"/>
                      </a:lnTo>
                      <a:cubicBezTo>
                        <a:pt x="825" y="1"/>
                        <a:pt x="806" y="1"/>
                        <a:pt x="78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0" name="Google Shape;800;p51"/>
                <p:cNvSpPr/>
                <p:nvPr/>
              </p:nvSpPr>
              <p:spPr>
                <a:xfrm>
                  <a:off x="4616150" y="3111600"/>
                  <a:ext cx="765143" cy="46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2" h="9229" extrusionOk="0">
                      <a:moveTo>
                        <a:pt x="0" y="7710"/>
                      </a:moveTo>
                      <a:lnTo>
                        <a:pt x="14827" y="9144"/>
                      </a:lnTo>
                      <a:lnTo>
                        <a:pt x="14821" y="9134"/>
                      </a:lnTo>
                      <a:lnTo>
                        <a:pt x="14821" y="9134"/>
                      </a:lnTo>
                      <a:lnTo>
                        <a:pt x="0" y="7710"/>
                      </a:lnTo>
                      <a:close/>
                      <a:moveTo>
                        <a:pt x="10157" y="1"/>
                      </a:moveTo>
                      <a:lnTo>
                        <a:pt x="14821" y="9134"/>
                      </a:lnTo>
                      <a:lnTo>
                        <a:pt x="14821" y="9134"/>
                      </a:lnTo>
                      <a:lnTo>
                        <a:pt x="15811" y="9229"/>
                      </a:lnTo>
                      <a:lnTo>
                        <a:pt x="12126" y="761"/>
                      </a:lnTo>
                      <a:cubicBezTo>
                        <a:pt x="11957" y="395"/>
                        <a:pt x="11619" y="142"/>
                        <a:pt x="11226" y="114"/>
                      </a:cubicBezTo>
                      <a:lnTo>
                        <a:pt x="10157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1" name="Google Shape;801;p51"/>
                <p:cNvSpPr/>
                <p:nvPr/>
              </p:nvSpPr>
              <p:spPr>
                <a:xfrm>
                  <a:off x="4411982" y="3074175"/>
                  <a:ext cx="911801" cy="493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43" h="10200" extrusionOk="0">
                      <a:moveTo>
                        <a:pt x="1403" y="1"/>
                      </a:moveTo>
                      <a:cubicBezTo>
                        <a:pt x="558" y="1"/>
                        <a:pt x="1" y="873"/>
                        <a:pt x="346" y="1670"/>
                      </a:cubicBezTo>
                      <a:lnTo>
                        <a:pt x="3187" y="8225"/>
                      </a:lnTo>
                      <a:cubicBezTo>
                        <a:pt x="3356" y="8619"/>
                        <a:pt x="3722" y="8872"/>
                        <a:pt x="4172" y="8928"/>
                      </a:cubicBezTo>
                      <a:lnTo>
                        <a:pt x="17254" y="10194"/>
                      </a:lnTo>
                      <a:cubicBezTo>
                        <a:pt x="17294" y="10198"/>
                        <a:pt x="17333" y="10200"/>
                        <a:pt x="17371" y="10200"/>
                      </a:cubicBezTo>
                      <a:cubicBezTo>
                        <a:pt x="18238" y="10200"/>
                        <a:pt x="18842" y="9316"/>
                        <a:pt x="18492" y="8535"/>
                      </a:cubicBezTo>
                      <a:lnTo>
                        <a:pt x="15622" y="1979"/>
                      </a:lnTo>
                      <a:cubicBezTo>
                        <a:pt x="15454" y="1557"/>
                        <a:pt x="15060" y="1304"/>
                        <a:pt x="14638" y="1276"/>
                      </a:cubicBezTo>
                      <a:lnTo>
                        <a:pt x="1556" y="10"/>
                      </a:lnTo>
                      <a:cubicBezTo>
                        <a:pt x="1504" y="4"/>
                        <a:pt x="1453" y="1"/>
                        <a:pt x="1403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2" name="Google Shape;802;p51"/>
                <p:cNvSpPr/>
                <p:nvPr/>
              </p:nvSpPr>
              <p:spPr>
                <a:xfrm>
                  <a:off x="4790968" y="3270442"/>
                  <a:ext cx="116957" cy="98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7" h="2032" extrusionOk="0">
                      <a:moveTo>
                        <a:pt x="1078" y="0"/>
                      </a:moveTo>
                      <a:cubicBezTo>
                        <a:pt x="560" y="0"/>
                        <a:pt x="135" y="403"/>
                        <a:pt x="82" y="906"/>
                      </a:cubicBezTo>
                      <a:cubicBezTo>
                        <a:pt x="0" y="1557"/>
                        <a:pt x="522" y="2031"/>
                        <a:pt x="1083" y="2031"/>
                      </a:cubicBezTo>
                      <a:cubicBezTo>
                        <a:pt x="1298" y="2031"/>
                        <a:pt x="1519" y="1962"/>
                        <a:pt x="1714" y="1806"/>
                      </a:cubicBezTo>
                      <a:cubicBezTo>
                        <a:pt x="2417" y="1243"/>
                        <a:pt x="2079" y="90"/>
                        <a:pt x="1179" y="5"/>
                      </a:cubicBezTo>
                      <a:cubicBezTo>
                        <a:pt x="1145" y="2"/>
                        <a:pt x="1112" y="0"/>
                        <a:pt x="1078" y="0"/>
                      </a:cubicBezTo>
                      <a:close/>
                    </a:path>
                  </a:pathLst>
                </a:custGeom>
                <a:solidFill>
                  <a:srgbClr val="FAB3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803" name="Google Shape;803;p51"/>
            <p:cNvSpPr/>
            <p:nvPr/>
          </p:nvSpPr>
          <p:spPr>
            <a:xfrm>
              <a:off x="5270875" y="1087050"/>
              <a:ext cx="162300" cy="1623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1"/>
            <p:cNvSpPr/>
            <p:nvPr/>
          </p:nvSpPr>
          <p:spPr>
            <a:xfrm>
              <a:off x="4571996" y="2479803"/>
              <a:ext cx="183900" cy="183900"/>
            </a:xfrm>
            <a:prstGeom prst="diamond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1"/>
            <p:cNvSpPr/>
            <p:nvPr/>
          </p:nvSpPr>
          <p:spPr>
            <a:xfrm rot="5400000">
              <a:off x="7702275" y="1604425"/>
              <a:ext cx="204900" cy="177600"/>
            </a:xfrm>
            <a:prstGeom prst="triangle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1"/>
            <p:cNvSpPr/>
            <p:nvPr/>
          </p:nvSpPr>
          <p:spPr>
            <a:xfrm>
              <a:off x="4890675" y="1178550"/>
              <a:ext cx="269400" cy="269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CuadroTexto 71">
            <a:extLst>
              <a:ext uri="{FF2B5EF4-FFF2-40B4-BE49-F238E27FC236}">
                <a16:creationId xmlns:a16="http://schemas.microsoft.com/office/drawing/2014/main" id="{298F4457-4E9E-4C0C-BDC9-2089CB1B1F29}"/>
              </a:ext>
            </a:extLst>
          </p:cNvPr>
          <p:cNvSpPr txBox="1"/>
          <p:nvPr/>
        </p:nvSpPr>
        <p:spPr>
          <a:xfrm>
            <a:off x="692754" y="558111"/>
            <a:ext cx="63374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2. A partir de la carta al director leída y el cuadro anterior, completa la siguiente información.</a:t>
            </a:r>
            <a:endParaRPr lang="es-CL" dirty="0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D9B64A85-1BAD-430B-A19F-DE4D79894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34613"/>
              </p:ext>
            </p:extLst>
          </p:nvPr>
        </p:nvGraphicFramePr>
        <p:xfrm>
          <a:off x="691309" y="1197220"/>
          <a:ext cx="6428454" cy="3048000"/>
        </p:xfrm>
        <a:graphic>
          <a:graphicData uri="http://schemas.openxmlformats.org/drawingml/2006/table">
            <a:tbl>
              <a:tblPr firstRow="1" bandRow="1">
                <a:tableStyleId>{38EF7848-A581-4823-A632-675480C4BB30}</a:tableStyleId>
              </a:tblPr>
              <a:tblGrid>
                <a:gridCol w="2488954">
                  <a:extLst>
                    <a:ext uri="{9D8B030D-6E8A-4147-A177-3AD203B41FA5}">
                      <a16:colId xmlns:a16="http://schemas.microsoft.com/office/drawing/2014/main" val="990249045"/>
                    </a:ext>
                  </a:extLst>
                </a:gridCol>
                <a:gridCol w="3939500">
                  <a:extLst>
                    <a:ext uri="{9D8B030D-6E8A-4147-A177-3AD203B41FA5}">
                      <a16:colId xmlns:a16="http://schemas.microsoft.com/office/drawing/2014/main" val="310670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Tesis u opinión del autor:</a:t>
                      </a:r>
                      <a:endParaRPr lang="es-C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deben proteger los espacios públicos de Castro.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36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Argumentos o razones que respaldan la opinión:</a:t>
                      </a:r>
                      <a:endParaRPr lang="es-C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6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Conclusión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 cuidado de los espacios públicos permite impulsar y proteger el turismo que es una importante fuente de desarrollo.</a:t>
                      </a:r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28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48"/>
          <p:cNvGrpSpPr/>
          <p:nvPr/>
        </p:nvGrpSpPr>
        <p:grpSpPr>
          <a:xfrm>
            <a:off x="671449" y="538399"/>
            <a:ext cx="7690151" cy="4605101"/>
            <a:chOff x="671449" y="538399"/>
            <a:chExt cx="7690151" cy="4605101"/>
          </a:xfrm>
        </p:grpSpPr>
        <p:grpSp>
          <p:nvGrpSpPr>
            <p:cNvPr id="641" name="Google Shape;641;p48"/>
            <p:cNvGrpSpPr/>
            <p:nvPr/>
          </p:nvGrpSpPr>
          <p:grpSpPr>
            <a:xfrm>
              <a:off x="671449" y="538399"/>
              <a:ext cx="7471244" cy="4605101"/>
              <a:chOff x="671449" y="538399"/>
              <a:chExt cx="7471244" cy="4605101"/>
            </a:xfrm>
          </p:grpSpPr>
          <p:grpSp>
            <p:nvGrpSpPr>
              <p:cNvPr id="642" name="Google Shape;642;p48"/>
              <p:cNvGrpSpPr/>
              <p:nvPr/>
            </p:nvGrpSpPr>
            <p:grpSpPr>
              <a:xfrm>
                <a:off x="1031600" y="905500"/>
                <a:ext cx="7111093" cy="4238000"/>
                <a:chOff x="1031600" y="905500"/>
                <a:chExt cx="7111093" cy="4238000"/>
              </a:xfrm>
            </p:grpSpPr>
            <p:sp>
              <p:nvSpPr>
                <p:cNvPr id="643" name="Google Shape;643;p48"/>
                <p:cNvSpPr/>
                <p:nvPr/>
              </p:nvSpPr>
              <p:spPr>
                <a:xfrm>
                  <a:off x="1031600" y="905500"/>
                  <a:ext cx="7111093" cy="29003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55" h="25389" extrusionOk="0">
                      <a:moveTo>
                        <a:pt x="1022" y="0"/>
                      </a:moveTo>
                      <a:cubicBezTo>
                        <a:pt x="456" y="0"/>
                        <a:pt x="1" y="471"/>
                        <a:pt x="1" y="1037"/>
                      </a:cubicBezTo>
                      <a:lnTo>
                        <a:pt x="1" y="25389"/>
                      </a:lnTo>
                      <a:lnTo>
                        <a:pt x="42954" y="25389"/>
                      </a:lnTo>
                      <a:lnTo>
                        <a:pt x="42954" y="959"/>
                      </a:lnTo>
                      <a:cubicBezTo>
                        <a:pt x="42954" y="440"/>
                        <a:pt x="42514" y="0"/>
                        <a:pt x="4199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48"/>
                <p:cNvSpPr/>
                <p:nvPr/>
              </p:nvSpPr>
              <p:spPr>
                <a:xfrm>
                  <a:off x="1031600" y="3805819"/>
                  <a:ext cx="7111093" cy="4399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55" h="3851" extrusionOk="0">
                      <a:moveTo>
                        <a:pt x="1" y="1"/>
                      </a:moveTo>
                      <a:cubicBezTo>
                        <a:pt x="1" y="2122"/>
                        <a:pt x="1713" y="3850"/>
                        <a:pt x="3850" y="3850"/>
                      </a:cubicBezTo>
                      <a:lnTo>
                        <a:pt x="39105" y="3850"/>
                      </a:lnTo>
                      <a:cubicBezTo>
                        <a:pt x="39844" y="3850"/>
                        <a:pt x="40535" y="3646"/>
                        <a:pt x="41116" y="3284"/>
                      </a:cubicBezTo>
                      <a:cubicBezTo>
                        <a:pt x="41383" y="3127"/>
                        <a:pt x="41619" y="2939"/>
                        <a:pt x="41823" y="2719"/>
                      </a:cubicBezTo>
                      <a:cubicBezTo>
                        <a:pt x="42514" y="2028"/>
                        <a:pt x="42954" y="1069"/>
                        <a:pt x="42954" y="1"/>
                      </a:cubicBezTo>
                      <a:close/>
                    </a:path>
                  </a:pathLst>
                </a:custGeom>
                <a:solidFill>
                  <a:srgbClr val="885BA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48"/>
                <p:cNvSpPr/>
                <p:nvPr/>
              </p:nvSpPr>
              <p:spPr>
                <a:xfrm>
                  <a:off x="4462735" y="3902394"/>
                  <a:ext cx="241304" cy="2395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2" h="1997" extrusionOk="0">
                      <a:moveTo>
                        <a:pt x="1006" y="1"/>
                      </a:moveTo>
                      <a:cubicBezTo>
                        <a:pt x="456" y="1"/>
                        <a:pt x="1" y="456"/>
                        <a:pt x="1" y="1006"/>
                      </a:cubicBezTo>
                      <a:cubicBezTo>
                        <a:pt x="1" y="1556"/>
                        <a:pt x="456" y="1996"/>
                        <a:pt x="1006" y="1996"/>
                      </a:cubicBezTo>
                      <a:cubicBezTo>
                        <a:pt x="1556" y="1996"/>
                        <a:pt x="2012" y="1556"/>
                        <a:pt x="2012" y="1006"/>
                      </a:cubicBezTo>
                      <a:cubicBezTo>
                        <a:pt x="2012" y="456"/>
                        <a:pt x="1556" y="1"/>
                        <a:pt x="100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48"/>
                <p:cNvSpPr/>
                <p:nvPr/>
              </p:nvSpPr>
              <p:spPr>
                <a:xfrm>
                  <a:off x="1328098" y="1117301"/>
                  <a:ext cx="6507672" cy="24085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10" h="21084" extrusionOk="0">
                      <a:moveTo>
                        <a:pt x="676" y="0"/>
                      </a:moveTo>
                      <a:cubicBezTo>
                        <a:pt x="299" y="0"/>
                        <a:pt x="1" y="299"/>
                        <a:pt x="1" y="676"/>
                      </a:cubicBezTo>
                      <a:lnTo>
                        <a:pt x="1" y="20408"/>
                      </a:lnTo>
                      <a:cubicBezTo>
                        <a:pt x="1" y="20785"/>
                        <a:pt x="299" y="21084"/>
                        <a:pt x="676" y="21084"/>
                      </a:cubicBezTo>
                      <a:lnTo>
                        <a:pt x="38634" y="21084"/>
                      </a:lnTo>
                      <a:cubicBezTo>
                        <a:pt x="38995" y="21084"/>
                        <a:pt x="39309" y="20785"/>
                        <a:pt x="39309" y="20408"/>
                      </a:cubicBezTo>
                      <a:lnTo>
                        <a:pt x="39309" y="676"/>
                      </a:lnTo>
                      <a:cubicBezTo>
                        <a:pt x="39309" y="299"/>
                        <a:pt x="38995" y="0"/>
                        <a:pt x="3863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48"/>
                <p:cNvSpPr/>
                <p:nvPr/>
              </p:nvSpPr>
              <p:spPr>
                <a:xfrm>
                  <a:off x="1328100" y="1117300"/>
                  <a:ext cx="6507672" cy="257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10" h="2074" extrusionOk="0">
                      <a:moveTo>
                        <a:pt x="676" y="0"/>
                      </a:moveTo>
                      <a:cubicBezTo>
                        <a:pt x="315" y="0"/>
                        <a:pt x="1" y="299"/>
                        <a:pt x="1" y="676"/>
                      </a:cubicBezTo>
                      <a:lnTo>
                        <a:pt x="1" y="2074"/>
                      </a:lnTo>
                      <a:lnTo>
                        <a:pt x="39309" y="2074"/>
                      </a:lnTo>
                      <a:lnTo>
                        <a:pt x="39309" y="676"/>
                      </a:lnTo>
                      <a:cubicBezTo>
                        <a:pt x="39309" y="299"/>
                        <a:pt x="38995" y="0"/>
                        <a:pt x="38634" y="0"/>
                      </a:cubicBezTo>
                      <a:close/>
                    </a:path>
                  </a:pathLst>
                </a:custGeom>
                <a:solidFill>
                  <a:srgbClr val="885BA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48"/>
                <p:cNvSpPr/>
                <p:nvPr/>
              </p:nvSpPr>
              <p:spPr>
                <a:xfrm>
                  <a:off x="4104613" y="4238400"/>
                  <a:ext cx="934754" cy="640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4" h="2059" extrusionOk="0">
                      <a:moveTo>
                        <a:pt x="1" y="0"/>
                      </a:moveTo>
                      <a:lnTo>
                        <a:pt x="1" y="2058"/>
                      </a:lnTo>
                      <a:lnTo>
                        <a:pt x="7793" y="2058"/>
                      </a:lnTo>
                      <a:lnTo>
                        <a:pt x="779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48"/>
                <p:cNvSpPr/>
                <p:nvPr/>
              </p:nvSpPr>
              <p:spPr>
                <a:xfrm>
                  <a:off x="4104614" y="4371453"/>
                  <a:ext cx="934754" cy="7720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94" h="2059" extrusionOk="0">
                      <a:moveTo>
                        <a:pt x="1" y="0"/>
                      </a:moveTo>
                      <a:lnTo>
                        <a:pt x="1" y="2058"/>
                      </a:lnTo>
                      <a:lnTo>
                        <a:pt x="7793" y="2058"/>
                      </a:lnTo>
                      <a:lnTo>
                        <a:pt x="779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0" name="Google Shape;650;p48"/>
              <p:cNvGrpSpPr/>
              <p:nvPr/>
            </p:nvGrpSpPr>
            <p:grpSpPr>
              <a:xfrm>
                <a:off x="7227050" y="1184925"/>
                <a:ext cx="449675" cy="127800"/>
                <a:chOff x="7227050" y="1184925"/>
                <a:chExt cx="449675" cy="127800"/>
              </a:xfrm>
            </p:grpSpPr>
            <p:sp>
              <p:nvSpPr>
                <p:cNvPr id="651" name="Google Shape;651;p48"/>
                <p:cNvSpPr/>
                <p:nvPr/>
              </p:nvSpPr>
              <p:spPr>
                <a:xfrm rot="2700000">
                  <a:off x="7245766" y="1203641"/>
                  <a:ext cx="90368" cy="90368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48"/>
                <p:cNvSpPr/>
                <p:nvPr/>
              </p:nvSpPr>
              <p:spPr>
                <a:xfrm rot="2700000">
                  <a:off x="7406703" y="1203641"/>
                  <a:ext cx="90368" cy="90368"/>
                </a:xfrm>
                <a:prstGeom prst="rect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48"/>
                <p:cNvSpPr/>
                <p:nvPr/>
              </p:nvSpPr>
              <p:spPr>
                <a:xfrm rot="2700000">
                  <a:off x="7567641" y="1203641"/>
                  <a:ext cx="90368" cy="90368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54" name="Google Shape;654;p48"/>
              <p:cNvSpPr/>
              <p:nvPr/>
            </p:nvSpPr>
            <p:spPr>
              <a:xfrm rot="2700000">
                <a:off x="779615" y="646564"/>
                <a:ext cx="522269" cy="522269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5" name="Google Shape;655;p48"/>
            <p:cNvSpPr/>
            <p:nvPr/>
          </p:nvSpPr>
          <p:spPr>
            <a:xfrm rot="2700000">
              <a:off x="7990304" y="3653773"/>
              <a:ext cx="307591" cy="307591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8" name="Google Shape;658;p48"/>
          <p:cNvSpPr/>
          <p:nvPr/>
        </p:nvSpPr>
        <p:spPr>
          <a:xfrm>
            <a:off x="8053850" y="3326328"/>
            <a:ext cx="168900" cy="168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48"/>
          <p:cNvSpPr/>
          <p:nvPr/>
        </p:nvSpPr>
        <p:spPr>
          <a:xfrm>
            <a:off x="936925" y="1367500"/>
            <a:ext cx="190800" cy="19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A93DDFA-1190-46FF-B28C-F81772731A90}"/>
              </a:ext>
            </a:extLst>
          </p:cNvPr>
          <p:cNvSpPr txBox="1"/>
          <p:nvPr/>
        </p:nvSpPr>
        <p:spPr>
          <a:xfrm>
            <a:off x="1594883" y="1401552"/>
            <a:ext cx="5920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3. Formula tu propia opinión sobre la importancia de cuidar los espacios públicos (calles y plazas) en tu barrio o comuna. Argumenta con un mínimo de dos razones. </a:t>
            </a:r>
            <a:endParaRPr lang="es-C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54"/>
          <p:cNvSpPr txBox="1">
            <a:spLocks noGrp="1"/>
          </p:cNvSpPr>
          <p:nvPr>
            <p:ph type="title" idx="4"/>
          </p:nvPr>
        </p:nvSpPr>
        <p:spPr>
          <a:xfrm>
            <a:off x="774000" y="835576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875" name="Google Shape;875;p54"/>
          <p:cNvSpPr txBox="1">
            <a:spLocks noGrp="1"/>
          </p:cNvSpPr>
          <p:nvPr>
            <p:ph type="title"/>
          </p:nvPr>
        </p:nvSpPr>
        <p:spPr>
          <a:xfrm>
            <a:off x="1232048" y="2730305"/>
            <a:ext cx="2729400" cy="18097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¿Qué aprendí el día de hoy?</a:t>
            </a:r>
            <a:endParaRPr sz="1800" dirty="0"/>
          </a:p>
        </p:txBody>
      </p:sp>
      <p:sp>
        <p:nvSpPr>
          <p:cNvPr id="876" name="Google Shape;876;p54"/>
          <p:cNvSpPr txBox="1">
            <a:spLocks noGrp="1"/>
          </p:cNvSpPr>
          <p:nvPr>
            <p:ph type="title" idx="2"/>
          </p:nvPr>
        </p:nvSpPr>
        <p:spPr>
          <a:xfrm>
            <a:off x="5182554" y="2730239"/>
            <a:ext cx="2784900" cy="18097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/>
              <a:t>¿Qué caracteriza a un texto argumentativo?</a:t>
            </a:r>
            <a:endParaRPr sz="1800" b="1" dirty="0"/>
          </a:p>
        </p:txBody>
      </p:sp>
      <p:grpSp>
        <p:nvGrpSpPr>
          <p:cNvPr id="877" name="Google Shape;877;p54"/>
          <p:cNvGrpSpPr/>
          <p:nvPr/>
        </p:nvGrpSpPr>
        <p:grpSpPr>
          <a:xfrm>
            <a:off x="1236975" y="1974866"/>
            <a:ext cx="2784873" cy="475209"/>
            <a:chOff x="1236975" y="1974866"/>
            <a:chExt cx="2784873" cy="475209"/>
          </a:xfrm>
        </p:grpSpPr>
        <p:sp>
          <p:nvSpPr>
            <p:cNvPr id="878" name="Google Shape;878;p54"/>
            <p:cNvSpPr/>
            <p:nvPr/>
          </p:nvSpPr>
          <p:spPr>
            <a:xfrm>
              <a:off x="1236975" y="1974875"/>
              <a:ext cx="2150700" cy="475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4"/>
            <p:cNvSpPr/>
            <p:nvPr/>
          </p:nvSpPr>
          <p:spPr>
            <a:xfrm>
              <a:off x="3534348" y="1974866"/>
              <a:ext cx="487500" cy="475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0" name="Google Shape;880;p54"/>
          <p:cNvGrpSpPr/>
          <p:nvPr/>
        </p:nvGrpSpPr>
        <p:grpSpPr>
          <a:xfrm>
            <a:off x="5130363" y="1974833"/>
            <a:ext cx="2784900" cy="475242"/>
            <a:chOff x="5130363" y="1974833"/>
            <a:chExt cx="2784900" cy="475242"/>
          </a:xfrm>
        </p:grpSpPr>
        <p:sp>
          <p:nvSpPr>
            <p:cNvPr id="881" name="Google Shape;881;p54"/>
            <p:cNvSpPr/>
            <p:nvPr/>
          </p:nvSpPr>
          <p:spPr>
            <a:xfrm>
              <a:off x="5762725" y="1974875"/>
              <a:ext cx="1514700" cy="475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4"/>
            <p:cNvSpPr/>
            <p:nvPr/>
          </p:nvSpPr>
          <p:spPr>
            <a:xfrm>
              <a:off x="5130363" y="1974858"/>
              <a:ext cx="475200" cy="475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54"/>
            <p:cNvSpPr/>
            <p:nvPr/>
          </p:nvSpPr>
          <p:spPr>
            <a:xfrm>
              <a:off x="7440063" y="1974833"/>
              <a:ext cx="475200" cy="475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4" name="Google Shape;884;p54"/>
          <p:cNvGrpSpPr/>
          <p:nvPr/>
        </p:nvGrpSpPr>
        <p:grpSpPr>
          <a:xfrm>
            <a:off x="787200" y="863425"/>
            <a:ext cx="765824" cy="709824"/>
            <a:chOff x="787200" y="863425"/>
            <a:chExt cx="765824" cy="709824"/>
          </a:xfrm>
        </p:grpSpPr>
        <p:sp>
          <p:nvSpPr>
            <p:cNvPr id="885" name="Google Shape;885;p54"/>
            <p:cNvSpPr/>
            <p:nvPr/>
          </p:nvSpPr>
          <p:spPr>
            <a:xfrm rot="-2700000" flipH="1">
              <a:off x="866369" y="1111818"/>
              <a:ext cx="382262" cy="382262"/>
            </a:xfrm>
            <a:prstGeom prst="diamond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54"/>
            <p:cNvSpPr/>
            <p:nvPr/>
          </p:nvSpPr>
          <p:spPr>
            <a:xfrm>
              <a:off x="1294424" y="897276"/>
              <a:ext cx="258600" cy="258600"/>
            </a:xfrm>
            <a:prstGeom prst="diamond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54"/>
            <p:cNvSpPr/>
            <p:nvPr/>
          </p:nvSpPr>
          <p:spPr>
            <a:xfrm rot="5400000">
              <a:off x="917050" y="877075"/>
              <a:ext cx="202500" cy="175200"/>
            </a:xfrm>
            <a:prstGeom prst="triangle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8" name="Google Shape;888;p54"/>
          <p:cNvGrpSpPr/>
          <p:nvPr/>
        </p:nvGrpSpPr>
        <p:grpSpPr>
          <a:xfrm>
            <a:off x="7887875" y="816750"/>
            <a:ext cx="638262" cy="759750"/>
            <a:chOff x="7887875" y="816750"/>
            <a:chExt cx="638262" cy="759750"/>
          </a:xfrm>
        </p:grpSpPr>
        <p:grpSp>
          <p:nvGrpSpPr>
            <p:cNvPr id="889" name="Google Shape;889;p54"/>
            <p:cNvGrpSpPr/>
            <p:nvPr/>
          </p:nvGrpSpPr>
          <p:grpSpPr>
            <a:xfrm flipH="1">
              <a:off x="7915187" y="893250"/>
              <a:ext cx="610950" cy="683250"/>
              <a:chOff x="787200" y="893250"/>
              <a:chExt cx="610950" cy="683250"/>
            </a:xfrm>
          </p:grpSpPr>
          <p:sp>
            <p:nvSpPr>
              <p:cNvPr id="890" name="Google Shape;890;p54"/>
              <p:cNvSpPr/>
              <p:nvPr/>
            </p:nvSpPr>
            <p:spPr>
              <a:xfrm>
                <a:off x="787200" y="893250"/>
                <a:ext cx="264600" cy="2646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54"/>
              <p:cNvSpPr/>
              <p:nvPr/>
            </p:nvSpPr>
            <p:spPr>
              <a:xfrm>
                <a:off x="1133550" y="1311900"/>
                <a:ext cx="264600" cy="2646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2" name="Google Shape;892;p54"/>
            <p:cNvSpPr/>
            <p:nvPr/>
          </p:nvSpPr>
          <p:spPr>
            <a:xfrm>
              <a:off x="7887875" y="816750"/>
              <a:ext cx="202500" cy="202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5" name="Google Shape;1195;p59"/>
          <p:cNvGrpSpPr/>
          <p:nvPr/>
        </p:nvGrpSpPr>
        <p:grpSpPr>
          <a:xfrm>
            <a:off x="780724" y="3724400"/>
            <a:ext cx="7576101" cy="524175"/>
            <a:chOff x="780724" y="3724400"/>
            <a:chExt cx="7576101" cy="524175"/>
          </a:xfrm>
        </p:grpSpPr>
        <p:sp>
          <p:nvSpPr>
            <p:cNvPr id="1196" name="Google Shape;1196;p59"/>
            <p:cNvSpPr/>
            <p:nvPr/>
          </p:nvSpPr>
          <p:spPr>
            <a:xfrm>
              <a:off x="2134225" y="3725075"/>
              <a:ext cx="6222600" cy="52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9"/>
            <p:cNvSpPr/>
            <p:nvPr/>
          </p:nvSpPr>
          <p:spPr>
            <a:xfrm>
              <a:off x="1456575" y="3731979"/>
              <a:ext cx="510900" cy="510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9"/>
            <p:cNvSpPr/>
            <p:nvPr/>
          </p:nvSpPr>
          <p:spPr>
            <a:xfrm>
              <a:off x="780724" y="3724400"/>
              <a:ext cx="524100" cy="524100"/>
            </a:xfrm>
            <a:prstGeom prst="diamond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9" name="Google Shape;1199;p59"/>
          <p:cNvSpPr/>
          <p:nvPr/>
        </p:nvSpPr>
        <p:spPr>
          <a:xfrm>
            <a:off x="1456575" y="1604200"/>
            <a:ext cx="6231000" cy="190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1" name="Google Shape;1201;p59"/>
          <p:cNvSpPr txBox="1">
            <a:spLocks noGrp="1"/>
          </p:cNvSpPr>
          <p:nvPr>
            <p:ph type="subTitle" idx="1"/>
          </p:nvPr>
        </p:nvSpPr>
        <p:spPr>
          <a:xfrm>
            <a:off x="1712025" y="1286544"/>
            <a:ext cx="6298102" cy="23325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dirty="0"/>
              <a:t>¡¡¡Excelente Trabajo!!!</a:t>
            </a:r>
            <a:endParaRPr sz="4400" dirty="0"/>
          </a:p>
        </p:txBody>
      </p:sp>
      <p:grpSp>
        <p:nvGrpSpPr>
          <p:cNvPr id="1202" name="Google Shape;1202;p59"/>
          <p:cNvGrpSpPr/>
          <p:nvPr/>
        </p:nvGrpSpPr>
        <p:grpSpPr>
          <a:xfrm>
            <a:off x="787325" y="901050"/>
            <a:ext cx="7569500" cy="523500"/>
            <a:chOff x="787325" y="901050"/>
            <a:chExt cx="7569500" cy="523500"/>
          </a:xfrm>
        </p:grpSpPr>
        <p:sp>
          <p:nvSpPr>
            <p:cNvPr id="1203" name="Google Shape;1203;p59"/>
            <p:cNvSpPr/>
            <p:nvPr/>
          </p:nvSpPr>
          <p:spPr>
            <a:xfrm>
              <a:off x="787325" y="901050"/>
              <a:ext cx="6895800" cy="52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9"/>
            <p:cNvSpPr/>
            <p:nvPr/>
          </p:nvSpPr>
          <p:spPr>
            <a:xfrm>
              <a:off x="7845925" y="901050"/>
              <a:ext cx="510900" cy="510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1"/>
          <p:cNvSpPr/>
          <p:nvPr/>
        </p:nvSpPr>
        <p:spPr>
          <a:xfrm>
            <a:off x="2207700" y="1189998"/>
            <a:ext cx="4728600" cy="4728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41"/>
          <p:cNvSpPr txBox="1">
            <a:spLocks noGrp="1"/>
          </p:cNvSpPr>
          <p:nvPr>
            <p:ph type="title"/>
          </p:nvPr>
        </p:nvSpPr>
        <p:spPr>
          <a:xfrm>
            <a:off x="2872575" y="1643888"/>
            <a:ext cx="3398700" cy="8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Objetivos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434" name="Google Shape;434;p41"/>
          <p:cNvSpPr txBox="1">
            <a:spLocks noGrp="1"/>
          </p:cNvSpPr>
          <p:nvPr>
            <p:ph type="subTitle" idx="1"/>
          </p:nvPr>
        </p:nvSpPr>
        <p:spPr>
          <a:xfrm>
            <a:off x="2637691" y="2660513"/>
            <a:ext cx="3868467" cy="21463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tx1">
                    <a:lumMod val="75000"/>
                  </a:schemeClr>
                </a:solidFill>
              </a:rPr>
              <a:t>Identificar las características de  un texto argumentativo.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b="1" dirty="0">
              <a:solidFill>
                <a:schemeClr val="tx1">
                  <a:lumMod val="75000"/>
                </a:schemeClr>
              </a:solidFill>
            </a:endParaRP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chemeClr val="tx1">
                    <a:lumMod val="75000"/>
                  </a:schemeClr>
                </a:solidFill>
              </a:rPr>
              <a:t>Comprender un texto argumentativo aplicando estrategias de compresnsión lectora.</a:t>
            </a:r>
            <a:endParaRPr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0"/>
          <p:cNvSpPr/>
          <p:nvPr/>
        </p:nvSpPr>
        <p:spPr>
          <a:xfrm>
            <a:off x="2264613" y="1997343"/>
            <a:ext cx="875100" cy="875100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40"/>
          <p:cNvSpPr/>
          <p:nvPr/>
        </p:nvSpPr>
        <p:spPr>
          <a:xfrm rot="5400000">
            <a:off x="5411619" y="1989719"/>
            <a:ext cx="926400" cy="8013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40"/>
          <p:cNvSpPr/>
          <p:nvPr/>
        </p:nvSpPr>
        <p:spPr>
          <a:xfrm>
            <a:off x="3835413" y="2088598"/>
            <a:ext cx="674700" cy="674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40"/>
          <p:cNvSpPr/>
          <p:nvPr/>
        </p:nvSpPr>
        <p:spPr>
          <a:xfrm>
            <a:off x="744899" y="2025298"/>
            <a:ext cx="801300" cy="801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40"/>
          <p:cNvSpPr txBox="1">
            <a:spLocks noGrp="1"/>
          </p:cNvSpPr>
          <p:nvPr>
            <p:ph type="title"/>
          </p:nvPr>
        </p:nvSpPr>
        <p:spPr>
          <a:xfrm>
            <a:off x="2392100" y="750450"/>
            <a:ext cx="438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416" name="Google Shape;416;p40"/>
          <p:cNvSpPr txBox="1">
            <a:spLocks noGrp="1"/>
          </p:cNvSpPr>
          <p:nvPr>
            <p:ph type="subTitle" idx="8"/>
          </p:nvPr>
        </p:nvSpPr>
        <p:spPr>
          <a:xfrm>
            <a:off x="1802388" y="2960881"/>
            <a:ext cx="1840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Cotenidos</a:t>
            </a:r>
          </a:p>
        </p:txBody>
      </p:sp>
      <p:sp>
        <p:nvSpPr>
          <p:cNvPr id="418" name="Google Shape;418;p40"/>
          <p:cNvSpPr txBox="1">
            <a:spLocks noGrp="1"/>
          </p:cNvSpPr>
          <p:nvPr>
            <p:ph type="subTitle" idx="15"/>
          </p:nvPr>
        </p:nvSpPr>
        <p:spPr>
          <a:xfrm>
            <a:off x="3241520" y="2970809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</a:t>
            </a:r>
            <a:r>
              <a:rPr lang="en" dirty="0"/>
              <a:t>ntes de leer</a:t>
            </a:r>
            <a:endParaRPr dirty="0"/>
          </a:p>
        </p:txBody>
      </p:sp>
      <p:sp>
        <p:nvSpPr>
          <p:cNvPr id="420" name="Google Shape;420;p40"/>
          <p:cNvSpPr txBox="1">
            <a:spLocks noGrp="1"/>
          </p:cNvSpPr>
          <p:nvPr>
            <p:ph type="subTitle" idx="7"/>
          </p:nvPr>
        </p:nvSpPr>
        <p:spPr>
          <a:xfrm>
            <a:off x="219273" y="2960881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</a:t>
            </a:r>
            <a:endParaRPr dirty="0"/>
          </a:p>
        </p:txBody>
      </p:sp>
      <p:sp>
        <p:nvSpPr>
          <p:cNvPr id="421" name="Google Shape;421;p40"/>
          <p:cNvSpPr txBox="1">
            <a:spLocks noGrp="1"/>
          </p:cNvSpPr>
          <p:nvPr>
            <p:ph type="subTitle" idx="9"/>
          </p:nvPr>
        </p:nvSpPr>
        <p:spPr>
          <a:xfrm>
            <a:off x="4680652" y="2970809"/>
            <a:ext cx="18852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Actividades</a:t>
            </a:r>
            <a:endParaRPr dirty="0"/>
          </a:p>
        </p:txBody>
      </p:sp>
      <p:sp>
        <p:nvSpPr>
          <p:cNvPr id="423" name="Google Shape;423;p40"/>
          <p:cNvSpPr txBox="1">
            <a:spLocks noGrp="1"/>
          </p:cNvSpPr>
          <p:nvPr>
            <p:ph type="title" idx="4"/>
          </p:nvPr>
        </p:nvSpPr>
        <p:spPr>
          <a:xfrm>
            <a:off x="1915906" y="2174040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2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24" name="Google Shape;424;p40"/>
          <p:cNvSpPr txBox="1">
            <a:spLocks noGrp="1"/>
          </p:cNvSpPr>
          <p:nvPr>
            <p:ph type="title" idx="5"/>
          </p:nvPr>
        </p:nvSpPr>
        <p:spPr>
          <a:xfrm>
            <a:off x="3409220" y="2182619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425" name="Google Shape;425;p40"/>
          <p:cNvSpPr txBox="1">
            <a:spLocks noGrp="1"/>
          </p:cNvSpPr>
          <p:nvPr>
            <p:ph type="title" idx="6"/>
          </p:nvPr>
        </p:nvSpPr>
        <p:spPr>
          <a:xfrm>
            <a:off x="4959020" y="2165811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4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26" name="Google Shape;426;p40"/>
          <p:cNvSpPr txBox="1">
            <a:spLocks noGrp="1"/>
          </p:cNvSpPr>
          <p:nvPr>
            <p:ph type="title" idx="3"/>
          </p:nvPr>
        </p:nvSpPr>
        <p:spPr>
          <a:xfrm>
            <a:off x="370649" y="2218198"/>
            <a:ext cx="1549800" cy="4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1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27" name="Google Shape;413;p40">
            <a:extLst>
              <a:ext uri="{FF2B5EF4-FFF2-40B4-BE49-F238E27FC236}">
                <a16:creationId xmlns:a16="http://schemas.microsoft.com/office/drawing/2014/main" id="{8A660EB3-A8BF-47D0-9B87-323B8E2A0A7F}"/>
              </a:ext>
            </a:extLst>
          </p:cNvPr>
          <p:cNvSpPr/>
          <p:nvPr/>
        </p:nvSpPr>
        <p:spPr>
          <a:xfrm>
            <a:off x="6844569" y="1961998"/>
            <a:ext cx="801300" cy="801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426;p40">
            <a:extLst>
              <a:ext uri="{FF2B5EF4-FFF2-40B4-BE49-F238E27FC236}">
                <a16:creationId xmlns:a16="http://schemas.microsoft.com/office/drawing/2014/main" id="{D5FA1F54-BBED-480B-947D-1DF5347AE33E}"/>
              </a:ext>
            </a:extLst>
          </p:cNvPr>
          <p:cNvSpPr txBox="1">
            <a:spLocks/>
          </p:cNvSpPr>
          <p:nvPr/>
        </p:nvSpPr>
        <p:spPr>
          <a:xfrm>
            <a:off x="6453194" y="2148452"/>
            <a:ext cx="1549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Ranchers"/>
              <a:buNone/>
              <a:defRPr sz="3500" b="0" i="0" u="none" strike="noStrike" cap="none">
                <a:solidFill>
                  <a:schemeClr val="accent5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Ranchers"/>
              <a:buNone/>
              <a:defRPr sz="12000" b="1" i="0" u="none" strike="noStrike" cap="non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rPr lang="en" dirty="0">
                <a:solidFill>
                  <a:schemeClr val="lt1"/>
                </a:solidFill>
              </a:rPr>
              <a:t>5</a:t>
            </a:r>
          </a:p>
        </p:txBody>
      </p:sp>
      <p:sp>
        <p:nvSpPr>
          <p:cNvPr id="29" name="Google Shape;421;p40">
            <a:extLst>
              <a:ext uri="{FF2B5EF4-FFF2-40B4-BE49-F238E27FC236}">
                <a16:creationId xmlns:a16="http://schemas.microsoft.com/office/drawing/2014/main" id="{BC9464B5-E566-4EDB-B7E5-66FBA1C0BCBB}"/>
              </a:ext>
            </a:extLst>
          </p:cNvPr>
          <p:cNvSpPr txBox="1">
            <a:spLocks/>
          </p:cNvSpPr>
          <p:nvPr/>
        </p:nvSpPr>
        <p:spPr>
          <a:xfrm>
            <a:off x="6263767" y="2954028"/>
            <a:ext cx="1885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pPr marL="0" indent="0"/>
            <a:r>
              <a:rPr lang="es-CL" dirty="0"/>
              <a:t>Autoevaluación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8"/>
          <p:cNvSpPr txBox="1">
            <a:spLocks noGrp="1"/>
          </p:cNvSpPr>
          <p:nvPr>
            <p:ph type="title"/>
          </p:nvPr>
        </p:nvSpPr>
        <p:spPr>
          <a:xfrm>
            <a:off x="394920" y="187305"/>
            <a:ext cx="756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Antes de Leer</a:t>
            </a:r>
            <a:br>
              <a:rPr lang="en" dirty="0"/>
            </a:br>
            <a:r>
              <a:rPr lang="en" sz="2000" dirty="0">
                <a:solidFill>
                  <a:schemeClr val="tx1"/>
                </a:solidFill>
              </a:rPr>
              <a:t>Marca si es un hecho o una opinión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398" name="Google Shape;398;p38"/>
          <p:cNvSpPr txBox="1"/>
          <p:nvPr/>
        </p:nvSpPr>
        <p:spPr>
          <a:xfrm>
            <a:off x="713225" y="4196876"/>
            <a:ext cx="53931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515B02D-D989-495A-B6F7-9E6691524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300"/>
              </p:ext>
            </p:extLst>
          </p:nvPr>
        </p:nvGraphicFramePr>
        <p:xfrm>
          <a:off x="575931" y="1316990"/>
          <a:ext cx="7992138" cy="2509520"/>
        </p:xfrm>
        <a:graphic>
          <a:graphicData uri="http://schemas.openxmlformats.org/drawingml/2006/table">
            <a:tbl>
              <a:tblPr firstRow="1" bandRow="1">
                <a:tableStyleId>{38EF7848-A581-4823-A632-675480C4BB30}</a:tableStyleId>
              </a:tblPr>
              <a:tblGrid>
                <a:gridCol w="4228213">
                  <a:extLst>
                    <a:ext uri="{9D8B030D-6E8A-4147-A177-3AD203B41FA5}">
                      <a16:colId xmlns:a16="http://schemas.microsoft.com/office/drawing/2014/main" val="3875697437"/>
                    </a:ext>
                  </a:extLst>
                </a:gridCol>
                <a:gridCol w="2009553">
                  <a:extLst>
                    <a:ext uri="{9D8B030D-6E8A-4147-A177-3AD203B41FA5}">
                      <a16:colId xmlns:a16="http://schemas.microsoft.com/office/drawing/2014/main" val="27909369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3914177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Hecho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Opinión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80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1. Dos hermanas estaban esperando un tren en la Estación.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6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2. Por un lado, está bien que la estación tenga sus normas y sus reglas, pero con una llamada de atención hubiese bastado.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66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3. Yo no creo que comer chicle sea algo tan grave.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15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4. Desde 2011, en la Estación está prohibido comer, beber, fumar o tirar lo que sea al suelo.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157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47"/>
          <p:cNvSpPr txBox="1">
            <a:spLocks noGrp="1"/>
          </p:cNvSpPr>
          <p:nvPr>
            <p:ph type="title"/>
          </p:nvPr>
        </p:nvSpPr>
        <p:spPr>
          <a:xfrm>
            <a:off x="450692" y="504709"/>
            <a:ext cx="759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El texto argumentativo</a:t>
            </a:r>
            <a:endParaRPr dirty="0"/>
          </a:p>
        </p:txBody>
      </p:sp>
      <p:grpSp>
        <p:nvGrpSpPr>
          <p:cNvPr id="627" name="Google Shape;627;p47"/>
          <p:cNvGrpSpPr/>
          <p:nvPr/>
        </p:nvGrpSpPr>
        <p:grpSpPr>
          <a:xfrm>
            <a:off x="685568" y="3860125"/>
            <a:ext cx="512807" cy="618025"/>
            <a:chOff x="685568" y="3707725"/>
            <a:chExt cx="512807" cy="618025"/>
          </a:xfrm>
        </p:grpSpPr>
        <p:sp>
          <p:nvSpPr>
            <p:cNvPr id="628" name="Google Shape;628;p47"/>
            <p:cNvSpPr/>
            <p:nvPr/>
          </p:nvSpPr>
          <p:spPr>
            <a:xfrm rot="8100000">
              <a:off x="750239" y="3948821"/>
              <a:ext cx="312258" cy="3122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7"/>
            <p:cNvSpPr/>
            <p:nvPr/>
          </p:nvSpPr>
          <p:spPr>
            <a:xfrm>
              <a:off x="1064575" y="3750354"/>
              <a:ext cx="133800" cy="133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7"/>
            <p:cNvSpPr/>
            <p:nvPr/>
          </p:nvSpPr>
          <p:spPr>
            <a:xfrm>
              <a:off x="769775" y="3707725"/>
              <a:ext cx="126600" cy="1266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47"/>
          <p:cNvGrpSpPr/>
          <p:nvPr/>
        </p:nvGrpSpPr>
        <p:grpSpPr>
          <a:xfrm>
            <a:off x="7737783" y="730332"/>
            <a:ext cx="671542" cy="830068"/>
            <a:chOff x="7737783" y="806532"/>
            <a:chExt cx="671542" cy="830068"/>
          </a:xfrm>
        </p:grpSpPr>
        <p:grpSp>
          <p:nvGrpSpPr>
            <p:cNvPr id="632" name="Google Shape;632;p47"/>
            <p:cNvGrpSpPr/>
            <p:nvPr/>
          </p:nvGrpSpPr>
          <p:grpSpPr>
            <a:xfrm>
              <a:off x="7737783" y="806532"/>
              <a:ext cx="650094" cy="577078"/>
              <a:chOff x="7737783" y="806532"/>
              <a:chExt cx="650094" cy="577078"/>
            </a:xfrm>
          </p:grpSpPr>
          <p:sp>
            <p:nvSpPr>
              <p:cNvPr id="633" name="Google Shape;633;p47"/>
              <p:cNvSpPr/>
              <p:nvPr/>
            </p:nvSpPr>
            <p:spPr>
              <a:xfrm rot="-2700000">
                <a:off x="8010947" y="871203"/>
                <a:ext cx="312258" cy="31225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7"/>
              <p:cNvSpPr/>
              <p:nvPr/>
            </p:nvSpPr>
            <p:spPr>
              <a:xfrm rot="-2700000">
                <a:off x="7779696" y="1139324"/>
                <a:ext cx="202374" cy="20237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5" name="Google Shape;635;p47"/>
            <p:cNvSpPr/>
            <p:nvPr/>
          </p:nvSpPr>
          <p:spPr>
            <a:xfrm rot="5400000">
              <a:off x="8151625" y="1378900"/>
              <a:ext cx="276000" cy="2394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299D7D7-A547-42DE-AA1F-0B3B00C970ED}"/>
              </a:ext>
            </a:extLst>
          </p:cNvPr>
          <p:cNvSpPr txBox="1"/>
          <p:nvPr/>
        </p:nvSpPr>
        <p:spPr>
          <a:xfrm>
            <a:off x="620138" y="1221757"/>
            <a:ext cx="7903724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sz="1200" dirty="0"/>
              <a:t>En muchas situaciones de la vida diaria nos vemos enfrentados a la necesidad de manifestar nuestra opinión acerca de algún tema. Cuando opinemos sobre algo, debemos saber exactamente cuál va a ser nuestra postura y buscar argumentos o razones para defenderla. Asimismo, es importante escuchar las opiniones de los otros y las razones que nos entregan para defenderlas, ya que esto nos ayudará a conocer o compartir puntos de vista diferentes al nuestro. Expresar las razones que fundamentan una idea u opinión se conoce como argumentación. Su propósito es presentar una visión sobre un tema determinado, para persuadir o convencer al receptor sobre su validez.</a:t>
            </a:r>
            <a:endParaRPr lang="es-CL" sz="1200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624D3466-06FE-4850-B1FB-B9986BA0D0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250" t="30328" r="12249" b="29499"/>
          <a:stretch/>
        </p:blipFill>
        <p:spPr>
          <a:xfrm>
            <a:off x="620139" y="2672944"/>
            <a:ext cx="7903723" cy="1785971"/>
          </a:xfrm>
          <a:prstGeom prst="rect">
            <a:avLst/>
          </a:prstGeom>
          <a:ln>
            <a:solidFill>
              <a:schemeClr val="accent4">
                <a:lumMod val="10000"/>
              </a:schemeClr>
            </a:solidFill>
          </a:ln>
        </p:spPr>
      </p:pic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27EDA6B-153D-40E2-9361-0A7FDB916AC8}"/>
              </a:ext>
            </a:extLst>
          </p:cNvPr>
          <p:cNvSpPr/>
          <p:nvPr/>
        </p:nvSpPr>
        <p:spPr>
          <a:xfrm>
            <a:off x="1545455" y="4315915"/>
            <a:ext cx="1212112" cy="3228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opinión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" name="Google Shape;627;p47"/>
          <p:cNvGrpSpPr/>
          <p:nvPr/>
        </p:nvGrpSpPr>
        <p:grpSpPr>
          <a:xfrm>
            <a:off x="685568" y="3860125"/>
            <a:ext cx="512807" cy="618025"/>
            <a:chOff x="685568" y="3707725"/>
            <a:chExt cx="512807" cy="618025"/>
          </a:xfrm>
        </p:grpSpPr>
        <p:sp>
          <p:nvSpPr>
            <p:cNvPr id="628" name="Google Shape;628;p47"/>
            <p:cNvSpPr/>
            <p:nvPr/>
          </p:nvSpPr>
          <p:spPr>
            <a:xfrm rot="8100000">
              <a:off x="750239" y="3948821"/>
              <a:ext cx="312258" cy="3122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7"/>
            <p:cNvSpPr/>
            <p:nvPr/>
          </p:nvSpPr>
          <p:spPr>
            <a:xfrm>
              <a:off x="1064575" y="3750354"/>
              <a:ext cx="133800" cy="133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7"/>
            <p:cNvSpPr/>
            <p:nvPr/>
          </p:nvSpPr>
          <p:spPr>
            <a:xfrm>
              <a:off x="769775" y="3707725"/>
              <a:ext cx="126600" cy="1266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47"/>
          <p:cNvGrpSpPr/>
          <p:nvPr/>
        </p:nvGrpSpPr>
        <p:grpSpPr>
          <a:xfrm>
            <a:off x="7737783" y="730332"/>
            <a:ext cx="671542" cy="830068"/>
            <a:chOff x="7737783" y="806532"/>
            <a:chExt cx="671542" cy="830068"/>
          </a:xfrm>
        </p:grpSpPr>
        <p:grpSp>
          <p:nvGrpSpPr>
            <p:cNvPr id="632" name="Google Shape;632;p47"/>
            <p:cNvGrpSpPr/>
            <p:nvPr/>
          </p:nvGrpSpPr>
          <p:grpSpPr>
            <a:xfrm>
              <a:off x="7737783" y="806532"/>
              <a:ext cx="650094" cy="577078"/>
              <a:chOff x="7737783" y="806532"/>
              <a:chExt cx="650094" cy="577078"/>
            </a:xfrm>
          </p:grpSpPr>
          <p:sp>
            <p:nvSpPr>
              <p:cNvPr id="633" name="Google Shape;633;p47"/>
              <p:cNvSpPr/>
              <p:nvPr/>
            </p:nvSpPr>
            <p:spPr>
              <a:xfrm rot="-2700000">
                <a:off x="8010947" y="871203"/>
                <a:ext cx="312258" cy="31225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7"/>
              <p:cNvSpPr/>
              <p:nvPr/>
            </p:nvSpPr>
            <p:spPr>
              <a:xfrm rot="-2700000">
                <a:off x="7779696" y="1139324"/>
                <a:ext cx="202374" cy="20237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5" name="Google Shape;635;p47"/>
            <p:cNvSpPr/>
            <p:nvPr/>
          </p:nvSpPr>
          <p:spPr>
            <a:xfrm rot="5400000">
              <a:off x="8151625" y="1378900"/>
              <a:ext cx="276000" cy="2394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0FDE826-4894-473E-97F7-C6D2B21CAEA9}"/>
              </a:ext>
            </a:extLst>
          </p:cNvPr>
          <p:cNvSpPr txBox="1"/>
          <p:nvPr/>
        </p:nvSpPr>
        <p:spPr>
          <a:xfrm>
            <a:off x="884520" y="1118538"/>
            <a:ext cx="7139464" cy="289310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s-ES" dirty="0"/>
              <a:t>Como ves, la base de todo texto argumentativo nace de una tesis o punto de vista (opinión) que se tiene sobre un hecho determinado. Según la tesis, surgen los argumentos o razones para apoyarla y defenderla; generándose las conclusiones.</a:t>
            </a:r>
          </a:p>
          <a:p>
            <a:endParaRPr lang="es-ES" dirty="0"/>
          </a:p>
          <a:p>
            <a:r>
              <a:rPr lang="es-ES" dirty="0"/>
              <a:t>Existen diversos textos argumentativos, por ejemplo, las columnas editoriales, las críticas de cine, música o libros; las cartas al director, los comentarios literarios, las columnas de opinión, los discursos, las defensas y los debates, entre otros. </a:t>
            </a:r>
          </a:p>
          <a:p>
            <a:endParaRPr lang="es-ES" dirty="0"/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Las cartas al director</a:t>
            </a:r>
            <a:r>
              <a:rPr lang="es-ES" dirty="0"/>
              <a:t>, se caracterizan por su extensión breve, están dirigidas al director de un diario y llevan la firma de la persona que las escriben. Sirven para manifestar la opinión de los lectores frente a diversos temas de interés ciudadano (reclamos, críticas, denuncias, etc.). Por lo general, los diarios las adaptan y les colocan un título que resume el tema de la carta para orientar a los lectores. </a:t>
            </a:r>
          </a:p>
        </p:txBody>
      </p:sp>
    </p:spTree>
    <p:extLst>
      <p:ext uri="{BB962C8B-B14F-4D97-AF65-F5344CB8AC3E}">
        <p14:creationId xmlns:p14="http://schemas.microsoft.com/office/powerpoint/2010/main" val="338111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Google Shape;1156;p57"/>
          <p:cNvGrpSpPr/>
          <p:nvPr/>
        </p:nvGrpSpPr>
        <p:grpSpPr>
          <a:xfrm>
            <a:off x="787214" y="807764"/>
            <a:ext cx="946161" cy="691710"/>
            <a:chOff x="787214" y="807764"/>
            <a:chExt cx="946161" cy="691710"/>
          </a:xfrm>
        </p:grpSpPr>
        <p:grpSp>
          <p:nvGrpSpPr>
            <p:cNvPr id="1157" name="Google Shape;1157;p57"/>
            <p:cNvGrpSpPr/>
            <p:nvPr/>
          </p:nvGrpSpPr>
          <p:grpSpPr>
            <a:xfrm>
              <a:off x="787214" y="807764"/>
              <a:ext cx="739434" cy="423796"/>
              <a:chOff x="787214" y="807764"/>
              <a:chExt cx="739434" cy="423796"/>
            </a:xfrm>
          </p:grpSpPr>
          <p:sp>
            <p:nvSpPr>
              <p:cNvPr id="1158" name="Google Shape;1158;p57"/>
              <p:cNvSpPr/>
              <p:nvPr/>
            </p:nvSpPr>
            <p:spPr>
              <a:xfrm>
                <a:off x="787214" y="911262"/>
                <a:ext cx="320298" cy="32029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57"/>
              <p:cNvSpPr/>
              <p:nvPr/>
            </p:nvSpPr>
            <p:spPr>
              <a:xfrm>
                <a:off x="1324010" y="807764"/>
                <a:ext cx="202638" cy="20263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60" name="Google Shape;1160;p57"/>
            <p:cNvSpPr/>
            <p:nvPr/>
          </p:nvSpPr>
          <p:spPr>
            <a:xfrm>
              <a:off x="1491575" y="1257674"/>
              <a:ext cx="241800" cy="2418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1" name="Google Shape;1161;p57"/>
          <p:cNvGrpSpPr/>
          <p:nvPr/>
        </p:nvGrpSpPr>
        <p:grpSpPr>
          <a:xfrm>
            <a:off x="7410275" y="740912"/>
            <a:ext cx="845559" cy="758563"/>
            <a:chOff x="7410275" y="740912"/>
            <a:chExt cx="845559" cy="758563"/>
          </a:xfrm>
        </p:grpSpPr>
        <p:sp>
          <p:nvSpPr>
            <p:cNvPr id="1162" name="Google Shape;1162;p57"/>
            <p:cNvSpPr/>
            <p:nvPr/>
          </p:nvSpPr>
          <p:spPr>
            <a:xfrm>
              <a:off x="7935536" y="740912"/>
              <a:ext cx="320298" cy="3202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7"/>
            <p:cNvSpPr/>
            <p:nvPr/>
          </p:nvSpPr>
          <p:spPr>
            <a:xfrm rot="5400000">
              <a:off x="7390025" y="1018700"/>
              <a:ext cx="299700" cy="2592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7"/>
            <p:cNvSpPr/>
            <p:nvPr/>
          </p:nvSpPr>
          <p:spPr>
            <a:xfrm>
              <a:off x="7783525" y="1296975"/>
              <a:ext cx="202500" cy="202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B3DB72C-599E-4A57-A4F1-811CF2B6CE11}"/>
              </a:ext>
            </a:extLst>
          </p:cNvPr>
          <p:cNvSpPr txBox="1"/>
          <p:nvPr/>
        </p:nvSpPr>
        <p:spPr>
          <a:xfrm>
            <a:off x="635468" y="740912"/>
            <a:ext cx="7873062" cy="160043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s-ES" dirty="0"/>
              <a:t>Distinguir entre hecho y opinión Los textos argumentativos incorporan hechos y opiniones para poder convencer a sus receptores. Es importante saber diferenciar entre un hecho y una opinión. Las opiniones o puntos de vista son creencias o visiones particulares sobre un tema, son subjetivas y, por lo tanto, sujetas a discusión. Generalmente, se expresan con palabras o frases que marcan una valoración o punto de vista. Ejemplo: creo que, parece, pienso que, fantástico, maravilloso, etc. Los hechos son los sucesos o datos objetivos sobre los que se puede opinar. No son sujeto de discusión, pues son realidades objetivas o comprobables. </a:t>
            </a:r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F0B1826-E71F-49B0-8D4E-DCCAE115A7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12" t="38858" r="9714" b="39840"/>
          <a:stretch/>
        </p:blipFill>
        <p:spPr>
          <a:xfrm>
            <a:off x="947363" y="2737727"/>
            <a:ext cx="7489265" cy="1564464"/>
          </a:xfrm>
          <a:prstGeom prst="rect">
            <a:avLst/>
          </a:prstGeom>
          <a:ln>
            <a:solidFill>
              <a:schemeClr val="accent4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6"/>
          <p:cNvSpPr/>
          <p:nvPr/>
        </p:nvSpPr>
        <p:spPr>
          <a:xfrm rot="2700000">
            <a:off x="4993626" y="1159426"/>
            <a:ext cx="2840448" cy="28404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7" name="Google Shape;587;p46"/>
          <p:cNvGrpSpPr/>
          <p:nvPr/>
        </p:nvGrpSpPr>
        <p:grpSpPr>
          <a:xfrm>
            <a:off x="7286050" y="831607"/>
            <a:ext cx="1053850" cy="3160943"/>
            <a:chOff x="7286050" y="831607"/>
            <a:chExt cx="1053850" cy="3160943"/>
          </a:xfrm>
        </p:grpSpPr>
        <p:sp>
          <p:nvSpPr>
            <p:cNvPr id="588" name="Google Shape;588;p46"/>
            <p:cNvSpPr/>
            <p:nvPr/>
          </p:nvSpPr>
          <p:spPr>
            <a:xfrm>
              <a:off x="7286050" y="831607"/>
              <a:ext cx="269400" cy="269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6"/>
            <p:cNvSpPr/>
            <p:nvPr/>
          </p:nvSpPr>
          <p:spPr>
            <a:xfrm rot="5400000">
              <a:off x="8138450" y="1886450"/>
              <a:ext cx="216000" cy="1869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6"/>
            <p:cNvSpPr/>
            <p:nvPr/>
          </p:nvSpPr>
          <p:spPr>
            <a:xfrm>
              <a:off x="7635575" y="3749250"/>
              <a:ext cx="243300" cy="2433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6"/>
            <p:cNvSpPr/>
            <p:nvPr/>
          </p:nvSpPr>
          <p:spPr>
            <a:xfrm>
              <a:off x="7625350" y="1116853"/>
              <a:ext cx="145500" cy="145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92EB9D48-BF04-43E2-A522-58003C9332FB}"/>
              </a:ext>
            </a:extLst>
          </p:cNvPr>
          <p:cNvSpPr txBox="1"/>
          <p:nvPr/>
        </p:nvSpPr>
        <p:spPr>
          <a:xfrm>
            <a:off x="345558" y="356392"/>
            <a:ext cx="8452884" cy="44935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4">
                <a:lumMod val="10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Proteger nuestros espacios públicos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sz="1800" dirty="0"/>
              <a:t>Resulta sorprendente cómo los hermosos espacios públicos que tenemos en Castro se han ido transformando con el tiempo en depósitos de basura o nichos de delincuentes. Castro Alto, </a:t>
            </a:r>
            <a:r>
              <a:rPr lang="es-ES" sz="1800" dirty="0" err="1"/>
              <a:t>Nercón</a:t>
            </a:r>
            <a:r>
              <a:rPr lang="es-ES" sz="1800" dirty="0"/>
              <a:t> o el balneario de Ten </a:t>
            </a:r>
            <a:r>
              <a:rPr lang="es-ES" sz="1800" dirty="0" err="1"/>
              <a:t>Ten</a:t>
            </a:r>
            <a:r>
              <a:rPr lang="es-ES" sz="1800" dirty="0"/>
              <a:t> son, por nombrar algunos, los sectores más abandonados por nuestras autoridades comunales. Somos la capital de la provincia de Chiloé y merecemos una comuna a la altura de las circunstancias. Si queremos impulsar el turismo y sobre todo mejorar la calidad de vida de las familias castreñas, hay que invertir en mejorar las calles, los accesos, erradicar los microbasurales y rescatar los espacios públicos y recreativos. Debemos cuidar nuestras áreas turísticas, son el gran polo de desarrollo que tenemos y hay que impulsarlo y protegerlo. Hay que actuar pronto y con decisión. </a:t>
            </a:r>
          </a:p>
          <a:p>
            <a:r>
              <a:rPr lang="es-ES" sz="1800" dirty="0"/>
              <a:t>                                                                                                       </a:t>
            </a:r>
            <a:r>
              <a:rPr lang="es-ES" sz="1600" dirty="0"/>
              <a:t>Jorge Garnica. </a:t>
            </a:r>
          </a:p>
          <a:p>
            <a:r>
              <a:rPr lang="es-ES" sz="1600" dirty="0"/>
              <a:t>                                                     En La Estrella de Chiloé. Castro, 18 de enero de 2012. </a:t>
            </a:r>
            <a:endParaRPr lang="es-CL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adroTexto 70">
            <a:extLst>
              <a:ext uri="{FF2B5EF4-FFF2-40B4-BE49-F238E27FC236}">
                <a16:creationId xmlns:a16="http://schemas.microsoft.com/office/drawing/2014/main" id="{5076B230-D1F7-4F1B-933C-DE4946233AAD}"/>
              </a:ext>
            </a:extLst>
          </p:cNvPr>
          <p:cNvSpPr txBox="1"/>
          <p:nvPr/>
        </p:nvSpPr>
        <p:spPr>
          <a:xfrm>
            <a:off x="574157" y="481272"/>
            <a:ext cx="7708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1. A partir del texto, completa la tabla, escribiendo dos hechos, con sus correspondientes opiniones.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0FF3C7ED-10D3-4D7F-BF97-2ED4C38A7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82069"/>
              </p:ext>
            </p:extLst>
          </p:nvPr>
        </p:nvGraphicFramePr>
        <p:xfrm>
          <a:off x="574157" y="1071377"/>
          <a:ext cx="7836196" cy="2673795"/>
        </p:xfrm>
        <a:graphic>
          <a:graphicData uri="http://schemas.openxmlformats.org/drawingml/2006/table">
            <a:tbl>
              <a:tblPr firstRow="1" bandRow="1">
                <a:tableStyleId>{38EF7848-A581-4823-A632-675480C4BB30}</a:tableStyleId>
              </a:tblPr>
              <a:tblGrid>
                <a:gridCol w="3918098">
                  <a:extLst>
                    <a:ext uri="{9D8B030D-6E8A-4147-A177-3AD203B41FA5}">
                      <a16:colId xmlns:a16="http://schemas.microsoft.com/office/drawing/2014/main" val="718945778"/>
                    </a:ext>
                  </a:extLst>
                </a:gridCol>
                <a:gridCol w="3918098">
                  <a:extLst>
                    <a:ext uri="{9D8B030D-6E8A-4147-A177-3AD203B41FA5}">
                      <a16:colId xmlns:a16="http://schemas.microsoft.com/office/drawing/2014/main" val="18355148"/>
                    </a:ext>
                  </a:extLst>
                </a:gridCol>
              </a:tblGrid>
              <a:tr h="332121">
                <a:tc>
                  <a:txBody>
                    <a:bodyPr/>
                    <a:lstStyle/>
                    <a:p>
                      <a:r>
                        <a:rPr lang="es-CL" dirty="0"/>
                        <a:t>Hechos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Opiniones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13242"/>
                  </a:ext>
                </a:extLst>
              </a:tr>
              <a:tr h="117083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CL" dirty="0"/>
                        <a:t>1-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46084"/>
                  </a:ext>
                </a:extLst>
              </a:tr>
              <a:tr h="117083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CL" dirty="0"/>
                        <a:t>2- </a:t>
                      </a:r>
                      <a:r>
                        <a:rPr lang="es-ES" dirty="0"/>
                        <a:t>Somos la capital de la provincia de Chiloé.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546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ily Activities for Online Lessons by Slidesgo">
  <a:themeElements>
    <a:clrScheme name="Simple Light">
      <a:dk1>
        <a:srgbClr val="434343"/>
      </a:dk1>
      <a:lt1>
        <a:srgbClr val="FFFFFF"/>
      </a:lt1>
      <a:dk2>
        <a:srgbClr val="FAB32E"/>
      </a:dk2>
      <a:lt2>
        <a:srgbClr val="FFFFFF"/>
      </a:lt2>
      <a:accent1>
        <a:srgbClr val="E562A0"/>
      </a:accent1>
      <a:accent2>
        <a:srgbClr val="EEBDD6"/>
      </a:accent2>
      <a:accent3>
        <a:srgbClr val="5ABEC0"/>
      </a:accent3>
      <a:accent4>
        <a:srgbClr val="BBE2E2"/>
      </a:accent4>
      <a:accent5>
        <a:srgbClr val="885BA2"/>
      </a:accent5>
      <a:accent6>
        <a:srgbClr val="C0B0CC"/>
      </a:accent6>
      <a:hlink>
        <a:srgbClr val="885BA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873</Words>
  <Application>Microsoft Office PowerPoint</Application>
  <PresentationFormat>Presentación en pantalla (16:9)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Lato</vt:lpstr>
      <vt:lpstr>Ranchers</vt:lpstr>
      <vt:lpstr>Daily Activities for Online Lessons by Slidesgo</vt:lpstr>
      <vt:lpstr>Lenguaje y Comunicación  El texto argumentativo</vt:lpstr>
      <vt:lpstr>Objetivos</vt:lpstr>
      <vt:lpstr>Ruta de Aprendizaje</vt:lpstr>
      <vt:lpstr>Antes de Leer Marca si es un hecho o una opinión</vt:lpstr>
      <vt:lpstr>El texto argumentativo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Autoevaluación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ACTIVITIES FOR ONLINE LESSONS</dc:title>
  <dc:creator>pameo</dc:creator>
  <cp:lastModifiedBy>pame.ore@hotmail.com</cp:lastModifiedBy>
  <cp:revision>14</cp:revision>
  <dcterms:modified xsi:type="dcterms:W3CDTF">2020-12-01T16:34:33Z</dcterms:modified>
</cp:coreProperties>
</file>