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2"/>
  </p:notesMasterIdLst>
  <p:sldIdLst>
    <p:sldId id="256" r:id="rId2"/>
    <p:sldId id="297" r:id="rId3"/>
    <p:sldId id="259" r:id="rId4"/>
    <p:sldId id="298" r:id="rId5"/>
    <p:sldId id="257" r:id="rId6"/>
    <p:sldId id="321" r:id="rId7"/>
    <p:sldId id="319" r:id="rId8"/>
    <p:sldId id="322" r:id="rId9"/>
    <p:sldId id="318" r:id="rId10"/>
    <p:sldId id="324" r:id="rId11"/>
    <p:sldId id="325" r:id="rId12"/>
    <p:sldId id="328" r:id="rId13"/>
    <p:sldId id="326" r:id="rId14"/>
    <p:sldId id="327" r:id="rId15"/>
    <p:sldId id="329" r:id="rId16"/>
    <p:sldId id="330" r:id="rId17"/>
    <p:sldId id="331" r:id="rId18"/>
    <p:sldId id="332" r:id="rId19"/>
    <p:sldId id="333" r:id="rId20"/>
    <p:sldId id="278" r:id="rId21"/>
  </p:sldIdLst>
  <p:sldSz cx="9144000" cy="5143500" type="screen16x9"/>
  <p:notesSz cx="6858000" cy="9144000"/>
  <p:embeddedFontLst>
    <p:embeddedFont>
      <p:font typeface="Advent Pro" panose="020B0604020202020204" charset="0"/>
      <p:regular r:id="rId23"/>
      <p:bold r:id="rId24"/>
    </p:embeddedFont>
    <p:embeddedFont>
      <p:font typeface="Advent Pro Light" panose="020B0604020202020204" charset="0"/>
      <p:regular r:id="rId25"/>
      <p:bold r:id="rId26"/>
    </p:embeddedFont>
    <p:embeddedFont>
      <p:font typeface="Anton" panose="020B0604020202020204" charset="0"/>
      <p:regular r:id="rId27"/>
    </p:embeddedFont>
    <p:embeddedFont>
      <p:font typeface="Fira Sans Condensed" panose="020B0604020202020204" charset="0"/>
      <p:regular r:id="rId28"/>
      <p:bold r:id="rId29"/>
      <p:italic r:id="rId30"/>
      <p:boldItalic r:id="rId31"/>
    </p:embeddedFont>
    <p:embeddedFont>
      <p:font typeface="Fira Sans Condensed Light" panose="020B0604020202020204" charset="0"/>
      <p:regular r:id="rId32"/>
      <p:bold r:id="rId33"/>
      <p:italic r:id="rId34"/>
      <p:boldItalic r:id="rId35"/>
    </p:embeddedFont>
    <p:embeddedFont>
      <p:font typeface="Jua" panose="020B0604020202020204" charset="0"/>
      <p:regular r:id="rId36"/>
    </p:embeddedFont>
    <p:embeddedFont>
      <p:font typeface="Rajdhani" panose="020B060402020202020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2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926EE4-BB52-4565-A7E3-9FF47312DEE2}">
  <a:tblStyle styleId="{BB926EE4-BB52-4565-A7E3-9FF47312DEE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2298"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708a6ee8a1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708a6ee8a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08a6ee8a1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08a6ee8a1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65abef0139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65abef0139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44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08a6ee8a1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08a6ee8a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p:cNvGrpSpPr/>
        <p:nvPr/>
      </p:nvGrpSpPr>
      <p:grpSpPr>
        <a:xfrm>
          <a:off x="0" y="0"/>
          <a:ext cx="0" cy="0"/>
          <a:chOff x="0" y="0"/>
          <a:chExt cx="0" cy="0"/>
        </a:xfrm>
      </p:grpSpPr>
      <p:sp>
        <p:nvSpPr>
          <p:cNvPr id="1765" name="Google Shape;1765;g65abef0139_0_1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6" name="Google Shape;1766;g65abef0139_0_1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1139150"/>
            <a:ext cx="4404000" cy="25905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7200">
                <a:solidFill>
                  <a:srgbClr val="F3F3F3"/>
                </a:solidFill>
                <a:latin typeface="Anton"/>
                <a:ea typeface="Anton"/>
                <a:cs typeface="Anton"/>
                <a:sym typeface="Anton"/>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3585075"/>
            <a:ext cx="3384900" cy="4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400">
                <a:solidFill>
                  <a:srgbClr val="F3F3F3"/>
                </a:solidFill>
                <a:latin typeface="Advent Pro Light"/>
                <a:ea typeface="Advent Pro Light"/>
                <a:cs typeface="Advent Pro Light"/>
                <a:sym typeface="Advent Pro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4"/>
          <p:cNvSpPr txBox="1">
            <a:spLocks noGrp="1"/>
          </p:cNvSpPr>
          <p:nvPr>
            <p:ph type="body" idx="1"/>
          </p:nvPr>
        </p:nvSpPr>
        <p:spPr>
          <a:xfrm>
            <a:off x="720000" y="1152475"/>
            <a:ext cx="7704000" cy="3416400"/>
          </a:xfrm>
          <a:prstGeom prst="rect">
            <a:avLst/>
          </a:prstGeom>
          <a:solidFill>
            <a:srgbClr val="FFFFFF">
              <a:alpha val="45090"/>
            </a:srgbClr>
          </a:solidFill>
        </p:spPr>
        <p:txBody>
          <a:bodyPr spcFirstLastPara="1" wrap="square" lIns="91425" tIns="91425" rIns="91425" bIns="91425" anchor="t" anchorCtr="0">
            <a:noAutofit/>
          </a:bodyPr>
          <a:lstStyle>
            <a:lvl1pPr marL="457200" lvl="0" indent="-298450">
              <a:lnSpc>
                <a:spcPct val="100000"/>
              </a:lnSpc>
              <a:spcBef>
                <a:spcPts val="0"/>
              </a:spcBef>
              <a:spcAft>
                <a:spcPts val="0"/>
              </a:spcAft>
              <a:buClr>
                <a:srgbClr val="434343"/>
              </a:buClr>
              <a:buSzPts val="1100"/>
              <a:buAutoNum type="arabicPeriod"/>
              <a:defRPr sz="1300">
                <a:solidFill>
                  <a:srgbClr val="F3F3F3"/>
                </a:solidFill>
              </a:defRPr>
            </a:lvl1pPr>
            <a:lvl2pPr marL="914400" lvl="1" indent="-298450">
              <a:spcBef>
                <a:spcPts val="1600"/>
              </a:spcBef>
              <a:spcAft>
                <a:spcPts val="0"/>
              </a:spcAft>
              <a:buClr>
                <a:srgbClr val="000000"/>
              </a:buClr>
              <a:buSzPts val="1100"/>
              <a:buAutoNum type="alphaLcPeriod"/>
              <a:defRPr sz="1200"/>
            </a:lvl2pPr>
            <a:lvl3pPr marL="1371600" lvl="2" indent="-298450">
              <a:spcBef>
                <a:spcPts val="1600"/>
              </a:spcBef>
              <a:spcAft>
                <a:spcPts val="0"/>
              </a:spcAft>
              <a:buClr>
                <a:srgbClr val="000000"/>
              </a:buClr>
              <a:buSzPts val="1100"/>
              <a:buAutoNum type="romanLcPeriod"/>
              <a:defRPr sz="1200"/>
            </a:lvl3pPr>
            <a:lvl4pPr marL="1828800" lvl="3" indent="-298450">
              <a:spcBef>
                <a:spcPts val="1600"/>
              </a:spcBef>
              <a:spcAft>
                <a:spcPts val="0"/>
              </a:spcAft>
              <a:buClr>
                <a:srgbClr val="000000"/>
              </a:buClr>
              <a:buSzPts val="1100"/>
              <a:buAutoNum type="arabicPeriod"/>
              <a:defRPr sz="1200"/>
            </a:lvl4pPr>
            <a:lvl5pPr marL="2286000" lvl="4" indent="-298450">
              <a:spcBef>
                <a:spcPts val="1600"/>
              </a:spcBef>
              <a:spcAft>
                <a:spcPts val="0"/>
              </a:spcAft>
              <a:buClr>
                <a:srgbClr val="000000"/>
              </a:buClr>
              <a:buSzPts val="1100"/>
              <a:buAutoNum type="alphaLcPeriod"/>
              <a:defRPr sz="1200"/>
            </a:lvl5pPr>
            <a:lvl6pPr marL="2743200" lvl="5" indent="-298450">
              <a:spcBef>
                <a:spcPts val="1600"/>
              </a:spcBef>
              <a:spcAft>
                <a:spcPts val="0"/>
              </a:spcAft>
              <a:buClr>
                <a:srgbClr val="000000"/>
              </a:buClr>
              <a:buSzPts val="1100"/>
              <a:buAutoNum type="romanLcPeriod"/>
              <a:defRPr sz="1200"/>
            </a:lvl6pPr>
            <a:lvl7pPr marL="3200400" lvl="6" indent="-298450">
              <a:spcBef>
                <a:spcPts val="1600"/>
              </a:spcBef>
              <a:spcAft>
                <a:spcPts val="0"/>
              </a:spcAft>
              <a:buClr>
                <a:srgbClr val="000000"/>
              </a:buClr>
              <a:buSzPts val="1100"/>
              <a:buAutoNum type="arabicPeriod"/>
              <a:defRPr sz="1200"/>
            </a:lvl7pPr>
            <a:lvl8pPr marL="3657600" lvl="7" indent="-298450">
              <a:spcBef>
                <a:spcPts val="1600"/>
              </a:spcBef>
              <a:spcAft>
                <a:spcPts val="0"/>
              </a:spcAft>
              <a:buClr>
                <a:srgbClr val="000000"/>
              </a:buClr>
              <a:buSzPts val="1100"/>
              <a:buAutoNum type="alphaLcPeriod"/>
              <a:defRPr sz="1200"/>
            </a:lvl8pPr>
            <a:lvl9pPr marL="4114800" lvl="8" indent="-298450">
              <a:spcBef>
                <a:spcPts val="1600"/>
              </a:spcBef>
              <a:spcAft>
                <a:spcPts val="1600"/>
              </a:spcAft>
              <a:buClr>
                <a:srgbClr val="000000"/>
              </a:buClr>
              <a:buSzPts val="1100"/>
              <a:buAutoNum type="romanLcPeriod"/>
              <a:defRPr sz="1200"/>
            </a:lvl9pPr>
          </a:lstStyle>
          <a:p>
            <a:endParaRPr/>
          </a:p>
        </p:txBody>
      </p:sp>
      <p:sp>
        <p:nvSpPr>
          <p:cNvPr id="15" name="Google Shape;15;p4"/>
          <p:cNvSpPr txBox="1">
            <a:spLocks noGrp="1"/>
          </p:cNvSpPr>
          <p:nvPr>
            <p:ph type="title"/>
          </p:nvPr>
        </p:nvSpPr>
        <p:spPr>
          <a:xfrm>
            <a:off x="720100" y="509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3F3F3"/>
              </a:buClr>
              <a:buSzPts val="3000"/>
              <a:buNone/>
              <a:defRPr sz="3000">
                <a:solidFill>
                  <a:srgbClr val="F3F3F3"/>
                </a:solidFill>
              </a:defRPr>
            </a:lvl1pPr>
            <a:lvl2pPr lvl="1" algn="ctr" rtl="0">
              <a:spcBef>
                <a:spcPts val="0"/>
              </a:spcBef>
              <a:spcAft>
                <a:spcPts val="0"/>
              </a:spcAft>
              <a:buClr>
                <a:srgbClr val="F3F3F3"/>
              </a:buClr>
              <a:buSzPts val="3000"/>
              <a:buNone/>
              <a:defRPr sz="3000">
                <a:solidFill>
                  <a:srgbClr val="F3F3F3"/>
                </a:solidFill>
              </a:defRPr>
            </a:lvl2pPr>
            <a:lvl3pPr lvl="2" algn="ctr" rtl="0">
              <a:spcBef>
                <a:spcPts val="0"/>
              </a:spcBef>
              <a:spcAft>
                <a:spcPts val="0"/>
              </a:spcAft>
              <a:buClr>
                <a:srgbClr val="F3F3F3"/>
              </a:buClr>
              <a:buSzPts val="3000"/>
              <a:buNone/>
              <a:defRPr sz="3000">
                <a:solidFill>
                  <a:srgbClr val="F3F3F3"/>
                </a:solidFill>
              </a:defRPr>
            </a:lvl3pPr>
            <a:lvl4pPr lvl="3" algn="ctr" rtl="0">
              <a:spcBef>
                <a:spcPts val="0"/>
              </a:spcBef>
              <a:spcAft>
                <a:spcPts val="0"/>
              </a:spcAft>
              <a:buClr>
                <a:srgbClr val="F3F3F3"/>
              </a:buClr>
              <a:buSzPts val="3000"/>
              <a:buNone/>
              <a:defRPr sz="3000">
                <a:solidFill>
                  <a:srgbClr val="F3F3F3"/>
                </a:solidFill>
              </a:defRPr>
            </a:lvl4pPr>
            <a:lvl5pPr lvl="4" algn="ctr" rtl="0">
              <a:spcBef>
                <a:spcPts val="0"/>
              </a:spcBef>
              <a:spcAft>
                <a:spcPts val="0"/>
              </a:spcAft>
              <a:buClr>
                <a:srgbClr val="F3F3F3"/>
              </a:buClr>
              <a:buSzPts val="3000"/>
              <a:buNone/>
              <a:defRPr sz="3000">
                <a:solidFill>
                  <a:srgbClr val="F3F3F3"/>
                </a:solidFill>
              </a:defRPr>
            </a:lvl5pPr>
            <a:lvl6pPr lvl="5" algn="ctr" rtl="0">
              <a:spcBef>
                <a:spcPts val="0"/>
              </a:spcBef>
              <a:spcAft>
                <a:spcPts val="0"/>
              </a:spcAft>
              <a:buClr>
                <a:srgbClr val="F3F3F3"/>
              </a:buClr>
              <a:buSzPts val="3000"/>
              <a:buNone/>
              <a:defRPr sz="3000">
                <a:solidFill>
                  <a:srgbClr val="F3F3F3"/>
                </a:solidFill>
              </a:defRPr>
            </a:lvl6pPr>
            <a:lvl7pPr lvl="6" algn="ctr" rtl="0">
              <a:spcBef>
                <a:spcPts val="0"/>
              </a:spcBef>
              <a:spcAft>
                <a:spcPts val="0"/>
              </a:spcAft>
              <a:buClr>
                <a:srgbClr val="F3F3F3"/>
              </a:buClr>
              <a:buSzPts val="3000"/>
              <a:buNone/>
              <a:defRPr sz="3000">
                <a:solidFill>
                  <a:srgbClr val="F3F3F3"/>
                </a:solidFill>
              </a:defRPr>
            </a:lvl7pPr>
            <a:lvl8pPr lvl="7" algn="ctr" rtl="0">
              <a:spcBef>
                <a:spcPts val="0"/>
              </a:spcBef>
              <a:spcAft>
                <a:spcPts val="0"/>
              </a:spcAft>
              <a:buClr>
                <a:srgbClr val="F3F3F3"/>
              </a:buClr>
              <a:buSzPts val="3000"/>
              <a:buNone/>
              <a:defRPr sz="3000">
                <a:solidFill>
                  <a:srgbClr val="F3F3F3"/>
                </a:solidFill>
              </a:defRPr>
            </a:lvl8pPr>
            <a:lvl9pPr lvl="8" algn="ctr" rtl="0">
              <a:spcBef>
                <a:spcPts val="0"/>
              </a:spcBef>
              <a:spcAft>
                <a:spcPts val="0"/>
              </a:spcAft>
              <a:buClr>
                <a:srgbClr val="F3F3F3"/>
              </a:buClr>
              <a:buSzPts val="3000"/>
              <a:buNone/>
              <a:defRPr sz="3000">
                <a:solidFill>
                  <a:srgbClr val="F3F3F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olo título 1">
  <p:cSld name="TITLE_ONLY_1">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720100" y="509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3F3F3"/>
              </a:buClr>
              <a:buSzPts val="3000"/>
              <a:buNone/>
              <a:defRPr sz="3000">
                <a:solidFill>
                  <a:srgbClr val="F3F3F3"/>
                </a:solidFill>
              </a:defRPr>
            </a:lvl1pPr>
            <a:lvl2pPr lvl="1" algn="ctr" rtl="0">
              <a:spcBef>
                <a:spcPts val="0"/>
              </a:spcBef>
              <a:spcAft>
                <a:spcPts val="0"/>
              </a:spcAft>
              <a:buClr>
                <a:srgbClr val="F3F3F3"/>
              </a:buClr>
              <a:buSzPts val="3000"/>
              <a:buNone/>
              <a:defRPr sz="3000">
                <a:solidFill>
                  <a:srgbClr val="F3F3F3"/>
                </a:solidFill>
              </a:defRPr>
            </a:lvl2pPr>
            <a:lvl3pPr lvl="2" algn="ctr" rtl="0">
              <a:spcBef>
                <a:spcPts val="0"/>
              </a:spcBef>
              <a:spcAft>
                <a:spcPts val="0"/>
              </a:spcAft>
              <a:buClr>
                <a:srgbClr val="F3F3F3"/>
              </a:buClr>
              <a:buSzPts val="3000"/>
              <a:buNone/>
              <a:defRPr sz="3000">
                <a:solidFill>
                  <a:srgbClr val="F3F3F3"/>
                </a:solidFill>
              </a:defRPr>
            </a:lvl3pPr>
            <a:lvl4pPr lvl="3" algn="ctr" rtl="0">
              <a:spcBef>
                <a:spcPts val="0"/>
              </a:spcBef>
              <a:spcAft>
                <a:spcPts val="0"/>
              </a:spcAft>
              <a:buClr>
                <a:srgbClr val="F3F3F3"/>
              </a:buClr>
              <a:buSzPts val="3000"/>
              <a:buNone/>
              <a:defRPr sz="3000">
                <a:solidFill>
                  <a:srgbClr val="F3F3F3"/>
                </a:solidFill>
              </a:defRPr>
            </a:lvl4pPr>
            <a:lvl5pPr lvl="4" algn="ctr" rtl="0">
              <a:spcBef>
                <a:spcPts val="0"/>
              </a:spcBef>
              <a:spcAft>
                <a:spcPts val="0"/>
              </a:spcAft>
              <a:buClr>
                <a:srgbClr val="F3F3F3"/>
              </a:buClr>
              <a:buSzPts val="3000"/>
              <a:buNone/>
              <a:defRPr sz="3000">
                <a:solidFill>
                  <a:srgbClr val="F3F3F3"/>
                </a:solidFill>
              </a:defRPr>
            </a:lvl5pPr>
            <a:lvl6pPr lvl="5" algn="ctr" rtl="0">
              <a:spcBef>
                <a:spcPts val="0"/>
              </a:spcBef>
              <a:spcAft>
                <a:spcPts val="0"/>
              </a:spcAft>
              <a:buClr>
                <a:srgbClr val="F3F3F3"/>
              </a:buClr>
              <a:buSzPts val="3000"/>
              <a:buNone/>
              <a:defRPr sz="3000">
                <a:solidFill>
                  <a:srgbClr val="F3F3F3"/>
                </a:solidFill>
              </a:defRPr>
            </a:lvl6pPr>
            <a:lvl7pPr lvl="6" algn="ctr" rtl="0">
              <a:spcBef>
                <a:spcPts val="0"/>
              </a:spcBef>
              <a:spcAft>
                <a:spcPts val="0"/>
              </a:spcAft>
              <a:buClr>
                <a:srgbClr val="F3F3F3"/>
              </a:buClr>
              <a:buSzPts val="3000"/>
              <a:buNone/>
              <a:defRPr sz="3000">
                <a:solidFill>
                  <a:srgbClr val="F3F3F3"/>
                </a:solidFill>
              </a:defRPr>
            </a:lvl7pPr>
            <a:lvl8pPr lvl="7" algn="ctr" rtl="0">
              <a:spcBef>
                <a:spcPts val="0"/>
              </a:spcBef>
              <a:spcAft>
                <a:spcPts val="0"/>
              </a:spcAft>
              <a:buClr>
                <a:srgbClr val="F3F3F3"/>
              </a:buClr>
              <a:buSzPts val="3000"/>
              <a:buNone/>
              <a:defRPr sz="3000">
                <a:solidFill>
                  <a:srgbClr val="F3F3F3"/>
                </a:solidFill>
              </a:defRPr>
            </a:lvl8pPr>
            <a:lvl9pPr lvl="8" algn="ctr" rtl="0">
              <a:spcBef>
                <a:spcPts val="0"/>
              </a:spcBef>
              <a:spcAft>
                <a:spcPts val="0"/>
              </a:spcAft>
              <a:buClr>
                <a:srgbClr val="F3F3F3"/>
              </a:buClr>
              <a:buSzPts val="3000"/>
              <a:buNone/>
              <a:defRPr sz="3000">
                <a:solidFill>
                  <a:srgbClr val="F3F3F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8"/>
          <p:cNvSpPr txBox="1">
            <a:spLocks noGrp="1"/>
          </p:cNvSpPr>
          <p:nvPr>
            <p:ph type="subTitle" idx="1"/>
          </p:nvPr>
        </p:nvSpPr>
        <p:spPr>
          <a:xfrm>
            <a:off x="2487163" y="1434600"/>
            <a:ext cx="3367800" cy="2274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400">
                <a:solidFill>
                  <a:srgbClr val="F3F3F3"/>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 name="Google Shape;28;p8"/>
          <p:cNvSpPr txBox="1">
            <a:spLocks noGrp="1"/>
          </p:cNvSpPr>
          <p:nvPr>
            <p:ph type="title"/>
          </p:nvPr>
        </p:nvSpPr>
        <p:spPr>
          <a:xfrm>
            <a:off x="6530228" y="1434600"/>
            <a:ext cx="1967100" cy="2274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4800">
                <a:solidFill>
                  <a:srgbClr val="F3F3F3"/>
                </a:solidFill>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s">
  <p:cSld name="BLANK_1_1_1_1_1_1_1">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19"/>
          <p:cNvSpPr txBox="1">
            <a:spLocks noGrp="1"/>
          </p:cNvSpPr>
          <p:nvPr>
            <p:ph type="ctrTitle"/>
          </p:nvPr>
        </p:nvSpPr>
        <p:spPr>
          <a:xfrm>
            <a:off x="2562175" y="725400"/>
            <a:ext cx="4020000" cy="146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3F3F3"/>
              </a:buClr>
              <a:buSzPts val="5200"/>
              <a:buNone/>
              <a:defRPr sz="7200"/>
            </a:lvl1pPr>
            <a:lvl2pPr lvl="1" algn="ctr" rtl="0">
              <a:spcBef>
                <a:spcPts val="0"/>
              </a:spcBef>
              <a:spcAft>
                <a:spcPts val="0"/>
              </a:spcAft>
              <a:buClr>
                <a:srgbClr val="F3F3F3"/>
              </a:buClr>
              <a:buSzPts val="5200"/>
              <a:buNone/>
              <a:defRPr sz="5200">
                <a:solidFill>
                  <a:srgbClr val="F3F3F3"/>
                </a:solidFill>
              </a:defRPr>
            </a:lvl2pPr>
            <a:lvl3pPr lvl="2" algn="ctr" rtl="0">
              <a:spcBef>
                <a:spcPts val="0"/>
              </a:spcBef>
              <a:spcAft>
                <a:spcPts val="0"/>
              </a:spcAft>
              <a:buClr>
                <a:srgbClr val="F3F3F3"/>
              </a:buClr>
              <a:buSzPts val="5200"/>
              <a:buNone/>
              <a:defRPr sz="5200">
                <a:solidFill>
                  <a:srgbClr val="F3F3F3"/>
                </a:solidFill>
              </a:defRPr>
            </a:lvl3pPr>
            <a:lvl4pPr lvl="3" algn="ctr" rtl="0">
              <a:spcBef>
                <a:spcPts val="0"/>
              </a:spcBef>
              <a:spcAft>
                <a:spcPts val="0"/>
              </a:spcAft>
              <a:buClr>
                <a:srgbClr val="F3F3F3"/>
              </a:buClr>
              <a:buSzPts val="5200"/>
              <a:buNone/>
              <a:defRPr sz="5200">
                <a:solidFill>
                  <a:srgbClr val="F3F3F3"/>
                </a:solidFill>
              </a:defRPr>
            </a:lvl4pPr>
            <a:lvl5pPr lvl="4" algn="ctr" rtl="0">
              <a:spcBef>
                <a:spcPts val="0"/>
              </a:spcBef>
              <a:spcAft>
                <a:spcPts val="0"/>
              </a:spcAft>
              <a:buClr>
                <a:srgbClr val="F3F3F3"/>
              </a:buClr>
              <a:buSzPts val="5200"/>
              <a:buNone/>
              <a:defRPr sz="5200">
                <a:solidFill>
                  <a:srgbClr val="F3F3F3"/>
                </a:solidFill>
              </a:defRPr>
            </a:lvl5pPr>
            <a:lvl6pPr lvl="5" algn="ctr" rtl="0">
              <a:spcBef>
                <a:spcPts val="0"/>
              </a:spcBef>
              <a:spcAft>
                <a:spcPts val="0"/>
              </a:spcAft>
              <a:buClr>
                <a:srgbClr val="F3F3F3"/>
              </a:buClr>
              <a:buSzPts val="5200"/>
              <a:buNone/>
              <a:defRPr sz="5200">
                <a:solidFill>
                  <a:srgbClr val="F3F3F3"/>
                </a:solidFill>
              </a:defRPr>
            </a:lvl6pPr>
            <a:lvl7pPr lvl="6" algn="ctr" rtl="0">
              <a:spcBef>
                <a:spcPts val="0"/>
              </a:spcBef>
              <a:spcAft>
                <a:spcPts val="0"/>
              </a:spcAft>
              <a:buClr>
                <a:srgbClr val="F3F3F3"/>
              </a:buClr>
              <a:buSzPts val="5200"/>
              <a:buNone/>
              <a:defRPr sz="5200">
                <a:solidFill>
                  <a:srgbClr val="F3F3F3"/>
                </a:solidFill>
              </a:defRPr>
            </a:lvl7pPr>
            <a:lvl8pPr lvl="7" algn="ctr" rtl="0">
              <a:spcBef>
                <a:spcPts val="0"/>
              </a:spcBef>
              <a:spcAft>
                <a:spcPts val="0"/>
              </a:spcAft>
              <a:buClr>
                <a:srgbClr val="F3F3F3"/>
              </a:buClr>
              <a:buSzPts val="5200"/>
              <a:buNone/>
              <a:defRPr sz="5200">
                <a:solidFill>
                  <a:srgbClr val="F3F3F3"/>
                </a:solidFill>
              </a:defRPr>
            </a:lvl8pPr>
            <a:lvl9pPr lvl="8" algn="ctr" rtl="0">
              <a:spcBef>
                <a:spcPts val="0"/>
              </a:spcBef>
              <a:spcAft>
                <a:spcPts val="0"/>
              </a:spcAft>
              <a:buClr>
                <a:srgbClr val="F3F3F3"/>
              </a:buClr>
              <a:buSzPts val="5200"/>
              <a:buNone/>
              <a:defRPr sz="5200">
                <a:solidFill>
                  <a:srgbClr val="F3F3F3"/>
                </a:solidFill>
              </a:defRPr>
            </a:lvl9pPr>
          </a:lstStyle>
          <a:p>
            <a:endParaRPr/>
          </a:p>
        </p:txBody>
      </p:sp>
      <p:sp>
        <p:nvSpPr>
          <p:cNvPr id="90" name="Google Shape;90;p19"/>
          <p:cNvSpPr txBox="1">
            <a:spLocks noGrp="1"/>
          </p:cNvSpPr>
          <p:nvPr>
            <p:ph type="subTitle" idx="1"/>
          </p:nvPr>
        </p:nvSpPr>
        <p:spPr>
          <a:xfrm>
            <a:off x="2561975" y="2225200"/>
            <a:ext cx="4020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3F3F3"/>
              </a:buClr>
              <a:buSzPts val="2800"/>
              <a:buNone/>
              <a:defRPr sz="1400">
                <a:solidFill>
                  <a:srgbClr val="F3F3F3"/>
                </a:solidFill>
              </a:defRPr>
            </a:lvl1pPr>
            <a:lvl2pPr lvl="1" algn="ctr" rtl="0">
              <a:lnSpc>
                <a:spcPct val="100000"/>
              </a:lnSpc>
              <a:spcBef>
                <a:spcPts val="0"/>
              </a:spcBef>
              <a:spcAft>
                <a:spcPts val="0"/>
              </a:spcAft>
              <a:buClr>
                <a:srgbClr val="F3F3F3"/>
              </a:buClr>
              <a:buSzPts val="2800"/>
              <a:buNone/>
              <a:defRPr sz="2800">
                <a:solidFill>
                  <a:srgbClr val="F3F3F3"/>
                </a:solidFill>
              </a:defRPr>
            </a:lvl2pPr>
            <a:lvl3pPr lvl="2" algn="ctr" rtl="0">
              <a:lnSpc>
                <a:spcPct val="100000"/>
              </a:lnSpc>
              <a:spcBef>
                <a:spcPts val="0"/>
              </a:spcBef>
              <a:spcAft>
                <a:spcPts val="0"/>
              </a:spcAft>
              <a:buClr>
                <a:srgbClr val="F3F3F3"/>
              </a:buClr>
              <a:buSzPts val="2800"/>
              <a:buNone/>
              <a:defRPr sz="2800">
                <a:solidFill>
                  <a:srgbClr val="F3F3F3"/>
                </a:solidFill>
              </a:defRPr>
            </a:lvl3pPr>
            <a:lvl4pPr lvl="3" algn="ctr" rtl="0">
              <a:lnSpc>
                <a:spcPct val="100000"/>
              </a:lnSpc>
              <a:spcBef>
                <a:spcPts val="0"/>
              </a:spcBef>
              <a:spcAft>
                <a:spcPts val="0"/>
              </a:spcAft>
              <a:buClr>
                <a:srgbClr val="F3F3F3"/>
              </a:buClr>
              <a:buSzPts val="2800"/>
              <a:buNone/>
              <a:defRPr sz="2800">
                <a:solidFill>
                  <a:srgbClr val="F3F3F3"/>
                </a:solidFill>
              </a:defRPr>
            </a:lvl4pPr>
            <a:lvl5pPr lvl="4" algn="ctr" rtl="0">
              <a:lnSpc>
                <a:spcPct val="100000"/>
              </a:lnSpc>
              <a:spcBef>
                <a:spcPts val="0"/>
              </a:spcBef>
              <a:spcAft>
                <a:spcPts val="0"/>
              </a:spcAft>
              <a:buClr>
                <a:srgbClr val="F3F3F3"/>
              </a:buClr>
              <a:buSzPts val="2800"/>
              <a:buNone/>
              <a:defRPr sz="2800">
                <a:solidFill>
                  <a:srgbClr val="F3F3F3"/>
                </a:solidFill>
              </a:defRPr>
            </a:lvl5pPr>
            <a:lvl6pPr lvl="5" algn="ctr" rtl="0">
              <a:lnSpc>
                <a:spcPct val="100000"/>
              </a:lnSpc>
              <a:spcBef>
                <a:spcPts val="0"/>
              </a:spcBef>
              <a:spcAft>
                <a:spcPts val="0"/>
              </a:spcAft>
              <a:buClr>
                <a:srgbClr val="F3F3F3"/>
              </a:buClr>
              <a:buSzPts val="2800"/>
              <a:buNone/>
              <a:defRPr sz="2800">
                <a:solidFill>
                  <a:srgbClr val="F3F3F3"/>
                </a:solidFill>
              </a:defRPr>
            </a:lvl6pPr>
            <a:lvl7pPr lvl="6" algn="ctr" rtl="0">
              <a:lnSpc>
                <a:spcPct val="100000"/>
              </a:lnSpc>
              <a:spcBef>
                <a:spcPts val="0"/>
              </a:spcBef>
              <a:spcAft>
                <a:spcPts val="0"/>
              </a:spcAft>
              <a:buClr>
                <a:srgbClr val="F3F3F3"/>
              </a:buClr>
              <a:buSzPts val="2800"/>
              <a:buNone/>
              <a:defRPr sz="2800">
                <a:solidFill>
                  <a:srgbClr val="F3F3F3"/>
                </a:solidFill>
              </a:defRPr>
            </a:lvl7pPr>
            <a:lvl8pPr lvl="7" algn="ctr" rtl="0">
              <a:lnSpc>
                <a:spcPct val="100000"/>
              </a:lnSpc>
              <a:spcBef>
                <a:spcPts val="0"/>
              </a:spcBef>
              <a:spcAft>
                <a:spcPts val="0"/>
              </a:spcAft>
              <a:buClr>
                <a:srgbClr val="F3F3F3"/>
              </a:buClr>
              <a:buSzPts val="2800"/>
              <a:buNone/>
              <a:defRPr sz="2800">
                <a:solidFill>
                  <a:srgbClr val="F3F3F3"/>
                </a:solidFill>
              </a:defRPr>
            </a:lvl8pPr>
            <a:lvl9pPr lvl="8" algn="ctr" rtl="0">
              <a:lnSpc>
                <a:spcPct val="100000"/>
              </a:lnSpc>
              <a:spcBef>
                <a:spcPts val="0"/>
              </a:spcBef>
              <a:spcAft>
                <a:spcPts val="0"/>
              </a:spcAft>
              <a:buClr>
                <a:srgbClr val="F3F3F3"/>
              </a:buClr>
              <a:buSzPts val="2800"/>
              <a:buNone/>
              <a:defRPr sz="2800">
                <a:solidFill>
                  <a:srgbClr val="F3F3F3"/>
                </a:solidFill>
              </a:defRPr>
            </a:lvl9pPr>
          </a:lstStyle>
          <a:p>
            <a:endParaRPr/>
          </a:p>
        </p:txBody>
      </p:sp>
      <p:sp>
        <p:nvSpPr>
          <p:cNvPr id="91" name="Google Shape;91;p19"/>
          <p:cNvSpPr txBox="1"/>
          <p:nvPr/>
        </p:nvSpPr>
        <p:spPr>
          <a:xfrm>
            <a:off x="2813425" y="3796475"/>
            <a:ext cx="3517500" cy="5694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900">
                <a:solidFill>
                  <a:srgbClr val="F3F3F3"/>
                </a:solidFill>
                <a:latin typeface="Fira Sans Condensed Light"/>
                <a:ea typeface="Fira Sans Condensed Light"/>
                <a:cs typeface="Fira Sans Condensed Light"/>
                <a:sym typeface="Fira Sans Condensed Light"/>
              </a:rPr>
              <a:t>CREDITS: This presentation template was created by </a:t>
            </a:r>
            <a:r>
              <a:rPr lang="en" sz="900" b="1">
                <a:solidFill>
                  <a:srgbClr val="F3F3F3"/>
                </a:solidFill>
                <a:uFill>
                  <a:noFill/>
                </a:uFill>
                <a:latin typeface="Fira Sans Condensed"/>
                <a:ea typeface="Fira Sans Condensed"/>
                <a:cs typeface="Fira Sans Condensed"/>
                <a:sym typeface="Fira Sans Condensed"/>
                <a:hlinkClick r:id="rId3">
                  <a:extLst>
                    <a:ext uri="{A12FA001-AC4F-418D-AE19-62706E023703}">
                      <ahyp:hlinkClr xmlns:ahyp="http://schemas.microsoft.com/office/drawing/2018/hyperlinkcolor" val="tx"/>
                    </a:ext>
                  </a:extLst>
                </a:hlinkClick>
              </a:rPr>
              <a:t>Slidesgo</a:t>
            </a:r>
            <a:r>
              <a:rPr lang="en" sz="900">
                <a:solidFill>
                  <a:srgbClr val="F3F3F3"/>
                </a:solidFill>
                <a:latin typeface="Fira Sans Condensed Light"/>
                <a:ea typeface="Fira Sans Condensed Light"/>
                <a:cs typeface="Fira Sans Condensed Light"/>
                <a:sym typeface="Fira Sans Condensed Light"/>
              </a:rPr>
              <a:t>, including icons by </a:t>
            </a:r>
            <a:r>
              <a:rPr lang="en" sz="900" b="1">
                <a:solidFill>
                  <a:srgbClr val="F3F3F3"/>
                </a:solidFill>
                <a:uFill>
                  <a:noFill/>
                </a:uFill>
                <a:latin typeface="Fira Sans Condensed"/>
                <a:ea typeface="Fira Sans Condensed"/>
                <a:cs typeface="Fira Sans Condensed"/>
                <a:sym typeface="Fira Sans Condensed"/>
                <a:hlinkClick r:id="rId4">
                  <a:extLst>
                    <a:ext uri="{A12FA001-AC4F-418D-AE19-62706E023703}">
                      <ahyp:hlinkClr xmlns:ahyp="http://schemas.microsoft.com/office/drawing/2018/hyperlinkcolor" val="tx"/>
                    </a:ext>
                  </a:extLst>
                </a:hlinkClick>
              </a:rPr>
              <a:t>Flaticon</a:t>
            </a:r>
            <a:r>
              <a:rPr lang="en" sz="900">
                <a:solidFill>
                  <a:srgbClr val="F3F3F3"/>
                </a:solidFill>
                <a:latin typeface="Fira Sans Condensed Light"/>
                <a:ea typeface="Fira Sans Condensed Light"/>
                <a:cs typeface="Fira Sans Condensed Light"/>
                <a:sym typeface="Fira Sans Condensed Light"/>
              </a:rPr>
              <a:t>, and infographics &amp; images by </a:t>
            </a:r>
            <a:r>
              <a:rPr lang="en" sz="900" b="1">
                <a:solidFill>
                  <a:srgbClr val="F3F3F3"/>
                </a:solidFill>
                <a:uFill>
                  <a:noFill/>
                </a:uFill>
                <a:latin typeface="Fira Sans Condensed"/>
                <a:ea typeface="Fira Sans Condensed"/>
                <a:cs typeface="Fira Sans Condensed"/>
                <a:sym typeface="Fira Sans Condensed"/>
                <a:hlinkClick r:id="rId5">
                  <a:extLst>
                    <a:ext uri="{A12FA001-AC4F-418D-AE19-62706E023703}">
                      <ahyp:hlinkClr xmlns:ahyp="http://schemas.microsoft.com/office/drawing/2018/hyperlinkcolor" val="tx"/>
                    </a:ext>
                  </a:extLst>
                </a:hlinkClick>
              </a:rPr>
              <a:t>Freepik</a:t>
            </a:r>
            <a:r>
              <a:rPr lang="en" sz="900">
                <a:solidFill>
                  <a:srgbClr val="F3F3F3"/>
                </a:solidFill>
                <a:latin typeface="Fira Sans Condensed Light"/>
                <a:ea typeface="Fira Sans Condensed Light"/>
                <a:cs typeface="Fira Sans Condensed Light"/>
                <a:sym typeface="Fira Sans Condensed Light"/>
              </a:rPr>
              <a:t>. </a:t>
            </a:r>
            <a:endParaRPr sz="900">
              <a:solidFill>
                <a:srgbClr val="F3F3F3"/>
              </a:solidFill>
              <a:latin typeface="Fira Sans Condensed Light"/>
              <a:ea typeface="Fira Sans Condensed Light"/>
              <a:cs typeface="Fira Sans Condensed Light"/>
              <a:sym typeface="Fira Sans Condensed Light"/>
            </a:endParaRPr>
          </a:p>
          <a:p>
            <a:pPr marL="0" lvl="0" indent="0" algn="ctr" rtl="0">
              <a:spcBef>
                <a:spcPts val="300"/>
              </a:spcBef>
              <a:spcAft>
                <a:spcPts val="0"/>
              </a:spcAft>
              <a:buNone/>
            </a:pPr>
            <a:endParaRPr sz="900">
              <a:solidFill>
                <a:srgbClr val="F3F3F3"/>
              </a:solidFill>
              <a:latin typeface="Fira Sans Condensed Light"/>
              <a:ea typeface="Fira Sans Condensed Light"/>
              <a:cs typeface="Fira Sans Condensed Light"/>
              <a:sym typeface="Fira Sans Condensed Ligh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blipFill>
          <a:blip r:embed="rId2">
            <a:alphaModFix/>
          </a:blip>
          <a:stretch>
            <a:fillRect/>
          </a:stretch>
        </a:blipFill>
        <a:effectLst/>
      </p:bgPr>
    </p:bg>
    <p:spTree>
      <p:nvGrpSpPr>
        <p:cNvPr id="1" name="Shape 9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BLANK_1_1_1_1_1_1_1_1_1">
    <p:bg>
      <p:bgPr>
        <a:blipFill>
          <a:blip r:embed="rId2">
            <a:alphaModFix/>
          </a:blip>
          <a:stretch>
            <a:fillRect/>
          </a:stretch>
        </a:blipFill>
        <a:effectLst/>
      </p:bgPr>
    </p:bg>
    <p:spTree>
      <p:nvGrpSpPr>
        <p:cNvPr id="1" name="Shape 9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C343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3F3F3"/>
              </a:buClr>
              <a:buSzPts val="2800"/>
              <a:buFont typeface="Rajdhani"/>
              <a:buNone/>
              <a:defRPr sz="2800" b="1">
                <a:solidFill>
                  <a:srgbClr val="F3F3F3"/>
                </a:solidFill>
                <a:latin typeface="Rajdhani"/>
                <a:ea typeface="Rajdhani"/>
                <a:cs typeface="Rajdhani"/>
                <a:sym typeface="Rajdhani"/>
              </a:defRPr>
            </a:lvl1pPr>
            <a:lvl2pPr lvl="1">
              <a:spcBef>
                <a:spcPts val="0"/>
              </a:spcBef>
              <a:spcAft>
                <a:spcPts val="0"/>
              </a:spcAft>
              <a:buClr>
                <a:srgbClr val="F3F3F3"/>
              </a:buClr>
              <a:buSzPts val="2800"/>
              <a:buFont typeface="Rajdhani"/>
              <a:buNone/>
              <a:defRPr sz="2800" b="1">
                <a:solidFill>
                  <a:srgbClr val="F3F3F3"/>
                </a:solidFill>
                <a:latin typeface="Rajdhani"/>
                <a:ea typeface="Rajdhani"/>
                <a:cs typeface="Rajdhani"/>
                <a:sym typeface="Rajdhani"/>
              </a:defRPr>
            </a:lvl2pPr>
            <a:lvl3pPr lvl="2">
              <a:spcBef>
                <a:spcPts val="0"/>
              </a:spcBef>
              <a:spcAft>
                <a:spcPts val="0"/>
              </a:spcAft>
              <a:buClr>
                <a:srgbClr val="F3F3F3"/>
              </a:buClr>
              <a:buSzPts val="2800"/>
              <a:buFont typeface="Rajdhani"/>
              <a:buNone/>
              <a:defRPr sz="2800" b="1">
                <a:solidFill>
                  <a:srgbClr val="F3F3F3"/>
                </a:solidFill>
                <a:latin typeface="Rajdhani"/>
                <a:ea typeface="Rajdhani"/>
                <a:cs typeface="Rajdhani"/>
                <a:sym typeface="Rajdhani"/>
              </a:defRPr>
            </a:lvl3pPr>
            <a:lvl4pPr lvl="3">
              <a:spcBef>
                <a:spcPts val="0"/>
              </a:spcBef>
              <a:spcAft>
                <a:spcPts val="0"/>
              </a:spcAft>
              <a:buClr>
                <a:srgbClr val="F3F3F3"/>
              </a:buClr>
              <a:buSzPts val="2800"/>
              <a:buFont typeface="Rajdhani"/>
              <a:buNone/>
              <a:defRPr sz="2800" b="1">
                <a:solidFill>
                  <a:srgbClr val="F3F3F3"/>
                </a:solidFill>
                <a:latin typeface="Rajdhani"/>
                <a:ea typeface="Rajdhani"/>
                <a:cs typeface="Rajdhani"/>
                <a:sym typeface="Rajdhani"/>
              </a:defRPr>
            </a:lvl4pPr>
            <a:lvl5pPr lvl="4">
              <a:spcBef>
                <a:spcPts val="0"/>
              </a:spcBef>
              <a:spcAft>
                <a:spcPts val="0"/>
              </a:spcAft>
              <a:buClr>
                <a:srgbClr val="F3F3F3"/>
              </a:buClr>
              <a:buSzPts val="2800"/>
              <a:buFont typeface="Rajdhani"/>
              <a:buNone/>
              <a:defRPr sz="2800" b="1">
                <a:solidFill>
                  <a:srgbClr val="F3F3F3"/>
                </a:solidFill>
                <a:latin typeface="Rajdhani"/>
                <a:ea typeface="Rajdhani"/>
                <a:cs typeface="Rajdhani"/>
                <a:sym typeface="Rajdhani"/>
              </a:defRPr>
            </a:lvl5pPr>
            <a:lvl6pPr lvl="5">
              <a:spcBef>
                <a:spcPts val="0"/>
              </a:spcBef>
              <a:spcAft>
                <a:spcPts val="0"/>
              </a:spcAft>
              <a:buClr>
                <a:srgbClr val="F3F3F3"/>
              </a:buClr>
              <a:buSzPts val="2800"/>
              <a:buFont typeface="Rajdhani"/>
              <a:buNone/>
              <a:defRPr sz="2800" b="1">
                <a:solidFill>
                  <a:srgbClr val="F3F3F3"/>
                </a:solidFill>
                <a:latin typeface="Rajdhani"/>
                <a:ea typeface="Rajdhani"/>
                <a:cs typeface="Rajdhani"/>
                <a:sym typeface="Rajdhani"/>
              </a:defRPr>
            </a:lvl6pPr>
            <a:lvl7pPr lvl="6">
              <a:spcBef>
                <a:spcPts val="0"/>
              </a:spcBef>
              <a:spcAft>
                <a:spcPts val="0"/>
              </a:spcAft>
              <a:buClr>
                <a:srgbClr val="F3F3F3"/>
              </a:buClr>
              <a:buSzPts val="2800"/>
              <a:buFont typeface="Rajdhani"/>
              <a:buNone/>
              <a:defRPr sz="2800" b="1">
                <a:solidFill>
                  <a:srgbClr val="F3F3F3"/>
                </a:solidFill>
                <a:latin typeface="Rajdhani"/>
                <a:ea typeface="Rajdhani"/>
                <a:cs typeface="Rajdhani"/>
                <a:sym typeface="Rajdhani"/>
              </a:defRPr>
            </a:lvl7pPr>
            <a:lvl8pPr lvl="7">
              <a:spcBef>
                <a:spcPts val="0"/>
              </a:spcBef>
              <a:spcAft>
                <a:spcPts val="0"/>
              </a:spcAft>
              <a:buClr>
                <a:srgbClr val="F3F3F3"/>
              </a:buClr>
              <a:buSzPts val="2800"/>
              <a:buFont typeface="Rajdhani"/>
              <a:buNone/>
              <a:defRPr sz="2800" b="1">
                <a:solidFill>
                  <a:srgbClr val="F3F3F3"/>
                </a:solidFill>
                <a:latin typeface="Rajdhani"/>
                <a:ea typeface="Rajdhani"/>
                <a:cs typeface="Rajdhani"/>
                <a:sym typeface="Rajdhani"/>
              </a:defRPr>
            </a:lvl8pPr>
            <a:lvl9pPr lvl="8">
              <a:spcBef>
                <a:spcPts val="0"/>
              </a:spcBef>
              <a:spcAft>
                <a:spcPts val="0"/>
              </a:spcAft>
              <a:buClr>
                <a:srgbClr val="F3F3F3"/>
              </a:buClr>
              <a:buSzPts val="2800"/>
              <a:buFont typeface="Rajdhani"/>
              <a:buNone/>
              <a:defRPr sz="2800" b="1">
                <a:solidFill>
                  <a:srgbClr val="F3F3F3"/>
                </a:solidFill>
                <a:latin typeface="Rajdhani"/>
                <a:ea typeface="Rajdhani"/>
                <a:cs typeface="Rajdhani"/>
                <a:sym typeface="Rajdhani"/>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rgbClr val="F3F3F3"/>
              </a:buClr>
              <a:buSzPts val="1200"/>
              <a:buFont typeface="Fira Sans Condensed Light"/>
              <a:buChar char="●"/>
              <a:defRPr sz="1200">
                <a:solidFill>
                  <a:srgbClr val="F3F3F3"/>
                </a:solidFill>
                <a:latin typeface="Fira Sans Condensed Light"/>
                <a:ea typeface="Fira Sans Condensed Light"/>
                <a:cs typeface="Fira Sans Condensed Light"/>
                <a:sym typeface="Fira Sans Condensed Light"/>
              </a:defRPr>
            </a:lvl1pPr>
            <a:lvl2pPr marL="914400" lvl="1" indent="-304800">
              <a:lnSpc>
                <a:spcPct val="115000"/>
              </a:lnSpc>
              <a:spcBef>
                <a:spcPts val="1600"/>
              </a:spcBef>
              <a:spcAft>
                <a:spcPts val="0"/>
              </a:spcAft>
              <a:buClr>
                <a:srgbClr val="F3F3F3"/>
              </a:buClr>
              <a:buSzPts val="1200"/>
              <a:buFont typeface="Fira Sans Condensed Light"/>
              <a:buChar char="○"/>
              <a:defRPr sz="1200">
                <a:solidFill>
                  <a:srgbClr val="F3F3F3"/>
                </a:solidFill>
                <a:latin typeface="Fira Sans Condensed Light"/>
                <a:ea typeface="Fira Sans Condensed Light"/>
                <a:cs typeface="Fira Sans Condensed Light"/>
                <a:sym typeface="Fira Sans Condensed Light"/>
              </a:defRPr>
            </a:lvl2pPr>
            <a:lvl3pPr marL="1371600" lvl="2" indent="-304800">
              <a:lnSpc>
                <a:spcPct val="115000"/>
              </a:lnSpc>
              <a:spcBef>
                <a:spcPts val="1600"/>
              </a:spcBef>
              <a:spcAft>
                <a:spcPts val="0"/>
              </a:spcAft>
              <a:buClr>
                <a:srgbClr val="F3F3F3"/>
              </a:buClr>
              <a:buSzPts val="1200"/>
              <a:buFont typeface="Fira Sans Condensed Light"/>
              <a:buChar char="■"/>
              <a:defRPr sz="1200">
                <a:solidFill>
                  <a:srgbClr val="F3F3F3"/>
                </a:solidFill>
                <a:latin typeface="Fira Sans Condensed Light"/>
                <a:ea typeface="Fira Sans Condensed Light"/>
                <a:cs typeface="Fira Sans Condensed Light"/>
                <a:sym typeface="Fira Sans Condensed Light"/>
              </a:defRPr>
            </a:lvl3pPr>
            <a:lvl4pPr marL="1828800" lvl="3" indent="-304800">
              <a:lnSpc>
                <a:spcPct val="115000"/>
              </a:lnSpc>
              <a:spcBef>
                <a:spcPts val="1600"/>
              </a:spcBef>
              <a:spcAft>
                <a:spcPts val="0"/>
              </a:spcAft>
              <a:buClr>
                <a:srgbClr val="F3F3F3"/>
              </a:buClr>
              <a:buSzPts val="1200"/>
              <a:buFont typeface="Fira Sans Condensed Light"/>
              <a:buChar char="●"/>
              <a:defRPr sz="1200">
                <a:solidFill>
                  <a:srgbClr val="F3F3F3"/>
                </a:solidFill>
                <a:latin typeface="Fira Sans Condensed Light"/>
                <a:ea typeface="Fira Sans Condensed Light"/>
                <a:cs typeface="Fira Sans Condensed Light"/>
                <a:sym typeface="Fira Sans Condensed Light"/>
              </a:defRPr>
            </a:lvl4pPr>
            <a:lvl5pPr marL="2286000" lvl="4" indent="-304800">
              <a:lnSpc>
                <a:spcPct val="115000"/>
              </a:lnSpc>
              <a:spcBef>
                <a:spcPts val="1600"/>
              </a:spcBef>
              <a:spcAft>
                <a:spcPts val="0"/>
              </a:spcAft>
              <a:buClr>
                <a:srgbClr val="F3F3F3"/>
              </a:buClr>
              <a:buSzPts val="1200"/>
              <a:buFont typeface="Fira Sans Condensed Light"/>
              <a:buChar char="○"/>
              <a:defRPr sz="1200">
                <a:solidFill>
                  <a:srgbClr val="F3F3F3"/>
                </a:solidFill>
                <a:latin typeface="Fira Sans Condensed Light"/>
                <a:ea typeface="Fira Sans Condensed Light"/>
                <a:cs typeface="Fira Sans Condensed Light"/>
                <a:sym typeface="Fira Sans Condensed Light"/>
              </a:defRPr>
            </a:lvl5pPr>
            <a:lvl6pPr marL="2743200" lvl="5" indent="-304800">
              <a:lnSpc>
                <a:spcPct val="115000"/>
              </a:lnSpc>
              <a:spcBef>
                <a:spcPts val="1600"/>
              </a:spcBef>
              <a:spcAft>
                <a:spcPts val="0"/>
              </a:spcAft>
              <a:buClr>
                <a:srgbClr val="F3F3F3"/>
              </a:buClr>
              <a:buSzPts val="1200"/>
              <a:buFont typeface="Fira Sans Condensed Light"/>
              <a:buChar char="■"/>
              <a:defRPr sz="1200">
                <a:solidFill>
                  <a:srgbClr val="F3F3F3"/>
                </a:solidFill>
                <a:latin typeface="Fira Sans Condensed Light"/>
                <a:ea typeface="Fira Sans Condensed Light"/>
                <a:cs typeface="Fira Sans Condensed Light"/>
                <a:sym typeface="Fira Sans Condensed Light"/>
              </a:defRPr>
            </a:lvl6pPr>
            <a:lvl7pPr marL="3200400" lvl="6" indent="-304800">
              <a:lnSpc>
                <a:spcPct val="115000"/>
              </a:lnSpc>
              <a:spcBef>
                <a:spcPts val="1600"/>
              </a:spcBef>
              <a:spcAft>
                <a:spcPts val="0"/>
              </a:spcAft>
              <a:buClr>
                <a:srgbClr val="F3F3F3"/>
              </a:buClr>
              <a:buSzPts val="1200"/>
              <a:buFont typeface="Fira Sans Condensed Light"/>
              <a:buChar char="●"/>
              <a:defRPr sz="1200">
                <a:solidFill>
                  <a:srgbClr val="F3F3F3"/>
                </a:solidFill>
                <a:latin typeface="Fira Sans Condensed Light"/>
                <a:ea typeface="Fira Sans Condensed Light"/>
                <a:cs typeface="Fira Sans Condensed Light"/>
                <a:sym typeface="Fira Sans Condensed Light"/>
              </a:defRPr>
            </a:lvl7pPr>
            <a:lvl8pPr marL="3657600" lvl="7" indent="-304800">
              <a:lnSpc>
                <a:spcPct val="115000"/>
              </a:lnSpc>
              <a:spcBef>
                <a:spcPts val="1600"/>
              </a:spcBef>
              <a:spcAft>
                <a:spcPts val="0"/>
              </a:spcAft>
              <a:buClr>
                <a:srgbClr val="F3F3F3"/>
              </a:buClr>
              <a:buSzPts val="1200"/>
              <a:buFont typeface="Fira Sans Condensed Light"/>
              <a:buChar char="○"/>
              <a:defRPr sz="1200">
                <a:solidFill>
                  <a:srgbClr val="F3F3F3"/>
                </a:solidFill>
                <a:latin typeface="Fira Sans Condensed Light"/>
                <a:ea typeface="Fira Sans Condensed Light"/>
                <a:cs typeface="Fira Sans Condensed Light"/>
                <a:sym typeface="Fira Sans Condensed Light"/>
              </a:defRPr>
            </a:lvl8pPr>
            <a:lvl9pPr marL="4114800" lvl="8" indent="-304800">
              <a:lnSpc>
                <a:spcPct val="115000"/>
              </a:lnSpc>
              <a:spcBef>
                <a:spcPts val="1600"/>
              </a:spcBef>
              <a:spcAft>
                <a:spcPts val="1600"/>
              </a:spcAft>
              <a:buClr>
                <a:srgbClr val="F3F3F3"/>
              </a:buClr>
              <a:buSzPts val="1200"/>
              <a:buFont typeface="Fira Sans Condensed Light"/>
              <a:buChar char="■"/>
              <a:defRPr sz="1200">
                <a:solidFill>
                  <a:srgbClr val="F3F3F3"/>
                </a:solidFill>
                <a:latin typeface="Fira Sans Condensed Light"/>
                <a:ea typeface="Fira Sans Condensed Light"/>
                <a:cs typeface="Fira Sans Condensed Light"/>
                <a:sym typeface="Fira Sans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9" r:id="rId5"/>
    <p:sldLayoutId id="2147483665" r:id="rId6"/>
    <p:sldLayoutId id="2147483666" r:id="rId7"/>
    <p:sldLayoutId id="214748366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eaKg5HDeFA0?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9" name="Elipse 8">
            <a:extLst>
              <a:ext uri="{FF2B5EF4-FFF2-40B4-BE49-F238E27FC236}">
                <a16:creationId xmlns:a16="http://schemas.microsoft.com/office/drawing/2014/main" id="{71818B45-E695-45E3-88E5-4E9DD637D110}"/>
              </a:ext>
            </a:extLst>
          </p:cNvPr>
          <p:cNvSpPr/>
          <p:nvPr/>
        </p:nvSpPr>
        <p:spPr>
          <a:xfrm>
            <a:off x="3385988" y="955138"/>
            <a:ext cx="398352" cy="2977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347B5412-E4F8-4EAB-8EFA-0CAB3215CFA7}"/>
              </a:ext>
            </a:extLst>
          </p:cNvPr>
          <p:cNvSpPr/>
          <p:nvPr/>
        </p:nvSpPr>
        <p:spPr>
          <a:xfrm>
            <a:off x="3168872" y="219419"/>
            <a:ext cx="832749" cy="7764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2" name="Google Shape;102;p24"/>
          <p:cNvSpPr txBox="1">
            <a:spLocks noGrp="1"/>
          </p:cNvSpPr>
          <p:nvPr>
            <p:ph type="ctrTitle"/>
          </p:nvPr>
        </p:nvSpPr>
        <p:spPr>
          <a:xfrm>
            <a:off x="64597" y="1456040"/>
            <a:ext cx="6580646" cy="2590500"/>
          </a:xfrm>
          <a:prstGeom prst="rect">
            <a:avLst/>
          </a:prstGeom>
          <a:ln>
            <a:solidFill>
              <a:schemeClr val="accent5">
                <a:lumMod val="75000"/>
                <a:lumOff val="25000"/>
              </a:schemeClr>
            </a:solidFill>
          </a:ln>
        </p:spPr>
        <p:txBody>
          <a:bodyPr spcFirstLastPara="1" wrap="square" lIns="91425" tIns="91425" rIns="91425" bIns="91425" anchor="b" anchorCtr="0">
            <a:noAutofit/>
          </a:bodyPr>
          <a:lstStyle/>
          <a:p>
            <a:pPr lvl="0" algn="ctr"/>
            <a:r>
              <a:rPr lang="es-ES" sz="3200" b="0" dirty="0">
                <a:solidFill>
                  <a:schemeClr val="accent1">
                    <a:lumMod val="50000"/>
                    <a:lumOff val="50000"/>
                  </a:schemeClr>
                </a:solidFill>
                <a:latin typeface="Jua"/>
                <a:ea typeface="Jua"/>
                <a:sym typeface="Jua"/>
              </a:rPr>
              <a:t>Unidad 3. “Chile y el mundo durante la Guerra Fría” </a:t>
            </a:r>
            <a:br>
              <a:rPr lang="es-ES" sz="3200" b="0" dirty="0">
                <a:solidFill>
                  <a:srgbClr val="3E4459"/>
                </a:solidFill>
                <a:latin typeface="Jua"/>
                <a:ea typeface="Jua"/>
                <a:sym typeface="Jua"/>
              </a:rPr>
            </a:br>
            <a:r>
              <a:rPr lang="es-ES" sz="3200" b="0" dirty="0">
                <a:solidFill>
                  <a:srgbClr val="7030A0"/>
                </a:solidFill>
                <a:latin typeface="Jua"/>
                <a:ea typeface="Jua"/>
                <a:sym typeface="Jua"/>
              </a:rPr>
              <a:t>Tema: Respuesta Política a la sociedad nacional.</a:t>
            </a:r>
            <a:r>
              <a:rPr lang="es-ES" sz="3200" b="0" dirty="0">
                <a:solidFill>
                  <a:srgbClr val="00B050"/>
                </a:solidFill>
                <a:latin typeface="Jua"/>
                <a:ea typeface="Jua"/>
                <a:sym typeface="Jua"/>
              </a:rPr>
              <a:t> </a:t>
            </a:r>
            <a:br>
              <a:rPr lang="es-ES" sz="3200" b="0" dirty="0">
                <a:solidFill>
                  <a:srgbClr val="3E4459"/>
                </a:solidFill>
                <a:latin typeface="Jua"/>
                <a:ea typeface="Jua"/>
                <a:sym typeface="Jua"/>
              </a:rPr>
            </a:br>
            <a:r>
              <a:rPr lang="es-ES" sz="2400" b="0" dirty="0">
                <a:solidFill>
                  <a:schemeClr val="accent5">
                    <a:lumMod val="50000"/>
                    <a:lumOff val="50000"/>
                  </a:schemeClr>
                </a:solidFill>
                <a:latin typeface="Jua"/>
                <a:ea typeface="Jua"/>
                <a:sym typeface="Jua"/>
              </a:rPr>
              <a:t>Curso: 2do Medio.</a:t>
            </a:r>
            <a:endParaRPr dirty="0">
              <a:solidFill>
                <a:schemeClr val="accent5">
                  <a:lumMod val="50000"/>
                  <a:lumOff val="50000"/>
                </a:schemeClr>
              </a:solidFill>
              <a:latin typeface="Rajdhani"/>
              <a:ea typeface="Rajdhani"/>
              <a:cs typeface="Rajdhani"/>
              <a:sym typeface="Rajdhani"/>
            </a:endParaRPr>
          </a:p>
        </p:txBody>
      </p:sp>
      <p:pic>
        <p:nvPicPr>
          <p:cNvPr id="104" name="Google Shape;104;p24"/>
          <p:cNvPicPr preferRelativeResize="0"/>
          <p:nvPr/>
        </p:nvPicPr>
        <p:blipFill rotWithShape="1">
          <a:blip r:embed="rId4">
            <a:alphaModFix/>
          </a:blip>
          <a:srcRect l="6664" t="4858" r="6220" b="5495"/>
          <a:stretch/>
        </p:blipFill>
        <p:spPr>
          <a:xfrm>
            <a:off x="6572816" y="1243796"/>
            <a:ext cx="2670772" cy="2802744"/>
          </a:xfrm>
          <a:prstGeom prst="rect">
            <a:avLst/>
          </a:prstGeom>
          <a:noFill/>
          <a:ln>
            <a:noFill/>
          </a:ln>
        </p:spPr>
      </p:pic>
      <p:sp>
        <p:nvSpPr>
          <p:cNvPr id="5" name="Rectángulo 4">
            <a:extLst>
              <a:ext uri="{FF2B5EF4-FFF2-40B4-BE49-F238E27FC236}">
                <a16:creationId xmlns:a16="http://schemas.microsoft.com/office/drawing/2014/main" id="{5649AA52-960C-44BF-97C8-5730C4D097CC}"/>
              </a:ext>
            </a:extLst>
          </p:cNvPr>
          <p:cNvSpPr/>
          <p:nvPr/>
        </p:nvSpPr>
        <p:spPr>
          <a:xfrm>
            <a:off x="1186857" y="4362629"/>
            <a:ext cx="4572000" cy="769441"/>
          </a:xfrm>
          <a:prstGeom prst="rect">
            <a:avLst/>
          </a:prstGeom>
        </p:spPr>
        <p:txBody>
          <a:bodyPr>
            <a:spAutoFit/>
          </a:bodyPr>
          <a:lstStyle/>
          <a:p>
            <a:pPr lvl="0" algn="ctr">
              <a:buClr>
                <a:srgbClr val="004249"/>
              </a:buClr>
              <a:buSzPts val="2400"/>
              <a:defRPr/>
            </a:pPr>
            <a:r>
              <a:rPr lang="es-ES" sz="1100" dirty="0">
                <a:solidFill>
                  <a:schemeClr val="tx2">
                    <a:lumMod val="50000"/>
                  </a:schemeClr>
                </a:solidFill>
                <a:latin typeface="Advent Pro"/>
                <a:sym typeface="Advent Pro"/>
              </a:rPr>
              <a:t>Asignatura: Historia, Geografía y Ciencias Sociales.</a:t>
            </a:r>
          </a:p>
          <a:p>
            <a:pPr lvl="0" algn="ctr">
              <a:buClr>
                <a:srgbClr val="004249"/>
              </a:buClr>
              <a:buSzPts val="2400"/>
              <a:defRPr/>
            </a:pPr>
            <a:r>
              <a:rPr lang="es-ES" sz="1100" dirty="0">
                <a:solidFill>
                  <a:schemeClr val="tx2">
                    <a:lumMod val="50000"/>
                  </a:schemeClr>
                </a:solidFill>
                <a:latin typeface="Advent Pro"/>
                <a:sym typeface="Advent Pro"/>
              </a:rPr>
              <a:t>Profesor: Diego Alonso Melín.</a:t>
            </a:r>
          </a:p>
          <a:p>
            <a:pPr lvl="0" algn="ctr">
              <a:buClr>
                <a:srgbClr val="004249"/>
              </a:buClr>
              <a:buSzPts val="2400"/>
              <a:defRPr/>
            </a:pPr>
            <a:endParaRPr lang="es-ES" sz="1100" dirty="0">
              <a:solidFill>
                <a:srgbClr val="004249"/>
              </a:solidFill>
              <a:latin typeface="Advent Pro"/>
              <a:sym typeface="Advent Pro"/>
            </a:endParaRPr>
          </a:p>
          <a:p>
            <a:pPr lvl="0" algn="ctr">
              <a:buClr>
                <a:srgbClr val="004249"/>
              </a:buClr>
              <a:buSzPts val="2400"/>
              <a:defRPr/>
            </a:pPr>
            <a:r>
              <a:rPr lang="es-ES" sz="1100" dirty="0">
                <a:solidFill>
                  <a:srgbClr val="FABD4E">
                    <a:lumMod val="75000"/>
                  </a:srgbClr>
                </a:solidFill>
                <a:latin typeface="Advent Pro"/>
                <a:sym typeface="Advent Pro"/>
              </a:rPr>
              <a:t>Material de Estudio</a:t>
            </a:r>
          </a:p>
        </p:txBody>
      </p:sp>
      <p:pic>
        <p:nvPicPr>
          <p:cNvPr id="7" name="Imagen 6">
            <a:extLst>
              <a:ext uri="{FF2B5EF4-FFF2-40B4-BE49-F238E27FC236}">
                <a16:creationId xmlns:a16="http://schemas.microsoft.com/office/drawing/2014/main" id="{4C5D75BF-D703-4F34-8C7D-55E97EF7A2A7}"/>
              </a:ext>
            </a:extLst>
          </p:cNvPr>
          <p:cNvPicPr>
            <a:picLocks noChangeAspect="1"/>
          </p:cNvPicPr>
          <p:nvPr/>
        </p:nvPicPr>
        <p:blipFill>
          <a:blip r:embed="rId5"/>
          <a:stretch>
            <a:fillRect/>
          </a:stretch>
        </p:blipFill>
        <p:spPr>
          <a:xfrm>
            <a:off x="3141719" y="210366"/>
            <a:ext cx="919610" cy="11662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7E6AF75-A46A-45BE-9508-C71122BBBEF9}"/>
              </a:ext>
            </a:extLst>
          </p:cNvPr>
          <p:cNvSpPr>
            <a:spLocks noGrp="1"/>
          </p:cNvSpPr>
          <p:nvPr>
            <p:ph type="body" idx="1"/>
          </p:nvPr>
        </p:nvSpPr>
        <p:spPr>
          <a:xfrm>
            <a:off x="720000" y="1342598"/>
            <a:ext cx="7704000" cy="1980024"/>
          </a:xfrm>
        </p:spPr>
        <p:txBody>
          <a:bodyPr/>
          <a:lstStyle/>
          <a:p>
            <a:pPr marL="158750" indent="0" algn="just">
              <a:buNone/>
            </a:pPr>
            <a:r>
              <a:rPr lang="es-ES" sz="1600" dirty="0"/>
              <a:t>El programa que la Democracia Cristiana buscó implementar desde el gobierno de Eduardo Frei Montalva (1964-1970) planteaba que el Estado continuara ocupando un papel central en la </a:t>
            </a:r>
            <a:r>
              <a:rPr lang="es-ES" sz="1600" b="1" dirty="0"/>
              <a:t>economía nacional </a:t>
            </a:r>
            <a:r>
              <a:rPr lang="es-ES" sz="1600" dirty="0"/>
              <a:t>y que, además, asumiera la tarea de </a:t>
            </a:r>
            <a:r>
              <a:rPr lang="es-ES" sz="1600" b="1" dirty="0"/>
              <a:t>ampliar la democracia</a:t>
            </a:r>
            <a:r>
              <a:rPr lang="es-ES" sz="1600" dirty="0"/>
              <a:t>. Para ello, desarrolló una reforma educativa, </a:t>
            </a:r>
            <a:r>
              <a:rPr lang="es-ES" sz="1600" b="1" dirty="0"/>
              <a:t>amplió el derecho a la organización sindical a los trabajadores rurales </a:t>
            </a:r>
            <a:r>
              <a:rPr lang="es-ES" sz="1600" dirty="0"/>
              <a:t>y multiplicó instancias de asociación de base, como juntas de vecinos y centros de madres, lo que fue conocido como el Programa de Promoción Popular.</a:t>
            </a:r>
          </a:p>
        </p:txBody>
      </p:sp>
      <p:sp>
        <p:nvSpPr>
          <p:cNvPr id="3" name="Título 2">
            <a:extLst>
              <a:ext uri="{FF2B5EF4-FFF2-40B4-BE49-F238E27FC236}">
                <a16:creationId xmlns:a16="http://schemas.microsoft.com/office/drawing/2014/main" id="{A79FF6CB-552F-4E34-B667-FF881C2E4893}"/>
              </a:ext>
            </a:extLst>
          </p:cNvPr>
          <p:cNvSpPr>
            <a:spLocks noGrp="1"/>
          </p:cNvSpPr>
          <p:nvPr>
            <p:ph type="title"/>
          </p:nvPr>
        </p:nvSpPr>
        <p:spPr/>
        <p:txBody>
          <a:bodyPr/>
          <a:lstStyle/>
          <a:p>
            <a:r>
              <a:rPr lang="es-ES" dirty="0"/>
              <a:t>La “revolución en libertad”.</a:t>
            </a:r>
          </a:p>
        </p:txBody>
      </p:sp>
      <p:pic>
        <p:nvPicPr>
          <p:cNvPr id="2052" name="Picture 4" descr="Informe Consulta Participativa sobre Ley N°19.418 de Juntas de Vecinos y  demás Organizaciones Comunitarias">
            <a:extLst>
              <a:ext uri="{FF2B5EF4-FFF2-40B4-BE49-F238E27FC236}">
                <a16:creationId xmlns:a16="http://schemas.microsoft.com/office/drawing/2014/main" id="{77D3E060-A0DA-4655-AD5F-3247E15F4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659" y="3142119"/>
            <a:ext cx="25050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774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FEDD9C1-4776-4EDC-BC17-598270A3414F}"/>
              </a:ext>
            </a:extLst>
          </p:cNvPr>
          <p:cNvSpPr>
            <a:spLocks noGrp="1"/>
          </p:cNvSpPr>
          <p:nvPr>
            <p:ph type="body" idx="1"/>
          </p:nvPr>
        </p:nvSpPr>
        <p:spPr>
          <a:xfrm>
            <a:off x="267326" y="1315436"/>
            <a:ext cx="6839644" cy="3093602"/>
          </a:xfrm>
        </p:spPr>
        <p:txBody>
          <a:bodyPr/>
          <a:lstStyle/>
          <a:p>
            <a:pPr marL="158750" indent="0" algn="just">
              <a:buNone/>
            </a:pPr>
            <a:r>
              <a:rPr lang="es-ES" sz="1600" dirty="0"/>
              <a:t>Esta propuesta fue impulsada por la </a:t>
            </a:r>
            <a:r>
              <a:rPr lang="es-ES" sz="1600" b="1" dirty="0"/>
              <a:t>Unidad Popular</a:t>
            </a:r>
            <a:r>
              <a:rPr lang="es-ES" sz="1600" dirty="0"/>
              <a:t>, una coalición de partidos de izquierda conformada en 1969, y se llevó a cabo durante el gobierno de Salvador Allende Gossens (1970- 1973). Proponía realizar una “revolución con empanadas y vino tinto”, es decir, una revolución socialista, pero a la chilena, que implicaba la opción de participación en elecciones democráticas. Para lograrlo, pretendía profundizar medidas que ya habían sido iniciadas en el gobierno de Frei Montalva, como las </a:t>
            </a:r>
            <a:r>
              <a:rPr lang="es-ES" sz="1600" b="1" dirty="0"/>
              <a:t>expropiaciones</a:t>
            </a:r>
            <a:r>
              <a:rPr lang="es-ES" sz="1600" dirty="0"/>
              <a:t> agrícolas y la </a:t>
            </a:r>
            <a:r>
              <a:rPr lang="es-ES" sz="1600" b="1" dirty="0"/>
              <a:t>chilenización del cobre</a:t>
            </a:r>
            <a:r>
              <a:rPr lang="es-ES" sz="1600" dirty="0"/>
              <a:t>, además de aplicar cambios como la creación de un área de propiedad social, la </a:t>
            </a:r>
            <a:r>
              <a:rPr lang="es-ES" sz="1600" b="1" dirty="0"/>
              <a:t>estatización de industrias </a:t>
            </a:r>
            <a:r>
              <a:rPr lang="es-ES" sz="1600" dirty="0"/>
              <a:t>estratégicas y del sistema financiero, y fomentar la </a:t>
            </a:r>
            <a:r>
              <a:rPr lang="es-ES" sz="1600" b="1" dirty="0"/>
              <a:t>participación de los sectores populares.</a:t>
            </a:r>
          </a:p>
        </p:txBody>
      </p:sp>
      <p:sp>
        <p:nvSpPr>
          <p:cNvPr id="3" name="Título 2">
            <a:extLst>
              <a:ext uri="{FF2B5EF4-FFF2-40B4-BE49-F238E27FC236}">
                <a16:creationId xmlns:a16="http://schemas.microsoft.com/office/drawing/2014/main" id="{90CBE94A-BE71-4DA9-9AEE-8F292E272831}"/>
              </a:ext>
            </a:extLst>
          </p:cNvPr>
          <p:cNvSpPr>
            <a:spLocks noGrp="1"/>
          </p:cNvSpPr>
          <p:nvPr>
            <p:ph type="title"/>
          </p:nvPr>
        </p:nvSpPr>
        <p:spPr/>
        <p:txBody>
          <a:bodyPr/>
          <a:lstStyle/>
          <a:p>
            <a:r>
              <a:rPr lang="es-ES" dirty="0"/>
              <a:t>La “vía chilena al socialismo”.</a:t>
            </a:r>
          </a:p>
        </p:txBody>
      </p:sp>
      <p:pic>
        <p:nvPicPr>
          <p:cNvPr id="3074" name="Picture 2">
            <a:extLst>
              <a:ext uri="{FF2B5EF4-FFF2-40B4-BE49-F238E27FC236}">
                <a16:creationId xmlns:a16="http://schemas.microsoft.com/office/drawing/2014/main" id="{235739CF-AC46-4F3A-980A-8DF9065EA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06883">
            <a:off x="7136535" y="2644177"/>
            <a:ext cx="191452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91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AA5B92E-2B1F-4107-BB1A-4D646F63B72D}"/>
              </a:ext>
            </a:extLst>
          </p:cNvPr>
          <p:cNvSpPr>
            <a:spLocks noGrp="1"/>
          </p:cNvSpPr>
          <p:nvPr>
            <p:ph type="title"/>
          </p:nvPr>
        </p:nvSpPr>
        <p:spPr/>
        <p:txBody>
          <a:bodyPr/>
          <a:lstStyle/>
          <a:p>
            <a:r>
              <a:rPr lang="es-ES" dirty="0"/>
              <a:t>Resultado elecciones presidenciales y tendencia política</a:t>
            </a:r>
          </a:p>
        </p:txBody>
      </p:sp>
      <p:pic>
        <p:nvPicPr>
          <p:cNvPr id="4" name="Imagen 3">
            <a:extLst>
              <a:ext uri="{FF2B5EF4-FFF2-40B4-BE49-F238E27FC236}">
                <a16:creationId xmlns:a16="http://schemas.microsoft.com/office/drawing/2014/main" id="{D34B1783-3853-4322-BC7F-1C4655D7F2A7}"/>
              </a:ext>
            </a:extLst>
          </p:cNvPr>
          <p:cNvPicPr>
            <a:picLocks noChangeAspect="1"/>
          </p:cNvPicPr>
          <p:nvPr/>
        </p:nvPicPr>
        <p:blipFill rotWithShape="1">
          <a:blip r:embed="rId2"/>
          <a:srcRect l="14349" t="17644" r="50651" b="21556"/>
          <a:stretch/>
        </p:blipFill>
        <p:spPr>
          <a:xfrm>
            <a:off x="3009121" y="1627614"/>
            <a:ext cx="3475654" cy="3394588"/>
          </a:xfrm>
          <a:prstGeom prst="rect">
            <a:avLst/>
          </a:prstGeom>
        </p:spPr>
      </p:pic>
    </p:spTree>
    <p:extLst>
      <p:ext uri="{BB962C8B-B14F-4D97-AF65-F5344CB8AC3E}">
        <p14:creationId xmlns:p14="http://schemas.microsoft.com/office/powerpoint/2010/main" val="1122799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25216EA-7390-45F8-A659-032F01446DBE}"/>
              </a:ext>
            </a:extLst>
          </p:cNvPr>
          <p:cNvSpPr>
            <a:spLocks noGrp="1"/>
          </p:cNvSpPr>
          <p:nvPr>
            <p:ph type="title"/>
          </p:nvPr>
        </p:nvSpPr>
        <p:spPr>
          <a:xfrm>
            <a:off x="792527" y="2202822"/>
            <a:ext cx="7704000" cy="572700"/>
          </a:xfrm>
        </p:spPr>
        <p:txBody>
          <a:bodyPr/>
          <a:lstStyle/>
          <a:p>
            <a:r>
              <a:rPr lang="es-ES" dirty="0"/>
              <a:t>Reformas estructurales.</a:t>
            </a:r>
          </a:p>
        </p:txBody>
      </p:sp>
      <p:sp>
        <p:nvSpPr>
          <p:cNvPr id="2" name="Rectángulo 1">
            <a:extLst>
              <a:ext uri="{FF2B5EF4-FFF2-40B4-BE49-F238E27FC236}">
                <a16:creationId xmlns:a16="http://schemas.microsoft.com/office/drawing/2014/main" id="{95EF48CE-E2B2-4643-9B82-38A85840779B}"/>
              </a:ext>
            </a:extLst>
          </p:cNvPr>
          <p:cNvSpPr/>
          <p:nvPr/>
        </p:nvSpPr>
        <p:spPr>
          <a:xfrm>
            <a:off x="6038661" y="4293770"/>
            <a:ext cx="2525917" cy="307777"/>
          </a:xfrm>
          <a:prstGeom prst="rect">
            <a:avLst/>
          </a:prstGeom>
        </p:spPr>
        <p:txBody>
          <a:bodyPr wrap="square">
            <a:spAutoFit/>
          </a:bodyPr>
          <a:lstStyle/>
          <a:p>
            <a:r>
              <a:rPr lang="es-ES" dirty="0">
                <a:solidFill>
                  <a:srgbClr val="92D050"/>
                </a:solidFill>
                <a:latin typeface="MyriadPro-Light"/>
              </a:rPr>
              <a:t>Elementos concretos.</a:t>
            </a:r>
            <a:endParaRPr lang="es-ES" dirty="0"/>
          </a:p>
        </p:txBody>
      </p:sp>
    </p:spTree>
    <p:extLst>
      <p:ext uri="{BB962C8B-B14F-4D97-AF65-F5344CB8AC3E}">
        <p14:creationId xmlns:p14="http://schemas.microsoft.com/office/powerpoint/2010/main" val="2813770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FEDD9C1-4776-4EDC-BC17-598270A3414F}"/>
              </a:ext>
            </a:extLst>
          </p:cNvPr>
          <p:cNvSpPr>
            <a:spLocks noGrp="1"/>
          </p:cNvSpPr>
          <p:nvPr>
            <p:ph type="body" idx="1"/>
          </p:nvPr>
        </p:nvSpPr>
        <p:spPr>
          <a:xfrm>
            <a:off x="720100" y="2545153"/>
            <a:ext cx="6839644" cy="1853276"/>
          </a:xfrm>
        </p:spPr>
        <p:txBody>
          <a:bodyPr/>
          <a:lstStyle/>
          <a:p>
            <a:pPr marL="158750" indent="0" algn="just">
              <a:buNone/>
            </a:pPr>
            <a:r>
              <a:rPr lang="es-ES" dirty="0"/>
              <a:t>En 1925, por ejemplo, menos de 10 000 propietarios eran dueños de más del 90 % de la tierra, en tanto que casi 100 000 pequeños y medianos propietarios explotaban poco más del 9 %. Junto con inhibir la inversión en el campo, esta estructura de </a:t>
            </a:r>
            <a:r>
              <a:rPr lang="es-ES" b="1" dirty="0"/>
              <a:t>gran latifundio </a:t>
            </a:r>
            <a:r>
              <a:rPr lang="es-ES" dirty="0"/>
              <a:t>obstaculizó la incorporación de tecnología en los predios rurales y generó cada vez menos trabajo, forzando a sus habitantes a </a:t>
            </a:r>
            <a:r>
              <a:rPr lang="es-ES" b="1" dirty="0"/>
              <a:t>migrar a las ciudades</a:t>
            </a:r>
            <a:r>
              <a:rPr lang="es-ES" dirty="0"/>
              <a:t>. Como estrategia para superar estas deficiencias, desde inicios de la década de 1960 se implementaron distintos </a:t>
            </a:r>
            <a:r>
              <a:rPr lang="es-ES" b="1" dirty="0"/>
              <a:t>programas de reforma agraria</a:t>
            </a:r>
            <a:r>
              <a:rPr lang="es-ES" dirty="0"/>
              <a:t>, que buscaban transformar la estructura de propiedad, creando unidades económicas agrícolas más productivas que el gran latifundio.</a:t>
            </a:r>
            <a:endParaRPr lang="es-ES" sz="1600" b="1" dirty="0"/>
          </a:p>
        </p:txBody>
      </p:sp>
      <p:sp>
        <p:nvSpPr>
          <p:cNvPr id="3" name="Título 2">
            <a:extLst>
              <a:ext uri="{FF2B5EF4-FFF2-40B4-BE49-F238E27FC236}">
                <a16:creationId xmlns:a16="http://schemas.microsoft.com/office/drawing/2014/main" id="{90CBE94A-BE71-4DA9-9AEE-8F292E272831}"/>
              </a:ext>
            </a:extLst>
          </p:cNvPr>
          <p:cNvSpPr>
            <a:spLocks noGrp="1"/>
          </p:cNvSpPr>
          <p:nvPr>
            <p:ph type="title"/>
          </p:nvPr>
        </p:nvSpPr>
        <p:spPr/>
        <p:txBody>
          <a:bodyPr/>
          <a:lstStyle/>
          <a:p>
            <a:r>
              <a:rPr lang="es-ES" dirty="0"/>
              <a:t>La reforma agraria.</a:t>
            </a:r>
          </a:p>
        </p:txBody>
      </p:sp>
      <p:pic>
        <p:nvPicPr>
          <p:cNvPr id="4098" name="Picture 2" descr="Latifundistas de la SNA publicaron un inserto en El Mercurio quejándose de  la Reforma Agraria">
            <a:extLst>
              <a:ext uri="{FF2B5EF4-FFF2-40B4-BE49-F238E27FC236}">
                <a16:creationId xmlns:a16="http://schemas.microsoft.com/office/drawing/2014/main" id="{18ED2C96-2A45-43E5-96E2-374B0F925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0022" y="244513"/>
            <a:ext cx="2121410" cy="1676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511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CDDE138-6465-4EB0-9021-00618ED42A9B}"/>
              </a:ext>
            </a:extLst>
          </p:cNvPr>
          <p:cNvSpPr>
            <a:spLocks noGrp="1"/>
          </p:cNvSpPr>
          <p:nvPr>
            <p:ph type="title"/>
          </p:nvPr>
        </p:nvSpPr>
        <p:spPr/>
        <p:txBody>
          <a:bodyPr/>
          <a:lstStyle/>
          <a:p>
            <a:r>
              <a:rPr lang="es-ES" dirty="0"/>
              <a:t>Expropiación* de Tierras.</a:t>
            </a:r>
          </a:p>
        </p:txBody>
      </p:sp>
      <p:pic>
        <p:nvPicPr>
          <p:cNvPr id="4" name="Imagen 3">
            <a:extLst>
              <a:ext uri="{FF2B5EF4-FFF2-40B4-BE49-F238E27FC236}">
                <a16:creationId xmlns:a16="http://schemas.microsoft.com/office/drawing/2014/main" id="{09B1D08C-CBAF-40DA-9DA2-7F7CA14B599B}"/>
              </a:ext>
            </a:extLst>
          </p:cNvPr>
          <p:cNvPicPr>
            <a:picLocks noChangeAspect="1"/>
          </p:cNvPicPr>
          <p:nvPr/>
        </p:nvPicPr>
        <p:blipFill rotWithShape="1">
          <a:blip r:embed="rId2"/>
          <a:srcRect l="12871" t="26567" r="16535" b="8451"/>
          <a:stretch/>
        </p:blipFill>
        <p:spPr>
          <a:xfrm>
            <a:off x="398351" y="1448554"/>
            <a:ext cx="6735779" cy="3485978"/>
          </a:xfrm>
          <a:prstGeom prst="rect">
            <a:avLst/>
          </a:prstGeom>
        </p:spPr>
      </p:pic>
      <p:sp>
        <p:nvSpPr>
          <p:cNvPr id="5" name="Rectángulo 4">
            <a:extLst>
              <a:ext uri="{FF2B5EF4-FFF2-40B4-BE49-F238E27FC236}">
                <a16:creationId xmlns:a16="http://schemas.microsoft.com/office/drawing/2014/main" id="{2D6714A6-95CD-44F2-997D-D4A2D761911B}"/>
              </a:ext>
            </a:extLst>
          </p:cNvPr>
          <p:cNvSpPr/>
          <p:nvPr/>
        </p:nvSpPr>
        <p:spPr>
          <a:xfrm>
            <a:off x="7446475" y="2745625"/>
            <a:ext cx="1697525" cy="1815882"/>
          </a:xfrm>
          <a:prstGeom prst="rect">
            <a:avLst/>
          </a:prstGeom>
        </p:spPr>
        <p:txBody>
          <a:bodyPr wrap="square">
            <a:spAutoFit/>
          </a:bodyPr>
          <a:lstStyle/>
          <a:p>
            <a:r>
              <a:rPr lang="es-ES" dirty="0">
                <a:solidFill>
                  <a:srgbClr val="92D050"/>
                </a:solidFill>
                <a:latin typeface="arial" panose="020B0604020202020204" pitchFamily="34" charset="0"/>
              </a:rPr>
              <a:t>*Requisa de una propiedad por motivos de interés público, generalmente dando a cambio una indemnización.</a:t>
            </a:r>
            <a:endParaRPr lang="es-ES" dirty="0">
              <a:solidFill>
                <a:srgbClr val="92D050"/>
              </a:solidFill>
            </a:endParaRPr>
          </a:p>
        </p:txBody>
      </p:sp>
    </p:spTree>
    <p:extLst>
      <p:ext uri="{BB962C8B-B14F-4D97-AF65-F5344CB8AC3E}">
        <p14:creationId xmlns:p14="http://schemas.microsoft.com/office/powerpoint/2010/main" val="3121044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40FD9AB-377E-4C09-8D94-C404181012A0}"/>
              </a:ext>
            </a:extLst>
          </p:cNvPr>
          <p:cNvSpPr>
            <a:spLocks noGrp="1"/>
          </p:cNvSpPr>
          <p:nvPr>
            <p:ph type="title"/>
          </p:nvPr>
        </p:nvSpPr>
        <p:spPr/>
        <p:txBody>
          <a:bodyPr/>
          <a:lstStyle/>
          <a:p>
            <a:r>
              <a:rPr lang="es-ES" dirty="0"/>
              <a:t>Lectura fuentes.</a:t>
            </a:r>
          </a:p>
        </p:txBody>
      </p:sp>
      <p:pic>
        <p:nvPicPr>
          <p:cNvPr id="4" name="Imagen 3">
            <a:extLst>
              <a:ext uri="{FF2B5EF4-FFF2-40B4-BE49-F238E27FC236}">
                <a16:creationId xmlns:a16="http://schemas.microsoft.com/office/drawing/2014/main" id="{10EE66CF-CB18-4B51-B3E5-A0BCF10ECED3}"/>
              </a:ext>
            </a:extLst>
          </p:cNvPr>
          <p:cNvPicPr>
            <a:picLocks noChangeAspect="1"/>
          </p:cNvPicPr>
          <p:nvPr/>
        </p:nvPicPr>
        <p:blipFill rotWithShape="1">
          <a:blip r:embed="rId2"/>
          <a:srcRect l="20396" t="21032" r="50331" b="31423"/>
          <a:stretch/>
        </p:blipFill>
        <p:spPr>
          <a:xfrm>
            <a:off x="199175" y="827082"/>
            <a:ext cx="2770361" cy="2529808"/>
          </a:xfrm>
          <a:prstGeom prst="rect">
            <a:avLst/>
          </a:prstGeom>
        </p:spPr>
      </p:pic>
      <p:pic>
        <p:nvPicPr>
          <p:cNvPr id="5" name="Imagen 4">
            <a:extLst>
              <a:ext uri="{FF2B5EF4-FFF2-40B4-BE49-F238E27FC236}">
                <a16:creationId xmlns:a16="http://schemas.microsoft.com/office/drawing/2014/main" id="{2C3C92CF-E24F-4335-BC38-06AC7C46ADDD}"/>
              </a:ext>
            </a:extLst>
          </p:cNvPr>
          <p:cNvPicPr>
            <a:picLocks noChangeAspect="1"/>
          </p:cNvPicPr>
          <p:nvPr/>
        </p:nvPicPr>
        <p:blipFill rotWithShape="1">
          <a:blip r:embed="rId2"/>
          <a:srcRect l="50530" t="21032" r="20198" b="54223"/>
          <a:stretch/>
        </p:blipFill>
        <p:spPr>
          <a:xfrm>
            <a:off x="6038658" y="827082"/>
            <a:ext cx="2770362" cy="1316643"/>
          </a:xfrm>
          <a:prstGeom prst="rect">
            <a:avLst/>
          </a:prstGeom>
        </p:spPr>
      </p:pic>
      <p:pic>
        <p:nvPicPr>
          <p:cNvPr id="6" name="Imagen 5">
            <a:extLst>
              <a:ext uri="{FF2B5EF4-FFF2-40B4-BE49-F238E27FC236}">
                <a16:creationId xmlns:a16="http://schemas.microsoft.com/office/drawing/2014/main" id="{C3C0DC62-762F-4956-9CC0-1BC1761CA7D3}"/>
              </a:ext>
            </a:extLst>
          </p:cNvPr>
          <p:cNvPicPr>
            <a:picLocks noChangeAspect="1"/>
          </p:cNvPicPr>
          <p:nvPr/>
        </p:nvPicPr>
        <p:blipFill rotWithShape="1">
          <a:blip r:embed="rId2"/>
          <a:srcRect l="20396" t="69598" r="50331" b="5985"/>
          <a:stretch/>
        </p:blipFill>
        <p:spPr>
          <a:xfrm>
            <a:off x="199175" y="3603278"/>
            <a:ext cx="2770361" cy="1299217"/>
          </a:xfrm>
          <a:prstGeom prst="rect">
            <a:avLst/>
          </a:prstGeom>
        </p:spPr>
      </p:pic>
      <p:pic>
        <p:nvPicPr>
          <p:cNvPr id="7" name="Imagen 6">
            <a:extLst>
              <a:ext uri="{FF2B5EF4-FFF2-40B4-BE49-F238E27FC236}">
                <a16:creationId xmlns:a16="http://schemas.microsoft.com/office/drawing/2014/main" id="{5C75EB06-AE12-4742-B4EE-7D46B995970C}"/>
              </a:ext>
            </a:extLst>
          </p:cNvPr>
          <p:cNvPicPr>
            <a:picLocks noChangeAspect="1"/>
          </p:cNvPicPr>
          <p:nvPr/>
        </p:nvPicPr>
        <p:blipFill rotWithShape="1">
          <a:blip r:embed="rId2"/>
          <a:srcRect l="50530" t="46470" r="20198" b="5985"/>
          <a:stretch/>
        </p:blipFill>
        <p:spPr>
          <a:xfrm>
            <a:off x="6038658" y="2460982"/>
            <a:ext cx="2770363" cy="2529809"/>
          </a:xfrm>
          <a:prstGeom prst="rect">
            <a:avLst/>
          </a:prstGeom>
        </p:spPr>
      </p:pic>
      <p:pic>
        <p:nvPicPr>
          <p:cNvPr id="5122" name="Picture 2" descr="REFORMA AGRARIA : Museo de la Memoria y los Derechos Humanos">
            <a:extLst>
              <a:ext uri="{FF2B5EF4-FFF2-40B4-BE49-F238E27FC236}">
                <a16:creationId xmlns:a16="http://schemas.microsoft.com/office/drawing/2014/main" id="{9F8A5F1A-D534-49D9-A338-804FA721B3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3588"/>
          <a:stretch/>
        </p:blipFill>
        <p:spPr bwMode="auto">
          <a:xfrm>
            <a:off x="3418455" y="1723077"/>
            <a:ext cx="2080750" cy="25298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810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86A45D-474E-4F49-B469-A2334C7A62E4}"/>
              </a:ext>
            </a:extLst>
          </p:cNvPr>
          <p:cNvSpPr>
            <a:spLocks noGrp="1"/>
          </p:cNvSpPr>
          <p:nvPr>
            <p:ph type="body" idx="1"/>
          </p:nvPr>
        </p:nvSpPr>
        <p:spPr>
          <a:xfrm>
            <a:off x="566091" y="1614202"/>
            <a:ext cx="6260222" cy="2677141"/>
          </a:xfrm>
        </p:spPr>
        <p:txBody>
          <a:bodyPr/>
          <a:lstStyle/>
          <a:p>
            <a:pPr marL="158750" indent="0" algn="just">
              <a:buNone/>
            </a:pPr>
            <a:r>
              <a:rPr lang="es-ES" dirty="0"/>
              <a:t>Junto con la transformación estructural emprendida en el campo, se llevaron a cabo cambios en la propiedad de la gran minería del cobre, que estaba en manos de compañías estadounidenses. Las ganancias del Estado asociadas a la minería del cobre provenían de los impuestos que las compañías estadounidenses pagaban por la exportación del mineral y gran parte de los ingresos fiscales dependían de la exportación de esta materia prima. Este escenario llevó al gobierno de Frei Montalva a iniciar el proceso de chilenización del cobre, que consistió en negociar la propiedad de los yacimientos, con la finalidad de reservar para el Estado chileno el 51 % de las acciones. En 1967 se concretó la compra de las acciones de El Teniente en 80 millones de dólares. Después, en 1969, se compró el 51 % de Chuquicamata y El Salvador en 180 millones de dólares. Posteriormente, durante el gobierno de Allende, este proceso se profundizará mediante la nacionalización del cobre</a:t>
            </a:r>
          </a:p>
        </p:txBody>
      </p:sp>
      <p:sp>
        <p:nvSpPr>
          <p:cNvPr id="3" name="Título 2">
            <a:extLst>
              <a:ext uri="{FF2B5EF4-FFF2-40B4-BE49-F238E27FC236}">
                <a16:creationId xmlns:a16="http://schemas.microsoft.com/office/drawing/2014/main" id="{460493B8-D24A-436E-8CA0-4CD0CEBCB597}"/>
              </a:ext>
            </a:extLst>
          </p:cNvPr>
          <p:cNvSpPr>
            <a:spLocks noGrp="1"/>
          </p:cNvSpPr>
          <p:nvPr>
            <p:ph type="title"/>
          </p:nvPr>
        </p:nvSpPr>
        <p:spPr/>
        <p:txBody>
          <a:bodyPr/>
          <a:lstStyle/>
          <a:p>
            <a:r>
              <a:rPr lang="es-ES" dirty="0"/>
              <a:t>La chilenización del cobre.</a:t>
            </a:r>
          </a:p>
        </p:txBody>
      </p:sp>
      <p:pic>
        <p:nvPicPr>
          <p:cNvPr id="6146" name="Picture 2" descr="La nacionalización de la gran minería del cobre (1964-1971) - Memoria  Chilena, Biblioteca Nacional de Chile">
            <a:extLst>
              <a:ext uri="{FF2B5EF4-FFF2-40B4-BE49-F238E27FC236}">
                <a16:creationId xmlns:a16="http://schemas.microsoft.com/office/drawing/2014/main" id="{EEE988D0-D83C-48BC-8260-5710982E7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860" y="2445190"/>
            <a:ext cx="17907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168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C0E5809-6847-42C7-9212-8DCEDF151717}"/>
              </a:ext>
            </a:extLst>
          </p:cNvPr>
          <p:cNvSpPr>
            <a:spLocks noGrp="1"/>
          </p:cNvSpPr>
          <p:nvPr>
            <p:ph type="body" idx="1"/>
          </p:nvPr>
        </p:nvSpPr>
        <p:spPr>
          <a:xfrm>
            <a:off x="720000" y="1152475"/>
            <a:ext cx="7704000" cy="1880436"/>
          </a:xfrm>
        </p:spPr>
        <p:txBody>
          <a:bodyPr/>
          <a:lstStyle/>
          <a:p>
            <a:pPr marL="158750" indent="0" algn="just">
              <a:buNone/>
            </a:pPr>
            <a:r>
              <a:rPr lang="es-ES" sz="1600" dirty="0"/>
              <a:t>En 1965, el gobierno de Frei Montalva inició una reforma educacional orientada a mejorar la calidad de la enseñanza. Para ello, se reformaron los planes de estudio, se perfeccionó a los docentes y se mejoró la infraestructura educacional. También se modificó la organización del sistema escolar al definir una educación básica obligatoria de ocho años y una media de cuatro años, que podía orientarse a la preparación para la educación superior (modalidad científico-humanista) o a la formación técnico-profesional.</a:t>
            </a:r>
          </a:p>
        </p:txBody>
      </p:sp>
      <p:sp>
        <p:nvSpPr>
          <p:cNvPr id="3" name="Título 2">
            <a:extLst>
              <a:ext uri="{FF2B5EF4-FFF2-40B4-BE49-F238E27FC236}">
                <a16:creationId xmlns:a16="http://schemas.microsoft.com/office/drawing/2014/main" id="{5B605B5C-9704-4ED8-BBEA-4C7F831A24D0}"/>
              </a:ext>
            </a:extLst>
          </p:cNvPr>
          <p:cNvSpPr>
            <a:spLocks noGrp="1"/>
          </p:cNvSpPr>
          <p:nvPr>
            <p:ph type="title"/>
          </p:nvPr>
        </p:nvSpPr>
        <p:spPr/>
        <p:txBody>
          <a:bodyPr/>
          <a:lstStyle/>
          <a:p>
            <a:r>
              <a:rPr lang="es-ES" dirty="0"/>
              <a:t>La reforma educacional.</a:t>
            </a:r>
          </a:p>
        </p:txBody>
      </p:sp>
      <p:pic>
        <p:nvPicPr>
          <p:cNvPr id="7170" name="Picture 2" descr="La Reforma en marcha">
            <a:extLst>
              <a:ext uri="{FF2B5EF4-FFF2-40B4-BE49-F238E27FC236}">
                <a16:creationId xmlns:a16="http://schemas.microsoft.com/office/drawing/2014/main" id="{1FB4FAD1-CA07-471E-9405-BADD1FCB1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0665" y="3032911"/>
            <a:ext cx="2750178" cy="205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687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10CB368-39E2-4272-9546-FDF47699BCC7}"/>
              </a:ext>
            </a:extLst>
          </p:cNvPr>
          <p:cNvSpPr>
            <a:spLocks noGrp="1"/>
          </p:cNvSpPr>
          <p:nvPr>
            <p:ph type="body" idx="1"/>
          </p:nvPr>
        </p:nvSpPr>
        <p:spPr>
          <a:xfrm>
            <a:off x="720100" y="2647207"/>
            <a:ext cx="7704000" cy="572701"/>
          </a:xfrm>
        </p:spPr>
        <p:txBody>
          <a:bodyPr/>
          <a:lstStyle/>
          <a:p>
            <a:pPr marL="158750" indent="0">
              <a:buNone/>
            </a:pPr>
            <a:r>
              <a:rPr lang="es-ES" b="1" dirty="0">
                <a:solidFill>
                  <a:schemeClr val="tx2">
                    <a:lumMod val="25000"/>
                  </a:schemeClr>
                </a:solidFill>
              </a:rPr>
              <a:t>¿Consideras que el avance político, social y económico propuesto por los gobiernos de la época hubieran surgido sin las demandas ciudadanas, la participación y exigencia de los sectores populares?</a:t>
            </a:r>
          </a:p>
        </p:txBody>
      </p:sp>
      <p:sp>
        <p:nvSpPr>
          <p:cNvPr id="3" name="Título 2">
            <a:extLst>
              <a:ext uri="{FF2B5EF4-FFF2-40B4-BE49-F238E27FC236}">
                <a16:creationId xmlns:a16="http://schemas.microsoft.com/office/drawing/2014/main" id="{80920F68-74E3-4174-8DBD-9DEF7732A897}"/>
              </a:ext>
            </a:extLst>
          </p:cNvPr>
          <p:cNvSpPr>
            <a:spLocks noGrp="1"/>
          </p:cNvSpPr>
          <p:nvPr>
            <p:ph type="title"/>
          </p:nvPr>
        </p:nvSpPr>
        <p:spPr/>
        <p:txBody>
          <a:bodyPr/>
          <a:lstStyle/>
          <a:p>
            <a:r>
              <a:rPr lang="es-ES" dirty="0"/>
              <a:t>Actividad final de reflexión.</a:t>
            </a:r>
          </a:p>
        </p:txBody>
      </p:sp>
    </p:spTree>
    <p:extLst>
      <p:ext uri="{BB962C8B-B14F-4D97-AF65-F5344CB8AC3E}">
        <p14:creationId xmlns:p14="http://schemas.microsoft.com/office/powerpoint/2010/main" val="561452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F1395FD-22B7-4ADE-8BAB-AD444E524905}"/>
              </a:ext>
            </a:extLst>
          </p:cNvPr>
          <p:cNvSpPr>
            <a:spLocks noGrp="1"/>
          </p:cNvSpPr>
          <p:nvPr>
            <p:ph type="title"/>
          </p:nvPr>
        </p:nvSpPr>
        <p:spPr>
          <a:xfrm>
            <a:off x="719275" y="274434"/>
            <a:ext cx="7704000" cy="572700"/>
          </a:xfrm>
        </p:spPr>
        <p:txBody>
          <a:bodyPr/>
          <a:lstStyle/>
          <a:p>
            <a:r>
              <a:rPr lang="es-ES" dirty="0"/>
              <a:t>INSTRUCCIONES</a:t>
            </a:r>
          </a:p>
        </p:txBody>
      </p:sp>
      <p:sp>
        <p:nvSpPr>
          <p:cNvPr id="4" name="Google Shape;1337;p66">
            <a:extLst>
              <a:ext uri="{FF2B5EF4-FFF2-40B4-BE49-F238E27FC236}">
                <a16:creationId xmlns:a16="http://schemas.microsoft.com/office/drawing/2014/main" id="{38112B03-6A8C-4710-9FBD-6A792A7C1711}"/>
              </a:ext>
            </a:extLst>
          </p:cNvPr>
          <p:cNvSpPr txBox="1">
            <a:spLocks noGrp="1"/>
          </p:cNvSpPr>
          <p:nvPr>
            <p:ph type="body" idx="1"/>
          </p:nvPr>
        </p:nvSpPr>
        <p:spPr>
          <a:xfrm>
            <a:off x="720725" y="986828"/>
            <a:ext cx="7702550" cy="3974471"/>
          </a:xfrm>
          <a:prstGeom prst="rect">
            <a:avLst/>
          </a:prstGeom>
        </p:spPr>
        <p:txBody>
          <a:bodyPr spcFirstLastPara="1" wrap="square" lIns="91425" tIns="91425" rIns="91425" bIns="91425" anchor="ctr" anchorCtr="0">
            <a:noAutofit/>
          </a:bodyPr>
          <a:lstStyle/>
          <a:p>
            <a:pPr marL="0" lvl="0" indent="0" algn="just"/>
            <a:r>
              <a:rPr lang="es-ES" sz="1400" dirty="0"/>
              <a:t>Este material pedagógico no debe ser devuelto al docente y una vez desarrolladas todas las instrucciones el estudiante deberá archivarlas en una carpeta digital o física para su posterior revisión y retroalimentación una vez volvamos a las actividades escolares presenciales.</a:t>
            </a:r>
          </a:p>
          <a:p>
            <a:pPr marL="0" lvl="0" indent="0" algn="just"/>
            <a:endParaRPr lang="es-ES" sz="1400" dirty="0"/>
          </a:p>
          <a:p>
            <a:pPr marL="0" lvl="0" indent="0" algn="just"/>
            <a:r>
              <a:rPr lang="es-ES" sz="1400" dirty="0"/>
              <a:t>Este material tiene por objetivo guiar el autoaprendizaje del estudiante y será evaluada previa calendarización. </a:t>
            </a:r>
          </a:p>
          <a:p>
            <a:pPr marL="0" lvl="0" indent="0" algn="just"/>
            <a:endParaRPr lang="es-ES" sz="1400" dirty="0"/>
          </a:p>
          <a:p>
            <a:pPr marL="0" lvl="0" indent="0" algn="just"/>
            <a:r>
              <a:rPr lang="es-ES" sz="1400" dirty="0"/>
              <a:t>Lee con detención toda la información entregada en el siguiente documento. </a:t>
            </a:r>
          </a:p>
          <a:p>
            <a:pPr marL="0" lvl="0" indent="0" algn="just"/>
            <a:endParaRPr lang="es-ES" sz="1400" dirty="0"/>
          </a:p>
          <a:p>
            <a:pPr marL="0" lvl="0" indent="0" algn="just"/>
            <a:r>
              <a:rPr lang="es-ES" sz="1400" dirty="0"/>
              <a:t>Subraya las palabras, conceptos o frases claves que te permitan comprender la información (datos concretos, fechas, autores, afirmaciones, conclusiones, otros).</a:t>
            </a:r>
          </a:p>
          <a:p>
            <a:pPr marL="0" lvl="0" indent="0" algn="just"/>
            <a:endParaRPr lang="es-ES" sz="1400" dirty="0"/>
          </a:p>
          <a:p>
            <a:pPr marL="0" lvl="0" indent="0" algn="just"/>
            <a:r>
              <a:rPr lang="es-ES" sz="1400" dirty="0"/>
              <a:t>Subraya al menos 3 palabras o conceptos nuevos. </a:t>
            </a:r>
          </a:p>
          <a:p>
            <a:pPr marL="0" lvl="0" indent="0" algn="just"/>
            <a:endParaRPr lang="es-ES" sz="1400" dirty="0"/>
          </a:p>
          <a:p>
            <a:pPr marL="0" lvl="0" indent="0" algn="just"/>
            <a:r>
              <a:rPr lang="es-ES" sz="1400" dirty="0"/>
              <a:t>Subraya aquellas palabras o conceptos que no entiendas o te generen dudas. </a:t>
            </a:r>
          </a:p>
          <a:p>
            <a:pPr marL="0" lvl="0" indent="0" algn="just"/>
            <a:endParaRPr lang="es-ES" sz="1400" dirty="0"/>
          </a:p>
          <a:p>
            <a:pPr marL="0" lvl="0" indent="0" algn="just"/>
            <a:r>
              <a:rPr lang="es-ES" sz="1400" dirty="0"/>
              <a:t>Una vez estudiada la información, deberás completar la autoevaluación que se encuentra al final del documento la cual te entregara información valiosa sobre los aspectos a mejorar. </a:t>
            </a:r>
          </a:p>
          <a:p>
            <a:pPr marL="0" lvl="0" indent="0" algn="ctr" rtl="0">
              <a:spcBef>
                <a:spcPts val="0"/>
              </a:spcBef>
              <a:spcAft>
                <a:spcPts val="0"/>
              </a:spcAft>
              <a:buNone/>
            </a:pPr>
            <a:endParaRPr dirty="0"/>
          </a:p>
        </p:txBody>
      </p:sp>
      <p:sp>
        <p:nvSpPr>
          <p:cNvPr id="5" name="Rectángulo 4">
            <a:extLst>
              <a:ext uri="{FF2B5EF4-FFF2-40B4-BE49-F238E27FC236}">
                <a16:creationId xmlns:a16="http://schemas.microsoft.com/office/drawing/2014/main" id="{A07CAAB6-E9BC-4BB4-99AB-1B320AD90FD7}"/>
              </a:ext>
            </a:extLst>
          </p:cNvPr>
          <p:cNvSpPr/>
          <p:nvPr/>
        </p:nvSpPr>
        <p:spPr>
          <a:xfrm rot="1339174">
            <a:off x="6350172" y="410473"/>
            <a:ext cx="2787196" cy="584775"/>
          </a:xfrm>
          <a:prstGeom prst="rect">
            <a:avLst/>
          </a:prstGeom>
          <a:noFill/>
          <a:ln w="25400" cap="flat" cmpd="sng" algn="ctr">
            <a:solidFill>
              <a:srgbClr val="FF0000"/>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
                <a:srgbClr val="FFEDD6"/>
              </a:buClr>
              <a:buSzPts val="2400"/>
              <a:buFontTx/>
              <a:buNone/>
              <a:tabLst/>
              <a:defRPr/>
            </a:pPr>
            <a:r>
              <a:rPr kumimoji="0" lang="es-ES" sz="1600" b="1" i="0" u="none" strike="noStrike" kern="0" cap="none" spc="0" normalizeH="0" baseline="0" noProof="0" dirty="0">
                <a:ln>
                  <a:noFill/>
                </a:ln>
                <a:solidFill>
                  <a:srgbClr val="C00000"/>
                </a:solidFill>
                <a:effectLst/>
                <a:uLnTx/>
                <a:uFillTx/>
                <a:latin typeface="Advent Pro"/>
                <a:ea typeface="+mn-ea"/>
                <a:cs typeface="+mn-cs"/>
                <a:sym typeface="Advent Pro"/>
              </a:rPr>
              <a:t>Responde las actividades en tu cuaderno.</a:t>
            </a:r>
          </a:p>
        </p:txBody>
      </p:sp>
    </p:spTree>
    <p:extLst>
      <p:ext uri="{BB962C8B-B14F-4D97-AF65-F5344CB8AC3E}">
        <p14:creationId xmlns:p14="http://schemas.microsoft.com/office/powerpoint/2010/main" val="3926466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7"/>
        <p:cNvGrpSpPr/>
        <p:nvPr/>
      </p:nvGrpSpPr>
      <p:grpSpPr>
        <a:xfrm>
          <a:off x="0" y="0"/>
          <a:ext cx="0" cy="0"/>
          <a:chOff x="0" y="0"/>
          <a:chExt cx="0" cy="0"/>
        </a:xfrm>
      </p:grpSpPr>
      <p:sp>
        <p:nvSpPr>
          <p:cNvPr id="1768" name="Google Shape;1768;p46"/>
          <p:cNvSpPr txBox="1">
            <a:spLocks noGrp="1"/>
          </p:cNvSpPr>
          <p:nvPr>
            <p:ph type="ctrTitle"/>
          </p:nvPr>
        </p:nvSpPr>
        <p:spPr>
          <a:xfrm>
            <a:off x="2562175" y="725400"/>
            <a:ext cx="4020000" cy="1462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dirty="0"/>
              <a:t>GRACIAS</a:t>
            </a:r>
            <a:r>
              <a:rPr lang="en" dirty="0"/>
              <a:t>!</a:t>
            </a:r>
            <a:endParaRPr dirty="0"/>
          </a:p>
        </p:txBody>
      </p:sp>
      <p:sp>
        <p:nvSpPr>
          <p:cNvPr id="1769" name="Google Shape;1769;p46"/>
          <p:cNvSpPr txBox="1">
            <a:spLocks noGrp="1"/>
          </p:cNvSpPr>
          <p:nvPr>
            <p:ph type="subTitle" idx="1"/>
          </p:nvPr>
        </p:nvSpPr>
        <p:spPr>
          <a:xfrm>
            <a:off x="2561975" y="2105100"/>
            <a:ext cx="4020000" cy="120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ES" dirty="0">
                <a:solidFill>
                  <a:srgbClr val="F3F3F3"/>
                </a:solidFill>
              </a:rPr>
              <a:t>PREGUNTAS Y DUDAS</a:t>
            </a:r>
            <a:r>
              <a:rPr lang="en" dirty="0">
                <a:solidFill>
                  <a:srgbClr val="F3F3F3"/>
                </a:solidFill>
              </a:rPr>
              <a:t>?</a:t>
            </a:r>
            <a:endParaRPr dirty="0">
              <a:solidFill>
                <a:srgbClr val="F3F3F3"/>
              </a:solidFill>
            </a:endParaRPr>
          </a:p>
          <a:p>
            <a:pPr marL="0" lvl="0" indent="0" algn="ctr" rtl="0">
              <a:spcBef>
                <a:spcPts val="0"/>
              </a:spcBef>
              <a:spcAft>
                <a:spcPts val="0"/>
              </a:spcAft>
              <a:buClr>
                <a:schemeClr val="dk1"/>
              </a:buClr>
              <a:buSzPts val="1100"/>
              <a:buFont typeface="Arial"/>
              <a:buNone/>
            </a:pPr>
            <a:endParaRPr dirty="0">
              <a:solidFill>
                <a:srgbClr val="F3F3F3"/>
              </a:solidFill>
            </a:endParaRPr>
          </a:p>
          <a:p>
            <a:pPr marL="0" lvl="0" indent="0" algn="ctr" rtl="0">
              <a:spcBef>
                <a:spcPts val="0"/>
              </a:spcBef>
              <a:spcAft>
                <a:spcPts val="0"/>
              </a:spcAft>
              <a:buClr>
                <a:schemeClr val="dk1"/>
              </a:buClr>
              <a:buSzPts val="1100"/>
              <a:buFont typeface="Arial"/>
              <a:buNone/>
            </a:pPr>
            <a:r>
              <a:rPr lang="es-ES" dirty="0" err="1"/>
              <a:t>diegoalonsonumancia</a:t>
            </a:r>
            <a:r>
              <a:rPr lang="en" dirty="0">
                <a:solidFill>
                  <a:srgbClr val="F3F3F3"/>
                </a:solidFill>
              </a:rPr>
              <a:t>@</a:t>
            </a:r>
            <a:r>
              <a:rPr lang="en" dirty="0"/>
              <a:t>gmail</a:t>
            </a:r>
            <a:r>
              <a:rPr lang="en" dirty="0">
                <a:solidFill>
                  <a:srgbClr val="F3F3F3"/>
                </a:solidFill>
              </a:rPr>
              <a:t>.com </a:t>
            </a:r>
            <a:endParaRPr dirty="0">
              <a:solidFill>
                <a:srgbClr val="F3F3F3"/>
              </a:solidFill>
            </a:endParaRPr>
          </a:p>
        </p:txBody>
      </p:sp>
      <p:sp>
        <p:nvSpPr>
          <p:cNvPr id="1770" name="Google Shape;1770;p46"/>
          <p:cNvSpPr txBox="1"/>
          <p:nvPr/>
        </p:nvSpPr>
        <p:spPr>
          <a:xfrm>
            <a:off x="3500975" y="4280644"/>
            <a:ext cx="2142000" cy="235800"/>
          </a:xfrm>
          <a:prstGeom prst="rect">
            <a:avLst/>
          </a:prstGeom>
          <a:noFill/>
          <a:ln>
            <a:noFill/>
          </a:ln>
        </p:spPr>
        <p:txBody>
          <a:bodyPr spcFirstLastPara="1" wrap="square" lIns="91425" tIns="91425" rIns="91425" bIns="91425" anchor="b" anchorCtr="0">
            <a:noAutofit/>
          </a:bodyPr>
          <a:lstStyle/>
          <a:p>
            <a:pPr marL="0" lvl="0" indent="0" algn="ctr" rtl="0">
              <a:spcBef>
                <a:spcPts val="300"/>
              </a:spcBef>
              <a:spcAft>
                <a:spcPts val="0"/>
              </a:spcAft>
              <a:buNone/>
            </a:pPr>
            <a:r>
              <a:rPr lang="en" sz="900">
                <a:solidFill>
                  <a:srgbClr val="F3F3F3"/>
                </a:solidFill>
                <a:latin typeface="Fira Sans Condensed Light"/>
                <a:ea typeface="Fira Sans Condensed Light"/>
                <a:cs typeface="Fira Sans Condensed Light"/>
                <a:sym typeface="Fira Sans Condensed Light"/>
              </a:rPr>
              <a:t>Please keep this slide for attribution.</a:t>
            </a:r>
            <a:endParaRPr sz="900">
              <a:solidFill>
                <a:srgbClr val="F3F3F3"/>
              </a:solidFill>
              <a:latin typeface="Fira Sans Condensed Light"/>
              <a:ea typeface="Fira Sans Condensed Light"/>
              <a:cs typeface="Fira Sans Condensed Light"/>
              <a:sym typeface="Fira Sans Condensed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27"/>
          <p:cNvSpPr txBox="1">
            <a:spLocks noGrp="1"/>
          </p:cNvSpPr>
          <p:nvPr>
            <p:ph type="title"/>
          </p:nvPr>
        </p:nvSpPr>
        <p:spPr>
          <a:xfrm>
            <a:off x="6336797" y="1434600"/>
            <a:ext cx="2613763" cy="227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dirty="0"/>
              <a:t>OBJETIVO</a:t>
            </a:r>
            <a:endParaRPr dirty="0"/>
          </a:p>
        </p:txBody>
      </p:sp>
      <p:sp>
        <p:nvSpPr>
          <p:cNvPr id="136" name="Google Shape;136;p27"/>
          <p:cNvSpPr txBox="1">
            <a:spLocks noGrp="1"/>
          </p:cNvSpPr>
          <p:nvPr>
            <p:ph type="subTitle" idx="1"/>
          </p:nvPr>
        </p:nvSpPr>
        <p:spPr>
          <a:xfrm>
            <a:off x="1629626" y="2338249"/>
            <a:ext cx="4333978" cy="639775"/>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ES" dirty="0"/>
              <a:t>Reconocer la respuesta del mundo político a las necesidades de la población y el contexto internacional..</a:t>
            </a:r>
            <a:endParaRPr dirty="0"/>
          </a:p>
        </p:txBody>
      </p:sp>
      <p:cxnSp>
        <p:nvCxnSpPr>
          <p:cNvPr id="137" name="Google Shape;137;p27"/>
          <p:cNvCxnSpPr/>
          <p:nvPr/>
        </p:nvCxnSpPr>
        <p:spPr>
          <a:xfrm>
            <a:off x="6204850" y="2256450"/>
            <a:ext cx="0" cy="630600"/>
          </a:xfrm>
          <a:prstGeom prst="straightConnector1">
            <a:avLst/>
          </a:prstGeom>
          <a:noFill/>
          <a:ln w="19050" cap="flat" cmpd="sng">
            <a:solidFill>
              <a:srgbClr val="F3F3F3"/>
            </a:solidFill>
            <a:prstDash val="solid"/>
            <a:round/>
            <a:headEnd type="oval" w="med" len="med"/>
            <a:tailEnd type="oval" w="med" len="med"/>
          </a:ln>
        </p:spPr>
      </p:cxnSp>
      <p:sp>
        <p:nvSpPr>
          <p:cNvPr id="6" name="Rectángulo 5">
            <a:extLst>
              <a:ext uri="{FF2B5EF4-FFF2-40B4-BE49-F238E27FC236}">
                <a16:creationId xmlns:a16="http://schemas.microsoft.com/office/drawing/2014/main" id="{E61B8F53-6842-4BEB-BCE6-6AAF3AE8D5E1}"/>
              </a:ext>
            </a:extLst>
          </p:cNvPr>
          <p:cNvSpPr/>
          <p:nvPr/>
        </p:nvSpPr>
        <p:spPr>
          <a:xfrm>
            <a:off x="240300" y="4432046"/>
            <a:ext cx="2702075" cy="492443"/>
          </a:xfrm>
          <a:prstGeom prst="rect">
            <a:avLst/>
          </a:prstGeom>
          <a:solidFill>
            <a:schemeClr val="accent1">
              <a:lumMod val="9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buClrTx/>
              <a:defRPr/>
            </a:pPr>
            <a:r>
              <a:rPr lang="es-ES" sz="1200" b="1" dirty="0">
                <a:solidFill>
                  <a:schemeClr val="accent2">
                    <a:lumMod val="50000"/>
                  </a:schemeClr>
                </a:solidFill>
              </a:rPr>
              <a:t>¿Qué me permite saber el contenido que voy a revisar hoy</a:t>
            </a:r>
            <a:r>
              <a:rPr lang="es-ES" b="1" dirty="0">
                <a:solidFill>
                  <a:schemeClr val="accent2">
                    <a:lumMod val="50000"/>
                  </a:schemeClr>
                </a:solidFill>
              </a:rPr>
              <a:t>?</a:t>
            </a:r>
          </a:p>
        </p:txBody>
      </p:sp>
      <p:sp>
        <p:nvSpPr>
          <p:cNvPr id="7" name="Rectángulo 6">
            <a:extLst>
              <a:ext uri="{FF2B5EF4-FFF2-40B4-BE49-F238E27FC236}">
                <a16:creationId xmlns:a16="http://schemas.microsoft.com/office/drawing/2014/main" id="{657F39CC-21C5-4FBB-BD68-93CD74CFAFFE}"/>
              </a:ext>
            </a:extLst>
          </p:cNvPr>
          <p:cNvSpPr/>
          <p:nvPr/>
        </p:nvSpPr>
        <p:spPr>
          <a:xfrm>
            <a:off x="5359925" y="4455054"/>
            <a:ext cx="3670786" cy="523220"/>
          </a:xfrm>
          <a:prstGeom prst="rect">
            <a:avLst/>
          </a:prstGeom>
          <a:solidFill>
            <a:schemeClr val="accent1">
              <a:lumMod val="90000"/>
            </a:schemeClr>
          </a:solidFill>
        </p:spPr>
        <p:txBody>
          <a:bodyPr wrap="square">
            <a:spAutoFit/>
          </a:bodyPr>
          <a:lstStyle/>
          <a:p>
            <a:pPr algn="ctr"/>
            <a:r>
              <a:rPr lang="es-ES" dirty="0">
                <a:solidFill>
                  <a:schemeClr val="accent6">
                    <a:lumMod val="50000"/>
                  </a:schemeClr>
                </a:solidFill>
              </a:rPr>
              <a:t>Me permitirá conocer qué hicieron los gobiernos chilenos en la Guerra Fría.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33"/>
          <p:cNvSpPr txBox="1">
            <a:spLocks noGrp="1"/>
          </p:cNvSpPr>
          <p:nvPr>
            <p:ph type="title"/>
          </p:nvPr>
        </p:nvSpPr>
        <p:spPr>
          <a:xfrm>
            <a:off x="720000" y="509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dirty="0"/>
              <a:t>RUTA DE CLASE</a:t>
            </a:r>
            <a:endParaRPr dirty="0"/>
          </a:p>
        </p:txBody>
      </p:sp>
      <p:graphicFrame>
        <p:nvGraphicFramePr>
          <p:cNvPr id="647" name="Google Shape;647;p33"/>
          <p:cNvGraphicFramePr/>
          <p:nvPr>
            <p:extLst>
              <p:ext uri="{D42A27DB-BD31-4B8C-83A1-F6EECF244321}">
                <p14:modId xmlns:p14="http://schemas.microsoft.com/office/powerpoint/2010/main" val="1758547143"/>
              </p:ext>
            </p:extLst>
          </p:nvPr>
        </p:nvGraphicFramePr>
        <p:xfrm>
          <a:off x="1248350" y="2202525"/>
          <a:ext cx="6647300" cy="1693025"/>
        </p:xfrm>
        <a:graphic>
          <a:graphicData uri="http://schemas.openxmlformats.org/drawingml/2006/table">
            <a:tbl>
              <a:tblPr>
                <a:noFill/>
                <a:tableStyleId>{BB926EE4-BB52-4565-A7E3-9FF47312DEE2}</a:tableStyleId>
              </a:tblPr>
              <a:tblGrid>
                <a:gridCol w="1661825">
                  <a:extLst>
                    <a:ext uri="{9D8B030D-6E8A-4147-A177-3AD203B41FA5}">
                      <a16:colId xmlns:a16="http://schemas.microsoft.com/office/drawing/2014/main" val="20000"/>
                    </a:ext>
                  </a:extLst>
                </a:gridCol>
                <a:gridCol w="1661825">
                  <a:extLst>
                    <a:ext uri="{9D8B030D-6E8A-4147-A177-3AD203B41FA5}">
                      <a16:colId xmlns:a16="http://schemas.microsoft.com/office/drawing/2014/main" val="20001"/>
                    </a:ext>
                  </a:extLst>
                </a:gridCol>
                <a:gridCol w="1661825">
                  <a:extLst>
                    <a:ext uri="{9D8B030D-6E8A-4147-A177-3AD203B41FA5}">
                      <a16:colId xmlns:a16="http://schemas.microsoft.com/office/drawing/2014/main" val="20002"/>
                    </a:ext>
                  </a:extLst>
                </a:gridCol>
                <a:gridCol w="1661825">
                  <a:extLst>
                    <a:ext uri="{9D8B030D-6E8A-4147-A177-3AD203B41FA5}">
                      <a16:colId xmlns:a16="http://schemas.microsoft.com/office/drawing/2014/main" val="20003"/>
                    </a:ext>
                  </a:extLst>
                </a:gridCol>
              </a:tblGrid>
              <a:tr h="739000">
                <a:tc>
                  <a:txBody>
                    <a:bodyPr/>
                    <a:lstStyle/>
                    <a:p>
                      <a:pPr marL="0" lvl="0" indent="0" algn="ctr" rtl="0">
                        <a:spcBef>
                          <a:spcPts val="0"/>
                        </a:spcBef>
                        <a:spcAft>
                          <a:spcPts val="0"/>
                        </a:spcAft>
                        <a:buNone/>
                      </a:pPr>
                      <a:r>
                        <a:rPr lang="en" sz="3000" b="1">
                          <a:solidFill>
                            <a:srgbClr val="F3F3F3"/>
                          </a:solidFill>
                          <a:latin typeface="Rajdhani"/>
                          <a:ea typeface="Rajdhani"/>
                          <a:cs typeface="Rajdhani"/>
                          <a:sym typeface="Rajdhani"/>
                        </a:rPr>
                        <a:t>01</a:t>
                      </a:r>
                      <a:endParaRPr sz="3000" b="1">
                        <a:solidFill>
                          <a:srgbClr val="F3F3F3"/>
                        </a:solidFill>
                        <a:latin typeface="Rajdhani"/>
                        <a:ea typeface="Rajdhani"/>
                        <a:cs typeface="Rajdhani"/>
                        <a:sym typeface="Rajdhani"/>
                      </a:endParaRPr>
                    </a:p>
                  </a:txBody>
                  <a:tcPr marL="91425" marR="91425" marT="91425" marB="91425" anchor="ctr">
                    <a:lnL w="19050" cap="flat" cmpd="sng">
                      <a:solidFill>
                        <a:srgbClr val="F3F3F3"/>
                      </a:solidFill>
                      <a:prstDash val="solid"/>
                      <a:round/>
                      <a:headEnd type="none" w="sm" len="sm"/>
                      <a:tailEnd type="none" w="sm" len="sm"/>
                    </a:lnL>
                    <a:lnR w="19050" cap="flat" cmpd="sng">
                      <a:solidFill>
                        <a:srgbClr val="F3F3F3"/>
                      </a:solidFill>
                      <a:prstDash val="solid"/>
                      <a:round/>
                      <a:headEnd type="none" w="sm" len="sm"/>
                      <a:tailEnd type="none" w="sm" len="sm"/>
                    </a:lnR>
                    <a:lnT w="19050" cap="flat" cmpd="sng">
                      <a:solidFill>
                        <a:srgbClr val="F3F3F3"/>
                      </a:solidFill>
                      <a:prstDash val="solid"/>
                      <a:round/>
                      <a:headEnd type="none" w="sm" len="sm"/>
                      <a:tailEnd type="none" w="sm" len="sm"/>
                    </a:lnT>
                    <a:lnB w="19050" cap="flat" cmpd="sng">
                      <a:solidFill>
                        <a:srgbClr val="F3F3F3"/>
                      </a:solidFill>
                      <a:prstDash val="solid"/>
                      <a:round/>
                      <a:headEnd type="none" w="sm" len="sm"/>
                      <a:tailEnd type="none" w="sm" len="sm"/>
                    </a:lnB>
                    <a:solidFill>
                      <a:srgbClr val="F3F3F3">
                        <a:alpha val="26570"/>
                      </a:srgbClr>
                    </a:solidFill>
                  </a:tcPr>
                </a:tc>
                <a:tc>
                  <a:txBody>
                    <a:bodyPr/>
                    <a:lstStyle/>
                    <a:p>
                      <a:pPr marL="0" lvl="0" indent="0" algn="ctr" rtl="0">
                        <a:spcBef>
                          <a:spcPts val="0"/>
                        </a:spcBef>
                        <a:spcAft>
                          <a:spcPts val="0"/>
                        </a:spcAft>
                        <a:buNone/>
                      </a:pPr>
                      <a:r>
                        <a:rPr lang="en" sz="3000" b="1" dirty="0">
                          <a:solidFill>
                            <a:srgbClr val="F3F3F3"/>
                          </a:solidFill>
                          <a:latin typeface="Rajdhani"/>
                          <a:ea typeface="Rajdhani"/>
                          <a:cs typeface="Rajdhani"/>
                          <a:sym typeface="Rajdhani"/>
                        </a:rPr>
                        <a:t>02</a:t>
                      </a:r>
                      <a:endParaRPr sz="3000" b="1" dirty="0">
                        <a:solidFill>
                          <a:srgbClr val="F3F3F3"/>
                        </a:solidFill>
                        <a:latin typeface="Rajdhani"/>
                        <a:ea typeface="Rajdhani"/>
                        <a:cs typeface="Rajdhani"/>
                        <a:sym typeface="Rajdhani"/>
                      </a:endParaRPr>
                    </a:p>
                  </a:txBody>
                  <a:tcPr marL="91425" marR="91425" marT="91425" marB="91425" anchor="ctr">
                    <a:lnL w="19050" cap="flat" cmpd="sng">
                      <a:solidFill>
                        <a:srgbClr val="F3F3F3"/>
                      </a:solidFill>
                      <a:prstDash val="solid"/>
                      <a:round/>
                      <a:headEnd type="none" w="sm" len="sm"/>
                      <a:tailEnd type="none" w="sm" len="sm"/>
                    </a:lnL>
                    <a:lnR w="19050" cap="flat" cmpd="sng">
                      <a:solidFill>
                        <a:srgbClr val="F3F3F3"/>
                      </a:solidFill>
                      <a:prstDash val="solid"/>
                      <a:round/>
                      <a:headEnd type="none" w="sm" len="sm"/>
                      <a:tailEnd type="none" w="sm" len="sm"/>
                    </a:lnR>
                    <a:lnT w="19050" cap="flat" cmpd="sng">
                      <a:solidFill>
                        <a:srgbClr val="F3F3F3"/>
                      </a:solidFill>
                      <a:prstDash val="solid"/>
                      <a:round/>
                      <a:headEnd type="none" w="sm" len="sm"/>
                      <a:tailEnd type="none" w="sm" len="sm"/>
                    </a:lnT>
                    <a:lnB w="19050" cap="flat" cmpd="sng">
                      <a:solidFill>
                        <a:srgbClr val="F3F3F3"/>
                      </a:solidFill>
                      <a:prstDash val="solid"/>
                      <a:round/>
                      <a:headEnd type="none" w="sm" len="sm"/>
                      <a:tailEnd type="none" w="sm" len="sm"/>
                    </a:lnB>
                    <a:solidFill>
                      <a:srgbClr val="F3F3F3">
                        <a:alpha val="26570"/>
                      </a:srgbClr>
                    </a:solidFill>
                  </a:tcPr>
                </a:tc>
                <a:tc>
                  <a:txBody>
                    <a:bodyPr/>
                    <a:lstStyle/>
                    <a:p>
                      <a:pPr marL="0" lvl="0" indent="0" algn="ctr" rtl="0">
                        <a:spcBef>
                          <a:spcPts val="0"/>
                        </a:spcBef>
                        <a:spcAft>
                          <a:spcPts val="0"/>
                        </a:spcAft>
                        <a:buNone/>
                      </a:pPr>
                      <a:r>
                        <a:rPr lang="en" sz="3000" b="1">
                          <a:solidFill>
                            <a:srgbClr val="F3F3F3"/>
                          </a:solidFill>
                          <a:latin typeface="Rajdhani"/>
                          <a:ea typeface="Rajdhani"/>
                          <a:cs typeface="Rajdhani"/>
                          <a:sym typeface="Rajdhani"/>
                        </a:rPr>
                        <a:t>03</a:t>
                      </a:r>
                      <a:endParaRPr sz="3000" b="1">
                        <a:solidFill>
                          <a:srgbClr val="F3F3F3"/>
                        </a:solidFill>
                        <a:latin typeface="Rajdhani"/>
                        <a:ea typeface="Rajdhani"/>
                        <a:cs typeface="Rajdhani"/>
                        <a:sym typeface="Rajdhani"/>
                      </a:endParaRPr>
                    </a:p>
                  </a:txBody>
                  <a:tcPr marL="91425" marR="91425" marT="91425" marB="91425" anchor="ctr">
                    <a:lnL w="19050" cap="flat" cmpd="sng">
                      <a:solidFill>
                        <a:srgbClr val="F3F3F3"/>
                      </a:solidFill>
                      <a:prstDash val="solid"/>
                      <a:round/>
                      <a:headEnd type="none" w="sm" len="sm"/>
                      <a:tailEnd type="none" w="sm" len="sm"/>
                    </a:lnL>
                    <a:lnR w="19050" cap="flat" cmpd="sng">
                      <a:solidFill>
                        <a:srgbClr val="F3F3F3"/>
                      </a:solidFill>
                      <a:prstDash val="solid"/>
                      <a:round/>
                      <a:headEnd type="none" w="sm" len="sm"/>
                      <a:tailEnd type="none" w="sm" len="sm"/>
                    </a:lnR>
                    <a:lnT w="19050" cap="flat" cmpd="sng">
                      <a:solidFill>
                        <a:srgbClr val="F3F3F3"/>
                      </a:solidFill>
                      <a:prstDash val="solid"/>
                      <a:round/>
                      <a:headEnd type="none" w="sm" len="sm"/>
                      <a:tailEnd type="none" w="sm" len="sm"/>
                    </a:lnT>
                    <a:lnB w="19050" cap="flat" cmpd="sng">
                      <a:solidFill>
                        <a:srgbClr val="F3F3F3"/>
                      </a:solidFill>
                      <a:prstDash val="solid"/>
                      <a:round/>
                      <a:headEnd type="none" w="sm" len="sm"/>
                      <a:tailEnd type="none" w="sm" len="sm"/>
                    </a:lnB>
                    <a:solidFill>
                      <a:srgbClr val="F3F3F3">
                        <a:alpha val="26570"/>
                      </a:srgbClr>
                    </a:solidFill>
                  </a:tcPr>
                </a:tc>
                <a:tc>
                  <a:txBody>
                    <a:bodyPr/>
                    <a:lstStyle/>
                    <a:p>
                      <a:pPr marL="0" lvl="0" indent="0" algn="ctr" rtl="0">
                        <a:spcBef>
                          <a:spcPts val="0"/>
                        </a:spcBef>
                        <a:spcAft>
                          <a:spcPts val="0"/>
                        </a:spcAft>
                        <a:buNone/>
                      </a:pPr>
                      <a:r>
                        <a:rPr lang="en" sz="3000" b="1">
                          <a:solidFill>
                            <a:srgbClr val="F3F3F3"/>
                          </a:solidFill>
                          <a:latin typeface="Rajdhani"/>
                          <a:ea typeface="Rajdhani"/>
                          <a:cs typeface="Rajdhani"/>
                          <a:sym typeface="Rajdhani"/>
                        </a:rPr>
                        <a:t>04</a:t>
                      </a:r>
                      <a:endParaRPr sz="3000" b="1">
                        <a:solidFill>
                          <a:srgbClr val="F3F3F3"/>
                        </a:solidFill>
                        <a:latin typeface="Rajdhani"/>
                        <a:ea typeface="Rajdhani"/>
                        <a:cs typeface="Rajdhani"/>
                        <a:sym typeface="Rajdhani"/>
                      </a:endParaRPr>
                    </a:p>
                  </a:txBody>
                  <a:tcPr marL="91425" marR="91425" marT="91425" marB="91425" anchor="ctr">
                    <a:lnL w="19050" cap="flat" cmpd="sng">
                      <a:solidFill>
                        <a:srgbClr val="F3F3F3"/>
                      </a:solidFill>
                      <a:prstDash val="solid"/>
                      <a:round/>
                      <a:headEnd type="none" w="sm" len="sm"/>
                      <a:tailEnd type="none" w="sm" len="sm"/>
                    </a:lnL>
                    <a:lnR w="19050" cap="flat" cmpd="sng">
                      <a:solidFill>
                        <a:srgbClr val="F3F3F3"/>
                      </a:solidFill>
                      <a:prstDash val="solid"/>
                      <a:round/>
                      <a:headEnd type="none" w="sm" len="sm"/>
                      <a:tailEnd type="none" w="sm" len="sm"/>
                    </a:lnR>
                    <a:lnT w="19050" cap="flat" cmpd="sng">
                      <a:solidFill>
                        <a:srgbClr val="F3F3F3"/>
                      </a:solidFill>
                      <a:prstDash val="solid"/>
                      <a:round/>
                      <a:headEnd type="none" w="sm" len="sm"/>
                      <a:tailEnd type="none" w="sm" len="sm"/>
                    </a:lnT>
                    <a:lnB w="19050" cap="flat" cmpd="sng">
                      <a:solidFill>
                        <a:srgbClr val="F3F3F3"/>
                      </a:solidFill>
                      <a:prstDash val="solid"/>
                      <a:round/>
                      <a:headEnd type="none" w="sm" len="sm"/>
                      <a:tailEnd type="none" w="sm" len="sm"/>
                    </a:lnB>
                    <a:solidFill>
                      <a:srgbClr val="F3F3F3">
                        <a:alpha val="26570"/>
                      </a:srgbClr>
                    </a:solidFill>
                  </a:tcPr>
                </a:tc>
                <a:extLst>
                  <a:ext uri="{0D108BD9-81ED-4DB2-BD59-A6C34878D82A}">
                    <a16:rowId xmlns:a16="http://schemas.microsoft.com/office/drawing/2014/main" val="10000"/>
                  </a:ext>
                </a:extLst>
              </a:tr>
              <a:tr h="954025">
                <a:tc>
                  <a:txBody>
                    <a:bodyPr/>
                    <a:lstStyle/>
                    <a:p>
                      <a:pPr marL="0" lvl="0" indent="0" algn="ctr" rtl="0">
                        <a:spcBef>
                          <a:spcPts val="0"/>
                        </a:spcBef>
                        <a:spcAft>
                          <a:spcPts val="0"/>
                        </a:spcAft>
                        <a:buNone/>
                      </a:pPr>
                      <a:r>
                        <a:rPr lang="es-ES" dirty="0">
                          <a:solidFill>
                            <a:srgbClr val="F3F3F3"/>
                          </a:solidFill>
                          <a:latin typeface="Fira Sans Condensed Light"/>
                          <a:ea typeface="Fira Sans Condensed Light"/>
                          <a:cs typeface="Fira Sans Condensed Light"/>
                          <a:sym typeface="Fira Sans Condensed Light"/>
                        </a:rPr>
                        <a:t>RECORDAR</a:t>
                      </a:r>
                    </a:p>
                    <a:p>
                      <a:pPr marL="0" lvl="0" indent="0" algn="ctr" rtl="0">
                        <a:spcBef>
                          <a:spcPts val="0"/>
                        </a:spcBef>
                        <a:spcAft>
                          <a:spcPts val="0"/>
                        </a:spcAft>
                        <a:buNone/>
                      </a:pPr>
                      <a:r>
                        <a:rPr lang="es-ES" dirty="0">
                          <a:solidFill>
                            <a:srgbClr val="F3F3F3"/>
                          </a:solidFill>
                          <a:latin typeface="Fira Sans Condensed Light"/>
                          <a:ea typeface="Fira Sans Condensed Light"/>
                          <a:cs typeface="Fira Sans Condensed Light"/>
                          <a:sym typeface="Fira Sans Condensed Light"/>
                        </a:rPr>
                        <a:t>Contenidos unidad anterior.</a:t>
                      </a:r>
                      <a:endParaRPr dirty="0">
                        <a:solidFill>
                          <a:srgbClr val="F3F3F3"/>
                        </a:solidFill>
                        <a:latin typeface="Fira Sans Condensed Light"/>
                        <a:ea typeface="Fira Sans Condensed Light"/>
                        <a:cs typeface="Fira Sans Condensed Light"/>
                        <a:sym typeface="Fira Sans Condensed Light"/>
                      </a:endParaRPr>
                    </a:p>
                  </a:txBody>
                  <a:tcPr marL="91425" marR="91425" marT="91425" marB="91425" anchor="ctr">
                    <a:lnL w="19050" cap="flat" cmpd="sng">
                      <a:solidFill>
                        <a:srgbClr val="F3F3F3"/>
                      </a:solidFill>
                      <a:prstDash val="solid"/>
                      <a:round/>
                      <a:headEnd type="none" w="sm" len="sm"/>
                      <a:tailEnd type="none" w="sm" len="sm"/>
                    </a:lnL>
                    <a:lnR w="19050" cap="flat" cmpd="sng">
                      <a:solidFill>
                        <a:srgbClr val="F3F3F3"/>
                      </a:solidFill>
                      <a:prstDash val="solid"/>
                      <a:round/>
                      <a:headEnd type="none" w="sm" len="sm"/>
                      <a:tailEnd type="none" w="sm" len="sm"/>
                    </a:lnR>
                    <a:lnT w="19050" cap="flat" cmpd="sng">
                      <a:solidFill>
                        <a:srgbClr val="F3F3F3"/>
                      </a:solidFill>
                      <a:prstDash val="solid"/>
                      <a:round/>
                      <a:headEnd type="none" w="sm" len="sm"/>
                      <a:tailEnd type="none" w="sm" len="sm"/>
                    </a:lnT>
                    <a:lnB w="19050" cap="flat" cmpd="sng">
                      <a:solidFill>
                        <a:srgbClr val="F3F3F3"/>
                      </a:solidFill>
                      <a:prstDash val="solid"/>
                      <a:round/>
                      <a:headEnd type="none" w="sm" len="sm"/>
                      <a:tailEnd type="none" w="sm" len="sm"/>
                    </a:lnB>
                    <a:solidFill>
                      <a:srgbClr val="F3F3F3">
                        <a:alpha val="26570"/>
                      </a:srgbClr>
                    </a:solidFill>
                  </a:tcPr>
                </a:tc>
                <a:tc>
                  <a:txBody>
                    <a:bodyPr/>
                    <a:lstStyle/>
                    <a:p>
                      <a:pPr marL="0" lvl="0" indent="0" algn="ctr" rtl="0">
                        <a:spcBef>
                          <a:spcPts val="0"/>
                        </a:spcBef>
                        <a:spcAft>
                          <a:spcPts val="0"/>
                        </a:spcAft>
                        <a:buNone/>
                      </a:pPr>
                      <a:r>
                        <a:rPr lang="es-ES" dirty="0">
                          <a:solidFill>
                            <a:srgbClr val="F3F3F3"/>
                          </a:solidFill>
                          <a:latin typeface="Fira Sans Condensed Light"/>
                          <a:ea typeface="Fira Sans Condensed Light"/>
                          <a:cs typeface="Fira Sans Condensed Light"/>
                          <a:sym typeface="Fira Sans Condensed Light"/>
                        </a:rPr>
                        <a:t>actividad</a:t>
                      </a:r>
                    </a:p>
                  </a:txBody>
                  <a:tcPr marL="91425" marR="91425" marT="91425" marB="91425" anchor="ctr">
                    <a:lnL w="19050" cap="flat" cmpd="sng">
                      <a:solidFill>
                        <a:srgbClr val="F3F3F3"/>
                      </a:solidFill>
                      <a:prstDash val="solid"/>
                      <a:round/>
                      <a:headEnd type="none" w="sm" len="sm"/>
                      <a:tailEnd type="none" w="sm" len="sm"/>
                    </a:lnL>
                    <a:lnR w="19050" cap="flat" cmpd="sng">
                      <a:solidFill>
                        <a:srgbClr val="F3F3F3"/>
                      </a:solidFill>
                      <a:prstDash val="solid"/>
                      <a:round/>
                      <a:headEnd type="none" w="sm" len="sm"/>
                      <a:tailEnd type="none" w="sm" len="sm"/>
                    </a:lnR>
                    <a:lnT w="19050" cap="flat" cmpd="sng">
                      <a:solidFill>
                        <a:srgbClr val="F3F3F3"/>
                      </a:solidFill>
                      <a:prstDash val="solid"/>
                      <a:round/>
                      <a:headEnd type="none" w="sm" len="sm"/>
                      <a:tailEnd type="none" w="sm" len="sm"/>
                    </a:lnT>
                    <a:lnB w="19050" cap="flat" cmpd="sng">
                      <a:solidFill>
                        <a:srgbClr val="F3F3F3"/>
                      </a:solidFill>
                      <a:prstDash val="solid"/>
                      <a:round/>
                      <a:headEnd type="none" w="sm" len="sm"/>
                      <a:tailEnd type="none" w="sm" len="sm"/>
                    </a:lnB>
                    <a:solidFill>
                      <a:srgbClr val="F3F3F3">
                        <a:alpha val="26570"/>
                      </a:srgbClr>
                    </a:solidFill>
                  </a:tcPr>
                </a:tc>
                <a:tc>
                  <a:txBody>
                    <a:bodyPr/>
                    <a:lstStyle/>
                    <a:p>
                      <a:pPr marL="0" lvl="0" indent="0" algn="ctr" rtl="0">
                        <a:spcBef>
                          <a:spcPts val="0"/>
                        </a:spcBef>
                        <a:spcAft>
                          <a:spcPts val="0"/>
                        </a:spcAft>
                        <a:buNone/>
                      </a:pPr>
                      <a:r>
                        <a:rPr lang="es-ES" dirty="0">
                          <a:solidFill>
                            <a:srgbClr val="F3F3F3"/>
                          </a:solidFill>
                          <a:latin typeface="Fira Sans Condensed Light"/>
                          <a:ea typeface="Fira Sans Condensed Light"/>
                          <a:cs typeface="Fira Sans Condensed Light"/>
                          <a:sym typeface="Fira Sans Condensed Light"/>
                        </a:rPr>
                        <a:t>Trabajo con fuentes</a:t>
                      </a:r>
                    </a:p>
                  </a:txBody>
                  <a:tcPr marL="91425" marR="91425" marT="91425" marB="91425" anchor="ctr">
                    <a:lnL w="19050" cap="flat" cmpd="sng">
                      <a:solidFill>
                        <a:srgbClr val="F3F3F3"/>
                      </a:solidFill>
                      <a:prstDash val="solid"/>
                      <a:round/>
                      <a:headEnd type="none" w="sm" len="sm"/>
                      <a:tailEnd type="none" w="sm" len="sm"/>
                    </a:lnL>
                    <a:lnR w="19050" cap="flat" cmpd="sng">
                      <a:solidFill>
                        <a:srgbClr val="F3F3F3"/>
                      </a:solidFill>
                      <a:prstDash val="solid"/>
                      <a:round/>
                      <a:headEnd type="none" w="sm" len="sm"/>
                      <a:tailEnd type="none" w="sm" len="sm"/>
                    </a:lnR>
                    <a:lnT w="19050" cap="flat" cmpd="sng">
                      <a:solidFill>
                        <a:srgbClr val="F3F3F3"/>
                      </a:solidFill>
                      <a:prstDash val="solid"/>
                      <a:round/>
                      <a:headEnd type="none" w="sm" len="sm"/>
                      <a:tailEnd type="none" w="sm" len="sm"/>
                    </a:lnT>
                    <a:lnB w="19050" cap="flat" cmpd="sng">
                      <a:solidFill>
                        <a:srgbClr val="F3F3F3"/>
                      </a:solidFill>
                      <a:prstDash val="solid"/>
                      <a:round/>
                      <a:headEnd type="none" w="sm" len="sm"/>
                      <a:tailEnd type="none" w="sm" len="sm"/>
                    </a:lnB>
                    <a:solidFill>
                      <a:srgbClr val="F3F3F3">
                        <a:alpha val="26570"/>
                      </a:srgbClr>
                    </a:solidFill>
                  </a:tcPr>
                </a:tc>
                <a:tc>
                  <a:txBody>
                    <a:bodyPr/>
                    <a:lstStyle/>
                    <a:p>
                      <a:pPr marL="0" lvl="0" indent="0" algn="ctr" rtl="0">
                        <a:spcBef>
                          <a:spcPts val="0"/>
                        </a:spcBef>
                        <a:spcAft>
                          <a:spcPts val="0"/>
                        </a:spcAft>
                        <a:buNone/>
                      </a:pPr>
                      <a:r>
                        <a:rPr lang="es-ES" dirty="0">
                          <a:solidFill>
                            <a:srgbClr val="F3F3F3"/>
                          </a:solidFill>
                          <a:latin typeface="Fira Sans Condensed Light"/>
                          <a:ea typeface="Fira Sans Condensed Light"/>
                          <a:cs typeface="Fira Sans Condensed Light"/>
                          <a:sym typeface="Fira Sans Condensed Light"/>
                        </a:rPr>
                        <a:t>SÍNTESIS </a:t>
                      </a:r>
                    </a:p>
                    <a:p>
                      <a:pPr marL="0" lvl="0" indent="0" algn="ctr" rtl="0">
                        <a:spcBef>
                          <a:spcPts val="0"/>
                        </a:spcBef>
                        <a:spcAft>
                          <a:spcPts val="0"/>
                        </a:spcAft>
                        <a:buNone/>
                      </a:pPr>
                      <a:r>
                        <a:rPr lang="es-ES" dirty="0">
                          <a:solidFill>
                            <a:srgbClr val="F3F3F3"/>
                          </a:solidFill>
                          <a:latin typeface="Fira Sans Condensed Light"/>
                          <a:ea typeface="Fira Sans Condensed Light"/>
                          <a:cs typeface="Fira Sans Condensed Light"/>
                          <a:sym typeface="Fira Sans Condensed Light"/>
                        </a:rPr>
                        <a:t>resumen clase del día.</a:t>
                      </a:r>
                      <a:endParaRPr dirty="0">
                        <a:solidFill>
                          <a:srgbClr val="F3F3F3"/>
                        </a:solidFill>
                        <a:latin typeface="Fira Sans Condensed Light"/>
                        <a:ea typeface="Fira Sans Condensed Light"/>
                        <a:cs typeface="Fira Sans Condensed Light"/>
                        <a:sym typeface="Fira Sans Condensed Light"/>
                      </a:endParaRPr>
                    </a:p>
                  </a:txBody>
                  <a:tcPr marL="91425" marR="91425" marT="91425" marB="91425" anchor="ctr">
                    <a:lnL w="19050" cap="flat" cmpd="sng">
                      <a:solidFill>
                        <a:srgbClr val="F3F3F3"/>
                      </a:solidFill>
                      <a:prstDash val="solid"/>
                      <a:round/>
                      <a:headEnd type="none" w="sm" len="sm"/>
                      <a:tailEnd type="none" w="sm" len="sm"/>
                    </a:lnL>
                    <a:lnR w="19050" cap="flat" cmpd="sng">
                      <a:solidFill>
                        <a:srgbClr val="F3F3F3"/>
                      </a:solidFill>
                      <a:prstDash val="solid"/>
                      <a:round/>
                      <a:headEnd type="none" w="sm" len="sm"/>
                      <a:tailEnd type="none" w="sm" len="sm"/>
                    </a:lnR>
                    <a:lnT w="19050" cap="flat" cmpd="sng">
                      <a:solidFill>
                        <a:srgbClr val="F3F3F3"/>
                      </a:solidFill>
                      <a:prstDash val="solid"/>
                      <a:round/>
                      <a:headEnd type="none" w="sm" len="sm"/>
                      <a:tailEnd type="none" w="sm" len="sm"/>
                    </a:lnT>
                    <a:lnB w="19050" cap="flat" cmpd="sng">
                      <a:solidFill>
                        <a:srgbClr val="F3F3F3"/>
                      </a:solidFill>
                      <a:prstDash val="solid"/>
                      <a:round/>
                      <a:headEnd type="none" w="sm" len="sm"/>
                      <a:tailEnd type="none" w="sm" len="sm"/>
                    </a:lnB>
                    <a:solidFill>
                      <a:srgbClr val="F3F3F3">
                        <a:alpha val="2657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3678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5"/>
          <p:cNvSpPr txBox="1">
            <a:spLocks noGrp="1"/>
          </p:cNvSpPr>
          <p:nvPr>
            <p:ph type="title"/>
          </p:nvPr>
        </p:nvSpPr>
        <p:spPr>
          <a:xfrm>
            <a:off x="720100" y="509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3000" dirty="0">
                <a:solidFill>
                  <a:srgbClr val="F3F3F3"/>
                </a:solidFill>
              </a:rPr>
              <a:t>Contenidos clase anterior</a:t>
            </a:r>
            <a:endParaRPr sz="3000" dirty="0">
              <a:solidFill>
                <a:srgbClr val="F3F3F3"/>
              </a:solidFill>
            </a:endParaRPr>
          </a:p>
        </p:txBody>
      </p:sp>
      <p:sp>
        <p:nvSpPr>
          <p:cNvPr id="110" name="Google Shape;110;p25"/>
          <p:cNvSpPr txBox="1">
            <a:spLocks noGrp="1"/>
          </p:cNvSpPr>
          <p:nvPr>
            <p:ph type="body" idx="1"/>
          </p:nvPr>
        </p:nvSpPr>
        <p:spPr>
          <a:xfrm>
            <a:off x="720000" y="1152475"/>
            <a:ext cx="7704000" cy="3606000"/>
          </a:xfrm>
          <a:prstGeom prst="rect">
            <a:avLst/>
          </a:prstGeom>
          <a:solidFill>
            <a:srgbClr val="0C343D">
              <a:alpha val="56699"/>
            </a:srgbClr>
          </a:solidFill>
        </p:spPr>
        <p:txBody>
          <a:bodyPr spcFirstLastPara="1" wrap="square" lIns="234000" tIns="234000" rIns="234000" bIns="91425" anchor="t" anchorCtr="0">
            <a:noAutofit/>
          </a:bodyPr>
          <a:lstStyle/>
          <a:p>
            <a:pPr marL="0" lvl="0" indent="0" algn="just" rtl="0">
              <a:spcBef>
                <a:spcPts val="0"/>
              </a:spcBef>
              <a:spcAft>
                <a:spcPts val="0"/>
              </a:spcAft>
              <a:buNone/>
            </a:pPr>
            <a:r>
              <a:rPr lang="es-ES" dirty="0"/>
              <a:t>Los contenidos tratados la clase anterior corresponde a el contexto nacional durante la Guerra Fría en el mundo:</a:t>
            </a:r>
          </a:p>
          <a:p>
            <a:pPr marL="0" lvl="0" indent="0" algn="just" rtl="0">
              <a:spcBef>
                <a:spcPts val="0"/>
              </a:spcBef>
              <a:spcAft>
                <a:spcPts val="0"/>
              </a:spcAft>
              <a:buNone/>
            </a:pPr>
            <a:endParaRPr dirty="0">
              <a:solidFill>
                <a:srgbClr val="F3F3F3"/>
              </a:solidFill>
            </a:endParaRPr>
          </a:p>
          <a:p>
            <a:pPr marL="457200" lvl="0" indent="-311150" algn="just" rtl="0">
              <a:spcBef>
                <a:spcPts val="0"/>
              </a:spcBef>
              <a:spcAft>
                <a:spcPts val="0"/>
              </a:spcAft>
              <a:buClr>
                <a:srgbClr val="F3F3F3"/>
              </a:buClr>
              <a:buSzPts val="1300"/>
              <a:buAutoNum type="arabicPeriod"/>
            </a:pPr>
            <a:r>
              <a:rPr lang="es-ES" dirty="0"/>
              <a:t>Contexto de nacional durante el siglo XX.</a:t>
            </a:r>
          </a:p>
          <a:p>
            <a:pPr marL="457200" lvl="0" indent="-311150" algn="just" rtl="0">
              <a:spcBef>
                <a:spcPts val="0"/>
              </a:spcBef>
              <a:spcAft>
                <a:spcPts val="0"/>
              </a:spcAft>
              <a:buClr>
                <a:srgbClr val="F3F3F3"/>
              </a:buClr>
              <a:buSzPts val="1300"/>
              <a:buAutoNum type="arabicPeriod"/>
            </a:pPr>
            <a:r>
              <a:rPr lang="es-ES" dirty="0"/>
              <a:t>Datos demográficos.</a:t>
            </a:r>
          </a:p>
          <a:p>
            <a:pPr marL="457200" lvl="0" indent="-311150" algn="just" rtl="0">
              <a:spcBef>
                <a:spcPts val="0"/>
              </a:spcBef>
              <a:spcAft>
                <a:spcPts val="0"/>
              </a:spcAft>
              <a:buClr>
                <a:srgbClr val="F3F3F3"/>
              </a:buClr>
              <a:buSzPts val="1300"/>
              <a:buAutoNum type="arabicPeriod"/>
            </a:pPr>
            <a:r>
              <a:rPr lang="es-ES" dirty="0"/>
              <a:t>Emergencia de sectores políticos.</a:t>
            </a:r>
          </a:p>
          <a:p>
            <a:pPr marL="457200" lvl="0" indent="-311150" algn="just" rtl="0">
              <a:spcBef>
                <a:spcPts val="0"/>
              </a:spcBef>
              <a:spcAft>
                <a:spcPts val="0"/>
              </a:spcAft>
              <a:buClr>
                <a:srgbClr val="F3F3F3"/>
              </a:buClr>
              <a:buSzPts val="1300"/>
              <a:buAutoNum type="arabicPeriod"/>
            </a:pPr>
            <a:r>
              <a:rPr lang="es-ES" dirty="0"/>
              <a:t>Organización y participación popular.</a:t>
            </a:r>
          </a:p>
          <a:p>
            <a:pPr marL="146050" lvl="0" indent="0" algn="just" rtl="0">
              <a:spcBef>
                <a:spcPts val="0"/>
              </a:spcBef>
              <a:spcAft>
                <a:spcPts val="0"/>
              </a:spcAft>
              <a:buClr>
                <a:srgbClr val="F3F3F3"/>
              </a:buClr>
              <a:buSzPts val="1300"/>
              <a:buNone/>
            </a:pPr>
            <a:endParaRPr lang="es-ES" dirty="0"/>
          </a:p>
          <a:p>
            <a:pPr marL="0" lvl="0" indent="0" algn="l" rtl="0">
              <a:spcBef>
                <a:spcPts val="0"/>
              </a:spcBef>
              <a:spcAft>
                <a:spcPts val="0"/>
              </a:spcAft>
              <a:buNone/>
            </a:pPr>
            <a:endParaRPr dirty="0">
              <a:solidFill>
                <a:srgbClr val="F3F3F3"/>
              </a:solidFill>
            </a:endParaRPr>
          </a:p>
          <a:p>
            <a:pPr marL="0" lvl="0" indent="0" algn="l" rtl="0">
              <a:spcBef>
                <a:spcPts val="1600"/>
              </a:spcBef>
              <a:spcAft>
                <a:spcPts val="1600"/>
              </a:spcAft>
              <a:buNone/>
            </a:pPr>
            <a:endParaRPr dirty="0">
              <a:solidFill>
                <a:srgbClr val="F3F3F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7D0DAB2-FCB7-416E-B064-D8BD21A33DC8}"/>
              </a:ext>
            </a:extLst>
          </p:cNvPr>
          <p:cNvSpPr>
            <a:spLocks noGrp="1"/>
          </p:cNvSpPr>
          <p:nvPr>
            <p:ph type="title"/>
          </p:nvPr>
        </p:nvSpPr>
        <p:spPr/>
        <p:txBody>
          <a:bodyPr/>
          <a:lstStyle/>
          <a:p>
            <a:r>
              <a:rPr lang="es-ES" dirty="0"/>
              <a:t>Actividad inicial</a:t>
            </a:r>
          </a:p>
        </p:txBody>
      </p:sp>
      <p:sp>
        <p:nvSpPr>
          <p:cNvPr id="5" name="Rectángulo 4">
            <a:extLst>
              <a:ext uri="{FF2B5EF4-FFF2-40B4-BE49-F238E27FC236}">
                <a16:creationId xmlns:a16="http://schemas.microsoft.com/office/drawing/2014/main" id="{487A6511-FB43-44F2-8875-01FFD59F092B}"/>
              </a:ext>
            </a:extLst>
          </p:cNvPr>
          <p:cNvSpPr/>
          <p:nvPr/>
        </p:nvSpPr>
        <p:spPr>
          <a:xfrm>
            <a:off x="6649770" y="2038536"/>
            <a:ext cx="2286000" cy="1600438"/>
          </a:xfrm>
          <a:prstGeom prst="rect">
            <a:avLst/>
          </a:prstGeom>
        </p:spPr>
        <p:txBody>
          <a:bodyPr wrap="square">
            <a:spAutoFit/>
          </a:bodyPr>
          <a:lstStyle/>
          <a:p>
            <a:r>
              <a:rPr lang="es-ES" b="1" dirty="0">
                <a:solidFill>
                  <a:srgbClr val="F3F3F3"/>
                </a:solidFill>
                <a:latin typeface="Fira Sans Condensed Light"/>
                <a:sym typeface="Fira Sans Condensed Light"/>
              </a:rPr>
              <a:t>Comenta qué a partir del video.</a:t>
            </a:r>
          </a:p>
          <a:p>
            <a:endParaRPr lang="es-ES" dirty="0">
              <a:solidFill>
                <a:srgbClr val="F3F3F3"/>
              </a:solidFill>
              <a:latin typeface="Fira Sans Condensed Light"/>
              <a:sym typeface="Fira Sans Condensed Light"/>
            </a:endParaRPr>
          </a:p>
          <a:p>
            <a:r>
              <a:rPr lang="es-ES" dirty="0">
                <a:solidFill>
                  <a:srgbClr val="F3F3F3"/>
                </a:solidFill>
                <a:latin typeface="Fira Sans Condensed Light"/>
                <a:sym typeface="Fira Sans Condensed Light"/>
              </a:rPr>
              <a:t>¿En qué consistió la reforma agraria?</a:t>
            </a:r>
          </a:p>
          <a:p>
            <a:endParaRPr lang="es-ES" dirty="0">
              <a:solidFill>
                <a:srgbClr val="F3F3F3"/>
              </a:solidFill>
              <a:latin typeface="Fira Sans Condensed Light"/>
              <a:sym typeface="Fira Sans Condensed Light"/>
            </a:endParaRPr>
          </a:p>
          <a:p>
            <a:r>
              <a:rPr lang="es-ES" dirty="0">
                <a:solidFill>
                  <a:srgbClr val="F3F3F3"/>
                </a:solidFill>
                <a:latin typeface="Fira Sans Condensed Light"/>
                <a:sym typeface="Fira Sans Condensed Light"/>
              </a:rPr>
              <a:t>¿Fue algo justo o injusto?</a:t>
            </a:r>
            <a:endParaRPr lang="es-ES" dirty="0"/>
          </a:p>
        </p:txBody>
      </p:sp>
      <p:pic>
        <p:nvPicPr>
          <p:cNvPr id="2" name="Elementos multimedia en línea 1" title="REFORMA AGRARIA EN CHILE, RESUMEN DE LA HISTORIA">
            <a:hlinkClick r:id="" action="ppaction://media"/>
            <a:extLst>
              <a:ext uri="{FF2B5EF4-FFF2-40B4-BE49-F238E27FC236}">
                <a16:creationId xmlns:a16="http://schemas.microsoft.com/office/drawing/2014/main" id="{B3B2DAAB-8F9A-464E-9332-C8DDDB9CDEF5}"/>
              </a:ext>
            </a:extLst>
          </p:cNvPr>
          <p:cNvPicPr>
            <a:picLocks noRot="1" noChangeAspect="1"/>
          </p:cNvPicPr>
          <p:nvPr>
            <a:videoFile r:link="rId1"/>
          </p:nvPr>
        </p:nvPicPr>
        <p:blipFill>
          <a:blip r:embed="rId3"/>
          <a:stretch>
            <a:fillRect/>
          </a:stretch>
        </p:blipFill>
        <p:spPr>
          <a:xfrm>
            <a:off x="274622" y="1418564"/>
            <a:ext cx="6096000" cy="3429000"/>
          </a:xfrm>
          <a:prstGeom prst="rect">
            <a:avLst/>
          </a:prstGeom>
        </p:spPr>
      </p:pic>
    </p:spTree>
    <p:extLst>
      <p:ext uri="{BB962C8B-B14F-4D97-AF65-F5344CB8AC3E}">
        <p14:creationId xmlns:p14="http://schemas.microsoft.com/office/powerpoint/2010/main" val="133646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7641B4B-1120-4199-ACA0-C2E0F2A61E9C}"/>
              </a:ext>
            </a:extLst>
          </p:cNvPr>
          <p:cNvSpPr>
            <a:spLocks noGrp="1"/>
          </p:cNvSpPr>
          <p:nvPr>
            <p:ph type="body" idx="1"/>
          </p:nvPr>
        </p:nvSpPr>
        <p:spPr>
          <a:xfrm>
            <a:off x="720000" y="1152475"/>
            <a:ext cx="7704000" cy="2269735"/>
          </a:xfrm>
        </p:spPr>
        <p:txBody>
          <a:bodyPr/>
          <a:lstStyle/>
          <a:p>
            <a:pPr marL="158750" indent="0">
              <a:buNone/>
            </a:pPr>
            <a:r>
              <a:rPr lang="es-ES" dirty="0"/>
              <a:t>El Partido Radical había sido el principal exponente de este centro, pero, tras varios años en el poder, su alianza con otros sectores comenzó a ser mal evaluada y criticada por la ciudadanía. De esta crítica emergió una nueva política que consideró que el valor de las ideas y programas debía imperar por sobre los protocolos políticos y la negociación. Además, se decía que Chile estaba estancado en muchas áreas.</a:t>
            </a:r>
          </a:p>
          <a:p>
            <a:pPr marL="158750" indent="0">
              <a:buNone/>
            </a:pPr>
            <a:endParaRPr lang="es-ES" dirty="0"/>
          </a:p>
          <a:p>
            <a:pPr marL="158750" indent="0">
              <a:buNone/>
            </a:pPr>
            <a:endParaRPr lang="es-ES" dirty="0"/>
          </a:p>
          <a:p>
            <a:pPr marL="158750" indent="0">
              <a:buNone/>
            </a:pPr>
            <a:r>
              <a:rPr lang="es-ES" dirty="0"/>
              <a:t>A diferencia del rol que cumplía el Partido Radical anteriormente, la Democracia Cristiana no buscó establecer alianzas ni negociaciones, sino que apuntaron a instalar su proyecto político como una alternativa para llevar adelante los cambios que la sociedad necesitaba. A juicio de algunos analistas, este nuevo rol del centro ideologizado favoreció la polarización del sistema.</a:t>
            </a:r>
          </a:p>
        </p:txBody>
      </p:sp>
      <p:sp>
        <p:nvSpPr>
          <p:cNvPr id="3" name="Título 2">
            <a:extLst>
              <a:ext uri="{FF2B5EF4-FFF2-40B4-BE49-F238E27FC236}">
                <a16:creationId xmlns:a16="http://schemas.microsoft.com/office/drawing/2014/main" id="{24738B0D-3598-4A0B-935D-8C1508415ADA}"/>
              </a:ext>
            </a:extLst>
          </p:cNvPr>
          <p:cNvSpPr>
            <a:spLocks noGrp="1"/>
          </p:cNvSpPr>
          <p:nvPr>
            <p:ph type="title"/>
          </p:nvPr>
        </p:nvSpPr>
        <p:spPr/>
        <p:txBody>
          <a:bodyPr/>
          <a:lstStyle/>
          <a:p>
            <a:r>
              <a:rPr lang="es-ES" dirty="0"/>
              <a:t>Sistema de partidos políticos.</a:t>
            </a:r>
          </a:p>
        </p:txBody>
      </p:sp>
      <p:pic>
        <p:nvPicPr>
          <p:cNvPr id="4" name="Imagen 3">
            <a:extLst>
              <a:ext uri="{FF2B5EF4-FFF2-40B4-BE49-F238E27FC236}">
                <a16:creationId xmlns:a16="http://schemas.microsoft.com/office/drawing/2014/main" id="{0FDC3B77-7889-406C-8826-F7432EAF3324}"/>
              </a:ext>
            </a:extLst>
          </p:cNvPr>
          <p:cNvPicPr>
            <a:picLocks noChangeAspect="1"/>
          </p:cNvPicPr>
          <p:nvPr/>
        </p:nvPicPr>
        <p:blipFill>
          <a:blip r:embed="rId2"/>
          <a:stretch>
            <a:fillRect/>
          </a:stretch>
        </p:blipFill>
        <p:spPr>
          <a:xfrm>
            <a:off x="5558828" y="3235956"/>
            <a:ext cx="1896577" cy="1798901"/>
          </a:xfrm>
          <a:prstGeom prst="rect">
            <a:avLst/>
          </a:prstGeom>
        </p:spPr>
      </p:pic>
    </p:spTree>
    <p:extLst>
      <p:ext uri="{BB962C8B-B14F-4D97-AF65-F5344CB8AC3E}">
        <p14:creationId xmlns:p14="http://schemas.microsoft.com/office/powerpoint/2010/main" val="4210481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25216EA-7390-45F8-A659-032F01446DBE}"/>
              </a:ext>
            </a:extLst>
          </p:cNvPr>
          <p:cNvSpPr>
            <a:spLocks noGrp="1"/>
          </p:cNvSpPr>
          <p:nvPr>
            <p:ph type="title"/>
          </p:nvPr>
        </p:nvSpPr>
        <p:spPr>
          <a:xfrm>
            <a:off x="792527" y="2202822"/>
            <a:ext cx="7704000" cy="572700"/>
          </a:xfrm>
        </p:spPr>
        <p:txBody>
          <a:bodyPr/>
          <a:lstStyle/>
          <a:p>
            <a:r>
              <a:rPr lang="es-ES" dirty="0"/>
              <a:t>Nuevos proyectos políticos.</a:t>
            </a:r>
          </a:p>
        </p:txBody>
      </p:sp>
      <p:sp>
        <p:nvSpPr>
          <p:cNvPr id="2" name="Rectángulo 1">
            <a:extLst>
              <a:ext uri="{FF2B5EF4-FFF2-40B4-BE49-F238E27FC236}">
                <a16:creationId xmlns:a16="http://schemas.microsoft.com/office/drawing/2014/main" id="{95EF48CE-E2B2-4643-9B82-38A85840779B}"/>
              </a:ext>
            </a:extLst>
          </p:cNvPr>
          <p:cNvSpPr/>
          <p:nvPr/>
        </p:nvSpPr>
        <p:spPr>
          <a:xfrm>
            <a:off x="3010278" y="4167021"/>
            <a:ext cx="5771584" cy="523220"/>
          </a:xfrm>
          <a:prstGeom prst="rect">
            <a:avLst/>
          </a:prstGeom>
        </p:spPr>
        <p:txBody>
          <a:bodyPr wrap="square">
            <a:spAutoFit/>
          </a:bodyPr>
          <a:lstStyle/>
          <a:p>
            <a:r>
              <a:rPr lang="es-ES" dirty="0">
                <a:solidFill>
                  <a:srgbClr val="92D050"/>
                </a:solidFill>
                <a:latin typeface="MyriadPro-Light"/>
              </a:rPr>
              <a:t>Esto finalmente llevó a una polarización política, en la que cada sector buscaba aplicar su propio modelo para cambiar la sociedad chilena</a:t>
            </a:r>
            <a:r>
              <a:rPr lang="es-ES" dirty="0">
                <a:latin typeface="MyriadPro-Light"/>
              </a:rPr>
              <a:t>.</a:t>
            </a:r>
            <a:endParaRPr lang="es-ES" dirty="0"/>
          </a:p>
        </p:txBody>
      </p:sp>
    </p:spTree>
    <p:extLst>
      <p:ext uri="{BB962C8B-B14F-4D97-AF65-F5344CB8AC3E}">
        <p14:creationId xmlns:p14="http://schemas.microsoft.com/office/powerpoint/2010/main" val="707688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2258AE0-595D-4E37-A987-D25358A2A38A}"/>
              </a:ext>
            </a:extLst>
          </p:cNvPr>
          <p:cNvSpPr>
            <a:spLocks noGrp="1"/>
          </p:cNvSpPr>
          <p:nvPr>
            <p:ph type="body" idx="1"/>
          </p:nvPr>
        </p:nvSpPr>
        <p:spPr>
          <a:xfrm>
            <a:off x="486748" y="1651200"/>
            <a:ext cx="8331327" cy="1698582"/>
          </a:xfrm>
        </p:spPr>
        <p:txBody>
          <a:bodyPr/>
          <a:lstStyle/>
          <a:p>
            <a:pPr marL="158750" indent="0" algn="just">
              <a:buNone/>
            </a:pPr>
            <a:r>
              <a:rPr lang="es-ES" sz="1600" dirty="0"/>
              <a:t>Este proyecto fue el que se impulsó durante el gobierno de Jorge Alessandri (1958- 1964). La idea de reforma impulsada por el sector que lo apoyó partía de la base de que era necesario un cambio profundo para terminar con un modelo estancado que se había revelado incapaz de guiar al país sólidamente hacia el desarrollo. Por esto, su principal consigna fue la modernización de la economía, lo que implicaba </a:t>
            </a:r>
            <a:r>
              <a:rPr lang="es-ES" sz="1600" b="1" dirty="0"/>
              <a:t>acotar la presencia estatal </a:t>
            </a:r>
            <a:r>
              <a:rPr lang="es-ES" sz="1600" dirty="0"/>
              <a:t>y </a:t>
            </a:r>
            <a:r>
              <a:rPr lang="es-ES" sz="1600" b="1" dirty="0"/>
              <a:t>reforzar la empresa privada, </a:t>
            </a:r>
            <a:r>
              <a:rPr lang="es-ES" sz="1600" dirty="0"/>
              <a:t>entre otras medidas.</a:t>
            </a:r>
            <a:endParaRPr lang="es-ES" sz="2000" dirty="0"/>
          </a:p>
        </p:txBody>
      </p:sp>
      <p:sp>
        <p:nvSpPr>
          <p:cNvPr id="3" name="Título 2">
            <a:extLst>
              <a:ext uri="{FF2B5EF4-FFF2-40B4-BE49-F238E27FC236}">
                <a16:creationId xmlns:a16="http://schemas.microsoft.com/office/drawing/2014/main" id="{27E68920-5C07-41BD-AE40-0E381D91C63E}"/>
              </a:ext>
            </a:extLst>
          </p:cNvPr>
          <p:cNvSpPr>
            <a:spLocks noGrp="1"/>
          </p:cNvSpPr>
          <p:nvPr>
            <p:ph type="title"/>
          </p:nvPr>
        </p:nvSpPr>
        <p:spPr/>
        <p:txBody>
          <a:bodyPr/>
          <a:lstStyle/>
          <a:p>
            <a:r>
              <a:rPr lang="es-ES" dirty="0"/>
              <a:t>El proyecto de la derecha.</a:t>
            </a:r>
            <a:br>
              <a:rPr lang="es-ES" dirty="0"/>
            </a:br>
            <a:endParaRPr lang="es-ES" dirty="0"/>
          </a:p>
        </p:txBody>
      </p:sp>
      <p:pic>
        <p:nvPicPr>
          <p:cNvPr id="1026" name="Picture 2" descr="Privatización y captura del Estado. : Sociologos sin Fronteras">
            <a:extLst>
              <a:ext uri="{FF2B5EF4-FFF2-40B4-BE49-F238E27FC236}">
                <a16:creationId xmlns:a16="http://schemas.microsoft.com/office/drawing/2014/main" id="{FCFFC3A5-0821-48F3-9204-90E91AFDA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5029" y="3558179"/>
            <a:ext cx="2001204" cy="13383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47493"/>
      </p:ext>
    </p:extLst>
  </p:cSld>
  <p:clrMapOvr>
    <a:masterClrMapping/>
  </p:clrMapOvr>
</p:sld>
</file>

<file path=ppt/theme/theme1.xml><?xml version="1.0" encoding="utf-8"?>
<a:theme xmlns:a="http://schemas.openxmlformats.org/drawingml/2006/main" name="Ai Tech Agency by Slidesgo">
  <a:themeElements>
    <a:clrScheme name="Simple Light">
      <a:dk1>
        <a:srgbClr val="0C343D"/>
      </a:dk1>
      <a:lt1>
        <a:srgbClr val="00C3B1"/>
      </a:lt1>
      <a:dk2>
        <a:srgbClr val="CC4125"/>
      </a:dk2>
      <a:lt2>
        <a:srgbClr val="F3F3F3"/>
      </a:lt2>
      <a:accent1>
        <a:srgbClr val="0C343D"/>
      </a:accent1>
      <a:accent2>
        <a:srgbClr val="00C3B1"/>
      </a:accent2>
      <a:accent3>
        <a:srgbClr val="CC4125"/>
      </a:accent3>
      <a:accent4>
        <a:srgbClr val="F3F3F3"/>
      </a:accent4>
      <a:accent5>
        <a:srgbClr val="0C343D"/>
      </a:accent5>
      <a:accent6>
        <a:srgbClr val="00C3B1"/>
      </a:accent6>
      <a:hlink>
        <a:srgbClr val="F3F3F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1118</TotalTime>
  <Words>1320</Words>
  <Application>Microsoft Office PowerPoint</Application>
  <PresentationFormat>Presentación en pantalla (16:9)</PresentationFormat>
  <Paragraphs>81</Paragraphs>
  <Slides>20</Slides>
  <Notes>5</Notes>
  <HiddenSlides>0</HiddenSlides>
  <MMClips>1</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20</vt:i4>
      </vt:variant>
    </vt:vector>
  </HeadingPairs>
  <TitlesOfParts>
    <vt:vector size="31" baseType="lpstr">
      <vt:lpstr>Rajdhani</vt:lpstr>
      <vt:lpstr>Fira Sans Condensed</vt:lpstr>
      <vt:lpstr>Advent Pro Light</vt:lpstr>
      <vt:lpstr>Advent Pro</vt:lpstr>
      <vt:lpstr>Jua</vt:lpstr>
      <vt:lpstr>Fira Sans Condensed Light</vt:lpstr>
      <vt:lpstr>Arial</vt:lpstr>
      <vt:lpstr>MyriadPro-Light</vt:lpstr>
      <vt:lpstr>Arial</vt:lpstr>
      <vt:lpstr>Anton</vt:lpstr>
      <vt:lpstr>Ai Tech Agency by Slidesgo</vt:lpstr>
      <vt:lpstr>Unidad 3. “Chile y el mundo durante la Guerra Fría”  Tema: Respuesta Política a la sociedad nacional.  Curso: 2do Medio.</vt:lpstr>
      <vt:lpstr>INSTRUCCIONES</vt:lpstr>
      <vt:lpstr>OBJETIVO</vt:lpstr>
      <vt:lpstr>RUTA DE CLASE</vt:lpstr>
      <vt:lpstr>Contenidos clase anterior</vt:lpstr>
      <vt:lpstr>Actividad inicial</vt:lpstr>
      <vt:lpstr>Sistema de partidos políticos.</vt:lpstr>
      <vt:lpstr>Nuevos proyectos políticos.</vt:lpstr>
      <vt:lpstr>El proyecto de la derecha. </vt:lpstr>
      <vt:lpstr>La “revolución en libertad”.</vt:lpstr>
      <vt:lpstr>La “vía chilena al socialismo”.</vt:lpstr>
      <vt:lpstr>Resultado elecciones presidenciales y tendencia política</vt:lpstr>
      <vt:lpstr>Reformas estructurales.</vt:lpstr>
      <vt:lpstr>La reforma agraria.</vt:lpstr>
      <vt:lpstr>Expropiación* de Tierras.</vt:lpstr>
      <vt:lpstr>Lectura fuentes.</vt:lpstr>
      <vt:lpstr>La chilenización del cobre.</vt:lpstr>
      <vt:lpstr>La reforma educacional.</vt:lpstr>
      <vt:lpstr>Actividad final de reflexión.</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TECH AGENCY</dc:title>
  <dc:creator>Diego Alonso</dc:creator>
  <cp:lastModifiedBy>Equipo</cp:lastModifiedBy>
  <cp:revision>176</cp:revision>
  <dcterms:modified xsi:type="dcterms:W3CDTF">2020-12-01T01:49:41Z</dcterms:modified>
</cp:coreProperties>
</file>