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8"/>
  </p:notesMasterIdLst>
  <p:sldIdLst>
    <p:sldId id="256" r:id="rId2"/>
    <p:sldId id="258" r:id="rId3"/>
    <p:sldId id="260" r:id="rId4"/>
    <p:sldId id="265" r:id="rId5"/>
    <p:sldId id="259" r:id="rId6"/>
    <p:sldId id="307" r:id="rId7"/>
    <p:sldId id="262" r:id="rId8"/>
    <p:sldId id="312" r:id="rId9"/>
    <p:sldId id="313" r:id="rId10"/>
    <p:sldId id="315" r:id="rId11"/>
    <p:sldId id="316" r:id="rId12"/>
    <p:sldId id="308" r:id="rId13"/>
    <p:sldId id="314" r:id="rId14"/>
    <p:sldId id="263" r:id="rId15"/>
    <p:sldId id="309" r:id="rId16"/>
    <p:sldId id="280" r:id="rId17"/>
  </p:sldIdLst>
  <p:sldSz cx="9144000" cy="5143500" type="screen16x9"/>
  <p:notesSz cx="6858000" cy="9144000"/>
  <p:embeddedFontLst>
    <p:embeddedFont>
      <p:font typeface="Abel" panose="020B0604020202020204" charset="0"/>
      <p:regular r:id="rId19"/>
    </p:embeddedFont>
    <p:embeddedFont>
      <p:font typeface="Sansita" panose="020B0604020202020204" charset="0"/>
      <p:regular r:id="rId20"/>
      <p:bold r:id="rId21"/>
      <p:italic r:id="rId22"/>
      <p:boldItalic r:id="rId23"/>
    </p:embeddedFont>
    <p:embeddedFont>
      <p:font typeface="Sansita ExtraBold" panose="020B0604020202020204" charset="0"/>
      <p:bold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2A4905-5ACC-4C4F-A7C0-7DB8EA6AAAFB}">
  <a:tblStyle styleId="{F92A4905-5ACC-4C4F-A7C0-7DB8EA6AAA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85" d="100"/>
          <a:sy n="85" d="100"/>
        </p:scale>
        <p:origin x="8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9d76c2c3bb_2_1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9d76c2c3bb_2_1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169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9d76c2c3bb_2_1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9d76c2c3bb_2_1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51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9dcea1697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9dcea1697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69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9dcea169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9dcea169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076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9dcea169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9dcea169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9d76c2c3bb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9d76c2c3bb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93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5"/>
        <p:cNvGrpSpPr/>
        <p:nvPr/>
      </p:nvGrpSpPr>
      <p:grpSpPr>
        <a:xfrm>
          <a:off x="0" y="0"/>
          <a:ext cx="0" cy="0"/>
          <a:chOff x="0" y="0"/>
          <a:chExt cx="0" cy="0"/>
        </a:xfrm>
      </p:grpSpPr>
      <p:sp>
        <p:nvSpPr>
          <p:cNvPr id="3316" name="Google Shape;3316;g9dcea1697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7" name="Google Shape;3317;g9dcea1697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9d76c2c3bb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9d76c2c3bb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9d76c2c3bb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9d76c2c3bb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9dcea1697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9dcea1697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9d76c2c3b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9d76c2c3b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9d76c2c3bb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9d76c2c3bb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162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9d76c2c3bb_2_1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9d76c2c3bb_2_1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9d76c2c3bb_2_1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9d76c2c3bb_2_1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34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9d76c2c3bb_2_1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9d76c2c3bb_2_1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31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81E4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54598" y="161522"/>
            <a:ext cx="8834805" cy="4820455"/>
            <a:chOff x="4417375" y="3387150"/>
            <a:chExt cx="1648100" cy="905675"/>
          </a:xfrm>
        </p:grpSpPr>
        <p:sp>
          <p:nvSpPr>
            <p:cNvPr id="10" name="Google Shape;10;p2"/>
            <p:cNvSpPr/>
            <p:nvPr/>
          </p:nvSpPr>
          <p:spPr>
            <a:xfrm>
              <a:off x="4417375" y="3387250"/>
              <a:ext cx="75900" cy="75275"/>
            </a:xfrm>
            <a:custGeom>
              <a:avLst/>
              <a:gdLst/>
              <a:ahLst/>
              <a:cxnLst/>
              <a:rect l="l" t="t" r="r" b="b"/>
              <a:pathLst>
                <a:path w="3036" h="3011" extrusionOk="0">
                  <a:moveTo>
                    <a:pt x="2203" y="0"/>
                  </a:moveTo>
                  <a:cubicBezTo>
                    <a:pt x="2189" y="0"/>
                    <a:pt x="2174" y="2"/>
                    <a:pt x="2160" y="7"/>
                  </a:cubicBezTo>
                  <a:cubicBezTo>
                    <a:pt x="2088" y="37"/>
                    <a:pt x="2058" y="109"/>
                    <a:pt x="2078" y="179"/>
                  </a:cubicBezTo>
                  <a:cubicBezTo>
                    <a:pt x="2404" y="1055"/>
                    <a:pt x="2649" y="2247"/>
                    <a:pt x="2730" y="2705"/>
                  </a:cubicBezTo>
                  <a:cubicBezTo>
                    <a:pt x="2271" y="2624"/>
                    <a:pt x="1080" y="2379"/>
                    <a:pt x="204" y="2053"/>
                  </a:cubicBezTo>
                  <a:cubicBezTo>
                    <a:pt x="190" y="2049"/>
                    <a:pt x="175" y="2047"/>
                    <a:pt x="161" y="2047"/>
                  </a:cubicBezTo>
                  <a:cubicBezTo>
                    <a:pt x="106" y="2047"/>
                    <a:pt x="56" y="2078"/>
                    <a:pt x="31" y="2135"/>
                  </a:cubicBezTo>
                  <a:cubicBezTo>
                    <a:pt x="1" y="2207"/>
                    <a:pt x="42" y="2277"/>
                    <a:pt x="112" y="2308"/>
                  </a:cubicBezTo>
                  <a:cubicBezTo>
                    <a:pt x="1223" y="2726"/>
                    <a:pt x="2812" y="2990"/>
                    <a:pt x="2873" y="3011"/>
                  </a:cubicBezTo>
                  <a:lnTo>
                    <a:pt x="2903" y="3011"/>
                  </a:lnTo>
                  <a:cubicBezTo>
                    <a:pt x="2934" y="3011"/>
                    <a:pt x="2964" y="2990"/>
                    <a:pt x="2995" y="2970"/>
                  </a:cubicBezTo>
                  <a:cubicBezTo>
                    <a:pt x="3025" y="2940"/>
                    <a:pt x="3036" y="2899"/>
                    <a:pt x="3036" y="2848"/>
                  </a:cubicBezTo>
                  <a:cubicBezTo>
                    <a:pt x="3015" y="2787"/>
                    <a:pt x="2751" y="1198"/>
                    <a:pt x="2333" y="88"/>
                  </a:cubicBezTo>
                  <a:cubicBezTo>
                    <a:pt x="2309" y="31"/>
                    <a:pt x="2258" y="0"/>
                    <a:pt x="220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417625" y="3387200"/>
              <a:ext cx="53250" cy="52925"/>
            </a:xfrm>
            <a:custGeom>
              <a:avLst/>
              <a:gdLst/>
              <a:ahLst/>
              <a:cxnLst/>
              <a:rect l="l" t="t" r="r" b="b"/>
              <a:pathLst>
                <a:path w="2130" h="2117" extrusionOk="0">
                  <a:moveTo>
                    <a:pt x="1396" y="1"/>
                  </a:moveTo>
                  <a:cubicBezTo>
                    <a:pt x="1363" y="1"/>
                    <a:pt x="1330" y="14"/>
                    <a:pt x="1304" y="39"/>
                  </a:cubicBezTo>
                  <a:cubicBezTo>
                    <a:pt x="1254" y="90"/>
                    <a:pt x="1243" y="181"/>
                    <a:pt x="1304" y="233"/>
                  </a:cubicBezTo>
                  <a:cubicBezTo>
                    <a:pt x="1528" y="457"/>
                    <a:pt x="1732" y="1322"/>
                    <a:pt x="1824" y="1811"/>
                  </a:cubicBezTo>
                  <a:cubicBezTo>
                    <a:pt x="1335" y="1720"/>
                    <a:pt x="469" y="1516"/>
                    <a:pt x="245" y="1292"/>
                  </a:cubicBezTo>
                  <a:cubicBezTo>
                    <a:pt x="221" y="1263"/>
                    <a:pt x="187" y="1250"/>
                    <a:pt x="153" y="1250"/>
                  </a:cubicBezTo>
                  <a:cubicBezTo>
                    <a:pt x="116" y="1250"/>
                    <a:pt x="78" y="1265"/>
                    <a:pt x="52" y="1292"/>
                  </a:cubicBezTo>
                  <a:cubicBezTo>
                    <a:pt x="1" y="1342"/>
                    <a:pt x="1" y="1424"/>
                    <a:pt x="52" y="1475"/>
                  </a:cubicBezTo>
                  <a:cubicBezTo>
                    <a:pt x="419" y="1842"/>
                    <a:pt x="1813" y="2086"/>
                    <a:pt x="1967" y="2116"/>
                  </a:cubicBezTo>
                  <a:lnTo>
                    <a:pt x="1997" y="2116"/>
                  </a:lnTo>
                  <a:cubicBezTo>
                    <a:pt x="2028" y="2116"/>
                    <a:pt x="2058" y="2096"/>
                    <a:pt x="2089" y="2076"/>
                  </a:cubicBezTo>
                  <a:cubicBezTo>
                    <a:pt x="2119" y="2046"/>
                    <a:pt x="2129" y="2005"/>
                    <a:pt x="2129" y="1953"/>
                  </a:cubicBezTo>
                  <a:cubicBezTo>
                    <a:pt x="2099" y="1801"/>
                    <a:pt x="1854" y="405"/>
                    <a:pt x="1487" y="39"/>
                  </a:cubicBezTo>
                  <a:cubicBezTo>
                    <a:pt x="1462" y="14"/>
                    <a:pt x="1429" y="1"/>
                    <a:pt x="139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89575" y="3387250"/>
              <a:ext cx="75900" cy="75275"/>
            </a:xfrm>
            <a:custGeom>
              <a:avLst/>
              <a:gdLst/>
              <a:ahLst/>
              <a:cxnLst/>
              <a:rect l="l" t="t" r="r" b="b"/>
              <a:pathLst>
                <a:path w="3036" h="3011" extrusionOk="0">
                  <a:moveTo>
                    <a:pt x="833" y="0"/>
                  </a:moveTo>
                  <a:cubicBezTo>
                    <a:pt x="778" y="0"/>
                    <a:pt x="728" y="31"/>
                    <a:pt x="704" y="88"/>
                  </a:cubicBezTo>
                  <a:cubicBezTo>
                    <a:pt x="286" y="1198"/>
                    <a:pt x="21" y="2787"/>
                    <a:pt x="12" y="2848"/>
                  </a:cubicBezTo>
                  <a:cubicBezTo>
                    <a:pt x="1" y="2899"/>
                    <a:pt x="12" y="2940"/>
                    <a:pt x="42" y="2970"/>
                  </a:cubicBezTo>
                  <a:cubicBezTo>
                    <a:pt x="73" y="2990"/>
                    <a:pt x="103" y="3011"/>
                    <a:pt x="143" y="3011"/>
                  </a:cubicBezTo>
                  <a:lnTo>
                    <a:pt x="164" y="3011"/>
                  </a:lnTo>
                  <a:cubicBezTo>
                    <a:pt x="225" y="2990"/>
                    <a:pt x="1814" y="2726"/>
                    <a:pt x="2924" y="2308"/>
                  </a:cubicBezTo>
                  <a:cubicBezTo>
                    <a:pt x="2995" y="2277"/>
                    <a:pt x="3036" y="2207"/>
                    <a:pt x="3006" y="2135"/>
                  </a:cubicBezTo>
                  <a:cubicBezTo>
                    <a:pt x="2981" y="2078"/>
                    <a:pt x="2931" y="2047"/>
                    <a:pt x="2875" y="2047"/>
                  </a:cubicBezTo>
                  <a:cubicBezTo>
                    <a:pt x="2861" y="2047"/>
                    <a:pt x="2847" y="2049"/>
                    <a:pt x="2832" y="2053"/>
                  </a:cubicBezTo>
                  <a:cubicBezTo>
                    <a:pt x="1967" y="2379"/>
                    <a:pt x="765" y="2624"/>
                    <a:pt x="306" y="2705"/>
                  </a:cubicBezTo>
                  <a:cubicBezTo>
                    <a:pt x="388" y="2247"/>
                    <a:pt x="632" y="1055"/>
                    <a:pt x="958" y="179"/>
                  </a:cubicBezTo>
                  <a:cubicBezTo>
                    <a:pt x="979" y="109"/>
                    <a:pt x="948" y="37"/>
                    <a:pt x="877" y="7"/>
                  </a:cubicBezTo>
                  <a:cubicBezTo>
                    <a:pt x="862" y="2"/>
                    <a:pt x="848" y="0"/>
                    <a:pt x="83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12000" y="3387200"/>
              <a:ext cx="53250" cy="52925"/>
            </a:xfrm>
            <a:custGeom>
              <a:avLst/>
              <a:gdLst/>
              <a:ahLst/>
              <a:cxnLst/>
              <a:rect l="l" t="t" r="r" b="b"/>
              <a:pathLst>
                <a:path w="2130" h="2117" extrusionOk="0">
                  <a:moveTo>
                    <a:pt x="734" y="1"/>
                  </a:moveTo>
                  <a:cubicBezTo>
                    <a:pt x="700" y="1"/>
                    <a:pt x="667" y="14"/>
                    <a:pt x="642" y="39"/>
                  </a:cubicBezTo>
                  <a:cubicBezTo>
                    <a:pt x="276" y="405"/>
                    <a:pt x="31" y="1801"/>
                    <a:pt x="11" y="1953"/>
                  </a:cubicBezTo>
                  <a:cubicBezTo>
                    <a:pt x="0" y="2005"/>
                    <a:pt x="11" y="2046"/>
                    <a:pt x="41" y="2076"/>
                  </a:cubicBezTo>
                  <a:cubicBezTo>
                    <a:pt x="72" y="2096"/>
                    <a:pt x="102" y="2116"/>
                    <a:pt x="143" y="2116"/>
                  </a:cubicBezTo>
                  <a:lnTo>
                    <a:pt x="163" y="2116"/>
                  </a:lnTo>
                  <a:cubicBezTo>
                    <a:pt x="316" y="2086"/>
                    <a:pt x="1711" y="1842"/>
                    <a:pt x="2078" y="1475"/>
                  </a:cubicBezTo>
                  <a:cubicBezTo>
                    <a:pt x="2129" y="1424"/>
                    <a:pt x="2129" y="1342"/>
                    <a:pt x="2078" y="1292"/>
                  </a:cubicBezTo>
                  <a:cubicBezTo>
                    <a:pt x="2051" y="1265"/>
                    <a:pt x="2017" y="1250"/>
                    <a:pt x="1981" y="1250"/>
                  </a:cubicBezTo>
                  <a:cubicBezTo>
                    <a:pt x="1948" y="1250"/>
                    <a:pt x="1914" y="1263"/>
                    <a:pt x="1885" y="1292"/>
                  </a:cubicBezTo>
                  <a:cubicBezTo>
                    <a:pt x="1661" y="1516"/>
                    <a:pt x="795" y="1720"/>
                    <a:pt x="306" y="1811"/>
                  </a:cubicBezTo>
                  <a:cubicBezTo>
                    <a:pt x="398" y="1322"/>
                    <a:pt x="611" y="457"/>
                    <a:pt x="835" y="233"/>
                  </a:cubicBezTo>
                  <a:cubicBezTo>
                    <a:pt x="887" y="181"/>
                    <a:pt x="887" y="90"/>
                    <a:pt x="825" y="39"/>
                  </a:cubicBezTo>
                  <a:cubicBezTo>
                    <a:pt x="800" y="14"/>
                    <a:pt x="767" y="1"/>
                    <a:pt x="734"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17375" y="4217625"/>
              <a:ext cx="75900" cy="75200"/>
            </a:xfrm>
            <a:custGeom>
              <a:avLst/>
              <a:gdLst/>
              <a:ahLst/>
              <a:cxnLst/>
              <a:rect l="l" t="t" r="r" b="b"/>
              <a:pathLst>
                <a:path w="3036" h="3008" extrusionOk="0">
                  <a:moveTo>
                    <a:pt x="2895" y="0"/>
                  </a:moveTo>
                  <a:cubicBezTo>
                    <a:pt x="2887" y="0"/>
                    <a:pt x="2880" y="1"/>
                    <a:pt x="2873" y="3"/>
                  </a:cubicBezTo>
                  <a:cubicBezTo>
                    <a:pt x="2812" y="13"/>
                    <a:pt x="1223" y="288"/>
                    <a:pt x="112" y="706"/>
                  </a:cubicBezTo>
                  <a:cubicBezTo>
                    <a:pt x="42" y="726"/>
                    <a:pt x="1" y="808"/>
                    <a:pt x="31" y="879"/>
                  </a:cubicBezTo>
                  <a:cubicBezTo>
                    <a:pt x="54" y="932"/>
                    <a:pt x="99" y="962"/>
                    <a:pt x="149" y="962"/>
                  </a:cubicBezTo>
                  <a:cubicBezTo>
                    <a:pt x="167" y="962"/>
                    <a:pt x="186" y="958"/>
                    <a:pt x="204" y="950"/>
                  </a:cubicBezTo>
                  <a:cubicBezTo>
                    <a:pt x="1080" y="634"/>
                    <a:pt x="2271" y="390"/>
                    <a:pt x="2730" y="308"/>
                  </a:cubicBezTo>
                  <a:lnTo>
                    <a:pt x="2730" y="308"/>
                  </a:lnTo>
                  <a:cubicBezTo>
                    <a:pt x="2649" y="767"/>
                    <a:pt x="2404" y="1958"/>
                    <a:pt x="2078" y="2834"/>
                  </a:cubicBezTo>
                  <a:cubicBezTo>
                    <a:pt x="2058" y="2895"/>
                    <a:pt x="2088" y="2977"/>
                    <a:pt x="2160" y="3008"/>
                  </a:cubicBezTo>
                  <a:lnTo>
                    <a:pt x="2210" y="3008"/>
                  </a:lnTo>
                  <a:cubicBezTo>
                    <a:pt x="2262" y="3008"/>
                    <a:pt x="2312" y="2977"/>
                    <a:pt x="2333" y="2926"/>
                  </a:cubicBezTo>
                  <a:cubicBezTo>
                    <a:pt x="2751" y="1806"/>
                    <a:pt x="3015" y="227"/>
                    <a:pt x="3036" y="156"/>
                  </a:cubicBezTo>
                  <a:cubicBezTo>
                    <a:pt x="3036" y="115"/>
                    <a:pt x="3025" y="74"/>
                    <a:pt x="2995" y="43"/>
                  </a:cubicBezTo>
                  <a:cubicBezTo>
                    <a:pt x="2969" y="18"/>
                    <a:pt x="2930" y="0"/>
                    <a:pt x="2895"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17625" y="4240025"/>
              <a:ext cx="53250" cy="52800"/>
            </a:xfrm>
            <a:custGeom>
              <a:avLst/>
              <a:gdLst/>
              <a:ahLst/>
              <a:cxnLst/>
              <a:rect l="l" t="t" r="r" b="b"/>
              <a:pathLst>
                <a:path w="2130" h="2112" extrusionOk="0">
                  <a:moveTo>
                    <a:pt x="1992" y="0"/>
                  </a:moveTo>
                  <a:cubicBezTo>
                    <a:pt x="1984" y="0"/>
                    <a:pt x="1975" y="1"/>
                    <a:pt x="1967" y="3"/>
                  </a:cubicBezTo>
                  <a:cubicBezTo>
                    <a:pt x="1813" y="34"/>
                    <a:pt x="419" y="278"/>
                    <a:pt x="52" y="634"/>
                  </a:cubicBezTo>
                  <a:cubicBezTo>
                    <a:pt x="1" y="686"/>
                    <a:pt x="1" y="777"/>
                    <a:pt x="52" y="828"/>
                  </a:cubicBezTo>
                  <a:cubicBezTo>
                    <a:pt x="77" y="854"/>
                    <a:pt x="113" y="866"/>
                    <a:pt x="148" y="866"/>
                  </a:cubicBezTo>
                  <a:cubicBezTo>
                    <a:pt x="184" y="866"/>
                    <a:pt x="220" y="854"/>
                    <a:pt x="245" y="828"/>
                  </a:cubicBezTo>
                  <a:cubicBezTo>
                    <a:pt x="469" y="604"/>
                    <a:pt x="1335" y="401"/>
                    <a:pt x="1824" y="308"/>
                  </a:cubicBezTo>
                  <a:lnTo>
                    <a:pt x="1824" y="308"/>
                  </a:lnTo>
                  <a:cubicBezTo>
                    <a:pt x="1732" y="797"/>
                    <a:pt x="1528" y="1663"/>
                    <a:pt x="1304" y="1887"/>
                  </a:cubicBezTo>
                  <a:cubicBezTo>
                    <a:pt x="1243" y="1938"/>
                    <a:pt x="1254" y="2030"/>
                    <a:pt x="1304" y="2081"/>
                  </a:cubicBezTo>
                  <a:cubicBezTo>
                    <a:pt x="1325" y="2101"/>
                    <a:pt x="1365" y="2112"/>
                    <a:pt x="1396" y="2112"/>
                  </a:cubicBezTo>
                  <a:cubicBezTo>
                    <a:pt x="1426" y="2112"/>
                    <a:pt x="1467" y="2101"/>
                    <a:pt x="1487" y="2081"/>
                  </a:cubicBezTo>
                  <a:cubicBezTo>
                    <a:pt x="1854" y="1704"/>
                    <a:pt x="2099" y="319"/>
                    <a:pt x="2129" y="156"/>
                  </a:cubicBezTo>
                  <a:cubicBezTo>
                    <a:pt x="2129" y="115"/>
                    <a:pt x="2119" y="75"/>
                    <a:pt x="2089" y="44"/>
                  </a:cubicBezTo>
                  <a:cubicBezTo>
                    <a:pt x="2063" y="19"/>
                    <a:pt x="2031" y="0"/>
                    <a:pt x="1992"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989575" y="4217625"/>
              <a:ext cx="75900" cy="75200"/>
            </a:xfrm>
            <a:custGeom>
              <a:avLst/>
              <a:gdLst/>
              <a:ahLst/>
              <a:cxnLst/>
              <a:rect l="l" t="t" r="r" b="b"/>
              <a:pathLst>
                <a:path w="3036" h="3008" extrusionOk="0">
                  <a:moveTo>
                    <a:pt x="142" y="0"/>
                  </a:moveTo>
                  <a:cubicBezTo>
                    <a:pt x="106" y="0"/>
                    <a:pt x="67" y="18"/>
                    <a:pt x="42" y="43"/>
                  </a:cubicBezTo>
                  <a:cubicBezTo>
                    <a:pt x="12" y="74"/>
                    <a:pt x="1" y="115"/>
                    <a:pt x="12" y="156"/>
                  </a:cubicBezTo>
                  <a:cubicBezTo>
                    <a:pt x="21" y="227"/>
                    <a:pt x="286" y="1806"/>
                    <a:pt x="704" y="2926"/>
                  </a:cubicBezTo>
                  <a:cubicBezTo>
                    <a:pt x="724" y="2977"/>
                    <a:pt x="775" y="3008"/>
                    <a:pt x="826" y="3008"/>
                  </a:cubicBezTo>
                  <a:lnTo>
                    <a:pt x="877" y="3008"/>
                  </a:lnTo>
                  <a:cubicBezTo>
                    <a:pt x="948" y="2977"/>
                    <a:pt x="979" y="2895"/>
                    <a:pt x="958" y="2834"/>
                  </a:cubicBezTo>
                  <a:cubicBezTo>
                    <a:pt x="632" y="1958"/>
                    <a:pt x="388" y="767"/>
                    <a:pt x="306" y="308"/>
                  </a:cubicBezTo>
                  <a:lnTo>
                    <a:pt x="306" y="308"/>
                  </a:lnTo>
                  <a:cubicBezTo>
                    <a:pt x="765" y="390"/>
                    <a:pt x="1967" y="624"/>
                    <a:pt x="2832" y="950"/>
                  </a:cubicBezTo>
                  <a:cubicBezTo>
                    <a:pt x="2851" y="958"/>
                    <a:pt x="2869" y="962"/>
                    <a:pt x="2887" y="962"/>
                  </a:cubicBezTo>
                  <a:cubicBezTo>
                    <a:pt x="2938" y="962"/>
                    <a:pt x="2983" y="932"/>
                    <a:pt x="3006" y="879"/>
                  </a:cubicBezTo>
                  <a:cubicBezTo>
                    <a:pt x="3036" y="808"/>
                    <a:pt x="2995" y="726"/>
                    <a:pt x="2924" y="706"/>
                  </a:cubicBezTo>
                  <a:cubicBezTo>
                    <a:pt x="1814" y="288"/>
                    <a:pt x="225" y="13"/>
                    <a:pt x="164" y="3"/>
                  </a:cubicBezTo>
                  <a:cubicBezTo>
                    <a:pt x="157" y="1"/>
                    <a:pt x="150" y="0"/>
                    <a:pt x="14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12000" y="4240025"/>
              <a:ext cx="53250" cy="52800"/>
            </a:xfrm>
            <a:custGeom>
              <a:avLst/>
              <a:gdLst/>
              <a:ahLst/>
              <a:cxnLst/>
              <a:rect l="l" t="t" r="r" b="b"/>
              <a:pathLst>
                <a:path w="2130" h="2112" extrusionOk="0">
                  <a:moveTo>
                    <a:pt x="141" y="0"/>
                  </a:moveTo>
                  <a:cubicBezTo>
                    <a:pt x="106" y="0"/>
                    <a:pt x="67" y="19"/>
                    <a:pt x="41" y="44"/>
                  </a:cubicBezTo>
                  <a:cubicBezTo>
                    <a:pt x="11" y="75"/>
                    <a:pt x="0" y="115"/>
                    <a:pt x="11" y="156"/>
                  </a:cubicBezTo>
                  <a:cubicBezTo>
                    <a:pt x="31" y="319"/>
                    <a:pt x="276" y="1704"/>
                    <a:pt x="642" y="2081"/>
                  </a:cubicBezTo>
                  <a:cubicBezTo>
                    <a:pt x="663" y="2101"/>
                    <a:pt x="703" y="2112"/>
                    <a:pt x="733" y="2112"/>
                  </a:cubicBezTo>
                  <a:cubicBezTo>
                    <a:pt x="764" y="2112"/>
                    <a:pt x="805" y="2101"/>
                    <a:pt x="825" y="2081"/>
                  </a:cubicBezTo>
                  <a:cubicBezTo>
                    <a:pt x="887" y="2030"/>
                    <a:pt x="887" y="1938"/>
                    <a:pt x="835" y="1887"/>
                  </a:cubicBezTo>
                  <a:cubicBezTo>
                    <a:pt x="611" y="1663"/>
                    <a:pt x="398" y="797"/>
                    <a:pt x="306" y="308"/>
                  </a:cubicBezTo>
                  <a:lnTo>
                    <a:pt x="306" y="308"/>
                  </a:lnTo>
                  <a:cubicBezTo>
                    <a:pt x="795" y="401"/>
                    <a:pt x="1661" y="604"/>
                    <a:pt x="1885" y="828"/>
                  </a:cubicBezTo>
                  <a:cubicBezTo>
                    <a:pt x="1915" y="854"/>
                    <a:pt x="1951" y="866"/>
                    <a:pt x="1985" y="866"/>
                  </a:cubicBezTo>
                  <a:cubicBezTo>
                    <a:pt x="2019" y="866"/>
                    <a:pt x="2052" y="854"/>
                    <a:pt x="2078" y="828"/>
                  </a:cubicBezTo>
                  <a:cubicBezTo>
                    <a:pt x="2129" y="777"/>
                    <a:pt x="2129" y="686"/>
                    <a:pt x="2078" y="634"/>
                  </a:cubicBezTo>
                  <a:cubicBezTo>
                    <a:pt x="1711" y="278"/>
                    <a:pt x="316" y="34"/>
                    <a:pt x="163" y="3"/>
                  </a:cubicBezTo>
                  <a:cubicBezTo>
                    <a:pt x="156" y="1"/>
                    <a:pt x="149" y="0"/>
                    <a:pt x="14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78075" y="2186250"/>
            <a:ext cx="204900" cy="7710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ctrTitle"/>
          </p:nvPr>
        </p:nvSpPr>
        <p:spPr>
          <a:xfrm>
            <a:off x="720000" y="1734275"/>
            <a:ext cx="4875000" cy="16686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5200"/>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a:endParaRPr/>
          </a:p>
        </p:txBody>
      </p:sp>
      <p:sp>
        <p:nvSpPr>
          <p:cNvPr id="22" name="Google Shape;22;p2"/>
          <p:cNvSpPr txBox="1">
            <a:spLocks noGrp="1"/>
          </p:cNvSpPr>
          <p:nvPr>
            <p:ph type="subTitle" idx="1"/>
          </p:nvPr>
        </p:nvSpPr>
        <p:spPr>
          <a:xfrm>
            <a:off x="720000" y="3479075"/>
            <a:ext cx="2974200" cy="802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2000" b="1">
                <a:solidFill>
                  <a:srgbClr val="FFFFFF"/>
                </a:solidFill>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cxnSp>
        <p:nvCxnSpPr>
          <p:cNvPr id="23" name="Google Shape;23;p2"/>
          <p:cNvCxnSpPr/>
          <p:nvPr/>
        </p:nvCxnSpPr>
        <p:spPr>
          <a:xfrm>
            <a:off x="0" y="2571750"/>
            <a:ext cx="5776800" cy="0"/>
          </a:xfrm>
          <a:prstGeom prst="straightConnector1">
            <a:avLst/>
          </a:prstGeom>
          <a:noFill/>
          <a:ln w="38100" cap="flat" cmpd="sng">
            <a:solidFill>
              <a:srgbClr val="FFCC00"/>
            </a:solidFill>
            <a:prstDash val="solid"/>
            <a:round/>
            <a:headEnd type="none" w="med" len="med"/>
            <a:tailEnd type="none" w="med" len="med"/>
          </a:ln>
        </p:spPr>
      </p:cxnSp>
      <p:grpSp>
        <p:nvGrpSpPr>
          <p:cNvPr id="24" name="Google Shape;24;p2"/>
          <p:cNvGrpSpPr/>
          <p:nvPr/>
        </p:nvGrpSpPr>
        <p:grpSpPr>
          <a:xfrm>
            <a:off x="5504496" y="-1365842"/>
            <a:ext cx="7932951" cy="7875197"/>
            <a:chOff x="3177675" y="3496475"/>
            <a:chExt cx="799000" cy="793175"/>
          </a:xfrm>
        </p:grpSpPr>
        <p:sp>
          <p:nvSpPr>
            <p:cNvPr id="25" name="Google Shape;25;p2"/>
            <p:cNvSpPr/>
            <p:nvPr/>
          </p:nvSpPr>
          <p:spPr>
            <a:xfrm>
              <a:off x="3498250" y="3501725"/>
              <a:ext cx="157875" cy="276275"/>
            </a:xfrm>
            <a:custGeom>
              <a:avLst/>
              <a:gdLst/>
              <a:ahLst/>
              <a:cxnLst/>
              <a:rect l="l" t="t" r="r" b="b"/>
              <a:pathLst>
                <a:path w="6315" h="11051" extrusionOk="0">
                  <a:moveTo>
                    <a:pt x="3157" y="0"/>
                  </a:moveTo>
                  <a:cubicBezTo>
                    <a:pt x="2994" y="0"/>
                    <a:pt x="2841" y="102"/>
                    <a:pt x="2750" y="265"/>
                  </a:cubicBezTo>
                  <a:cubicBezTo>
                    <a:pt x="2465" y="794"/>
                    <a:pt x="0" y="5470"/>
                    <a:pt x="0" y="7323"/>
                  </a:cubicBezTo>
                  <a:cubicBezTo>
                    <a:pt x="0" y="9380"/>
                    <a:pt x="1415" y="11051"/>
                    <a:pt x="3157" y="11051"/>
                  </a:cubicBezTo>
                  <a:cubicBezTo>
                    <a:pt x="4898" y="11051"/>
                    <a:pt x="6314" y="9380"/>
                    <a:pt x="6314" y="7323"/>
                  </a:cubicBezTo>
                  <a:cubicBezTo>
                    <a:pt x="6314" y="5470"/>
                    <a:pt x="3850" y="794"/>
                    <a:pt x="3574" y="265"/>
                  </a:cubicBezTo>
                  <a:cubicBezTo>
                    <a:pt x="3483" y="102"/>
                    <a:pt x="3330" y="0"/>
                    <a:pt x="3157"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498250" y="3515975"/>
              <a:ext cx="157875" cy="247775"/>
            </a:xfrm>
            <a:custGeom>
              <a:avLst/>
              <a:gdLst/>
              <a:ahLst/>
              <a:cxnLst/>
              <a:rect l="l" t="t" r="r" b="b"/>
              <a:pathLst>
                <a:path w="6315" h="9911" extrusionOk="0">
                  <a:moveTo>
                    <a:pt x="3157" y="0"/>
                  </a:moveTo>
                  <a:cubicBezTo>
                    <a:pt x="3157" y="0"/>
                    <a:pt x="0" y="5011"/>
                    <a:pt x="0" y="6753"/>
                  </a:cubicBezTo>
                  <a:cubicBezTo>
                    <a:pt x="0" y="8494"/>
                    <a:pt x="1415" y="9910"/>
                    <a:pt x="3157" y="9910"/>
                  </a:cubicBezTo>
                  <a:cubicBezTo>
                    <a:pt x="4898" y="9910"/>
                    <a:pt x="6314" y="8494"/>
                    <a:pt x="6314" y="6753"/>
                  </a:cubicBezTo>
                  <a:cubicBezTo>
                    <a:pt x="6314" y="5011"/>
                    <a:pt x="3157" y="0"/>
                    <a:pt x="3157"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24200" y="3594400"/>
              <a:ext cx="105950" cy="171900"/>
            </a:xfrm>
            <a:custGeom>
              <a:avLst/>
              <a:gdLst/>
              <a:ahLst/>
              <a:cxnLst/>
              <a:rect l="l" t="t" r="r" b="b"/>
              <a:pathLst>
                <a:path w="4238" h="6876" extrusionOk="0">
                  <a:moveTo>
                    <a:pt x="2119" y="0"/>
                  </a:moveTo>
                  <a:cubicBezTo>
                    <a:pt x="988" y="1976"/>
                    <a:pt x="1" y="4044"/>
                    <a:pt x="1" y="4746"/>
                  </a:cubicBezTo>
                  <a:cubicBezTo>
                    <a:pt x="1" y="5918"/>
                    <a:pt x="948" y="6875"/>
                    <a:pt x="2119" y="6875"/>
                  </a:cubicBezTo>
                  <a:cubicBezTo>
                    <a:pt x="3290" y="6875"/>
                    <a:pt x="4238" y="5918"/>
                    <a:pt x="4238" y="4746"/>
                  </a:cubicBezTo>
                  <a:cubicBezTo>
                    <a:pt x="4238" y="4044"/>
                    <a:pt x="3249" y="1976"/>
                    <a:pt x="2119"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75775" y="3552600"/>
              <a:ext cx="191475" cy="249975"/>
            </a:xfrm>
            <a:custGeom>
              <a:avLst/>
              <a:gdLst/>
              <a:ahLst/>
              <a:cxnLst/>
              <a:rect l="l" t="t" r="r" b="b"/>
              <a:pathLst>
                <a:path w="7659" h="9999" extrusionOk="0">
                  <a:moveTo>
                    <a:pt x="452" y="0"/>
                  </a:moveTo>
                  <a:cubicBezTo>
                    <a:pt x="375" y="0"/>
                    <a:pt x="300" y="21"/>
                    <a:pt x="235" y="63"/>
                  </a:cubicBezTo>
                  <a:cubicBezTo>
                    <a:pt x="92" y="145"/>
                    <a:pt x="0" y="307"/>
                    <a:pt x="11" y="501"/>
                  </a:cubicBezTo>
                  <a:cubicBezTo>
                    <a:pt x="31" y="1092"/>
                    <a:pt x="235" y="6377"/>
                    <a:pt x="1161" y="7987"/>
                  </a:cubicBezTo>
                  <a:cubicBezTo>
                    <a:pt x="1898" y="9256"/>
                    <a:pt x="3169" y="9998"/>
                    <a:pt x="4384" y="9998"/>
                  </a:cubicBezTo>
                  <a:cubicBezTo>
                    <a:pt x="4865" y="9998"/>
                    <a:pt x="5337" y="9882"/>
                    <a:pt x="5764" y="9636"/>
                  </a:cubicBezTo>
                  <a:cubicBezTo>
                    <a:pt x="7262" y="8761"/>
                    <a:pt x="7659" y="6612"/>
                    <a:pt x="6631" y="4829"/>
                  </a:cubicBezTo>
                  <a:cubicBezTo>
                    <a:pt x="5703" y="3220"/>
                    <a:pt x="1233" y="400"/>
                    <a:pt x="724" y="83"/>
                  </a:cubicBezTo>
                  <a:cubicBezTo>
                    <a:pt x="636" y="29"/>
                    <a:pt x="542" y="0"/>
                    <a:pt x="452"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83150" y="3566375"/>
              <a:ext cx="180025" cy="225325"/>
            </a:xfrm>
            <a:custGeom>
              <a:avLst/>
              <a:gdLst/>
              <a:ahLst/>
              <a:cxnLst/>
              <a:rect l="l" t="t" r="r" b="b"/>
              <a:pathLst>
                <a:path w="7201" h="9013" extrusionOk="0">
                  <a:moveTo>
                    <a:pt x="225" y="1"/>
                  </a:moveTo>
                  <a:lnTo>
                    <a:pt x="225" y="1"/>
                  </a:lnTo>
                  <a:cubicBezTo>
                    <a:pt x="225" y="1"/>
                    <a:pt x="1" y="5919"/>
                    <a:pt x="866" y="7436"/>
                  </a:cubicBezTo>
                  <a:cubicBezTo>
                    <a:pt x="1453" y="8446"/>
                    <a:pt x="2512" y="9013"/>
                    <a:pt x="3600" y="9013"/>
                  </a:cubicBezTo>
                  <a:cubicBezTo>
                    <a:pt x="4135" y="9013"/>
                    <a:pt x="4678" y="8876"/>
                    <a:pt x="5174" y="8587"/>
                  </a:cubicBezTo>
                  <a:cubicBezTo>
                    <a:pt x="6692" y="7711"/>
                    <a:pt x="7201" y="5786"/>
                    <a:pt x="6336" y="4278"/>
                  </a:cubicBezTo>
                  <a:cubicBezTo>
                    <a:pt x="5460" y="2771"/>
                    <a:pt x="225" y="1"/>
                    <a:pt x="225"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27975" y="3634375"/>
              <a:ext cx="119925" cy="155925"/>
            </a:xfrm>
            <a:custGeom>
              <a:avLst/>
              <a:gdLst/>
              <a:ahLst/>
              <a:cxnLst/>
              <a:rect l="l" t="t" r="r" b="b"/>
              <a:pathLst>
                <a:path w="4797" h="6237" extrusionOk="0">
                  <a:moveTo>
                    <a:pt x="0" y="1"/>
                  </a:moveTo>
                  <a:cubicBezTo>
                    <a:pt x="0" y="2271"/>
                    <a:pt x="184" y="4563"/>
                    <a:pt x="540" y="5174"/>
                  </a:cubicBezTo>
                  <a:cubicBezTo>
                    <a:pt x="928" y="5856"/>
                    <a:pt x="1641" y="6236"/>
                    <a:pt x="2372" y="6236"/>
                  </a:cubicBezTo>
                  <a:cubicBezTo>
                    <a:pt x="2733" y="6236"/>
                    <a:pt x="3099" y="6144"/>
                    <a:pt x="3432" y="5948"/>
                  </a:cubicBezTo>
                  <a:cubicBezTo>
                    <a:pt x="4450" y="5367"/>
                    <a:pt x="4797" y="4064"/>
                    <a:pt x="4206" y="3056"/>
                  </a:cubicBezTo>
                  <a:cubicBezTo>
                    <a:pt x="3860" y="2434"/>
                    <a:pt x="1965" y="1141"/>
                    <a:pt x="0"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36250" y="3691650"/>
              <a:ext cx="263275" cy="179925"/>
            </a:xfrm>
            <a:custGeom>
              <a:avLst/>
              <a:gdLst/>
              <a:ahLst/>
              <a:cxnLst/>
              <a:rect l="l" t="t" r="r" b="b"/>
              <a:pathLst>
                <a:path w="10531" h="7197" extrusionOk="0">
                  <a:moveTo>
                    <a:pt x="520" y="1"/>
                  </a:moveTo>
                  <a:cubicBezTo>
                    <a:pt x="337" y="1"/>
                    <a:pt x="163" y="82"/>
                    <a:pt x="81" y="225"/>
                  </a:cubicBezTo>
                  <a:cubicBezTo>
                    <a:pt x="0" y="367"/>
                    <a:pt x="11" y="551"/>
                    <a:pt x="112" y="714"/>
                  </a:cubicBezTo>
                  <a:cubicBezTo>
                    <a:pt x="428" y="1223"/>
                    <a:pt x="3249" y="5694"/>
                    <a:pt x="4848" y="6621"/>
                  </a:cubicBezTo>
                  <a:cubicBezTo>
                    <a:pt x="5522" y="7010"/>
                    <a:pt x="6250" y="7196"/>
                    <a:pt x="6942" y="7196"/>
                  </a:cubicBezTo>
                  <a:cubicBezTo>
                    <a:pt x="8079" y="7196"/>
                    <a:pt x="9117" y="6692"/>
                    <a:pt x="9655" y="5755"/>
                  </a:cubicBezTo>
                  <a:cubicBezTo>
                    <a:pt x="10531" y="4248"/>
                    <a:pt x="9788" y="2191"/>
                    <a:pt x="8005" y="1162"/>
                  </a:cubicBezTo>
                  <a:cubicBezTo>
                    <a:pt x="6406" y="235"/>
                    <a:pt x="1120" y="21"/>
                    <a:pt x="52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50750" y="3703750"/>
              <a:ext cx="236325" cy="164075"/>
            </a:xfrm>
            <a:custGeom>
              <a:avLst/>
              <a:gdLst/>
              <a:ahLst/>
              <a:cxnLst/>
              <a:rect l="l" t="t" r="r" b="b"/>
              <a:pathLst>
                <a:path w="9453" h="6563" extrusionOk="0">
                  <a:moveTo>
                    <a:pt x="1634" y="0"/>
                  </a:moveTo>
                  <a:cubicBezTo>
                    <a:pt x="679" y="0"/>
                    <a:pt x="1" y="26"/>
                    <a:pt x="1" y="26"/>
                  </a:cubicBezTo>
                  <a:cubicBezTo>
                    <a:pt x="1" y="26"/>
                    <a:pt x="2761" y="5271"/>
                    <a:pt x="4268" y="6137"/>
                  </a:cubicBezTo>
                  <a:cubicBezTo>
                    <a:pt x="4768" y="6425"/>
                    <a:pt x="5313" y="6563"/>
                    <a:pt x="5850" y="6563"/>
                  </a:cubicBezTo>
                  <a:cubicBezTo>
                    <a:pt x="6941" y="6563"/>
                    <a:pt x="7999" y="5996"/>
                    <a:pt x="8586" y="4986"/>
                  </a:cubicBezTo>
                  <a:cubicBezTo>
                    <a:pt x="9452" y="3479"/>
                    <a:pt x="8932" y="1544"/>
                    <a:pt x="7425" y="678"/>
                  </a:cubicBezTo>
                  <a:cubicBezTo>
                    <a:pt x="6428" y="98"/>
                    <a:pt x="3501" y="0"/>
                    <a:pt x="1634"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18725" y="3743600"/>
              <a:ext cx="163250" cy="112475"/>
            </a:xfrm>
            <a:custGeom>
              <a:avLst/>
              <a:gdLst/>
              <a:ahLst/>
              <a:cxnLst/>
              <a:rect l="l" t="t" r="r" b="b"/>
              <a:pathLst>
                <a:path w="6530" h="4499" extrusionOk="0">
                  <a:moveTo>
                    <a:pt x="1" y="0"/>
                  </a:moveTo>
                  <a:lnTo>
                    <a:pt x="1" y="0"/>
                  </a:lnTo>
                  <a:cubicBezTo>
                    <a:pt x="1141" y="1966"/>
                    <a:pt x="2435" y="3861"/>
                    <a:pt x="3046" y="4217"/>
                  </a:cubicBezTo>
                  <a:cubicBezTo>
                    <a:pt x="3381" y="4408"/>
                    <a:pt x="3745" y="4498"/>
                    <a:pt x="4105" y="4498"/>
                  </a:cubicBezTo>
                  <a:cubicBezTo>
                    <a:pt x="4839" y="4498"/>
                    <a:pt x="5552" y="4120"/>
                    <a:pt x="5948" y="3443"/>
                  </a:cubicBezTo>
                  <a:cubicBezTo>
                    <a:pt x="6529" y="2424"/>
                    <a:pt x="6183" y="1131"/>
                    <a:pt x="5174" y="540"/>
                  </a:cubicBezTo>
                  <a:cubicBezTo>
                    <a:pt x="4554" y="184"/>
                    <a:pt x="2272" y="11"/>
                    <a:pt x="1"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185825" y="3814125"/>
              <a:ext cx="276525" cy="157625"/>
            </a:xfrm>
            <a:custGeom>
              <a:avLst/>
              <a:gdLst/>
              <a:ahLst/>
              <a:cxnLst/>
              <a:rect l="l" t="t" r="r" b="b"/>
              <a:pathLst>
                <a:path w="11061" h="6305" extrusionOk="0">
                  <a:moveTo>
                    <a:pt x="7333" y="1"/>
                  </a:moveTo>
                  <a:cubicBezTo>
                    <a:pt x="5480" y="1"/>
                    <a:pt x="795" y="2465"/>
                    <a:pt x="276" y="2740"/>
                  </a:cubicBezTo>
                  <a:cubicBezTo>
                    <a:pt x="102" y="2832"/>
                    <a:pt x="1" y="2984"/>
                    <a:pt x="1" y="3158"/>
                  </a:cubicBezTo>
                  <a:cubicBezTo>
                    <a:pt x="1" y="3321"/>
                    <a:pt x="102" y="3473"/>
                    <a:pt x="276" y="3565"/>
                  </a:cubicBezTo>
                  <a:cubicBezTo>
                    <a:pt x="795" y="3850"/>
                    <a:pt x="5480" y="6305"/>
                    <a:pt x="7333" y="6305"/>
                  </a:cubicBezTo>
                  <a:cubicBezTo>
                    <a:pt x="9391" y="6305"/>
                    <a:pt x="11061" y="4899"/>
                    <a:pt x="11061" y="3158"/>
                  </a:cubicBezTo>
                  <a:cubicBezTo>
                    <a:pt x="11061" y="1416"/>
                    <a:pt x="9391" y="1"/>
                    <a:pt x="7333"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00075" y="3814125"/>
              <a:ext cx="248025" cy="157625"/>
            </a:xfrm>
            <a:custGeom>
              <a:avLst/>
              <a:gdLst/>
              <a:ahLst/>
              <a:cxnLst/>
              <a:rect l="l" t="t" r="r" b="b"/>
              <a:pathLst>
                <a:path w="9921" h="6305" extrusionOk="0">
                  <a:moveTo>
                    <a:pt x="6763" y="1"/>
                  </a:moveTo>
                  <a:cubicBezTo>
                    <a:pt x="5022" y="1"/>
                    <a:pt x="1" y="3158"/>
                    <a:pt x="1" y="3158"/>
                  </a:cubicBezTo>
                  <a:cubicBezTo>
                    <a:pt x="1" y="3158"/>
                    <a:pt x="5022" y="6305"/>
                    <a:pt x="6763" y="6305"/>
                  </a:cubicBezTo>
                  <a:cubicBezTo>
                    <a:pt x="8505" y="6305"/>
                    <a:pt x="9920" y="4899"/>
                    <a:pt x="9920" y="3158"/>
                  </a:cubicBezTo>
                  <a:cubicBezTo>
                    <a:pt x="9920" y="1416"/>
                    <a:pt x="8505" y="1"/>
                    <a:pt x="676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278775" y="3839825"/>
              <a:ext cx="171625" cy="106225"/>
            </a:xfrm>
            <a:custGeom>
              <a:avLst/>
              <a:gdLst/>
              <a:ahLst/>
              <a:cxnLst/>
              <a:rect l="l" t="t" r="r" b="b"/>
              <a:pathLst>
                <a:path w="6865" h="4249" extrusionOk="0">
                  <a:moveTo>
                    <a:pt x="4746" y="1"/>
                  </a:moveTo>
                  <a:cubicBezTo>
                    <a:pt x="4033" y="1"/>
                    <a:pt x="1965" y="999"/>
                    <a:pt x="0" y="2130"/>
                  </a:cubicBezTo>
                  <a:cubicBezTo>
                    <a:pt x="1965" y="3260"/>
                    <a:pt x="4033" y="4248"/>
                    <a:pt x="4746" y="4248"/>
                  </a:cubicBezTo>
                  <a:cubicBezTo>
                    <a:pt x="5917" y="4248"/>
                    <a:pt x="6864" y="3301"/>
                    <a:pt x="6864" y="2130"/>
                  </a:cubicBezTo>
                  <a:cubicBezTo>
                    <a:pt x="6864" y="958"/>
                    <a:pt x="5917" y="1"/>
                    <a:pt x="4746"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36250" y="3914300"/>
              <a:ext cx="263275" cy="179950"/>
            </a:xfrm>
            <a:custGeom>
              <a:avLst/>
              <a:gdLst/>
              <a:ahLst/>
              <a:cxnLst/>
              <a:rect l="l" t="t" r="r" b="b"/>
              <a:pathLst>
                <a:path w="10531" h="7198" extrusionOk="0">
                  <a:moveTo>
                    <a:pt x="6942" y="1"/>
                  </a:moveTo>
                  <a:cubicBezTo>
                    <a:pt x="6250" y="1"/>
                    <a:pt x="5522" y="187"/>
                    <a:pt x="4848" y="577"/>
                  </a:cubicBezTo>
                  <a:cubicBezTo>
                    <a:pt x="3249" y="1503"/>
                    <a:pt x="428" y="5975"/>
                    <a:pt x="112" y="6484"/>
                  </a:cubicBezTo>
                  <a:cubicBezTo>
                    <a:pt x="11" y="6647"/>
                    <a:pt x="0" y="6830"/>
                    <a:pt x="81" y="6973"/>
                  </a:cubicBezTo>
                  <a:cubicBezTo>
                    <a:pt x="159" y="7108"/>
                    <a:pt x="320" y="7197"/>
                    <a:pt x="493" y="7197"/>
                  </a:cubicBezTo>
                  <a:cubicBezTo>
                    <a:pt x="502" y="7197"/>
                    <a:pt x="511" y="7197"/>
                    <a:pt x="520" y="7197"/>
                  </a:cubicBezTo>
                  <a:cubicBezTo>
                    <a:pt x="1120" y="7176"/>
                    <a:pt x="6406" y="6973"/>
                    <a:pt x="8005" y="6045"/>
                  </a:cubicBezTo>
                  <a:cubicBezTo>
                    <a:pt x="9788" y="5017"/>
                    <a:pt x="10531" y="2949"/>
                    <a:pt x="9655" y="1442"/>
                  </a:cubicBezTo>
                  <a:cubicBezTo>
                    <a:pt x="9117" y="505"/>
                    <a:pt x="8079" y="1"/>
                    <a:pt x="6942"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50750" y="3918175"/>
              <a:ext cx="236325" cy="163975"/>
            </a:xfrm>
            <a:custGeom>
              <a:avLst/>
              <a:gdLst/>
              <a:ahLst/>
              <a:cxnLst/>
              <a:rect l="l" t="t" r="r" b="b"/>
              <a:pathLst>
                <a:path w="9453" h="6559" extrusionOk="0">
                  <a:moveTo>
                    <a:pt x="5848" y="0"/>
                  </a:moveTo>
                  <a:cubicBezTo>
                    <a:pt x="5312" y="0"/>
                    <a:pt x="4768" y="137"/>
                    <a:pt x="4268" y="422"/>
                  </a:cubicBezTo>
                  <a:cubicBezTo>
                    <a:pt x="2761" y="1298"/>
                    <a:pt x="1" y="6532"/>
                    <a:pt x="1" y="6532"/>
                  </a:cubicBezTo>
                  <a:cubicBezTo>
                    <a:pt x="1" y="6532"/>
                    <a:pt x="689" y="6558"/>
                    <a:pt x="1655" y="6558"/>
                  </a:cubicBezTo>
                  <a:cubicBezTo>
                    <a:pt x="3523" y="6558"/>
                    <a:pt x="6432" y="6461"/>
                    <a:pt x="7425" y="5890"/>
                  </a:cubicBezTo>
                  <a:cubicBezTo>
                    <a:pt x="8932" y="5015"/>
                    <a:pt x="9452" y="3090"/>
                    <a:pt x="8586" y="1583"/>
                  </a:cubicBezTo>
                  <a:cubicBezTo>
                    <a:pt x="7999" y="565"/>
                    <a:pt x="6939" y="0"/>
                    <a:pt x="5848"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318725" y="3929900"/>
              <a:ext cx="163250" cy="112400"/>
            </a:xfrm>
            <a:custGeom>
              <a:avLst/>
              <a:gdLst/>
              <a:ahLst/>
              <a:cxnLst/>
              <a:rect l="l" t="t" r="r" b="b"/>
              <a:pathLst>
                <a:path w="6530" h="4496" extrusionOk="0">
                  <a:moveTo>
                    <a:pt x="4111" y="0"/>
                  </a:moveTo>
                  <a:cubicBezTo>
                    <a:pt x="3750" y="0"/>
                    <a:pt x="3383" y="93"/>
                    <a:pt x="3046" y="288"/>
                  </a:cubicBezTo>
                  <a:cubicBezTo>
                    <a:pt x="2435" y="635"/>
                    <a:pt x="1141" y="2529"/>
                    <a:pt x="1" y="4495"/>
                  </a:cubicBezTo>
                  <a:cubicBezTo>
                    <a:pt x="2272" y="4484"/>
                    <a:pt x="4554" y="4312"/>
                    <a:pt x="5174" y="3955"/>
                  </a:cubicBezTo>
                  <a:cubicBezTo>
                    <a:pt x="6183" y="3375"/>
                    <a:pt x="6529" y="2071"/>
                    <a:pt x="5948" y="1062"/>
                  </a:cubicBezTo>
                  <a:cubicBezTo>
                    <a:pt x="5553" y="381"/>
                    <a:pt x="4843" y="0"/>
                    <a:pt x="4111"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375775" y="3983425"/>
              <a:ext cx="191475" cy="249900"/>
            </a:xfrm>
            <a:custGeom>
              <a:avLst/>
              <a:gdLst/>
              <a:ahLst/>
              <a:cxnLst/>
              <a:rect l="l" t="t" r="r" b="b"/>
              <a:pathLst>
                <a:path w="7659" h="9996" extrusionOk="0">
                  <a:moveTo>
                    <a:pt x="4377" y="0"/>
                  </a:moveTo>
                  <a:cubicBezTo>
                    <a:pt x="3163" y="0"/>
                    <a:pt x="1897" y="743"/>
                    <a:pt x="1161" y="2018"/>
                  </a:cubicBezTo>
                  <a:cubicBezTo>
                    <a:pt x="235" y="3617"/>
                    <a:pt x="31" y="8902"/>
                    <a:pt x="11" y="9503"/>
                  </a:cubicBezTo>
                  <a:cubicBezTo>
                    <a:pt x="0" y="9687"/>
                    <a:pt x="92" y="9860"/>
                    <a:pt x="235" y="9941"/>
                  </a:cubicBezTo>
                  <a:cubicBezTo>
                    <a:pt x="298" y="9977"/>
                    <a:pt x="370" y="9996"/>
                    <a:pt x="444" y="9996"/>
                  </a:cubicBezTo>
                  <a:cubicBezTo>
                    <a:pt x="537" y="9996"/>
                    <a:pt x="633" y="9967"/>
                    <a:pt x="724" y="9911"/>
                  </a:cubicBezTo>
                  <a:cubicBezTo>
                    <a:pt x="1233" y="9595"/>
                    <a:pt x="5703" y="6774"/>
                    <a:pt x="6631" y="5165"/>
                  </a:cubicBezTo>
                  <a:cubicBezTo>
                    <a:pt x="7659" y="3393"/>
                    <a:pt x="7262" y="1234"/>
                    <a:pt x="5764" y="368"/>
                  </a:cubicBezTo>
                  <a:cubicBezTo>
                    <a:pt x="5335" y="118"/>
                    <a:pt x="4860" y="0"/>
                    <a:pt x="4377"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383150" y="3994350"/>
              <a:ext cx="180025" cy="225150"/>
            </a:xfrm>
            <a:custGeom>
              <a:avLst/>
              <a:gdLst/>
              <a:ahLst/>
              <a:cxnLst/>
              <a:rect l="l" t="t" r="r" b="b"/>
              <a:pathLst>
                <a:path w="7201" h="9006" extrusionOk="0">
                  <a:moveTo>
                    <a:pt x="3609" y="1"/>
                  </a:moveTo>
                  <a:cubicBezTo>
                    <a:pt x="2517" y="1"/>
                    <a:pt x="1455" y="568"/>
                    <a:pt x="866" y="1581"/>
                  </a:cubicBezTo>
                  <a:cubicBezTo>
                    <a:pt x="1" y="3088"/>
                    <a:pt x="225" y="9005"/>
                    <a:pt x="225" y="9005"/>
                  </a:cubicBezTo>
                  <a:cubicBezTo>
                    <a:pt x="225" y="9005"/>
                    <a:pt x="5460" y="6245"/>
                    <a:pt x="6336" y="4728"/>
                  </a:cubicBezTo>
                  <a:cubicBezTo>
                    <a:pt x="7201" y="3221"/>
                    <a:pt x="6692" y="1295"/>
                    <a:pt x="5174" y="420"/>
                  </a:cubicBezTo>
                  <a:cubicBezTo>
                    <a:pt x="4680" y="136"/>
                    <a:pt x="4141" y="1"/>
                    <a:pt x="3609"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27975" y="3995750"/>
              <a:ext cx="119925" cy="155750"/>
            </a:xfrm>
            <a:custGeom>
              <a:avLst/>
              <a:gdLst/>
              <a:ahLst/>
              <a:cxnLst/>
              <a:rect l="l" t="t" r="r" b="b"/>
              <a:pathLst>
                <a:path w="4797" h="6230" extrusionOk="0">
                  <a:moveTo>
                    <a:pt x="2379" y="1"/>
                  </a:moveTo>
                  <a:cubicBezTo>
                    <a:pt x="1646" y="1"/>
                    <a:pt x="930" y="379"/>
                    <a:pt x="540" y="1056"/>
                  </a:cubicBezTo>
                  <a:cubicBezTo>
                    <a:pt x="184" y="1678"/>
                    <a:pt x="0" y="3959"/>
                    <a:pt x="0" y="6230"/>
                  </a:cubicBezTo>
                  <a:cubicBezTo>
                    <a:pt x="1965" y="5089"/>
                    <a:pt x="3860" y="3796"/>
                    <a:pt x="4206" y="3185"/>
                  </a:cubicBezTo>
                  <a:cubicBezTo>
                    <a:pt x="4797" y="2167"/>
                    <a:pt x="4450" y="863"/>
                    <a:pt x="3432" y="282"/>
                  </a:cubicBezTo>
                  <a:cubicBezTo>
                    <a:pt x="3101" y="91"/>
                    <a:pt x="2738" y="1"/>
                    <a:pt x="2379"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98250" y="4007875"/>
              <a:ext cx="157875" cy="276525"/>
            </a:xfrm>
            <a:custGeom>
              <a:avLst/>
              <a:gdLst/>
              <a:ahLst/>
              <a:cxnLst/>
              <a:rect l="l" t="t" r="r" b="b"/>
              <a:pathLst>
                <a:path w="6315" h="11061" extrusionOk="0">
                  <a:moveTo>
                    <a:pt x="3157" y="1"/>
                  </a:moveTo>
                  <a:cubicBezTo>
                    <a:pt x="1415" y="1"/>
                    <a:pt x="0" y="1671"/>
                    <a:pt x="0" y="3728"/>
                  </a:cubicBezTo>
                  <a:cubicBezTo>
                    <a:pt x="0" y="5582"/>
                    <a:pt x="2465" y="10267"/>
                    <a:pt x="2750" y="10786"/>
                  </a:cubicBezTo>
                  <a:cubicBezTo>
                    <a:pt x="2841" y="10959"/>
                    <a:pt x="2994" y="11061"/>
                    <a:pt x="3157" y="11061"/>
                  </a:cubicBezTo>
                  <a:cubicBezTo>
                    <a:pt x="3330" y="11061"/>
                    <a:pt x="3483" y="10959"/>
                    <a:pt x="3574" y="10786"/>
                  </a:cubicBezTo>
                  <a:cubicBezTo>
                    <a:pt x="3850" y="10267"/>
                    <a:pt x="6314" y="5582"/>
                    <a:pt x="6314" y="3728"/>
                  </a:cubicBezTo>
                  <a:cubicBezTo>
                    <a:pt x="6314" y="1671"/>
                    <a:pt x="4898" y="1"/>
                    <a:pt x="315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98250" y="4022150"/>
              <a:ext cx="157875" cy="247750"/>
            </a:xfrm>
            <a:custGeom>
              <a:avLst/>
              <a:gdLst/>
              <a:ahLst/>
              <a:cxnLst/>
              <a:rect l="l" t="t" r="r" b="b"/>
              <a:pathLst>
                <a:path w="6315" h="9910" extrusionOk="0">
                  <a:moveTo>
                    <a:pt x="3157" y="0"/>
                  </a:moveTo>
                  <a:cubicBezTo>
                    <a:pt x="1415" y="0"/>
                    <a:pt x="0" y="1416"/>
                    <a:pt x="0" y="3157"/>
                  </a:cubicBezTo>
                  <a:cubicBezTo>
                    <a:pt x="0" y="4899"/>
                    <a:pt x="3157" y="9910"/>
                    <a:pt x="3157" y="9910"/>
                  </a:cubicBezTo>
                  <a:cubicBezTo>
                    <a:pt x="3157" y="9910"/>
                    <a:pt x="6314" y="4899"/>
                    <a:pt x="6314" y="3157"/>
                  </a:cubicBezTo>
                  <a:cubicBezTo>
                    <a:pt x="6314" y="1416"/>
                    <a:pt x="4898" y="0"/>
                    <a:pt x="3157"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524200" y="4019850"/>
              <a:ext cx="106200" cy="171650"/>
            </a:xfrm>
            <a:custGeom>
              <a:avLst/>
              <a:gdLst/>
              <a:ahLst/>
              <a:cxnLst/>
              <a:rect l="l" t="t" r="r" b="b"/>
              <a:pathLst>
                <a:path w="4248" h="6866" extrusionOk="0">
                  <a:moveTo>
                    <a:pt x="2119" y="1"/>
                  </a:moveTo>
                  <a:cubicBezTo>
                    <a:pt x="948" y="1"/>
                    <a:pt x="1" y="948"/>
                    <a:pt x="1" y="2119"/>
                  </a:cubicBezTo>
                  <a:cubicBezTo>
                    <a:pt x="1" y="2832"/>
                    <a:pt x="988" y="4899"/>
                    <a:pt x="2119" y="6865"/>
                  </a:cubicBezTo>
                  <a:cubicBezTo>
                    <a:pt x="3249" y="4899"/>
                    <a:pt x="4247" y="2832"/>
                    <a:pt x="4247" y="2119"/>
                  </a:cubicBezTo>
                  <a:cubicBezTo>
                    <a:pt x="4247" y="948"/>
                    <a:pt x="3290" y="1"/>
                    <a:pt x="2119"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587350" y="3983425"/>
              <a:ext cx="191225" cy="249900"/>
            </a:xfrm>
            <a:custGeom>
              <a:avLst/>
              <a:gdLst/>
              <a:ahLst/>
              <a:cxnLst/>
              <a:rect l="l" t="t" r="r" b="b"/>
              <a:pathLst>
                <a:path w="7649" h="9996" extrusionOk="0">
                  <a:moveTo>
                    <a:pt x="3281" y="0"/>
                  </a:moveTo>
                  <a:cubicBezTo>
                    <a:pt x="2799" y="0"/>
                    <a:pt x="2324" y="118"/>
                    <a:pt x="1895" y="368"/>
                  </a:cubicBezTo>
                  <a:cubicBezTo>
                    <a:pt x="388" y="1234"/>
                    <a:pt x="1" y="3393"/>
                    <a:pt x="1029" y="5165"/>
                  </a:cubicBezTo>
                  <a:cubicBezTo>
                    <a:pt x="1956" y="6774"/>
                    <a:pt x="6427" y="9595"/>
                    <a:pt x="6936" y="9911"/>
                  </a:cubicBezTo>
                  <a:cubicBezTo>
                    <a:pt x="7021" y="9967"/>
                    <a:pt x="7118" y="9996"/>
                    <a:pt x="7212" y="9996"/>
                  </a:cubicBezTo>
                  <a:cubicBezTo>
                    <a:pt x="7288" y="9996"/>
                    <a:pt x="7361" y="9977"/>
                    <a:pt x="7425" y="9941"/>
                  </a:cubicBezTo>
                  <a:cubicBezTo>
                    <a:pt x="7567" y="9860"/>
                    <a:pt x="7649" y="9687"/>
                    <a:pt x="7649" y="9503"/>
                  </a:cubicBezTo>
                  <a:cubicBezTo>
                    <a:pt x="7628" y="8902"/>
                    <a:pt x="7415" y="3617"/>
                    <a:pt x="6488" y="2018"/>
                  </a:cubicBezTo>
                  <a:cubicBezTo>
                    <a:pt x="5753" y="743"/>
                    <a:pt x="4491" y="0"/>
                    <a:pt x="328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91175" y="3994350"/>
              <a:ext cx="180275" cy="225150"/>
            </a:xfrm>
            <a:custGeom>
              <a:avLst/>
              <a:gdLst/>
              <a:ahLst/>
              <a:cxnLst/>
              <a:rect l="l" t="t" r="r" b="b"/>
              <a:pathLst>
                <a:path w="7211" h="9006" extrusionOk="0">
                  <a:moveTo>
                    <a:pt x="3595" y="1"/>
                  </a:moveTo>
                  <a:cubicBezTo>
                    <a:pt x="3062" y="1"/>
                    <a:pt x="2521" y="136"/>
                    <a:pt x="2027" y="420"/>
                  </a:cubicBezTo>
                  <a:cubicBezTo>
                    <a:pt x="520" y="1295"/>
                    <a:pt x="0" y="3221"/>
                    <a:pt x="876" y="4728"/>
                  </a:cubicBezTo>
                  <a:cubicBezTo>
                    <a:pt x="1742" y="6245"/>
                    <a:pt x="6987" y="9005"/>
                    <a:pt x="6987" y="9005"/>
                  </a:cubicBezTo>
                  <a:cubicBezTo>
                    <a:pt x="6987" y="9005"/>
                    <a:pt x="7211" y="3088"/>
                    <a:pt x="6335" y="1581"/>
                  </a:cubicBezTo>
                  <a:cubicBezTo>
                    <a:pt x="5753" y="568"/>
                    <a:pt x="4688" y="1"/>
                    <a:pt x="3595"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606700" y="3995750"/>
              <a:ext cx="119950" cy="155750"/>
            </a:xfrm>
            <a:custGeom>
              <a:avLst/>
              <a:gdLst/>
              <a:ahLst/>
              <a:cxnLst/>
              <a:rect l="l" t="t" r="r" b="b"/>
              <a:pathLst>
                <a:path w="4798" h="6230" extrusionOk="0">
                  <a:moveTo>
                    <a:pt x="2413" y="1"/>
                  </a:moveTo>
                  <a:cubicBezTo>
                    <a:pt x="2054" y="1"/>
                    <a:pt x="1689" y="91"/>
                    <a:pt x="1355" y="282"/>
                  </a:cubicBezTo>
                  <a:cubicBezTo>
                    <a:pt x="347" y="863"/>
                    <a:pt x="1" y="2167"/>
                    <a:pt x="581" y="3185"/>
                  </a:cubicBezTo>
                  <a:cubicBezTo>
                    <a:pt x="938" y="3796"/>
                    <a:pt x="2832" y="5089"/>
                    <a:pt x="4797" y="6230"/>
                  </a:cubicBezTo>
                  <a:cubicBezTo>
                    <a:pt x="4787" y="3959"/>
                    <a:pt x="4614" y="1678"/>
                    <a:pt x="4258" y="1056"/>
                  </a:cubicBezTo>
                  <a:cubicBezTo>
                    <a:pt x="3861" y="379"/>
                    <a:pt x="3147" y="1"/>
                    <a:pt x="2413"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655075" y="3914300"/>
              <a:ext cx="263300" cy="179950"/>
            </a:xfrm>
            <a:custGeom>
              <a:avLst/>
              <a:gdLst/>
              <a:ahLst/>
              <a:cxnLst/>
              <a:rect l="l" t="t" r="r" b="b"/>
              <a:pathLst>
                <a:path w="10532" h="7198" extrusionOk="0">
                  <a:moveTo>
                    <a:pt x="3582" y="1"/>
                  </a:moveTo>
                  <a:cubicBezTo>
                    <a:pt x="2447" y="1"/>
                    <a:pt x="1411" y="505"/>
                    <a:pt x="866" y="1442"/>
                  </a:cubicBezTo>
                  <a:cubicBezTo>
                    <a:pt x="1" y="2949"/>
                    <a:pt x="734" y="5017"/>
                    <a:pt x="2516" y="6045"/>
                  </a:cubicBezTo>
                  <a:cubicBezTo>
                    <a:pt x="4125" y="6973"/>
                    <a:pt x="9411" y="7176"/>
                    <a:pt x="10002" y="7197"/>
                  </a:cubicBezTo>
                  <a:cubicBezTo>
                    <a:pt x="10011" y="7197"/>
                    <a:pt x="10021" y="7197"/>
                    <a:pt x="10030" y="7197"/>
                  </a:cubicBezTo>
                  <a:cubicBezTo>
                    <a:pt x="10211" y="7197"/>
                    <a:pt x="10362" y="7108"/>
                    <a:pt x="10439" y="6973"/>
                  </a:cubicBezTo>
                  <a:cubicBezTo>
                    <a:pt x="10531" y="6830"/>
                    <a:pt x="10521" y="6647"/>
                    <a:pt x="10419" y="6484"/>
                  </a:cubicBezTo>
                  <a:cubicBezTo>
                    <a:pt x="10104" y="5975"/>
                    <a:pt x="7282" y="1503"/>
                    <a:pt x="5673" y="577"/>
                  </a:cubicBezTo>
                  <a:cubicBezTo>
                    <a:pt x="4999" y="187"/>
                    <a:pt x="4272" y="1"/>
                    <a:pt x="3582"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67300" y="3918175"/>
              <a:ext cx="236550" cy="163975"/>
            </a:xfrm>
            <a:custGeom>
              <a:avLst/>
              <a:gdLst/>
              <a:ahLst/>
              <a:cxnLst/>
              <a:rect l="l" t="t" r="r" b="b"/>
              <a:pathLst>
                <a:path w="9462" h="6559" extrusionOk="0">
                  <a:moveTo>
                    <a:pt x="3609" y="0"/>
                  </a:moveTo>
                  <a:cubicBezTo>
                    <a:pt x="2518" y="0"/>
                    <a:pt x="1457" y="565"/>
                    <a:pt x="876" y="1583"/>
                  </a:cubicBezTo>
                  <a:cubicBezTo>
                    <a:pt x="1" y="3090"/>
                    <a:pt x="520" y="5015"/>
                    <a:pt x="2027" y="5890"/>
                  </a:cubicBezTo>
                  <a:cubicBezTo>
                    <a:pt x="3020" y="6461"/>
                    <a:pt x="5933" y="6558"/>
                    <a:pt x="7804" y="6558"/>
                  </a:cubicBezTo>
                  <a:cubicBezTo>
                    <a:pt x="8772" y="6558"/>
                    <a:pt x="9461" y="6532"/>
                    <a:pt x="9461" y="6532"/>
                  </a:cubicBezTo>
                  <a:cubicBezTo>
                    <a:pt x="9461" y="6532"/>
                    <a:pt x="6691" y="1298"/>
                    <a:pt x="5184" y="422"/>
                  </a:cubicBezTo>
                  <a:cubicBezTo>
                    <a:pt x="4688" y="137"/>
                    <a:pt x="4145" y="0"/>
                    <a:pt x="3609"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72400" y="3929900"/>
              <a:ext cx="163475" cy="112400"/>
            </a:xfrm>
            <a:custGeom>
              <a:avLst/>
              <a:gdLst/>
              <a:ahLst/>
              <a:cxnLst/>
              <a:rect l="l" t="t" r="r" b="b"/>
              <a:pathLst>
                <a:path w="6539" h="4496" extrusionOk="0">
                  <a:moveTo>
                    <a:pt x="2423" y="0"/>
                  </a:moveTo>
                  <a:cubicBezTo>
                    <a:pt x="1692" y="0"/>
                    <a:pt x="979" y="381"/>
                    <a:pt x="591" y="1062"/>
                  </a:cubicBezTo>
                  <a:cubicBezTo>
                    <a:pt x="0" y="2071"/>
                    <a:pt x="347" y="3375"/>
                    <a:pt x="1365" y="3955"/>
                  </a:cubicBezTo>
                  <a:cubicBezTo>
                    <a:pt x="1976" y="4312"/>
                    <a:pt x="4267" y="4484"/>
                    <a:pt x="6539" y="4495"/>
                  </a:cubicBezTo>
                  <a:cubicBezTo>
                    <a:pt x="5398" y="2529"/>
                    <a:pt x="4104" y="635"/>
                    <a:pt x="3483" y="288"/>
                  </a:cubicBezTo>
                  <a:cubicBezTo>
                    <a:pt x="3150" y="93"/>
                    <a:pt x="2784" y="0"/>
                    <a:pt x="242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92250" y="3814125"/>
              <a:ext cx="276275" cy="157625"/>
            </a:xfrm>
            <a:custGeom>
              <a:avLst/>
              <a:gdLst/>
              <a:ahLst/>
              <a:cxnLst/>
              <a:rect l="l" t="t" r="r" b="b"/>
              <a:pathLst>
                <a:path w="11051" h="6305" extrusionOk="0">
                  <a:moveTo>
                    <a:pt x="3728" y="1"/>
                  </a:moveTo>
                  <a:cubicBezTo>
                    <a:pt x="1671" y="1"/>
                    <a:pt x="1" y="1416"/>
                    <a:pt x="1" y="3158"/>
                  </a:cubicBezTo>
                  <a:cubicBezTo>
                    <a:pt x="1" y="4889"/>
                    <a:pt x="1671" y="6305"/>
                    <a:pt x="3728" y="6305"/>
                  </a:cubicBezTo>
                  <a:cubicBezTo>
                    <a:pt x="5582" y="6305"/>
                    <a:pt x="10256" y="3850"/>
                    <a:pt x="10786" y="3565"/>
                  </a:cubicBezTo>
                  <a:cubicBezTo>
                    <a:pt x="10948" y="3473"/>
                    <a:pt x="11050" y="3321"/>
                    <a:pt x="11050" y="3158"/>
                  </a:cubicBezTo>
                  <a:cubicBezTo>
                    <a:pt x="11050" y="2984"/>
                    <a:pt x="10948" y="2832"/>
                    <a:pt x="10786" y="2740"/>
                  </a:cubicBezTo>
                  <a:cubicBezTo>
                    <a:pt x="10256" y="2465"/>
                    <a:pt x="5582" y="1"/>
                    <a:pt x="3728"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706500" y="3814125"/>
              <a:ext cx="247750" cy="157625"/>
            </a:xfrm>
            <a:custGeom>
              <a:avLst/>
              <a:gdLst/>
              <a:ahLst/>
              <a:cxnLst/>
              <a:rect l="l" t="t" r="r" b="b"/>
              <a:pathLst>
                <a:path w="9910" h="6305" extrusionOk="0">
                  <a:moveTo>
                    <a:pt x="3158" y="1"/>
                  </a:moveTo>
                  <a:cubicBezTo>
                    <a:pt x="1416" y="1"/>
                    <a:pt x="1" y="1416"/>
                    <a:pt x="1" y="3158"/>
                  </a:cubicBezTo>
                  <a:cubicBezTo>
                    <a:pt x="1" y="4899"/>
                    <a:pt x="1416" y="6305"/>
                    <a:pt x="3158" y="6305"/>
                  </a:cubicBezTo>
                  <a:cubicBezTo>
                    <a:pt x="4899" y="6305"/>
                    <a:pt x="9910" y="3158"/>
                    <a:pt x="9910" y="3158"/>
                  </a:cubicBezTo>
                  <a:cubicBezTo>
                    <a:pt x="9910" y="3158"/>
                    <a:pt x="4899" y="1"/>
                    <a:pt x="3158"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03975" y="3839825"/>
              <a:ext cx="171875" cy="106225"/>
            </a:xfrm>
            <a:custGeom>
              <a:avLst/>
              <a:gdLst/>
              <a:ahLst/>
              <a:cxnLst/>
              <a:rect l="l" t="t" r="r" b="b"/>
              <a:pathLst>
                <a:path w="6875" h="4249" extrusionOk="0">
                  <a:moveTo>
                    <a:pt x="2128" y="1"/>
                  </a:moveTo>
                  <a:cubicBezTo>
                    <a:pt x="957" y="1"/>
                    <a:pt x="0" y="958"/>
                    <a:pt x="0" y="2130"/>
                  </a:cubicBezTo>
                  <a:cubicBezTo>
                    <a:pt x="0" y="3301"/>
                    <a:pt x="957" y="4248"/>
                    <a:pt x="2128" y="4248"/>
                  </a:cubicBezTo>
                  <a:cubicBezTo>
                    <a:pt x="2831" y="4248"/>
                    <a:pt x="4898" y="3260"/>
                    <a:pt x="6874" y="2130"/>
                  </a:cubicBezTo>
                  <a:cubicBezTo>
                    <a:pt x="4898" y="999"/>
                    <a:pt x="2831" y="1"/>
                    <a:pt x="2128"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55075" y="3691650"/>
              <a:ext cx="263300" cy="179925"/>
            </a:xfrm>
            <a:custGeom>
              <a:avLst/>
              <a:gdLst/>
              <a:ahLst/>
              <a:cxnLst/>
              <a:rect l="l" t="t" r="r" b="b"/>
              <a:pathLst>
                <a:path w="10532" h="7197" extrusionOk="0">
                  <a:moveTo>
                    <a:pt x="10002" y="1"/>
                  </a:moveTo>
                  <a:cubicBezTo>
                    <a:pt x="9411" y="21"/>
                    <a:pt x="4125" y="235"/>
                    <a:pt x="2516" y="1162"/>
                  </a:cubicBezTo>
                  <a:cubicBezTo>
                    <a:pt x="734" y="2191"/>
                    <a:pt x="1" y="4248"/>
                    <a:pt x="866" y="5755"/>
                  </a:cubicBezTo>
                  <a:cubicBezTo>
                    <a:pt x="1411" y="6692"/>
                    <a:pt x="2447" y="7196"/>
                    <a:pt x="3582" y="7196"/>
                  </a:cubicBezTo>
                  <a:cubicBezTo>
                    <a:pt x="4272" y="7196"/>
                    <a:pt x="4999" y="7010"/>
                    <a:pt x="5673" y="6621"/>
                  </a:cubicBezTo>
                  <a:cubicBezTo>
                    <a:pt x="7282" y="5694"/>
                    <a:pt x="10104" y="1223"/>
                    <a:pt x="10419" y="714"/>
                  </a:cubicBezTo>
                  <a:cubicBezTo>
                    <a:pt x="10521" y="551"/>
                    <a:pt x="10531" y="367"/>
                    <a:pt x="10439" y="225"/>
                  </a:cubicBezTo>
                  <a:cubicBezTo>
                    <a:pt x="10358" y="82"/>
                    <a:pt x="10195" y="1"/>
                    <a:pt x="10002"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667300" y="3703750"/>
              <a:ext cx="236550" cy="164075"/>
            </a:xfrm>
            <a:custGeom>
              <a:avLst/>
              <a:gdLst/>
              <a:ahLst/>
              <a:cxnLst/>
              <a:rect l="l" t="t" r="r" b="b"/>
              <a:pathLst>
                <a:path w="9462" h="6563" extrusionOk="0">
                  <a:moveTo>
                    <a:pt x="7826" y="0"/>
                  </a:moveTo>
                  <a:cubicBezTo>
                    <a:pt x="5955" y="0"/>
                    <a:pt x="3024" y="98"/>
                    <a:pt x="2027" y="678"/>
                  </a:cubicBezTo>
                  <a:cubicBezTo>
                    <a:pt x="520" y="1544"/>
                    <a:pt x="1" y="3479"/>
                    <a:pt x="876" y="4986"/>
                  </a:cubicBezTo>
                  <a:cubicBezTo>
                    <a:pt x="1456" y="5996"/>
                    <a:pt x="2517" y="6563"/>
                    <a:pt x="3607" y="6563"/>
                  </a:cubicBezTo>
                  <a:cubicBezTo>
                    <a:pt x="4143" y="6563"/>
                    <a:pt x="4687" y="6425"/>
                    <a:pt x="5184" y="6137"/>
                  </a:cubicBezTo>
                  <a:cubicBezTo>
                    <a:pt x="6691" y="5271"/>
                    <a:pt x="9461" y="26"/>
                    <a:pt x="9461" y="26"/>
                  </a:cubicBezTo>
                  <a:cubicBezTo>
                    <a:pt x="9461" y="26"/>
                    <a:pt x="8782" y="0"/>
                    <a:pt x="7826"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672400" y="3743600"/>
              <a:ext cx="163475" cy="112475"/>
            </a:xfrm>
            <a:custGeom>
              <a:avLst/>
              <a:gdLst/>
              <a:ahLst/>
              <a:cxnLst/>
              <a:rect l="l" t="t" r="r" b="b"/>
              <a:pathLst>
                <a:path w="6539" h="4499" extrusionOk="0">
                  <a:moveTo>
                    <a:pt x="6539" y="0"/>
                  </a:moveTo>
                  <a:cubicBezTo>
                    <a:pt x="4267" y="11"/>
                    <a:pt x="1976" y="184"/>
                    <a:pt x="1365" y="540"/>
                  </a:cubicBezTo>
                  <a:cubicBezTo>
                    <a:pt x="347" y="1131"/>
                    <a:pt x="0" y="2424"/>
                    <a:pt x="591" y="3443"/>
                  </a:cubicBezTo>
                  <a:cubicBezTo>
                    <a:pt x="980" y="4120"/>
                    <a:pt x="1696" y="4498"/>
                    <a:pt x="2429" y="4498"/>
                  </a:cubicBezTo>
                  <a:cubicBezTo>
                    <a:pt x="2788" y="4498"/>
                    <a:pt x="3152" y="4408"/>
                    <a:pt x="3483" y="4217"/>
                  </a:cubicBezTo>
                  <a:cubicBezTo>
                    <a:pt x="4104" y="3861"/>
                    <a:pt x="5398" y="1966"/>
                    <a:pt x="6539"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87350" y="3552600"/>
              <a:ext cx="191225" cy="249975"/>
            </a:xfrm>
            <a:custGeom>
              <a:avLst/>
              <a:gdLst/>
              <a:ahLst/>
              <a:cxnLst/>
              <a:rect l="l" t="t" r="r" b="b"/>
              <a:pathLst>
                <a:path w="7649" h="9999" extrusionOk="0">
                  <a:moveTo>
                    <a:pt x="7204" y="0"/>
                  </a:moveTo>
                  <a:cubicBezTo>
                    <a:pt x="7113" y="0"/>
                    <a:pt x="7018" y="29"/>
                    <a:pt x="6936" y="83"/>
                  </a:cubicBezTo>
                  <a:cubicBezTo>
                    <a:pt x="6427" y="400"/>
                    <a:pt x="1956" y="3220"/>
                    <a:pt x="1029" y="4829"/>
                  </a:cubicBezTo>
                  <a:cubicBezTo>
                    <a:pt x="1" y="6612"/>
                    <a:pt x="388" y="8761"/>
                    <a:pt x="1895" y="9636"/>
                  </a:cubicBezTo>
                  <a:cubicBezTo>
                    <a:pt x="2322" y="9882"/>
                    <a:pt x="2794" y="9998"/>
                    <a:pt x="3274" y="9998"/>
                  </a:cubicBezTo>
                  <a:cubicBezTo>
                    <a:pt x="4486" y="9998"/>
                    <a:pt x="5751" y="9256"/>
                    <a:pt x="6488" y="7987"/>
                  </a:cubicBezTo>
                  <a:cubicBezTo>
                    <a:pt x="7415" y="6377"/>
                    <a:pt x="7628" y="1092"/>
                    <a:pt x="7649" y="501"/>
                  </a:cubicBezTo>
                  <a:cubicBezTo>
                    <a:pt x="7649" y="307"/>
                    <a:pt x="7567" y="145"/>
                    <a:pt x="7425" y="63"/>
                  </a:cubicBezTo>
                  <a:cubicBezTo>
                    <a:pt x="7359" y="21"/>
                    <a:pt x="7282" y="0"/>
                    <a:pt x="7204"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591175" y="3566375"/>
              <a:ext cx="180275" cy="225325"/>
            </a:xfrm>
            <a:custGeom>
              <a:avLst/>
              <a:gdLst/>
              <a:ahLst/>
              <a:cxnLst/>
              <a:rect l="l" t="t" r="r" b="b"/>
              <a:pathLst>
                <a:path w="7211" h="9013" extrusionOk="0">
                  <a:moveTo>
                    <a:pt x="6987" y="1"/>
                  </a:moveTo>
                  <a:lnTo>
                    <a:pt x="6987" y="1"/>
                  </a:lnTo>
                  <a:cubicBezTo>
                    <a:pt x="6986" y="1"/>
                    <a:pt x="1742" y="2771"/>
                    <a:pt x="876" y="4278"/>
                  </a:cubicBezTo>
                  <a:cubicBezTo>
                    <a:pt x="0" y="5786"/>
                    <a:pt x="520" y="7711"/>
                    <a:pt x="2027" y="8587"/>
                  </a:cubicBezTo>
                  <a:cubicBezTo>
                    <a:pt x="2524" y="8876"/>
                    <a:pt x="3067" y="9013"/>
                    <a:pt x="3604" y="9013"/>
                  </a:cubicBezTo>
                  <a:cubicBezTo>
                    <a:pt x="4694" y="9013"/>
                    <a:pt x="5755" y="8446"/>
                    <a:pt x="6335" y="7436"/>
                  </a:cubicBezTo>
                  <a:cubicBezTo>
                    <a:pt x="7211" y="5919"/>
                    <a:pt x="6987" y="1"/>
                    <a:pt x="698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606700" y="3634375"/>
              <a:ext cx="119950" cy="155925"/>
            </a:xfrm>
            <a:custGeom>
              <a:avLst/>
              <a:gdLst/>
              <a:ahLst/>
              <a:cxnLst/>
              <a:rect l="l" t="t" r="r" b="b"/>
              <a:pathLst>
                <a:path w="4798" h="6237" extrusionOk="0">
                  <a:moveTo>
                    <a:pt x="4797" y="1"/>
                  </a:moveTo>
                  <a:lnTo>
                    <a:pt x="4797" y="1"/>
                  </a:lnTo>
                  <a:cubicBezTo>
                    <a:pt x="2832" y="1141"/>
                    <a:pt x="938" y="2434"/>
                    <a:pt x="581" y="3056"/>
                  </a:cubicBezTo>
                  <a:cubicBezTo>
                    <a:pt x="1" y="4064"/>
                    <a:pt x="347" y="5367"/>
                    <a:pt x="1355" y="5948"/>
                  </a:cubicBezTo>
                  <a:cubicBezTo>
                    <a:pt x="1692" y="6144"/>
                    <a:pt x="2058" y="6236"/>
                    <a:pt x="2420" y="6236"/>
                  </a:cubicBezTo>
                  <a:cubicBezTo>
                    <a:pt x="3152" y="6236"/>
                    <a:pt x="3862" y="5856"/>
                    <a:pt x="4258" y="5174"/>
                  </a:cubicBezTo>
                  <a:cubicBezTo>
                    <a:pt x="4614" y="4563"/>
                    <a:pt x="4787" y="2271"/>
                    <a:pt x="4797"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362275" y="3677900"/>
              <a:ext cx="430050" cy="430075"/>
            </a:xfrm>
            <a:custGeom>
              <a:avLst/>
              <a:gdLst/>
              <a:ahLst/>
              <a:cxnLst/>
              <a:rect l="l" t="t" r="r" b="b"/>
              <a:pathLst>
                <a:path w="17202" h="17203" extrusionOk="0">
                  <a:moveTo>
                    <a:pt x="8596" y="1"/>
                  </a:moveTo>
                  <a:cubicBezTo>
                    <a:pt x="3850" y="1"/>
                    <a:pt x="1" y="3850"/>
                    <a:pt x="1" y="8607"/>
                  </a:cubicBezTo>
                  <a:cubicBezTo>
                    <a:pt x="1" y="13353"/>
                    <a:pt x="3850" y="17203"/>
                    <a:pt x="8596" y="17203"/>
                  </a:cubicBezTo>
                  <a:cubicBezTo>
                    <a:pt x="13352" y="17203"/>
                    <a:pt x="17202" y="13353"/>
                    <a:pt x="17202" y="8607"/>
                  </a:cubicBezTo>
                  <a:cubicBezTo>
                    <a:pt x="17202" y="3850"/>
                    <a:pt x="13352" y="1"/>
                    <a:pt x="8596"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347525" y="3663400"/>
              <a:ext cx="459325" cy="459350"/>
            </a:xfrm>
            <a:custGeom>
              <a:avLst/>
              <a:gdLst/>
              <a:ahLst/>
              <a:cxnLst/>
              <a:rect l="l" t="t" r="r" b="b"/>
              <a:pathLst>
                <a:path w="18373" h="18374" extrusionOk="0">
                  <a:moveTo>
                    <a:pt x="9186" y="1"/>
                  </a:moveTo>
                  <a:cubicBezTo>
                    <a:pt x="4114" y="1"/>
                    <a:pt x="0" y="4115"/>
                    <a:pt x="0" y="9187"/>
                  </a:cubicBezTo>
                  <a:cubicBezTo>
                    <a:pt x="0" y="14259"/>
                    <a:pt x="4114" y="18373"/>
                    <a:pt x="9186" y="18373"/>
                  </a:cubicBezTo>
                  <a:cubicBezTo>
                    <a:pt x="14258" y="18373"/>
                    <a:pt x="18373" y="14259"/>
                    <a:pt x="18373" y="9187"/>
                  </a:cubicBezTo>
                  <a:cubicBezTo>
                    <a:pt x="18373" y="4115"/>
                    <a:pt x="14258" y="1"/>
                    <a:pt x="9186"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448350" y="3496475"/>
              <a:ext cx="59825" cy="79100"/>
            </a:xfrm>
            <a:custGeom>
              <a:avLst/>
              <a:gdLst/>
              <a:ahLst/>
              <a:cxnLst/>
              <a:rect l="l" t="t" r="r" b="b"/>
              <a:pathLst>
                <a:path w="2393" h="3164" extrusionOk="0">
                  <a:moveTo>
                    <a:pt x="1196" y="0"/>
                  </a:moveTo>
                  <a:cubicBezTo>
                    <a:pt x="1103" y="0"/>
                    <a:pt x="1010" y="12"/>
                    <a:pt x="917" y="37"/>
                  </a:cubicBezTo>
                  <a:cubicBezTo>
                    <a:pt x="336" y="190"/>
                    <a:pt x="0" y="780"/>
                    <a:pt x="152" y="1361"/>
                  </a:cubicBezTo>
                  <a:cubicBezTo>
                    <a:pt x="306" y="1932"/>
                    <a:pt x="1752" y="3164"/>
                    <a:pt x="1752" y="3164"/>
                  </a:cubicBezTo>
                  <a:cubicBezTo>
                    <a:pt x="1752" y="3164"/>
                    <a:pt x="2393" y="1371"/>
                    <a:pt x="2241" y="801"/>
                  </a:cubicBezTo>
                  <a:cubicBezTo>
                    <a:pt x="2112" y="315"/>
                    <a:pt x="1671" y="0"/>
                    <a:pt x="1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457500" y="3496850"/>
              <a:ext cx="34900" cy="49200"/>
            </a:xfrm>
            <a:custGeom>
              <a:avLst/>
              <a:gdLst/>
              <a:ahLst/>
              <a:cxnLst/>
              <a:rect l="l" t="t" r="r" b="b"/>
              <a:pathLst>
                <a:path w="1396" h="1968" extrusionOk="0">
                  <a:moveTo>
                    <a:pt x="719" y="0"/>
                  </a:moveTo>
                  <a:cubicBezTo>
                    <a:pt x="663" y="0"/>
                    <a:pt x="607" y="7"/>
                    <a:pt x="551" y="22"/>
                  </a:cubicBezTo>
                  <a:cubicBezTo>
                    <a:pt x="204" y="114"/>
                    <a:pt x="1" y="470"/>
                    <a:pt x="92" y="817"/>
                  </a:cubicBezTo>
                  <a:cubicBezTo>
                    <a:pt x="143" y="1010"/>
                    <a:pt x="581" y="1499"/>
                    <a:pt x="1070" y="1967"/>
                  </a:cubicBezTo>
                  <a:cubicBezTo>
                    <a:pt x="1264" y="1315"/>
                    <a:pt x="1396" y="674"/>
                    <a:pt x="1345" y="480"/>
                  </a:cubicBezTo>
                  <a:cubicBezTo>
                    <a:pt x="1268" y="190"/>
                    <a:pt x="1006" y="0"/>
                    <a:pt x="719"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276975" y="3595475"/>
              <a:ext cx="68025" cy="65150"/>
            </a:xfrm>
            <a:custGeom>
              <a:avLst/>
              <a:gdLst/>
              <a:ahLst/>
              <a:cxnLst/>
              <a:rect l="l" t="t" r="r" b="b"/>
              <a:pathLst>
                <a:path w="2721" h="2606" extrusionOk="0">
                  <a:moveTo>
                    <a:pt x="1188" y="1"/>
                  </a:moveTo>
                  <a:cubicBezTo>
                    <a:pt x="912" y="1"/>
                    <a:pt x="637" y="105"/>
                    <a:pt x="428" y="314"/>
                  </a:cubicBezTo>
                  <a:cubicBezTo>
                    <a:pt x="1" y="742"/>
                    <a:pt x="1" y="1424"/>
                    <a:pt x="428" y="1842"/>
                  </a:cubicBezTo>
                  <a:cubicBezTo>
                    <a:pt x="846" y="2269"/>
                    <a:pt x="2720" y="2605"/>
                    <a:pt x="2720" y="2605"/>
                  </a:cubicBezTo>
                  <a:cubicBezTo>
                    <a:pt x="2720" y="2605"/>
                    <a:pt x="2374" y="742"/>
                    <a:pt x="1956" y="314"/>
                  </a:cubicBezTo>
                  <a:cubicBezTo>
                    <a:pt x="1742" y="105"/>
                    <a:pt x="1465" y="1"/>
                    <a:pt x="1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281325" y="3598525"/>
              <a:ext cx="42025" cy="40450"/>
            </a:xfrm>
            <a:custGeom>
              <a:avLst/>
              <a:gdLst/>
              <a:ahLst/>
              <a:cxnLst/>
              <a:rect l="l" t="t" r="r" b="b"/>
              <a:pathLst>
                <a:path w="1681" h="1618" extrusionOk="0">
                  <a:moveTo>
                    <a:pt x="713" y="1"/>
                  </a:moveTo>
                  <a:cubicBezTo>
                    <a:pt x="547" y="1"/>
                    <a:pt x="382" y="65"/>
                    <a:pt x="254" y="192"/>
                  </a:cubicBezTo>
                  <a:cubicBezTo>
                    <a:pt x="0" y="446"/>
                    <a:pt x="0" y="854"/>
                    <a:pt x="254" y="1109"/>
                  </a:cubicBezTo>
                  <a:cubicBezTo>
                    <a:pt x="397" y="1261"/>
                    <a:pt x="1019" y="1465"/>
                    <a:pt x="1680" y="1618"/>
                  </a:cubicBezTo>
                  <a:cubicBezTo>
                    <a:pt x="1517" y="966"/>
                    <a:pt x="1313" y="344"/>
                    <a:pt x="1171" y="192"/>
                  </a:cubicBezTo>
                  <a:cubicBezTo>
                    <a:pt x="1044" y="65"/>
                    <a:pt x="878" y="1"/>
                    <a:pt x="713"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177675" y="3766875"/>
              <a:ext cx="82275" cy="53725"/>
            </a:xfrm>
            <a:custGeom>
              <a:avLst/>
              <a:gdLst/>
              <a:ahLst/>
              <a:cxnLst/>
              <a:rect l="l" t="t" r="r" b="b"/>
              <a:pathLst>
                <a:path w="3291" h="2149" extrusionOk="0">
                  <a:moveTo>
                    <a:pt x="1203" y="1"/>
                  </a:moveTo>
                  <a:cubicBezTo>
                    <a:pt x="726" y="1"/>
                    <a:pt x="282" y="322"/>
                    <a:pt x="154" y="801"/>
                  </a:cubicBezTo>
                  <a:cubicBezTo>
                    <a:pt x="1" y="1382"/>
                    <a:pt x="347" y="1972"/>
                    <a:pt x="917" y="2125"/>
                  </a:cubicBezTo>
                  <a:cubicBezTo>
                    <a:pt x="980" y="2141"/>
                    <a:pt x="1057" y="2149"/>
                    <a:pt x="1144" y="2149"/>
                  </a:cubicBezTo>
                  <a:cubicBezTo>
                    <a:pt x="1865" y="2149"/>
                    <a:pt x="3291" y="1646"/>
                    <a:pt x="3291" y="1646"/>
                  </a:cubicBezTo>
                  <a:cubicBezTo>
                    <a:pt x="3291" y="1646"/>
                    <a:pt x="2058" y="190"/>
                    <a:pt x="1478" y="37"/>
                  </a:cubicBezTo>
                  <a:cubicBezTo>
                    <a:pt x="1386" y="13"/>
                    <a:pt x="1294" y="1"/>
                    <a:pt x="1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179200" y="3774875"/>
              <a:ext cx="50950" cy="32250"/>
            </a:xfrm>
            <a:custGeom>
              <a:avLst/>
              <a:gdLst/>
              <a:ahLst/>
              <a:cxnLst/>
              <a:rect l="l" t="t" r="r" b="b"/>
              <a:pathLst>
                <a:path w="2038" h="1290" extrusionOk="0">
                  <a:moveTo>
                    <a:pt x="719" y="1"/>
                  </a:moveTo>
                  <a:cubicBezTo>
                    <a:pt x="432" y="1"/>
                    <a:pt x="169" y="191"/>
                    <a:pt x="93" y="481"/>
                  </a:cubicBezTo>
                  <a:cubicBezTo>
                    <a:pt x="1" y="827"/>
                    <a:pt x="204" y="1184"/>
                    <a:pt x="551" y="1275"/>
                  </a:cubicBezTo>
                  <a:cubicBezTo>
                    <a:pt x="583" y="1285"/>
                    <a:pt x="627" y="1289"/>
                    <a:pt x="681" y="1289"/>
                  </a:cubicBezTo>
                  <a:cubicBezTo>
                    <a:pt x="960" y="1289"/>
                    <a:pt x="1499" y="1164"/>
                    <a:pt x="2038" y="1010"/>
                  </a:cubicBezTo>
                  <a:cubicBezTo>
                    <a:pt x="1580" y="512"/>
                    <a:pt x="1091" y="84"/>
                    <a:pt x="887" y="23"/>
                  </a:cubicBezTo>
                  <a:cubicBezTo>
                    <a:pt x="831" y="8"/>
                    <a:pt x="774" y="1"/>
                    <a:pt x="719"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177675" y="3965300"/>
              <a:ext cx="82275" cy="53725"/>
            </a:xfrm>
            <a:custGeom>
              <a:avLst/>
              <a:gdLst/>
              <a:ahLst/>
              <a:cxnLst/>
              <a:rect l="l" t="t" r="r" b="b"/>
              <a:pathLst>
                <a:path w="3291" h="2149" extrusionOk="0">
                  <a:moveTo>
                    <a:pt x="1141" y="0"/>
                  </a:moveTo>
                  <a:cubicBezTo>
                    <a:pt x="1055" y="0"/>
                    <a:pt x="979" y="7"/>
                    <a:pt x="917" y="24"/>
                  </a:cubicBezTo>
                  <a:cubicBezTo>
                    <a:pt x="347" y="176"/>
                    <a:pt x="1" y="767"/>
                    <a:pt x="154" y="1348"/>
                  </a:cubicBezTo>
                  <a:cubicBezTo>
                    <a:pt x="281" y="1833"/>
                    <a:pt x="723" y="2148"/>
                    <a:pt x="1198" y="2148"/>
                  </a:cubicBezTo>
                  <a:cubicBezTo>
                    <a:pt x="1291" y="2148"/>
                    <a:pt x="1385" y="2136"/>
                    <a:pt x="1478" y="2111"/>
                  </a:cubicBezTo>
                  <a:cubicBezTo>
                    <a:pt x="2058" y="1959"/>
                    <a:pt x="3291" y="513"/>
                    <a:pt x="3291" y="513"/>
                  </a:cubicBezTo>
                  <a:cubicBezTo>
                    <a:pt x="3291" y="513"/>
                    <a:pt x="1860" y="0"/>
                    <a:pt x="1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79200" y="3978850"/>
              <a:ext cx="50950" cy="32150"/>
            </a:xfrm>
            <a:custGeom>
              <a:avLst/>
              <a:gdLst/>
              <a:ahLst/>
              <a:cxnLst/>
              <a:rect l="l" t="t" r="r" b="b"/>
              <a:pathLst>
                <a:path w="2038" h="1286" extrusionOk="0">
                  <a:moveTo>
                    <a:pt x="667" y="0"/>
                  </a:moveTo>
                  <a:cubicBezTo>
                    <a:pt x="620" y="0"/>
                    <a:pt x="581" y="4"/>
                    <a:pt x="551" y="11"/>
                  </a:cubicBezTo>
                  <a:cubicBezTo>
                    <a:pt x="204" y="103"/>
                    <a:pt x="1" y="459"/>
                    <a:pt x="93" y="806"/>
                  </a:cubicBezTo>
                  <a:cubicBezTo>
                    <a:pt x="169" y="1096"/>
                    <a:pt x="432" y="1286"/>
                    <a:pt x="719" y="1286"/>
                  </a:cubicBezTo>
                  <a:cubicBezTo>
                    <a:pt x="774" y="1286"/>
                    <a:pt x="831" y="1279"/>
                    <a:pt x="887" y="1264"/>
                  </a:cubicBezTo>
                  <a:cubicBezTo>
                    <a:pt x="1091" y="1213"/>
                    <a:pt x="1580" y="775"/>
                    <a:pt x="2038" y="286"/>
                  </a:cubicBezTo>
                  <a:cubicBezTo>
                    <a:pt x="1490" y="121"/>
                    <a:pt x="943" y="0"/>
                    <a:pt x="667"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76975" y="4125275"/>
              <a:ext cx="68025" cy="65325"/>
            </a:xfrm>
            <a:custGeom>
              <a:avLst/>
              <a:gdLst/>
              <a:ahLst/>
              <a:cxnLst/>
              <a:rect l="l" t="t" r="r" b="b"/>
              <a:pathLst>
                <a:path w="2721" h="2613" extrusionOk="0">
                  <a:moveTo>
                    <a:pt x="2720" y="0"/>
                  </a:moveTo>
                  <a:lnTo>
                    <a:pt x="2720" y="0"/>
                  </a:lnTo>
                  <a:cubicBezTo>
                    <a:pt x="2720" y="0"/>
                    <a:pt x="846" y="346"/>
                    <a:pt x="428" y="764"/>
                  </a:cubicBezTo>
                  <a:cubicBezTo>
                    <a:pt x="1" y="1191"/>
                    <a:pt x="1" y="1874"/>
                    <a:pt x="428" y="2291"/>
                  </a:cubicBezTo>
                  <a:cubicBezTo>
                    <a:pt x="637" y="2505"/>
                    <a:pt x="912" y="2612"/>
                    <a:pt x="1188" y="2612"/>
                  </a:cubicBezTo>
                  <a:cubicBezTo>
                    <a:pt x="1465" y="2612"/>
                    <a:pt x="1742" y="2505"/>
                    <a:pt x="1956" y="2291"/>
                  </a:cubicBezTo>
                  <a:cubicBezTo>
                    <a:pt x="2374" y="1874"/>
                    <a:pt x="2720" y="0"/>
                    <a:pt x="27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281325" y="4146900"/>
              <a:ext cx="42025" cy="40450"/>
            </a:xfrm>
            <a:custGeom>
              <a:avLst/>
              <a:gdLst/>
              <a:ahLst/>
              <a:cxnLst/>
              <a:rect l="l" t="t" r="r" b="b"/>
              <a:pathLst>
                <a:path w="1681" h="1618" extrusionOk="0">
                  <a:moveTo>
                    <a:pt x="1680" y="0"/>
                  </a:moveTo>
                  <a:lnTo>
                    <a:pt x="1680" y="0"/>
                  </a:lnTo>
                  <a:cubicBezTo>
                    <a:pt x="1019" y="163"/>
                    <a:pt x="397" y="367"/>
                    <a:pt x="254" y="510"/>
                  </a:cubicBezTo>
                  <a:cubicBezTo>
                    <a:pt x="0" y="765"/>
                    <a:pt x="0" y="1172"/>
                    <a:pt x="254" y="1426"/>
                  </a:cubicBezTo>
                  <a:cubicBezTo>
                    <a:pt x="376" y="1554"/>
                    <a:pt x="542" y="1618"/>
                    <a:pt x="709" y="1618"/>
                  </a:cubicBezTo>
                  <a:cubicBezTo>
                    <a:pt x="876" y="1618"/>
                    <a:pt x="1044" y="1554"/>
                    <a:pt x="1171" y="1426"/>
                  </a:cubicBezTo>
                  <a:cubicBezTo>
                    <a:pt x="1313" y="1284"/>
                    <a:pt x="1517" y="663"/>
                    <a:pt x="168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448350" y="4210300"/>
              <a:ext cx="59825" cy="79350"/>
            </a:xfrm>
            <a:custGeom>
              <a:avLst/>
              <a:gdLst/>
              <a:ahLst/>
              <a:cxnLst/>
              <a:rect l="l" t="t" r="r" b="b"/>
              <a:pathLst>
                <a:path w="2393" h="3174" extrusionOk="0">
                  <a:moveTo>
                    <a:pt x="1752" y="1"/>
                  </a:moveTo>
                  <a:cubicBezTo>
                    <a:pt x="1752" y="1"/>
                    <a:pt x="306" y="1233"/>
                    <a:pt x="152" y="1814"/>
                  </a:cubicBezTo>
                  <a:cubicBezTo>
                    <a:pt x="0" y="2384"/>
                    <a:pt x="336" y="2975"/>
                    <a:pt x="917" y="3138"/>
                  </a:cubicBezTo>
                  <a:cubicBezTo>
                    <a:pt x="1008" y="3162"/>
                    <a:pt x="1100" y="3174"/>
                    <a:pt x="1190" y="3174"/>
                  </a:cubicBezTo>
                  <a:cubicBezTo>
                    <a:pt x="1667" y="3174"/>
                    <a:pt x="2112" y="2853"/>
                    <a:pt x="2241" y="2373"/>
                  </a:cubicBezTo>
                  <a:cubicBezTo>
                    <a:pt x="2393" y="1793"/>
                    <a:pt x="1752" y="1"/>
                    <a:pt x="1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457500" y="4239850"/>
              <a:ext cx="34900" cy="49450"/>
            </a:xfrm>
            <a:custGeom>
              <a:avLst/>
              <a:gdLst/>
              <a:ahLst/>
              <a:cxnLst/>
              <a:rect l="l" t="t" r="r" b="b"/>
              <a:pathLst>
                <a:path w="1396" h="1978" extrusionOk="0">
                  <a:moveTo>
                    <a:pt x="1070" y="0"/>
                  </a:moveTo>
                  <a:cubicBezTo>
                    <a:pt x="581" y="469"/>
                    <a:pt x="143" y="957"/>
                    <a:pt x="92" y="1161"/>
                  </a:cubicBezTo>
                  <a:cubicBezTo>
                    <a:pt x="1" y="1507"/>
                    <a:pt x="204" y="1863"/>
                    <a:pt x="551" y="1956"/>
                  </a:cubicBezTo>
                  <a:cubicBezTo>
                    <a:pt x="607" y="1970"/>
                    <a:pt x="663" y="1977"/>
                    <a:pt x="718" y="1977"/>
                  </a:cubicBezTo>
                  <a:cubicBezTo>
                    <a:pt x="1005" y="1977"/>
                    <a:pt x="1268" y="1787"/>
                    <a:pt x="1345" y="1497"/>
                  </a:cubicBezTo>
                  <a:cubicBezTo>
                    <a:pt x="1396" y="1293"/>
                    <a:pt x="1264" y="652"/>
                    <a:pt x="107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646425" y="4210300"/>
              <a:ext cx="59850" cy="79350"/>
            </a:xfrm>
            <a:custGeom>
              <a:avLst/>
              <a:gdLst/>
              <a:ahLst/>
              <a:cxnLst/>
              <a:rect l="l" t="t" r="r" b="b"/>
              <a:pathLst>
                <a:path w="2394" h="3174" extrusionOk="0">
                  <a:moveTo>
                    <a:pt x="632" y="1"/>
                  </a:moveTo>
                  <a:cubicBezTo>
                    <a:pt x="632" y="1"/>
                    <a:pt x="0" y="1793"/>
                    <a:pt x="153" y="2373"/>
                  </a:cubicBezTo>
                  <a:cubicBezTo>
                    <a:pt x="282" y="2853"/>
                    <a:pt x="719" y="3174"/>
                    <a:pt x="1200" y="3174"/>
                  </a:cubicBezTo>
                  <a:cubicBezTo>
                    <a:pt x="1291" y="3174"/>
                    <a:pt x="1384" y="3162"/>
                    <a:pt x="1477" y="3138"/>
                  </a:cubicBezTo>
                  <a:cubicBezTo>
                    <a:pt x="2047" y="2975"/>
                    <a:pt x="2393" y="2384"/>
                    <a:pt x="2241" y="1814"/>
                  </a:cubicBezTo>
                  <a:cubicBezTo>
                    <a:pt x="2078" y="1233"/>
                    <a:pt x="632" y="1"/>
                    <a:pt x="6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661950" y="4239850"/>
              <a:ext cx="35150" cy="49450"/>
            </a:xfrm>
            <a:custGeom>
              <a:avLst/>
              <a:gdLst/>
              <a:ahLst/>
              <a:cxnLst/>
              <a:rect l="l" t="t" r="r" b="b"/>
              <a:pathLst>
                <a:path w="1406" h="1978" extrusionOk="0">
                  <a:moveTo>
                    <a:pt x="326" y="0"/>
                  </a:moveTo>
                  <a:cubicBezTo>
                    <a:pt x="143" y="652"/>
                    <a:pt x="0" y="1293"/>
                    <a:pt x="61" y="1497"/>
                  </a:cubicBezTo>
                  <a:cubicBezTo>
                    <a:pt x="139" y="1787"/>
                    <a:pt x="401" y="1977"/>
                    <a:pt x="688" y="1977"/>
                  </a:cubicBezTo>
                  <a:cubicBezTo>
                    <a:pt x="744" y="1977"/>
                    <a:pt x="800" y="1970"/>
                    <a:pt x="856" y="1956"/>
                  </a:cubicBezTo>
                  <a:cubicBezTo>
                    <a:pt x="1192" y="1863"/>
                    <a:pt x="1406" y="1507"/>
                    <a:pt x="1315" y="1161"/>
                  </a:cubicBezTo>
                  <a:cubicBezTo>
                    <a:pt x="1253" y="957"/>
                    <a:pt x="815" y="469"/>
                    <a:pt x="326"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809625" y="4125275"/>
              <a:ext cx="67750" cy="65325"/>
            </a:xfrm>
            <a:custGeom>
              <a:avLst/>
              <a:gdLst/>
              <a:ahLst/>
              <a:cxnLst/>
              <a:rect l="l" t="t" r="r" b="b"/>
              <a:pathLst>
                <a:path w="2710" h="2613" extrusionOk="0">
                  <a:moveTo>
                    <a:pt x="0" y="0"/>
                  </a:moveTo>
                  <a:cubicBezTo>
                    <a:pt x="0" y="0"/>
                    <a:pt x="337" y="1874"/>
                    <a:pt x="764" y="2291"/>
                  </a:cubicBezTo>
                  <a:cubicBezTo>
                    <a:pt x="973" y="2505"/>
                    <a:pt x="1248" y="2612"/>
                    <a:pt x="1524" y="2612"/>
                  </a:cubicBezTo>
                  <a:cubicBezTo>
                    <a:pt x="1801" y="2612"/>
                    <a:pt x="2078" y="2505"/>
                    <a:pt x="2292" y="2291"/>
                  </a:cubicBezTo>
                  <a:cubicBezTo>
                    <a:pt x="2709" y="1874"/>
                    <a:pt x="2709" y="1191"/>
                    <a:pt x="2292" y="764"/>
                  </a:cubicBezTo>
                  <a:cubicBezTo>
                    <a:pt x="1864" y="346"/>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831275" y="4146900"/>
              <a:ext cx="42025" cy="40450"/>
            </a:xfrm>
            <a:custGeom>
              <a:avLst/>
              <a:gdLst/>
              <a:ahLst/>
              <a:cxnLst/>
              <a:rect l="l" t="t" r="r" b="b"/>
              <a:pathLst>
                <a:path w="1681" h="1618" extrusionOk="0">
                  <a:moveTo>
                    <a:pt x="0" y="0"/>
                  </a:moveTo>
                  <a:cubicBezTo>
                    <a:pt x="153" y="663"/>
                    <a:pt x="356" y="1284"/>
                    <a:pt x="510" y="1426"/>
                  </a:cubicBezTo>
                  <a:cubicBezTo>
                    <a:pt x="637" y="1554"/>
                    <a:pt x="802" y="1618"/>
                    <a:pt x="968" y="1618"/>
                  </a:cubicBezTo>
                  <a:cubicBezTo>
                    <a:pt x="1133" y="1618"/>
                    <a:pt x="1299" y="1554"/>
                    <a:pt x="1426" y="1426"/>
                  </a:cubicBezTo>
                  <a:cubicBezTo>
                    <a:pt x="1680" y="1172"/>
                    <a:pt x="1680" y="765"/>
                    <a:pt x="1426" y="510"/>
                  </a:cubicBezTo>
                  <a:cubicBezTo>
                    <a:pt x="1273" y="367"/>
                    <a:pt x="652" y="163"/>
                    <a:pt x="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94650" y="3965300"/>
              <a:ext cx="82025" cy="53725"/>
            </a:xfrm>
            <a:custGeom>
              <a:avLst/>
              <a:gdLst/>
              <a:ahLst/>
              <a:cxnLst/>
              <a:rect l="l" t="t" r="r" b="b"/>
              <a:pathLst>
                <a:path w="3281" h="2149" extrusionOk="0">
                  <a:moveTo>
                    <a:pt x="2143" y="0"/>
                  </a:moveTo>
                  <a:cubicBezTo>
                    <a:pt x="1432" y="0"/>
                    <a:pt x="1" y="513"/>
                    <a:pt x="1" y="513"/>
                  </a:cubicBezTo>
                  <a:cubicBezTo>
                    <a:pt x="1" y="513"/>
                    <a:pt x="1234" y="1959"/>
                    <a:pt x="1804" y="2111"/>
                  </a:cubicBezTo>
                  <a:cubicBezTo>
                    <a:pt x="1898" y="2136"/>
                    <a:pt x="1993" y="2148"/>
                    <a:pt x="2087" y="2148"/>
                  </a:cubicBezTo>
                  <a:cubicBezTo>
                    <a:pt x="2565" y="2148"/>
                    <a:pt x="3000" y="1833"/>
                    <a:pt x="3128" y="1348"/>
                  </a:cubicBezTo>
                  <a:cubicBezTo>
                    <a:pt x="3280" y="767"/>
                    <a:pt x="2945" y="176"/>
                    <a:pt x="2364" y="24"/>
                  </a:cubicBezTo>
                  <a:cubicBezTo>
                    <a:pt x="2303" y="7"/>
                    <a:pt x="2228" y="0"/>
                    <a:pt x="2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924200" y="3978850"/>
              <a:ext cx="50950" cy="32150"/>
            </a:xfrm>
            <a:custGeom>
              <a:avLst/>
              <a:gdLst/>
              <a:ahLst/>
              <a:cxnLst/>
              <a:rect l="l" t="t" r="r" b="b"/>
              <a:pathLst>
                <a:path w="2038" h="1286" extrusionOk="0">
                  <a:moveTo>
                    <a:pt x="1371" y="0"/>
                  </a:moveTo>
                  <a:cubicBezTo>
                    <a:pt x="1098" y="0"/>
                    <a:pt x="556" y="121"/>
                    <a:pt x="0" y="286"/>
                  </a:cubicBezTo>
                  <a:cubicBezTo>
                    <a:pt x="469" y="775"/>
                    <a:pt x="958" y="1213"/>
                    <a:pt x="1151" y="1264"/>
                  </a:cubicBezTo>
                  <a:cubicBezTo>
                    <a:pt x="1208" y="1279"/>
                    <a:pt x="1264" y="1286"/>
                    <a:pt x="1320" y="1286"/>
                  </a:cubicBezTo>
                  <a:cubicBezTo>
                    <a:pt x="1606" y="1286"/>
                    <a:pt x="1869" y="1096"/>
                    <a:pt x="1946" y="806"/>
                  </a:cubicBezTo>
                  <a:cubicBezTo>
                    <a:pt x="2037" y="459"/>
                    <a:pt x="1833" y="103"/>
                    <a:pt x="1487" y="11"/>
                  </a:cubicBezTo>
                  <a:cubicBezTo>
                    <a:pt x="1457" y="4"/>
                    <a:pt x="1418" y="0"/>
                    <a:pt x="1371"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94650" y="3766875"/>
              <a:ext cx="82025" cy="53725"/>
            </a:xfrm>
            <a:custGeom>
              <a:avLst/>
              <a:gdLst/>
              <a:ahLst/>
              <a:cxnLst/>
              <a:rect l="l" t="t" r="r" b="b"/>
              <a:pathLst>
                <a:path w="3281" h="2149" extrusionOk="0">
                  <a:moveTo>
                    <a:pt x="2082" y="1"/>
                  </a:moveTo>
                  <a:cubicBezTo>
                    <a:pt x="1990" y="1"/>
                    <a:pt x="1897" y="13"/>
                    <a:pt x="1804" y="37"/>
                  </a:cubicBezTo>
                  <a:cubicBezTo>
                    <a:pt x="1234" y="190"/>
                    <a:pt x="1" y="1646"/>
                    <a:pt x="1" y="1646"/>
                  </a:cubicBezTo>
                  <a:cubicBezTo>
                    <a:pt x="1" y="1646"/>
                    <a:pt x="1426" y="2149"/>
                    <a:pt x="2139" y="2149"/>
                  </a:cubicBezTo>
                  <a:cubicBezTo>
                    <a:pt x="2226" y="2149"/>
                    <a:pt x="2302" y="2141"/>
                    <a:pt x="2364" y="2125"/>
                  </a:cubicBezTo>
                  <a:cubicBezTo>
                    <a:pt x="2945" y="1972"/>
                    <a:pt x="3280" y="1382"/>
                    <a:pt x="3128" y="801"/>
                  </a:cubicBezTo>
                  <a:cubicBezTo>
                    <a:pt x="2999" y="322"/>
                    <a:pt x="2562" y="1"/>
                    <a:pt x="20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924200" y="3774875"/>
              <a:ext cx="50950" cy="32250"/>
            </a:xfrm>
            <a:custGeom>
              <a:avLst/>
              <a:gdLst/>
              <a:ahLst/>
              <a:cxnLst/>
              <a:rect l="l" t="t" r="r" b="b"/>
              <a:pathLst>
                <a:path w="2038" h="1290" extrusionOk="0">
                  <a:moveTo>
                    <a:pt x="1320" y="1"/>
                  </a:moveTo>
                  <a:cubicBezTo>
                    <a:pt x="1264" y="1"/>
                    <a:pt x="1208" y="8"/>
                    <a:pt x="1151" y="23"/>
                  </a:cubicBezTo>
                  <a:cubicBezTo>
                    <a:pt x="958" y="84"/>
                    <a:pt x="469" y="512"/>
                    <a:pt x="0" y="1010"/>
                  </a:cubicBezTo>
                  <a:cubicBezTo>
                    <a:pt x="548" y="1164"/>
                    <a:pt x="1081" y="1289"/>
                    <a:pt x="1358" y="1289"/>
                  </a:cubicBezTo>
                  <a:cubicBezTo>
                    <a:pt x="1411" y="1289"/>
                    <a:pt x="1454" y="1285"/>
                    <a:pt x="1487" y="1275"/>
                  </a:cubicBezTo>
                  <a:cubicBezTo>
                    <a:pt x="1833" y="1184"/>
                    <a:pt x="2037" y="827"/>
                    <a:pt x="1946" y="481"/>
                  </a:cubicBezTo>
                  <a:cubicBezTo>
                    <a:pt x="1869" y="191"/>
                    <a:pt x="1606" y="1"/>
                    <a:pt x="1320"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809625" y="3595475"/>
              <a:ext cx="67750" cy="65150"/>
            </a:xfrm>
            <a:custGeom>
              <a:avLst/>
              <a:gdLst/>
              <a:ahLst/>
              <a:cxnLst/>
              <a:rect l="l" t="t" r="r" b="b"/>
              <a:pathLst>
                <a:path w="2710" h="2606" extrusionOk="0">
                  <a:moveTo>
                    <a:pt x="1524" y="1"/>
                  </a:moveTo>
                  <a:cubicBezTo>
                    <a:pt x="1248" y="1"/>
                    <a:pt x="973" y="105"/>
                    <a:pt x="764" y="314"/>
                  </a:cubicBezTo>
                  <a:cubicBezTo>
                    <a:pt x="337" y="742"/>
                    <a:pt x="0" y="2605"/>
                    <a:pt x="0" y="2605"/>
                  </a:cubicBezTo>
                  <a:cubicBezTo>
                    <a:pt x="0" y="2605"/>
                    <a:pt x="1864" y="2269"/>
                    <a:pt x="2292" y="1842"/>
                  </a:cubicBezTo>
                  <a:cubicBezTo>
                    <a:pt x="2709" y="1424"/>
                    <a:pt x="2709" y="742"/>
                    <a:pt x="2292" y="314"/>
                  </a:cubicBezTo>
                  <a:cubicBezTo>
                    <a:pt x="2078" y="105"/>
                    <a:pt x="1801" y="1"/>
                    <a:pt x="15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831275" y="3598525"/>
              <a:ext cx="42025" cy="40450"/>
            </a:xfrm>
            <a:custGeom>
              <a:avLst/>
              <a:gdLst/>
              <a:ahLst/>
              <a:cxnLst/>
              <a:rect l="l" t="t" r="r" b="b"/>
              <a:pathLst>
                <a:path w="1681" h="1618" extrusionOk="0">
                  <a:moveTo>
                    <a:pt x="968" y="1"/>
                  </a:moveTo>
                  <a:cubicBezTo>
                    <a:pt x="802" y="1"/>
                    <a:pt x="637" y="65"/>
                    <a:pt x="510" y="192"/>
                  </a:cubicBezTo>
                  <a:cubicBezTo>
                    <a:pt x="356" y="344"/>
                    <a:pt x="153" y="966"/>
                    <a:pt x="0" y="1618"/>
                  </a:cubicBezTo>
                  <a:cubicBezTo>
                    <a:pt x="652" y="1465"/>
                    <a:pt x="1273" y="1261"/>
                    <a:pt x="1426" y="1109"/>
                  </a:cubicBezTo>
                  <a:cubicBezTo>
                    <a:pt x="1680" y="854"/>
                    <a:pt x="1680" y="446"/>
                    <a:pt x="1426" y="192"/>
                  </a:cubicBezTo>
                  <a:cubicBezTo>
                    <a:pt x="1299" y="65"/>
                    <a:pt x="1133" y="1"/>
                    <a:pt x="968"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646425" y="3496475"/>
              <a:ext cx="59850" cy="79100"/>
            </a:xfrm>
            <a:custGeom>
              <a:avLst/>
              <a:gdLst/>
              <a:ahLst/>
              <a:cxnLst/>
              <a:rect l="l" t="t" r="r" b="b"/>
              <a:pathLst>
                <a:path w="2394" h="3164" extrusionOk="0">
                  <a:moveTo>
                    <a:pt x="1194" y="0"/>
                  </a:moveTo>
                  <a:cubicBezTo>
                    <a:pt x="716" y="0"/>
                    <a:pt x="281" y="315"/>
                    <a:pt x="153" y="801"/>
                  </a:cubicBezTo>
                  <a:cubicBezTo>
                    <a:pt x="0" y="1371"/>
                    <a:pt x="632" y="3164"/>
                    <a:pt x="632" y="3164"/>
                  </a:cubicBezTo>
                  <a:cubicBezTo>
                    <a:pt x="632" y="3164"/>
                    <a:pt x="2078" y="1932"/>
                    <a:pt x="2241" y="1361"/>
                  </a:cubicBezTo>
                  <a:cubicBezTo>
                    <a:pt x="2393" y="780"/>
                    <a:pt x="2047" y="190"/>
                    <a:pt x="1477" y="37"/>
                  </a:cubicBezTo>
                  <a:cubicBezTo>
                    <a:pt x="1382" y="12"/>
                    <a:pt x="1287" y="0"/>
                    <a:pt x="1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661950" y="3496850"/>
              <a:ext cx="35150" cy="49200"/>
            </a:xfrm>
            <a:custGeom>
              <a:avLst/>
              <a:gdLst/>
              <a:ahLst/>
              <a:cxnLst/>
              <a:rect l="l" t="t" r="r" b="b"/>
              <a:pathLst>
                <a:path w="1406" h="1968" extrusionOk="0">
                  <a:moveTo>
                    <a:pt x="687" y="0"/>
                  </a:moveTo>
                  <a:cubicBezTo>
                    <a:pt x="401" y="0"/>
                    <a:pt x="139" y="190"/>
                    <a:pt x="61" y="480"/>
                  </a:cubicBezTo>
                  <a:cubicBezTo>
                    <a:pt x="0" y="674"/>
                    <a:pt x="143" y="1315"/>
                    <a:pt x="326" y="1967"/>
                  </a:cubicBezTo>
                  <a:cubicBezTo>
                    <a:pt x="826" y="1499"/>
                    <a:pt x="1253" y="1010"/>
                    <a:pt x="1315" y="817"/>
                  </a:cubicBezTo>
                  <a:cubicBezTo>
                    <a:pt x="1406" y="470"/>
                    <a:pt x="1202" y="114"/>
                    <a:pt x="856" y="22"/>
                  </a:cubicBezTo>
                  <a:cubicBezTo>
                    <a:pt x="800" y="7"/>
                    <a:pt x="743" y="0"/>
                    <a:pt x="687"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grpSp>
        <p:nvGrpSpPr>
          <p:cNvPr id="88" name="Google Shape;88;p3"/>
          <p:cNvGrpSpPr/>
          <p:nvPr/>
        </p:nvGrpSpPr>
        <p:grpSpPr>
          <a:xfrm>
            <a:off x="154598" y="161522"/>
            <a:ext cx="8834805" cy="4820455"/>
            <a:chOff x="4417375" y="3387150"/>
            <a:chExt cx="1648100" cy="905675"/>
          </a:xfrm>
        </p:grpSpPr>
        <p:sp>
          <p:nvSpPr>
            <p:cNvPr id="89" name="Google Shape;89;p3"/>
            <p:cNvSpPr/>
            <p:nvPr/>
          </p:nvSpPr>
          <p:spPr>
            <a:xfrm>
              <a:off x="4417375" y="3387250"/>
              <a:ext cx="75900" cy="75275"/>
            </a:xfrm>
            <a:custGeom>
              <a:avLst/>
              <a:gdLst/>
              <a:ahLst/>
              <a:cxnLst/>
              <a:rect l="l" t="t" r="r" b="b"/>
              <a:pathLst>
                <a:path w="3036" h="3011" extrusionOk="0">
                  <a:moveTo>
                    <a:pt x="2203" y="0"/>
                  </a:moveTo>
                  <a:cubicBezTo>
                    <a:pt x="2189" y="0"/>
                    <a:pt x="2174" y="2"/>
                    <a:pt x="2160" y="7"/>
                  </a:cubicBezTo>
                  <a:cubicBezTo>
                    <a:pt x="2088" y="37"/>
                    <a:pt x="2058" y="109"/>
                    <a:pt x="2078" y="179"/>
                  </a:cubicBezTo>
                  <a:cubicBezTo>
                    <a:pt x="2404" y="1055"/>
                    <a:pt x="2649" y="2247"/>
                    <a:pt x="2730" y="2705"/>
                  </a:cubicBezTo>
                  <a:cubicBezTo>
                    <a:pt x="2271" y="2624"/>
                    <a:pt x="1080" y="2379"/>
                    <a:pt x="204" y="2053"/>
                  </a:cubicBezTo>
                  <a:cubicBezTo>
                    <a:pt x="190" y="2049"/>
                    <a:pt x="175" y="2047"/>
                    <a:pt x="161" y="2047"/>
                  </a:cubicBezTo>
                  <a:cubicBezTo>
                    <a:pt x="106" y="2047"/>
                    <a:pt x="56" y="2078"/>
                    <a:pt x="31" y="2135"/>
                  </a:cubicBezTo>
                  <a:cubicBezTo>
                    <a:pt x="1" y="2207"/>
                    <a:pt x="42" y="2277"/>
                    <a:pt x="112" y="2308"/>
                  </a:cubicBezTo>
                  <a:cubicBezTo>
                    <a:pt x="1223" y="2726"/>
                    <a:pt x="2812" y="2990"/>
                    <a:pt x="2873" y="3011"/>
                  </a:cubicBezTo>
                  <a:lnTo>
                    <a:pt x="2903" y="3011"/>
                  </a:lnTo>
                  <a:cubicBezTo>
                    <a:pt x="2934" y="3011"/>
                    <a:pt x="2964" y="2990"/>
                    <a:pt x="2995" y="2970"/>
                  </a:cubicBezTo>
                  <a:cubicBezTo>
                    <a:pt x="3025" y="2940"/>
                    <a:pt x="3036" y="2899"/>
                    <a:pt x="3036" y="2848"/>
                  </a:cubicBezTo>
                  <a:cubicBezTo>
                    <a:pt x="3015" y="2787"/>
                    <a:pt x="2751" y="1198"/>
                    <a:pt x="2333" y="88"/>
                  </a:cubicBezTo>
                  <a:cubicBezTo>
                    <a:pt x="2309" y="31"/>
                    <a:pt x="2258" y="0"/>
                    <a:pt x="220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4417625" y="3387200"/>
              <a:ext cx="53250" cy="52925"/>
            </a:xfrm>
            <a:custGeom>
              <a:avLst/>
              <a:gdLst/>
              <a:ahLst/>
              <a:cxnLst/>
              <a:rect l="l" t="t" r="r" b="b"/>
              <a:pathLst>
                <a:path w="2130" h="2117" extrusionOk="0">
                  <a:moveTo>
                    <a:pt x="1396" y="1"/>
                  </a:moveTo>
                  <a:cubicBezTo>
                    <a:pt x="1363" y="1"/>
                    <a:pt x="1330" y="14"/>
                    <a:pt x="1304" y="39"/>
                  </a:cubicBezTo>
                  <a:cubicBezTo>
                    <a:pt x="1254" y="90"/>
                    <a:pt x="1243" y="181"/>
                    <a:pt x="1304" y="233"/>
                  </a:cubicBezTo>
                  <a:cubicBezTo>
                    <a:pt x="1528" y="457"/>
                    <a:pt x="1732" y="1322"/>
                    <a:pt x="1824" y="1811"/>
                  </a:cubicBezTo>
                  <a:cubicBezTo>
                    <a:pt x="1335" y="1720"/>
                    <a:pt x="469" y="1516"/>
                    <a:pt x="245" y="1292"/>
                  </a:cubicBezTo>
                  <a:cubicBezTo>
                    <a:pt x="221" y="1263"/>
                    <a:pt x="187" y="1250"/>
                    <a:pt x="153" y="1250"/>
                  </a:cubicBezTo>
                  <a:cubicBezTo>
                    <a:pt x="116" y="1250"/>
                    <a:pt x="78" y="1265"/>
                    <a:pt x="52" y="1292"/>
                  </a:cubicBezTo>
                  <a:cubicBezTo>
                    <a:pt x="1" y="1342"/>
                    <a:pt x="1" y="1424"/>
                    <a:pt x="52" y="1475"/>
                  </a:cubicBezTo>
                  <a:cubicBezTo>
                    <a:pt x="419" y="1842"/>
                    <a:pt x="1813" y="2086"/>
                    <a:pt x="1967" y="2116"/>
                  </a:cubicBezTo>
                  <a:lnTo>
                    <a:pt x="1997" y="2116"/>
                  </a:lnTo>
                  <a:cubicBezTo>
                    <a:pt x="2028" y="2116"/>
                    <a:pt x="2058" y="2096"/>
                    <a:pt x="2089" y="2076"/>
                  </a:cubicBezTo>
                  <a:cubicBezTo>
                    <a:pt x="2119" y="2046"/>
                    <a:pt x="2129" y="2005"/>
                    <a:pt x="2129" y="1953"/>
                  </a:cubicBezTo>
                  <a:cubicBezTo>
                    <a:pt x="2099" y="1801"/>
                    <a:pt x="1854" y="405"/>
                    <a:pt x="1487" y="39"/>
                  </a:cubicBezTo>
                  <a:cubicBezTo>
                    <a:pt x="1462" y="14"/>
                    <a:pt x="1429" y="1"/>
                    <a:pt x="139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989575" y="3387250"/>
              <a:ext cx="75900" cy="75275"/>
            </a:xfrm>
            <a:custGeom>
              <a:avLst/>
              <a:gdLst/>
              <a:ahLst/>
              <a:cxnLst/>
              <a:rect l="l" t="t" r="r" b="b"/>
              <a:pathLst>
                <a:path w="3036" h="3011" extrusionOk="0">
                  <a:moveTo>
                    <a:pt x="833" y="0"/>
                  </a:moveTo>
                  <a:cubicBezTo>
                    <a:pt x="778" y="0"/>
                    <a:pt x="728" y="31"/>
                    <a:pt x="704" y="88"/>
                  </a:cubicBezTo>
                  <a:cubicBezTo>
                    <a:pt x="286" y="1198"/>
                    <a:pt x="21" y="2787"/>
                    <a:pt x="12" y="2848"/>
                  </a:cubicBezTo>
                  <a:cubicBezTo>
                    <a:pt x="1" y="2899"/>
                    <a:pt x="12" y="2940"/>
                    <a:pt x="42" y="2970"/>
                  </a:cubicBezTo>
                  <a:cubicBezTo>
                    <a:pt x="73" y="2990"/>
                    <a:pt x="103" y="3011"/>
                    <a:pt x="143" y="3011"/>
                  </a:cubicBezTo>
                  <a:lnTo>
                    <a:pt x="164" y="3011"/>
                  </a:lnTo>
                  <a:cubicBezTo>
                    <a:pt x="225" y="2990"/>
                    <a:pt x="1814" y="2726"/>
                    <a:pt x="2924" y="2308"/>
                  </a:cubicBezTo>
                  <a:cubicBezTo>
                    <a:pt x="2995" y="2277"/>
                    <a:pt x="3036" y="2207"/>
                    <a:pt x="3006" y="2135"/>
                  </a:cubicBezTo>
                  <a:cubicBezTo>
                    <a:pt x="2981" y="2078"/>
                    <a:pt x="2931" y="2047"/>
                    <a:pt x="2875" y="2047"/>
                  </a:cubicBezTo>
                  <a:cubicBezTo>
                    <a:pt x="2861" y="2047"/>
                    <a:pt x="2847" y="2049"/>
                    <a:pt x="2832" y="2053"/>
                  </a:cubicBezTo>
                  <a:cubicBezTo>
                    <a:pt x="1967" y="2379"/>
                    <a:pt x="765" y="2624"/>
                    <a:pt x="306" y="2705"/>
                  </a:cubicBezTo>
                  <a:cubicBezTo>
                    <a:pt x="388" y="2247"/>
                    <a:pt x="632" y="1055"/>
                    <a:pt x="958" y="179"/>
                  </a:cubicBezTo>
                  <a:cubicBezTo>
                    <a:pt x="979" y="109"/>
                    <a:pt x="948" y="37"/>
                    <a:pt x="877" y="7"/>
                  </a:cubicBezTo>
                  <a:cubicBezTo>
                    <a:pt x="862" y="2"/>
                    <a:pt x="848" y="0"/>
                    <a:pt x="83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6012000" y="3387200"/>
              <a:ext cx="53250" cy="52925"/>
            </a:xfrm>
            <a:custGeom>
              <a:avLst/>
              <a:gdLst/>
              <a:ahLst/>
              <a:cxnLst/>
              <a:rect l="l" t="t" r="r" b="b"/>
              <a:pathLst>
                <a:path w="2130" h="2117" extrusionOk="0">
                  <a:moveTo>
                    <a:pt x="734" y="1"/>
                  </a:moveTo>
                  <a:cubicBezTo>
                    <a:pt x="700" y="1"/>
                    <a:pt x="667" y="14"/>
                    <a:pt x="642" y="39"/>
                  </a:cubicBezTo>
                  <a:cubicBezTo>
                    <a:pt x="276" y="405"/>
                    <a:pt x="31" y="1801"/>
                    <a:pt x="11" y="1953"/>
                  </a:cubicBezTo>
                  <a:cubicBezTo>
                    <a:pt x="0" y="2005"/>
                    <a:pt x="11" y="2046"/>
                    <a:pt x="41" y="2076"/>
                  </a:cubicBezTo>
                  <a:cubicBezTo>
                    <a:pt x="72" y="2096"/>
                    <a:pt x="102" y="2116"/>
                    <a:pt x="143" y="2116"/>
                  </a:cubicBezTo>
                  <a:lnTo>
                    <a:pt x="163" y="2116"/>
                  </a:lnTo>
                  <a:cubicBezTo>
                    <a:pt x="316" y="2086"/>
                    <a:pt x="1711" y="1842"/>
                    <a:pt x="2078" y="1475"/>
                  </a:cubicBezTo>
                  <a:cubicBezTo>
                    <a:pt x="2129" y="1424"/>
                    <a:pt x="2129" y="1342"/>
                    <a:pt x="2078" y="1292"/>
                  </a:cubicBezTo>
                  <a:cubicBezTo>
                    <a:pt x="2051" y="1265"/>
                    <a:pt x="2017" y="1250"/>
                    <a:pt x="1981" y="1250"/>
                  </a:cubicBezTo>
                  <a:cubicBezTo>
                    <a:pt x="1948" y="1250"/>
                    <a:pt x="1914" y="1263"/>
                    <a:pt x="1885" y="1292"/>
                  </a:cubicBezTo>
                  <a:cubicBezTo>
                    <a:pt x="1661" y="1516"/>
                    <a:pt x="795" y="1720"/>
                    <a:pt x="306" y="1811"/>
                  </a:cubicBezTo>
                  <a:cubicBezTo>
                    <a:pt x="398" y="1322"/>
                    <a:pt x="611" y="457"/>
                    <a:pt x="835" y="233"/>
                  </a:cubicBezTo>
                  <a:cubicBezTo>
                    <a:pt x="887" y="181"/>
                    <a:pt x="887" y="90"/>
                    <a:pt x="825" y="39"/>
                  </a:cubicBezTo>
                  <a:cubicBezTo>
                    <a:pt x="800" y="14"/>
                    <a:pt x="767" y="1"/>
                    <a:pt x="734"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417375" y="4217625"/>
              <a:ext cx="75900" cy="75200"/>
            </a:xfrm>
            <a:custGeom>
              <a:avLst/>
              <a:gdLst/>
              <a:ahLst/>
              <a:cxnLst/>
              <a:rect l="l" t="t" r="r" b="b"/>
              <a:pathLst>
                <a:path w="3036" h="3008" extrusionOk="0">
                  <a:moveTo>
                    <a:pt x="2895" y="0"/>
                  </a:moveTo>
                  <a:cubicBezTo>
                    <a:pt x="2887" y="0"/>
                    <a:pt x="2880" y="1"/>
                    <a:pt x="2873" y="3"/>
                  </a:cubicBezTo>
                  <a:cubicBezTo>
                    <a:pt x="2812" y="13"/>
                    <a:pt x="1223" y="288"/>
                    <a:pt x="112" y="706"/>
                  </a:cubicBezTo>
                  <a:cubicBezTo>
                    <a:pt x="42" y="726"/>
                    <a:pt x="1" y="808"/>
                    <a:pt x="31" y="879"/>
                  </a:cubicBezTo>
                  <a:cubicBezTo>
                    <a:pt x="54" y="932"/>
                    <a:pt x="99" y="962"/>
                    <a:pt x="149" y="962"/>
                  </a:cubicBezTo>
                  <a:cubicBezTo>
                    <a:pt x="167" y="962"/>
                    <a:pt x="186" y="958"/>
                    <a:pt x="204" y="950"/>
                  </a:cubicBezTo>
                  <a:cubicBezTo>
                    <a:pt x="1080" y="634"/>
                    <a:pt x="2271" y="390"/>
                    <a:pt x="2730" y="308"/>
                  </a:cubicBezTo>
                  <a:lnTo>
                    <a:pt x="2730" y="308"/>
                  </a:lnTo>
                  <a:cubicBezTo>
                    <a:pt x="2649" y="767"/>
                    <a:pt x="2404" y="1958"/>
                    <a:pt x="2078" y="2834"/>
                  </a:cubicBezTo>
                  <a:cubicBezTo>
                    <a:pt x="2058" y="2895"/>
                    <a:pt x="2088" y="2977"/>
                    <a:pt x="2160" y="3008"/>
                  </a:cubicBezTo>
                  <a:lnTo>
                    <a:pt x="2210" y="3008"/>
                  </a:lnTo>
                  <a:cubicBezTo>
                    <a:pt x="2262" y="3008"/>
                    <a:pt x="2312" y="2977"/>
                    <a:pt x="2333" y="2926"/>
                  </a:cubicBezTo>
                  <a:cubicBezTo>
                    <a:pt x="2751" y="1806"/>
                    <a:pt x="3015" y="227"/>
                    <a:pt x="3036" y="156"/>
                  </a:cubicBezTo>
                  <a:cubicBezTo>
                    <a:pt x="3036" y="115"/>
                    <a:pt x="3025" y="74"/>
                    <a:pt x="2995" y="43"/>
                  </a:cubicBezTo>
                  <a:cubicBezTo>
                    <a:pt x="2969" y="18"/>
                    <a:pt x="2930" y="0"/>
                    <a:pt x="2895"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417625" y="4240025"/>
              <a:ext cx="53250" cy="52800"/>
            </a:xfrm>
            <a:custGeom>
              <a:avLst/>
              <a:gdLst/>
              <a:ahLst/>
              <a:cxnLst/>
              <a:rect l="l" t="t" r="r" b="b"/>
              <a:pathLst>
                <a:path w="2130" h="2112" extrusionOk="0">
                  <a:moveTo>
                    <a:pt x="1992" y="0"/>
                  </a:moveTo>
                  <a:cubicBezTo>
                    <a:pt x="1984" y="0"/>
                    <a:pt x="1975" y="1"/>
                    <a:pt x="1967" y="3"/>
                  </a:cubicBezTo>
                  <a:cubicBezTo>
                    <a:pt x="1813" y="34"/>
                    <a:pt x="419" y="278"/>
                    <a:pt x="52" y="634"/>
                  </a:cubicBezTo>
                  <a:cubicBezTo>
                    <a:pt x="1" y="686"/>
                    <a:pt x="1" y="777"/>
                    <a:pt x="52" y="828"/>
                  </a:cubicBezTo>
                  <a:cubicBezTo>
                    <a:pt x="77" y="854"/>
                    <a:pt x="113" y="866"/>
                    <a:pt x="148" y="866"/>
                  </a:cubicBezTo>
                  <a:cubicBezTo>
                    <a:pt x="184" y="866"/>
                    <a:pt x="220" y="854"/>
                    <a:pt x="245" y="828"/>
                  </a:cubicBezTo>
                  <a:cubicBezTo>
                    <a:pt x="469" y="604"/>
                    <a:pt x="1335" y="401"/>
                    <a:pt x="1824" y="308"/>
                  </a:cubicBezTo>
                  <a:lnTo>
                    <a:pt x="1824" y="308"/>
                  </a:lnTo>
                  <a:cubicBezTo>
                    <a:pt x="1732" y="797"/>
                    <a:pt x="1528" y="1663"/>
                    <a:pt x="1304" y="1887"/>
                  </a:cubicBezTo>
                  <a:cubicBezTo>
                    <a:pt x="1243" y="1938"/>
                    <a:pt x="1254" y="2030"/>
                    <a:pt x="1304" y="2081"/>
                  </a:cubicBezTo>
                  <a:cubicBezTo>
                    <a:pt x="1325" y="2101"/>
                    <a:pt x="1365" y="2112"/>
                    <a:pt x="1396" y="2112"/>
                  </a:cubicBezTo>
                  <a:cubicBezTo>
                    <a:pt x="1426" y="2112"/>
                    <a:pt x="1467" y="2101"/>
                    <a:pt x="1487" y="2081"/>
                  </a:cubicBezTo>
                  <a:cubicBezTo>
                    <a:pt x="1854" y="1704"/>
                    <a:pt x="2099" y="319"/>
                    <a:pt x="2129" y="156"/>
                  </a:cubicBezTo>
                  <a:cubicBezTo>
                    <a:pt x="2129" y="115"/>
                    <a:pt x="2119" y="75"/>
                    <a:pt x="2089" y="44"/>
                  </a:cubicBezTo>
                  <a:cubicBezTo>
                    <a:pt x="2063" y="19"/>
                    <a:pt x="2031" y="0"/>
                    <a:pt x="1992"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989575" y="4217625"/>
              <a:ext cx="75900" cy="75200"/>
            </a:xfrm>
            <a:custGeom>
              <a:avLst/>
              <a:gdLst/>
              <a:ahLst/>
              <a:cxnLst/>
              <a:rect l="l" t="t" r="r" b="b"/>
              <a:pathLst>
                <a:path w="3036" h="3008" extrusionOk="0">
                  <a:moveTo>
                    <a:pt x="142" y="0"/>
                  </a:moveTo>
                  <a:cubicBezTo>
                    <a:pt x="106" y="0"/>
                    <a:pt x="67" y="18"/>
                    <a:pt x="42" y="43"/>
                  </a:cubicBezTo>
                  <a:cubicBezTo>
                    <a:pt x="12" y="74"/>
                    <a:pt x="1" y="115"/>
                    <a:pt x="12" y="156"/>
                  </a:cubicBezTo>
                  <a:cubicBezTo>
                    <a:pt x="21" y="227"/>
                    <a:pt x="286" y="1806"/>
                    <a:pt x="704" y="2926"/>
                  </a:cubicBezTo>
                  <a:cubicBezTo>
                    <a:pt x="724" y="2977"/>
                    <a:pt x="775" y="3008"/>
                    <a:pt x="826" y="3008"/>
                  </a:cubicBezTo>
                  <a:lnTo>
                    <a:pt x="877" y="3008"/>
                  </a:lnTo>
                  <a:cubicBezTo>
                    <a:pt x="948" y="2977"/>
                    <a:pt x="979" y="2895"/>
                    <a:pt x="958" y="2834"/>
                  </a:cubicBezTo>
                  <a:cubicBezTo>
                    <a:pt x="632" y="1958"/>
                    <a:pt x="388" y="767"/>
                    <a:pt x="306" y="308"/>
                  </a:cubicBezTo>
                  <a:lnTo>
                    <a:pt x="306" y="308"/>
                  </a:lnTo>
                  <a:cubicBezTo>
                    <a:pt x="765" y="390"/>
                    <a:pt x="1967" y="624"/>
                    <a:pt x="2832" y="950"/>
                  </a:cubicBezTo>
                  <a:cubicBezTo>
                    <a:pt x="2851" y="958"/>
                    <a:pt x="2869" y="962"/>
                    <a:pt x="2887" y="962"/>
                  </a:cubicBezTo>
                  <a:cubicBezTo>
                    <a:pt x="2938" y="962"/>
                    <a:pt x="2983" y="932"/>
                    <a:pt x="3006" y="879"/>
                  </a:cubicBezTo>
                  <a:cubicBezTo>
                    <a:pt x="3036" y="808"/>
                    <a:pt x="2995" y="726"/>
                    <a:pt x="2924" y="706"/>
                  </a:cubicBezTo>
                  <a:cubicBezTo>
                    <a:pt x="1814" y="288"/>
                    <a:pt x="225" y="13"/>
                    <a:pt x="164" y="3"/>
                  </a:cubicBezTo>
                  <a:cubicBezTo>
                    <a:pt x="157" y="1"/>
                    <a:pt x="150" y="0"/>
                    <a:pt x="14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6012000" y="4240025"/>
              <a:ext cx="53250" cy="52800"/>
            </a:xfrm>
            <a:custGeom>
              <a:avLst/>
              <a:gdLst/>
              <a:ahLst/>
              <a:cxnLst/>
              <a:rect l="l" t="t" r="r" b="b"/>
              <a:pathLst>
                <a:path w="2130" h="2112" extrusionOk="0">
                  <a:moveTo>
                    <a:pt x="141" y="0"/>
                  </a:moveTo>
                  <a:cubicBezTo>
                    <a:pt x="106" y="0"/>
                    <a:pt x="67" y="19"/>
                    <a:pt x="41" y="44"/>
                  </a:cubicBezTo>
                  <a:cubicBezTo>
                    <a:pt x="11" y="75"/>
                    <a:pt x="0" y="115"/>
                    <a:pt x="11" y="156"/>
                  </a:cubicBezTo>
                  <a:cubicBezTo>
                    <a:pt x="31" y="319"/>
                    <a:pt x="276" y="1704"/>
                    <a:pt x="642" y="2081"/>
                  </a:cubicBezTo>
                  <a:cubicBezTo>
                    <a:pt x="663" y="2101"/>
                    <a:pt x="703" y="2112"/>
                    <a:pt x="733" y="2112"/>
                  </a:cubicBezTo>
                  <a:cubicBezTo>
                    <a:pt x="764" y="2112"/>
                    <a:pt x="805" y="2101"/>
                    <a:pt x="825" y="2081"/>
                  </a:cubicBezTo>
                  <a:cubicBezTo>
                    <a:pt x="887" y="2030"/>
                    <a:pt x="887" y="1938"/>
                    <a:pt x="835" y="1887"/>
                  </a:cubicBezTo>
                  <a:cubicBezTo>
                    <a:pt x="611" y="1663"/>
                    <a:pt x="398" y="797"/>
                    <a:pt x="306" y="308"/>
                  </a:cubicBezTo>
                  <a:lnTo>
                    <a:pt x="306" y="308"/>
                  </a:lnTo>
                  <a:cubicBezTo>
                    <a:pt x="795" y="401"/>
                    <a:pt x="1661" y="604"/>
                    <a:pt x="1885" y="828"/>
                  </a:cubicBezTo>
                  <a:cubicBezTo>
                    <a:pt x="1915" y="854"/>
                    <a:pt x="1951" y="866"/>
                    <a:pt x="1985" y="866"/>
                  </a:cubicBezTo>
                  <a:cubicBezTo>
                    <a:pt x="2019" y="866"/>
                    <a:pt x="2052" y="854"/>
                    <a:pt x="2078" y="828"/>
                  </a:cubicBezTo>
                  <a:cubicBezTo>
                    <a:pt x="2129" y="777"/>
                    <a:pt x="2129" y="686"/>
                    <a:pt x="2078" y="634"/>
                  </a:cubicBezTo>
                  <a:cubicBezTo>
                    <a:pt x="1711" y="278"/>
                    <a:pt x="316" y="34"/>
                    <a:pt x="163" y="3"/>
                  </a:cubicBezTo>
                  <a:cubicBezTo>
                    <a:pt x="156" y="1"/>
                    <a:pt x="149" y="0"/>
                    <a:pt x="14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3"/>
          <p:cNvSpPr/>
          <p:nvPr/>
        </p:nvSpPr>
        <p:spPr>
          <a:xfrm>
            <a:off x="8861000" y="2186250"/>
            <a:ext cx="204900" cy="7710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txBox="1">
            <a:spLocks noGrp="1"/>
          </p:cNvSpPr>
          <p:nvPr>
            <p:ph type="title"/>
          </p:nvPr>
        </p:nvSpPr>
        <p:spPr>
          <a:xfrm>
            <a:off x="4817912" y="2872000"/>
            <a:ext cx="2679600" cy="6885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3600">
                <a:highlight>
                  <a:srgbClr val="BD2C82"/>
                </a:highlight>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01" name="Google Shape;101;p3"/>
          <p:cNvSpPr txBox="1">
            <a:spLocks noGrp="1"/>
          </p:cNvSpPr>
          <p:nvPr>
            <p:ph type="title" idx="2" hasCustomPrompt="1"/>
          </p:nvPr>
        </p:nvSpPr>
        <p:spPr>
          <a:xfrm>
            <a:off x="4776931" y="1088400"/>
            <a:ext cx="2679600" cy="1267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2" name="Google Shape;102;p3"/>
          <p:cNvSpPr txBox="1">
            <a:spLocks noGrp="1"/>
          </p:cNvSpPr>
          <p:nvPr>
            <p:ph type="subTitle" idx="1"/>
          </p:nvPr>
        </p:nvSpPr>
        <p:spPr>
          <a:xfrm>
            <a:off x="4809750" y="3560500"/>
            <a:ext cx="2679600" cy="6885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103" name="Google Shape;103;p3"/>
          <p:cNvSpPr/>
          <p:nvPr/>
        </p:nvSpPr>
        <p:spPr>
          <a:xfrm>
            <a:off x="-50350" y="-75"/>
            <a:ext cx="2334000" cy="51435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3"/>
          <p:cNvGrpSpPr/>
          <p:nvPr/>
        </p:nvGrpSpPr>
        <p:grpSpPr>
          <a:xfrm rot="5400000">
            <a:off x="-1088215" y="668560"/>
            <a:ext cx="5751333" cy="3806379"/>
            <a:chOff x="783400" y="1944275"/>
            <a:chExt cx="545150" cy="360825"/>
          </a:xfrm>
        </p:grpSpPr>
        <p:sp>
          <p:nvSpPr>
            <p:cNvPr id="105" name="Google Shape;105;p3"/>
            <p:cNvSpPr/>
            <p:nvPr/>
          </p:nvSpPr>
          <p:spPr>
            <a:xfrm>
              <a:off x="929300" y="1944275"/>
              <a:ext cx="253600" cy="360825"/>
            </a:xfrm>
            <a:custGeom>
              <a:avLst/>
              <a:gdLst/>
              <a:ahLst/>
              <a:cxnLst/>
              <a:rect l="l" t="t" r="r" b="b"/>
              <a:pathLst>
                <a:path w="10144" h="14433" extrusionOk="0">
                  <a:moveTo>
                    <a:pt x="5072" y="0"/>
                  </a:moveTo>
                  <a:cubicBezTo>
                    <a:pt x="5072" y="0"/>
                    <a:pt x="30" y="5724"/>
                    <a:pt x="0" y="14432"/>
                  </a:cubicBezTo>
                  <a:lnTo>
                    <a:pt x="10144" y="14432"/>
                  </a:lnTo>
                  <a:cubicBezTo>
                    <a:pt x="10113" y="5724"/>
                    <a:pt x="5072" y="0"/>
                    <a:pt x="507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854450" y="1961075"/>
              <a:ext cx="143100" cy="344025"/>
            </a:xfrm>
            <a:custGeom>
              <a:avLst/>
              <a:gdLst/>
              <a:ahLst/>
              <a:cxnLst/>
              <a:rect l="l" t="t" r="r" b="b"/>
              <a:pathLst>
                <a:path w="5724" h="13761" extrusionOk="0">
                  <a:moveTo>
                    <a:pt x="2994" y="0"/>
                  </a:moveTo>
                  <a:cubicBezTo>
                    <a:pt x="2994" y="0"/>
                    <a:pt x="0" y="6040"/>
                    <a:pt x="1487" y="13760"/>
                  </a:cubicBezTo>
                  <a:lnTo>
                    <a:pt x="2719" y="13760"/>
                  </a:lnTo>
                  <a:cubicBezTo>
                    <a:pt x="2739" y="8902"/>
                    <a:pt x="4318" y="4940"/>
                    <a:pt x="5724" y="2374"/>
                  </a:cubicBezTo>
                  <a:cubicBezTo>
                    <a:pt x="4185" y="795"/>
                    <a:pt x="2994" y="0"/>
                    <a:pt x="29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783400" y="2009950"/>
              <a:ext cx="109000" cy="295150"/>
            </a:xfrm>
            <a:custGeom>
              <a:avLst/>
              <a:gdLst/>
              <a:ahLst/>
              <a:cxnLst/>
              <a:rect l="l" t="t" r="r" b="b"/>
              <a:pathLst>
                <a:path w="4360" h="11806" extrusionOk="0">
                  <a:moveTo>
                    <a:pt x="1111" y="1"/>
                  </a:moveTo>
                  <a:cubicBezTo>
                    <a:pt x="1111" y="1"/>
                    <a:pt x="0" y="5480"/>
                    <a:pt x="2404" y="11805"/>
                  </a:cubicBezTo>
                  <a:lnTo>
                    <a:pt x="4054" y="11805"/>
                  </a:lnTo>
                  <a:cubicBezTo>
                    <a:pt x="3280" y="7731"/>
                    <a:pt x="3748" y="4115"/>
                    <a:pt x="4359" y="1590"/>
                  </a:cubicBezTo>
                  <a:cubicBezTo>
                    <a:pt x="2465" y="460"/>
                    <a:pt x="1111" y="1"/>
                    <a:pt x="1111"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04525" y="2178500"/>
              <a:ext cx="32125" cy="126600"/>
            </a:xfrm>
            <a:custGeom>
              <a:avLst/>
              <a:gdLst/>
              <a:ahLst/>
              <a:cxnLst/>
              <a:rect l="l" t="t" r="r" b="b"/>
              <a:pathLst>
                <a:path w="1285" h="5064" extrusionOk="0">
                  <a:moveTo>
                    <a:pt x="1" y="1"/>
                  </a:moveTo>
                  <a:lnTo>
                    <a:pt x="1" y="5063"/>
                  </a:lnTo>
                  <a:lnTo>
                    <a:pt x="1284" y="5063"/>
                  </a:lnTo>
                  <a:cubicBezTo>
                    <a:pt x="612" y="3280"/>
                    <a:pt x="214" y="1549"/>
                    <a:pt x="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114650" y="1961075"/>
              <a:ext cx="143125" cy="344025"/>
            </a:xfrm>
            <a:custGeom>
              <a:avLst/>
              <a:gdLst/>
              <a:ahLst/>
              <a:cxnLst/>
              <a:rect l="l" t="t" r="r" b="b"/>
              <a:pathLst>
                <a:path w="5725" h="13761" extrusionOk="0">
                  <a:moveTo>
                    <a:pt x="2730" y="0"/>
                  </a:moveTo>
                  <a:cubicBezTo>
                    <a:pt x="2730" y="0"/>
                    <a:pt x="1538" y="795"/>
                    <a:pt x="0" y="2374"/>
                  </a:cubicBezTo>
                  <a:cubicBezTo>
                    <a:pt x="1406" y="4940"/>
                    <a:pt x="2984" y="8902"/>
                    <a:pt x="3004" y="13760"/>
                  </a:cubicBezTo>
                  <a:lnTo>
                    <a:pt x="4237" y="13760"/>
                  </a:lnTo>
                  <a:cubicBezTo>
                    <a:pt x="5724" y="6040"/>
                    <a:pt x="2730" y="0"/>
                    <a:pt x="2730"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219800" y="2009950"/>
              <a:ext cx="108750" cy="295150"/>
            </a:xfrm>
            <a:custGeom>
              <a:avLst/>
              <a:gdLst/>
              <a:ahLst/>
              <a:cxnLst/>
              <a:rect l="l" t="t" r="r" b="b"/>
              <a:pathLst>
                <a:path w="4350" h="11806" extrusionOk="0">
                  <a:moveTo>
                    <a:pt x="3249" y="1"/>
                  </a:moveTo>
                  <a:cubicBezTo>
                    <a:pt x="3249" y="1"/>
                    <a:pt x="1894" y="460"/>
                    <a:pt x="0" y="1590"/>
                  </a:cubicBezTo>
                  <a:cubicBezTo>
                    <a:pt x="611" y="4115"/>
                    <a:pt x="1080" y="7731"/>
                    <a:pt x="306" y="11805"/>
                  </a:cubicBezTo>
                  <a:lnTo>
                    <a:pt x="1956" y="11805"/>
                  </a:lnTo>
                  <a:cubicBezTo>
                    <a:pt x="4349" y="5480"/>
                    <a:pt x="3249" y="1"/>
                    <a:pt x="3249"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75550" y="2165525"/>
              <a:ext cx="33900" cy="139575"/>
            </a:xfrm>
            <a:custGeom>
              <a:avLst/>
              <a:gdLst/>
              <a:ahLst/>
              <a:cxnLst/>
              <a:rect l="l" t="t" r="r" b="b"/>
              <a:pathLst>
                <a:path w="1356" h="5583" extrusionOk="0">
                  <a:moveTo>
                    <a:pt x="1355" y="1"/>
                  </a:moveTo>
                  <a:cubicBezTo>
                    <a:pt x="1151" y="1681"/>
                    <a:pt x="744" y="3596"/>
                    <a:pt x="1" y="5582"/>
                  </a:cubicBezTo>
                  <a:lnTo>
                    <a:pt x="1355" y="5582"/>
                  </a:lnTo>
                  <a:lnTo>
                    <a:pt x="1355" y="1"/>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2" name="Google Shape;112;p3"/>
          <p:cNvCxnSpPr/>
          <p:nvPr/>
        </p:nvCxnSpPr>
        <p:spPr>
          <a:xfrm>
            <a:off x="3538350" y="2571750"/>
            <a:ext cx="5776800" cy="0"/>
          </a:xfrm>
          <a:prstGeom prst="straightConnector1">
            <a:avLst/>
          </a:prstGeom>
          <a:noFill/>
          <a:ln w="38100" cap="flat" cmpd="sng">
            <a:solidFill>
              <a:srgbClr val="BD2C8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0"/>
        <p:cNvGrpSpPr/>
        <p:nvPr/>
      </p:nvGrpSpPr>
      <p:grpSpPr>
        <a:xfrm>
          <a:off x="0" y="0"/>
          <a:ext cx="0" cy="0"/>
          <a:chOff x="0" y="0"/>
          <a:chExt cx="0" cy="0"/>
        </a:xfrm>
      </p:grpSpPr>
      <p:grpSp>
        <p:nvGrpSpPr>
          <p:cNvPr id="121" name="Google Shape;121;p5"/>
          <p:cNvGrpSpPr/>
          <p:nvPr/>
        </p:nvGrpSpPr>
        <p:grpSpPr>
          <a:xfrm>
            <a:off x="157412" y="161522"/>
            <a:ext cx="8829310" cy="4820455"/>
            <a:chOff x="4417900" y="3387150"/>
            <a:chExt cx="1647075" cy="905675"/>
          </a:xfrm>
        </p:grpSpPr>
        <p:sp>
          <p:nvSpPr>
            <p:cNvPr id="122" name="Google Shape;122;p5"/>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p:nvPr/>
        </p:nvSpPr>
        <p:spPr>
          <a:xfrm>
            <a:off x="0" y="598425"/>
            <a:ext cx="9144000" cy="5172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2C82"/>
              </a:solidFill>
            </a:endParaRPr>
          </a:p>
        </p:txBody>
      </p:sp>
      <p:sp>
        <p:nvSpPr>
          <p:cNvPr id="125" name="Google Shape;125;p5"/>
          <p:cNvSpPr txBox="1">
            <a:spLocks noGrp="1"/>
          </p:cNvSpPr>
          <p:nvPr>
            <p:ph type="title"/>
          </p:nvPr>
        </p:nvSpPr>
        <p:spPr>
          <a:xfrm>
            <a:off x="720000" y="5512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6" name="Google Shape;126;p5"/>
          <p:cNvSpPr txBox="1">
            <a:spLocks noGrp="1"/>
          </p:cNvSpPr>
          <p:nvPr>
            <p:ph type="subTitle" idx="1"/>
          </p:nvPr>
        </p:nvSpPr>
        <p:spPr>
          <a:xfrm>
            <a:off x="1240025" y="3624638"/>
            <a:ext cx="2729100" cy="82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27" name="Google Shape;127;p5"/>
          <p:cNvSpPr txBox="1">
            <a:spLocks noGrp="1"/>
          </p:cNvSpPr>
          <p:nvPr>
            <p:ph type="subTitle" idx="2"/>
          </p:nvPr>
        </p:nvSpPr>
        <p:spPr>
          <a:xfrm>
            <a:off x="1240025" y="3307375"/>
            <a:ext cx="2739300" cy="46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Font typeface="Sansita ExtraBold"/>
              <a:buNone/>
              <a:defRPr sz="2000" b="1">
                <a:solidFill>
                  <a:srgbClr val="FFCC00"/>
                </a:solidFill>
                <a:latin typeface="Sansita"/>
                <a:ea typeface="Sansita"/>
                <a:cs typeface="Sansita"/>
                <a:sym typeface="Sansita"/>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28" name="Google Shape;128;p5"/>
          <p:cNvSpPr txBox="1">
            <a:spLocks noGrp="1"/>
          </p:cNvSpPr>
          <p:nvPr>
            <p:ph type="subTitle" idx="3"/>
          </p:nvPr>
        </p:nvSpPr>
        <p:spPr>
          <a:xfrm>
            <a:off x="5164675" y="3624638"/>
            <a:ext cx="2729100" cy="82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9" name="Google Shape;129;p5"/>
          <p:cNvSpPr txBox="1">
            <a:spLocks noGrp="1"/>
          </p:cNvSpPr>
          <p:nvPr>
            <p:ph type="subTitle" idx="4"/>
          </p:nvPr>
        </p:nvSpPr>
        <p:spPr>
          <a:xfrm>
            <a:off x="5164675" y="3307375"/>
            <a:ext cx="2739300" cy="46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Sansita ExtraBold"/>
              <a:buNone/>
              <a:defRPr sz="2000" b="1">
                <a:solidFill>
                  <a:srgbClr val="FFCC00"/>
                </a:solidFill>
                <a:latin typeface="Sansita"/>
                <a:ea typeface="Sansita"/>
                <a:cs typeface="Sansita"/>
                <a:sym typeface="Sansita"/>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grpSp>
        <p:nvGrpSpPr>
          <p:cNvPr id="131" name="Google Shape;131;p6"/>
          <p:cNvGrpSpPr/>
          <p:nvPr/>
        </p:nvGrpSpPr>
        <p:grpSpPr>
          <a:xfrm>
            <a:off x="157412" y="161522"/>
            <a:ext cx="8829310" cy="4820455"/>
            <a:chOff x="4417900" y="3387150"/>
            <a:chExt cx="1647075" cy="905675"/>
          </a:xfrm>
        </p:grpSpPr>
        <p:sp>
          <p:nvSpPr>
            <p:cNvPr id="132" name="Google Shape;132;p6"/>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6"/>
          <p:cNvSpPr/>
          <p:nvPr/>
        </p:nvSpPr>
        <p:spPr>
          <a:xfrm>
            <a:off x="0" y="598425"/>
            <a:ext cx="9144000" cy="5172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2C82"/>
              </a:solidFill>
            </a:endParaRPr>
          </a:p>
        </p:txBody>
      </p:sp>
      <p:sp>
        <p:nvSpPr>
          <p:cNvPr id="135" name="Google Shape;135;p6"/>
          <p:cNvSpPr txBox="1">
            <a:spLocks noGrp="1"/>
          </p:cNvSpPr>
          <p:nvPr>
            <p:ph type="title"/>
          </p:nvPr>
        </p:nvSpPr>
        <p:spPr>
          <a:xfrm>
            <a:off x="720000" y="5512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grpSp>
        <p:nvGrpSpPr>
          <p:cNvPr id="152" name="Google Shape;152;p8"/>
          <p:cNvGrpSpPr/>
          <p:nvPr/>
        </p:nvGrpSpPr>
        <p:grpSpPr>
          <a:xfrm>
            <a:off x="154598" y="161522"/>
            <a:ext cx="8834805" cy="4820455"/>
            <a:chOff x="4417375" y="3387150"/>
            <a:chExt cx="1648100" cy="905675"/>
          </a:xfrm>
        </p:grpSpPr>
        <p:sp>
          <p:nvSpPr>
            <p:cNvPr id="153" name="Google Shape;153;p8"/>
            <p:cNvSpPr/>
            <p:nvPr/>
          </p:nvSpPr>
          <p:spPr>
            <a:xfrm>
              <a:off x="4417375" y="3387250"/>
              <a:ext cx="75900" cy="75275"/>
            </a:xfrm>
            <a:custGeom>
              <a:avLst/>
              <a:gdLst/>
              <a:ahLst/>
              <a:cxnLst/>
              <a:rect l="l" t="t" r="r" b="b"/>
              <a:pathLst>
                <a:path w="3036" h="3011" extrusionOk="0">
                  <a:moveTo>
                    <a:pt x="2203" y="0"/>
                  </a:moveTo>
                  <a:cubicBezTo>
                    <a:pt x="2189" y="0"/>
                    <a:pt x="2174" y="2"/>
                    <a:pt x="2160" y="7"/>
                  </a:cubicBezTo>
                  <a:cubicBezTo>
                    <a:pt x="2088" y="37"/>
                    <a:pt x="2058" y="109"/>
                    <a:pt x="2078" y="179"/>
                  </a:cubicBezTo>
                  <a:cubicBezTo>
                    <a:pt x="2404" y="1055"/>
                    <a:pt x="2649" y="2247"/>
                    <a:pt x="2730" y="2705"/>
                  </a:cubicBezTo>
                  <a:cubicBezTo>
                    <a:pt x="2271" y="2624"/>
                    <a:pt x="1080" y="2379"/>
                    <a:pt x="204" y="2053"/>
                  </a:cubicBezTo>
                  <a:cubicBezTo>
                    <a:pt x="190" y="2049"/>
                    <a:pt x="175" y="2047"/>
                    <a:pt x="161" y="2047"/>
                  </a:cubicBezTo>
                  <a:cubicBezTo>
                    <a:pt x="106" y="2047"/>
                    <a:pt x="56" y="2078"/>
                    <a:pt x="31" y="2135"/>
                  </a:cubicBezTo>
                  <a:cubicBezTo>
                    <a:pt x="1" y="2207"/>
                    <a:pt x="42" y="2277"/>
                    <a:pt x="112" y="2308"/>
                  </a:cubicBezTo>
                  <a:cubicBezTo>
                    <a:pt x="1223" y="2726"/>
                    <a:pt x="2812" y="2990"/>
                    <a:pt x="2873" y="3011"/>
                  </a:cubicBezTo>
                  <a:lnTo>
                    <a:pt x="2903" y="3011"/>
                  </a:lnTo>
                  <a:cubicBezTo>
                    <a:pt x="2934" y="3011"/>
                    <a:pt x="2964" y="2990"/>
                    <a:pt x="2995" y="2970"/>
                  </a:cubicBezTo>
                  <a:cubicBezTo>
                    <a:pt x="3025" y="2940"/>
                    <a:pt x="3036" y="2899"/>
                    <a:pt x="3036" y="2848"/>
                  </a:cubicBezTo>
                  <a:cubicBezTo>
                    <a:pt x="3015" y="2787"/>
                    <a:pt x="2751" y="1198"/>
                    <a:pt x="2333" y="88"/>
                  </a:cubicBezTo>
                  <a:cubicBezTo>
                    <a:pt x="2309" y="31"/>
                    <a:pt x="2258" y="0"/>
                    <a:pt x="220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4417625" y="3387200"/>
              <a:ext cx="53250" cy="52925"/>
            </a:xfrm>
            <a:custGeom>
              <a:avLst/>
              <a:gdLst/>
              <a:ahLst/>
              <a:cxnLst/>
              <a:rect l="l" t="t" r="r" b="b"/>
              <a:pathLst>
                <a:path w="2130" h="2117" extrusionOk="0">
                  <a:moveTo>
                    <a:pt x="1396" y="1"/>
                  </a:moveTo>
                  <a:cubicBezTo>
                    <a:pt x="1363" y="1"/>
                    <a:pt x="1330" y="14"/>
                    <a:pt x="1304" y="39"/>
                  </a:cubicBezTo>
                  <a:cubicBezTo>
                    <a:pt x="1254" y="90"/>
                    <a:pt x="1243" y="181"/>
                    <a:pt x="1304" y="233"/>
                  </a:cubicBezTo>
                  <a:cubicBezTo>
                    <a:pt x="1528" y="457"/>
                    <a:pt x="1732" y="1322"/>
                    <a:pt x="1824" y="1811"/>
                  </a:cubicBezTo>
                  <a:cubicBezTo>
                    <a:pt x="1335" y="1720"/>
                    <a:pt x="469" y="1516"/>
                    <a:pt x="245" y="1292"/>
                  </a:cubicBezTo>
                  <a:cubicBezTo>
                    <a:pt x="221" y="1263"/>
                    <a:pt x="187" y="1250"/>
                    <a:pt x="153" y="1250"/>
                  </a:cubicBezTo>
                  <a:cubicBezTo>
                    <a:pt x="116" y="1250"/>
                    <a:pt x="78" y="1265"/>
                    <a:pt x="52" y="1292"/>
                  </a:cubicBezTo>
                  <a:cubicBezTo>
                    <a:pt x="1" y="1342"/>
                    <a:pt x="1" y="1424"/>
                    <a:pt x="52" y="1475"/>
                  </a:cubicBezTo>
                  <a:cubicBezTo>
                    <a:pt x="419" y="1842"/>
                    <a:pt x="1813" y="2086"/>
                    <a:pt x="1967" y="2116"/>
                  </a:cubicBezTo>
                  <a:lnTo>
                    <a:pt x="1997" y="2116"/>
                  </a:lnTo>
                  <a:cubicBezTo>
                    <a:pt x="2028" y="2116"/>
                    <a:pt x="2058" y="2096"/>
                    <a:pt x="2089" y="2076"/>
                  </a:cubicBezTo>
                  <a:cubicBezTo>
                    <a:pt x="2119" y="2046"/>
                    <a:pt x="2129" y="2005"/>
                    <a:pt x="2129" y="1953"/>
                  </a:cubicBezTo>
                  <a:cubicBezTo>
                    <a:pt x="2099" y="1801"/>
                    <a:pt x="1854" y="405"/>
                    <a:pt x="1487" y="39"/>
                  </a:cubicBezTo>
                  <a:cubicBezTo>
                    <a:pt x="1462" y="14"/>
                    <a:pt x="1429" y="1"/>
                    <a:pt x="139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5989575" y="3387250"/>
              <a:ext cx="75900" cy="75275"/>
            </a:xfrm>
            <a:custGeom>
              <a:avLst/>
              <a:gdLst/>
              <a:ahLst/>
              <a:cxnLst/>
              <a:rect l="l" t="t" r="r" b="b"/>
              <a:pathLst>
                <a:path w="3036" h="3011" extrusionOk="0">
                  <a:moveTo>
                    <a:pt x="833" y="0"/>
                  </a:moveTo>
                  <a:cubicBezTo>
                    <a:pt x="778" y="0"/>
                    <a:pt x="728" y="31"/>
                    <a:pt x="704" y="88"/>
                  </a:cubicBezTo>
                  <a:cubicBezTo>
                    <a:pt x="286" y="1198"/>
                    <a:pt x="21" y="2787"/>
                    <a:pt x="12" y="2848"/>
                  </a:cubicBezTo>
                  <a:cubicBezTo>
                    <a:pt x="1" y="2899"/>
                    <a:pt x="12" y="2940"/>
                    <a:pt x="42" y="2970"/>
                  </a:cubicBezTo>
                  <a:cubicBezTo>
                    <a:pt x="73" y="2990"/>
                    <a:pt x="103" y="3011"/>
                    <a:pt x="143" y="3011"/>
                  </a:cubicBezTo>
                  <a:lnTo>
                    <a:pt x="164" y="3011"/>
                  </a:lnTo>
                  <a:cubicBezTo>
                    <a:pt x="225" y="2990"/>
                    <a:pt x="1814" y="2726"/>
                    <a:pt x="2924" y="2308"/>
                  </a:cubicBezTo>
                  <a:cubicBezTo>
                    <a:pt x="2995" y="2277"/>
                    <a:pt x="3036" y="2207"/>
                    <a:pt x="3006" y="2135"/>
                  </a:cubicBezTo>
                  <a:cubicBezTo>
                    <a:pt x="2981" y="2078"/>
                    <a:pt x="2931" y="2047"/>
                    <a:pt x="2875" y="2047"/>
                  </a:cubicBezTo>
                  <a:cubicBezTo>
                    <a:pt x="2861" y="2047"/>
                    <a:pt x="2847" y="2049"/>
                    <a:pt x="2832" y="2053"/>
                  </a:cubicBezTo>
                  <a:cubicBezTo>
                    <a:pt x="1967" y="2379"/>
                    <a:pt x="765" y="2624"/>
                    <a:pt x="306" y="2705"/>
                  </a:cubicBezTo>
                  <a:cubicBezTo>
                    <a:pt x="388" y="2247"/>
                    <a:pt x="632" y="1055"/>
                    <a:pt x="958" y="179"/>
                  </a:cubicBezTo>
                  <a:cubicBezTo>
                    <a:pt x="979" y="109"/>
                    <a:pt x="948" y="37"/>
                    <a:pt x="877" y="7"/>
                  </a:cubicBezTo>
                  <a:cubicBezTo>
                    <a:pt x="862" y="2"/>
                    <a:pt x="848" y="0"/>
                    <a:pt x="83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6012000" y="3387200"/>
              <a:ext cx="53250" cy="52925"/>
            </a:xfrm>
            <a:custGeom>
              <a:avLst/>
              <a:gdLst/>
              <a:ahLst/>
              <a:cxnLst/>
              <a:rect l="l" t="t" r="r" b="b"/>
              <a:pathLst>
                <a:path w="2130" h="2117" extrusionOk="0">
                  <a:moveTo>
                    <a:pt x="734" y="1"/>
                  </a:moveTo>
                  <a:cubicBezTo>
                    <a:pt x="700" y="1"/>
                    <a:pt x="667" y="14"/>
                    <a:pt x="642" y="39"/>
                  </a:cubicBezTo>
                  <a:cubicBezTo>
                    <a:pt x="276" y="405"/>
                    <a:pt x="31" y="1801"/>
                    <a:pt x="11" y="1953"/>
                  </a:cubicBezTo>
                  <a:cubicBezTo>
                    <a:pt x="0" y="2005"/>
                    <a:pt x="11" y="2046"/>
                    <a:pt x="41" y="2076"/>
                  </a:cubicBezTo>
                  <a:cubicBezTo>
                    <a:pt x="72" y="2096"/>
                    <a:pt x="102" y="2116"/>
                    <a:pt x="143" y="2116"/>
                  </a:cubicBezTo>
                  <a:lnTo>
                    <a:pt x="163" y="2116"/>
                  </a:lnTo>
                  <a:cubicBezTo>
                    <a:pt x="316" y="2086"/>
                    <a:pt x="1711" y="1842"/>
                    <a:pt x="2078" y="1475"/>
                  </a:cubicBezTo>
                  <a:cubicBezTo>
                    <a:pt x="2129" y="1424"/>
                    <a:pt x="2129" y="1342"/>
                    <a:pt x="2078" y="1292"/>
                  </a:cubicBezTo>
                  <a:cubicBezTo>
                    <a:pt x="2051" y="1265"/>
                    <a:pt x="2017" y="1250"/>
                    <a:pt x="1981" y="1250"/>
                  </a:cubicBezTo>
                  <a:cubicBezTo>
                    <a:pt x="1948" y="1250"/>
                    <a:pt x="1914" y="1263"/>
                    <a:pt x="1885" y="1292"/>
                  </a:cubicBezTo>
                  <a:cubicBezTo>
                    <a:pt x="1661" y="1516"/>
                    <a:pt x="795" y="1720"/>
                    <a:pt x="306" y="1811"/>
                  </a:cubicBezTo>
                  <a:cubicBezTo>
                    <a:pt x="398" y="1322"/>
                    <a:pt x="611" y="457"/>
                    <a:pt x="835" y="233"/>
                  </a:cubicBezTo>
                  <a:cubicBezTo>
                    <a:pt x="887" y="181"/>
                    <a:pt x="887" y="90"/>
                    <a:pt x="825" y="39"/>
                  </a:cubicBezTo>
                  <a:cubicBezTo>
                    <a:pt x="800" y="14"/>
                    <a:pt x="767" y="1"/>
                    <a:pt x="734"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4417375" y="4217625"/>
              <a:ext cx="75900" cy="75200"/>
            </a:xfrm>
            <a:custGeom>
              <a:avLst/>
              <a:gdLst/>
              <a:ahLst/>
              <a:cxnLst/>
              <a:rect l="l" t="t" r="r" b="b"/>
              <a:pathLst>
                <a:path w="3036" h="3008" extrusionOk="0">
                  <a:moveTo>
                    <a:pt x="2895" y="0"/>
                  </a:moveTo>
                  <a:cubicBezTo>
                    <a:pt x="2887" y="0"/>
                    <a:pt x="2880" y="1"/>
                    <a:pt x="2873" y="3"/>
                  </a:cubicBezTo>
                  <a:cubicBezTo>
                    <a:pt x="2812" y="13"/>
                    <a:pt x="1223" y="288"/>
                    <a:pt x="112" y="706"/>
                  </a:cubicBezTo>
                  <a:cubicBezTo>
                    <a:pt x="42" y="726"/>
                    <a:pt x="1" y="808"/>
                    <a:pt x="31" y="879"/>
                  </a:cubicBezTo>
                  <a:cubicBezTo>
                    <a:pt x="54" y="932"/>
                    <a:pt x="99" y="962"/>
                    <a:pt x="149" y="962"/>
                  </a:cubicBezTo>
                  <a:cubicBezTo>
                    <a:pt x="167" y="962"/>
                    <a:pt x="186" y="958"/>
                    <a:pt x="204" y="950"/>
                  </a:cubicBezTo>
                  <a:cubicBezTo>
                    <a:pt x="1080" y="634"/>
                    <a:pt x="2271" y="390"/>
                    <a:pt x="2730" y="308"/>
                  </a:cubicBezTo>
                  <a:lnTo>
                    <a:pt x="2730" y="308"/>
                  </a:lnTo>
                  <a:cubicBezTo>
                    <a:pt x="2649" y="767"/>
                    <a:pt x="2404" y="1958"/>
                    <a:pt x="2078" y="2834"/>
                  </a:cubicBezTo>
                  <a:cubicBezTo>
                    <a:pt x="2058" y="2895"/>
                    <a:pt x="2088" y="2977"/>
                    <a:pt x="2160" y="3008"/>
                  </a:cubicBezTo>
                  <a:lnTo>
                    <a:pt x="2210" y="3008"/>
                  </a:lnTo>
                  <a:cubicBezTo>
                    <a:pt x="2262" y="3008"/>
                    <a:pt x="2312" y="2977"/>
                    <a:pt x="2333" y="2926"/>
                  </a:cubicBezTo>
                  <a:cubicBezTo>
                    <a:pt x="2751" y="1806"/>
                    <a:pt x="3015" y="227"/>
                    <a:pt x="3036" y="156"/>
                  </a:cubicBezTo>
                  <a:cubicBezTo>
                    <a:pt x="3036" y="115"/>
                    <a:pt x="3025" y="74"/>
                    <a:pt x="2995" y="43"/>
                  </a:cubicBezTo>
                  <a:cubicBezTo>
                    <a:pt x="2969" y="18"/>
                    <a:pt x="2930" y="0"/>
                    <a:pt x="2895"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4417625" y="4240025"/>
              <a:ext cx="53250" cy="52800"/>
            </a:xfrm>
            <a:custGeom>
              <a:avLst/>
              <a:gdLst/>
              <a:ahLst/>
              <a:cxnLst/>
              <a:rect l="l" t="t" r="r" b="b"/>
              <a:pathLst>
                <a:path w="2130" h="2112" extrusionOk="0">
                  <a:moveTo>
                    <a:pt x="1992" y="0"/>
                  </a:moveTo>
                  <a:cubicBezTo>
                    <a:pt x="1984" y="0"/>
                    <a:pt x="1975" y="1"/>
                    <a:pt x="1967" y="3"/>
                  </a:cubicBezTo>
                  <a:cubicBezTo>
                    <a:pt x="1813" y="34"/>
                    <a:pt x="419" y="278"/>
                    <a:pt x="52" y="634"/>
                  </a:cubicBezTo>
                  <a:cubicBezTo>
                    <a:pt x="1" y="686"/>
                    <a:pt x="1" y="777"/>
                    <a:pt x="52" y="828"/>
                  </a:cubicBezTo>
                  <a:cubicBezTo>
                    <a:pt x="77" y="854"/>
                    <a:pt x="113" y="866"/>
                    <a:pt x="148" y="866"/>
                  </a:cubicBezTo>
                  <a:cubicBezTo>
                    <a:pt x="184" y="866"/>
                    <a:pt x="220" y="854"/>
                    <a:pt x="245" y="828"/>
                  </a:cubicBezTo>
                  <a:cubicBezTo>
                    <a:pt x="469" y="604"/>
                    <a:pt x="1335" y="401"/>
                    <a:pt x="1824" y="308"/>
                  </a:cubicBezTo>
                  <a:lnTo>
                    <a:pt x="1824" y="308"/>
                  </a:lnTo>
                  <a:cubicBezTo>
                    <a:pt x="1732" y="797"/>
                    <a:pt x="1528" y="1663"/>
                    <a:pt x="1304" y="1887"/>
                  </a:cubicBezTo>
                  <a:cubicBezTo>
                    <a:pt x="1243" y="1938"/>
                    <a:pt x="1254" y="2030"/>
                    <a:pt x="1304" y="2081"/>
                  </a:cubicBezTo>
                  <a:cubicBezTo>
                    <a:pt x="1325" y="2101"/>
                    <a:pt x="1365" y="2112"/>
                    <a:pt x="1396" y="2112"/>
                  </a:cubicBezTo>
                  <a:cubicBezTo>
                    <a:pt x="1426" y="2112"/>
                    <a:pt x="1467" y="2101"/>
                    <a:pt x="1487" y="2081"/>
                  </a:cubicBezTo>
                  <a:cubicBezTo>
                    <a:pt x="1854" y="1704"/>
                    <a:pt x="2099" y="319"/>
                    <a:pt x="2129" y="156"/>
                  </a:cubicBezTo>
                  <a:cubicBezTo>
                    <a:pt x="2129" y="115"/>
                    <a:pt x="2119" y="75"/>
                    <a:pt x="2089" y="44"/>
                  </a:cubicBezTo>
                  <a:cubicBezTo>
                    <a:pt x="2063" y="19"/>
                    <a:pt x="2031" y="0"/>
                    <a:pt x="1992"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5989575" y="4217625"/>
              <a:ext cx="75900" cy="75200"/>
            </a:xfrm>
            <a:custGeom>
              <a:avLst/>
              <a:gdLst/>
              <a:ahLst/>
              <a:cxnLst/>
              <a:rect l="l" t="t" r="r" b="b"/>
              <a:pathLst>
                <a:path w="3036" h="3008" extrusionOk="0">
                  <a:moveTo>
                    <a:pt x="142" y="0"/>
                  </a:moveTo>
                  <a:cubicBezTo>
                    <a:pt x="106" y="0"/>
                    <a:pt x="67" y="18"/>
                    <a:pt x="42" y="43"/>
                  </a:cubicBezTo>
                  <a:cubicBezTo>
                    <a:pt x="12" y="74"/>
                    <a:pt x="1" y="115"/>
                    <a:pt x="12" y="156"/>
                  </a:cubicBezTo>
                  <a:cubicBezTo>
                    <a:pt x="21" y="227"/>
                    <a:pt x="286" y="1806"/>
                    <a:pt x="704" y="2926"/>
                  </a:cubicBezTo>
                  <a:cubicBezTo>
                    <a:pt x="724" y="2977"/>
                    <a:pt x="775" y="3008"/>
                    <a:pt x="826" y="3008"/>
                  </a:cubicBezTo>
                  <a:lnTo>
                    <a:pt x="877" y="3008"/>
                  </a:lnTo>
                  <a:cubicBezTo>
                    <a:pt x="948" y="2977"/>
                    <a:pt x="979" y="2895"/>
                    <a:pt x="958" y="2834"/>
                  </a:cubicBezTo>
                  <a:cubicBezTo>
                    <a:pt x="632" y="1958"/>
                    <a:pt x="388" y="767"/>
                    <a:pt x="306" y="308"/>
                  </a:cubicBezTo>
                  <a:lnTo>
                    <a:pt x="306" y="308"/>
                  </a:lnTo>
                  <a:cubicBezTo>
                    <a:pt x="765" y="390"/>
                    <a:pt x="1967" y="624"/>
                    <a:pt x="2832" y="950"/>
                  </a:cubicBezTo>
                  <a:cubicBezTo>
                    <a:pt x="2851" y="958"/>
                    <a:pt x="2869" y="962"/>
                    <a:pt x="2887" y="962"/>
                  </a:cubicBezTo>
                  <a:cubicBezTo>
                    <a:pt x="2938" y="962"/>
                    <a:pt x="2983" y="932"/>
                    <a:pt x="3006" y="879"/>
                  </a:cubicBezTo>
                  <a:cubicBezTo>
                    <a:pt x="3036" y="808"/>
                    <a:pt x="2995" y="726"/>
                    <a:pt x="2924" y="706"/>
                  </a:cubicBezTo>
                  <a:cubicBezTo>
                    <a:pt x="1814" y="288"/>
                    <a:pt x="225" y="13"/>
                    <a:pt x="164" y="3"/>
                  </a:cubicBezTo>
                  <a:cubicBezTo>
                    <a:pt x="157" y="1"/>
                    <a:pt x="150" y="0"/>
                    <a:pt x="14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6012000" y="4240025"/>
              <a:ext cx="53250" cy="52800"/>
            </a:xfrm>
            <a:custGeom>
              <a:avLst/>
              <a:gdLst/>
              <a:ahLst/>
              <a:cxnLst/>
              <a:rect l="l" t="t" r="r" b="b"/>
              <a:pathLst>
                <a:path w="2130" h="2112" extrusionOk="0">
                  <a:moveTo>
                    <a:pt x="141" y="0"/>
                  </a:moveTo>
                  <a:cubicBezTo>
                    <a:pt x="106" y="0"/>
                    <a:pt x="67" y="19"/>
                    <a:pt x="41" y="44"/>
                  </a:cubicBezTo>
                  <a:cubicBezTo>
                    <a:pt x="11" y="75"/>
                    <a:pt x="0" y="115"/>
                    <a:pt x="11" y="156"/>
                  </a:cubicBezTo>
                  <a:cubicBezTo>
                    <a:pt x="31" y="319"/>
                    <a:pt x="276" y="1704"/>
                    <a:pt x="642" y="2081"/>
                  </a:cubicBezTo>
                  <a:cubicBezTo>
                    <a:pt x="663" y="2101"/>
                    <a:pt x="703" y="2112"/>
                    <a:pt x="733" y="2112"/>
                  </a:cubicBezTo>
                  <a:cubicBezTo>
                    <a:pt x="764" y="2112"/>
                    <a:pt x="805" y="2101"/>
                    <a:pt x="825" y="2081"/>
                  </a:cubicBezTo>
                  <a:cubicBezTo>
                    <a:pt x="887" y="2030"/>
                    <a:pt x="887" y="1938"/>
                    <a:pt x="835" y="1887"/>
                  </a:cubicBezTo>
                  <a:cubicBezTo>
                    <a:pt x="611" y="1663"/>
                    <a:pt x="398" y="797"/>
                    <a:pt x="306" y="308"/>
                  </a:cubicBezTo>
                  <a:lnTo>
                    <a:pt x="306" y="308"/>
                  </a:lnTo>
                  <a:cubicBezTo>
                    <a:pt x="795" y="401"/>
                    <a:pt x="1661" y="604"/>
                    <a:pt x="1885" y="828"/>
                  </a:cubicBezTo>
                  <a:cubicBezTo>
                    <a:pt x="1915" y="854"/>
                    <a:pt x="1951" y="866"/>
                    <a:pt x="1985" y="866"/>
                  </a:cubicBezTo>
                  <a:cubicBezTo>
                    <a:pt x="2019" y="866"/>
                    <a:pt x="2052" y="854"/>
                    <a:pt x="2078" y="828"/>
                  </a:cubicBezTo>
                  <a:cubicBezTo>
                    <a:pt x="2129" y="777"/>
                    <a:pt x="2129" y="686"/>
                    <a:pt x="2078" y="634"/>
                  </a:cubicBezTo>
                  <a:cubicBezTo>
                    <a:pt x="1711" y="278"/>
                    <a:pt x="316" y="34"/>
                    <a:pt x="163" y="3"/>
                  </a:cubicBezTo>
                  <a:cubicBezTo>
                    <a:pt x="156" y="1"/>
                    <a:pt x="149" y="0"/>
                    <a:pt x="14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8"/>
          <p:cNvSpPr txBox="1">
            <a:spLocks noGrp="1"/>
          </p:cNvSpPr>
          <p:nvPr>
            <p:ph type="title"/>
          </p:nvPr>
        </p:nvSpPr>
        <p:spPr>
          <a:xfrm>
            <a:off x="720000" y="1933225"/>
            <a:ext cx="7704000" cy="1246500"/>
          </a:xfrm>
          <a:prstGeom prst="rect">
            <a:avLst/>
          </a:prstGeom>
        </p:spPr>
        <p:txBody>
          <a:bodyPr spcFirstLastPara="1" wrap="square" lIns="91425" tIns="91425" rIns="91425" bIns="91425" anchor="ctr" anchorCtr="0">
            <a:noAutofit/>
          </a:bodyPr>
          <a:lstStyle>
            <a:lvl1pPr lvl="0" algn="l">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p:nvPr/>
        </p:nvSpPr>
        <p:spPr>
          <a:xfrm>
            <a:off x="78075" y="3003425"/>
            <a:ext cx="204900" cy="7710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8861000" y="3003425"/>
            <a:ext cx="204900" cy="7710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txBox="1">
            <a:spLocks noGrp="1"/>
          </p:cNvSpPr>
          <p:nvPr>
            <p:ph type="subTitle" idx="1"/>
          </p:nvPr>
        </p:nvSpPr>
        <p:spPr>
          <a:xfrm>
            <a:off x="722150" y="3605700"/>
            <a:ext cx="5016000" cy="6930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7"/>
        <p:cNvGrpSpPr/>
        <p:nvPr/>
      </p:nvGrpSpPr>
      <p:grpSpPr>
        <a:xfrm>
          <a:off x="0" y="0"/>
          <a:ext cx="0" cy="0"/>
          <a:chOff x="0" y="0"/>
          <a:chExt cx="0" cy="0"/>
        </a:xfrm>
      </p:grpSpPr>
      <p:grpSp>
        <p:nvGrpSpPr>
          <p:cNvPr id="168" name="Google Shape;168;p9"/>
          <p:cNvGrpSpPr/>
          <p:nvPr/>
        </p:nvGrpSpPr>
        <p:grpSpPr>
          <a:xfrm>
            <a:off x="154598" y="161522"/>
            <a:ext cx="8834805" cy="4820455"/>
            <a:chOff x="4417375" y="3387150"/>
            <a:chExt cx="1648100" cy="905675"/>
          </a:xfrm>
        </p:grpSpPr>
        <p:sp>
          <p:nvSpPr>
            <p:cNvPr id="169" name="Google Shape;169;p9"/>
            <p:cNvSpPr/>
            <p:nvPr/>
          </p:nvSpPr>
          <p:spPr>
            <a:xfrm>
              <a:off x="4417375" y="3387250"/>
              <a:ext cx="75900" cy="75275"/>
            </a:xfrm>
            <a:custGeom>
              <a:avLst/>
              <a:gdLst/>
              <a:ahLst/>
              <a:cxnLst/>
              <a:rect l="l" t="t" r="r" b="b"/>
              <a:pathLst>
                <a:path w="3036" h="3011" extrusionOk="0">
                  <a:moveTo>
                    <a:pt x="2203" y="0"/>
                  </a:moveTo>
                  <a:cubicBezTo>
                    <a:pt x="2189" y="0"/>
                    <a:pt x="2174" y="2"/>
                    <a:pt x="2160" y="7"/>
                  </a:cubicBezTo>
                  <a:cubicBezTo>
                    <a:pt x="2088" y="37"/>
                    <a:pt x="2058" y="109"/>
                    <a:pt x="2078" y="179"/>
                  </a:cubicBezTo>
                  <a:cubicBezTo>
                    <a:pt x="2404" y="1055"/>
                    <a:pt x="2649" y="2247"/>
                    <a:pt x="2730" y="2705"/>
                  </a:cubicBezTo>
                  <a:cubicBezTo>
                    <a:pt x="2271" y="2624"/>
                    <a:pt x="1080" y="2379"/>
                    <a:pt x="204" y="2053"/>
                  </a:cubicBezTo>
                  <a:cubicBezTo>
                    <a:pt x="190" y="2049"/>
                    <a:pt x="175" y="2047"/>
                    <a:pt x="161" y="2047"/>
                  </a:cubicBezTo>
                  <a:cubicBezTo>
                    <a:pt x="106" y="2047"/>
                    <a:pt x="56" y="2078"/>
                    <a:pt x="31" y="2135"/>
                  </a:cubicBezTo>
                  <a:cubicBezTo>
                    <a:pt x="1" y="2207"/>
                    <a:pt x="42" y="2277"/>
                    <a:pt x="112" y="2308"/>
                  </a:cubicBezTo>
                  <a:cubicBezTo>
                    <a:pt x="1223" y="2726"/>
                    <a:pt x="2812" y="2990"/>
                    <a:pt x="2873" y="3011"/>
                  </a:cubicBezTo>
                  <a:lnTo>
                    <a:pt x="2903" y="3011"/>
                  </a:lnTo>
                  <a:cubicBezTo>
                    <a:pt x="2934" y="3011"/>
                    <a:pt x="2964" y="2990"/>
                    <a:pt x="2995" y="2970"/>
                  </a:cubicBezTo>
                  <a:cubicBezTo>
                    <a:pt x="3025" y="2940"/>
                    <a:pt x="3036" y="2899"/>
                    <a:pt x="3036" y="2848"/>
                  </a:cubicBezTo>
                  <a:cubicBezTo>
                    <a:pt x="3015" y="2787"/>
                    <a:pt x="2751" y="1198"/>
                    <a:pt x="2333" y="88"/>
                  </a:cubicBezTo>
                  <a:cubicBezTo>
                    <a:pt x="2309" y="31"/>
                    <a:pt x="2258" y="0"/>
                    <a:pt x="2203"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4417625" y="3387200"/>
              <a:ext cx="53250" cy="52925"/>
            </a:xfrm>
            <a:custGeom>
              <a:avLst/>
              <a:gdLst/>
              <a:ahLst/>
              <a:cxnLst/>
              <a:rect l="l" t="t" r="r" b="b"/>
              <a:pathLst>
                <a:path w="2130" h="2117" extrusionOk="0">
                  <a:moveTo>
                    <a:pt x="1396" y="1"/>
                  </a:moveTo>
                  <a:cubicBezTo>
                    <a:pt x="1363" y="1"/>
                    <a:pt x="1330" y="14"/>
                    <a:pt x="1304" y="39"/>
                  </a:cubicBezTo>
                  <a:cubicBezTo>
                    <a:pt x="1254" y="90"/>
                    <a:pt x="1243" y="181"/>
                    <a:pt x="1304" y="233"/>
                  </a:cubicBezTo>
                  <a:cubicBezTo>
                    <a:pt x="1528" y="457"/>
                    <a:pt x="1732" y="1322"/>
                    <a:pt x="1824" y="1811"/>
                  </a:cubicBezTo>
                  <a:cubicBezTo>
                    <a:pt x="1335" y="1720"/>
                    <a:pt x="469" y="1516"/>
                    <a:pt x="245" y="1292"/>
                  </a:cubicBezTo>
                  <a:cubicBezTo>
                    <a:pt x="221" y="1263"/>
                    <a:pt x="187" y="1250"/>
                    <a:pt x="153" y="1250"/>
                  </a:cubicBezTo>
                  <a:cubicBezTo>
                    <a:pt x="116" y="1250"/>
                    <a:pt x="78" y="1265"/>
                    <a:pt x="52" y="1292"/>
                  </a:cubicBezTo>
                  <a:cubicBezTo>
                    <a:pt x="1" y="1342"/>
                    <a:pt x="1" y="1424"/>
                    <a:pt x="52" y="1475"/>
                  </a:cubicBezTo>
                  <a:cubicBezTo>
                    <a:pt x="419" y="1842"/>
                    <a:pt x="1813" y="2086"/>
                    <a:pt x="1967" y="2116"/>
                  </a:cubicBezTo>
                  <a:lnTo>
                    <a:pt x="1997" y="2116"/>
                  </a:lnTo>
                  <a:cubicBezTo>
                    <a:pt x="2028" y="2116"/>
                    <a:pt x="2058" y="2096"/>
                    <a:pt x="2089" y="2076"/>
                  </a:cubicBezTo>
                  <a:cubicBezTo>
                    <a:pt x="2119" y="2046"/>
                    <a:pt x="2129" y="2005"/>
                    <a:pt x="2129" y="1953"/>
                  </a:cubicBezTo>
                  <a:cubicBezTo>
                    <a:pt x="2099" y="1801"/>
                    <a:pt x="1854" y="405"/>
                    <a:pt x="1487" y="39"/>
                  </a:cubicBezTo>
                  <a:cubicBezTo>
                    <a:pt x="1462" y="14"/>
                    <a:pt x="1429" y="1"/>
                    <a:pt x="139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5989575" y="3387250"/>
              <a:ext cx="75900" cy="75275"/>
            </a:xfrm>
            <a:custGeom>
              <a:avLst/>
              <a:gdLst/>
              <a:ahLst/>
              <a:cxnLst/>
              <a:rect l="l" t="t" r="r" b="b"/>
              <a:pathLst>
                <a:path w="3036" h="3011" extrusionOk="0">
                  <a:moveTo>
                    <a:pt x="833" y="0"/>
                  </a:moveTo>
                  <a:cubicBezTo>
                    <a:pt x="778" y="0"/>
                    <a:pt x="728" y="31"/>
                    <a:pt x="704" y="88"/>
                  </a:cubicBezTo>
                  <a:cubicBezTo>
                    <a:pt x="286" y="1198"/>
                    <a:pt x="21" y="2787"/>
                    <a:pt x="12" y="2848"/>
                  </a:cubicBezTo>
                  <a:cubicBezTo>
                    <a:pt x="1" y="2899"/>
                    <a:pt x="12" y="2940"/>
                    <a:pt x="42" y="2970"/>
                  </a:cubicBezTo>
                  <a:cubicBezTo>
                    <a:pt x="73" y="2990"/>
                    <a:pt x="103" y="3011"/>
                    <a:pt x="143" y="3011"/>
                  </a:cubicBezTo>
                  <a:lnTo>
                    <a:pt x="164" y="3011"/>
                  </a:lnTo>
                  <a:cubicBezTo>
                    <a:pt x="225" y="2990"/>
                    <a:pt x="1814" y="2726"/>
                    <a:pt x="2924" y="2308"/>
                  </a:cubicBezTo>
                  <a:cubicBezTo>
                    <a:pt x="2995" y="2277"/>
                    <a:pt x="3036" y="2207"/>
                    <a:pt x="3006" y="2135"/>
                  </a:cubicBezTo>
                  <a:cubicBezTo>
                    <a:pt x="2981" y="2078"/>
                    <a:pt x="2931" y="2047"/>
                    <a:pt x="2875" y="2047"/>
                  </a:cubicBezTo>
                  <a:cubicBezTo>
                    <a:pt x="2861" y="2047"/>
                    <a:pt x="2847" y="2049"/>
                    <a:pt x="2832" y="2053"/>
                  </a:cubicBezTo>
                  <a:cubicBezTo>
                    <a:pt x="1967" y="2379"/>
                    <a:pt x="765" y="2624"/>
                    <a:pt x="306" y="2705"/>
                  </a:cubicBezTo>
                  <a:cubicBezTo>
                    <a:pt x="388" y="2247"/>
                    <a:pt x="632" y="1055"/>
                    <a:pt x="958" y="179"/>
                  </a:cubicBezTo>
                  <a:cubicBezTo>
                    <a:pt x="979" y="109"/>
                    <a:pt x="948" y="37"/>
                    <a:pt x="877" y="7"/>
                  </a:cubicBezTo>
                  <a:cubicBezTo>
                    <a:pt x="862" y="2"/>
                    <a:pt x="848" y="0"/>
                    <a:pt x="83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6012000" y="3387200"/>
              <a:ext cx="53250" cy="52925"/>
            </a:xfrm>
            <a:custGeom>
              <a:avLst/>
              <a:gdLst/>
              <a:ahLst/>
              <a:cxnLst/>
              <a:rect l="l" t="t" r="r" b="b"/>
              <a:pathLst>
                <a:path w="2130" h="2117" extrusionOk="0">
                  <a:moveTo>
                    <a:pt x="734" y="1"/>
                  </a:moveTo>
                  <a:cubicBezTo>
                    <a:pt x="700" y="1"/>
                    <a:pt x="667" y="14"/>
                    <a:pt x="642" y="39"/>
                  </a:cubicBezTo>
                  <a:cubicBezTo>
                    <a:pt x="276" y="405"/>
                    <a:pt x="31" y="1801"/>
                    <a:pt x="11" y="1953"/>
                  </a:cubicBezTo>
                  <a:cubicBezTo>
                    <a:pt x="0" y="2005"/>
                    <a:pt x="11" y="2046"/>
                    <a:pt x="41" y="2076"/>
                  </a:cubicBezTo>
                  <a:cubicBezTo>
                    <a:pt x="72" y="2096"/>
                    <a:pt x="102" y="2116"/>
                    <a:pt x="143" y="2116"/>
                  </a:cubicBezTo>
                  <a:lnTo>
                    <a:pt x="163" y="2116"/>
                  </a:lnTo>
                  <a:cubicBezTo>
                    <a:pt x="316" y="2086"/>
                    <a:pt x="1711" y="1842"/>
                    <a:pt x="2078" y="1475"/>
                  </a:cubicBezTo>
                  <a:cubicBezTo>
                    <a:pt x="2129" y="1424"/>
                    <a:pt x="2129" y="1342"/>
                    <a:pt x="2078" y="1292"/>
                  </a:cubicBezTo>
                  <a:cubicBezTo>
                    <a:pt x="2051" y="1265"/>
                    <a:pt x="2017" y="1250"/>
                    <a:pt x="1981" y="1250"/>
                  </a:cubicBezTo>
                  <a:cubicBezTo>
                    <a:pt x="1948" y="1250"/>
                    <a:pt x="1914" y="1263"/>
                    <a:pt x="1885" y="1292"/>
                  </a:cubicBezTo>
                  <a:cubicBezTo>
                    <a:pt x="1661" y="1516"/>
                    <a:pt x="795" y="1720"/>
                    <a:pt x="306" y="1811"/>
                  </a:cubicBezTo>
                  <a:cubicBezTo>
                    <a:pt x="398" y="1322"/>
                    <a:pt x="611" y="457"/>
                    <a:pt x="835" y="233"/>
                  </a:cubicBezTo>
                  <a:cubicBezTo>
                    <a:pt x="887" y="181"/>
                    <a:pt x="887" y="90"/>
                    <a:pt x="825" y="39"/>
                  </a:cubicBezTo>
                  <a:cubicBezTo>
                    <a:pt x="800" y="14"/>
                    <a:pt x="767" y="1"/>
                    <a:pt x="734"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4417375" y="4217625"/>
              <a:ext cx="75900" cy="75200"/>
            </a:xfrm>
            <a:custGeom>
              <a:avLst/>
              <a:gdLst/>
              <a:ahLst/>
              <a:cxnLst/>
              <a:rect l="l" t="t" r="r" b="b"/>
              <a:pathLst>
                <a:path w="3036" h="3008" extrusionOk="0">
                  <a:moveTo>
                    <a:pt x="2895" y="0"/>
                  </a:moveTo>
                  <a:cubicBezTo>
                    <a:pt x="2887" y="0"/>
                    <a:pt x="2880" y="1"/>
                    <a:pt x="2873" y="3"/>
                  </a:cubicBezTo>
                  <a:cubicBezTo>
                    <a:pt x="2812" y="13"/>
                    <a:pt x="1223" y="288"/>
                    <a:pt x="112" y="706"/>
                  </a:cubicBezTo>
                  <a:cubicBezTo>
                    <a:pt x="42" y="726"/>
                    <a:pt x="1" y="808"/>
                    <a:pt x="31" y="879"/>
                  </a:cubicBezTo>
                  <a:cubicBezTo>
                    <a:pt x="54" y="932"/>
                    <a:pt x="99" y="962"/>
                    <a:pt x="149" y="962"/>
                  </a:cubicBezTo>
                  <a:cubicBezTo>
                    <a:pt x="167" y="962"/>
                    <a:pt x="186" y="958"/>
                    <a:pt x="204" y="950"/>
                  </a:cubicBezTo>
                  <a:cubicBezTo>
                    <a:pt x="1080" y="634"/>
                    <a:pt x="2271" y="390"/>
                    <a:pt x="2730" y="308"/>
                  </a:cubicBezTo>
                  <a:lnTo>
                    <a:pt x="2730" y="308"/>
                  </a:lnTo>
                  <a:cubicBezTo>
                    <a:pt x="2649" y="767"/>
                    <a:pt x="2404" y="1958"/>
                    <a:pt x="2078" y="2834"/>
                  </a:cubicBezTo>
                  <a:cubicBezTo>
                    <a:pt x="2058" y="2895"/>
                    <a:pt x="2088" y="2977"/>
                    <a:pt x="2160" y="3008"/>
                  </a:cubicBezTo>
                  <a:lnTo>
                    <a:pt x="2210" y="3008"/>
                  </a:lnTo>
                  <a:cubicBezTo>
                    <a:pt x="2262" y="3008"/>
                    <a:pt x="2312" y="2977"/>
                    <a:pt x="2333" y="2926"/>
                  </a:cubicBezTo>
                  <a:cubicBezTo>
                    <a:pt x="2751" y="1806"/>
                    <a:pt x="3015" y="227"/>
                    <a:pt x="3036" y="156"/>
                  </a:cubicBezTo>
                  <a:cubicBezTo>
                    <a:pt x="3036" y="115"/>
                    <a:pt x="3025" y="74"/>
                    <a:pt x="2995" y="43"/>
                  </a:cubicBezTo>
                  <a:cubicBezTo>
                    <a:pt x="2969" y="18"/>
                    <a:pt x="2930" y="0"/>
                    <a:pt x="2895"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4417625" y="4240025"/>
              <a:ext cx="53250" cy="52800"/>
            </a:xfrm>
            <a:custGeom>
              <a:avLst/>
              <a:gdLst/>
              <a:ahLst/>
              <a:cxnLst/>
              <a:rect l="l" t="t" r="r" b="b"/>
              <a:pathLst>
                <a:path w="2130" h="2112" extrusionOk="0">
                  <a:moveTo>
                    <a:pt x="1992" y="0"/>
                  </a:moveTo>
                  <a:cubicBezTo>
                    <a:pt x="1984" y="0"/>
                    <a:pt x="1975" y="1"/>
                    <a:pt x="1967" y="3"/>
                  </a:cubicBezTo>
                  <a:cubicBezTo>
                    <a:pt x="1813" y="34"/>
                    <a:pt x="419" y="278"/>
                    <a:pt x="52" y="634"/>
                  </a:cubicBezTo>
                  <a:cubicBezTo>
                    <a:pt x="1" y="686"/>
                    <a:pt x="1" y="777"/>
                    <a:pt x="52" y="828"/>
                  </a:cubicBezTo>
                  <a:cubicBezTo>
                    <a:pt x="77" y="854"/>
                    <a:pt x="113" y="866"/>
                    <a:pt x="148" y="866"/>
                  </a:cubicBezTo>
                  <a:cubicBezTo>
                    <a:pt x="184" y="866"/>
                    <a:pt x="220" y="854"/>
                    <a:pt x="245" y="828"/>
                  </a:cubicBezTo>
                  <a:cubicBezTo>
                    <a:pt x="469" y="604"/>
                    <a:pt x="1335" y="401"/>
                    <a:pt x="1824" y="308"/>
                  </a:cubicBezTo>
                  <a:lnTo>
                    <a:pt x="1824" y="308"/>
                  </a:lnTo>
                  <a:cubicBezTo>
                    <a:pt x="1732" y="797"/>
                    <a:pt x="1528" y="1663"/>
                    <a:pt x="1304" y="1887"/>
                  </a:cubicBezTo>
                  <a:cubicBezTo>
                    <a:pt x="1243" y="1938"/>
                    <a:pt x="1254" y="2030"/>
                    <a:pt x="1304" y="2081"/>
                  </a:cubicBezTo>
                  <a:cubicBezTo>
                    <a:pt x="1325" y="2101"/>
                    <a:pt x="1365" y="2112"/>
                    <a:pt x="1396" y="2112"/>
                  </a:cubicBezTo>
                  <a:cubicBezTo>
                    <a:pt x="1426" y="2112"/>
                    <a:pt x="1467" y="2101"/>
                    <a:pt x="1487" y="2081"/>
                  </a:cubicBezTo>
                  <a:cubicBezTo>
                    <a:pt x="1854" y="1704"/>
                    <a:pt x="2099" y="319"/>
                    <a:pt x="2129" y="156"/>
                  </a:cubicBezTo>
                  <a:cubicBezTo>
                    <a:pt x="2129" y="115"/>
                    <a:pt x="2119" y="75"/>
                    <a:pt x="2089" y="44"/>
                  </a:cubicBezTo>
                  <a:cubicBezTo>
                    <a:pt x="2063" y="19"/>
                    <a:pt x="2031" y="0"/>
                    <a:pt x="1992"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989575" y="4217625"/>
              <a:ext cx="75900" cy="75200"/>
            </a:xfrm>
            <a:custGeom>
              <a:avLst/>
              <a:gdLst/>
              <a:ahLst/>
              <a:cxnLst/>
              <a:rect l="l" t="t" r="r" b="b"/>
              <a:pathLst>
                <a:path w="3036" h="3008" extrusionOk="0">
                  <a:moveTo>
                    <a:pt x="142" y="0"/>
                  </a:moveTo>
                  <a:cubicBezTo>
                    <a:pt x="106" y="0"/>
                    <a:pt x="67" y="18"/>
                    <a:pt x="42" y="43"/>
                  </a:cubicBezTo>
                  <a:cubicBezTo>
                    <a:pt x="12" y="74"/>
                    <a:pt x="1" y="115"/>
                    <a:pt x="12" y="156"/>
                  </a:cubicBezTo>
                  <a:cubicBezTo>
                    <a:pt x="21" y="227"/>
                    <a:pt x="286" y="1806"/>
                    <a:pt x="704" y="2926"/>
                  </a:cubicBezTo>
                  <a:cubicBezTo>
                    <a:pt x="724" y="2977"/>
                    <a:pt x="775" y="3008"/>
                    <a:pt x="826" y="3008"/>
                  </a:cubicBezTo>
                  <a:lnTo>
                    <a:pt x="877" y="3008"/>
                  </a:lnTo>
                  <a:cubicBezTo>
                    <a:pt x="948" y="2977"/>
                    <a:pt x="979" y="2895"/>
                    <a:pt x="958" y="2834"/>
                  </a:cubicBezTo>
                  <a:cubicBezTo>
                    <a:pt x="632" y="1958"/>
                    <a:pt x="388" y="767"/>
                    <a:pt x="306" y="308"/>
                  </a:cubicBezTo>
                  <a:lnTo>
                    <a:pt x="306" y="308"/>
                  </a:lnTo>
                  <a:cubicBezTo>
                    <a:pt x="765" y="390"/>
                    <a:pt x="1967" y="624"/>
                    <a:pt x="2832" y="950"/>
                  </a:cubicBezTo>
                  <a:cubicBezTo>
                    <a:pt x="2851" y="958"/>
                    <a:pt x="2869" y="962"/>
                    <a:pt x="2887" y="962"/>
                  </a:cubicBezTo>
                  <a:cubicBezTo>
                    <a:pt x="2938" y="962"/>
                    <a:pt x="2983" y="932"/>
                    <a:pt x="3006" y="879"/>
                  </a:cubicBezTo>
                  <a:cubicBezTo>
                    <a:pt x="3036" y="808"/>
                    <a:pt x="2995" y="726"/>
                    <a:pt x="2924" y="706"/>
                  </a:cubicBezTo>
                  <a:cubicBezTo>
                    <a:pt x="1814" y="288"/>
                    <a:pt x="225" y="13"/>
                    <a:pt x="164" y="3"/>
                  </a:cubicBezTo>
                  <a:cubicBezTo>
                    <a:pt x="157" y="1"/>
                    <a:pt x="150" y="0"/>
                    <a:pt x="14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6012000" y="4240025"/>
              <a:ext cx="53250" cy="52800"/>
            </a:xfrm>
            <a:custGeom>
              <a:avLst/>
              <a:gdLst/>
              <a:ahLst/>
              <a:cxnLst/>
              <a:rect l="l" t="t" r="r" b="b"/>
              <a:pathLst>
                <a:path w="2130" h="2112" extrusionOk="0">
                  <a:moveTo>
                    <a:pt x="141" y="0"/>
                  </a:moveTo>
                  <a:cubicBezTo>
                    <a:pt x="106" y="0"/>
                    <a:pt x="67" y="19"/>
                    <a:pt x="41" y="44"/>
                  </a:cubicBezTo>
                  <a:cubicBezTo>
                    <a:pt x="11" y="75"/>
                    <a:pt x="0" y="115"/>
                    <a:pt x="11" y="156"/>
                  </a:cubicBezTo>
                  <a:cubicBezTo>
                    <a:pt x="31" y="319"/>
                    <a:pt x="276" y="1704"/>
                    <a:pt x="642" y="2081"/>
                  </a:cubicBezTo>
                  <a:cubicBezTo>
                    <a:pt x="663" y="2101"/>
                    <a:pt x="703" y="2112"/>
                    <a:pt x="733" y="2112"/>
                  </a:cubicBezTo>
                  <a:cubicBezTo>
                    <a:pt x="764" y="2112"/>
                    <a:pt x="805" y="2101"/>
                    <a:pt x="825" y="2081"/>
                  </a:cubicBezTo>
                  <a:cubicBezTo>
                    <a:pt x="887" y="2030"/>
                    <a:pt x="887" y="1938"/>
                    <a:pt x="835" y="1887"/>
                  </a:cubicBezTo>
                  <a:cubicBezTo>
                    <a:pt x="611" y="1663"/>
                    <a:pt x="398" y="797"/>
                    <a:pt x="306" y="308"/>
                  </a:cubicBezTo>
                  <a:lnTo>
                    <a:pt x="306" y="308"/>
                  </a:lnTo>
                  <a:cubicBezTo>
                    <a:pt x="795" y="401"/>
                    <a:pt x="1661" y="604"/>
                    <a:pt x="1885" y="828"/>
                  </a:cubicBezTo>
                  <a:cubicBezTo>
                    <a:pt x="1915" y="854"/>
                    <a:pt x="1951" y="866"/>
                    <a:pt x="1985" y="866"/>
                  </a:cubicBezTo>
                  <a:cubicBezTo>
                    <a:pt x="2019" y="866"/>
                    <a:pt x="2052" y="854"/>
                    <a:pt x="2078" y="828"/>
                  </a:cubicBezTo>
                  <a:cubicBezTo>
                    <a:pt x="2129" y="777"/>
                    <a:pt x="2129" y="686"/>
                    <a:pt x="2078" y="634"/>
                  </a:cubicBezTo>
                  <a:cubicBezTo>
                    <a:pt x="1711" y="278"/>
                    <a:pt x="316" y="34"/>
                    <a:pt x="163" y="3"/>
                  </a:cubicBezTo>
                  <a:cubicBezTo>
                    <a:pt x="156" y="1"/>
                    <a:pt x="149" y="0"/>
                    <a:pt x="14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9"/>
          <p:cNvSpPr/>
          <p:nvPr/>
        </p:nvSpPr>
        <p:spPr>
          <a:xfrm>
            <a:off x="89625" y="2186250"/>
            <a:ext cx="204900" cy="7710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txBox="1">
            <a:spLocks noGrp="1"/>
          </p:cNvSpPr>
          <p:nvPr>
            <p:ph type="title"/>
          </p:nvPr>
        </p:nvSpPr>
        <p:spPr>
          <a:xfrm>
            <a:off x="1265787" y="2872000"/>
            <a:ext cx="2679600" cy="688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highlight>
                  <a:srgbClr val="2E9EBC"/>
                </a:highligh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1" name="Google Shape;18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
        <p:nvSpPr>
          <p:cNvPr id="182" name="Google Shape;182;p9"/>
          <p:cNvSpPr txBox="1">
            <a:spLocks noGrp="1"/>
          </p:cNvSpPr>
          <p:nvPr>
            <p:ph type="title" idx="2" hasCustomPrompt="1"/>
          </p:nvPr>
        </p:nvSpPr>
        <p:spPr>
          <a:xfrm>
            <a:off x="1341974" y="1088400"/>
            <a:ext cx="2679600" cy="1267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83" name="Google Shape;183;p9"/>
          <p:cNvSpPr txBox="1">
            <a:spLocks noGrp="1"/>
          </p:cNvSpPr>
          <p:nvPr>
            <p:ph type="subTitle" idx="1"/>
          </p:nvPr>
        </p:nvSpPr>
        <p:spPr>
          <a:xfrm>
            <a:off x="1257625" y="3560500"/>
            <a:ext cx="2679600" cy="688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84" name="Google Shape;184;p9"/>
          <p:cNvSpPr/>
          <p:nvPr/>
        </p:nvSpPr>
        <p:spPr>
          <a:xfrm>
            <a:off x="6858475" y="87825"/>
            <a:ext cx="2225100" cy="5055600"/>
          </a:xfrm>
          <a:prstGeom prst="rect">
            <a:avLst/>
          </a:pr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 name="Google Shape;185;p9"/>
          <p:cNvCxnSpPr/>
          <p:nvPr/>
        </p:nvCxnSpPr>
        <p:spPr>
          <a:xfrm rot="10800000">
            <a:off x="-196239" y="2571750"/>
            <a:ext cx="5776800" cy="0"/>
          </a:xfrm>
          <a:prstGeom prst="straightConnector1">
            <a:avLst/>
          </a:prstGeom>
          <a:noFill/>
          <a:ln w="38100" cap="flat" cmpd="sng">
            <a:solidFill>
              <a:srgbClr val="2E9EBC"/>
            </a:solidFill>
            <a:prstDash val="solid"/>
            <a:round/>
            <a:headEnd type="none" w="med" len="med"/>
            <a:tailEnd type="none" w="med" len="med"/>
          </a:ln>
        </p:spPr>
      </p:cxnSp>
      <p:grpSp>
        <p:nvGrpSpPr>
          <p:cNvPr id="186" name="Google Shape;186;p9"/>
          <p:cNvGrpSpPr/>
          <p:nvPr/>
        </p:nvGrpSpPr>
        <p:grpSpPr>
          <a:xfrm rot="-5400000" flipH="1">
            <a:off x="4517419" y="668560"/>
            <a:ext cx="5751333" cy="3806379"/>
            <a:chOff x="783400" y="1944275"/>
            <a:chExt cx="545150" cy="360825"/>
          </a:xfrm>
        </p:grpSpPr>
        <p:sp>
          <p:nvSpPr>
            <p:cNvPr id="187" name="Google Shape;187;p9"/>
            <p:cNvSpPr/>
            <p:nvPr/>
          </p:nvSpPr>
          <p:spPr>
            <a:xfrm>
              <a:off x="929300" y="1944275"/>
              <a:ext cx="253600" cy="360825"/>
            </a:xfrm>
            <a:custGeom>
              <a:avLst/>
              <a:gdLst/>
              <a:ahLst/>
              <a:cxnLst/>
              <a:rect l="l" t="t" r="r" b="b"/>
              <a:pathLst>
                <a:path w="10144" h="14433" extrusionOk="0">
                  <a:moveTo>
                    <a:pt x="5072" y="0"/>
                  </a:moveTo>
                  <a:cubicBezTo>
                    <a:pt x="5072" y="0"/>
                    <a:pt x="30" y="5724"/>
                    <a:pt x="0" y="14432"/>
                  </a:cubicBezTo>
                  <a:lnTo>
                    <a:pt x="10144" y="14432"/>
                  </a:lnTo>
                  <a:cubicBezTo>
                    <a:pt x="10113" y="5724"/>
                    <a:pt x="5072" y="0"/>
                    <a:pt x="507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854450" y="1961075"/>
              <a:ext cx="143100" cy="344025"/>
            </a:xfrm>
            <a:custGeom>
              <a:avLst/>
              <a:gdLst/>
              <a:ahLst/>
              <a:cxnLst/>
              <a:rect l="l" t="t" r="r" b="b"/>
              <a:pathLst>
                <a:path w="5724" h="13761" extrusionOk="0">
                  <a:moveTo>
                    <a:pt x="2994" y="0"/>
                  </a:moveTo>
                  <a:cubicBezTo>
                    <a:pt x="2994" y="0"/>
                    <a:pt x="0" y="6040"/>
                    <a:pt x="1487" y="13760"/>
                  </a:cubicBezTo>
                  <a:lnTo>
                    <a:pt x="2719" y="13760"/>
                  </a:lnTo>
                  <a:cubicBezTo>
                    <a:pt x="2739" y="8902"/>
                    <a:pt x="4318" y="4940"/>
                    <a:pt x="5724" y="2374"/>
                  </a:cubicBezTo>
                  <a:cubicBezTo>
                    <a:pt x="4185" y="795"/>
                    <a:pt x="2994" y="0"/>
                    <a:pt x="2994"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783400" y="2009950"/>
              <a:ext cx="109000" cy="295150"/>
            </a:xfrm>
            <a:custGeom>
              <a:avLst/>
              <a:gdLst/>
              <a:ahLst/>
              <a:cxnLst/>
              <a:rect l="l" t="t" r="r" b="b"/>
              <a:pathLst>
                <a:path w="4360" h="11806" extrusionOk="0">
                  <a:moveTo>
                    <a:pt x="1111" y="1"/>
                  </a:moveTo>
                  <a:cubicBezTo>
                    <a:pt x="1111" y="1"/>
                    <a:pt x="0" y="5480"/>
                    <a:pt x="2404" y="11805"/>
                  </a:cubicBezTo>
                  <a:lnTo>
                    <a:pt x="4054" y="11805"/>
                  </a:lnTo>
                  <a:cubicBezTo>
                    <a:pt x="3280" y="7731"/>
                    <a:pt x="3748" y="4115"/>
                    <a:pt x="4359" y="1590"/>
                  </a:cubicBezTo>
                  <a:cubicBezTo>
                    <a:pt x="2465" y="460"/>
                    <a:pt x="1111" y="1"/>
                    <a:pt x="1111"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804525" y="2178500"/>
              <a:ext cx="32125" cy="126600"/>
            </a:xfrm>
            <a:custGeom>
              <a:avLst/>
              <a:gdLst/>
              <a:ahLst/>
              <a:cxnLst/>
              <a:rect l="l" t="t" r="r" b="b"/>
              <a:pathLst>
                <a:path w="1285" h="5064" extrusionOk="0">
                  <a:moveTo>
                    <a:pt x="1" y="1"/>
                  </a:moveTo>
                  <a:lnTo>
                    <a:pt x="1" y="5063"/>
                  </a:lnTo>
                  <a:lnTo>
                    <a:pt x="1284" y="5063"/>
                  </a:lnTo>
                  <a:cubicBezTo>
                    <a:pt x="612" y="3280"/>
                    <a:pt x="214" y="1549"/>
                    <a:pt x="1"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1114650" y="1961075"/>
              <a:ext cx="143125" cy="344025"/>
            </a:xfrm>
            <a:custGeom>
              <a:avLst/>
              <a:gdLst/>
              <a:ahLst/>
              <a:cxnLst/>
              <a:rect l="l" t="t" r="r" b="b"/>
              <a:pathLst>
                <a:path w="5725" h="13761" extrusionOk="0">
                  <a:moveTo>
                    <a:pt x="2730" y="0"/>
                  </a:moveTo>
                  <a:cubicBezTo>
                    <a:pt x="2730" y="0"/>
                    <a:pt x="1538" y="795"/>
                    <a:pt x="0" y="2374"/>
                  </a:cubicBezTo>
                  <a:cubicBezTo>
                    <a:pt x="1406" y="4940"/>
                    <a:pt x="2984" y="8902"/>
                    <a:pt x="3004" y="13760"/>
                  </a:cubicBezTo>
                  <a:lnTo>
                    <a:pt x="4237" y="13760"/>
                  </a:lnTo>
                  <a:cubicBezTo>
                    <a:pt x="5724" y="6040"/>
                    <a:pt x="2730" y="0"/>
                    <a:pt x="273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1219800" y="2009950"/>
              <a:ext cx="108750" cy="295150"/>
            </a:xfrm>
            <a:custGeom>
              <a:avLst/>
              <a:gdLst/>
              <a:ahLst/>
              <a:cxnLst/>
              <a:rect l="l" t="t" r="r" b="b"/>
              <a:pathLst>
                <a:path w="4350" h="11806" extrusionOk="0">
                  <a:moveTo>
                    <a:pt x="3249" y="1"/>
                  </a:moveTo>
                  <a:cubicBezTo>
                    <a:pt x="3249" y="1"/>
                    <a:pt x="1894" y="460"/>
                    <a:pt x="0" y="1590"/>
                  </a:cubicBezTo>
                  <a:cubicBezTo>
                    <a:pt x="611" y="4115"/>
                    <a:pt x="1080" y="7731"/>
                    <a:pt x="306" y="11805"/>
                  </a:cubicBezTo>
                  <a:lnTo>
                    <a:pt x="1956" y="11805"/>
                  </a:lnTo>
                  <a:cubicBezTo>
                    <a:pt x="4349" y="5480"/>
                    <a:pt x="3249" y="1"/>
                    <a:pt x="3249"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1275550" y="2165525"/>
              <a:ext cx="33900" cy="139575"/>
            </a:xfrm>
            <a:custGeom>
              <a:avLst/>
              <a:gdLst/>
              <a:ahLst/>
              <a:cxnLst/>
              <a:rect l="l" t="t" r="r" b="b"/>
              <a:pathLst>
                <a:path w="1356" h="5583" extrusionOk="0">
                  <a:moveTo>
                    <a:pt x="1355" y="1"/>
                  </a:moveTo>
                  <a:cubicBezTo>
                    <a:pt x="1151" y="1681"/>
                    <a:pt x="744" y="3596"/>
                    <a:pt x="1" y="5582"/>
                  </a:cubicBezTo>
                  <a:lnTo>
                    <a:pt x="1355" y="5582"/>
                  </a:lnTo>
                  <a:lnTo>
                    <a:pt x="1355"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4"/>
        <p:cNvGrpSpPr/>
        <p:nvPr/>
      </p:nvGrpSpPr>
      <p:grpSpPr>
        <a:xfrm>
          <a:off x="0" y="0"/>
          <a:ext cx="0" cy="0"/>
          <a:chOff x="0" y="0"/>
          <a:chExt cx="0" cy="0"/>
        </a:xfrm>
      </p:grpSpPr>
      <p:sp>
        <p:nvSpPr>
          <p:cNvPr id="215" name="Google Shape;215;p11"/>
          <p:cNvSpPr txBox="1">
            <a:spLocks noGrp="1"/>
          </p:cNvSpPr>
          <p:nvPr>
            <p:ph type="title" hasCustomPrompt="1"/>
          </p:nvPr>
        </p:nvSpPr>
        <p:spPr>
          <a:xfrm>
            <a:off x="720000" y="1821300"/>
            <a:ext cx="6072600" cy="1963500"/>
          </a:xfrm>
          <a:prstGeom prst="rect">
            <a:avLst/>
          </a:prstGeom>
        </p:spPr>
        <p:txBody>
          <a:bodyPr spcFirstLastPara="1" wrap="square" lIns="91425" tIns="91425" rIns="91425" bIns="91425" anchor="b" anchorCtr="0">
            <a:noAutofit/>
          </a:bodyPr>
          <a:lstStyle>
            <a:lvl1pPr lvl="0" algn="l">
              <a:spcBef>
                <a:spcPts val="0"/>
              </a:spcBef>
              <a:spcAft>
                <a:spcPts val="0"/>
              </a:spcAft>
              <a:buClr>
                <a:srgbClr val="FFCC00"/>
              </a:buClr>
              <a:buSzPts val="12000"/>
              <a:buNone/>
              <a:defRPr sz="8800">
                <a:solidFill>
                  <a:srgbClr val="FFFFFF"/>
                </a:solidFill>
              </a:defRPr>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216" name="Google Shape;216;p11"/>
          <p:cNvSpPr txBox="1">
            <a:spLocks noGrp="1"/>
          </p:cNvSpPr>
          <p:nvPr>
            <p:ph type="subTitle" idx="1"/>
          </p:nvPr>
        </p:nvSpPr>
        <p:spPr>
          <a:xfrm>
            <a:off x="731900" y="3727475"/>
            <a:ext cx="6407400" cy="6342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800"/>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grpSp>
        <p:nvGrpSpPr>
          <p:cNvPr id="217" name="Google Shape;217;p11"/>
          <p:cNvGrpSpPr/>
          <p:nvPr/>
        </p:nvGrpSpPr>
        <p:grpSpPr>
          <a:xfrm>
            <a:off x="240573" y="251073"/>
            <a:ext cx="8677736" cy="4659849"/>
            <a:chOff x="4433925" y="254950"/>
            <a:chExt cx="1618075" cy="875500"/>
          </a:xfrm>
        </p:grpSpPr>
        <p:sp>
          <p:nvSpPr>
            <p:cNvPr id="218" name="Google Shape;218;p11"/>
            <p:cNvSpPr/>
            <p:nvPr/>
          </p:nvSpPr>
          <p:spPr>
            <a:xfrm>
              <a:off x="4449475" y="269675"/>
              <a:ext cx="18350" cy="17675"/>
            </a:xfrm>
            <a:custGeom>
              <a:avLst/>
              <a:gdLst/>
              <a:ahLst/>
              <a:cxnLst/>
              <a:rect l="l" t="t" r="r" b="b"/>
              <a:pathLst>
                <a:path w="734" h="707" extrusionOk="0">
                  <a:moveTo>
                    <a:pt x="0" y="1"/>
                  </a:moveTo>
                  <a:cubicBezTo>
                    <a:pt x="0" y="1"/>
                    <a:pt x="91" y="500"/>
                    <a:pt x="204" y="623"/>
                  </a:cubicBezTo>
                  <a:cubicBezTo>
                    <a:pt x="265" y="678"/>
                    <a:pt x="341" y="706"/>
                    <a:pt x="416" y="706"/>
                  </a:cubicBezTo>
                  <a:cubicBezTo>
                    <a:pt x="491" y="706"/>
                    <a:pt x="565" y="678"/>
                    <a:pt x="621" y="623"/>
                  </a:cubicBezTo>
                  <a:cubicBezTo>
                    <a:pt x="733" y="500"/>
                    <a:pt x="733" y="317"/>
                    <a:pt x="621" y="205"/>
                  </a:cubicBezTo>
                  <a:cubicBezTo>
                    <a:pt x="509" y="93"/>
                    <a:pt x="0" y="1"/>
                    <a:pt x="0"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4433925" y="276050"/>
              <a:ext cx="16325" cy="21400"/>
            </a:xfrm>
            <a:custGeom>
              <a:avLst/>
              <a:gdLst/>
              <a:ahLst/>
              <a:cxnLst/>
              <a:rect l="l" t="t" r="r" b="b"/>
              <a:pathLst>
                <a:path w="653" h="856" extrusionOk="0">
                  <a:moveTo>
                    <a:pt x="174" y="1"/>
                  </a:moveTo>
                  <a:cubicBezTo>
                    <a:pt x="174" y="1"/>
                    <a:pt x="0" y="490"/>
                    <a:pt x="41" y="642"/>
                  </a:cubicBezTo>
                  <a:cubicBezTo>
                    <a:pt x="75" y="771"/>
                    <a:pt x="195" y="855"/>
                    <a:pt x="324" y="855"/>
                  </a:cubicBezTo>
                  <a:cubicBezTo>
                    <a:pt x="348" y="855"/>
                    <a:pt x="373" y="852"/>
                    <a:pt x="398" y="846"/>
                  </a:cubicBezTo>
                  <a:cubicBezTo>
                    <a:pt x="561" y="805"/>
                    <a:pt x="652" y="642"/>
                    <a:pt x="602" y="490"/>
                  </a:cubicBezTo>
                  <a:cubicBezTo>
                    <a:pt x="561" y="337"/>
                    <a:pt x="174" y="1"/>
                    <a:pt x="17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4456075" y="254950"/>
              <a:ext cx="22175" cy="14500"/>
            </a:xfrm>
            <a:custGeom>
              <a:avLst/>
              <a:gdLst/>
              <a:ahLst/>
              <a:cxnLst/>
              <a:rect l="l" t="t" r="r" b="b"/>
              <a:pathLst>
                <a:path w="887" h="580" extrusionOk="0">
                  <a:moveTo>
                    <a:pt x="559" y="0"/>
                  </a:moveTo>
                  <a:cubicBezTo>
                    <a:pt x="364" y="0"/>
                    <a:pt x="1" y="132"/>
                    <a:pt x="1" y="132"/>
                  </a:cubicBezTo>
                  <a:cubicBezTo>
                    <a:pt x="1" y="132"/>
                    <a:pt x="327" y="529"/>
                    <a:pt x="490" y="570"/>
                  </a:cubicBezTo>
                  <a:cubicBezTo>
                    <a:pt x="514" y="576"/>
                    <a:pt x="539" y="579"/>
                    <a:pt x="564" y="579"/>
                  </a:cubicBezTo>
                  <a:cubicBezTo>
                    <a:pt x="691" y="579"/>
                    <a:pt x="812" y="494"/>
                    <a:pt x="846" y="366"/>
                  </a:cubicBezTo>
                  <a:cubicBezTo>
                    <a:pt x="886" y="203"/>
                    <a:pt x="795" y="51"/>
                    <a:pt x="632" y="10"/>
                  </a:cubicBezTo>
                  <a:cubicBezTo>
                    <a:pt x="612" y="3"/>
                    <a:pt x="587" y="0"/>
                    <a:pt x="559" y="0"/>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6018100" y="269675"/>
              <a:ext cx="18350" cy="17675"/>
            </a:xfrm>
            <a:custGeom>
              <a:avLst/>
              <a:gdLst/>
              <a:ahLst/>
              <a:cxnLst/>
              <a:rect l="l" t="t" r="r" b="b"/>
              <a:pathLst>
                <a:path w="734" h="707" extrusionOk="0">
                  <a:moveTo>
                    <a:pt x="734" y="1"/>
                  </a:moveTo>
                  <a:cubicBezTo>
                    <a:pt x="734" y="1"/>
                    <a:pt x="225" y="93"/>
                    <a:pt x="113" y="205"/>
                  </a:cubicBezTo>
                  <a:cubicBezTo>
                    <a:pt x="1" y="317"/>
                    <a:pt x="1" y="500"/>
                    <a:pt x="113" y="623"/>
                  </a:cubicBezTo>
                  <a:cubicBezTo>
                    <a:pt x="169" y="678"/>
                    <a:pt x="243" y="706"/>
                    <a:pt x="318" y="706"/>
                  </a:cubicBezTo>
                  <a:cubicBezTo>
                    <a:pt x="393" y="706"/>
                    <a:pt x="469" y="678"/>
                    <a:pt x="530" y="623"/>
                  </a:cubicBezTo>
                  <a:cubicBezTo>
                    <a:pt x="643" y="500"/>
                    <a:pt x="734" y="1"/>
                    <a:pt x="73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6035675" y="276050"/>
              <a:ext cx="16325" cy="21400"/>
            </a:xfrm>
            <a:custGeom>
              <a:avLst/>
              <a:gdLst/>
              <a:ahLst/>
              <a:cxnLst/>
              <a:rect l="l" t="t" r="r" b="b"/>
              <a:pathLst>
                <a:path w="653" h="856" extrusionOk="0">
                  <a:moveTo>
                    <a:pt x="479" y="1"/>
                  </a:moveTo>
                  <a:cubicBezTo>
                    <a:pt x="479" y="1"/>
                    <a:pt x="92" y="337"/>
                    <a:pt x="51" y="490"/>
                  </a:cubicBezTo>
                  <a:cubicBezTo>
                    <a:pt x="1" y="642"/>
                    <a:pt x="103" y="805"/>
                    <a:pt x="255" y="846"/>
                  </a:cubicBezTo>
                  <a:cubicBezTo>
                    <a:pt x="280" y="852"/>
                    <a:pt x="305" y="855"/>
                    <a:pt x="329" y="855"/>
                  </a:cubicBezTo>
                  <a:cubicBezTo>
                    <a:pt x="457" y="855"/>
                    <a:pt x="578" y="771"/>
                    <a:pt x="612" y="642"/>
                  </a:cubicBezTo>
                  <a:cubicBezTo>
                    <a:pt x="652" y="490"/>
                    <a:pt x="479" y="1"/>
                    <a:pt x="479"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6007675" y="254950"/>
              <a:ext cx="22175" cy="14500"/>
            </a:xfrm>
            <a:custGeom>
              <a:avLst/>
              <a:gdLst/>
              <a:ahLst/>
              <a:cxnLst/>
              <a:rect l="l" t="t" r="r" b="b"/>
              <a:pathLst>
                <a:path w="887" h="580" extrusionOk="0">
                  <a:moveTo>
                    <a:pt x="328" y="0"/>
                  </a:moveTo>
                  <a:cubicBezTo>
                    <a:pt x="299" y="0"/>
                    <a:pt x="274" y="3"/>
                    <a:pt x="255" y="10"/>
                  </a:cubicBezTo>
                  <a:cubicBezTo>
                    <a:pt x="92" y="51"/>
                    <a:pt x="0" y="203"/>
                    <a:pt x="41" y="366"/>
                  </a:cubicBezTo>
                  <a:cubicBezTo>
                    <a:pt x="75" y="494"/>
                    <a:pt x="195" y="579"/>
                    <a:pt x="323" y="579"/>
                  </a:cubicBezTo>
                  <a:cubicBezTo>
                    <a:pt x="348" y="579"/>
                    <a:pt x="373" y="576"/>
                    <a:pt x="397" y="570"/>
                  </a:cubicBezTo>
                  <a:cubicBezTo>
                    <a:pt x="560" y="529"/>
                    <a:pt x="886" y="132"/>
                    <a:pt x="886" y="132"/>
                  </a:cubicBezTo>
                  <a:cubicBezTo>
                    <a:pt x="886" y="132"/>
                    <a:pt x="523" y="0"/>
                    <a:pt x="328" y="0"/>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4449475" y="1098125"/>
              <a:ext cx="18350" cy="17675"/>
            </a:xfrm>
            <a:custGeom>
              <a:avLst/>
              <a:gdLst/>
              <a:ahLst/>
              <a:cxnLst/>
              <a:rect l="l" t="t" r="r" b="b"/>
              <a:pathLst>
                <a:path w="734" h="707" extrusionOk="0">
                  <a:moveTo>
                    <a:pt x="416" y="1"/>
                  </a:moveTo>
                  <a:cubicBezTo>
                    <a:pt x="341" y="1"/>
                    <a:pt x="265" y="29"/>
                    <a:pt x="204" y="84"/>
                  </a:cubicBezTo>
                  <a:cubicBezTo>
                    <a:pt x="91" y="207"/>
                    <a:pt x="0" y="706"/>
                    <a:pt x="0" y="706"/>
                  </a:cubicBezTo>
                  <a:cubicBezTo>
                    <a:pt x="0" y="706"/>
                    <a:pt x="509" y="614"/>
                    <a:pt x="621" y="502"/>
                  </a:cubicBezTo>
                  <a:cubicBezTo>
                    <a:pt x="733" y="390"/>
                    <a:pt x="733" y="207"/>
                    <a:pt x="621" y="84"/>
                  </a:cubicBezTo>
                  <a:cubicBezTo>
                    <a:pt x="565" y="29"/>
                    <a:pt x="491" y="1"/>
                    <a:pt x="416"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4433925" y="1088025"/>
              <a:ext cx="16325" cy="21400"/>
            </a:xfrm>
            <a:custGeom>
              <a:avLst/>
              <a:gdLst/>
              <a:ahLst/>
              <a:cxnLst/>
              <a:rect l="l" t="t" r="r" b="b"/>
              <a:pathLst>
                <a:path w="653" h="856" extrusionOk="0">
                  <a:moveTo>
                    <a:pt x="324" y="1"/>
                  </a:moveTo>
                  <a:cubicBezTo>
                    <a:pt x="195" y="1"/>
                    <a:pt x="75" y="85"/>
                    <a:pt x="41" y="214"/>
                  </a:cubicBezTo>
                  <a:cubicBezTo>
                    <a:pt x="0" y="366"/>
                    <a:pt x="174" y="855"/>
                    <a:pt x="174" y="855"/>
                  </a:cubicBezTo>
                  <a:cubicBezTo>
                    <a:pt x="174" y="855"/>
                    <a:pt x="561" y="519"/>
                    <a:pt x="602" y="366"/>
                  </a:cubicBezTo>
                  <a:cubicBezTo>
                    <a:pt x="652" y="214"/>
                    <a:pt x="561" y="51"/>
                    <a:pt x="398" y="10"/>
                  </a:cubicBezTo>
                  <a:cubicBezTo>
                    <a:pt x="373" y="4"/>
                    <a:pt x="348" y="1"/>
                    <a:pt x="32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4456075" y="1116025"/>
              <a:ext cx="22175" cy="14425"/>
            </a:xfrm>
            <a:custGeom>
              <a:avLst/>
              <a:gdLst/>
              <a:ahLst/>
              <a:cxnLst/>
              <a:rect l="l" t="t" r="r" b="b"/>
              <a:pathLst>
                <a:path w="887" h="577" extrusionOk="0">
                  <a:moveTo>
                    <a:pt x="564" y="1"/>
                  </a:moveTo>
                  <a:cubicBezTo>
                    <a:pt x="539" y="1"/>
                    <a:pt x="514" y="4"/>
                    <a:pt x="490" y="11"/>
                  </a:cubicBezTo>
                  <a:cubicBezTo>
                    <a:pt x="327" y="51"/>
                    <a:pt x="1" y="448"/>
                    <a:pt x="1" y="448"/>
                  </a:cubicBezTo>
                  <a:cubicBezTo>
                    <a:pt x="1" y="448"/>
                    <a:pt x="379" y="577"/>
                    <a:pt x="570" y="577"/>
                  </a:cubicBezTo>
                  <a:cubicBezTo>
                    <a:pt x="594" y="577"/>
                    <a:pt x="615" y="575"/>
                    <a:pt x="632" y="570"/>
                  </a:cubicBezTo>
                  <a:cubicBezTo>
                    <a:pt x="795" y="530"/>
                    <a:pt x="886" y="377"/>
                    <a:pt x="846" y="214"/>
                  </a:cubicBezTo>
                  <a:cubicBezTo>
                    <a:pt x="812" y="86"/>
                    <a:pt x="691" y="1"/>
                    <a:pt x="56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6018100" y="1098125"/>
              <a:ext cx="18350" cy="17675"/>
            </a:xfrm>
            <a:custGeom>
              <a:avLst/>
              <a:gdLst/>
              <a:ahLst/>
              <a:cxnLst/>
              <a:rect l="l" t="t" r="r" b="b"/>
              <a:pathLst>
                <a:path w="734" h="707" extrusionOk="0">
                  <a:moveTo>
                    <a:pt x="318" y="1"/>
                  </a:moveTo>
                  <a:cubicBezTo>
                    <a:pt x="243" y="1"/>
                    <a:pt x="169" y="29"/>
                    <a:pt x="113" y="84"/>
                  </a:cubicBezTo>
                  <a:cubicBezTo>
                    <a:pt x="1" y="207"/>
                    <a:pt x="1" y="390"/>
                    <a:pt x="113" y="502"/>
                  </a:cubicBezTo>
                  <a:cubicBezTo>
                    <a:pt x="225" y="614"/>
                    <a:pt x="734" y="706"/>
                    <a:pt x="734" y="706"/>
                  </a:cubicBezTo>
                  <a:cubicBezTo>
                    <a:pt x="734" y="706"/>
                    <a:pt x="643" y="207"/>
                    <a:pt x="530" y="84"/>
                  </a:cubicBezTo>
                  <a:cubicBezTo>
                    <a:pt x="469" y="29"/>
                    <a:pt x="393" y="1"/>
                    <a:pt x="318"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6035675" y="1088025"/>
              <a:ext cx="16325" cy="21400"/>
            </a:xfrm>
            <a:custGeom>
              <a:avLst/>
              <a:gdLst/>
              <a:ahLst/>
              <a:cxnLst/>
              <a:rect l="l" t="t" r="r" b="b"/>
              <a:pathLst>
                <a:path w="653" h="856" extrusionOk="0">
                  <a:moveTo>
                    <a:pt x="329" y="1"/>
                  </a:moveTo>
                  <a:cubicBezTo>
                    <a:pt x="305" y="1"/>
                    <a:pt x="280" y="4"/>
                    <a:pt x="255" y="10"/>
                  </a:cubicBezTo>
                  <a:cubicBezTo>
                    <a:pt x="103" y="51"/>
                    <a:pt x="1" y="214"/>
                    <a:pt x="51" y="366"/>
                  </a:cubicBezTo>
                  <a:cubicBezTo>
                    <a:pt x="92" y="519"/>
                    <a:pt x="479" y="855"/>
                    <a:pt x="479" y="855"/>
                  </a:cubicBezTo>
                  <a:cubicBezTo>
                    <a:pt x="479" y="855"/>
                    <a:pt x="652" y="366"/>
                    <a:pt x="612" y="214"/>
                  </a:cubicBezTo>
                  <a:cubicBezTo>
                    <a:pt x="578" y="85"/>
                    <a:pt x="457" y="1"/>
                    <a:pt x="329"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6007675" y="1116025"/>
              <a:ext cx="22175" cy="14425"/>
            </a:xfrm>
            <a:custGeom>
              <a:avLst/>
              <a:gdLst/>
              <a:ahLst/>
              <a:cxnLst/>
              <a:rect l="l" t="t" r="r" b="b"/>
              <a:pathLst>
                <a:path w="887" h="577" extrusionOk="0">
                  <a:moveTo>
                    <a:pt x="323" y="1"/>
                  </a:moveTo>
                  <a:cubicBezTo>
                    <a:pt x="195" y="1"/>
                    <a:pt x="75" y="86"/>
                    <a:pt x="41" y="214"/>
                  </a:cubicBezTo>
                  <a:cubicBezTo>
                    <a:pt x="0" y="377"/>
                    <a:pt x="92" y="530"/>
                    <a:pt x="255" y="570"/>
                  </a:cubicBezTo>
                  <a:cubicBezTo>
                    <a:pt x="272" y="575"/>
                    <a:pt x="293" y="577"/>
                    <a:pt x="317" y="577"/>
                  </a:cubicBezTo>
                  <a:cubicBezTo>
                    <a:pt x="508" y="577"/>
                    <a:pt x="886" y="448"/>
                    <a:pt x="886" y="448"/>
                  </a:cubicBezTo>
                  <a:cubicBezTo>
                    <a:pt x="886" y="448"/>
                    <a:pt x="560" y="51"/>
                    <a:pt x="397" y="11"/>
                  </a:cubicBezTo>
                  <a:cubicBezTo>
                    <a:pt x="373" y="4"/>
                    <a:pt x="348" y="1"/>
                    <a:pt x="323"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11"/>
          <p:cNvGrpSpPr/>
          <p:nvPr/>
        </p:nvGrpSpPr>
        <p:grpSpPr>
          <a:xfrm>
            <a:off x="157412" y="161522"/>
            <a:ext cx="8829310" cy="4820455"/>
            <a:chOff x="4417900" y="3387150"/>
            <a:chExt cx="1647075" cy="905675"/>
          </a:xfrm>
        </p:grpSpPr>
        <p:sp>
          <p:nvSpPr>
            <p:cNvPr id="231" name="Google Shape;231;p11"/>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3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34"/>
        <p:cNvGrpSpPr/>
        <p:nvPr/>
      </p:nvGrpSpPr>
      <p:grpSpPr>
        <a:xfrm>
          <a:off x="0" y="0"/>
          <a:ext cx="0" cy="0"/>
          <a:chOff x="0" y="0"/>
          <a:chExt cx="0" cy="0"/>
        </a:xfrm>
      </p:grpSpPr>
      <p:grpSp>
        <p:nvGrpSpPr>
          <p:cNvPr id="235" name="Google Shape;235;p13"/>
          <p:cNvGrpSpPr/>
          <p:nvPr/>
        </p:nvGrpSpPr>
        <p:grpSpPr>
          <a:xfrm>
            <a:off x="157412" y="161522"/>
            <a:ext cx="8829310" cy="4820455"/>
            <a:chOff x="157412" y="161522"/>
            <a:chExt cx="8829310" cy="4820455"/>
          </a:xfrm>
        </p:grpSpPr>
        <p:grpSp>
          <p:nvGrpSpPr>
            <p:cNvPr id="236" name="Google Shape;236;p13"/>
            <p:cNvGrpSpPr/>
            <p:nvPr/>
          </p:nvGrpSpPr>
          <p:grpSpPr>
            <a:xfrm>
              <a:off x="240573" y="251073"/>
              <a:ext cx="8677736" cy="4659849"/>
              <a:chOff x="4433925" y="254950"/>
              <a:chExt cx="1618075" cy="875500"/>
            </a:xfrm>
          </p:grpSpPr>
          <p:sp>
            <p:nvSpPr>
              <p:cNvPr id="237" name="Google Shape;237;p13"/>
              <p:cNvSpPr/>
              <p:nvPr/>
            </p:nvSpPr>
            <p:spPr>
              <a:xfrm>
                <a:off x="4449475" y="269675"/>
                <a:ext cx="18350" cy="17675"/>
              </a:xfrm>
              <a:custGeom>
                <a:avLst/>
                <a:gdLst/>
                <a:ahLst/>
                <a:cxnLst/>
                <a:rect l="l" t="t" r="r" b="b"/>
                <a:pathLst>
                  <a:path w="734" h="707" extrusionOk="0">
                    <a:moveTo>
                      <a:pt x="0" y="1"/>
                    </a:moveTo>
                    <a:cubicBezTo>
                      <a:pt x="0" y="1"/>
                      <a:pt x="91" y="500"/>
                      <a:pt x="204" y="623"/>
                    </a:cubicBezTo>
                    <a:cubicBezTo>
                      <a:pt x="265" y="678"/>
                      <a:pt x="341" y="706"/>
                      <a:pt x="416" y="706"/>
                    </a:cubicBezTo>
                    <a:cubicBezTo>
                      <a:pt x="491" y="706"/>
                      <a:pt x="565" y="678"/>
                      <a:pt x="621" y="623"/>
                    </a:cubicBezTo>
                    <a:cubicBezTo>
                      <a:pt x="733" y="500"/>
                      <a:pt x="733" y="317"/>
                      <a:pt x="621" y="205"/>
                    </a:cubicBezTo>
                    <a:cubicBezTo>
                      <a:pt x="509" y="93"/>
                      <a:pt x="0" y="1"/>
                      <a:pt x="0"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4433925" y="276050"/>
                <a:ext cx="16325" cy="21400"/>
              </a:xfrm>
              <a:custGeom>
                <a:avLst/>
                <a:gdLst/>
                <a:ahLst/>
                <a:cxnLst/>
                <a:rect l="l" t="t" r="r" b="b"/>
                <a:pathLst>
                  <a:path w="653" h="856" extrusionOk="0">
                    <a:moveTo>
                      <a:pt x="174" y="1"/>
                    </a:moveTo>
                    <a:cubicBezTo>
                      <a:pt x="174" y="1"/>
                      <a:pt x="0" y="490"/>
                      <a:pt x="41" y="642"/>
                    </a:cubicBezTo>
                    <a:cubicBezTo>
                      <a:pt x="75" y="771"/>
                      <a:pt x="195" y="855"/>
                      <a:pt x="324" y="855"/>
                    </a:cubicBezTo>
                    <a:cubicBezTo>
                      <a:pt x="348" y="855"/>
                      <a:pt x="373" y="852"/>
                      <a:pt x="398" y="846"/>
                    </a:cubicBezTo>
                    <a:cubicBezTo>
                      <a:pt x="561" y="805"/>
                      <a:pt x="652" y="642"/>
                      <a:pt x="602" y="490"/>
                    </a:cubicBezTo>
                    <a:cubicBezTo>
                      <a:pt x="561" y="337"/>
                      <a:pt x="174" y="1"/>
                      <a:pt x="17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4456075" y="254950"/>
                <a:ext cx="22175" cy="14500"/>
              </a:xfrm>
              <a:custGeom>
                <a:avLst/>
                <a:gdLst/>
                <a:ahLst/>
                <a:cxnLst/>
                <a:rect l="l" t="t" r="r" b="b"/>
                <a:pathLst>
                  <a:path w="887" h="580" extrusionOk="0">
                    <a:moveTo>
                      <a:pt x="559" y="0"/>
                    </a:moveTo>
                    <a:cubicBezTo>
                      <a:pt x="364" y="0"/>
                      <a:pt x="1" y="132"/>
                      <a:pt x="1" y="132"/>
                    </a:cubicBezTo>
                    <a:cubicBezTo>
                      <a:pt x="1" y="132"/>
                      <a:pt x="327" y="529"/>
                      <a:pt x="490" y="570"/>
                    </a:cubicBezTo>
                    <a:cubicBezTo>
                      <a:pt x="514" y="576"/>
                      <a:pt x="539" y="579"/>
                      <a:pt x="564" y="579"/>
                    </a:cubicBezTo>
                    <a:cubicBezTo>
                      <a:pt x="691" y="579"/>
                      <a:pt x="812" y="494"/>
                      <a:pt x="846" y="366"/>
                    </a:cubicBezTo>
                    <a:cubicBezTo>
                      <a:pt x="886" y="203"/>
                      <a:pt x="795" y="51"/>
                      <a:pt x="632" y="10"/>
                    </a:cubicBezTo>
                    <a:cubicBezTo>
                      <a:pt x="612" y="3"/>
                      <a:pt x="587" y="0"/>
                      <a:pt x="559" y="0"/>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6018100" y="269675"/>
                <a:ext cx="18350" cy="17675"/>
              </a:xfrm>
              <a:custGeom>
                <a:avLst/>
                <a:gdLst/>
                <a:ahLst/>
                <a:cxnLst/>
                <a:rect l="l" t="t" r="r" b="b"/>
                <a:pathLst>
                  <a:path w="734" h="707" extrusionOk="0">
                    <a:moveTo>
                      <a:pt x="734" y="1"/>
                    </a:moveTo>
                    <a:cubicBezTo>
                      <a:pt x="734" y="1"/>
                      <a:pt x="225" y="93"/>
                      <a:pt x="113" y="205"/>
                    </a:cubicBezTo>
                    <a:cubicBezTo>
                      <a:pt x="1" y="317"/>
                      <a:pt x="1" y="500"/>
                      <a:pt x="113" y="623"/>
                    </a:cubicBezTo>
                    <a:cubicBezTo>
                      <a:pt x="169" y="678"/>
                      <a:pt x="243" y="706"/>
                      <a:pt x="318" y="706"/>
                    </a:cubicBezTo>
                    <a:cubicBezTo>
                      <a:pt x="393" y="706"/>
                      <a:pt x="469" y="678"/>
                      <a:pt x="530" y="623"/>
                    </a:cubicBezTo>
                    <a:cubicBezTo>
                      <a:pt x="643" y="500"/>
                      <a:pt x="734" y="1"/>
                      <a:pt x="73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6035675" y="276050"/>
                <a:ext cx="16325" cy="21400"/>
              </a:xfrm>
              <a:custGeom>
                <a:avLst/>
                <a:gdLst/>
                <a:ahLst/>
                <a:cxnLst/>
                <a:rect l="l" t="t" r="r" b="b"/>
                <a:pathLst>
                  <a:path w="653" h="856" extrusionOk="0">
                    <a:moveTo>
                      <a:pt x="479" y="1"/>
                    </a:moveTo>
                    <a:cubicBezTo>
                      <a:pt x="479" y="1"/>
                      <a:pt x="92" y="337"/>
                      <a:pt x="51" y="490"/>
                    </a:cubicBezTo>
                    <a:cubicBezTo>
                      <a:pt x="1" y="642"/>
                      <a:pt x="103" y="805"/>
                      <a:pt x="255" y="846"/>
                    </a:cubicBezTo>
                    <a:cubicBezTo>
                      <a:pt x="280" y="852"/>
                      <a:pt x="305" y="855"/>
                      <a:pt x="329" y="855"/>
                    </a:cubicBezTo>
                    <a:cubicBezTo>
                      <a:pt x="457" y="855"/>
                      <a:pt x="578" y="771"/>
                      <a:pt x="612" y="642"/>
                    </a:cubicBezTo>
                    <a:cubicBezTo>
                      <a:pt x="652" y="490"/>
                      <a:pt x="479" y="1"/>
                      <a:pt x="479"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6007675" y="254950"/>
                <a:ext cx="22175" cy="14500"/>
              </a:xfrm>
              <a:custGeom>
                <a:avLst/>
                <a:gdLst/>
                <a:ahLst/>
                <a:cxnLst/>
                <a:rect l="l" t="t" r="r" b="b"/>
                <a:pathLst>
                  <a:path w="887" h="580" extrusionOk="0">
                    <a:moveTo>
                      <a:pt x="328" y="0"/>
                    </a:moveTo>
                    <a:cubicBezTo>
                      <a:pt x="299" y="0"/>
                      <a:pt x="274" y="3"/>
                      <a:pt x="255" y="10"/>
                    </a:cubicBezTo>
                    <a:cubicBezTo>
                      <a:pt x="92" y="51"/>
                      <a:pt x="0" y="203"/>
                      <a:pt x="41" y="366"/>
                    </a:cubicBezTo>
                    <a:cubicBezTo>
                      <a:pt x="75" y="494"/>
                      <a:pt x="195" y="579"/>
                      <a:pt x="323" y="579"/>
                    </a:cubicBezTo>
                    <a:cubicBezTo>
                      <a:pt x="348" y="579"/>
                      <a:pt x="373" y="576"/>
                      <a:pt x="397" y="570"/>
                    </a:cubicBezTo>
                    <a:cubicBezTo>
                      <a:pt x="560" y="529"/>
                      <a:pt x="886" y="132"/>
                      <a:pt x="886" y="132"/>
                    </a:cubicBezTo>
                    <a:cubicBezTo>
                      <a:pt x="886" y="132"/>
                      <a:pt x="523" y="0"/>
                      <a:pt x="328" y="0"/>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4449475" y="1098125"/>
                <a:ext cx="18350" cy="17675"/>
              </a:xfrm>
              <a:custGeom>
                <a:avLst/>
                <a:gdLst/>
                <a:ahLst/>
                <a:cxnLst/>
                <a:rect l="l" t="t" r="r" b="b"/>
                <a:pathLst>
                  <a:path w="734" h="707" extrusionOk="0">
                    <a:moveTo>
                      <a:pt x="416" y="1"/>
                    </a:moveTo>
                    <a:cubicBezTo>
                      <a:pt x="341" y="1"/>
                      <a:pt x="265" y="29"/>
                      <a:pt x="204" y="84"/>
                    </a:cubicBezTo>
                    <a:cubicBezTo>
                      <a:pt x="91" y="207"/>
                      <a:pt x="0" y="706"/>
                      <a:pt x="0" y="706"/>
                    </a:cubicBezTo>
                    <a:cubicBezTo>
                      <a:pt x="0" y="706"/>
                      <a:pt x="509" y="614"/>
                      <a:pt x="621" y="502"/>
                    </a:cubicBezTo>
                    <a:cubicBezTo>
                      <a:pt x="733" y="390"/>
                      <a:pt x="733" y="207"/>
                      <a:pt x="621" y="84"/>
                    </a:cubicBezTo>
                    <a:cubicBezTo>
                      <a:pt x="565" y="29"/>
                      <a:pt x="491" y="1"/>
                      <a:pt x="416"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a:off x="4433925" y="1088025"/>
                <a:ext cx="16325" cy="21400"/>
              </a:xfrm>
              <a:custGeom>
                <a:avLst/>
                <a:gdLst/>
                <a:ahLst/>
                <a:cxnLst/>
                <a:rect l="l" t="t" r="r" b="b"/>
                <a:pathLst>
                  <a:path w="653" h="856" extrusionOk="0">
                    <a:moveTo>
                      <a:pt x="324" y="1"/>
                    </a:moveTo>
                    <a:cubicBezTo>
                      <a:pt x="195" y="1"/>
                      <a:pt x="75" y="85"/>
                      <a:pt x="41" y="214"/>
                    </a:cubicBezTo>
                    <a:cubicBezTo>
                      <a:pt x="0" y="366"/>
                      <a:pt x="174" y="855"/>
                      <a:pt x="174" y="855"/>
                    </a:cubicBezTo>
                    <a:cubicBezTo>
                      <a:pt x="174" y="855"/>
                      <a:pt x="561" y="519"/>
                      <a:pt x="602" y="366"/>
                    </a:cubicBezTo>
                    <a:cubicBezTo>
                      <a:pt x="652" y="214"/>
                      <a:pt x="561" y="51"/>
                      <a:pt x="398" y="10"/>
                    </a:cubicBezTo>
                    <a:cubicBezTo>
                      <a:pt x="373" y="4"/>
                      <a:pt x="348" y="1"/>
                      <a:pt x="32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4456075" y="1116025"/>
                <a:ext cx="22175" cy="14425"/>
              </a:xfrm>
              <a:custGeom>
                <a:avLst/>
                <a:gdLst/>
                <a:ahLst/>
                <a:cxnLst/>
                <a:rect l="l" t="t" r="r" b="b"/>
                <a:pathLst>
                  <a:path w="887" h="577" extrusionOk="0">
                    <a:moveTo>
                      <a:pt x="564" y="1"/>
                    </a:moveTo>
                    <a:cubicBezTo>
                      <a:pt x="539" y="1"/>
                      <a:pt x="514" y="4"/>
                      <a:pt x="490" y="11"/>
                    </a:cubicBezTo>
                    <a:cubicBezTo>
                      <a:pt x="327" y="51"/>
                      <a:pt x="1" y="448"/>
                      <a:pt x="1" y="448"/>
                    </a:cubicBezTo>
                    <a:cubicBezTo>
                      <a:pt x="1" y="448"/>
                      <a:pt x="379" y="577"/>
                      <a:pt x="570" y="577"/>
                    </a:cubicBezTo>
                    <a:cubicBezTo>
                      <a:pt x="594" y="577"/>
                      <a:pt x="615" y="575"/>
                      <a:pt x="632" y="570"/>
                    </a:cubicBezTo>
                    <a:cubicBezTo>
                      <a:pt x="795" y="530"/>
                      <a:pt x="886" y="377"/>
                      <a:pt x="846" y="214"/>
                    </a:cubicBezTo>
                    <a:cubicBezTo>
                      <a:pt x="812" y="86"/>
                      <a:pt x="691" y="1"/>
                      <a:pt x="564"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6018100" y="1098125"/>
                <a:ext cx="18350" cy="17675"/>
              </a:xfrm>
              <a:custGeom>
                <a:avLst/>
                <a:gdLst/>
                <a:ahLst/>
                <a:cxnLst/>
                <a:rect l="l" t="t" r="r" b="b"/>
                <a:pathLst>
                  <a:path w="734" h="707" extrusionOk="0">
                    <a:moveTo>
                      <a:pt x="318" y="1"/>
                    </a:moveTo>
                    <a:cubicBezTo>
                      <a:pt x="243" y="1"/>
                      <a:pt x="169" y="29"/>
                      <a:pt x="113" y="84"/>
                    </a:cubicBezTo>
                    <a:cubicBezTo>
                      <a:pt x="1" y="207"/>
                      <a:pt x="1" y="390"/>
                      <a:pt x="113" y="502"/>
                    </a:cubicBezTo>
                    <a:cubicBezTo>
                      <a:pt x="225" y="614"/>
                      <a:pt x="734" y="706"/>
                      <a:pt x="734" y="706"/>
                    </a:cubicBezTo>
                    <a:cubicBezTo>
                      <a:pt x="734" y="706"/>
                      <a:pt x="643" y="207"/>
                      <a:pt x="530" y="84"/>
                    </a:cubicBezTo>
                    <a:cubicBezTo>
                      <a:pt x="469" y="29"/>
                      <a:pt x="393" y="1"/>
                      <a:pt x="318"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6035675" y="1088025"/>
                <a:ext cx="16325" cy="21400"/>
              </a:xfrm>
              <a:custGeom>
                <a:avLst/>
                <a:gdLst/>
                <a:ahLst/>
                <a:cxnLst/>
                <a:rect l="l" t="t" r="r" b="b"/>
                <a:pathLst>
                  <a:path w="653" h="856" extrusionOk="0">
                    <a:moveTo>
                      <a:pt x="329" y="1"/>
                    </a:moveTo>
                    <a:cubicBezTo>
                      <a:pt x="305" y="1"/>
                      <a:pt x="280" y="4"/>
                      <a:pt x="255" y="10"/>
                    </a:cubicBezTo>
                    <a:cubicBezTo>
                      <a:pt x="103" y="51"/>
                      <a:pt x="1" y="214"/>
                      <a:pt x="51" y="366"/>
                    </a:cubicBezTo>
                    <a:cubicBezTo>
                      <a:pt x="92" y="519"/>
                      <a:pt x="479" y="855"/>
                      <a:pt x="479" y="855"/>
                    </a:cubicBezTo>
                    <a:cubicBezTo>
                      <a:pt x="479" y="855"/>
                      <a:pt x="652" y="366"/>
                      <a:pt x="612" y="214"/>
                    </a:cubicBezTo>
                    <a:cubicBezTo>
                      <a:pt x="578" y="85"/>
                      <a:pt x="457" y="1"/>
                      <a:pt x="329"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6007675" y="1116025"/>
                <a:ext cx="22175" cy="14425"/>
              </a:xfrm>
              <a:custGeom>
                <a:avLst/>
                <a:gdLst/>
                <a:ahLst/>
                <a:cxnLst/>
                <a:rect l="l" t="t" r="r" b="b"/>
                <a:pathLst>
                  <a:path w="887" h="577" extrusionOk="0">
                    <a:moveTo>
                      <a:pt x="323" y="1"/>
                    </a:moveTo>
                    <a:cubicBezTo>
                      <a:pt x="195" y="1"/>
                      <a:pt x="75" y="86"/>
                      <a:pt x="41" y="214"/>
                    </a:cubicBezTo>
                    <a:cubicBezTo>
                      <a:pt x="0" y="377"/>
                      <a:pt x="92" y="530"/>
                      <a:pt x="255" y="570"/>
                    </a:cubicBezTo>
                    <a:cubicBezTo>
                      <a:pt x="272" y="575"/>
                      <a:pt x="293" y="577"/>
                      <a:pt x="317" y="577"/>
                    </a:cubicBezTo>
                    <a:cubicBezTo>
                      <a:pt x="508" y="577"/>
                      <a:pt x="886" y="448"/>
                      <a:pt x="886" y="448"/>
                    </a:cubicBezTo>
                    <a:cubicBezTo>
                      <a:pt x="886" y="448"/>
                      <a:pt x="560" y="51"/>
                      <a:pt x="397" y="11"/>
                    </a:cubicBezTo>
                    <a:cubicBezTo>
                      <a:pt x="373" y="4"/>
                      <a:pt x="348" y="1"/>
                      <a:pt x="323" y="1"/>
                    </a:cubicBezTo>
                    <a:close/>
                  </a:path>
                </a:pathLst>
              </a:custGeom>
              <a:solidFill>
                <a:srgbClr val="F7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3"/>
            <p:cNvGrpSpPr/>
            <p:nvPr/>
          </p:nvGrpSpPr>
          <p:grpSpPr>
            <a:xfrm>
              <a:off x="157412" y="161522"/>
              <a:ext cx="8829310" cy="4820455"/>
              <a:chOff x="4417900" y="3387150"/>
              <a:chExt cx="1647075" cy="905675"/>
            </a:xfrm>
          </p:grpSpPr>
          <p:sp>
            <p:nvSpPr>
              <p:cNvPr id="250" name="Google Shape;250;p13"/>
              <p:cNvSpPr/>
              <p:nvPr/>
            </p:nvSpPr>
            <p:spPr>
              <a:xfrm>
                <a:off x="4417900" y="3387150"/>
                <a:ext cx="1647075" cy="793650"/>
              </a:xfrm>
              <a:custGeom>
                <a:avLst/>
                <a:gdLst/>
                <a:ahLst/>
                <a:cxnLst/>
                <a:rect l="l" t="t" r="r" b="b"/>
                <a:pathLst>
                  <a:path w="65883" h="31746" extrusionOk="0">
                    <a:moveTo>
                      <a:pt x="132" y="0"/>
                    </a:moveTo>
                    <a:cubicBezTo>
                      <a:pt x="61" y="0"/>
                      <a:pt x="0" y="61"/>
                      <a:pt x="0" y="133"/>
                    </a:cubicBezTo>
                    <a:lnTo>
                      <a:pt x="0" y="31603"/>
                    </a:lnTo>
                    <a:cubicBezTo>
                      <a:pt x="0" y="31684"/>
                      <a:pt x="61" y="31745"/>
                      <a:pt x="132" y="31745"/>
                    </a:cubicBezTo>
                    <a:cubicBezTo>
                      <a:pt x="214" y="31745"/>
                      <a:pt x="275" y="31684"/>
                      <a:pt x="275" y="31603"/>
                    </a:cubicBezTo>
                    <a:lnTo>
                      <a:pt x="275" y="275"/>
                    </a:lnTo>
                    <a:lnTo>
                      <a:pt x="65608" y="275"/>
                    </a:lnTo>
                    <a:lnTo>
                      <a:pt x="65608" y="31603"/>
                    </a:lnTo>
                    <a:cubicBezTo>
                      <a:pt x="65608" y="31684"/>
                      <a:pt x="65669" y="31745"/>
                      <a:pt x="65751" y="31745"/>
                    </a:cubicBezTo>
                    <a:cubicBezTo>
                      <a:pt x="65821" y="31745"/>
                      <a:pt x="65882" y="31684"/>
                      <a:pt x="65882" y="31603"/>
                    </a:cubicBezTo>
                    <a:lnTo>
                      <a:pt x="65882" y="133"/>
                    </a:lnTo>
                    <a:cubicBezTo>
                      <a:pt x="65882" y="61"/>
                      <a:pt x="65821" y="0"/>
                      <a:pt x="65751" y="0"/>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4417900" y="4153000"/>
                <a:ext cx="1647075" cy="139825"/>
              </a:xfrm>
              <a:custGeom>
                <a:avLst/>
                <a:gdLst/>
                <a:ahLst/>
                <a:cxnLst/>
                <a:rect l="l" t="t" r="r" b="b"/>
                <a:pathLst>
                  <a:path w="65883" h="5593" extrusionOk="0">
                    <a:moveTo>
                      <a:pt x="132" y="1"/>
                    </a:moveTo>
                    <a:cubicBezTo>
                      <a:pt x="61" y="1"/>
                      <a:pt x="0" y="62"/>
                      <a:pt x="0" y="134"/>
                    </a:cubicBezTo>
                    <a:lnTo>
                      <a:pt x="0" y="5460"/>
                    </a:lnTo>
                    <a:cubicBezTo>
                      <a:pt x="0" y="5541"/>
                      <a:pt x="61" y="5593"/>
                      <a:pt x="132" y="5593"/>
                    </a:cubicBezTo>
                    <a:lnTo>
                      <a:pt x="65751" y="5593"/>
                    </a:lnTo>
                    <a:cubicBezTo>
                      <a:pt x="65821" y="5593"/>
                      <a:pt x="65882" y="5541"/>
                      <a:pt x="65882" y="5460"/>
                    </a:cubicBezTo>
                    <a:lnTo>
                      <a:pt x="65882" y="134"/>
                    </a:lnTo>
                    <a:cubicBezTo>
                      <a:pt x="65882" y="62"/>
                      <a:pt x="65821" y="1"/>
                      <a:pt x="65751" y="1"/>
                    </a:cubicBezTo>
                    <a:cubicBezTo>
                      <a:pt x="65669" y="1"/>
                      <a:pt x="65608" y="62"/>
                      <a:pt x="65608" y="134"/>
                    </a:cubicBezTo>
                    <a:lnTo>
                      <a:pt x="65608" y="5328"/>
                    </a:lnTo>
                    <a:lnTo>
                      <a:pt x="275" y="5328"/>
                    </a:lnTo>
                    <a:lnTo>
                      <a:pt x="275" y="134"/>
                    </a:lnTo>
                    <a:cubicBezTo>
                      <a:pt x="275" y="62"/>
                      <a:pt x="214" y="1"/>
                      <a:pt x="132" y="1"/>
                    </a:cubicBezTo>
                    <a:close/>
                  </a:path>
                </a:pathLst>
              </a:custGeom>
              <a:solidFill>
                <a:srgbClr val="00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2" name="Google Shape;252;p13"/>
          <p:cNvSpPr txBox="1">
            <a:spLocks noGrp="1"/>
          </p:cNvSpPr>
          <p:nvPr>
            <p:ph type="title" hasCustomPrompt="1"/>
          </p:nvPr>
        </p:nvSpPr>
        <p:spPr>
          <a:xfrm>
            <a:off x="915550" y="1841250"/>
            <a:ext cx="1140900" cy="730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C00"/>
              </a:buClr>
              <a:buSzPts val="6800"/>
              <a:buNone/>
              <a:defRPr sz="4300">
                <a:solidFill>
                  <a:schemeClr val="lt1"/>
                </a:solidFill>
              </a:defRPr>
            </a:lvl1pPr>
            <a:lvl2pPr lvl="1" algn="ctr" rtl="0">
              <a:spcBef>
                <a:spcPts val="0"/>
              </a:spcBef>
              <a:spcAft>
                <a:spcPts val="0"/>
              </a:spcAft>
              <a:buClr>
                <a:srgbClr val="FFCC00"/>
              </a:buClr>
              <a:buSzPts val="6800"/>
              <a:buNone/>
              <a:defRPr sz="6800">
                <a:solidFill>
                  <a:srgbClr val="FFCC00"/>
                </a:solidFill>
              </a:defRPr>
            </a:lvl2pPr>
            <a:lvl3pPr lvl="2" algn="ctr" rtl="0">
              <a:spcBef>
                <a:spcPts val="0"/>
              </a:spcBef>
              <a:spcAft>
                <a:spcPts val="0"/>
              </a:spcAft>
              <a:buClr>
                <a:srgbClr val="FFCC00"/>
              </a:buClr>
              <a:buSzPts val="6800"/>
              <a:buNone/>
              <a:defRPr sz="6800">
                <a:solidFill>
                  <a:srgbClr val="FFCC00"/>
                </a:solidFill>
              </a:defRPr>
            </a:lvl3pPr>
            <a:lvl4pPr lvl="3" algn="ctr" rtl="0">
              <a:spcBef>
                <a:spcPts val="0"/>
              </a:spcBef>
              <a:spcAft>
                <a:spcPts val="0"/>
              </a:spcAft>
              <a:buClr>
                <a:srgbClr val="FFCC00"/>
              </a:buClr>
              <a:buSzPts val="6800"/>
              <a:buNone/>
              <a:defRPr sz="6800">
                <a:solidFill>
                  <a:srgbClr val="FFCC00"/>
                </a:solidFill>
              </a:defRPr>
            </a:lvl4pPr>
            <a:lvl5pPr lvl="4" algn="ctr" rtl="0">
              <a:spcBef>
                <a:spcPts val="0"/>
              </a:spcBef>
              <a:spcAft>
                <a:spcPts val="0"/>
              </a:spcAft>
              <a:buClr>
                <a:srgbClr val="FFCC00"/>
              </a:buClr>
              <a:buSzPts val="6800"/>
              <a:buNone/>
              <a:defRPr sz="6800">
                <a:solidFill>
                  <a:srgbClr val="FFCC00"/>
                </a:solidFill>
              </a:defRPr>
            </a:lvl5pPr>
            <a:lvl6pPr lvl="5" algn="ctr" rtl="0">
              <a:spcBef>
                <a:spcPts val="0"/>
              </a:spcBef>
              <a:spcAft>
                <a:spcPts val="0"/>
              </a:spcAft>
              <a:buClr>
                <a:srgbClr val="FFCC00"/>
              </a:buClr>
              <a:buSzPts val="6800"/>
              <a:buNone/>
              <a:defRPr sz="6800">
                <a:solidFill>
                  <a:srgbClr val="FFCC00"/>
                </a:solidFill>
              </a:defRPr>
            </a:lvl6pPr>
            <a:lvl7pPr lvl="6" algn="ctr" rtl="0">
              <a:spcBef>
                <a:spcPts val="0"/>
              </a:spcBef>
              <a:spcAft>
                <a:spcPts val="0"/>
              </a:spcAft>
              <a:buClr>
                <a:srgbClr val="FFCC00"/>
              </a:buClr>
              <a:buSzPts val="6800"/>
              <a:buNone/>
              <a:defRPr sz="6800">
                <a:solidFill>
                  <a:srgbClr val="FFCC00"/>
                </a:solidFill>
              </a:defRPr>
            </a:lvl7pPr>
            <a:lvl8pPr lvl="7" algn="ctr" rtl="0">
              <a:spcBef>
                <a:spcPts val="0"/>
              </a:spcBef>
              <a:spcAft>
                <a:spcPts val="0"/>
              </a:spcAft>
              <a:buClr>
                <a:srgbClr val="FFCC00"/>
              </a:buClr>
              <a:buSzPts val="6800"/>
              <a:buNone/>
              <a:defRPr sz="6800">
                <a:solidFill>
                  <a:srgbClr val="FFCC00"/>
                </a:solidFill>
              </a:defRPr>
            </a:lvl8pPr>
            <a:lvl9pPr lvl="8" algn="ctr" rtl="0">
              <a:spcBef>
                <a:spcPts val="0"/>
              </a:spcBef>
              <a:spcAft>
                <a:spcPts val="0"/>
              </a:spcAft>
              <a:buClr>
                <a:srgbClr val="FFCC00"/>
              </a:buClr>
              <a:buSzPts val="6800"/>
              <a:buNone/>
              <a:defRPr sz="6800">
                <a:solidFill>
                  <a:srgbClr val="FFCC00"/>
                </a:solidFill>
              </a:defRPr>
            </a:lvl9pPr>
          </a:lstStyle>
          <a:p>
            <a:r>
              <a:t>xx%</a:t>
            </a:r>
          </a:p>
        </p:txBody>
      </p:sp>
      <p:sp>
        <p:nvSpPr>
          <p:cNvPr id="253" name="Google Shape;253;p13"/>
          <p:cNvSpPr txBox="1">
            <a:spLocks noGrp="1"/>
          </p:cNvSpPr>
          <p:nvPr>
            <p:ph type="subTitle" idx="1"/>
          </p:nvPr>
        </p:nvSpPr>
        <p:spPr>
          <a:xfrm>
            <a:off x="2376875" y="1680563"/>
            <a:ext cx="2002800" cy="39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Font typeface="Sansita ExtraBold"/>
              <a:buNone/>
              <a:defRPr sz="2000">
                <a:solidFill>
                  <a:srgbClr val="FFCC00"/>
                </a:solidFill>
                <a:latin typeface="Sansita ExtraBold"/>
                <a:ea typeface="Sansita ExtraBold"/>
                <a:cs typeface="Sansita ExtraBold"/>
                <a:sym typeface="Sansita ExtraBold"/>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54" name="Google Shape;254;p13"/>
          <p:cNvSpPr txBox="1">
            <a:spLocks noGrp="1"/>
          </p:cNvSpPr>
          <p:nvPr>
            <p:ph type="subTitle" idx="2"/>
          </p:nvPr>
        </p:nvSpPr>
        <p:spPr>
          <a:xfrm>
            <a:off x="2369225" y="2001563"/>
            <a:ext cx="2002800" cy="8097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55" name="Google Shape;255;p13"/>
          <p:cNvSpPr txBox="1">
            <a:spLocks noGrp="1"/>
          </p:cNvSpPr>
          <p:nvPr>
            <p:ph type="title" idx="3" hasCustomPrompt="1"/>
          </p:nvPr>
        </p:nvSpPr>
        <p:spPr>
          <a:xfrm>
            <a:off x="915550" y="3615925"/>
            <a:ext cx="1140900" cy="730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C00"/>
              </a:buClr>
              <a:buSzPts val="6800"/>
              <a:buNone/>
              <a:defRPr sz="4300">
                <a:solidFill>
                  <a:schemeClr val="lt1"/>
                </a:solidFill>
              </a:defRPr>
            </a:lvl1pPr>
            <a:lvl2pPr lvl="1" algn="ctr" rtl="0">
              <a:spcBef>
                <a:spcPts val="0"/>
              </a:spcBef>
              <a:spcAft>
                <a:spcPts val="0"/>
              </a:spcAft>
              <a:buClr>
                <a:srgbClr val="FFCC00"/>
              </a:buClr>
              <a:buSzPts val="6800"/>
              <a:buNone/>
              <a:defRPr sz="6800">
                <a:solidFill>
                  <a:srgbClr val="FFCC00"/>
                </a:solidFill>
              </a:defRPr>
            </a:lvl2pPr>
            <a:lvl3pPr lvl="2" algn="ctr" rtl="0">
              <a:spcBef>
                <a:spcPts val="0"/>
              </a:spcBef>
              <a:spcAft>
                <a:spcPts val="0"/>
              </a:spcAft>
              <a:buClr>
                <a:srgbClr val="FFCC00"/>
              </a:buClr>
              <a:buSzPts val="6800"/>
              <a:buNone/>
              <a:defRPr sz="6800">
                <a:solidFill>
                  <a:srgbClr val="FFCC00"/>
                </a:solidFill>
              </a:defRPr>
            </a:lvl3pPr>
            <a:lvl4pPr lvl="3" algn="ctr" rtl="0">
              <a:spcBef>
                <a:spcPts val="0"/>
              </a:spcBef>
              <a:spcAft>
                <a:spcPts val="0"/>
              </a:spcAft>
              <a:buClr>
                <a:srgbClr val="FFCC00"/>
              </a:buClr>
              <a:buSzPts val="6800"/>
              <a:buNone/>
              <a:defRPr sz="6800">
                <a:solidFill>
                  <a:srgbClr val="FFCC00"/>
                </a:solidFill>
              </a:defRPr>
            </a:lvl4pPr>
            <a:lvl5pPr lvl="4" algn="ctr" rtl="0">
              <a:spcBef>
                <a:spcPts val="0"/>
              </a:spcBef>
              <a:spcAft>
                <a:spcPts val="0"/>
              </a:spcAft>
              <a:buClr>
                <a:srgbClr val="FFCC00"/>
              </a:buClr>
              <a:buSzPts val="6800"/>
              <a:buNone/>
              <a:defRPr sz="6800">
                <a:solidFill>
                  <a:srgbClr val="FFCC00"/>
                </a:solidFill>
              </a:defRPr>
            </a:lvl5pPr>
            <a:lvl6pPr lvl="5" algn="ctr" rtl="0">
              <a:spcBef>
                <a:spcPts val="0"/>
              </a:spcBef>
              <a:spcAft>
                <a:spcPts val="0"/>
              </a:spcAft>
              <a:buClr>
                <a:srgbClr val="FFCC00"/>
              </a:buClr>
              <a:buSzPts val="6800"/>
              <a:buNone/>
              <a:defRPr sz="6800">
                <a:solidFill>
                  <a:srgbClr val="FFCC00"/>
                </a:solidFill>
              </a:defRPr>
            </a:lvl6pPr>
            <a:lvl7pPr lvl="6" algn="ctr" rtl="0">
              <a:spcBef>
                <a:spcPts val="0"/>
              </a:spcBef>
              <a:spcAft>
                <a:spcPts val="0"/>
              </a:spcAft>
              <a:buClr>
                <a:srgbClr val="FFCC00"/>
              </a:buClr>
              <a:buSzPts val="6800"/>
              <a:buNone/>
              <a:defRPr sz="6800">
                <a:solidFill>
                  <a:srgbClr val="FFCC00"/>
                </a:solidFill>
              </a:defRPr>
            </a:lvl7pPr>
            <a:lvl8pPr lvl="7" algn="ctr" rtl="0">
              <a:spcBef>
                <a:spcPts val="0"/>
              </a:spcBef>
              <a:spcAft>
                <a:spcPts val="0"/>
              </a:spcAft>
              <a:buClr>
                <a:srgbClr val="FFCC00"/>
              </a:buClr>
              <a:buSzPts val="6800"/>
              <a:buNone/>
              <a:defRPr sz="6800">
                <a:solidFill>
                  <a:srgbClr val="FFCC00"/>
                </a:solidFill>
              </a:defRPr>
            </a:lvl8pPr>
            <a:lvl9pPr lvl="8" algn="ctr" rtl="0">
              <a:spcBef>
                <a:spcPts val="0"/>
              </a:spcBef>
              <a:spcAft>
                <a:spcPts val="0"/>
              </a:spcAft>
              <a:buClr>
                <a:srgbClr val="FFCC00"/>
              </a:buClr>
              <a:buSzPts val="6800"/>
              <a:buNone/>
              <a:defRPr sz="6800">
                <a:solidFill>
                  <a:srgbClr val="FFCC00"/>
                </a:solidFill>
              </a:defRPr>
            </a:lvl9pPr>
          </a:lstStyle>
          <a:p>
            <a:r>
              <a:t>xx%</a:t>
            </a:r>
          </a:p>
        </p:txBody>
      </p:sp>
      <p:sp>
        <p:nvSpPr>
          <p:cNvPr id="256" name="Google Shape;256;p13"/>
          <p:cNvSpPr txBox="1">
            <a:spLocks noGrp="1"/>
          </p:cNvSpPr>
          <p:nvPr>
            <p:ph type="subTitle" idx="4"/>
          </p:nvPr>
        </p:nvSpPr>
        <p:spPr>
          <a:xfrm>
            <a:off x="2376875" y="3415825"/>
            <a:ext cx="2002800" cy="397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Sansita ExtraBold"/>
              <a:buNone/>
              <a:defRPr sz="2000">
                <a:solidFill>
                  <a:srgbClr val="FFCC00"/>
                </a:solidFill>
                <a:latin typeface="Sansita ExtraBold"/>
                <a:ea typeface="Sansita ExtraBold"/>
                <a:cs typeface="Sansita ExtraBold"/>
                <a:sym typeface="Sansita ExtraBold"/>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57" name="Google Shape;257;p13"/>
          <p:cNvSpPr txBox="1">
            <a:spLocks noGrp="1"/>
          </p:cNvSpPr>
          <p:nvPr>
            <p:ph type="subTitle" idx="5"/>
          </p:nvPr>
        </p:nvSpPr>
        <p:spPr>
          <a:xfrm>
            <a:off x="2369225" y="3736825"/>
            <a:ext cx="2002800" cy="8097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58" name="Google Shape;258;p13"/>
          <p:cNvSpPr txBox="1">
            <a:spLocks noGrp="1"/>
          </p:cNvSpPr>
          <p:nvPr>
            <p:ph type="title" idx="6" hasCustomPrompt="1"/>
          </p:nvPr>
        </p:nvSpPr>
        <p:spPr>
          <a:xfrm>
            <a:off x="4959925" y="1841250"/>
            <a:ext cx="1140900" cy="730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C00"/>
              </a:buClr>
              <a:buSzPts val="6800"/>
              <a:buNone/>
              <a:defRPr sz="4300">
                <a:solidFill>
                  <a:schemeClr val="lt1"/>
                </a:solidFill>
              </a:defRPr>
            </a:lvl1pPr>
            <a:lvl2pPr lvl="1" algn="ctr" rtl="0">
              <a:spcBef>
                <a:spcPts val="0"/>
              </a:spcBef>
              <a:spcAft>
                <a:spcPts val="0"/>
              </a:spcAft>
              <a:buClr>
                <a:srgbClr val="FFCC00"/>
              </a:buClr>
              <a:buSzPts val="6800"/>
              <a:buNone/>
              <a:defRPr sz="6800">
                <a:solidFill>
                  <a:srgbClr val="FFCC00"/>
                </a:solidFill>
              </a:defRPr>
            </a:lvl2pPr>
            <a:lvl3pPr lvl="2" algn="ctr" rtl="0">
              <a:spcBef>
                <a:spcPts val="0"/>
              </a:spcBef>
              <a:spcAft>
                <a:spcPts val="0"/>
              </a:spcAft>
              <a:buClr>
                <a:srgbClr val="FFCC00"/>
              </a:buClr>
              <a:buSzPts val="6800"/>
              <a:buNone/>
              <a:defRPr sz="6800">
                <a:solidFill>
                  <a:srgbClr val="FFCC00"/>
                </a:solidFill>
              </a:defRPr>
            </a:lvl3pPr>
            <a:lvl4pPr lvl="3" algn="ctr" rtl="0">
              <a:spcBef>
                <a:spcPts val="0"/>
              </a:spcBef>
              <a:spcAft>
                <a:spcPts val="0"/>
              </a:spcAft>
              <a:buClr>
                <a:srgbClr val="FFCC00"/>
              </a:buClr>
              <a:buSzPts val="6800"/>
              <a:buNone/>
              <a:defRPr sz="6800">
                <a:solidFill>
                  <a:srgbClr val="FFCC00"/>
                </a:solidFill>
              </a:defRPr>
            </a:lvl4pPr>
            <a:lvl5pPr lvl="4" algn="ctr" rtl="0">
              <a:spcBef>
                <a:spcPts val="0"/>
              </a:spcBef>
              <a:spcAft>
                <a:spcPts val="0"/>
              </a:spcAft>
              <a:buClr>
                <a:srgbClr val="FFCC00"/>
              </a:buClr>
              <a:buSzPts val="6800"/>
              <a:buNone/>
              <a:defRPr sz="6800">
                <a:solidFill>
                  <a:srgbClr val="FFCC00"/>
                </a:solidFill>
              </a:defRPr>
            </a:lvl5pPr>
            <a:lvl6pPr lvl="5" algn="ctr" rtl="0">
              <a:spcBef>
                <a:spcPts val="0"/>
              </a:spcBef>
              <a:spcAft>
                <a:spcPts val="0"/>
              </a:spcAft>
              <a:buClr>
                <a:srgbClr val="FFCC00"/>
              </a:buClr>
              <a:buSzPts val="6800"/>
              <a:buNone/>
              <a:defRPr sz="6800">
                <a:solidFill>
                  <a:srgbClr val="FFCC00"/>
                </a:solidFill>
              </a:defRPr>
            </a:lvl6pPr>
            <a:lvl7pPr lvl="6" algn="ctr" rtl="0">
              <a:spcBef>
                <a:spcPts val="0"/>
              </a:spcBef>
              <a:spcAft>
                <a:spcPts val="0"/>
              </a:spcAft>
              <a:buClr>
                <a:srgbClr val="FFCC00"/>
              </a:buClr>
              <a:buSzPts val="6800"/>
              <a:buNone/>
              <a:defRPr sz="6800">
                <a:solidFill>
                  <a:srgbClr val="FFCC00"/>
                </a:solidFill>
              </a:defRPr>
            </a:lvl7pPr>
            <a:lvl8pPr lvl="7" algn="ctr" rtl="0">
              <a:spcBef>
                <a:spcPts val="0"/>
              </a:spcBef>
              <a:spcAft>
                <a:spcPts val="0"/>
              </a:spcAft>
              <a:buClr>
                <a:srgbClr val="FFCC00"/>
              </a:buClr>
              <a:buSzPts val="6800"/>
              <a:buNone/>
              <a:defRPr sz="6800">
                <a:solidFill>
                  <a:srgbClr val="FFCC00"/>
                </a:solidFill>
              </a:defRPr>
            </a:lvl8pPr>
            <a:lvl9pPr lvl="8" algn="ctr" rtl="0">
              <a:spcBef>
                <a:spcPts val="0"/>
              </a:spcBef>
              <a:spcAft>
                <a:spcPts val="0"/>
              </a:spcAft>
              <a:buClr>
                <a:srgbClr val="FFCC00"/>
              </a:buClr>
              <a:buSzPts val="6800"/>
              <a:buNone/>
              <a:defRPr sz="6800">
                <a:solidFill>
                  <a:srgbClr val="FFCC00"/>
                </a:solidFill>
              </a:defRPr>
            </a:lvl9pPr>
          </a:lstStyle>
          <a:p>
            <a:r>
              <a:t>xx%</a:t>
            </a:r>
          </a:p>
        </p:txBody>
      </p:sp>
      <p:sp>
        <p:nvSpPr>
          <p:cNvPr id="259" name="Google Shape;259;p13"/>
          <p:cNvSpPr txBox="1">
            <a:spLocks noGrp="1"/>
          </p:cNvSpPr>
          <p:nvPr>
            <p:ph type="subTitle" idx="7"/>
          </p:nvPr>
        </p:nvSpPr>
        <p:spPr>
          <a:xfrm>
            <a:off x="6421200" y="1680563"/>
            <a:ext cx="2002800" cy="397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Sansita ExtraBold"/>
              <a:buNone/>
              <a:defRPr sz="2000">
                <a:solidFill>
                  <a:srgbClr val="FFCC00"/>
                </a:solidFill>
                <a:latin typeface="Sansita ExtraBold"/>
                <a:ea typeface="Sansita ExtraBold"/>
                <a:cs typeface="Sansita ExtraBold"/>
                <a:sym typeface="Sansita ExtraBold"/>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60" name="Google Shape;260;p13"/>
          <p:cNvSpPr txBox="1">
            <a:spLocks noGrp="1"/>
          </p:cNvSpPr>
          <p:nvPr>
            <p:ph type="subTitle" idx="8"/>
          </p:nvPr>
        </p:nvSpPr>
        <p:spPr>
          <a:xfrm>
            <a:off x="6413550" y="2001563"/>
            <a:ext cx="2002800" cy="8097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1" name="Google Shape;261;p13"/>
          <p:cNvSpPr txBox="1">
            <a:spLocks noGrp="1"/>
          </p:cNvSpPr>
          <p:nvPr>
            <p:ph type="title" idx="9" hasCustomPrompt="1"/>
          </p:nvPr>
        </p:nvSpPr>
        <p:spPr>
          <a:xfrm>
            <a:off x="4959925" y="3597000"/>
            <a:ext cx="1140900" cy="730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C00"/>
              </a:buClr>
              <a:buSzPts val="6800"/>
              <a:buNone/>
              <a:defRPr sz="4300">
                <a:solidFill>
                  <a:schemeClr val="lt1"/>
                </a:solidFill>
              </a:defRPr>
            </a:lvl1pPr>
            <a:lvl2pPr lvl="1" algn="ctr" rtl="0">
              <a:spcBef>
                <a:spcPts val="0"/>
              </a:spcBef>
              <a:spcAft>
                <a:spcPts val="0"/>
              </a:spcAft>
              <a:buClr>
                <a:srgbClr val="FFCC00"/>
              </a:buClr>
              <a:buSzPts val="6800"/>
              <a:buNone/>
              <a:defRPr sz="6800">
                <a:solidFill>
                  <a:srgbClr val="FFCC00"/>
                </a:solidFill>
              </a:defRPr>
            </a:lvl2pPr>
            <a:lvl3pPr lvl="2" algn="ctr" rtl="0">
              <a:spcBef>
                <a:spcPts val="0"/>
              </a:spcBef>
              <a:spcAft>
                <a:spcPts val="0"/>
              </a:spcAft>
              <a:buClr>
                <a:srgbClr val="FFCC00"/>
              </a:buClr>
              <a:buSzPts val="6800"/>
              <a:buNone/>
              <a:defRPr sz="6800">
                <a:solidFill>
                  <a:srgbClr val="FFCC00"/>
                </a:solidFill>
              </a:defRPr>
            </a:lvl3pPr>
            <a:lvl4pPr lvl="3" algn="ctr" rtl="0">
              <a:spcBef>
                <a:spcPts val="0"/>
              </a:spcBef>
              <a:spcAft>
                <a:spcPts val="0"/>
              </a:spcAft>
              <a:buClr>
                <a:srgbClr val="FFCC00"/>
              </a:buClr>
              <a:buSzPts val="6800"/>
              <a:buNone/>
              <a:defRPr sz="6800">
                <a:solidFill>
                  <a:srgbClr val="FFCC00"/>
                </a:solidFill>
              </a:defRPr>
            </a:lvl4pPr>
            <a:lvl5pPr lvl="4" algn="ctr" rtl="0">
              <a:spcBef>
                <a:spcPts val="0"/>
              </a:spcBef>
              <a:spcAft>
                <a:spcPts val="0"/>
              </a:spcAft>
              <a:buClr>
                <a:srgbClr val="FFCC00"/>
              </a:buClr>
              <a:buSzPts val="6800"/>
              <a:buNone/>
              <a:defRPr sz="6800">
                <a:solidFill>
                  <a:srgbClr val="FFCC00"/>
                </a:solidFill>
              </a:defRPr>
            </a:lvl5pPr>
            <a:lvl6pPr lvl="5" algn="ctr" rtl="0">
              <a:spcBef>
                <a:spcPts val="0"/>
              </a:spcBef>
              <a:spcAft>
                <a:spcPts val="0"/>
              </a:spcAft>
              <a:buClr>
                <a:srgbClr val="FFCC00"/>
              </a:buClr>
              <a:buSzPts val="6800"/>
              <a:buNone/>
              <a:defRPr sz="6800">
                <a:solidFill>
                  <a:srgbClr val="FFCC00"/>
                </a:solidFill>
              </a:defRPr>
            </a:lvl6pPr>
            <a:lvl7pPr lvl="6" algn="ctr" rtl="0">
              <a:spcBef>
                <a:spcPts val="0"/>
              </a:spcBef>
              <a:spcAft>
                <a:spcPts val="0"/>
              </a:spcAft>
              <a:buClr>
                <a:srgbClr val="FFCC00"/>
              </a:buClr>
              <a:buSzPts val="6800"/>
              <a:buNone/>
              <a:defRPr sz="6800">
                <a:solidFill>
                  <a:srgbClr val="FFCC00"/>
                </a:solidFill>
              </a:defRPr>
            </a:lvl7pPr>
            <a:lvl8pPr lvl="7" algn="ctr" rtl="0">
              <a:spcBef>
                <a:spcPts val="0"/>
              </a:spcBef>
              <a:spcAft>
                <a:spcPts val="0"/>
              </a:spcAft>
              <a:buClr>
                <a:srgbClr val="FFCC00"/>
              </a:buClr>
              <a:buSzPts val="6800"/>
              <a:buNone/>
              <a:defRPr sz="6800">
                <a:solidFill>
                  <a:srgbClr val="FFCC00"/>
                </a:solidFill>
              </a:defRPr>
            </a:lvl8pPr>
            <a:lvl9pPr lvl="8" algn="ctr" rtl="0">
              <a:spcBef>
                <a:spcPts val="0"/>
              </a:spcBef>
              <a:spcAft>
                <a:spcPts val="0"/>
              </a:spcAft>
              <a:buClr>
                <a:srgbClr val="FFCC00"/>
              </a:buClr>
              <a:buSzPts val="6800"/>
              <a:buNone/>
              <a:defRPr sz="6800">
                <a:solidFill>
                  <a:srgbClr val="FFCC00"/>
                </a:solidFill>
              </a:defRPr>
            </a:lvl9pPr>
          </a:lstStyle>
          <a:p>
            <a:r>
              <a:t>xx%</a:t>
            </a:r>
          </a:p>
        </p:txBody>
      </p:sp>
      <p:sp>
        <p:nvSpPr>
          <p:cNvPr id="262" name="Google Shape;262;p13"/>
          <p:cNvSpPr txBox="1">
            <a:spLocks noGrp="1"/>
          </p:cNvSpPr>
          <p:nvPr>
            <p:ph type="subTitle" idx="13"/>
          </p:nvPr>
        </p:nvSpPr>
        <p:spPr>
          <a:xfrm>
            <a:off x="6421200" y="3415825"/>
            <a:ext cx="2002800" cy="397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Sansita ExtraBold"/>
              <a:buNone/>
              <a:defRPr sz="2000">
                <a:solidFill>
                  <a:srgbClr val="FFCC00"/>
                </a:solidFill>
                <a:latin typeface="Sansita ExtraBold"/>
                <a:ea typeface="Sansita ExtraBold"/>
                <a:cs typeface="Sansita ExtraBold"/>
                <a:sym typeface="Sansita ExtraBold"/>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63" name="Google Shape;263;p13"/>
          <p:cNvSpPr txBox="1">
            <a:spLocks noGrp="1"/>
          </p:cNvSpPr>
          <p:nvPr>
            <p:ph type="subTitle" idx="14"/>
          </p:nvPr>
        </p:nvSpPr>
        <p:spPr>
          <a:xfrm>
            <a:off x="6413550" y="3736825"/>
            <a:ext cx="2002800" cy="8097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4" name="Google Shape;264;p13"/>
          <p:cNvSpPr/>
          <p:nvPr/>
        </p:nvSpPr>
        <p:spPr>
          <a:xfrm>
            <a:off x="0" y="598425"/>
            <a:ext cx="9144000" cy="5172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D2C82"/>
              </a:solidFill>
            </a:endParaRPr>
          </a:p>
        </p:txBody>
      </p:sp>
      <p:sp>
        <p:nvSpPr>
          <p:cNvPr id="265" name="Google Shape;265;p13"/>
          <p:cNvSpPr txBox="1">
            <a:spLocks noGrp="1"/>
          </p:cNvSpPr>
          <p:nvPr>
            <p:ph type="title" idx="15"/>
          </p:nvPr>
        </p:nvSpPr>
        <p:spPr>
          <a:xfrm>
            <a:off x="720000" y="55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1pPr>
            <a:lvl2pPr lvl="1"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2pPr>
            <a:lvl3pPr lvl="2"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3pPr>
            <a:lvl4pPr lvl="3"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4pPr>
            <a:lvl5pPr lvl="4"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5pPr>
            <a:lvl6pPr lvl="5"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6pPr>
            <a:lvl7pPr lvl="6"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7pPr>
            <a:lvl8pPr lvl="7"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8pPr>
            <a:lvl9pPr lvl="8"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81E4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20000" y="1619950"/>
            <a:ext cx="7704000" cy="29835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FFFFFF"/>
              </a:buClr>
              <a:buSzPts val="1600"/>
              <a:buFont typeface="Abel"/>
              <a:buChar char="●"/>
              <a:defRPr sz="1600">
                <a:solidFill>
                  <a:srgbClr val="FFFFFF"/>
                </a:solidFill>
                <a:latin typeface="Abel"/>
                <a:ea typeface="Abel"/>
                <a:cs typeface="Abel"/>
                <a:sym typeface="Abel"/>
              </a:defRPr>
            </a:lvl1pPr>
            <a:lvl2pPr marL="914400" lvl="1" indent="-330200">
              <a:lnSpc>
                <a:spcPct val="100000"/>
              </a:lnSpc>
              <a:spcBef>
                <a:spcPts val="0"/>
              </a:spcBef>
              <a:spcAft>
                <a:spcPts val="0"/>
              </a:spcAft>
              <a:buClr>
                <a:srgbClr val="FFFFFF"/>
              </a:buClr>
              <a:buSzPts val="1600"/>
              <a:buFont typeface="Abel"/>
              <a:buChar char="○"/>
              <a:defRPr sz="1600">
                <a:solidFill>
                  <a:srgbClr val="FFFFFF"/>
                </a:solidFill>
                <a:latin typeface="Abel"/>
                <a:ea typeface="Abel"/>
                <a:cs typeface="Abel"/>
                <a:sym typeface="Abel"/>
              </a:defRPr>
            </a:lvl2pPr>
            <a:lvl3pPr marL="1371600" lvl="2" indent="-330200">
              <a:lnSpc>
                <a:spcPct val="100000"/>
              </a:lnSpc>
              <a:spcBef>
                <a:spcPts val="0"/>
              </a:spcBef>
              <a:spcAft>
                <a:spcPts val="0"/>
              </a:spcAft>
              <a:buClr>
                <a:srgbClr val="FFFFFF"/>
              </a:buClr>
              <a:buSzPts val="1600"/>
              <a:buFont typeface="Abel"/>
              <a:buChar char="■"/>
              <a:defRPr sz="1600">
                <a:solidFill>
                  <a:srgbClr val="FFFFFF"/>
                </a:solidFill>
                <a:latin typeface="Abel"/>
                <a:ea typeface="Abel"/>
                <a:cs typeface="Abel"/>
                <a:sym typeface="Abel"/>
              </a:defRPr>
            </a:lvl3pPr>
            <a:lvl4pPr marL="1828800" lvl="3" indent="-330200">
              <a:lnSpc>
                <a:spcPct val="100000"/>
              </a:lnSpc>
              <a:spcBef>
                <a:spcPts val="0"/>
              </a:spcBef>
              <a:spcAft>
                <a:spcPts val="0"/>
              </a:spcAft>
              <a:buClr>
                <a:srgbClr val="FFFFFF"/>
              </a:buClr>
              <a:buSzPts val="1600"/>
              <a:buFont typeface="Abel"/>
              <a:buChar char="●"/>
              <a:defRPr sz="1600">
                <a:solidFill>
                  <a:srgbClr val="FFFFFF"/>
                </a:solidFill>
                <a:latin typeface="Abel"/>
                <a:ea typeface="Abel"/>
                <a:cs typeface="Abel"/>
                <a:sym typeface="Abel"/>
              </a:defRPr>
            </a:lvl4pPr>
            <a:lvl5pPr marL="2286000" lvl="4" indent="-330200">
              <a:lnSpc>
                <a:spcPct val="100000"/>
              </a:lnSpc>
              <a:spcBef>
                <a:spcPts val="0"/>
              </a:spcBef>
              <a:spcAft>
                <a:spcPts val="0"/>
              </a:spcAft>
              <a:buClr>
                <a:srgbClr val="FFFFFF"/>
              </a:buClr>
              <a:buSzPts val="1600"/>
              <a:buFont typeface="Abel"/>
              <a:buChar char="○"/>
              <a:defRPr sz="1600">
                <a:solidFill>
                  <a:srgbClr val="FFFFFF"/>
                </a:solidFill>
                <a:latin typeface="Abel"/>
                <a:ea typeface="Abel"/>
                <a:cs typeface="Abel"/>
                <a:sym typeface="Abel"/>
              </a:defRPr>
            </a:lvl5pPr>
            <a:lvl6pPr marL="2743200" lvl="5" indent="-330200">
              <a:lnSpc>
                <a:spcPct val="100000"/>
              </a:lnSpc>
              <a:spcBef>
                <a:spcPts val="0"/>
              </a:spcBef>
              <a:spcAft>
                <a:spcPts val="0"/>
              </a:spcAft>
              <a:buClr>
                <a:srgbClr val="FFFFFF"/>
              </a:buClr>
              <a:buSzPts val="1600"/>
              <a:buFont typeface="Abel"/>
              <a:buChar char="■"/>
              <a:defRPr sz="1600">
                <a:solidFill>
                  <a:srgbClr val="FFFFFF"/>
                </a:solidFill>
                <a:latin typeface="Abel"/>
                <a:ea typeface="Abel"/>
                <a:cs typeface="Abel"/>
                <a:sym typeface="Abel"/>
              </a:defRPr>
            </a:lvl6pPr>
            <a:lvl7pPr marL="3200400" lvl="6" indent="-330200">
              <a:lnSpc>
                <a:spcPct val="100000"/>
              </a:lnSpc>
              <a:spcBef>
                <a:spcPts val="0"/>
              </a:spcBef>
              <a:spcAft>
                <a:spcPts val="0"/>
              </a:spcAft>
              <a:buClr>
                <a:srgbClr val="FFFFFF"/>
              </a:buClr>
              <a:buSzPts val="1600"/>
              <a:buFont typeface="Abel"/>
              <a:buChar char="●"/>
              <a:defRPr sz="1600">
                <a:solidFill>
                  <a:srgbClr val="FFFFFF"/>
                </a:solidFill>
                <a:latin typeface="Abel"/>
                <a:ea typeface="Abel"/>
                <a:cs typeface="Abel"/>
                <a:sym typeface="Abel"/>
              </a:defRPr>
            </a:lvl7pPr>
            <a:lvl8pPr marL="3657600" lvl="7" indent="-330200">
              <a:lnSpc>
                <a:spcPct val="100000"/>
              </a:lnSpc>
              <a:spcBef>
                <a:spcPts val="0"/>
              </a:spcBef>
              <a:spcAft>
                <a:spcPts val="0"/>
              </a:spcAft>
              <a:buClr>
                <a:srgbClr val="FFFFFF"/>
              </a:buClr>
              <a:buSzPts val="1600"/>
              <a:buFont typeface="Abel"/>
              <a:buChar char="○"/>
              <a:defRPr sz="1600">
                <a:solidFill>
                  <a:srgbClr val="FFFFFF"/>
                </a:solidFill>
                <a:latin typeface="Abel"/>
                <a:ea typeface="Abel"/>
                <a:cs typeface="Abel"/>
                <a:sym typeface="Abel"/>
              </a:defRPr>
            </a:lvl8pPr>
            <a:lvl9pPr marL="4114800" lvl="8" indent="-330200">
              <a:lnSpc>
                <a:spcPct val="100000"/>
              </a:lnSpc>
              <a:spcBef>
                <a:spcPts val="0"/>
              </a:spcBef>
              <a:spcAft>
                <a:spcPts val="0"/>
              </a:spcAft>
              <a:buClr>
                <a:srgbClr val="FFFFFF"/>
              </a:buClr>
              <a:buSzPts val="1600"/>
              <a:buFont typeface="Abel"/>
              <a:buChar char="■"/>
              <a:defRPr sz="1600">
                <a:solidFill>
                  <a:srgbClr val="FFFFFF"/>
                </a:solidFill>
                <a:latin typeface="Abel"/>
                <a:ea typeface="Abel"/>
                <a:cs typeface="Abel"/>
                <a:sym typeface="Abel"/>
              </a:defRPr>
            </a:lvl9pPr>
          </a:lstStyle>
          <a:p>
            <a:endParaRPr/>
          </a:p>
        </p:txBody>
      </p:sp>
      <p:sp>
        <p:nvSpPr>
          <p:cNvPr id="7" name="Google Shape;7;p1"/>
          <p:cNvSpPr txBox="1">
            <a:spLocks noGrp="1"/>
          </p:cNvSpPr>
          <p:nvPr>
            <p:ph type="title"/>
          </p:nvPr>
        </p:nvSpPr>
        <p:spPr>
          <a:xfrm>
            <a:off x="720000" y="713875"/>
            <a:ext cx="7704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1pPr>
            <a:lvl2pPr lvl="1"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2pPr>
            <a:lvl3pPr lvl="2"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3pPr>
            <a:lvl4pPr lvl="3"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4pPr>
            <a:lvl5pPr lvl="4"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5pPr>
            <a:lvl6pPr lvl="5"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6pPr>
            <a:lvl7pPr lvl="6"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7pPr>
            <a:lvl8pPr lvl="7"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8pPr>
            <a:lvl9pPr lvl="8" algn="ctr" rtl="0">
              <a:spcBef>
                <a:spcPts val="0"/>
              </a:spcBef>
              <a:spcAft>
                <a:spcPts val="0"/>
              </a:spcAft>
              <a:buClr>
                <a:srgbClr val="FFFFFF"/>
              </a:buClr>
              <a:buSzPts val="2800"/>
              <a:buFont typeface="Sansita"/>
              <a:buNone/>
              <a:defRPr sz="2800" b="1">
                <a:solidFill>
                  <a:srgbClr val="FFFFFF"/>
                </a:solidFill>
                <a:latin typeface="Sansita"/>
                <a:ea typeface="Sansita"/>
                <a:cs typeface="Sansita"/>
                <a:sym typeface="Sansi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33"/>
          <p:cNvSpPr txBox="1">
            <a:spLocks noGrp="1"/>
          </p:cNvSpPr>
          <p:nvPr>
            <p:ph type="ctrTitle"/>
          </p:nvPr>
        </p:nvSpPr>
        <p:spPr>
          <a:xfrm>
            <a:off x="708277" y="1476367"/>
            <a:ext cx="4875000" cy="166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dirty="0">
                <a:solidFill>
                  <a:srgbClr val="FFFFFF"/>
                </a:solidFill>
              </a:rPr>
              <a:t>La civilización</a:t>
            </a:r>
            <a:r>
              <a:rPr lang="en" dirty="0">
                <a:solidFill>
                  <a:srgbClr val="FFFFFF"/>
                </a:solidFill>
              </a:rPr>
              <a:t> </a:t>
            </a:r>
            <a:r>
              <a:rPr lang="es-CL" dirty="0">
                <a:solidFill>
                  <a:srgbClr val="FFCC00"/>
                </a:solidFill>
              </a:rPr>
              <a:t>INCA</a:t>
            </a:r>
            <a:br>
              <a:rPr lang="es-CL" dirty="0">
                <a:solidFill>
                  <a:srgbClr val="FFCC00"/>
                </a:solidFill>
              </a:rPr>
            </a:br>
            <a:r>
              <a:rPr lang="es-CL" sz="3200" dirty="0">
                <a:solidFill>
                  <a:srgbClr val="FFCC00"/>
                </a:solidFill>
              </a:rPr>
              <a:t>(continuación)</a:t>
            </a:r>
            <a:endParaRPr dirty="0">
              <a:solidFill>
                <a:srgbClr val="FFCC00"/>
              </a:solidFill>
            </a:endParaRPr>
          </a:p>
        </p:txBody>
      </p:sp>
      <p:sp>
        <p:nvSpPr>
          <p:cNvPr id="4" name="Google Shape;4989;p31">
            <a:extLst>
              <a:ext uri="{FF2B5EF4-FFF2-40B4-BE49-F238E27FC236}">
                <a16:creationId xmlns:a16="http://schemas.microsoft.com/office/drawing/2014/main" id="{FA2AC81D-D69E-406B-9361-C672DB1DC503}"/>
              </a:ext>
            </a:extLst>
          </p:cNvPr>
          <p:cNvSpPr txBox="1">
            <a:spLocks/>
          </p:cNvSpPr>
          <p:nvPr/>
        </p:nvSpPr>
        <p:spPr>
          <a:xfrm>
            <a:off x="807150" y="3965395"/>
            <a:ext cx="7529700" cy="59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FFFFFF"/>
              </a:buClr>
              <a:buSzPts val="2800"/>
              <a:buFont typeface="Abel"/>
              <a:buNone/>
              <a:defRPr sz="2000" b="1" i="0" u="none" strike="noStrike" cap="none">
                <a:solidFill>
                  <a:srgbClr val="FFFFFF"/>
                </a:solidFill>
                <a:latin typeface="Abel"/>
                <a:ea typeface="Abel"/>
                <a:cs typeface="Abel"/>
                <a:sym typeface="Abel"/>
              </a:defRPr>
            </a:lvl1pPr>
            <a:lvl2pPr marL="914400" marR="0" lvl="1" indent="-330200" algn="l" rtl="0">
              <a:lnSpc>
                <a:spcPct val="100000"/>
              </a:lnSpc>
              <a:spcBef>
                <a:spcPts val="0"/>
              </a:spcBef>
              <a:spcAft>
                <a:spcPts val="0"/>
              </a:spcAft>
              <a:buClr>
                <a:srgbClr val="FFFFFF"/>
              </a:buClr>
              <a:buSzPts val="2800"/>
              <a:buFont typeface="Abel"/>
              <a:buNone/>
              <a:defRPr sz="2800" b="0" i="0" u="none" strike="noStrike" cap="none">
                <a:solidFill>
                  <a:srgbClr val="FFFFFF"/>
                </a:solidFill>
                <a:latin typeface="Abel"/>
                <a:ea typeface="Abel"/>
                <a:cs typeface="Abel"/>
                <a:sym typeface="Abel"/>
              </a:defRPr>
            </a:lvl2pPr>
            <a:lvl3pPr marL="1371600" marR="0" lvl="2" indent="-330200" algn="l" rtl="0">
              <a:lnSpc>
                <a:spcPct val="100000"/>
              </a:lnSpc>
              <a:spcBef>
                <a:spcPts val="0"/>
              </a:spcBef>
              <a:spcAft>
                <a:spcPts val="0"/>
              </a:spcAft>
              <a:buClr>
                <a:srgbClr val="FFFFFF"/>
              </a:buClr>
              <a:buSzPts val="2800"/>
              <a:buFont typeface="Abel"/>
              <a:buNone/>
              <a:defRPr sz="2800" b="0" i="0" u="none" strike="noStrike" cap="none">
                <a:solidFill>
                  <a:srgbClr val="FFFFFF"/>
                </a:solidFill>
                <a:latin typeface="Abel"/>
                <a:ea typeface="Abel"/>
                <a:cs typeface="Abel"/>
                <a:sym typeface="Abel"/>
              </a:defRPr>
            </a:lvl3pPr>
            <a:lvl4pPr marL="1828800" marR="0" lvl="3" indent="-330200" algn="l" rtl="0">
              <a:lnSpc>
                <a:spcPct val="100000"/>
              </a:lnSpc>
              <a:spcBef>
                <a:spcPts val="0"/>
              </a:spcBef>
              <a:spcAft>
                <a:spcPts val="0"/>
              </a:spcAft>
              <a:buClr>
                <a:srgbClr val="FFFFFF"/>
              </a:buClr>
              <a:buSzPts val="2800"/>
              <a:buFont typeface="Abel"/>
              <a:buNone/>
              <a:defRPr sz="2800" b="0" i="0" u="none" strike="noStrike" cap="none">
                <a:solidFill>
                  <a:srgbClr val="FFFFFF"/>
                </a:solidFill>
                <a:latin typeface="Abel"/>
                <a:ea typeface="Abel"/>
                <a:cs typeface="Abel"/>
                <a:sym typeface="Abel"/>
              </a:defRPr>
            </a:lvl4pPr>
            <a:lvl5pPr marL="2286000" marR="0" lvl="4" indent="-330200" algn="l" rtl="0">
              <a:lnSpc>
                <a:spcPct val="100000"/>
              </a:lnSpc>
              <a:spcBef>
                <a:spcPts val="0"/>
              </a:spcBef>
              <a:spcAft>
                <a:spcPts val="0"/>
              </a:spcAft>
              <a:buClr>
                <a:srgbClr val="FFFFFF"/>
              </a:buClr>
              <a:buSzPts val="2800"/>
              <a:buFont typeface="Abel"/>
              <a:buNone/>
              <a:defRPr sz="2800" b="0" i="0" u="none" strike="noStrike" cap="none">
                <a:solidFill>
                  <a:srgbClr val="FFFFFF"/>
                </a:solidFill>
                <a:latin typeface="Abel"/>
                <a:ea typeface="Abel"/>
                <a:cs typeface="Abel"/>
                <a:sym typeface="Abel"/>
              </a:defRPr>
            </a:lvl5pPr>
            <a:lvl6pPr marL="2743200" marR="0" lvl="5" indent="-330200" algn="l" rtl="0">
              <a:lnSpc>
                <a:spcPct val="100000"/>
              </a:lnSpc>
              <a:spcBef>
                <a:spcPts val="0"/>
              </a:spcBef>
              <a:spcAft>
                <a:spcPts val="0"/>
              </a:spcAft>
              <a:buClr>
                <a:srgbClr val="FFFFFF"/>
              </a:buClr>
              <a:buSzPts val="2800"/>
              <a:buFont typeface="Abel"/>
              <a:buNone/>
              <a:defRPr sz="2800" b="0" i="0" u="none" strike="noStrike" cap="none">
                <a:solidFill>
                  <a:srgbClr val="FFFFFF"/>
                </a:solidFill>
                <a:latin typeface="Abel"/>
                <a:ea typeface="Abel"/>
                <a:cs typeface="Abel"/>
                <a:sym typeface="Abel"/>
              </a:defRPr>
            </a:lvl6pPr>
            <a:lvl7pPr marL="3200400" marR="0" lvl="6" indent="-330200" algn="l" rtl="0">
              <a:lnSpc>
                <a:spcPct val="100000"/>
              </a:lnSpc>
              <a:spcBef>
                <a:spcPts val="0"/>
              </a:spcBef>
              <a:spcAft>
                <a:spcPts val="0"/>
              </a:spcAft>
              <a:buClr>
                <a:srgbClr val="FFFFFF"/>
              </a:buClr>
              <a:buSzPts val="2800"/>
              <a:buFont typeface="Abel"/>
              <a:buNone/>
              <a:defRPr sz="2800" b="0" i="0" u="none" strike="noStrike" cap="none">
                <a:solidFill>
                  <a:srgbClr val="FFFFFF"/>
                </a:solidFill>
                <a:latin typeface="Abel"/>
                <a:ea typeface="Abel"/>
                <a:cs typeface="Abel"/>
                <a:sym typeface="Abel"/>
              </a:defRPr>
            </a:lvl7pPr>
            <a:lvl8pPr marL="3657600" marR="0" lvl="7" indent="-330200" algn="l" rtl="0">
              <a:lnSpc>
                <a:spcPct val="100000"/>
              </a:lnSpc>
              <a:spcBef>
                <a:spcPts val="0"/>
              </a:spcBef>
              <a:spcAft>
                <a:spcPts val="0"/>
              </a:spcAft>
              <a:buClr>
                <a:srgbClr val="FFFFFF"/>
              </a:buClr>
              <a:buSzPts val="2800"/>
              <a:buFont typeface="Abel"/>
              <a:buNone/>
              <a:defRPr sz="2800" b="0" i="0" u="none" strike="noStrike" cap="none">
                <a:solidFill>
                  <a:srgbClr val="FFFFFF"/>
                </a:solidFill>
                <a:latin typeface="Abel"/>
                <a:ea typeface="Abel"/>
                <a:cs typeface="Abel"/>
                <a:sym typeface="Abel"/>
              </a:defRPr>
            </a:lvl8pPr>
            <a:lvl9pPr marL="4114800" marR="0" lvl="8" indent="-330200" algn="l" rtl="0">
              <a:lnSpc>
                <a:spcPct val="100000"/>
              </a:lnSpc>
              <a:spcBef>
                <a:spcPts val="0"/>
              </a:spcBef>
              <a:spcAft>
                <a:spcPts val="0"/>
              </a:spcAft>
              <a:buClr>
                <a:srgbClr val="FFFFFF"/>
              </a:buClr>
              <a:buSzPts val="2800"/>
              <a:buFont typeface="Abel"/>
              <a:buNone/>
              <a:defRPr sz="2800" b="0" i="0" u="none" strike="noStrike" cap="none">
                <a:solidFill>
                  <a:srgbClr val="FFFFFF"/>
                </a:solidFill>
                <a:latin typeface="Abel"/>
                <a:ea typeface="Abel"/>
                <a:cs typeface="Abel"/>
                <a:sym typeface="Abel"/>
              </a:defRPr>
            </a:lvl9pPr>
          </a:lstStyle>
          <a:p>
            <a:pPr marL="0" indent="0"/>
            <a:r>
              <a:rPr lang="es-CL" sz="1800" b="0" dirty="0"/>
              <a:t>Curso: 4° Básico</a:t>
            </a:r>
          </a:p>
          <a:p>
            <a:pPr marL="0" indent="0"/>
            <a:r>
              <a:rPr lang="es-CL" sz="1800" b="0" dirty="0"/>
              <a:t>Asignatura: Historia</a:t>
            </a:r>
          </a:p>
          <a:p>
            <a:pPr marL="0" indent="0"/>
            <a:r>
              <a:rPr lang="es-CL" sz="1800" b="0" dirty="0"/>
              <a:t>Profesora: Paola Sandaña</a:t>
            </a:r>
          </a:p>
        </p:txBody>
      </p:sp>
      <p:pic>
        <p:nvPicPr>
          <p:cNvPr id="7" name="Picture 2" descr="Colegio Numancia - Publicaciones | Facebook">
            <a:extLst>
              <a:ext uri="{FF2B5EF4-FFF2-40B4-BE49-F238E27FC236}">
                <a16:creationId xmlns:a16="http://schemas.microsoft.com/office/drawing/2014/main" id="{DFFA2E48-D8DE-49FE-BE1B-35A1DC306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13" y="253461"/>
            <a:ext cx="1008181" cy="1008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39"/>
          <p:cNvSpPr/>
          <p:nvPr/>
        </p:nvSpPr>
        <p:spPr>
          <a:xfrm>
            <a:off x="0" y="3879474"/>
            <a:ext cx="9144000" cy="7461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9"/>
          <p:cNvSpPr/>
          <p:nvPr/>
        </p:nvSpPr>
        <p:spPr>
          <a:xfrm>
            <a:off x="7599666" y="3371007"/>
            <a:ext cx="208471" cy="74342"/>
          </a:xfrm>
          <a:custGeom>
            <a:avLst/>
            <a:gdLst/>
            <a:ahLst/>
            <a:cxnLst/>
            <a:rect l="l" t="t" r="r" b="b"/>
            <a:pathLst>
              <a:path w="1203" h="429" extrusionOk="0">
                <a:moveTo>
                  <a:pt x="509" y="0"/>
                </a:moveTo>
                <a:cubicBezTo>
                  <a:pt x="345" y="0"/>
                  <a:pt x="179" y="61"/>
                  <a:pt x="52" y="184"/>
                </a:cubicBezTo>
                <a:lnTo>
                  <a:pt x="1" y="235"/>
                </a:lnTo>
                <a:cubicBezTo>
                  <a:pt x="134" y="285"/>
                  <a:pt x="266" y="316"/>
                  <a:pt x="408" y="347"/>
                </a:cubicBezTo>
                <a:cubicBezTo>
                  <a:pt x="490" y="357"/>
                  <a:pt x="561" y="378"/>
                  <a:pt x="643" y="387"/>
                </a:cubicBezTo>
                <a:cubicBezTo>
                  <a:pt x="734" y="398"/>
                  <a:pt x="826" y="408"/>
                  <a:pt x="928" y="418"/>
                </a:cubicBezTo>
                <a:lnTo>
                  <a:pt x="969" y="418"/>
                </a:lnTo>
                <a:cubicBezTo>
                  <a:pt x="1040" y="418"/>
                  <a:pt x="1121" y="428"/>
                  <a:pt x="1203" y="428"/>
                </a:cubicBezTo>
                <a:lnTo>
                  <a:pt x="958" y="184"/>
                </a:lnTo>
                <a:cubicBezTo>
                  <a:pt x="836" y="61"/>
                  <a:pt x="673" y="0"/>
                  <a:pt x="509"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9"/>
          <p:cNvSpPr/>
          <p:nvPr/>
        </p:nvSpPr>
        <p:spPr>
          <a:xfrm>
            <a:off x="7670370" y="3425422"/>
            <a:ext cx="40724" cy="12824"/>
          </a:xfrm>
          <a:custGeom>
            <a:avLst/>
            <a:gdLst/>
            <a:ahLst/>
            <a:cxnLst/>
            <a:rect l="l" t="t" r="r" b="b"/>
            <a:pathLst>
              <a:path w="235" h="74" extrusionOk="0">
                <a:moveTo>
                  <a:pt x="99" y="0"/>
                </a:moveTo>
                <a:cubicBezTo>
                  <a:pt x="66" y="0"/>
                  <a:pt x="31" y="11"/>
                  <a:pt x="0" y="33"/>
                </a:cubicBezTo>
                <a:cubicBezTo>
                  <a:pt x="82" y="43"/>
                  <a:pt x="153" y="64"/>
                  <a:pt x="235" y="73"/>
                </a:cubicBezTo>
                <a:lnTo>
                  <a:pt x="214" y="53"/>
                </a:lnTo>
                <a:cubicBezTo>
                  <a:pt x="185" y="18"/>
                  <a:pt x="143" y="0"/>
                  <a:pt x="99"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9"/>
          <p:cNvSpPr/>
          <p:nvPr/>
        </p:nvSpPr>
        <p:spPr>
          <a:xfrm>
            <a:off x="7831014" y="3371007"/>
            <a:ext cx="208471" cy="74342"/>
          </a:xfrm>
          <a:custGeom>
            <a:avLst/>
            <a:gdLst/>
            <a:ahLst/>
            <a:cxnLst/>
            <a:rect l="l" t="t" r="r" b="b"/>
            <a:pathLst>
              <a:path w="1203" h="429" extrusionOk="0">
                <a:moveTo>
                  <a:pt x="693" y="0"/>
                </a:moveTo>
                <a:cubicBezTo>
                  <a:pt x="530" y="0"/>
                  <a:pt x="367" y="61"/>
                  <a:pt x="245" y="184"/>
                </a:cubicBezTo>
                <a:lnTo>
                  <a:pt x="0" y="428"/>
                </a:lnTo>
                <a:cubicBezTo>
                  <a:pt x="82" y="428"/>
                  <a:pt x="153" y="418"/>
                  <a:pt x="234" y="418"/>
                </a:cubicBezTo>
                <a:lnTo>
                  <a:pt x="275" y="418"/>
                </a:lnTo>
                <a:lnTo>
                  <a:pt x="550" y="387"/>
                </a:lnTo>
                <a:cubicBezTo>
                  <a:pt x="632" y="378"/>
                  <a:pt x="713" y="357"/>
                  <a:pt x="795" y="347"/>
                </a:cubicBezTo>
                <a:cubicBezTo>
                  <a:pt x="937" y="316"/>
                  <a:pt x="1069" y="285"/>
                  <a:pt x="1202" y="245"/>
                </a:cubicBezTo>
                <a:lnTo>
                  <a:pt x="1141" y="184"/>
                </a:lnTo>
                <a:cubicBezTo>
                  <a:pt x="1019" y="61"/>
                  <a:pt x="856" y="0"/>
                  <a:pt x="69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p:cNvSpPr/>
          <p:nvPr/>
        </p:nvSpPr>
        <p:spPr>
          <a:xfrm>
            <a:off x="7926326" y="3425422"/>
            <a:ext cx="42457" cy="12824"/>
          </a:xfrm>
          <a:custGeom>
            <a:avLst/>
            <a:gdLst/>
            <a:ahLst/>
            <a:cxnLst/>
            <a:rect l="l" t="t" r="r" b="b"/>
            <a:pathLst>
              <a:path w="245" h="74" extrusionOk="0">
                <a:moveTo>
                  <a:pt x="145" y="0"/>
                </a:moveTo>
                <a:cubicBezTo>
                  <a:pt x="100" y="0"/>
                  <a:pt x="55" y="18"/>
                  <a:pt x="21" y="53"/>
                </a:cubicBezTo>
                <a:lnTo>
                  <a:pt x="0" y="73"/>
                </a:lnTo>
                <a:cubicBezTo>
                  <a:pt x="82" y="64"/>
                  <a:pt x="163" y="43"/>
                  <a:pt x="245" y="33"/>
                </a:cubicBezTo>
                <a:cubicBezTo>
                  <a:pt x="214" y="11"/>
                  <a:pt x="179" y="0"/>
                  <a:pt x="145"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p:cNvSpPr/>
          <p:nvPr/>
        </p:nvSpPr>
        <p:spPr>
          <a:xfrm>
            <a:off x="7815071" y="3384351"/>
            <a:ext cx="9011" cy="7971"/>
          </a:xfrm>
          <a:custGeom>
            <a:avLst/>
            <a:gdLst/>
            <a:ahLst/>
            <a:cxnLst/>
            <a:rect l="l" t="t" r="r" b="b"/>
            <a:pathLst>
              <a:path w="52" h="46" extrusionOk="0">
                <a:moveTo>
                  <a:pt x="21" y="0"/>
                </a:moveTo>
                <a:cubicBezTo>
                  <a:pt x="18" y="0"/>
                  <a:pt x="14" y="1"/>
                  <a:pt x="11" y="5"/>
                </a:cubicBezTo>
                <a:cubicBezTo>
                  <a:pt x="0" y="15"/>
                  <a:pt x="0" y="15"/>
                  <a:pt x="0" y="25"/>
                </a:cubicBezTo>
                <a:cubicBezTo>
                  <a:pt x="0" y="36"/>
                  <a:pt x="0" y="36"/>
                  <a:pt x="11" y="45"/>
                </a:cubicBezTo>
                <a:lnTo>
                  <a:pt x="41" y="45"/>
                </a:lnTo>
                <a:cubicBezTo>
                  <a:pt x="41" y="36"/>
                  <a:pt x="52" y="36"/>
                  <a:pt x="52" y="25"/>
                </a:cubicBezTo>
                <a:cubicBezTo>
                  <a:pt x="52" y="15"/>
                  <a:pt x="41" y="15"/>
                  <a:pt x="41" y="5"/>
                </a:cubicBezTo>
                <a:cubicBezTo>
                  <a:pt x="35" y="5"/>
                  <a:pt x="2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a:off x="7871565" y="3394055"/>
            <a:ext cx="130663" cy="49562"/>
          </a:xfrm>
          <a:custGeom>
            <a:avLst/>
            <a:gdLst/>
            <a:ahLst/>
            <a:cxnLst/>
            <a:rect l="l" t="t" r="r" b="b"/>
            <a:pathLst>
              <a:path w="754" h="286" extrusionOk="0">
                <a:moveTo>
                  <a:pt x="398" y="0"/>
                </a:moveTo>
                <a:cubicBezTo>
                  <a:pt x="387" y="10"/>
                  <a:pt x="377" y="20"/>
                  <a:pt x="377" y="30"/>
                </a:cubicBezTo>
                <a:cubicBezTo>
                  <a:pt x="377" y="41"/>
                  <a:pt x="387" y="51"/>
                  <a:pt x="398" y="51"/>
                </a:cubicBezTo>
                <a:lnTo>
                  <a:pt x="408" y="51"/>
                </a:lnTo>
                <a:cubicBezTo>
                  <a:pt x="418" y="51"/>
                  <a:pt x="428" y="41"/>
                  <a:pt x="428" y="30"/>
                </a:cubicBezTo>
                <a:lnTo>
                  <a:pt x="428" y="20"/>
                </a:lnTo>
                <a:cubicBezTo>
                  <a:pt x="418" y="10"/>
                  <a:pt x="408" y="0"/>
                  <a:pt x="398" y="0"/>
                </a:cubicBezTo>
                <a:close/>
                <a:moveTo>
                  <a:pt x="520" y="0"/>
                </a:moveTo>
                <a:cubicBezTo>
                  <a:pt x="509" y="0"/>
                  <a:pt x="500" y="10"/>
                  <a:pt x="489" y="20"/>
                </a:cubicBezTo>
                <a:lnTo>
                  <a:pt x="489" y="30"/>
                </a:lnTo>
                <a:cubicBezTo>
                  <a:pt x="489" y="41"/>
                  <a:pt x="500" y="51"/>
                  <a:pt x="509" y="51"/>
                </a:cubicBezTo>
                <a:lnTo>
                  <a:pt x="520" y="51"/>
                </a:lnTo>
                <a:cubicBezTo>
                  <a:pt x="530" y="51"/>
                  <a:pt x="540" y="41"/>
                  <a:pt x="540" y="30"/>
                </a:cubicBezTo>
                <a:cubicBezTo>
                  <a:pt x="540" y="20"/>
                  <a:pt x="530" y="10"/>
                  <a:pt x="520" y="0"/>
                </a:cubicBezTo>
                <a:close/>
                <a:moveTo>
                  <a:pt x="276" y="41"/>
                </a:moveTo>
                <a:cubicBezTo>
                  <a:pt x="265" y="41"/>
                  <a:pt x="265" y="51"/>
                  <a:pt x="265" y="61"/>
                </a:cubicBezTo>
                <a:lnTo>
                  <a:pt x="265" y="71"/>
                </a:lnTo>
                <a:cubicBezTo>
                  <a:pt x="265" y="82"/>
                  <a:pt x="276" y="82"/>
                  <a:pt x="285" y="82"/>
                </a:cubicBezTo>
                <a:lnTo>
                  <a:pt x="296" y="82"/>
                </a:lnTo>
                <a:cubicBezTo>
                  <a:pt x="306" y="82"/>
                  <a:pt x="316" y="71"/>
                  <a:pt x="316" y="61"/>
                </a:cubicBezTo>
                <a:lnTo>
                  <a:pt x="306" y="51"/>
                </a:lnTo>
                <a:cubicBezTo>
                  <a:pt x="306" y="41"/>
                  <a:pt x="296" y="41"/>
                  <a:pt x="285" y="41"/>
                </a:cubicBezTo>
                <a:close/>
                <a:moveTo>
                  <a:pt x="632" y="41"/>
                </a:moveTo>
                <a:cubicBezTo>
                  <a:pt x="622" y="41"/>
                  <a:pt x="611" y="41"/>
                  <a:pt x="611" y="51"/>
                </a:cubicBezTo>
                <a:cubicBezTo>
                  <a:pt x="602" y="51"/>
                  <a:pt x="602" y="61"/>
                  <a:pt x="602" y="61"/>
                </a:cubicBezTo>
                <a:cubicBezTo>
                  <a:pt x="602" y="71"/>
                  <a:pt x="611" y="82"/>
                  <a:pt x="622" y="82"/>
                </a:cubicBezTo>
                <a:lnTo>
                  <a:pt x="632" y="82"/>
                </a:lnTo>
                <a:cubicBezTo>
                  <a:pt x="642" y="82"/>
                  <a:pt x="652" y="82"/>
                  <a:pt x="652" y="71"/>
                </a:cubicBezTo>
                <a:lnTo>
                  <a:pt x="652" y="61"/>
                </a:lnTo>
                <a:cubicBezTo>
                  <a:pt x="652" y="51"/>
                  <a:pt x="652" y="41"/>
                  <a:pt x="642" y="41"/>
                </a:cubicBezTo>
                <a:close/>
                <a:moveTo>
                  <a:pt x="194" y="102"/>
                </a:moveTo>
                <a:cubicBezTo>
                  <a:pt x="184" y="102"/>
                  <a:pt x="174" y="102"/>
                  <a:pt x="174" y="112"/>
                </a:cubicBezTo>
                <a:cubicBezTo>
                  <a:pt x="163" y="112"/>
                  <a:pt x="163" y="122"/>
                  <a:pt x="163" y="122"/>
                </a:cubicBezTo>
                <a:cubicBezTo>
                  <a:pt x="163" y="132"/>
                  <a:pt x="163" y="143"/>
                  <a:pt x="174" y="143"/>
                </a:cubicBezTo>
                <a:cubicBezTo>
                  <a:pt x="174" y="152"/>
                  <a:pt x="184" y="152"/>
                  <a:pt x="194" y="152"/>
                </a:cubicBezTo>
                <a:cubicBezTo>
                  <a:pt x="194" y="152"/>
                  <a:pt x="204" y="152"/>
                  <a:pt x="204" y="143"/>
                </a:cubicBezTo>
                <a:cubicBezTo>
                  <a:pt x="215" y="143"/>
                  <a:pt x="215" y="132"/>
                  <a:pt x="215" y="122"/>
                </a:cubicBezTo>
                <a:cubicBezTo>
                  <a:pt x="215" y="122"/>
                  <a:pt x="215" y="112"/>
                  <a:pt x="204" y="112"/>
                </a:cubicBezTo>
                <a:cubicBezTo>
                  <a:pt x="204" y="102"/>
                  <a:pt x="194" y="102"/>
                  <a:pt x="194" y="102"/>
                </a:cubicBezTo>
                <a:close/>
                <a:moveTo>
                  <a:pt x="724" y="102"/>
                </a:moveTo>
                <a:cubicBezTo>
                  <a:pt x="724" y="102"/>
                  <a:pt x="713" y="102"/>
                  <a:pt x="713" y="112"/>
                </a:cubicBezTo>
                <a:cubicBezTo>
                  <a:pt x="703" y="112"/>
                  <a:pt x="703" y="122"/>
                  <a:pt x="703" y="132"/>
                </a:cubicBezTo>
                <a:cubicBezTo>
                  <a:pt x="703" y="132"/>
                  <a:pt x="703" y="143"/>
                  <a:pt x="713" y="143"/>
                </a:cubicBezTo>
                <a:cubicBezTo>
                  <a:pt x="713" y="152"/>
                  <a:pt x="724" y="152"/>
                  <a:pt x="724" y="152"/>
                </a:cubicBezTo>
                <a:cubicBezTo>
                  <a:pt x="734" y="152"/>
                  <a:pt x="744" y="152"/>
                  <a:pt x="744" y="143"/>
                </a:cubicBezTo>
                <a:cubicBezTo>
                  <a:pt x="744" y="143"/>
                  <a:pt x="754" y="132"/>
                  <a:pt x="754" y="122"/>
                </a:cubicBezTo>
                <a:lnTo>
                  <a:pt x="744" y="112"/>
                </a:lnTo>
                <a:cubicBezTo>
                  <a:pt x="734" y="102"/>
                  <a:pt x="734" y="102"/>
                  <a:pt x="724" y="102"/>
                </a:cubicBezTo>
                <a:close/>
                <a:moveTo>
                  <a:pt x="102" y="183"/>
                </a:moveTo>
                <a:lnTo>
                  <a:pt x="92" y="193"/>
                </a:lnTo>
                <a:cubicBezTo>
                  <a:pt x="82" y="193"/>
                  <a:pt x="82" y="204"/>
                  <a:pt x="82" y="214"/>
                </a:cubicBezTo>
                <a:cubicBezTo>
                  <a:pt x="82" y="214"/>
                  <a:pt x="82" y="224"/>
                  <a:pt x="92" y="224"/>
                </a:cubicBezTo>
                <a:cubicBezTo>
                  <a:pt x="92" y="234"/>
                  <a:pt x="102" y="234"/>
                  <a:pt x="102" y="234"/>
                </a:cubicBezTo>
                <a:cubicBezTo>
                  <a:pt x="113" y="234"/>
                  <a:pt x="122" y="234"/>
                  <a:pt x="122" y="224"/>
                </a:cubicBezTo>
                <a:cubicBezTo>
                  <a:pt x="133" y="224"/>
                  <a:pt x="133" y="214"/>
                  <a:pt x="133" y="214"/>
                </a:cubicBezTo>
                <a:cubicBezTo>
                  <a:pt x="133" y="204"/>
                  <a:pt x="133" y="193"/>
                  <a:pt x="122" y="193"/>
                </a:cubicBezTo>
                <a:cubicBezTo>
                  <a:pt x="122" y="193"/>
                  <a:pt x="113" y="183"/>
                  <a:pt x="102" y="183"/>
                </a:cubicBezTo>
                <a:close/>
                <a:moveTo>
                  <a:pt x="21" y="265"/>
                </a:moveTo>
                <a:lnTo>
                  <a:pt x="11" y="275"/>
                </a:lnTo>
                <a:cubicBezTo>
                  <a:pt x="0" y="275"/>
                  <a:pt x="0" y="285"/>
                  <a:pt x="0" y="285"/>
                </a:cubicBezTo>
                <a:lnTo>
                  <a:pt x="41" y="285"/>
                </a:lnTo>
                <a:lnTo>
                  <a:pt x="41" y="275"/>
                </a:lnTo>
                <a:lnTo>
                  <a:pt x="31" y="275"/>
                </a:lnTo>
                <a:cubicBezTo>
                  <a:pt x="31" y="265"/>
                  <a:pt x="21" y="265"/>
                  <a:pt x="21" y="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p:nvPr/>
        </p:nvSpPr>
        <p:spPr>
          <a:xfrm>
            <a:off x="7871565" y="3440325"/>
            <a:ext cx="7105" cy="3293"/>
          </a:xfrm>
          <a:custGeom>
            <a:avLst/>
            <a:gdLst/>
            <a:ahLst/>
            <a:cxnLst/>
            <a:rect l="l" t="t" r="r" b="b"/>
            <a:pathLst>
              <a:path w="41" h="19" extrusionOk="0">
                <a:moveTo>
                  <a:pt x="21" y="0"/>
                </a:moveTo>
                <a:cubicBezTo>
                  <a:pt x="18" y="0"/>
                  <a:pt x="16" y="3"/>
                  <a:pt x="11" y="8"/>
                </a:cubicBezTo>
                <a:lnTo>
                  <a:pt x="0" y="8"/>
                </a:lnTo>
                <a:lnTo>
                  <a:pt x="0" y="18"/>
                </a:lnTo>
                <a:lnTo>
                  <a:pt x="41" y="18"/>
                </a:lnTo>
                <a:lnTo>
                  <a:pt x="41" y="8"/>
                </a:lnTo>
                <a:lnTo>
                  <a:pt x="31" y="8"/>
                </a:lnTo>
                <a:cubicBezTo>
                  <a:pt x="26" y="3"/>
                  <a:pt x="23"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9"/>
          <p:cNvSpPr/>
          <p:nvPr/>
        </p:nvSpPr>
        <p:spPr>
          <a:xfrm>
            <a:off x="7760483" y="3439805"/>
            <a:ext cx="7105" cy="3812"/>
          </a:xfrm>
          <a:custGeom>
            <a:avLst/>
            <a:gdLst/>
            <a:ahLst/>
            <a:cxnLst/>
            <a:rect l="l" t="t" r="r" b="b"/>
            <a:pathLst>
              <a:path w="41" h="22" extrusionOk="0">
                <a:moveTo>
                  <a:pt x="10" y="1"/>
                </a:moveTo>
                <a:lnTo>
                  <a:pt x="10" y="11"/>
                </a:lnTo>
                <a:lnTo>
                  <a:pt x="0" y="11"/>
                </a:lnTo>
                <a:lnTo>
                  <a:pt x="0" y="21"/>
                </a:lnTo>
                <a:lnTo>
                  <a:pt x="41" y="21"/>
                </a:lnTo>
                <a:lnTo>
                  <a:pt x="30" y="11"/>
                </a:lnTo>
                <a:lnTo>
                  <a:pt x="20" y="11"/>
                </a:lnTo>
                <a:lnTo>
                  <a:pt x="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9"/>
          <p:cNvSpPr/>
          <p:nvPr/>
        </p:nvSpPr>
        <p:spPr>
          <a:xfrm>
            <a:off x="7636924" y="3394055"/>
            <a:ext cx="116626" cy="40550"/>
          </a:xfrm>
          <a:custGeom>
            <a:avLst/>
            <a:gdLst/>
            <a:ahLst/>
            <a:cxnLst/>
            <a:rect l="l" t="t" r="r" b="b"/>
            <a:pathLst>
              <a:path w="673" h="234" extrusionOk="0">
                <a:moveTo>
                  <a:pt x="234" y="0"/>
                </a:moveTo>
                <a:cubicBezTo>
                  <a:pt x="214" y="10"/>
                  <a:pt x="214" y="20"/>
                  <a:pt x="214" y="30"/>
                </a:cubicBezTo>
                <a:cubicBezTo>
                  <a:pt x="214" y="41"/>
                  <a:pt x="224" y="51"/>
                  <a:pt x="234" y="51"/>
                </a:cubicBezTo>
                <a:cubicBezTo>
                  <a:pt x="245" y="51"/>
                  <a:pt x="254" y="41"/>
                  <a:pt x="254" y="30"/>
                </a:cubicBezTo>
                <a:lnTo>
                  <a:pt x="254" y="20"/>
                </a:lnTo>
                <a:cubicBezTo>
                  <a:pt x="254" y="10"/>
                  <a:pt x="245" y="0"/>
                  <a:pt x="234" y="0"/>
                </a:cubicBezTo>
                <a:close/>
                <a:moveTo>
                  <a:pt x="346" y="0"/>
                </a:moveTo>
                <a:cubicBezTo>
                  <a:pt x="336" y="0"/>
                  <a:pt x="326" y="10"/>
                  <a:pt x="326" y="20"/>
                </a:cubicBezTo>
                <a:lnTo>
                  <a:pt x="326" y="30"/>
                </a:lnTo>
                <a:cubicBezTo>
                  <a:pt x="326" y="41"/>
                  <a:pt x="336" y="51"/>
                  <a:pt x="346" y="51"/>
                </a:cubicBezTo>
                <a:cubicBezTo>
                  <a:pt x="367" y="51"/>
                  <a:pt x="377" y="41"/>
                  <a:pt x="377" y="30"/>
                </a:cubicBezTo>
                <a:cubicBezTo>
                  <a:pt x="377" y="20"/>
                  <a:pt x="367" y="10"/>
                  <a:pt x="356" y="0"/>
                </a:cubicBezTo>
                <a:close/>
                <a:moveTo>
                  <a:pt x="112" y="41"/>
                </a:moveTo>
                <a:cubicBezTo>
                  <a:pt x="102" y="41"/>
                  <a:pt x="102" y="51"/>
                  <a:pt x="102" y="61"/>
                </a:cubicBezTo>
                <a:lnTo>
                  <a:pt x="102" y="71"/>
                </a:lnTo>
                <a:cubicBezTo>
                  <a:pt x="102" y="82"/>
                  <a:pt x="112" y="82"/>
                  <a:pt x="122" y="82"/>
                </a:cubicBezTo>
                <a:lnTo>
                  <a:pt x="132" y="82"/>
                </a:lnTo>
                <a:cubicBezTo>
                  <a:pt x="143" y="82"/>
                  <a:pt x="143" y="71"/>
                  <a:pt x="143" y="61"/>
                </a:cubicBezTo>
                <a:lnTo>
                  <a:pt x="143" y="51"/>
                </a:lnTo>
                <a:cubicBezTo>
                  <a:pt x="143" y="41"/>
                  <a:pt x="132" y="41"/>
                  <a:pt x="122" y="41"/>
                </a:cubicBezTo>
                <a:close/>
                <a:moveTo>
                  <a:pt x="458" y="41"/>
                </a:moveTo>
                <a:cubicBezTo>
                  <a:pt x="458" y="41"/>
                  <a:pt x="448" y="41"/>
                  <a:pt x="438" y="51"/>
                </a:cubicBezTo>
                <a:lnTo>
                  <a:pt x="438" y="61"/>
                </a:lnTo>
                <a:cubicBezTo>
                  <a:pt x="438" y="71"/>
                  <a:pt x="448" y="82"/>
                  <a:pt x="458" y="82"/>
                </a:cubicBezTo>
                <a:lnTo>
                  <a:pt x="469" y="82"/>
                </a:lnTo>
                <a:cubicBezTo>
                  <a:pt x="469" y="82"/>
                  <a:pt x="478" y="82"/>
                  <a:pt x="489" y="71"/>
                </a:cubicBezTo>
                <a:lnTo>
                  <a:pt x="489" y="61"/>
                </a:lnTo>
                <a:cubicBezTo>
                  <a:pt x="489" y="51"/>
                  <a:pt x="478" y="41"/>
                  <a:pt x="469" y="41"/>
                </a:cubicBezTo>
                <a:close/>
                <a:moveTo>
                  <a:pt x="20" y="102"/>
                </a:moveTo>
                <a:cubicBezTo>
                  <a:pt x="20" y="102"/>
                  <a:pt x="10" y="102"/>
                  <a:pt x="10" y="112"/>
                </a:cubicBezTo>
                <a:cubicBezTo>
                  <a:pt x="0" y="112"/>
                  <a:pt x="0" y="122"/>
                  <a:pt x="0" y="122"/>
                </a:cubicBezTo>
                <a:cubicBezTo>
                  <a:pt x="0" y="132"/>
                  <a:pt x="0" y="143"/>
                  <a:pt x="10" y="143"/>
                </a:cubicBezTo>
                <a:cubicBezTo>
                  <a:pt x="10" y="152"/>
                  <a:pt x="20" y="152"/>
                  <a:pt x="20" y="152"/>
                </a:cubicBezTo>
                <a:cubicBezTo>
                  <a:pt x="30" y="152"/>
                  <a:pt x="30" y="152"/>
                  <a:pt x="41" y="143"/>
                </a:cubicBezTo>
                <a:cubicBezTo>
                  <a:pt x="41" y="143"/>
                  <a:pt x="51" y="132"/>
                  <a:pt x="51" y="122"/>
                </a:cubicBezTo>
                <a:lnTo>
                  <a:pt x="41" y="112"/>
                </a:lnTo>
                <a:cubicBezTo>
                  <a:pt x="41" y="102"/>
                  <a:pt x="30" y="102"/>
                  <a:pt x="20" y="102"/>
                </a:cubicBezTo>
                <a:close/>
                <a:moveTo>
                  <a:pt x="560" y="102"/>
                </a:moveTo>
                <a:cubicBezTo>
                  <a:pt x="550" y="102"/>
                  <a:pt x="550" y="102"/>
                  <a:pt x="539" y="112"/>
                </a:cubicBezTo>
                <a:lnTo>
                  <a:pt x="539" y="132"/>
                </a:lnTo>
                <a:cubicBezTo>
                  <a:pt x="539" y="132"/>
                  <a:pt x="539" y="143"/>
                  <a:pt x="550" y="143"/>
                </a:cubicBezTo>
                <a:cubicBezTo>
                  <a:pt x="550" y="152"/>
                  <a:pt x="560" y="152"/>
                  <a:pt x="560" y="152"/>
                </a:cubicBezTo>
                <a:cubicBezTo>
                  <a:pt x="570" y="152"/>
                  <a:pt x="570" y="152"/>
                  <a:pt x="580" y="143"/>
                </a:cubicBezTo>
                <a:lnTo>
                  <a:pt x="580" y="122"/>
                </a:lnTo>
                <a:lnTo>
                  <a:pt x="580" y="112"/>
                </a:lnTo>
                <a:cubicBezTo>
                  <a:pt x="570" y="102"/>
                  <a:pt x="570" y="102"/>
                  <a:pt x="560" y="102"/>
                </a:cubicBezTo>
                <a:close/>
                <a:moveTo>
                  <a:pt x="641" y="183"/>
                </a:moveTo>
                <a:lnTo>
                  <a:pt x="632" y="193"/>
                </a:lnTo>
                <a:cubicBezTo>
                  <a:pt x="621" y="193"/>
                  <a:pt x="621" y="204"/>
                  <a:pt x="621" y="214"/>
                </a:cubicBezTo>
                <a:cubicBezTo>
                  <a:pt x="621" y="214"/>
                  <a:pt x="621" y="224"/>
                  <a:pt x="632" y="224"/>
                </a:cubicBezTo>
                <a:cubicBezTo>
                  <a:pt x="632" y="234"/>
                  <a:pt x="641" y="234"/>
                  <a:pt x="641" y="234"/>
                </a:cubicBezTo>
                <a:cubicBezTo>
                  <a:pt x="652" y="234"/>
                  <a:pt x="662" y="234"/>
                  <a:pt x="662" y="224"/>
                </a:cubicBezTo>
                <a:cubicBezTo>
                  <a:pt x="672" y="214"/>
                  <a:pt x="672" y="204"/>
                  <a:pt x="662" y="193"/>
                </a:cubicBezTo>
                <a:cubicBezTo>
                  <a:pt x="662" y="193"/>
                  <a:pt x="652" y="183"/>
                  <a:pt x="641" y="1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p:cNvSpPr/>
          <p:nvPr/>
        </p:nvSpPr>
        <p:spPr>
          <a:xfrm>
            <a:off x="7760483" y="3439805"/>
            <a:ext cx="7105" cy="3812"/>
          </a:xfrm>
          <a:custGeom>
            <a:avLst/>
            <a:gdLst/>
            <a:ahLst/>
            <a:cxnLst/>
            <a:rect l="l" t="t" r="r" b="b"/>
            <a:pathLst>
              <a:path w="41" h="22" extrusionOk="0">
                <a:moveTo>
                  <a:pt x="10" y="1"/>
                </a:moveTo>
                <a:lnTo>
                  <a:pt x="10" y="11"/>
                </a:lnTo>
                <a:lnTo>
                  <a:pt x="0" y="11"/>
                </a:lnTo>
                <a:lnTo>
                  <a:pt x="0" y="21"/>
                </a:lnTo>
                <a:lnTo>
                  <a:pt x="41" y="21"/>
                </a:lnTo>
                <a:lnTo>
                  <a:pt x="30" y="11"/>
                </a:lnTo>
                <a:lnTo>
                  <a:pt x="20" y="11"/>
                </a:lnTo>
                <a:lnTo>
                  <a:pt x="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p:cNvSpPr/>
          <p:nvPr/>
        </p:nvSpPr>
        <p:spPr>
          <a:xfrm>
            <a:off x="6272577" y="1847059"/>
            <a:ext cx="23048" cy="23914"/>
          </a:xfrm>
          <a:custGeom>
            <a:avLst/>
            <a:gdLst/>
            <a:ahLst/>
            <a:cxnLst/>
            <a:rect l="l" t="t" r="r" b="b"/>
            <a:pathLst>
              <a:path w="133" h="138" extrusionOk="0">
                <a:moveTo>
                  <a:pt x="72" y="0"/>
                </a:moveTo>
                <a:cubicBezTo>
                  <a:pt x="54" y="0"/>
                  <a:pt x="36" y="5"/>
                  <a:pt x="21" y="15"/>
                </a:cubicBezTo>
                <a:cubicBezTo>
                  <a:pt x="21" y="26"/>
                  <a:pt x="11" y="36"/>
                  <a:pt x="11" y="36"/>
                </a:cubicBezTo>
                <a:cubicBezTo>
                  <a:pt x="0" y="46"/>
                  <a:pt x="0" y="56"/>
                  <a:pt x="0" y="67"/>
                </a:cubicBezTo>
                <a:cubicBezTo>
                  <a:pt x="0" y="87"/>
                  <a:pt x="11" y="97"/>
                  <a:pt x="21" y="117"/>
                </a:cubicBezTo>
                <a:cubicBezTo>
                  <a:pt x="31" y="128"/>
                  <a:pt x="52" y="138"/>
                  <a:pt x="72" y="138"/>
                </a:cubicBezTo>
                <a:cubicBezTo>
                  <a:pt x="92" y="138"/>
                  <a:pt x="102" y="128"/>
                  <a:pt x="122" y="117"/>
                </a:cubicBezTo>
                <a:cubicBezTo>
                  <a:pt x="133" y="97"/>
                  <a:pt x="133" y="87"/>
                  <a:pt x="133" y="67"/>
                </a:cubicBezTo>
                <a:cubicBezTo>
                  <a:pt x="133" y="46"/>
                  <a:pt x="133" y="36"/>
                  <a:pt x="122" y="15"/>
                </a:cubicBezTo>
                <a:cubicBezTo>
                  <a:pt x="107" y="5"/>
                  <a:pt x="90" y="0"/>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39"/>
          <p:cNvGrpSpPr/>
          <p:nvPr/>
        </p:nvGrpSpPr>
        <p:grpSpPr>
          <a:xfrm>
            <a:off x="6858000" y="247126"/>
            <a:ext cx="2603397" cy="3131245"/>
            <a:chOff x="6237225" y="314100"/>
            <a:chExt cx="2603397" cy="3131245"/>
          </a:xfrm>
        </p:grpSpPr>
        <p:sp>
          <p:nvSpPr>
            <p:cNvPr id="887" name="Google Shape;887;p39"/>
            <p:cNvSpPr/>
            <p:nvPr/>
          </p:nvSpPr>
          <p:spPr>
            <a:xfrm>
              <a:off x="7123279" y="2818546"/>
              <a:ext cx="1487889" cy="626799"/>
            </a:xfrm>
            <a:custGeom>
              <a:avLst/>
              <a:gdLst/>
              <a:ahLst/>
              <a:cxnLst/>
              <a:rect l="l" t="t" r="r" b="b"/>
              <a:pathLst>
                <a:path w="8586" h="3617" extrusionOk="0">
                  <a:moveTo>
                    <a:pt x="0" y="1"/>
                  </a:moveTo>
                  <a:cubicBezTo>
                    <a:pt x="0" y="1"/>
                    <a:pt x="570" y="3616"/>
                    <a:pt x="4013" y="3616"/>
                  </a:cubicBezTo>
                  <a:cubicBezTo>
                    <a:pt x="7466" y="3616"/>
                    <a:pt x="8586" y="1"/>
                    <a:pt x="8586" y="1"/>
                  </a:cubicBezTo>
                  <a:close/>
                </a:path>
              </a:pathLst>
            </a:custGeom>
            <a:solidFill>
              <a:srgbClr val="E9A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9"/>
            <p:cNvSpPr/>
            <p:nvPr/>
          </p:nvSpPr>
          <p:spPr>
            <a:xfrm>
              <a:off x="7123279" y="2818546"/>
              <a:ext cx="1487889" cy="626799"/>
            </a:xfrm>
            <a:custGeom>
              <a:avLst/>
              <a:gdLst/>
              <a:ahLst/>
              <a:cxnLst/>
              <a:rect l="l" t="t" r="r" b="b"/>
              <a:pathLst>
                <a:path w="8586" h="3617" extrusionOk="0">
                  <a:moveTo>
                    <a:pt x="0" y="1"/>
                  </a:moveTo>
                  <a:cubicBezTo>
                    <a:pt x="0" y="1"/>
                    <a:pt x="244" y="1579"/>
                    <a:pt x="1416" y="2649"/>
                  </a:cubicBezTo>
                  <a:cubicBezTo>
                    <a:pt x="1467" y="2699"/>
                    <a:pt x="1518" y="2751"/>
                    <a:pt x="1579" y="2791"/>
                  </a:cubicBezTo>
                  <a:cubicBezTo>
                    <a:pt x="1589" y="2801"/>
                    <a:pt x="1599" y="2812"/>
                    <a:pt x="1609" y="2812"/>
                  </a:cubicBezTo>
                  <a:cubicBezTo>
                    <a:pt x="1640" y="2842"/>
                    <a:pt x="1681" y="2873"/>
                    <a:pt x="1711" y="2893"/>
                  </a:cubicBezTo>
                  <a:cubicBezTo>
                    <a:pt x="1722" y="2903"/>
                    <a:pt x="1731" y="2914"/>
                    <a:pt x="1742" y="2914"/>
                  </a:cubicBezTo>
                  <a:cubicBezTo>
                    <a:pt x="1793" y="2954"/>
                    <a:pt x="1854" y="3005"/>
                    <a:pt x="1915" y="3036"/>
                  </a:cubicBezTo>
                  <a:cubicBezTo>
                    <a:pt x="2170" y="3199"/>
                    <a:pt x="2444" y="3331"/>
                    <a:pt x="2750" y="3423"/>
                  </a:cubicBezTo>
                  <a:cubicBezTo>
                    <a:pt x="2883" y="3473"/>
                    <a:pt x="3015" y="3504"/>
                    <a:pt x="3157" y="3535"/>
                  </a:cubicBezTo>
                  <a:cubicBezTo>
                    <a:pt x="3239" y="3545"/>
                    <a:pt x="3310" y="3566"/>
                    <a:pt x="3392" y="3575"/>
                  </a:cubicBezTo>
                  <a:cubicBezTo>
                    <a:pt x="3483" y="3586"/>
                    <a:pt x="3575" y="3596"/>
                    <a:pt x="3677" y="3606"/>
                  </a:cubicBezTo>
                  <a:lnTo>
                    <a:pt x="3718" y="3606"/>
                  </a:lnTo>
                  <a:cubicBezTo>
                    <a:pt x="3789" y="3606"/>
                    <a:pt x="3870" y="3616"/>
                    <a:pt x="3952" y="3616"/>
                  </a:cubicBezTo>
                  <a:lnTo>
                    <a:pt x="4084" y="3616"/>
                  </a:lnTo>
                  <a:cubicBezTo>
                    <a:pt x="4166" y="3616"/>
                    <a:pt x="4237" y="3606"/>
                    <a:pt x="4318" y="3606"/>
                  </a:cubicBezTo>
                  <a:lnTo>
                    <a:pt x="4359" y="3606"/>
                  </a:lnTo>
                  <a:lnTo>
                    <a:pt x="4634" y="3575"/>
                  </a:lnTo>
                  <a:cubicBezTo>
                    <a:pt x="4716" y="3566"/>
                    <a:pt x="4797" y="3545"/>
                    <a:pt x="4879" y="3535"/>
                  </a:cubicBezTo>
                  <a:cubicBezTo>
                    <a:pt x="5021" y="3504"/>
                    <a:pt x="5153" y="3473"/>
                    <a:pt x="5286" y="3433"/>
                  </a:cubicBezTo>
                  <a:cubicBezTo>
                    <a:pt x="5642" y="3331"/>
                    <a:pt x="5958" y="3188"/>
                    <a:pt x="6243" y="3016"/>
                  </a:cubicBezTo>
                  <a:cubicBezTo>
                    <a:pt x="6314" y="2975"/>
                    <a:pt x="6375" y="2934"/>
                    <a:pt x="6437" y="2893"/>
                  </a:cubicBezTo>
                  <a:cubicBezTo>
                    <a:pt x="6447" y="2883"/>
                    <a:pt x="6468" y="2873"/>
                    <a:pt x="6477" y="2862"/>
                  </a:cubicBezTo>
                  <a:cubicBezTo>
                    <a:pt x="6508" y="2842"/>
                    <a:pt x="6538" y="2822"/>
                    <a:pt x="6579" y="2801"/>
                  </a:cubicBezTo>
                  <a:lnTo>
                    <a:pt x="6610" y="2771"/>
                  </a:lnTo>
                  <a:cubicBezTo>
                    <a:pt x="6671" y="2720"/>
                    <a:pt x="6732" y="2679"/>
                    <a:pt x="6793" y="2629"/>
                  </a:cubicBezTo>
                  <a:cubicBezTo>
                    <a:pt x="8107" y="1559"/>
                    <a:pt x="8586" y="1"/>
                    <a:pt x="858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a:off x="7123279" y="2597942"/>
              <a:ext cx="1487889" cy="441376"/>
            </a:xfrm>
            <a:custGeom>
              <a:avLst/>
              <a:gdLst/>
              <a:ahLst/>
              <a:cxnLst/>
              <a:rect l="l" t="t" r="r" b="b"/>
              <a:pathLst>
                <a:path w="8586" h="2547" extrusionOk="0">
                  <a:moveTo>
                    <a:pt x="3758" y="0"/>
                  </a:moveTo>
                  <a:cubicBezTo>
                    <a:pt x="1681" y="0"/>
                    <a:pt x="0" y="571"/>
                    <a:pt x="0" y="1274"/>
                  </a:cubicBezTo>
                  <a:cubicBezTo>
                    <a:pt x="0" y="1976"/>
                    <a:pt x="1681" y="2547"/>
                    <a:pt x="3758" y="2547"/>
                  </a:cubicBezTo>
                  <a:cubicBezTo>
                    <a:pt x="7598" y="2547"/>
                    <a:pt x="8586" y="1274"/>
                    <a:pt x="8586" y="1274"/>
                  </a:cubicBezTo>
                  <a:cubicBezTo>
                    <a:pt x="8586" y="1274"/>
                    <a:pt x="7527" y="0"/>
                    <a:pt x="3758" y="0"/>
                  </a:cubicBezTo>
                  <a:close/>
                </a:path>
              </a:pathLst>
            </a:custGeom>
            <a:solidFill>
              <a:srgbClr val="561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a:off x="7123279" y="2597942"/>
              <a:ext cx="1487889" cy="309154"/>
            </a:xfrm>
            <a:custGeom>
              <a:avLst/>
              <a:gdLst/>
              <a:ahLst/>
              <a:cxnLst/>
              <a:rect l="l" t="t" r="r" b="b"/>
              <a:pathLst>
                <a:path w="8586" h="1784" extrusionOk="0">
                  <a:moveTo>
                    <a:pt x="3758" y="0"/>
                  </a:moveTo>
                  <a:cubicBezTo>
                    <a:pt x="1681" y="0"/>
                    <a:pt x="0" y="571"/>
                    <a:pt x="0" y="1274"/>
                  </a:cubicBezTo>
                  <a:cubicBezTo>
                    <a:pt x="0" y="1457"/>
                    <a:pt x="112" y="1620"/>
                    <a:pt x="306" y="1783"/>
                  </a:cubicBezTo>
                  <a:cubicBezTo>
                    <a:pt x="887" y="1324"/>
                    <a:pt x="2210" y="1009"/>
                    <a:pt x="3758" y="1009"/>
                  </a:cubicBezTo>
                  <a:cubicBezTo>
                    <a:pt x="5918" y="1009"/>
                    <a:pt x="7190" y="1426"/>
                    <a:pt x="7883" y="1783"/>
                  </a:cubicBezTo>
                  <a:cubicBezTo>
                    <a:pt x="8403" y="1518"/>
                    <a:pt x="8586" y="1274"/>
                    <a:pt x="8586" y="1274"/>
                  </a:cubicBezTo>
                  <a:cubicBezTo>
                    <a:pt x="8586" y="1274"/>
                    <a:pt x="7527" y="0"/>
                    <a:pt x="3758" y="0"/>
                  </a:cubicBezTo>
                  <a:close/>
                </a:path>
              </a:pathLst>
            </a:custGeom>
            <a:solidFill>
              <a:srgbClr val="6C1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a:off x="7123279" y="2597942"/>
              <a:ext cx="1487889" cy="441376"/>
            </a:xfrm>
            <a:custGeom>
              <a:avLst/>
              <a:gdLst/>
              <a:ahLst/>
              <a:cxnLst/>
              <a:rect l="l" t="t" r="r" b="b"/>
              <a:pathLst>
                <a:path w="8586" h="2547" extrusionOk="0">
                  <a:moveTo>
                    <a:pt x="3758" y="622"/>
                  </a:moveTo>
                  <a:cubicBezTo>
                    <a:pt x="5703" y="622"/>
                    <a:pt x="6864" y="978"/>
                    <a:pt x="7486" y="1284"/>
                  </a:cubicBezTo>
                  <a:cubicBezTo>
                    <a:pt x="6875" y="1579"/>
                    <a:pt x="5724" y="1926"/>
                    <a:pt x="3758" y="1926"/>
                  </a:cubicBezTo>
                  <a:cubicBezTo>
                    <a:pt x="1986" y="1926"/>
                    <a:pt x="937" y="1508"/>
                    <a:pt x="672" y="1274"/>
                  </a:cubicBezTo>
                  <a:cubicBezTo>
                    <a:pt x="937" y="1039"/>
                    <a:pt x="1986" y="622"/>
                    <a:pt x="3758" y="622"/>
                  </a:cubicBezTo>
                  <a:close/>
                  <a:moveTo>
                    <a:pt x="3758" y="0"/>
                  </a:moveTo>
                  <a:cubicBezTo>
                    <a:pt x="1681" y="0"/>
                    <a:pt x="0" y="571"/>
                    <a:pt x="0" y="1274"/>
                  </a:cubicBezTo>
                  <a:cubicBezTo>
                    <a:pt x="0" y="1976"/>
                    <a:pt x="1681" y="2547"/>
                    <a:pt x="3758" y="2547"/>
                  </a:cubicBezTo>
                  <a:cubicBezTo>
                    <a:pt x="7598" y="2547"/>
                    <a:pt x="8586" y="1274"/>
                    <a:pt x="8586" y="1274"/>
                  </a:cubicBezTo>
                  <a:cubicBezTo>
                    <a:pt x="8586" y="1274"/>
                    <a:pt x="7527" y="0"/>
                    <a:pt x="3758"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a:off x="7160364" y="2917497"/>
              <a:ext cx="1411987" cy="210031"/>
            </a:xfrm>
            <a:custGeom>
              <a:avLst/>
              <a:gdLst/>
              <a:ahLst/>
              <a:cxnLst/>
              <a:rect l="l" t="t" r="r" b="b"/>
              <a:pathLst>
                <a:path w="8148" h="1212" extrusionOk="0">
                  <a:moveTo>
                    <a:pt x="8148" y="0"/>
                  </a:moveTo>
                  <a:cubicBezTo>
                    <a:pt x="7669" y="367"/>
                    <a:pt x="6386" y="1059"/>
                    <a:pt x="3544" y="1059"/>
                  </a:cubicBezTo>
                  <a:cubicBezTo>
                    <a:pt x="1915" y="1059"/>
                    <a:pt x="519" y="713"/>
                    <a:pt x="0" y="214"/>
                  </a:cubicBezTo>
                  <a:lnTo>
                    <a:pt x="0" y="214"/>
                  </a:lnTo>
                  <a:cubicBezTo>
                    <a:pt x="30" y="295"/>
                    <a:pt x="61" y="367"/>
                    <a:pt x="92" y="448"/>
                  </a:cubicBezTo>
                  <a:cubicBezTo>
                    <a:pt x="673" y="897"/>
                    <a:pt x="1996" y="1212"/>
                    <a:pt x="3544" y="1212"/>
                  </a:cubicBezTo>
                  <a:cubicBezTo>
                    <a:pt x="6172" y="1212"/>
                    <a:pt x="7465" y="621"/>
                    <a:pt x="8026" y="245"/>
                  </a:cubicBezTo>
                  <a:cubicBezTo>
                    <a:pt x="8066" y="153"/>
                    <a:pt x="8107" y="71"/>
                    <a:pt x="8148"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a:off x="7222057" y="3051626"/>
              <a:ext cx="35525" cy="27554"/>
            </a:xfrm>
            <a:custGeom>
              <a:avLst/>
              <a:gdLst/>
              <a:ahLst/>
              <a:cxnLst/>
              <a:rect l="l" t="t" r="r" b="b"/>
              <a:pathLst>
                <a:path w="205" h="159" extrusionOk="0">
                  <a:moveTo>
                    <a:pt x="31" y="0"/>
                  </a:moveTo>
                  <a:lnTo>
                    <a:pt x="31" y="0"/>
                  </a:lnTo>
                  <a:cubicBezTo>
                    <a:pt x="0" y="61"/>
                    <a:pt x="11" y="123"/>
                    <a:pt x="61" y="153"/>
                  </a:cubicBezTo>
                  <a:cubicBezTo>
                    <a:pt x="72" y="157"/>
                    <a:pt x="83" y="159"/>
                    <a:pt x="95" y="159"/>
                  </a:cubicBezTo>
                  <a:cubicBezTo>
                    <a:pt x="137" y="159"/>
                    <a:pt x="180" y="130"/>
                    <a:pt x="204" y="82"/>
                  </a:cubicBezTo>
                  <a:cubicBezTo>
                    <a:pt x="143" y="61"/>
                    <a:pt x="92" y="30"/>
                    <a:pt x="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a:off x="7267980" y="3072768"/>
              <a:ext cx="35352" cy="27554"/>
            </a:xfrm>
            <a:custGeom>
              <a:avLst/>
              <a:gdLst/>
              <a:ahLst/>
              <a:cxnLst/>
              <a:rect l="l" t="t" r="r" b="b"/>
              <a:pathLst>
                <a:path w="204" h="159" extrusionOk="0">
                  <a:moveTo>
                    <a:pt x="31" y="1"/>
                  </a:moveTo>
                  <a:lnTo>
                    <a:pt x="31" y="1"/>
                  </a:lnTo>
                  <a:cubicBezTo>
                    <a:pt x="0" y="62"/>
                    <a:pt x="21" y="133"/>
                    <a:pt x="72" y="153"/>
                  </a:cubicBezTo>
                  <a:cubicBezTo>
                    <a:pt x="81" y="156"/>
                    <a:pt x="90" y="158"/>
                    <a:pt x="99" y="158"/>
                  </a:cubicBezTo>
                  <a:cubicBezTo>
                    <a:pt x="143" y="158"/>
                    <a:pt x="187" y="122"/>
                    <a:pt x="204" y="71"/>
                  </a:cubicBezTo>
                  <a:cubicBezTo>
                    <a:pt x="143" y="41"/>
                    <a:pt x="92" y="21"/>
                    <a:pt x="3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a:off x="7315636" y="3090444"/>
              <a:ext cx="35525" cy="25821"/>
            </a:xfrm>
            <a:custGeom>
              <a:avLst/>
              <a:gdLst/>
              <a:ahLst/>
              <a:cxnLst/>
              <a:rect l="l" t="t" r="r" b="b"/>
              <a:pathLst>
                <a:path w="205" h="149" extrusionOk="0">
                  <a:moveTo>
                    <a:pt x="21" y="0"/>
                  </a:moveTo>
                  <a:cubicBezTo>
                    <a:pt x="1" y="61"/>
                    <a:pt x="21" y="132"/>
                    <a:pt x="82" y="143"/>
                  </a:cubicBezTo>
                  <a:cubicBezTo>
                    <a:pt x="91" y="146"/>
                    <a:pt x="100" y="148"/>
                    <a:pt x="108" y="148"/>
                  </a:cubicBezTo>
                  <a:cubicBezTo>
                    <a:pt x="149" y="148"/>
                    <a:pt x="187" y="110"/>
                    <a:pt x="204" y="51"/>
                  </a:cubicBezTo>
                  <a:cubicBezTo>
                    <a:pt x="143" y="31"/>
                    <a:pt x="82" y="21"/>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a:off x="7365025" y="3104481"/>
              <a:ext cx="35525" cy="25647"/>
            </a:xfrm>
            <a:custGeom>
              <a:avLst/>
              <a:gdLst/>
              <a:ahLst/>
              <a:cxnLst/>
              <a:rect l="l" t="t" r="r" b="b"/>
              <a:pathLst>
                <a:path w="205" h="148" extrusionOk="0">
                  <a:moveTo>
                    <a:pt x="11" y="1"/>
                  </a:moveTo>
                  <a:cubicBezTo>
                    <a:pt x="1" y="62"/>
                    <a:pt x="21" y="133"/>
                    <a:pt x="82" y="143"/>
                  </a:cubicBezTo>
                  <a:cubicBezTo>
                    <a:pt x="90" y="147"/>
                    <a:pt x="98" y="148"/>
                    <a:pt x="105" y="148"/>
                  </a:cubicBezTo>
                  <a:cubicBezTo>
                    <a:pt x="148" y="148"/>
                    <a:pt x="187" y="103"/>
                    <a:pt x="204" y="51"/>
                  </a:cubicBezTo>
                  <a:cubicBezTo>
                    <a:pt x="143" y="31"/>
                    <a:pt x="82" y="21"/>
                    <a:pt x="1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a:off x="7414414" y="3116785"/>
              <a:ext cx="33619" cy="25127"/>
            </a:xfrm>
            <a:custGeom>
              <a:avLst/>
              <a:gdLst/>
              <a:ahLst/>
              <a:cxnLst/>
              <a:rect l="l" t="t" r="r" b="b"/>
              <a:pathLst>
                <a:path w="194" h="145" extrusionOk="0">
                  <a:moveTo>
                    <a:pt x="11" y="1"/>
                  </a:moveTo>
                  <a:lnTo>
                    <a:pt x="11" y="1"/>
                  </a:lnTo>
                  <a:cubicBezTo>
                    <a:pt x="1" y="62"/>
                    <a:pt x="31" y="134"/>
                    <a:pt x="82" y="143"/>
                  </a:cubicBezTo>
                  <a:cubicBezTo>
                    <a:pt x="87" y="144"/>
                    <a:pt x="91" y="145"/>
                    <a:pt x="96" y="145"/>
                  </a:cubicBezTo>
                  <a:cubicBezTo>
                    <a:pt x="142" y="145"/>
                    <a:pt x="185" y="97"/>
                    <a:pt x="194" y="41"/>
                  </a:cubicBezTo>
                  <a:cubicBezTo>
                    <a:pt x="133" y="21"/>
                    <a:pt x="72" y="11"/>
                    <a:pt x="1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a:off x="7463976" y="3127356"/>
              <a:ext cx="35352" cy="23394"/>
            </a:xfrm>
            <a:custGeom>
              <a:avLst/>
              <a:gdLst/>
              <a:ahLst/>
              <a:cxnLst/>
              <a:rect l="l" t="t" r="r" b="b"/>
              <a:pathLst>
                <a:path w="204" h="135" extrusionOk="0">
                  <a:moveTo>
                    <a:pt x="10" y="1"/>
                  </a:moveTo>
                  <a:lnTo>
                    <a:pt x="10" y="1"/>
                  </a:lnTo>
                  <a:cubicBezTo>
                    <a:pt x="0" y="62"/>
                    <a:pt x="30" y="123"/>
                    <a:pt x="82" y="134"/>
                  </a:cubicBezTo>
                  <a:cubicBezTo>
                    <a:pt x="86" y="134"/>
                    <a:pt x="90" y="135"/>
                    <a:pt x="94" y="135"/>
                  </a:cubicBezTo>
                  <a:cubicBezTo>
                    <a:pt x="140" y="135"/>
                    <a:pt x="185" y="88"/>
                    <a:pt x="204" y="32"/>
                  </a:cubicBezTo>
                  <a:cubicBezTo>
                    <a:pt x="132" y="21"/>
                    <a:pt x="71" y="11"/>
                    <a:pt x="1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a:off x="7513365" y="3134461"/>
              <a:ext cx="35352" cy="24954"/>
            </a:xfrm>
            <a:custGeom>
              <a:avLst/>
              <a:gdLst/>
              <a:ahLst/>
              <a:cxnLst/>
              <a:rect l="l" t="t" r="r" b="b"/>
              <a:pathLst>
                <a:path w="204" h="144" extrusionOk="0">
                  <a:moveTo>
                    <a:pt x="10" y="1"/>
                  </a:moveTo>
                  <a:lnTo>
                    <a:pt x="10" y="1"/>
                  </a:lnTo>
                  <a:cubicBezTo>
                    <a:pt x="0" y="72"/>
                    <a:pt x="41" y="133"/>
                    <a:pt x="91" y="143"/>
                  </a:cubicBezTo>
                  <a:cubicBezTo>
                    <a:pt x="143" y="143"/>
                    <a:pt x="193" y="93"/>
                    <a:pt x="204" y="32"/>
                  </a:cubicBezTo>
                  <a:cubicBezTo>
                    <a:pt x="143" y="21"/>
                    <a:pt x="71" y="11"/>
                    <a:pt x="1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a:off x="7564487" y="3141566"/>
              <a:ext cx="33792" cy="23394"/>
            </a:xfrm>
            <a:custGeom>
              <a:avLst/>
              <a:gdLst/>
              <a:ahLst/>
              <a:cxnLst/>
              <a:rect l="l" t="t" r="r" b="b"/>
              <a:pathLst>
                <a:path w="195" h="135" extrusionOk="0">
                  <a:moveTo>
                    <a:pt x="0" y="0"/>
                  </a:moveTo>
                  <a:cubicBezTo>
                    <a:pt x="0" y="72"/>
                    <a:pt x="31" y="133"/>
                    <a:pt x="82" y="133"/>
                  </a:cubicBezTo>
                  <a:cubicBezTo>
                    <a:pt x="87" y="134"/>
                    <a:pt x="92" y="134"/>
                    <a:pt x="97" y="134"/>
                  </a:cubicBezTo>
                  <a:cubicBezTo>
                    <a:pt x="151" y="134"/>
                    <a:pt x="194" y="86"/>
                    <a:pt x="194" y="21"/>
                  </a:cubicBezTo>
                  <a:lnTo>
                    <a:pt x="0"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7613876" y="3146938"/>
              <a:ext cx="35352" cy="23048"/>
            </a:xfrm>
            <a:custGeom>
              <a:avLst/>
              <a:gdLst/>
              <a:ahLst/>
              <a:cxnLst/>
              <a:rect l="l" t="t" r="r" b="b"/>
              <a:pathLst>
                <a:path w="204" h="133" extrusionOk="0">
                  <a:moveTo>
                    <a:pt x="11" y="0"/>
                  </a:moveTo>
                  <a:cubicBezTo>
                    <a:pt x="0" y="71"/>
                    <a:pt x="41" y="122"/>
                    <a:pt x="92" y="132"/>
                  </a:cubicBezTo>
                  <a:cubicBezTo>
                    <a:pt x="153" y="132"/>
                    <a:pt x="194" y="82"/>
                    <a:pt x="204" y="10"/>
                  </a:cubicBezTo>
                  <a:lnTo>
                    <a:pt x="11"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a:off x="7665171" y="3150404"/>
              <a:ext cx="33619" cy="21488"/>
            </a:xfrm>
            <a:custGeom>
              <a:avLst/>
              <a:gdLst/>
              <a:ahLst/>
              <a:cxnLst/>
              <a:rect l="l" t="t" r="r" b="b"/>
              <a:pathLst>
                <a:path w="194" h="124" extrusionOk="0">
                  <a:moveTo>
                    <a:pt x="0" y="1"/>
                  </a:moveTo>
                  <a:cubicBezTo>
                    <a:pt x="0" y="72"/>
                    <a:pt x="41" y="123"/>
                    <a:pt x="91" y="123"/>
                  </a:cubicBezTo>
                  <a:cubicBezTo>
                    <a:pt x="95" y="124"/>
                    <a:pt x="99" y="124"/>
                    <a:pt x="102" y="124"/>
                  </a:cubicBezTo>
                  <a:cubicBezTo>
                    <a:pt x="150" y="124"/>
                    <a:pt x="193" y="67"/>
                    <a:pt x="193" y="10"/>
                  </a:cubicBezTo>
                  <a:cubicBezTo>
                    <a:pt x="132" y="10"/>
                    <a:pt x="71" y="1"/>
                    <a:pt x="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a:off x="7716293" y="3152137"/>
              <a:ext cx="33619" cy="23221"/>
            </a:xfrm>
            <a:custGeom>
              <a:avLst/>
              <a:gdLst/>
              <a:ahLst/>
              <a:cxnLst/>
              <a:rect l="l" t="t" r="r" b="b"/>
              <a:pathLst>
                <a:path w="194" h="134" extrusionOk="0">
                  <a:moveTo>
                    <a:pt x="0" y="0"/>
                  </a:moveTo>
                  <a:cubicBezTo>
                    <a:pt x="0" y="72"/>
                    <a:pt x="41" y="123"/>
                    <a:pt x="92" y="133"/>
                  </a:cubicBezTo>
                  <a:cubicBezTo>
                    <a:pt x="143" y="133"/>
                    <a:pt x="194" y="72"/>
                    <a:pt x="194" y="11"/>
                  </a:cubicBezTo>
                  <a:cubicBezTo>
                    <a:pt x="122" y="0"/>
                    <a:pt x="61" y="0"/>
                    <a:pt x="0"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a:off x="7765682" y="3154043"/>
              <a:ext cx="33792" cy="21315"/>
            </a:xfrm>
            <a:custGeom>
              <a:avLst/>
              <a:gdLst/>
              <a:ahLst/>
              <a:cxnLst/>
              <a:rect l="l" t="t" r="r" b="b"/>
              <a:pathLst>
                <a:path w="195" h="123" extrusionOk="0">
                  <a:moveTo>
                    <a:pt x="0" y="0"/>
                  </a:moveTo>
                  <a:cubicBezTo>
                    <a:pt x="0" y="61"/>
                    <a:pt x="51" y="122"/>
                    <a:pt x="102" y="122"/>
                  </a:cubicBezTo>
                  <a:cubicBezTo>
                    <a:pt x="153" y="122"/>
                    <a:pt x="194" y="61"/>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a:off x="7816804" y="3152137"/>
              <a:ext cx="33792" cy="21315"/>
            </a:xfrm>
            <a:custGeom>
              <a:avLst/>
              <a:gdLst/>
              <a:ahLst/>
              <a:cxnLst/>
              <a:rect l="l" t="t" r="r" b="b"/>
              <a:pathLst>
                <a:path w="195" h="123" extrusionOk="0">
                  <a:moveTo>
                    <a:pt x="1" y="0"/>
                  </a:moveTo>
                  <a:cubicBezTo>
                    <a:pt x="1" y="72"/>
                    <a:pt x="42" y="123"/>
                    <a:pt x="103" y="123"/>
                  </a:cubicBezTo>
                  <a:cubicBezTo>
                    <a:pt x="153" y="123"/>
                    <a:pt x="194" y="72"/>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a:off x="7867925" y="3150404"/>
              <a:ext cx="33792" cy="21488"/>
            </a:xfrm>
            <a:custGeom>
              <a:avLst/>
              <a:gdLst/>
              <a:ahLst/>
              <a:cxnLst/>
              <a:rect l="l" t="t" r="r" b="b"/>
              <a:pathLst>
                <a:path w="195" h="124" extrusionOk="0">
                  <a:moveTo>
                    <a:pt x="184" y="1"/>
                  </a:moveTo>
                  <a:lnTo>
                    <a:pt x="1" y="10"/>
                  </a:lnTo>
                  <a:cubicBezTo>
                    <a:pt x="1" y="67"/>
                    <a:pt x="36" y="124"/>
                    <a:pt x="82" y="124"/>
                  </a:cubicBezTo>
                  <a:cubicBezTo>
                    <a:pt x="86" y="124"/>
                    <a:pt x="89" y="124"/>
                    <a:pt x="93" y="123"/>
                  </a:cubicBezTo>
                  <a:cubicBezTo>
                    <a:pt x="154" y="123"/>
                    <a:pt x="195"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a:off x="7917488" y="3146938"/>
              <a:ext cx="33619" cy="23048"/>
            </a:xfrm>
            <a:custGeom>
              <a:avLst/>
              <a:gdLst/>
              <a:ahLst/>
              <a:cxnLst/>
              <a:rect l="l" t="t" r="r" b="b"/>
              <a:pathLst>
                <a:path w="194" h="133" extrusionOk="0">
                  <a:moveTo>
                    <a:pt x="194" y="0"/>
                  </a:moveTo>
                  <a:lnTo>
                    <a:pt x="0" y="21"/>
                  </a:lnTo>
                  <a:cubicBezTo>
                    <a:pt x="0" y="82"/>
                    <a:pt x="51" y="132"/>
                    <a:pt x="102" y="132"/>
                  </a:cubicBezTo>
                  <a:cubicBezTo>
                    <a:pt x="163" y="132"/>
                    <a:pt x="194" y="71"/>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7968610" y="3143299"/>
              <a:ext cx="33619" cy="23394"/>
            </a:xfrm>
            <a:custGeom>
              <a:avLst/>
              <a:gdLst/>
              <a:ahLst/>
              <a:cxnLst/>
              <a:rect l="l" t="t" r="r" b="b"/>
              <a:pathLst>
                <a:path w="194" h="135" extrusionOk="0">
                  <a:moveTo>
                    <a:pt x="194" y="1"/>
                  </a:moveTo>
                  <a:lnTo>
                    <a:pt x="1" y="21"/>
                  </a:lnTo>
                  <a:cubicBezTo>
                    <a:pt x="1" y="86"/>
                    <a:pt x="43" y="134"/>
                    <a:pt x="89" y="134"/>
                  </a:cubicBezTo>
                  <a:cubicBezTo>
                    <a:pt x="94" y="134"/>
                    <a:pt x="98" y="134"/>
                    <a:pt x="103" y="133"/>
                  </a:cubicBezTo>
                  <a:cubicBezTo>
                    <a:pt x="153" y="133"/>
                    <a:pt x="194" y="72"/>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8017998" y="3137927"/>
              <a:ext cx="35525" cy="23394"/>
            </a:xfrm>
            <a:custGeom>
              <a:avLst/>
              <a:gdLst/>
              <a:ahLst/>
              <a:cxnLst/>
              <a:rect l="l" t="t" r="r" b="b"/>
              <a:pathLst>
                <a:path w="205" h="135" extrusionOk="0">
                  <a:moveTo>
                    <a:pt x="194" y="1"/>
                  </a:moveTo>
                  <a:lnTo>
                    <a:pt x="194" y="1"/>
                  </a:lnTo>
                  <a:cubicBezTo>
                    <a:pt x="133" y="12"/>
                    <a:pt x="62" y="21"/>
                    <a:pt x="1" y="21"/>
                  </a:cubicBezTo>
                  <a:cubicBezTo>
                    <a:pt x="10" y="87"/>
                    <a:pt x="54" y="135"/>
                    <a:pt x="100" y="135"/>
                  </a:cubicBezTo>
                  <a:cubicBezTo>
                    <a:pt x="104" y="135"/>
                    <a:pt x="108" y="135"/>
                    <a:pt x="113" y="134"/>
                  </a:cubicBezTo>
                  <a:cubicBezTo>
                    <a:pt x="164" y="134"/>
                    <a:pt x="205" y="73"/>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8069120" y="3132728"/>
              <a:ext cx="33792" cy="23394"/>
            </a:xfrm>
            <a:custGeom>
              <a:avLst/>
              <a:gdLst/>
              <a:ahLst/>
              <a:cxnLst/>
              <a:rect l="l" t="t" r="r" b="b"/>
              <a:pathLst>
                <a:path w="195" h="135" extrusionOk="0">
                  <a:moveTo>
                    <a:pt x="184" y="1"/>
                  </a:moveTo>
                  <a:lnTo>
                    <a:pt x="184" y="1"/>
                  </a:lnTo>
                  <a:cubicBezTo>
                    <a:pt x="123" y="11"/>
                    <a:pt x="62" y="21"/>
                    <a:pt x="1" y="21"/>
                  </a:cubicBezTo>
                  <a:cubicBezTo>
                    <a:pt x="1" y="86"/>
                    <a:pt x="44" y="134"/>
                    <a:pt x="89" y="134"/>
                  </a:cubicBezTo>
                  <a:cubicBezTo>
                    <a:pt x="94" y="134"/>
                    <a:pt x="98" y="134"/>
                    <a:pt x="103" y="133"/>
                  </a:cubicBezTo>
                  <a:cubicBezTo>
                    <a:pt x="164" y="123"/>
                    <a:pt x="195" y="6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a:off x="8118683" y="3123890"/>
              <a:ext cx="35352" cy="25127"/>
            </a:xfrm>
            <a:custGeom>
              <a:avLst/>
              <a:gdLst/>
              <a:ahLst/>
              <a:cxnLst/>
              <a:rect l="l" t="t" r="r" b="b"/>
              <a:pathLst>
                <a:path w="204" h="145" extrusionOk="0">
                  <a:moveTo>
                    <a:pt x="194" y="0"/>
                  </a:moveTo>
                  <a:lnTo>
                    <a:pt x="194" y="0"/>
                  </a:lnTo>
                  <a:cubicBezTo>
                    <a:pt x="122" y="21"/>
                    <a:pt x="61" y="31"/>
                    <a:pt x="0" y="31"/>
                  </a:cubicBezTo>
                  <a:cubicBezTo>
                    <a:pt x="10" y="96"/>
                    <a:pt x="53" y="144"/>
                    <a:pt x="99" y="144"/>
                  </a:cubicBezTo>
                  <a:cubicBezTo>
                    <a:pt x="103" y="144"/>
                    <a:pt x="108" y="144"/>
                    <a:pt x="112" y="143"/>
                  </a:cubicBezTo>
                  <a:cubicBezTo>
                    <a:pt x="163" y="133"/>
                    <a:pt x="204" y="72"/>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a:off x="8168071" y="3115052"/>
              <a:ext cx="35352" cy="25127"/>
            </a:xfrm>
            <a:custGeom>
              <a:avLst/>
              <a:gdLst/>
              <a:ahLst/>
              <a:cxnLst/>
              <a:rect l="l" t="t" r="r" b="b"/>
              <a:pathLst>
                <a:path w="204" h="145" extrusionOk="0">
                  <a:moveTo>
                    <a:pt x="194" y="1"/>
                  </a:moveTo>
                  <a:lnTo>
                    <a:pt x="194" y="1"/>
                  </a:lnTo>
                  <a:cubicBezTo>
                    <a:pt x="122" y="21"/>
                    <a:pt x="61" y="31"/>
                    <a:pt x="0" y="42"/>
                  </a:cubicBezTo>
                  <a:cubicBezTo>
                    <a:pt x="10" y="98"/>
                    <a:pt x="53" y="145"/>
                    <a:pt x="107" y="145"/>
                  </a:cubicBezTo>
                  <a:cubicBezTo>
                    <a:pt x="112" y="145"/>
                    <a:pt x="117" y="144"/>
                    <a:pt x="122" y="144"/>
                  </a:cubicBezTo>
                  <a:cubicBezTo>
                    <a:pt x="174" y="133"/>
                    <a:pt x="204" y="72"/>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a:off x="8217460" y="3104481"/>
              <a:ext cx="35525" cy="25127"/>
            </a:xfrm>
            <a:custGeom>
              <a:avLst/>
              <a:gdLst/>
              <a:ahLst/>
              <a:cxnLst/>
              <a:rect l="l" t="t" r="r" b="b"/>
              <a:pathLst>
                <a:path w="205" h="145" extrusionOk="0">
                  <a:moveTo>
                    <a:pt x="184" y="1"/>
                  </a:moveTo>
                  <a:cubicBezTo>
                    <a:pt x="123" y="21"/>
                    <a:pt x="61" y="31"/>
                    <a:pt x="0" y="42"/>
                  </a:cubicBezTo>
                  <a:cubicBezTo>
                    <a:pt x="10" y="105"/>
                    <a:pt x="60" y="145"/>
                    <a:pt x="107" y="145"/>
                  </a:cubicBezTo>
                  <a:cubicBezTo>
                    <a:pt x="113" y="145"/>
                    <a:pt x="118" y="144"/>
                    <a:pt x="123" y="143"/>
                  </a:cubicBezTo>
                  <a:cubicBezTo>
                    <a:pt x="174" y="133"/>
                    <a:pt x="204"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p:cNvSpPr/>
            <p:nvPr/>
          </p:nvSpPr>
          <p:spPr>
            <a:xfrm>
              <a:off x="8266849" y="3092177"/>
              <a:ext cx="35525" cy="25647"/>
            </a:xfrm>
            <a:custGeom>
              <a:avLst/>
              <a:gdLst/>
              <a:ahLst/>
              <a:cxnLst/>
              <a:rect l="l" t="t" r="r" b="b"/>
              <a:pathLst>
                <a:path w="205" h="148" extrusionOk="0">
                  <a:moveTo>
                    <a:pt x="184" y="0"/>
                  </a:moveTo>
                  <a:cubicBezTo>
                    <a:pt x="123" y="21"/>
                    <a:pt x="62" y="41"/>
                    <a:pt x="1" y="51"/>
                  </a:cubicBezTo>
                  <a:cubicBezTo>
                    <a:pt x="9" y="110"/>
                    <a:pt x="52" y="148"/>
                    <a:pt x="96" y="148"/>
                  </a:cubicBezTo>
                  <a:cubicBezTo>
                    <a:pt x="105" y="148"/>
                    <a:pt x="114" y="146"/>
                    <a:pt x="123" y="143"/>
                  </a:cubicBezTo>
                  <a:cubicBezTo>
                    <a:pt x="174" y="133"/>
                    <a:pt x="204" y="72"/>
                    <a:pt x="18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p:cNvSpPr/>
            <p:nvPr/>
          </p:nvSpPr>
          <p:spPr>
            <a:xfrm>
              <a:off x="8314505" y="3077967"/>
              <a:ext cx="35525" cy="25821"/>
            </a:xfrm>
            <a:custGeom>
              <a:avLst/>
              <a:gdLst/>
              <a:ahLst/>
              <a:cxnLst/>
              <a:rect l="l" t="t" r="r" b="b"/>
              <a:pathLst>
                <a:path w="205" h="149" extrusionOk="0">
                  <a:moveTo>
                    <a:pt x="184" y="1"/>
                  </a:moveTo>
                  <a:lnTo>
                    <a:pt x="1" y="62"/>
                  </a:lnTo>
                  <a:cubicBezTo>
                    <a:pt x="18" y="112"/>
                    <a:pt x="62" y="149"/>
                    <a:pt x="105" y="149"/>
                  </a:cubicBezTo>
                  <a:cubicBezTo>
                    <a:pt x="115" y="149"/>
                    <a:pt x="124" y="147"/>
                    <a:pt x="133" y="143"/>
                  </a:cubicBezTo>
                  <a:cubicBezTo>
                    <a:pt x="184" y="133"/>
                    <a:pt x="205"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p:cNvSpPr/>
            <p:nvPr/>
          </p:nvSpPr>
          <p:spPr>
            <a:xfrm>
              <a:off x="8362161" y="3062197"/>
              <a:ext cx="37258" cy="25821"/>
            </a:xfrm>
            <a:custGeom>
              <a:avLst/>
              <a:gdLst/>
              <a:ahLst/>
              <a:cxnLst/>
              <a:rect l="l" t="t" r="r" b="b"/>
              <a:pathLst>
                <a:path w="215" h="149" extrusionOk="0">
                  <a:moveTo>
                    <a:pt x="184" y="0"/>
                  </a:moveTo>
                  <a:lnTo>
                    <a:pt x="0" y="62"/>
                  </a:lnTo>
                  <a:cubicBezTo>
                    <a:pt x="26" y="112"/>
                    <a:pt x="65" y="148"/>
                    <a:pt x="106" y="148"/>
                  </a:cubicBezTo>
                  <a:cubicBezTo>
                    <a:pt x="115" y="148"/>
                    <a:pt x="124" y="147"/>
                    <a:pt x="133" y="143"/>
                  </a:cubicBezTo>
                  <a:cubicBezTo>
                    <a:pt x="184" y="132"/>
                    <a:pt x="215" y="62"/>
                    <a:pt x="18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9"/>
            <p:cNvSpPr/>
            <p:nvPr/>
          </p:nvSpPr>
          <p:spPr>
            <a:xfrm>
              <a:off x="8409817" y="3042615"/>
              <a:ext cx="35525" cy="27900"/>
            </a:xfrm>
            <a:custGeom>
              <a:avLst/>
              <a:gdLst/>
              <a:ahLst/>
              <a:cxnLst/>
              <a:rect l="l" t="t" r="r" b="b"/>
              <a:pathLst>
                <a:path w="205" h="161" extrusionOk="0">
                  <a:moveTo>
                    <a:pt x="174" y="1"/>
                  </a:moveTo>
                  <a:lnTo>
                    <a:pt x="174" y="1"/>
                  </a:lnTo>
                  <a:cubicBezTo>
                    <a:pt x="123" y="32"/>
                    <a:pt x="62" y="52"/>
                    <a:pt x="1" y="73"/>
                  </a:cubicBezTo>
                  <a:cubicBezTo>
                    <a:pt x="25" y="129"/>
                    <a:pt x="69" y="160"/>
                    <a:pt x="106" y="160"/>
                  </a:cubicBezTo>
                  <a:cubicBezTo>
                    <a:pt x="115" y="160"/>
                    <a:pt x="125" y="158"/>
                    <a:pt x="133" y="154"/>
                  </a:cubicBezTo>
                  <a:cubicBezTo>
                    <a:pt x="184" y="134"/>
                    <a:pt x="205" y="62"/>
                    <a:pt x="17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9"/>
            <p:cNvSpPr/>
            <p:nvPr/>
          </p:nvSpPr>
          <p:spPr>
            <a:xfrm>
              <a:off x="8455740" y="3021473"/>
              <a:ext cx="35525" cy="27900"/>
            </a:xfrm>
            <a:custGeom>
              <a:avLst/>
              <a:gdLst/>
              <a:ahLst/>
              <a:cxnLst/>
              <a:rect l="l" t="t" r="r" b="b"/>
              <a:pathLst>
                <a:path w="205" h="161" extrusionOk="0">
                  <a:moveTo>
                    <a:pt x="173" y="1"/>
                  </a:moveTo>
                  <a:lnTo>
                    <a:pt x="173" y="1"/>
                  </a:lnTo>
                  <a:cubicBezTo>
                    <a:pt x="112" y="32"/>
                    <a:pt x="62" y="52"/>
                    <a:pt x="1" y="82"/>
                  </a:cubicBezTo>
                  <a:cubicBezTo>
                    <a:pt x="25" y="131"/>
                    <a:pt x="68" y="160"/>
                    <a:pt x="110" y="160"/>
                  </a:cubicBezTo>
                  <a:cubicBezTo>
                    <a:pt x="122" y="160"/>
                    <a:pt x="133" y="158"/>
                    <a:pt x="143" y="154"/>
                  </a:cubicBezTo>
                  <a:cubicBezTo>
                    <a:pt x="194" y="123"/>
                    <a:pt x="204" y="62"/>
                    <a:pt x="17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p:cNvSpPr/>
            <p:nvPr/>
          </p:nvSpPr>
          <p:spPr>
            <a:xfrm>
              <a:off x="7684407" y="3313127"/>
              <a:ext cx="51468" cy="50948"/>
            </a:xfrm>
            <a:custGeom>
              <a:avLst/>
              <a:gdLst/>
              <a:ahLst/>
              <a:cxnLst/>
              <a:rect l="l" t="t" r="r" b="b"/>
              <a:pathLst>
                <a:path w="297" h="294" extrusionOk="0">
                  <a:moveTo>
                    <a:pt x="123" y="1"/>
                  </a:moveTo>
                  <a:cubicBezTo>
                    <a:pt x="92" y="1"/>
                    <a:pt x="62" y="14"/>
                    <a:pt x="41" y="39"/>
                  </a:cubicBezTo>
                  <a:cubicBezTo>
                    <a:pt x="1" y="80"/>
                    <a:pt x="1" y="151"/>
                    <a:pt x="41" y="202"/>
                  </a:cubicBezTo>
                  <a:cubicBezTo>
                    <a:pt x="82" y="243"/>
                    <a:pt x="296" y="294"/>
                    <a:pt x="296" y="294"/>
                  </a:cubicBezTo>
                  <a:cubicBezTo>
                    <a:pt x="296" y="294"/>
                    <a:pt x="245" y="80"/>
                    <a:pt x="204" y="39"/>
                  </a:cubicBezTo>
                  <a:cubicBezTo>
                    <a:pt x="184" y="14"/>
                    <a:pt x="153" y="1"/>
                    <a:pt x="123"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p:cNvSpPr/>
            <p:nvPr/>
          </p:nvSpPr>
          <p:spPr>
            <a:xfrm>
              <a:off x="7903278" y="3314513"/>
              <a:ext cx="51468" cy="49562"/>
            </a:xfrm>
            <a:custGeom>
              <a:avLst/>
              <a:gdLst/>
              <a:ahLst/>
              <a:cxnLst/>
              <a:rect l="l" t="t" r="r" b="b"/>
              <a:pathLst>
                <a:path w="297" h="286" extrusionOk="0">
                  <a:moveTo>
                    <a:pt x="170" y="1"/>
                  </a:moveTo>
                  <a:cubicBezTo>
                    <a:pt x="141" y="1"/>
                    <a:pt x="113" y="11"/>
                    <a:pt x="93" y="31"/>
                  </a:cubicBezTo>
                  <a:cubicBezTo>
                    <a:pt x="41" y="82"/>
                    <a:pt x="1" y="286"/>
                    <a:pt x="1" y="286"/>
                  </a:cubicBezTo>
                  <a:cubicBezTo>
                    <a:pt x="1" y="286"/>
                    <a:pt x="204" y="245"/>
                    <a:pt x="256" y="194"/>
                  </a:cubicBezTo>
                  <a:cubicBezTo>
                    <a:pt x="296" y="154"/>
                    <a:pt x="296" y="82"/>
                    <a:pt x="256" y="31"/>
                  </a:cubicBezTo>
                  <a:cubicBezTo>
                    <a:pt x="230" y="11"/>
                    <a:pt x="199" y="1"/>
                    <a:pt x="170"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p:cNvSpPr/>
            <p:nvPr/>
          </p:nvSpPr>
          <p:spPr>
            <a:xfrm>
              <a:off x="7702083" y="3192861"/>
              <a:ext cx="233078" cy="240183"/>
            </a:xfrm>
            <a:custGeom>
              <a:avLst/>
              <a:gdLst/>
              <a:ahLst/>
              <a:cxnLst/>
              <a:rect l="l" t="t" r="r" b="b"/>
              <a:pathLst>
                <a:path w="1345" h="1386" extrusionOk="0">
                  <a:moveTo>
                    <a:pt x="673" y="0"/>
                  </a:moveTo>
                  <a:lnTo>
                    <a:pt x="31" y="652"/>
                  </a:lnTo>
                  <a:cubicBezTo>
                    <a:pt x="1" y="672"/>
                    <a:pt x="1" y="713"/>
                    <a:pt x="31" y="743"/>
                  </a:cubicBezTo>
                  <a:lnTo>
                    <a:pt x="673" y="1385"/>
                  </a:lnTo>
                  <a:lnTo>
                    <a:pt x="1325" y="743"/>
                  </a:lnTo>
                  <a:cubicBezTo>
                    <a:pt x="1345" y="713"/>
                    <a:pt x="1345" y="672"/>
                    <a:pt x="1325" y="652"/>
                  </a:cubicBezTo>
                  <a:lnTo>
                    <a:pt x="673"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p:cNvSpPr/>
            <p:nvPr/>
          </p:nvSpPr>
          <p:spPr>
            <a:xfrm>
              <a:off x="7788557" y="3281068"/>
              <a:ext cx="60306" cy="63598"/>
            </a:xfrm>
            <a:custGeom>
              <a:avLst/>
              <a:gdLst/>
              <a:ahLst/>
              <a:cxnLst/>
              <a:rect l="l" t="t" r="r" b="b"/>
              <a:pathLst>
                <a:path w="348" h="367" extrusionOk="0">
                  <a:moveTo>
                    <a:pt x="174" y="0"/>
                  </a:moveTo>
                  <a:lnTo>
                    <a:pt x="11" y="173"/>
                  </a:lnTo>
                  <a:cubicBezTo>
                    <a:pt x="1" y="184"/>
                    <a:pt x="1" y="193"/>
                    <a:pt x="11" y="193"/>
                  </a:cubicBezTo>
                  <a:lnTo>
                    <a:pt x="174" y="367"/>
                  </a:lnTo>
                  <a:lnTo>
                    <a:pt x="347" y="193"/>
                  </a:lnTo>
                  <a:lnTo>
                    <a:pt x="347" y="173"/>
                  </a:lnTo>
                  <a:lnTo>
                    <a:pt x="174" y="0"/>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a:off x="7815071" y="3233238"/>
              <a:ext cx="54934" cy="145046"/>
            </a:xfrm>
            <a:custGeom>
              <a:avLst/>
              <a:gdLst/>
              <a:ahLst/>
              <a:cxnLst/>
              <a:rect l="l" t="t" r="r" b="b"/>
              <a:pathLst>
                <a:path w="317" h="837" extrusionOk="0">
                  <a:moveTo>
                    <a:pt x="21" y="1"/>
                  </a:moveTo>
                  <a:cubicBezTo>
                    <a:pt x="21" y="1"/>
                    <a:pt x="11" y="1"/>
                    <a:pt x="11" y="11"/>
                  </a:cubicBezTo>
                  <a:lnTo>
                    <a:pt x="0" y="11"/>
                  </a:lnTo>
                  <a:lnTo>
                    <a:pt x="0" y="21"/>
                  </a:lnTo>
                  <a:lnTo>
                    <a:pt x="0" y="32"/>
                  </a:lnTo>
                  <a:cubicBezTo>
                    <a:pt x="0" y="42"/>
                    <a:pt x="0" y="42"/>
                    <a:pt x="11" y="42"/>
                  </a:cubicBezTo>
                  <a:lnTo>
                    <a:pt x="11" y="52"/>
                  </a:lnTo>
                  <a:lnTo>
                    <a:pt x="21" y="52"/>
                  </a:lnTo>
                  <a:cubicBezTo>
                    <a:pt x="31" y="52"/>
                    <a:pt x="41" y="52"/>
                    <a:pt x="41" y="42"/>
                  </a:cubicBezTo>
                  <a:cubicBezTo>
                    <a:pt x="41" y="42"/>
                    <a:pt x="52" y="32"/>
                    <a:pt x="52" y="21"/>
                  </a:cubicBezTo>
                  <a:lnTo>
                    <a:pt x="41" y="11"/>
                  </a:lnTo>
                  <a:cubicBezTo>
                    <a:pt x="41" y="11"/>
                    <a:pt x="41" y="1"/>
                    <a:pt x="31" y="1"/>
                  </a:cubicBezTo>
                  <a:close/>
                  <a:moveTo>
                    <a:pt x="113" y="82"/>
                  </a:moveTo>
                  <a:cubicBezTo>
                    <a:pt x="102" y="82"/>
                    <a:pt x="92" y="82"/>
                    <a:pt x="92" y="93"/>
                  </a:cubicBezTo>
                  <a:cubicBezTo>
                    <a:pt x="82" y="93"/>
                    <a:pt x="82" y="103"/>
                    <a:pt x="82" y="113"/>
                  </a:cubicBezTo>
                  <a:cubicBezTo>
                    <a:pt x="82" y="113"/>
                    <a:pt x="82" y="123"/>
                    <a:pt x="92" y="123"/>
                  </a:cubicBezTo>
                  <a:cubicBezTo>
                    <a:pt x="92" y="134"/>
                    <a:pt x="102" y="134"/>
                    <a:pt x="113" y="134"/>
                  </a:cubicBezTo>
                  <a:cubicBezTo>
                    <a:pt x="113" y="134"/>
                    <a:pt x="123" y="134"/>
                    <a:pt x="123" y="123"/>
                  </a:cubicBezTo>
                  <a:cubicBezTo>
                    <a:pt x="133" y="123"/>
                    <a:pt x="133" y="113"/>
                    <a:pt x="133" y="113"/>
                  </a:cubicBezTo>
                  <a:cubicBezTo>
                    <a:pt x="133" y="103"/>
                    <a:pt x="133" y="93"/>
                    <a:pt x="123" y="93"/>
                  </a:cubicBezTo>
                  <a:cubicBezTo>
                    <a:pt x="123" y="82"/>
                    <a:pt x="113" y="82"/>
                    <a:pt x="113" y="82"/>
                  </a:cubicBezTo>
                  <a:close/>
                  <a:moveTo>
                    <a:pt x="194" y="164"/>
                  </a:moveTo>
                  <a:cubicBezTo>
                    <a:pt x="184" y="164"/>
                    <a:pt x="184" y="174"/>
                    <a:pt x="174" y="174"/>
                  </a:cubicBezTo>
                  <a:cubicBezTo>
                    <a:pt x="174" y="184"/>
                    <a:pt x="163" y="184"/>
                    <a:pt x="163" y="195"/>
                  </a:cubicBezTo>
                  <a:lnTo>
                    <a:pt x="174" y="205"/>
                  </a:lnTo>
                  <a:cubicBezTo>
                    <a:pt x="174" y="215"/>
                    <a:pt x="184" y="215"/>
                    <a:pt x="194" y="215"/>
                  </a:cubicBezTo>
                  <a:lnTo>
                    <a:pt x="204" y="215"/>
                  </a:lnTo>
                  <a:cubicBezTo>
                    <a:pt x="215" y="205"/>
                    <a:pt x="215" y="195"/>
                    <a:pt x="215" y="195"/>
                  </a:cubicBezTo>
                  <a:cubicBezTo>
                    <a:pt x="215" y="184"/>
                    <a:pt x="215" y="184"/>
                    <a:pt x="204" y="174"/>
                  </a:cubicBezTo>
                  <a:lnTo>
                    <a:pt x="194" y="164"/>
                  </a:lnTo>
                  <a:close/>
                  <a:moveTo>
                    <a:pt x="245" y="266"/>
                  </a:moveTo>
                  <a:cubicBezTo>
                    <a:pt x="235" y="276"/>
                    <a:pt x="235" y="276"/>
                    <a:pt x="235" y="286"/>
                  </a:cubicBezTo>
                  <a:lnTo>
                    <a:pt x="235" y="297"/>
                  </a:lnTo>
                  <a:cubicBezTo>
                    <a:pt x="235" y="306"/>
                    <a:pt x="245" y="317"/>
                    <a:pt x="255" y="317"/>
                  </a:cubicBezTo>
                  <a:cubicBezTo>
                    <a:pt x="255" y="317"/>
                    <a:pt x="265" y="317"/>
                    <a:pt x="265" y="306"/>
                  </a:cubicBezTo>
                  <a:cubicBezTo>
                    <a:pt x="276" y="306"/>
                    <a:pt x="276" y="297"/>
                    <a:pt x="276" y="286"/>
                  </a:cubicBezTo>
                  <a:lnTo>
                    <a:pt x="276" y="276"/>
                  </a:lnTo>
                  <a:cubicBezTo>
                    <a:pt x="276" y="276"/>
                    <a:pt x="265" y="266"/>
                    <a:pt x="255" y="266"/>
                  </a:cubicBezTo>
                  <a:close/>
                  <a:moveTo>
                    <a:pt x="285" y="378"/>
                  </a:moveTo>
                  <a:cubicBezTo>
                    <a:pt x="276" y="378"/>
                    <a:pt x="265" y="388"/>
                    <a:pt x="265" y="398"/>
                  </a:cubicBezTo>
                  <a:lnTo>
                    <a:pt x="265" y="408"/>
                  </a:lnTo>
                  <a:cubicBezTo>
                    <a:pt x="265" y="419"/>
                    <a:pt x="276" y="429"/>
                    <a:pt x="285" y="429"/>
                  </a:cubicBezTo>
                  <a:lnTo>
                    <a:pt x="296" y="429"/>
                  </a:lnTo>
                  <a:cubicBezTo>
                    <a:pt x="306" y="429"/>
                    <a:pt x="316" y="419"/>
                    <a:pt x="316" y="398"/>
                  </a:cubicBezTo>
                  <a:cubicBezTo>
                    <a:pt x="306" y="388"/>
                    <a:pt x="296" y="378"/>
                    <a:pt x="285" y="378"/>
                  </a:cubicBezTo>
                  <a:close/>
                  <a:moveTo>
                    <a:pt x="285" y="500"/>
                  </a:moveTo>
                  <a:cubicBezTo>
                    <a:pt x="276" y="500"/>
                    <a:pt x="265" y="500"/>
                    <a:pt x="265" y="521"/>
                  </a:cubicBezTo>
                  <a:cubicBezTo>
                    <a:pt x="265" y="530"/>
                    <a:pt x="276" y="541"/>
                    <a:pt x="285" y="541"/>
                  </a:cubicBezTo>
                  <a:cubicBezTo>
                    <a:pt x="306" y="541"/>
                    <a:pt x="306" y="530"/>
                    <a:pt x="316" y="521"/>
                  </a:cubicBezTo>
                  <a:cubicBezTo>
                    <a:pt x="316" y="510"/>
                    <a:pt x="306" y="500"/>
                    <a:pt x="296" y="500"/>
                  </a:cubicBezTo>
                  <a:close/>
                  <a:moveTo>
                    <a:pt x="255" y="612"/>
                  </a:moveTo>
                  <a:cubicBezTo>
                    <a:pt x="245" y="612"/>
                    <a:pt x="235" y="612"/>
                    <a:pt x="235" y="623"/>
                  </a:cubicBezTo>
                  <a:lnTo>
                    <a:pt x="235" y="632"/>
                  </a:lnTo>
                  <a:cubicBezTo>
                    <a:pt x="235" y="643"/>
                    <a:pt x="235" y="653"/>
                    <a:pt x="245" y="653"/>
                  </a:cubicBezTo>
                  <a:lnTo>
                    <a:pt x="255" y="653"/>
                  </a:lnTo>
                  <a:cubicBezTo>
                    <a:pt x="265" y="653"/>
                    <a:pt x="276" y="653"/>
                    <a:pt x="276" y="643"/>
                  </a:cubicBezTo>
                  <a:lnTo>
                    <a:pt x="276" y="632"/>
                  </a:lnTo>
                  <a:cubicBezTo>
                    <a:pt x="276" y="623"/>
                    <a:pt x="276" y="612"/>
                    <a:pt x="265" y="612"/>
                  </a:cubicBezTo>
                  <a:close/>
                  <a:moveTo>
                    <a:pt x="194" y="704"/>
                  </a:moveTo>
                  <a:cubicBezTo>
                    <a:pt x="184" y="704"/>
                    <a:pt x="174" y="704"/>
                    <a:pt x="174" y="714"/>
                  </a:cubicBezTo>
                  <a:cubicBezTo>
                    <a:pt x="163" y="714"/>
                    <a:pt x="163" y="724"/>
                    <a:pt x="163" y="734"/>
                  </a:cubicBezTo>
                  <a:lnTo>
                    <a:pt x="174" y="745"/>
                  </a:lnTo>
                  <a:cubicBezTo>
                    <a:pt x="174" y="755"/>
                    <a:pt x="184" y="755"/>
                    <a:pt x="194" y="755"/>
                  </a:cubicBezTo>
                  <a:cubicBezTo>
                    <a:pt x="194" y="755"/>
                    <a:pt x="204" y="755"/>
                    <a:pt x="204" y="745"/>
                  </a:cubicBezTo>
                  <a:cubicBezTo>
                    <a:pt x="215" y="745"/>
                    <a:pt x="215" y="734"/>
                    <a:pt x="215" y="734"/>
                  </a:cubicBezTo>
                  <a:cubicBezTo>
                    <a:pt x="215" y="724"/>
                    <a:pt x="215" y="714"/>
                    <a:pt x="204" y="714"/>
                  </a:cubicBezTo>
                  <a:cubicBezTo>
                    <a:pt x="204" y="704"/>
                    <a:pt x="194" y="704"/>
                    <a:pt x="194" y="704"/>
                  </a:cubicBezTo>
                  <a:close/>
                  <a:moveTo>
                    <a:pt x="102" y="786"/>
                  </a:moveTo>
                  <a:lnTo>
                    <a:pt x="92" y="795"/>
                  </a:lnTo>
                  <a:cubicBezTo>
                    <a:pt x="82" y="806"/>
                    <a:pt x="82" y="806"/>
                    <a:pt x="82" y="816"/>
                  </a:cubicBezTo>
                  <a:cubicBezTo>
                    <a:pt x="82" y="816"/>
                    <a:pt x="82" y="826"/>
                    <a:pt x="92" y="826"/>
                  </a:cubicBezTo>
                  <a:cubicBezTo>
                    <a:pt x="92" y="836"/>
                    <a:pt x="102" y="836"/>
                    <a:pt x="113" y="836"/>
                  </a:cubicBezTo>
                  <a:cubicBezTo>
                    <a:pt x="113" y="836"/>
                    <a:pt x="123" y="836"/>
                    <a:pt x="123" y="826"/>
                  </a:cubicBezTo>
                  <a:cubicBezTo>
                    <a:pt x="133" y="826"/>
                    <a:pt x="133" y="806"/>
                    <a:pt x="123" y="795"/>
                  </a:cubicBezTo>
                  <a:cubicBezTo>
                    <a:pt x="123" y="795"/>
                    <a:pt x="113" y="786"/>
                    <a:pt x="102" y="78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a:off x="7815071" y="3233238"/>
              <a:ext cx="9011" cy="9185"/>
            </a:xfrm>
            <a:custGeom>
              <a:avLst/>
              <a:gdLst/>
              <a:ahLst/>
              <a:cxnLst/>
              <a:rect l="l" t="t" r="r" b="b"/>
              <a:pathLst>
                <a:path w="52" h="53" extrusionOk="0">
                  <a:moveTo>
                    <a:pt x="11" y="1"/>
                  </a:moveTo>
                  <a:lnTo>
                    <a:pt x="11" y="11"/>
                  </a:lnTo>
                  <a:lnTo>
                    <a:pt x="0" y="11"/>
                  </a:lnTo>
                  <a:lnTo>
                    <a:pt x="0" y="21"/>
                  </a:lnTo>
                  <a:lnTo>
                    <a:pt x="0" y="32"/>
                  </a:lnTo>
                  <a:cubicBezTo>
                    <a:pt x="0" y="42"/>
                    <a:pt x="0" y="42"/>
                    <a:pt x="11" y="42"/>
                  </a:cubicBezTo>
                  <a:lnTo>
                    <a:pt x="11" y="52"/>
                  </a:lnTo>
                  <a:lnTo>
                    <a:pt x="21" y="52"/>
                  </a:lnTo>
                  <a:cubicBezTo>
                    <a:pt x="31" y="52"/>
                    <a:pt x="41" y="42"/>
                    <a:pt x="41" y="42"/>
                  </a:cubicBezTo>
                  <a:lnTo>
                    <a:pt x="41" y="32"/>
                  </a:lnTo>
                  <a:cubicBezTo>
                    <a:pt x="52" y="32"/>
                    <a:pt x="52" y="32"/>
                    <a:pt x="52" y="21"/>
                  </a:cubicBezTo>
                  <a:lnTo>
                    <a:pt x="41" y="11"/>
                  </a:lnTo>
                  <a:cubicBezTo>
                    <a:pt x="31" y="1"/>
                    <a:pt x="31" y="1"/>
                    <a:pt x="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a:off x="7769148" y="3247449"/>
              <a:ext cx="54934" cy="144873"/>
            </a:xfrm>
            <a:custGeom>
              <a:avLst/>
              <a:gdLst/>
              <a:ahLst/>
              <a:cxnLst/>
              <a:rect l="l" t="t" r="r" b="b"/>
              <a:pathLst>
                <a:path w="317" h="836" extrusionOk="0">
                  <a:moveTo>
                    <a:pt x="204" y="0"/>
                  </a:moveTo>
                  <a:cubicBezTo>
                    <a:pt x="204" y="0"/>
                    <a:pt x="194" y="0"/>
                    <a:pt x="184" y="11"/>
                  </a:cubicBezTo>
                  <a:lnTo>
                    <a:pt x="184" y="31"/>
                  </a:lnTo>
                  <a:lnTo>
                    <a:pt x="184" y="41"/>
                  </a:lnTo>
                  <a:cubicBezTo>
                    <a:pt x="194" y="52"/>
                    <a:pt x="204" y="52"/>
                    <a:pt x="204" y="52"/>
                  </a:cubicBezTo>
                  <a:cubicBezTo>
                    <a:pt x="215" y="52"/>
                    <a:pt x="215" y="52"/>
                    <a:pt x="225" y="41"/>
                  </a:cubicBezTo>
                  <a:cubicBezTo>
                    <a:pt x="235" y="31"/>
                    <a:pt x="235" y="21"/>
                    <a:pt x="225" y="11"/>
                  </a:cubicBezTo>
                  <a:cubicBezTo>
                    <a:pt x="215" y="0"/>
                    <a:pt x="215" y="0"/>
                    <a:pt x="204" y="0"/>
                  </a:cubicBezTo>
                  <a:close/>
                  <a:moveTo>
                    <a:pt x="123" y="82"/>
                  </a:moveTo>
                  <a:cubicBezTo>
                    <a:pt x="113" y="82"/>
                    <a:pt x="113" y="92"/>
                    <a:pt x="102" y="92"/>
                  </a:cubicBezTo>
                  <a:lnTo>
                    <a:pt x="102" y="113"/>
                  </a:lnTo>
                  <a:lnTo>
                    <a:pt x="102" y="133"/>
                  </a:lnTo>
                  <a:lnTo>
                    <a:pt x="123" y="133"/>
                  </a:lnTo>
                  <a:cubicBezTo>
                    <a:pt x="133" y="133"/>
                    <a:pt x="133" y="133"/>
                    <a:pt x="143" y="123"/>
                  </a:cubicBezTo>
                  <a:lnTo>
                    <a:pt x="143" y="113"/>
                  </a:lnTo>
                  <a:lnTo>
                    <a:pt x="143" y="92"/>
                  </a:lnTo>
                  <a:cubicBezTo>
                    <a:pt x="133" y="92"/>
                    <a:pt x="133" y="82"/>
                    <a:pt x="123" y="82"/>
                  </a:cubicBezTo>
                  <a:close/>
                  <a:moveTo>
                    <a:pt x="62" y="184"/>
                  </a:moveTo>
                  <a:cubicBezTo>
                    <a:pt x="52" y="184"/>
                    <a:pt x="41" y="194"/>
                    <a:pt x="31" y="194"/>
                  </a:cubicBezTo>
                  <a:lnTo>
                    <a:pt x="31" y="204"/>
                  </a:lnTo>
                  <a:cubicBezTo>
                    <a:pt x="31" y="215"/>
                    <a:pt x="41" y="224"/>
                    <a:pt x="52" y="224"/>
                  </a:cubicBezTo>
                  <a:cubicBezTo>
                    <a:pt x="52" y="235"/>
                    <a:pt x="52" y="235"/>
                    <a:pt x="62" y="235"/>
                  </a:cubicBezTo>
                  <a:lnTo>
                    <a:pt x="82" y="215"/>
                  </a:lnTo>
                  <a:lnTo>
                    <a:pt x="82" y="204"/>
                  </a:lnTo>
                  <a:cubicBezTo>
                    <a:pt x="82" y="194"/>
                    <a:pt x="72" y="194"/>
                    <a:pt x="72" y="184"/>
                  </a:cubicBezTo>
                  <a:close/>
                  <a:moveTo>
                    <a:pt x="21" y="296"/>
                  </a:moveTo>
                  <a:cubicBezTo>
                    <a:pt x="11" y="296"/>
                    <a:pt x="1" y="306"/>
                    <a:pt x="1" y="316"/>
                  </a:cubicBezTo>
                  <a:cubicBezTo>
                    <a:pt x="1" y="337"/>
                    <a:pt x="11" y="347"/>
                    <a:pt x="21" y="347"/>
                  </a:cubicBezTo>
                  <a:cubicBezTo>
                    <a:pt x="31" y="347"/>
                    <a:pt x="41" y="337"/>
                    <a:pt x="52" y="326"/>
                  </a:cubicBezTo>
                  <a:lnTo>
                    <a:pt x="52" y="316"/>
                  </a:lnTo>
                  <a:cubicBezTo>
                    <a:pt x="52" y="306"/>
                    <a:pt x="41" y="296"/>
                    <a:pt x="31" y="296"/>
                  </a:cubicBezTo>
                  <a:close/>
                  <a:moveTo>
                    <a:pt x="21" y="418"/>
                  </a:moveTo>
                  <a:cubicBezTo>
                    <a:pt x="11" y="418"/>
                    <a:pt x="1" y="428"/>
                    <a:pt x="1" y="439"/>
                  </a:cubicBezTo>
                  <a:cubicBezTo>
                    <a:pt x="1" y="448"/>
                    <a:pt x="11" y="459"/>
                    <a:pt x="21" y="459"/>
                  </a:cubicBezTo>
                  <a:lnTo>
                    <a:pt x="31" y="459"/>
                  </a:lnTo>
                  <a:cubicBezTo>
                    <a:pt x="41" y="459"/>
                    <a:pt x="52" y="448"/>
                    <a:pt x="52" y="439"/>
                  </a:cubicBezTo>
                  <a:cubicBezTo>
                    <a:pt x="41" y="418"/>
                    <a:pt x="31" y="418"/>
                    <a:pt x="21" y="418"/>
                  </a:cubicBezTo>
                  <a:close/>
                  <a:moveTo>
                    <a:pt x="52" y="530"/>
                  </a:moveTo>
                  <a:cubicBezTo>
                    <a:pt x="41" y="530"/>
                    <a:pt x="31" y="541"/>
                    <a:pt x="31" y="550"/>
                  </a:cubicBezTo>
                  <a:lnTo>
                    <a:pt x="31" y="561"/>
                  </a:lnTo>
                  <a:cubicBezTo>
                    <a:pt x="41" y="571"/>
                    <a:pt x="52" y="571"/>
                    <a:pt x="62" y="571"/>
                  </a:cubicBezTo>
                  <a:lnTo>
                    <a:pt x="72" y="571"/>
                  </a:lnTo>
                  <a:cubicBezTo>
                    <a:pt x="72" y="571"/>
                    <a:pt x="82" y="561"/>
                    <a:pt x="82" y="550"/>
                  </a:cubicBezTo>
                  <a:lnTo>
                    <a:pt x="82" y="541"/>
                  </a:lnTo>
                  <a:cubicBezTo>
                    <a:pt x="72" y="530"/>
                    <a:pt x="62" y="530"/>
                    <a:pt x="62" y="530"/>
                  </a:cubicBezTo>
                  <a:close/>
                  <a:moveTo>
                    <a:pt x="123" y="622"/>
                  </a:moveTo>
                  <a:cubicBezTo>
                    <a:pt x="113" y="622"/>
                    <a:pt x="113" y="622"/>
                    <a:pt x="102" y="632"/>
                  </a:cubicBezTo>
                  <a:lnTo>
                    <a:pt x="102" y="652"/>
                  </a:lnTo>
                  <a:lnTo>
                    <a:pt x="102" y="663"/>
                  </a:lnTo>
                  <a:cubicBezTo>
                    <a:pt x="113" y="673"/>
                    <a:pt x="113" y="673"/>
                    <a:pt x="123" y="673"/>
                  </a:cubicBezTo>
                  <a:cubicBezTo>
                    <a:pt x="133" y="673"/>
                    <a:pt x="133" y="673"/>
                    <a:pt x="143" y="663"/>
                  </a:cubicBezTo>
                  <a:lnTo>
                    <a:pt x="143" y="652"/>
                  </a:lnTo>
                  <a:lnTo>
                    <a:pt x="143" y="632"/>
                  </a:lnTo>
                  <a:cubicBezTo>
                    <a:pt x="133" y="622"/>
                    <a:pt x="133" y="622"/>
                    <a:pt x="123" y="622"/>
                  </a:cubicBezTo>
                  <a:close/>
                  <a:moveTo>
                    <a:pt x="204" y="704"/>
                  </a:moveTo>
                  <a:cubicBezTo>
                    <a:pt x="194" y="704"/>
                    <a:pt x="194" y="713"/>
                    <a:pt x="184" y="713"/>
                  </a:cubicBezTo>
                  <a:lnTo>
                    <a:pt x="184" y="734"/>
                  </a:lnTo>
                  <a:lnTo>
                    <a:pt x="184" y="744"/>
                  </a:lnTo>
                  <a:cubicBezTo>
                    <a:pt x="194" y="754"/>
                    <a:pt x="204" y="754"/>
                    <a:pt x="204" y="754"/>
                  </a:cubicBezTo>
                  <a:cubicBezTo>
                    <a:pt x="215" y="754"/>
                    <a:pt x="215" y="754"/>
                    <a:pt x="225" y="744"/>
                  </a:cubicBezTo>
                  <a:lnTo>
                    <a:pt x="225" y="734"/>
                  </a:lnTo>
                  <a:lnTo>
                    <a:pt x="225" y="713"/>
                  </a:lnTo>
                  <a:cubicBezTo>
                    <a:pt x="215" y="713"/>
                    <a:pt x="215" y="704"/>
                    <a:pt x="204" y="704"/>
                  </a:cubicBezTo>
                  <a:close/>
                  <a:moveTo>
                    <a:pt x="276" y="795"/>
                  </a:moveTo>
                  <a:cubicBezTo>
                    <a:pt x="265" y="805"/>
                    <a:pt x="265" y="805"/>
                    <a:pt x="265" y="815"/>
                  </a:cubicBezTo>
                  <a:cubicBezTo>
                    <a:pt x="265" y="826"/>
                    <a:pt x="265" y="826"/>
                    <a:pt x="276" y="835"/>
                  </a:cubicBezTo>
                  <a:lnTo>
                    <a:pt x="306" y="835"/>
                  </a:lnTo>
                  <a:cubicBezTo>
                    <a:pt x="306" y="826"/>
                    <a:pt x="317" y="826"/>
                    <a:pt x="317" y="815"/>
                  </a:cubicBezTo>
                  <a:cubicBezTo>
                    <a:pt x="317" y="805"/>
                    <a:pt x="306" y="805"/>
                    <a:pt x="306" y="7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a:off x="8116950" y="3323178"/>
              <a:ext cx="63598" cy="39337"/>
            </a:xfrm>
            <a:custGeom>
              <a:avLst/>
              <a:gdLst/>
              <a:ahLst/>
              <a:cxnLst/>
              <a:rect l="l" t="t" r="r" b="b"/>
              <a:pathLst>
                <a:path w="367" h="227" extrusionOk="0">
                  <a:moveTo>
                    <a:pt x="123" y="0"/>
                  </a:moveTo>
                  <a:cubicBezTo>
                    <a:pt x="69" y="0"/>
                    <a:pt x="20" y="38"/>
                    <a:pt x="10" y="93"/>
                  </a:cubicBezTo>
                  <a:cubicBezTo>
                    <a:pt x="0" y="154"/>
                    <a:pt x="41" y="215"/>
                    <a:pt x="112" y="226"/>
                  </a:cubicBezTo>
                  <a:cubicBezTo>
                    <a:pt x="115" y="226"/>
                    <a:pt x="119" y="227"/>
                    <a:pt x="123" y="227"/>
                  </a:cubicBezTo>
                  <a:cubicBezTo>
                    <a:pt x="194" y="227"/>
                    <a:pt x="367" y="154"/>
                    <a:pt x="367" y="154"/>
                  </a:cubicBezTo>
                  <a:cubicBezTo>
                    <a:pt x="367" y="154"/>
                    <a:pt x="204" y="11"/>
                    <a:pt x="143" y="2"/>
                  </a:cubicBezTo>
                  <a:cubicBezTo>
                    <a:pt x="136" y="1"/>
                    <a:pt x="130" y="0"/>
                    <a:pt x="12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9"/>
            <p:cNvSpPr/>
            <p:nvPr/>
          </p:nvSpPr>
          <p:spPr>
            <a:xfrm>
              <a:off x="8302201" y="3192514"/>
              <a:ext cx="44363" cy="60479"/>
            </a:xfrm>
            <a:custGeom>
              <a:avLst/>
              <a:gdLst/>
              <a:ahLst/>
              <a:cxnLst/>
              <a:rect l="l" t="t" r="r" b="b"/>
              <a:pathLst>
                <a:path w="256" h="349" extrusionOk="0">
                  <a:moveTo>
                    <a:pt x="123" y="0"/>
                  </a:moveTo>
                  <a:cubicBezTo>
                    <a:pt x="69" y="0"/>
                    <a:pt x="20" y="39"/>
                    <a:pt x="11" y="93"/>
                  </a:cubicBezTo>
                  <a:cubicBezTo>
                    <a:pt x="0" y="154"/>
                    <a:pt x="92" y="348"/>
                    <a:pt x="92" y="348"/>
                  </a:cubicBezTo>
                  <a:cubicBezTo>
                    <a:pt x="92" y="348"/>
                    <a:pt x="235" y="195"/>
                    <a:pt x="245" y="134"/>
                  </a:cubicBezTo>
                  <a:cubicBezTo>
                    <a:pt x="255" y="63"/>
                    <a:pt x="204" y="12"/>
                    <a:pt x="143" y="2"/>
                  </a:cubicBezTo>
                  <a:cubicBezTo>
                    <a:pt x="136" y="1"/>
                    <a:pt x="130" y="0"/>
                    <a:pt x="12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9"/>
            <p:cNvSpPr/>
            <p:nvPr/>
          </p:nvSpPr>
          <p:spPr>
            <a:xfrm>
              <a:off x="8130986" y="3162708"/>
              <a:ext cx="169653" cy="178491"/>
            </a:xfrm>
            <a:custGeom>
              <a:avLst/>
              <a:gdLst/>
              <a:ahLst/>
              <a:cxnLst/>
              <a:rect l="l" t="t" r="r" b="b"/>
              <a:pathLst>
                <a:path w="979" h="1030" extrusionOk="0">
                  <a:moveTo>
                    <a:pt x="112" y="1"/>
                  </a:moveTo>
                  <a:lnTo>
                    <a:pt x="51" y="337"/>
                  </a:lnTo>
                  <a:cubicBezTo>
                    <a:pt x="1" y="632"/>
                    <a:pt x="164" y="917"/>
                    <a:pt x="428" y="1030"/>
                  </a:cubicBezTo>
                  <a:cubicBezTo>
                    <a:pt x="499" y="989"/>
                    <a:pt x="560" y="948"/>
                    <a:pt x="622" y="907"/>
                  </a:cubicBezTo>
                  <a:cubicBezTo>
                    <a:pt x="632" y="897"/>
                    <a:pt x="653" y="887"/>
                    <a:pt x="662" y="876"/>
                  </a:cubicBezTo>
                  <a:cubicBezTo>
                    <a:pt x="693" y="856"/>
                    <a:pt x="723" y="836"/>
                    <a:pt x="764" y="815"/>
                  </a:cubicBezTo>
                  <a:lnTo>
                    <a:pt x="795" y="785"/>
                  </a:lnTo>
                  <a:cubicBezTo>
                    <a:pt x="856" y="734"/>
                    <a:pt x="917" y="693"/>
                    <a:pt x="978" y="643"/>
                  </a:cubicBezTo>
                  <a:cubicBezTo>
                    <a:pt x="958" y="357"/>
                    <a:pt x="744" y="102"/>
                    <a:pt x="449" y="52"/>
                  </a:cubicBezTo>
                  <a:lnTo>
                    <a:pt x="112"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a:off x="8194585" y="3235145"/>
              <a:ext cx="49562" cy="51295"/>
            </a:xfrm>
            <a:custGeom>
              <a:avLst/>
              <a:gdLst/>
              <a:ahLst/>
              <a:cxnLst/>
              <a:rect l="l" t="t" r="r" b="b"/>
              <a:pathLst>
                <a:path w="286" h="296" extrusionOk="0">
                  <a:moveTo>
                    <a:pt x="41" y="0"/>
                  </a:moveTo>
                  <a:lnTo>
                    <a:pt x="0" y="234"/>
                  </a:lnTo>
                  <a:cubicBezTo>
                    <a:pt x="0" y="245"/>
                    <a:pt x="0" y="255"/>
                    <a:pt x="10" y="255"/>
                  </a:cubicBezTo>
                  <a:lnTo>
                    <a:pt x="245" y="295"/>
                  </a:lnTo>
                  <a:lnTo>
                    <a:pt x="286" y="51"/>
                  </a:lnTo>
                  <a:cubicBezTo>
                    <a:pt x="286" y="51"/>
                    <a:pt x="286" y="41"/>
                    <a:pt x="275" y="41"/>
                  </a:cubicBezTo>
                  <a:lnTo>
                    <a:pt x="41" y="0"/>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9"/>
            <p:cNvSpPr/>
            <p:nvPr/>
          </p:nvSpPr>
          <p:spPr>
            <a:xfrm>
              <a:off x="8171537" y="3194421"/>
              <a:ext cx="102589" cy="109694"/>
            </a:xfrm>
            <a:custGeom>
              <a:avLst/>
              <a:gdLst/>
              <a:ahLst/>
              <a:cxnLst/>
              <a:rect l="l" t="t" r="r" b="b"/>
              <a:pathLst>
                <a:path w="592" h="633" extrusionOk="0">
                  <a:moveTo>
                    <a:pt x="11" y="1"/>
                  </a:moveTo>
                  <a:lnTo>
                    <a:pt x="1" y="11"/>
                  </a:lnTo>
                  <a:lnTo>
                    <a:pt x="1" y="21"/>
                  </a:lnTo>
                  <a:lnTo>
                    <a:pt x="1" y="32"/>
                  </a:lnTo>
                  <a:lnTo>
                    <a:pt x="1" y="42"/>
                  </a:lnTo>
                  <a:cubicBezTo>
                    <a:pt x="11" y="42"/>
                    <a:pt x="11" y="52"/>
                    <a:pt x="21" y="52"/>
                  </a:cubicBezTo>
                  <a:lnTo>
                    <a:pt x="32" y="52"/>
                  </a:lnTo>
                  <a:cubicBezTo>
                    <a:pt x="32" y="52"/>
                    <a:pt x="32" y="42"/>
                    <a:pt x="41" y="42"/>
                  </a:cubicBezTo>
                  <a:lnTo>
                    <a:pt x="41" y="32"/>
                  </a:lnTo>
                  <a:cubicBezTo>
                    <a:pt x="52" y="21"/>
                    <a:pt x="41" y="11"/>
                    <a:pt x="41" y="11"/>
                  </a:cubicBezTo>
                  <a:cubicBezTo>
                    <a:pt x="41" y="1"/>
                    <a:pt x="32" y="1"/>
                    <a:pt x="32" y="1"/>
                  </a:cubicBezTo>
                  <a:close/>
                  <a:moveTo>
                    <a:pt x="143" y="21"/>
                  </a:moveTo>
                  <a:cubicBezTo>
                    <a:pt x="123" y="21"/>
                    <a:pt x="113" y="32"/>
                    <a:pt x="113" y="42"/>
                  </a:cubicBezTo>
                  <a:cubicBezTo>
                    <a:pt x="113" y="52"/>
                    <a:pt x="113" y="52"/>
                    <a:pt x="123" y="62"/>
                  </a:cubicBezTo>
                  <a:cubicBezTo>
                    <a:pt x="123" y="62"/>
                    <a:pt x="133" y="62"/>
                    <a:pt x="133" y="73"/>
                  </a:cubicBezTo>
                  <a:lnTo>
                    <a:pt x="143" y="73"/>
                  </a:lnTo>
                  <a:lnTo>
                    <a:pt x="154" y="62"/>
                  </a:lnTo>
                  <a:lnTo>
                    <a:pt x="164" y="52"/>
                  </a:lnTo>
                  <a:cubicBezTo>
                    <a:pt x="164" y="42"/>
                    <a:pt x="164" y="32"/>
                    <a:pt x="154" y="32"/>
                  </a:cubicBezTo>
                  <a:cubicBezTo>
                    <a:pt x="154" y="21"/>
                    <a:pt x="154" y="21"/>
                    <a:pt x="143" y="21"/>
                  </a:cubicBezTo>
                  <a:close/>
                  <a:moveTo>
                    <a:pt x="256" y="42"/>
                  </a:moveTo>
                  <a:cubicBezTo>
                    <a:pt x="245" y="42"/>
                    <a:pt x="235" y="52"/>
                    <a:pt x="235" y="62"/>
                  </a:cubicBezTo>
                  <a:lnTo>
                    <a:pt x="235" y="82"/>
                  </a:lnTo>
                  <a:lnTo>
                    <a:pt x="245" y="82"/>
                  </a:lnTo>
                  <a:cubicBezTo>
                    <a:pt x="256" y="82"/>
                    <a:pt x="256" y="93"/>
                    <a:pt x="256" y="93"/>
                  </a:cubicBezTo>
                  <a:lnTo>
                    <a:pt x="265" y="82"/>
                  </a:lnTo>
                  <a:cubicBezTo>
                    <a:pt x="276" y="82"/>
                    <a:pt x="276" y="73"/>
                    <a:pt x="276" y="73"/>
                  </a:cubicBezTo>
                  <a:lnTo>
                    <a:pt x="276" y="52"/>
                  </a:lnTo>
                  <a:cubicBezTo>
                    <a:pt x="276" y="42"/>
                    <a:pt x="265" y="42"/>
                    <a:pt x="256" y="42"/>
                  </a:cubicBezTo>
                  <a:close/>
                  <a:moveTo>
                    <a:pt x="367" y="82"/>
                  </a:moveTo>
                  <a:cubicBezTo>
                    <a:pt x="357" y="82"/>
                    <a:pt x="347" y="82"/>
                    <a:pt x="347" y="93"/>
                  </a:cubicBezTo>
                  <a:lnTo>
                    <a:pt x="337" y="103"/>
                  </a:lnTo>
                  <a:cubicBezTo>
                    <a:pt x="337" y="113"/>
                    <a:pt x="347" y="113"/>
                    <a:pt x="347" y="123"/>
                  </a:cubicBezTo>
                  <a:lnTo>
                    <a:pt x="357" y="123"/>
                  </a:lnTo>
                  <a:cubicBezTo>
                    <a:pt x="357" y="134"/>
                    <a:pt x="357" y="134"/>
                    <a:pt x="367" y="134"/>
                  </a:cubicBezTo>
                  <a:lnTo>
                    <a:pt x="378" y="123"/>
                  </a:lnTo>
                  <a:cubicBezTo>
                    <a:pt x="378" y="123"/>
                    <a:pt x="388" y="123"/>
                    <a:pt x="388" y="113"/>
                  </a:cubicBezTo>
                  <a:lnTo>
                    <a:pt x="388" y="93"/>
                  </a:lnTo>
                  <a:cubicBezTo>
                    <a:pt x="378" y="93"/>
                    <a:pt x="378" y="82"/>
                    <a:pt x="378" y="82"/>
                  </a:cubicBezTo>
                  <a:close/>
                  <a:moveTo>
                    <a:pt x="459" y="154"/>
                  </a:moveTo>
                  <a:cubicBezTo>
                    <a:pt x="449" y="154"/>
                    <a:pt x="449" y="154"/>
                    <a:pt x="439" y="164"/>
                  </a:cubicBezTo>
                  <a:lnTo>
                    <a:pt x="439" y="174"/>
                  </a:lnTo>
                  <a:lnTo>
                    <a:pt x="439" y="195"/>
                  </a:lnTo>
                  <a:cubicBezTo>
                    <a:pt x="449" y="195"/>
                    <a:pt x="449" y="205"/>
                    <a:pt x="459" y="205"/>
                  </a:cubicBezTo>
                  <a:cubicBezTo>
                    <a:pt x="459" y="205"/>
                    <a:pt x="469" y="205"/>
                    <a:pt x="469" y="195"/>
                  </a:cubicBezTo>
                  <a:lnTo>
                    <a:pt x="480" y="195"/>
                  </a:lnTo>
                  <a:lnTo>
                    <a:pt x="480" y="164"/>
                  </a:lnTo>
                  <a:cubicBezTo>
                    <a:pt x="469" y="154"/>
                    <a:pt x="459" y="154"/>
                    <a:pt x="459" y="154"/>
                  </a:cubicBezTo>
                  <a:close/>
                  <a:moveTo>
                    <a:pt x="530" y="245"/>
                  </a:moveTo>
                  <a:cubicBezTo>
                    <a:pt x="520" y="245"/>
                    <a:pt x="520" y="245"/>
                    <a:pt x="510" y="256"/>
                  </a:cubicBezTo>
                  <a:cubicBezTo>
                    <a:pt x="510" y="256"/>
                    <a:pt x="500" y="266"/>
                    <a:pt x="500" y="276"/>
                  </a:cubicBezTo>
                  <a:lnTo>
                    <a:pt x="500" y="286"/>
                  </a:lnTo>
                  <a:lnTo>
                    <a:pt x="510" y="286"/>
                  </a:lnTo>
                  <a:cubicBezTo>
                    <a:pt x="510" y="297"/>
                    <a:pt x="520" y="297"/>
                    <a:pt x="530" y="297"/>
                  </a:cubicBezTo>
                  <a:lnTo>
                    <a:pt x="541" y="297"/>
                  </a:lnTo>
                  <a:cubicBezTo>
                    <a:pt x="551" y="286"/>
                    <a:pt x="551" y="276"/>
                    <a:pt x="551" y="276"/>
                  </a:cubicBezTo>
                  <a:lnTo>
                    <a:pt x="551" y="266"/>
                  </a:lnTo>
                  <a:lnTo>
                    <a:pt x="541" y="256"/>
                  </a:lnTo>
                  <a:lnTo>
                    <a:pt x="530" y="245"/>
                  </a:lnTo>
                  <a:close/>
                  <a:moveTo>
                    <a:pt x="561" y="358"/>
                  </a:moveTo>
                  <a:cubicBezTo>
                    <a:pt x="551" y="367"/>
                    <a:pt x="541" y="378"/>
                    <a:pt x="541" y="388"/>
                  </a:cubicBezTo>
                  <a:lnTo>
                    <a:pt x="541" y="398"/>
                  </a:lnTo>
                  <a:cubicBezTo>
                    <a:pt x="551" y="408"/>
                    <a:pt x="551" y="408"/>
                    <a:pt x="561" y="408"/>
                  </a:cubicBezTo>
                  <a:lnTo>
                    <a:pt x="581" y="408"/>
                  </a:lnTo>
                  <a:cubicBezTo>
                    <a:pt x="581" y="398"/>
                    <a:pt x="591" y="388"/>
                    <a:pt x="591" y="388"/>
                  </a:cubicBezTo>
                  <a:lnTo>
                    <a:pt x="591" y="378"/>
                  </a:lnTo>
                  <a:cubicBezTo>
                    <a:pt x="591" y="378"/>
                    <a:pt x="581" y="378"/>
                    <a:pt x="581" y="367"/>
                  </a:cubicBezTo>
                  <a:cubicBezTo>
                    <a:pt x="581" y="367"/>
                    <a:pt x="571" y="358"/>
                    <a:pt x="561" y="358"/>
                  </a:cubicBezTo>
                  <a:close/>
                  <a:moveTo>
                    <a:pt x="571" y="480"/>
                  </a:moveTo>
                  <a:cubicBezTo>
                    <a:pt x="551" y="480"/>
                    <a:pt x="541" y="490"/>
                    <a:pt x="541" y="500"/>
                  </a:cubicBezTo>
                  <a:cubicBezTo>
                    <a:pt x="541" y="510"/>
                    <a:pt x="541" y="510"/>
                    <a:pt x="551" y="521"/>
                  </a:cubicBezTo>
                  <a:lnTo>
                    <a:pt x="561" y="521"/>
                  </a:lnTo>
                  <a:lnTo>
                    <a:pt x="571" y="530"/>
                  </a:lnTo>
                  <a:lnTo>
                    <a:pt x="581" y="521"/>
                  </a:lnTo>
                  <a:cubicBezTo>
                    <a:pt x="591" y="521"/>
                    <a:pt x="591" y="510"/>
                    <a:pt x="591" y="500"/>
                  </a:cubicBezTo>
                  <a:lnTo>
                    <a:pt x="591" y="490"/>
                  </a:lnTo>
                  <a:cubicBezTo>
                    <a:pt x="581" y="480"/>
                    <a:pt x="581" y="480"/>
                    <a:pt x="571" y="480"/>
                  </a:cubicBezTo>
                  <a:close/>
                  <a:moveTo>
                    <a:pt x="551" y="592"/>
                  </a:moveTo>
                  <a:cubicBezTo>
                    <a:pt x="541" y="592"/>
                    <a:pt x="530" y="602"/>
                    <a:pt x="520" y="612"/>
                  </a:cubicBezTo>
                  <a:lnTo>
                    <a:pt x="520" y="622"/>
                  </a:lnTo>
                  <a:lnTo>
                    <a:pt x="530" y="632"/>
                  </a:lnTo>
                  <a:lnTo>
                    <a:pt x="561" y="602"/>
                  </a:lnTo>
                  <a:cubicBezTo>
                    <a:pt x="561" y="602"/>
                    <a:pt x="561" y="592"/>
                    <a:pt x="551" y="5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9"/>
            <p:cNvSpPr/>
            <p:nvPr/>
          </p:nvSpPr>
          <p:spPr>
            <a:xfrm>
              <a:off x="8171537" y="3194421"/>
              <a:ext cx="9011" cy="9185"/>
            </a:xfrm>
            <a:custGeom>
              <a:avLst/>
              <a:gdLst/>
              <a:ahLst/>
              <a:cxnLst/>
              <a:rect l="l" t="t" r="r" b="b"/>
              <a:pathLst>
                <a:path w="52" h="53" extrusionOk="0">
                  <a:moveTo>
                    <a:pt x="32" y="1"/>
                  </a:moveTo>
                  <a:cubicBezTo>
                    <a:pt x="21" y="1"/>
                    <a:pt x="11" y="1"/>
                    <a:pt x="1" y="11"/>
                  </a:cubicBezTo>
                  <a:lnTo>
                    <a:pt x="1" y="21"/>
                  </a:lnTo>
                  <a:lnTo>
                    <a:pt x="1" y="32"/>
                  </a:lnTo>
                  <a:lnTo>
                    <a:pt x="1" y="42"/>
                  </a:lnTo>
                  <a:lnTo>
                    <a:pt x="11" y="42"/>
                  </a:lnTo>
                  <a:cubicBezTo>
                    <a:pt x="11" y="42"/>
                    <a:pt x="11" y="52"/>
                    <a:pt x="21" y="52"/>
                  </a:cubicBezTo>
                  <a:lnTo>
                    <a:pt x="32" y="52"/>
                  </a:lnTo>
                  <a:cubicBezTo>
                    <a:pt x="32" y="52"/>
                    <a:pt x="32" y="42"/>
                    <a:pt x="41" y="42"/>
                  </a:cubicBezTo>
                  <a:lnTo>
                    <a:pt x="41" y="32"/>
                  </a:lnTo>
                  <a:cubicBezTo>
                    <a:pt x="52" y="21"/>
                    <a:pt x="52" y="21"/>
                    <a:pt x="41" y="21"/>
                  </a:cubicBezTo>
                  <a:lnTo>
                    <a:pt x="41" y="11"/>
                  </a:lnTo>
                  <a:cubicBezTo>
                    <a:pt x="41" y="1"/>
                    <a:pt x="32"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9"/>
            <p:cNvSpPr/>
            <p:nvPr/>
          </p:nvSpPr>
          <p:spPr>
            <a:xfrm>
              <a:off x="8164432" y="3214003"/>
              <a:ext cx="81447" cy="106055"/>
            </a:xfrm>
            <a:custGeom>
              <a:avLst/>
              <a:gdLst/>
              <a:ahLst/>
              <a:cxnLst/>
              <a:rect l="l" t="t" r="r" b="b"/>
              <a:pathLst>
                <a:path w="470" h="612" extrusionOk="0">
                  <a:moveTo>
                    <a:pt x="42" y="0"/>
                  </a:moveTo>
                  <a:cubicBezTo>
                    <a:pt x="32" y="0"/>
                    <a:pt x="21" y="10"/>
                    <a:pt x="21" y="21"/>
                  </a:cubicBezTo>
                  <a:lnTo>
                    <a:pt x="21" y="30"/>
                  </a:lnTo>
                  <a:cubicBezTo>
                    <a:pt x="21" y="41"/>
                    <a:pt x="32" y="51"/>
                    <a:pt x="42" y="51"/>
                  </a:cubicBezTo>
                  <a:lnTo>
                    <a:pt x="62" y="51"/>
                  </a:lnTo>
                  <a:cubicBezTo>
                    <a:pt x="62" y="41"/>
                    <a:pt x="62" y="41"/>
                    <a:pt x="73" y="30"/>
                  </a:cubicBezTo>
                  <a:cubicBezTo>
                    <a:pt x="73" y="21"/>
                    <a:pt x="62" y="10"/>
                    <a:pt x="52" y="0"/>
                  </a:cubicBezTo>
                  <a:close/>
                  <a:moveTo>
                    <a:pt x="21" y="122"/>
                  </a:moveTo>
                  <a:cubicBezTo>
                    <a:pt x="11" y="122"/>
                    <a:pt x="1" y="132"/>
                    <a:pt x="1" y="143"/>
                  </a:cubicBezTo>
                  <a:lnTo>
                    <a:pt x="1" y="163"/>
                  </a:lnTo>
                  <a:lnTo>
                    <a:pt x="42" y="163"/>
                  </a:lnTo>
                  <a:cubicBezTo>
                    <a:pt x="42" y="163"/>
                    <a:pt x="52" y="153"/>
                    <a:pt x="52" y="143"/>
                  </a:cubicBezTo>
                  <a:cubicBezTo>
                    <a:pt x="52" y="143"/>
                    <a:pt x="52" y="132"/>
                    <a:pt x="42" y="132"/>
                  </a:cubicBezTo>
                  <a:cubicBezTo>
                    <a:pt x="42" y="122"/>
                    <a:pt x="32" y="122"/>
                    <a:pt x="32" y="122"/>
                  </a:cubicBezTo>
                  <a:close/>
                  <a:moveTo>
                    <a:pt x="21" y="234"/>
                  </a:moveTo>
                  <a:cubicBezTo>
                    <a:pt x="11" y="245"/>
                    <a:pt x="1" y="254"/>
                    <a:pt x="1" y="265"/>
                  </a:cubicBezTo>
                  <a:cubicBezTo>
                    <a:pt x="11" y="265"/>
                    <a:pt x="11" y="275"/>
                    <a:pt x="11" y="275"/>
                  </a:cubicBezTo>
                  <a:cubicBezTo>
                    <a:pt x="11" y="285"/>
                    <a:pt x="21" y="285"/>
                    <a:pt x="32" y="285"/>
                  </a:cubicBezTo>
                  <a:lnTo>
                    <a:pt x="42" y="285"/>
                  </a:lnTo>
                  <a:cubicBezTo>
                    <a:pt x="52" y="275"/>
                    <a:pt x="52" y="265"/>
                    <a:pt x="52" y="265"/>
                  </a:cubicBezTo>
                  <a:lnTo>
                    <a:pt x="52" y="254"/>
                  </a:lnTo>
                  <a:lnTo>
                    <a:pt x="52" y="245"/>
                  </a:lnTo>
                  <a:cubicBezTo>
                    <a:pt x="42" y="245"/>
                    <a:pt x="42" y="234"/>
                    <a:pt x="32" y="234"/>
                  </a:cubicBezTo>
                  <a:close/>
                  <a:moveTo>
                    <a:pt x="52" y="347"/>
                  </a:moveTo>
                  <a:cubicBezTo>
                    <a:pt x="52" y="356"/>
                    <a:pt x="42" y="367"/>
                    <a:pt x="42" y="367"/>
                  </a:cubicBezTo>
                  <a:lnTo>
                    <a:pt x="42" y="387"/>
                  </a:lnTo>
                  <a:lnTo>
                    <a:pt x="52" y="387"/>
                  </a:lnTo>
                  <a:cubicBezTo>
                    <a:pt x="52" y="397"/>
                    <a:pt x="62" y="397"/>
                    <a:pt x="62" y="397"/>
                  </a:cubicBezTo>
                  <a:lnTo>
                    <a:pt x="82" y="397"/>
                  </a:lnTo>
                  <a:lnTo>
                    <a:pt x="82" y="387"/>
                  </a:lnTo>
                  <a:lnTo>
                    <a:pt x="93" y="377"/>
                  </a:lnTo>
                  <a:lnTo>
                    <a:pt x="93" y="356"/>
                  </a:lnTo>
                  <a:lnTo>
                    <a:pt x="82" y="356"/>
                  </a:lnTo>
                  <a:cubicBezTo>
                    <a:pt x="82" y="356"/>
                    <a:pt x="73" y="347"/>
                    <a:pt x="62" y="347"/>
                  </a:cubicBezTo>
                  <a:close/>
                  <a:moveTo>
                    <a:pt x="123" y="448"/>
                  </a:moveTo>
                  <a:cubicBezTo>
                    <a:pt x="113" y="458"/>
                    <a:pt x="113" y="458"/>
                    <a:pt x="113" y="469"/>
                  </a:cubicBezTo>
                  <a:lnTo>
                    <a:pt x="113" y="479"/>
                  </a:lnTo>
                  <a:lnTo>
                    <a:pt x="113" y="489"/>
                  </a:lnTo>
                  <a:lnTo>
                    <a:pt x="154" y="489"/>
                  </a:lnTo>
                  <a:cubicBezTo>
                    <a:pt x="164" y="479"/>
                    <a:pt x="164" y="458"/>
                    <a:pt x="154" y="458"/>
                  </a:cubicBezTo>
                  <a:lnTo>
                    <a:pt x="154" y="448"/>
                  </a:lnTo>
                  <a:close/>
                  <a:moveTo>
                    <a:pt x="225" y="519"/>
                  </a:moveTo>
                  <a:cubicBezTo>
                    <a:pt x="215" y="519"/>
                    <a:pt x="215" y="519"/>
                    <a:pt x="205" y="530"/>
                  </a:cubicBezTo>
                  <a:lnTo>
                    <a:pt x="205" y="540"/>
                  </a:lnTo>
                  <a:lnTo>
                    <a:pt x="205" y="550"/>
                  </a:lnTo>
                  <a:lnTo>
                    <a:pt x="215" y="560"/>
                  </a:lnTo>
                  <a:lnTo>
                    <a:pt x="245" y="560"/>
                  </a:lnTo>
                  <a:lnTo>
                    <a:pt x="245" y="550"/>
                  </a:lnTo>
                  <a:cubicBezTo>
                    <a:pt x="256" y="540"/>
                    <a:pt x="256" y="530"/>
                    <a:pt x="245" y="530"/>
                  </a:cubicBezTo>
                  <a:cubicBezTo>
                    <a:pt x="245" y="519"/>
                    <a:pt x="245" y="519"/>
                    <a:pt x="235" y="519"/>
                  </a:cubicBezTo>
                  <a:close/>
                  <a:moveTo>
                    <a:pt x="337" y="560"/>
                  </a:moveTo>
                  <a:cubicBezTo>
                    <a:pt x="327" y="560"/>
                    <a:pt x="317" y="571"/>
                    <a:pt x="317" y="580"/>
                  </a:cubicBezTo>
                  <a:lnTo>
                    <a:pt x="317" y="591"/>
                  </a:lnTo>
                  <a:cubicBezTo>
                    <a:pt x="317" y="601"/>
                    <a:pt x="327" y="601"/>
                    <a:pt x="327" y="601"/>
                  </a:cubicBezTo>
                  <a:lnTo>
                    <a:pt x="347" y="601"/>
                  </a:lnTo>
                  <a:cubicBezTo>
                    <a:pt x="358" y="601"/>
                    <a:pt x="358" y="591"/>
                    <a:pt x="358" y="591"/>
                  </a:cubicBezTo>
                  <a:lnTo>
                    <a:pt x="358" y="571"/>
                  </a:lnTo>
                  <a:cubicBezTo>
                    <a:pt x="358" y="560"/>
                    <a:pt x="347" y="560"/>
                    <a:pt x="347" y="560"/>
                  </a:cubicBezTo>
                  <a:close/>
                  <a:moveTo>
                    <a:pt x="449" y="580"/>
                  </a:moveTo>
                  <a:cubicBezTo>
                    <a:pt x="439" y="580"/>
                    <a:pt x="429" y="591"/>
                    <a:pt x="429" y="601"/>
                  </a:cubicBezTo>
                  <a:lnTo>
                    <a:pt x="429" y="611"/>
                  </a:lnTo>
                  <a:cubicBezTo>
                    <a:pt x="439" y="601"/>
                    <a:pt x="460" y="591"/>
                    <a:pt x="469" y="5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9"/>
            <p:cNvSpPr/>
            <p:nvPr/>
          </p:nvSpPr>
          <p:spPr>
            <a:xfrm>
              <a:off x="7485118" y="3328377"/>
              <a:ext cx="63598" cy="39337"/>
            </a:xfrm>
            <a:custGeom>
              <a:avLst/>
              <a:gdLst/>
              <a:ahLst/>
              <a:cxnLst/>
              <a:rect l="l" t="t" r="r" b="b"/>
              <a:pathLst>
                <a:path w="367" h="227" extrusionOk="0">
                  <a:moveTo>
                    <a:pt x="245" y="0"/>
                  </a:moveTo>
                  <a:cubicBezTo>
                    <a:pt x="238" y="0"/>
                    <a:pt x="231" y="1"/>
                    <a:pt x="224" y="2"/>
                  </a:cubicBezTo>
                  <a:cubicBezTo>
                    <a:pt x="163" y="12"/>
                    <a:pt x="0" y="144"/>
                    <a:pt x="0" y="144"/>
                  </a:cubicBezTo>
                  <a:cubicBezTo>
                    <a:pt x="0" y="144"/>
                    <a:pt x="173" y="227"/>
                    <a:pt x="243" y="227"/>
                  </a:cubicBezTo>
                  <a:cubicBezTo>
                    <a:pt x="247" y="227"/>
                    <a:pt x="251" y="226"/>
                    <a:pt x="254" y="226"/>
                  </a:cubicBezTo>
                  <a:cubicBezTo>
                    <a:pt x="326" y="216"/>
                    <a:pt x="367" y="165"/>
                    <a:pt x="356" y="94"/>
                  </a:cubicBezTo>
                  <a:cubicBezTo>
                    <a:pt x="348" y="39"/>
                    <a:pt x="305" y="0"/>
                    <a:pt x="245"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9"/>
            <p:cNvSpPr/>
            <p:nvPr/>
          </p:nvSpPr>
          <p:spPr>
            <a:xfrm>
              <a:off x="7324474" y="3190781"/>
              <a:ext cx="42457" cy="62212"/>
            </a:xfrm>
            <a:custGeom>
              <a:avLst/>
              <a:gdLst/>
              <a:ahLst/>
              <a:cxnLst/>
              <a:rect l="l" t="t" r="r" b="b"/>
              <a:pathLst>
                <a:path w="245" h="359" extrusionOk="0">
                  <a:moveTo>
                    <a:pt x="128" y="0"/>
                  </a:moveTo>
                  <a:cubicBezTo>
                    <a:pt x="123" y="0"/>
                    <a:pt x="118" y="1"/>
                    <a:pt x="113" y="1"/>
                  </a:cubicBezTo>
                  <a:cubicBezTo>
                    <a:pt x="51" y="12"/>
                    <a:pt x="0" y="73"/>
                    <a:pt x="11" y="134"/>
                  </a:cubicBezTo>
                  <a:cubicBezTo>
                    <a:pt x="20" y="195"/>
                    <a:pt x="163" y="358"/>
                    <a:pt x="163" y="358"/>
                  </a:cubicBezTo>
                  <a:cubicBezTo>
                    <a:pt x="163" y="358"/>
                    <a:pt x="245" y="164"/>
                    <a:pt x="245" y="103"/>
                  </a:cubicBezTo>
                  <a:cubicBezTo>
                    <a:pt x="236" y="47"/>
                    <a:pt x="184" y="0"/>
                    <a:pt x="128"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p:cNvSpPr/>
            <p:nvPr/>
          </p:nvSpPr>
          <p:spPr>
            <a:xfrm>
              <a:off x="7368664" y="3168080"/>
              <a:ext cx="169480" cy="176585"/>
            </a:xfrm>
            <a:custGeom>
              <a:avLst/>
              <a:gdLst/>
              <a:ahLst/>
              <a:cxnLst/>
              <a:rect l="l" t="t" r="r" b="b"/>
              <a:pathLst>
                <a:path w="978" h="1019" extrusionOk="0">
                  <a:moveTo>
                    <a:pt x="886" y="0"/>
                  </a:moveTo>
                  <a:lnTo>
                    <a:pt x="550" y="41"/>
                  </a:lnTo>
                  <a:cubicBezTo>
                    <a:pt x="245" y="82"/>
                    <a:pt x="20" y="336"/>
                    <a:pt x="0" y="632"/>
                  </a:cubicBezTo>
                  <a:cubicBezTo>
                    <a:pt x="51" y="682"/>
                    <a:pt x="102" y="734"/>
                    <a:pt x="163" y="774"/>
                  </a:cubicBezTo>
                  <a:cubicBezTo>
                    <a:pt x="173" y="784"/>
                    <a:pt x="183" y="795"/>
                    <a:pt x="193" y="795"/>
                  </a:cubicBezTo>
                  <a:cubicBezTo>
                    <a:pt x="224" y="825"/>
                    <a:pt x="265" y="856"/>
                    <a:pt x="295" y="876"/>
                  </a:cubicBezTo>
                  <a:cubicBezTo>
                    <a:pt x="306" y="886"/>
                    <a:pt x="315" y="897"/>
                    <a:pt x="326" y="897"/>
                  </a:cubicBezTo>
                  <a:cubicBezTo>
                    <a:pt x="377" y="937"/>
                    <a:pt x="438" y="988"/>
                    <a:pt x="499" y="1019"/>
                  </a:cubicBezTo>
                  <a:cubicBezTo>
                    <a:pt x="784" y="927"/>
                    <a:pt x="978" y="642"/>
                    <a:pt x="937" y="336"/>
                  </a:cubicBezTo>
                  <a:lnTo>
                    <a:pt x="886"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9"/>
            <p:cNvSpPr/>
            <p:nvPr/>
          </p:nvSpPr>
          <p:spPr>
            <a:xfrm>
              <a:off x="7424985" y="3238611"/>
              <a:ext cx="49735" cy="49735"/>
            </a:xfrm>
            <a:custGeom>
              <a:avLst/>
              <a:gdLst/>
              <a:ahLst/>
              <a:cxnLst/>
              <a:rect l="l" t="t" r="r" b="b"/>
              <a:pathLst>
                <a:path w="287" h="287" extrusionOk="0">
                  <a:moveTo>
                    <a:pt x="255" y="1"/>
                  </a:moveTo>
                  <a:lnTo>
                    <a:pt x="11" y="31"/>
                  </a:lnTo>
                  <a:lnTo>
                    <a:pt x="1" y="42"/>
                  </a:lnTo>
                  <a:lnTo>
                    <a:pt x="31" y="286"/>
                  </a:lnTo>
                  <a:lnTo>
                    <a:pt x="266" y="255"/>
                  </a:lnTo>
                  <a:cubicBezTo>
                    <a:pt x="276" y="245"/>
                    <a:pt x="286" y="245"/>
                    <a:pt x="286" y="235"/>
                  </a:cubicBezTo>
                  <a:lnTo>
                    <a:pt x="255" y="1"/>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p:cNvSpPr/>
            <p:nvPr/>
          </p:nvSpPr>
          <p:spPr>
            <a:xfrm>
              <a:off x="7395005" y="3198060"/>
              <a:ext cx="104322" cy="107788"/>
            </a:xfrm>
            <a:custGeom>
              <a:avLst/>
              <a:gdLst/>
              <a:ahLst/>
              <a:cxnLst/>
              <a:rect l="l" t="t" r="r" b="b"/>
              <a:pathLst>
                <a:path w="602" h="622" extrusionOk="0">
                  <a:moveTo>
                    <a:pt x="581" y="0"/>
                  </a:moveTo>
                  <a:cubicBezTo>
                    <a:pt x="571" y="0"/>
                    <a:pt x="561" y="11"/>
                    <a:pt x="561" y="11"/>
                  </a:cubicBezTo>
                  <a:cubicBezTo>
                    <a:pt x="561" y="21"/>
                    <a:pt x="550" y="21"/>
                    <a:pt x="550" y="31"/>
                  </a:cubicBezTo>
                  <a:lnTo>
                    <a:pt x="561" y="31"/>
                  </a:lnTo>
                  <a:lnTo>
                    <a:pt x="561" y="41"/>
                  </a:lnTo>
                  <a:lnTo>
                    <a:pt x="571" y="52"/>
                  </a:lnTo>
                  <a:lnTo>
                    <a:pt x="591" y="52"/>
                  </a:lnTo>
                  <a:cubicBezTo>
                    <a:pt x="591" y="41"/>
                    <a:pt x="602" y="41"/>
                    <a:pt x="602" y="41"/>
                  </a:cubicBezTo>
                  <a:lnTo>
                    <a:pt x="602" y="31"/>
                  </a:lnTo>
                  <a:lnTo>
                    <a:pt x="602" y="21"/>
                  </a:lnTo>
                  <a:lnTo>
                    <a:pt x="602" y="11"/>
                  </a:lnTo>
                  <a:lnTo>
                    <a:pt x="591" y="11"/>
                  </a:lnTo>
                  <a:cubicBezTo>
                    <a:pt x="591" y="0"/>
                    <a:pt x="581" y="0"/>
                    <a:pt x="581" y="0"/>
                  </a:cubicBezTo>
                  <a:close/>
                  <a:moveTo>
                    <a:pt x="459" y="21"/>
                  </a:moveTo>
                  <a:cubicBezTo>
                    <a:pt x="449" y="21"/>
                    <a:pt x="449" y="21"/>
                    <a:pt x="449" y="31"/>
                  </a:cubicBezTo>
                  <a:cubicBezTo>
                    <a:pt x="439" y="31"/>
                    <a:pt x="439" y="41"/>
                    <a:pt x="439" y="41"/>
                  </a:cubicBezTo>
                  <a:cubicBezTo>
                    <a:pt x="439" y="52"/>
                    <a:pt x="439" y="61"/>
                    <a:pt x="449" y="61"/>
                  </a:cubicBezTo>
                  <a:cubicBezTo>
                    <a:pt x="449" y="61"/>
                    <a:pt x="453" y="66"/>
                    <a:pt x="459" y="66"/>
                  </a:cubicBezTo>
                  <a:cubicBezTo>
                    <a:pt x="462" y="66"/>
                    <a:pt x="466" y="65"/>
                    <a:pt x="469" y="61"/>
                  </a:cubicBezTo>
                  <a:lnTo>
                    <a:pt x="480" y="61"/>
                  </a:lnTo>
                  <a:cubicBezTo>
                    <a:pt x="489" y="52"/>
                    <a:pt x="489" y="52"/>
                    <a:pt x="489" y="41"/>
                  </a:cubicBezTo>
                  <a:cubicBezTo>
                    <a:pt x="489" y="31"/>
                    <a:pt x="480" y="21"/>
                    <a:pt x="459" y="21"/>
                  </a:cubicBezTo>
                  <a:close/>
                  <a:moveTo>
                    <a:pt x="337" y="31"/>
                  </a:moveTo>
                  <a:lnTo>
                    <a:pt x="326" y="41"/>
                  </a:lnTo>
                  <a:lnTo>
                    <a:pt x="326" y="61"/>
                  </a:lnTo>
                  <a:cubicBezTo>
                    <a:pt x="326" y="72"/>
                    <a:pt x="326" y="72"/>
                    <a:pt x="337" y="82"/>
                  </a:cubicBezTo>
                  <a:lnTo>
                    <a:pt x="347" y="82"/>
                  </a:lnTo>
                  <a:cubicBezTo>
                    <a:pt x="357" y="82"/>
                    <a:pt x="357" y="82"/>
                    <a:pt x="367" y="72"/>
                  </a:cubicBezTo>
                  <a:lnTo>
                    <a:pt x="367" y="61"/>
                  </a:lnTo>
                  <a:lnTo>
                    <a:pt x="367" y="52"/>
                  </a:lnTo>
                  <a:cubicBezTo>
                    <a:pt x="367" y="41"/>
                    <a:pt x="357" y="31"/>
                    <a:pt x="347" y="31"/>
                  </a:cubicBezTo>
                  <a:close/>
                  <a:moveTo>
                    <a:pt x="225" y="72"/>
                  </a:moveTo>
                  <a:cubicBezTo>
                    <a:pt x="225" y="82"/>
                    <a:pt x="215" y="82"/>
                    <a:pt x="215" y="82"/>
                  </a:cubicBezTo>
                  <a:lnTo>
                    <a:pt x="215" y="102"/>
                  </a:lnTo>
                  <a:lnTo>
                    <a:pt x="215" y="113"/>
                  </a:lnTo>
                  <a:lnTo>
                    <a:pt x="225" y="113"/>
                  </a:lnTo>
                  <a:cubicBezTo>
                    <a:pt x="225" y="122"/>
                    <a:pt x="235" y="122"/>
                    <a:pt x="245" y="122"/>
                  </a:cubicBezTo>
                  <a:cubicBezTo>
                    <a:pt x="245" y="113"/>
                    <a:pt x="255" y="113"/>
                    <a:pt x="255" y="113"/>
                  </a:cubicBezTo>
                  <a:lnTo>
                    <a:pt x="255" y="92"/>
                  </a:lnTo>
                  <a:lnTo>
                    <a:pt x="255" y="82"/>
                  </a:lnTo>
                  <a:cubicBezTo>
                    <a:pt x="255" y="82"/>
                    <a:pt x="245" y="72"/>
                    <a:pt x="235" y="72"/>
                  </a:cubicBezTo>
                  <a:close/>
                  <a:moveTo>
                    <a:pt x="143" y="143"/>
                  </a:moveTo>
                  <a:cubicBezTo>
                    <a:pt x="133" y="143"/>
                    <a:pt x="123" y="143"/>
                    <a:pt x="123" y="153"/>
                  </a:cubicBezTo>
                  <a:lnTo>
                    <a:pt x="113" y="163"/>
                  </a:lnTo>
                  <a:cubicBezTo>
                    <a:pt x="113" y="174"/>
                    <a:pt x="123" y="174"/>
                    <a:pt x="123" y="184"/>
                  </a:cubicBezTo>
                  <a:cubicBezTo>
                    <a:pt x="128" y="189"/>
                    <a:pt x="133" y="191"/>
                    <a:pt x="138" y="191"/>
                  </a:cubicBezTo>
                  <a:cubicBezTo>
                    <a:pt x="143" y="191"/>
                    <a:pt x="148" y="189"/>
                    <a:pt x="154" y="184"/>
                  </a:cubicBezTo>
                  <a:lnTo>
                    <a:pt x="163" y="184"/>
                  </a:lnTo>
                  <a:lnTo>
                    <a:pt x="163" y="163"/>
                  </a:lnTo>
                  <a:cubicBezTo>
                    <a:pt x="163" y="163"/>
                    <a:pt x="163" y="153"/>
                    <a:pt x="154" y="153"/>
                  </a:cubicBezTo>
                  <a:cubicBezTo>
                    <a:pt x="154" y="143"/>
                    <a:pt x="143" y="143"/>
                    <a:pt x="143" y="143"/>
                  </a:cubicBezTo>
                  <a:close/>
                  <a:moveTo>
                    <a:pt x="72" y="235"/>
                  </a:moveTo>
                  <a:cubicBezTo>
                    <a:pt x="62" y="235"/>
                    <a:pt x="52" y="235"/>
                    <a:pt x="52" y="245"/>
                  </a:cubicBezTo>
                  <a:lnTo>
                    <a:pt x="41" y="255"/>
                  </a:lnTo>
                  <a:cubicBezTo>
                    <a:pt x="41" y="265"/>
                    <a:pt x="52" y="276"/>
                    <a:pt x="52" y="276"/>
                  </a:cubicBezTo>
                  <a:lnTo>
                    <a:pt x="62" y="276"/>
                  </a:lnTo>
                  <a:cubicBezTo>
                    <a:pt x="62" y="285"/>
                    <a:pt x="62" y="285"/>
                    <a:pt x="72" y="285"/>
                  </a:cubicBezTo>
                  <a:cubicBezTo>
                    <a:pt x="72" y="285"/>
                    <a:pt x="82" y="276"/>
                    <a:pt x="93" y="276"/>
                  </a:cubicBezTo>
                  <a:lnTo>
                    <a:pt x="93" y="255"/>
                  </a:lnTo>
                  <a:cubicBezTo>
                    <a:pt x="93" y="255"/>
                    <a:pt x="93" y="245"/>
                    <a:pt x="82" y="235"/>
                  </a:cubicBezTo>
                  <a:close/>
                  <a:moveTo>
                    <a:pt x="31" y="346"/>
                  </a:moveTo>
                  <a:cubicBezTo>
                    <a:pt x="21" y="346"/>
                    <a:pt x="11" y="346"/>
                    <a:pt x="11" y="357"/>
                  </a:cubicBezTo>
                  <a:cubicBezTo>
                    <a:pt x="11" y="357"/>
                    <a:pt x="0" y="357"/>
                    <a:pt x="0" y="367"/>
                  </a:cubicBezTo>
                  <a:cubicBezTo>
                    <a:pt x="0" y="377"/>
                    <a:pt x="11" y="387"/>
                    <a:pt x="11" y="387"/>
                  </a:cubicBezTo>
                  <a:lnTo>
                    <a:pt x="21" y="387"/>
                  </a:lnTo>
                  <a:cubicBezTo>
                    <a:pt x="21" y="398"/>
                    <a:pt x="21" y="398"/>
                    <a:pt x="31" y="398"/>
                  </a:cubicBezTo>
                  <a:cubicBezTo>
                    <a:pt x="31" y="398"/>
                    <a:pt x="41" y="387"/>
                    <a:pt x="52" y="387"/>
                  </a:cubicBezTo>
                  <a:lnTo>
                    <a:pt x="52" y="377"/>
                  </a:lnTo>
                  <a:lnTo>
                    <a:pt x="52" y="367"/>
                  </a:lnTo>
                  <a:cubicBezTo>
                    <a:pt x="52" y="357"/>
                    <a:pt x="41" y="346"/>
                    <a:pt x="31" y="346"/>
                  </a:cubicBezTo>
                  <a:close/>
                  <a:moveTo>
                    <a:pt x="21" y="459"/>
                  </a:moveTo>
                  <a:cubicBezTo>
                    <a:pt x="11" y="459"/>
                    <a:pt x="0" y="469"/>
                    <a:pt x="0" y="469"/>
                  </a:cubicBezTo>
                  <a:lnTo>
                    <a:pt x="0" y="489"/>
                  </a:lnTo>
                  <a:lnTo>
                    <a:pt x="0" y="509"/>
                  </a:lnTo>
                  <a:lnTo>
                    <a:pt x="21" y="509"/>
                  </a:lnTo>
                  <a:cubicBezTo>
                    <a:pt x="31" y="509"/>
                    <a:pt x="31" y="509"/>
                    <a:pt x="41" y="500"/>
                  </a:cubicBezTo>
                  <a:lnTo>
                    <a:pt x="41" y="479"/>
                  </a:lnTo>
                  <a:cubicBezTo>
                    <a:pt x="41" y="469"/>
                    <a:pt x="31" y="459"/>
                    <a:pt x="21" y="459"/>
                  </a:cubicBezTo>
                  <a:close/>
                  <a:moveTo>
                    <a:pt x="31" y="581"/>
                  </a:moveTo>
                  <a:cubicBezTo>
                    <a:pt x="21" y="581"/>
                    <a:pt x="11" y="591"/>
                    <a:pt x="11" y="601"/>
                  </a:cubicBezTo>
                  <a:cubicBezTo>
                    <a:pt x="21" y="611"/>
                    <a:pt x="31" y="622"/>
                    <a:pt x="41" y="622"/>
                  </a:cubicBezTo>
                  <a:cubicBezTo>
                    <a:pt x="52" y="622"/>
                    <a:pt x="62" y="611"/>
                    <a:pt x="62" y="601"/>
                  </a:cubicBezTo>
                  <a:cubicBezTo>
                    <a:pt x="62" y="591"/>
                    <a:pt x="41" y="581"/>
                    <a:pt x="31" y="5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9"/>
            <p:cNvSpPr/>
            <p:nvPr/>
          </p:nvSpPr>
          <p:spPr>
            <a:xfrm>
              <a:off x="7490317" y="3198060"/>
              <a:ext cx="9011" cy="9011"/>
            </a:xfrm>
            <a:custGeom>
              <a:avLst/>
              <a:gdLst/>
              <a:ahLst/>
              <a:cxnLst/>
              <a:rect l="l" t="t" r="r" b="b"/>
              <a:pathLst>
                <a:path w="52" h="52" extrusionOk="0">
                  <a:moveTo>
                    <a:pt x="31" y="0"/>
                  </a:moveTo>
                  <a:cubicBezTo>
                    <a:pt x="21" y="0"/>
                    <a:pt x="11" y="11"/>
                    <a:pt x="11" y="11"/>
                  </a:cubicBezTo>
                  <a:lnTo>
                    <a:pt x="11" y="21"/>
                  </a:lnTo>
                  <a:cubicBezTo>
                    <a:pt x="11" y="21"/>
                    <a:pt x="0" y="31"/>
                    <a:pt x="11" y="31"/>
                  </a:cubicBezTo>
                  <a:lnTo>
                    <a:pt x="11" y="41"/>
                  </a:lnTo>
                  <a:lnTo>
                    <a:pt x="21" y="52"/>
                  </a:lnTo>
                  <a:lnTo>
                    <a:pt x="41" y="52"/>
                  </a:lnTo>
                  <a:cubicBezTo>
                    <a:pt x="41" y="41"/>
                    <a:pt x="52" y="41"/>
                    <a:pt x="52" y="41"/>
                  </a:cubicBezTo>
                  <a:lnTo>
                    <a:pt x="52" y="31"/>
                  </a:lnTo>
                  <a:lnTo>
                    <a:pt x="52" y="21"/>
                  </a:lnTo>
                  <a:lnTo>
                    <a:pt x="52" y="11"/>
                  </a:lnTo>
                  <a:cubicBezTo>
                    <a:pt x="41" y="0"/>
                    <a:pt x="31" y="0"/>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9"/>
            <p:cNvSpPr/>
            <p:nvPr/>
          </p:nvSpPr>
          <p:spPr>
            <a:xfrm>
              <a:off x="7419786" y="3219202"/>
              <a:ext cx="84740" cy="104322"/>
            </a:xfrm>
            <a:custGeom>
              <a:avLst/>
              <a:gdLst/>
              <a:ahLst/>
              <a:cxnLst/>
              <a:rect l="l" t="t" r="r" b="b"/>
              <a:pathLst>
                <a:path w="489" h="602" extrusionOk="0">
                  <a:moveTo>
                    <a:pt x="448" y="0"/>
                  </a:moveTo>
                  <a:cubicBezTo>
                    <a:pt x="438" y="0"/>
                    <a:pt x="428" y="11"/>
                    <a:pt x="428" y="21"/>
                  </a:cubicBezTo>
                  <a:cubicBezTo>
                    <a:pt x="428" y="31"/>
                    <a:pt x="438" y="41"/>
                    <a:pt x="438" y="41"/>
                  </a:cubicBezTo>
                  <a:lnTo>
                    <a:pt x="459" y="41"/>
                  </a:lnTo>
                  <a:cubicBezTo>
                    <a:pt x="469" y="41"/>
                    <a:pt x="479" y="31"/>
                    <a:pt x="479" y="21"/>
                  </a:cubicBezTo>
                  <a:cubicBezTo>
                    <a:pt x="479" y="11"/>
                    <a:pt x="469" y="0"/>
                    <a:pt x="448" y="0"/>
                  </a:cubicBezTo>
                  <a:close/>
                  <a:moveTo>
                    <a:pt x="469" y="113"/>
                  </a:moveTo>
                  <a:cubicBezTo>
                    <a:pt x="459" y="113"/>
                    <a:pt x="448" y="123"/>
                    <a:pt x="448" y="123"/>
                  </a:cubicBezTo>
                  <a:lnTo>
                    <a:pt x="448" y="143"/>
                  </a:lnTo>
                  <a:lnTo>
                    <a:pt x="448" y="154"/>
                  </a:lnTo>
                  <a:cubicBezTo>
                    <a:pt x="459" y="163"/>
                    <a:pt x="459" y="163"/>
                    <a:pt x="469" y="163"/>
                  </a:cubicBezTo>
                  <a:cubicBezTo>
                    <a:pt x="479" y="163"/>
                    <a:pt x="479" y="154"/>
                    <a:pt x="489" y="154"/>
                  </a:cubicBezTo>
                  <a:lnTo>
                    <a:pt x="489" y="133"/>
                  </a:lnTo>
                  <a:cubicBezTo>
                    <a:pt x="489" y="123"/>
                    <a:pt x="479" y="113"/>
                    <a:pt x="469" y="113"/>
                  </a:cubicBezTo>
                  <a:close/>
                  <a:moveTo>
                    <a:pt x="459" y="235"/>
                  </a:moveTo>
                  <a:cubicBezTo>
                    <a:pt x="448" y="235"/>
                    <a:pt x="448" y="235"/>
                    <a:pt x="438" y="245"/>
                  </a:cubicBezTo>
                  <a:cubicBezTo>
                    <a:pt x="438" y="255"/>
                    <a:pt x="438" y="265"/>
                    <a:pt x="448" y="276"/>
                  </a:cubicBezTo>
                  <a:lnTo>
                    <a:pt x="459" y="276"/>
                  </a:lnTo>
                  <a:cubicBezTo>
                    <a:pt x="469" y="276"/>
                    <a:pt x="479" y="276"/>
                    <a:pt x="479" y="265"/>
                  </a:cubicBezTo>
                  <a:lnTo>
                    <a:pt x="489" y="255"/>
                  </a:lnTo>
                  <a:cubicBezTo>
                    <a:pt x="489" y="245"/>
                    <a:pt x="479" y="235"/>
                    <a:pt x="469" y="235"/>
                  </a:cubicBezTo>
                  <a:close/>
                  <a:moveTo>
                    <a:pt x="418" y="337"/>
                  </a:moveTo>
                  <a:cubicBezTo>
                    <a:pt x="407" y="337"/>
                    <a:pt x="407" y="347"/>
                    <a:pt x="398" y="347"/>
                  </a:cubicBezTo>
                  <a:lnTo>
                    <a:pt x="398" y="357"/>
                  </a:lnTo>
                  <a:cubicBezTo>
                    <a:pt x="387" y="367"/>
                    <a:pt x="398" y="378"/>
                    <a:pt x="407" y="387"/>
                  </a:cubicBezTo>
                  <a:lnTo>
                    <a:pt x="418" y="387"/>
                  </a:lnTo>
                  <a:cubicBezTo>
                    <a:pt x="428" y="387"/>
                    <a:pt x="438" y="387"/>
                    <a:pt x="438" y="378"/>
                  </a:cubicBezTo>
                  <a:lnTo>
                    <a:pt x="438" y="367"/>
                  </a:lnTo>
                  <a:cubicBezTo>
                    <a:pt x="438" y="357"/>
                    <a:pt x="438" y="347"/>
                    <a:pt x="428" y="347"/>
                  </a:cubicBezTo>
                  <a:lnTo>
                    <a:pt x="418" y="337"/>
                  </a:lnTo>
                  <a:close/>
                  <a:moveTo>
                    <a:pt x="326" y="439"/>
                  </a:moveTo>
                  <a:lnTo>
                    <a:pt x="326" y="449"/>
                  </a:lnTo>
                  <a:lnTo>
                    <a:pt x="326" y="459"/>
                  </a:lnTo>
                  <a:lnTo>
                    <a:pt x="326" y="479"/>
                  </a:lnTo>
                  <a:lnTo>
                    <a:pt x="337" y="479"/>
                  </a:lnTo>
                  <a:cubicBezTo>
                    <a:pt x="340" y="483"/>
                    <a:pt x="343" y="484"/>
                    <a:pt x="347" y="484"/>
                  </a:cubicBezTo>
                  <a:cubicBezTo>
                    <a:pt x="353" y="484"/>
                    <a:pt x="360" y="479"/>
                    <a:pt x="367" y="479"/>
                  </a:cubicBezTo>
                  <a:lnTo>
                    <a:pt x="367" y="469"/>
                  </a:lnTo>
                  <a:lnTo>
                    <a:pt x="367" y="459"/>
                  </a:lnTo>
                  <a:lnTo>
                    <a:pt x="367" y="439"/>
                  </a:lnTo>
                  <a:close/>
                  <a:moveTo>
                    <a:pt x="255" y="500"/>
                  </a:moveTo>
                  <a:cubicBezTo>
                    <a:pt x="244" y="500"/>
                    <a:pt x="244" y="500"/>
                    <a:pt x="244" y="510"/>
                  </a:cubicBezTo>
                  <a:lnTo>
                    <a:pt x="235" y="510"/>
                  </a:lnTo>
                  <a:cubicBezTo>
                    <a:pt x="235" y="520"/>
                    <a:pt x="224" y="520"/>
                    <a:pt x="224" y="530"/>
                  </a:cubicBezTo>
                  <a:lnTo>
                    <a:pt x="235" y="541"/>
                  </a:lnTo>
                  <a:lnTo>
                    <a:pt x="235" y="550"/>
                  </a:lnTo>
                  <a:lnTo>
                    <a:pt x="265" y="550"/>
                  </a:lnTo>
                  <a:cubicBezTo>
                    <a:pt x="265" y="550"/>
                    <a:pt x="265" y="541"/>
                    <a:pt x="275" y="541"/>
                  </a:cubicBezTo>
                  <a:lnTo>
                    <a:pt x="275" y="530"/>
                  </a:lnTo>
                  <a:lnTo>
                    <a:pt x="275" y="520"/>
                  </a:lnTo>
                  <a:cubicBezTo>
                    <a:pt x="265" y="510"/>
                    <a:pt x="265" y="500"/>
                    <a:pt x="255" y="500"/>
                  </a:cubicBezTo>
                  <a:close/>
                  <a:moveTo>
                    <a:pt x="133" y="541"/>
                  </a:moveTo>
                  <a:lnTo>
                    <a:pt x="122" y="550"/>
                  </a:lnTo>
                  <a:lnTo>
                    <a:pt x="112" y="561"/>
                  </a:lnTo>
                  <a:lnTo>
                    <a:pt x="122" y="571"/>
                  </a:lnTo>
                  <a:lnTo>
                    <a:pt x="122" y="581"/>
                  </a:lnTo>
                  <a:cubicBezTo>
                    <a:pt x="133" y="591"/>
                    <a:pt x="143" y="591"/>
                    <a:pt x="143" y="591"/>
                  </a:cubicBezTo>
                  <a:cubicBezTo>
                    <a:pt x="153" y="591"/>
                    <a:pt x="153" y="581"/>
                    <a:pt x="163" y="581"/>
                  </a:cubicBezTo>
                  <a:lnTo>
                    <a:pt x="163" y="571"/>
                  </a:lnTo>
                  <a:lnTo>
                    <a:pt x="163" y="561"/>
                  </a:lnTo>
                  <a:cubicBezTo>
                    <a:pt x="163" y="550"/>
                    <a:pt x="153" y="541"/>
                    <a:pt x="143" y="541"/>
                  </a:cubicBezTo>
                  <a:close/>
                  <a:moveTo>
                    <a:pt x="20" y="561"/>
                  </a:moveTo>
                  <a:cubicBezTo>
                    <a:pt x="11" y="561"/>
                    <a:pt x="11" y="561"/>
                    <a:pt x="11" y="571"/>
                  </a:cubicBezTo>
                  <a:cubicBezTo>
                    <a:pt x="0" y="571"/>
                    <a:pt x="0" y="571"/>
                    <a:pt x="0" y="581"/>
                  </a:cubicBezTo>
                  <a:cubicBezTo>
                    <a:pt x="11" y="591"/>
                    <a:pt x="20" y="602"/>
                    <a:pt x="31" y="602"/>
                  </a:cubicBezTo>
                  <a:cubicBezTo>
                    <a:pt x="31" y="602"/>
                    <a:pt x="41" y="602"/>
                    <a:pt x="41" y="591"/>
                  </a:cubicBezTo>
                  <a:cubicBezTo>
                    <a:pt x="51" y="591"/>
                    <a:pt x="51" y="591"/>
                    <a:pt x="51" y="581"/>
                  </a:cubicBezTo>
                  <a:cubicBezTo>
                    <a:pt x="51" y="571"/>
                    <a:pt x="41" y="561"/>
                    <a:pt x="20" y="5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8370999" y="2077367"/>
              <a:ext cx="469623" cy="741345"/>
            </a:xfrm>
            <a:custGeom>
              <a:avLst/>
              <a:gdLst/>
              <a:ahLst/>
              <a:cxnLst/>
              <a:rect l="l" t="t" r="r" b="b"/>
              <a:pathLst>
                <a:path w="2710" h="4278" extrusionOk="0">
                  <a:moveTo>
                    <a:pt x="785" y="0"/>
                  </a:moveTo>
                  <a:cubicBezTo>
                    <a:pt x="479" y="143"/>
                    <a:pt x="205" y="408"/>
                    <a:pt x="82" y="764"/>
                  </a:cubicBezTo>
                  <a:cubicBezTo>
                    <a:pt x="31" y="927"/>
                    <a:pt x="1" y="1110"/>
                    <a:pt x="31" y="1284"/>
                  </a:cubicBezTo>
                  <a:cubicBezTo>
                    <a:pt x="82" y="1518"/>
                    <a:pt x="245" y="1691"/>
                    <a:pt x="418" y="1834"/>
                  </a:cubicBezTo>
                  <a:cubicBezTo>
                    <a:pt x="592" y="1976"/>
                    <a:pt x="775" y="2088"/>
                    <a:pt x="927" y="2261"/>
                  </a:cubicBezTo>
                  <a:cubicBezTo>
                    <a:pt x="1304" y="2689"/>
                    <a:pt x="1386" y="3667"/>
                    <a:pt x="1386" y="4278"/>
                  </a:cubicBezTo>
                  <a:cubicBezTo>
                    <a:pt x="1905" y="4054"/>
                    <a:pt x="2710" y="2903"/>
                    <a:pt x="2333" y="1905"/>
                  </a:cubicBezTo>
                  <a:cubicBezTo>
                    <a:pt x="2160" y="1447"/>
                    <a:pt x="581" y="632"/>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8445169" y="2280294"/>
              <a:ext cx="314353" cy="427166"/>
            </a:xfrm>
            <a:custGeom>
              <a:avLst/>
              <a:gdLst/>
              <a:ahLst/>
              <a:cxnLst/>
              <a:rect l="l" t="t" r="r" b="b"/>
              <a:pathLst>
                <a:path w="1814" h="2465" extrusionOk="0">
                  <a:moveTo>
                    <a:pt x="367" y="0"/>
                  </a:moveTo>
                  <a:cubicBezTo>
                    <a:pt x="367" y="0"/>
                    <a:pt x="1" y="520"/>
                    <a:pt x="795" y="968"/>
                  </a:cubicBezTo>
                  <a:cubicBezTo>
                    <a:pt x="1447" y="1335"/>
                    <a:pt x="1232" y="2465"/>
                    <a:pt x="1232" y="2465"/>
                  </a:cubicBezTo>
                  <a:cubicBezTo>
                    <a:pt x="1232" y="2465"/>
                    <a:pt x="1813" y="1926"/>
                    <a:pt x="1640" y="1192"/>
                  </a:cubicBezTo>
                  <a:cubicBezTo>
                    <a:pt x="1538" y="744"/>
                    <a:pt x="540" y="520"/>
                    <a:pt x="367" y="0"/>
                  </a:cubicBezTo>
                  <a:close/>
                </a:path>
              </a:pathLst>
            </a:custGeom>
            <a:solidFill>
              <a:srgbClr val="F6E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8462845" y="2807802"/>
              <a:ext cx="23048" cy="23221"/>
            </a:xfrm>
            <a:custGeom>
              <a:avLst/>
              <a:gdLst/>
              <a:ahLst/>
              <a:cxnLst/>
              <a:rect l="l" t="t" r="r" b="b"/>
              <a:pathLst>
                <a:path w="133" h="134" extrusionOk="0">
                  <a:moveTo>
                    <a:pt x="65" y="1"/>
                  </a:moveTo>
                  <a:cubicBezTo>
                    <a:pt x="50" y="1"/>
                    <a:pt x="33" y="10"/>
                    <a:pt x="21" y="22"/>
                  </a:cubicBezTo>
                  <a:cubicBezTo>
                    <a:pt x="10" y="32"/>
                    <a:pt x="0" y="52"/>
                    <a:pt x="0" y="73"/>
                  </a:cubicBezTo>
                  <a:cubicBezTo>
                    <a:pt x="0" y="73"/>
                    <a:pt x="0" y="83"/>
                    <a:pt x="10" y="93"/>
                  </a:cubicBezTo>
                  <a:cubicBezTo>
                    <a:pt x="10" y="104"/>
                    <a:pt x="21" y="113"/>
                    <a:pt x="21" y="113"/>
                  </a:cubicBezTo>
                  <a:cubicBezTo>
                    <a:pt x="31" y="134"/>
                    <a:pt x="51" y="134"/>
                    <a:pt x="71" y="134"/>
                  </a:cubicBezTo>
                  <a:lnTo>
                    <a:pt x="92" y="134"/>
                  </a:lnTo>
                  <a:cubicBezTo>
                    <a:pt x="102" y="124"/>
                    <a:pt x="112" y="124"/>
                    <a:pt x="112" y="113"/>
                  </a:cubicBezTo>
                  <a:cubicBezTo>
                    <a:pt x="123" y="113"/>
                    <a:pt x="132" y="104"/>
                    <a:pt x="132" y="93"/>
                  </a:cubicBezTo>
                  <a:lnTo>
                    <a:pt x="132" y="73"/>
                  </a:lnTo>
                  <a:lnTo>
                    <a:pt x="132" y="43"/>
                  </a:lnTo>
                  <a:cubicBezTo>
                    <a:pt x="132" y="32"/>
                    <a:pt x="123" y="32"/>
                    <a:pt x="112" y="22"/>
                  </a:cubicBezTo>
                  <a:cubicBezTo>
                    <a:pt x="112" y="12"/>
                    <a:pt x="102" y="12"/>
                    <a:pt x="92" y="12"/>
                  </a:cubicBezTo>
                  <a:cubicBezTo>
                    <a:pt x="84" y="4"/>
                    <a:pt x="7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7818537" y="2066623"/>
              <a:ext cx="589714" cy="672721"/>
            </a:xfrm>
            <a:custGeom>
              <a:avLst/>
              <a:gdLst/>
              <a:ahLst/>
              <a:cxnLst/>
              <a:rect l="l" t="t" r="r" b="b"/>
              <a:pathLst>
                <a:path w="3403" h="3882" extrusionOk="0">
                  <a:moveTo>
                    <a:pt x="59" y="0"/>
                  </a:moveTo>
                  <a:cubicBezTo>
                    <a:pt x="46" y="0"/>
                    <a:pt x="33" y="3"/>
                    <a:pt x="21" y="11"/>
                  </a:cubicBezTo>
                  <a:cubicBezTo>
                    <a:pt x="11" y="32"/>
                    <a:pt x="1" y="52"/>
                    <a:pt x="1" y="62"/>
                  </a:cubicBezTo>
                  <a:cubicBezTo>
                    <a:pt x="1" y="83"/>
                    <a:pt x="1" y="103"/>
                    <a:pt x="11" y="113"/>
                  </a:cubicBezTo>
                  <a:cubicBezTo>
                    <a:pt x="32" y="124"/>
                    <a:pt x="52" y="133"/>
                    <a:pt x="62" y="133"/>
                  </a:cubicBezTo>
                  <a:cubicBezTo>
                    <a:pt x="82" y="133"/>
                    <a:pt x="93" y="133"/>
                    <a:pt x="113" y="124"/>
                  </a:cubicBezTo>
                  <a:cubicBezTo>
                    <a:pt x="123" y="103"/>
                    <a:pt x="134" y="93"/>
                    <a:pt x="134" y="72"/>
                  </a:cubicBezTo>
                  <a:cubicBezTo>
                    <a:pt x="134" y="52"/>
                    <a:pt x="134" y="32"/>
                    <a:pt x="113" y="22"/>
                  </a:cubicBezTo>
                  <a:cubicBezTo>
                    <a:pt x="100" y="9"/>
                    <a:pt x="80" y="0"/>
                    <a:pt x="59" y="0"/>
                  </a:cubicBezTo>
                  <a:close/>
                  <a:moveTo>
                    <a:pt x="535" y="537"/>
                  </a:moveTo>
                  <a:cubicBezTo>
                    <a:pt x="519" y="537"/>
                    <a:pt x="504" y="542"/>
                    <a:pt x="490" y="551"/>
                  </a:cubicBezTo>
                  <a:cubicBezTo>
                    <a:pt x="469" y="561"/>
                    <a:pt x="459" y="581"/>
                    <a:pt x="459" y="602"/>
                  </a:cubicBezTo>
                  <a:cubicBezTo>
                    <a:pt x="459" y="622"/>
                    <a:pt x="469" y="633"/>
                    <a:pt x="480" y="643"/>
                  </a:cubicBezTo>
                  <a:cubicBezTo>
                    <a:pt x="490" y="663"/>
                    <a:pt x="510" y="674"/>
                    <a:pt x="530" y="674"/>
                  </a:cubicBezTo>
                  <a:cubicBezTo>
                    <a:pt x="551" y="674"/>
                    <a:pt x="561" y="663"/>
                    <a:pt x="571" y="653"/>
                  </a:cubicBezTo>
                  <a:cubicBezTo>
                    <a:pt x="591" y="643"/>
                    <a:pt x="602" y="622"/>
                    <a:pt x="602" y="602"/>
                  </a:cubicBezTo>
                  <a:cubicBezTo>
                    <a:pt x="602" y="592"/>
                    <a:pt x="591" y="572"/>
                    <a:pt x="582" y="561"/>
                  </a:cubicBezTo>
                  <a:cubicBezTo>
                    <a:pt x="570" y="545"/>
                    <a:pt x="553" y="537"/>
                    <a:pt x="535" y="537"/>
                  </a:cubicBezTo>
                  <a:close/>
                  <a:moveTo>
                    <a:pt x="999" y="1068"/>
                  </a:moveTo>
                  <a:cubicBezTo>
                    <a:pt x="981" y="1068"/>
                    <a:pt x="963" y="1076"/>
                    <a:pt x="948" y="1091"/>
                  </a:cubicBezTo>
                  <a:cubicBezTo>
                    <a:pt x="938" y="1101"/>
                    <a:pt x="928" y="1122"/>
                    <a:pt x="928" y="1142"/>
                  </a:cubicBezTo>
                  <a:cubicBezTo>
                    <a:pt x="928" y="1152"/>
                    <a:pt x="938" y="1172"/>
                    <a:pt x="948" y="1183"/>
                  </a:cubicBezTo>
                  <a:cubicBezTo>
                    <a:pt x="958" y="1193"/>
                    <a:pt x="978" y="1203"/>
                    <a:pt x="999" y="1203"/>
                  </a:cubicBezTo>
                  <a:cubicBezTo>
                    <a:pt x="1009" y="1203"/>
                    <a:pt x="1030" y="1203"/>
                    <a:pt x="1040" y="1193"/>
                  </a:cubicBezTo>
                  <a:cubicBezTo>
                    <a:pt x="1060" y="1172"/>
                    <a:pt x="1060" y="1152"/>
                    <a:pt x="1060" y="1142"/>
                  </a:cubicBezTo>
                  <a:cubicBezTo>
                    <a:pt x="1060" y="1122"/>
                    <a:pt x="1060" y="1111"/>
                    <a:pt x="1050" y="1091"/>
                  </a:cubicBezTo>
                  <a:cubicBezTo>
                    <a:pt x="1035" y="1076"/>
                    <a:pt x="1017" y="1068"/>
                    <a:pt x="999" y="1068"/>
                  </a:cubicBezTo>
                  <a:close/>
                  <a:moveTo>
                    <a:pt x="1461" y="1606"/>
                  </a:moveTo>
                  <a:cubicBezTo>
                    <a:pt x="1446" y="1606"/>
                    <a:pt x="1430" y="1611"/>
                    <a:pt x="1417" y="1620"/>
                  </a:cubicBezTo>
                  <a:cubicBezTo>
                    <a:pt x="1406" y="1631"/>
                    <a:pt x="1396" y="1651"/>
                    <a:pt x="1396" y="1672"/>
                  </a:cubicBezTo>
                  <a:cubicBezTo>
                    <a:pt x="1396" y="1681"/>
                    <a:pt x="1396" y="1702"/>
                    <a:pt x="1417" y="1712"/>
                  </a:cubicBezTo>
                  <a:cubicBezTo>
                    <a:pt x="1427" y="1733"/>
                    <a:pt x="1447" y="1743"/>
                    <a:pt x="1457" y="1743"/>
                  </a:cubicBezTo>
                  <a:cubicBezTo>
                    <a:pt x="1478" y="1743"/>
                    <a:pt x="1498" y="1733"/>
                    <a:pt x="1508" y="1722"/>
                  </a:cubicBezTo>
                  <a:cubicBezTo>
                    <a:pt x="1519" y="1712"/>
                    <a:pt x="1528" y="1692"/>
                    <a:pt x="1528" y="1672"/>
                  </a:cubicBezTo>
                  <a:cubicBezTo>
                    <a:pt x="1528" y="1651"/>
                    <a:pt x="1528" y="1641"/>
                    <a:pt x="1508" y="1631"/>
                  </a:cubicBezTo>
                  <a:cubicBezTo>
                    <a:pt x="1497" y="1614"/>
                    <a:pt x="1479" y="1606"/>
                    <a:pt x="1461" y="1606"/>
                  </a:cubicBezTo>
                  <a:close/>
                  <a:moveTo>
                    <a:pt x="1931" y="2137"/>
                  </a:moveTo>
                  <a:cubicBezTo>
                    <a:pt x="1913" y="2137"/>
                    <a:pt x="1895" y="2145"/>
                    <a:pt x="1885" y="2160"/>
                  </a:cubicBezTo>
                  <a:cubicBezTo>
                    <a:pt x="1865" y="2170"/>
                    <a:pt x="1865" y="2191"/>
                    <a:pt x="1854" y="2201"/>
                  </a:cubicBezTo>
                  <a:cubicBezTo>
                    <a:pt x="1854" y="2222"/>
                    <a:pt x="1865" y="2242"/>
                    <a:pt x="1875" y="2252"/>
                  </a:cubicBezTo>
                  <a:cubicBezTo>
                    <a:pt x="1895" y="2262"/>
                    <a:pt x="1906" y="2272"/>
                    <a:pt x="1926" y="2272"/>
                  </a:cubicBezTo>
                  <a:cubicBezTo>
                    <a:pt x="1946" y="2272"/>
                    <a:pt x="1956" y="2272"/>
                    <a:pt x="1967" y="2262"/>
                  </a:cubicBezTo>
                  <a:cubicBezTo>
                    <a:pt x="1987" y="2242"/>
                    <a:pt x="1997" y="2222"/>
                    <a:pt x="1997" y="2201"/>
                  </a:cubicBezTo>
                  <a:cubicBezTo>
                    <a:pt x="1997" y="2191"/>
                    <a:pt x="1987" y="2170"/>
                    <a:pt x="1976" y="2160"/>
                  </a:cubicBezTo>
                  <a:cubicBezTo>
                    <a:pt x="1966" y="2145"/>
                    <a:pt x="1949" y="2137"/>
                    <a:pt x="1931" y="2137"/>
                  </a:cubicBezTo>
                  <a:close/>
                  <a:moveTo>
                    <a:pt x="2391" y="2676"/>
                  </a:moveTo>
                  <a:cubicBezTo>
                    <a:pt x="2376" y="2676"/>
                    <a:pt x="2363" y="2681"/>
                    <a:pt x="2354" y="2690"/>
                  </a:cubicBezTo>
                  <a:cubicBezTo>
                    <a:pt x="2333" y="2700"/>
                    <a:pt x="2323" y="2720"/>
                    <a:pt x="2323" y="2741"/>
                  </a:cubicBezTo>
                  <a:cubicBezTo>
                    <a:pt x="2323" y="2761"/>
                    <a:pt x="2333" y="2772"/>
                    <a:pt x="2343" y="2781"/>
                  </a:cubicBezTo>
                  <a:cubicBezTo>
                    <a:pt x="2354" y="2802"/>
                    <a:pt x="2374" y="2812"/>
                    <a:pt x="2394" y="2812"/>
                  </a:cubicBezTo>
                  <a:cubicBezTo>
                    <a:pt x="2404" y="2812"/>
                    <a:pt x="2425" y="2802"/>
                    <a:pt x="2435" y="2792"/>
                  </a:cubicBezTo>
                  <a:cubicBezTo>
                    <a:pt x="2456" y="2781"/>
                    <a:pt x="2456" y="2761"/>
                    <a:pt x="2456" y="2741"/>
                  </a:cubicBezTo>
                  <a:cubicBezTo>
                    <a:pt x="2456" y="2731"/>
                    <a:pt x="2456" y="2710"/>
                    <a:pt x="2445" y="2700"/>
                  </a:cubicBezTo>
                  <a:cubicBezTo>
                    <a:pt x="2428" y="2683"/>
                    <a:pt x="2409" y="2676"/>
                    <a:pt x="2391" y="2676"/>
                  </a:cubicBezTo>
                  <a:close/>
                  <a:moveTo>
                    <a:pt x="2857" y="3210"/>
                  </a:moveTo>
                  <a:cubicBezTo>
                    <a:pt x="2842" y="3210"/>
                    <a:pt x="2826" y="3216"/>
                    <a:pt x="2812" y="3229"/>
                  </a:cubicBezTo>
                  <a:cubicBezTo>
                    <a:pt x="2802" y="3240"/>
                    <a:pt x="2791" y="3260"/>
                    <a:pt x="2791" y="3270"/>
                  </a:cubicBezTo>
                  <a:cubicBezTo>
                    <a:pt x="2791" y="3291"/>
                    <a:pt x="2791" y="3311"/>
                    <a:pt x="2812" y="3322"/>
                  </a:cubicBezTo>
                  <a:cubicBezTo>
                    <a:pt x="2822" y="3331"/>
                    <a:pt x="2843" y="3342"/>
                    <a:pt x="2863" y="3342"/>
                  </a:cubicBezTo>
                  <a:cubicBezTo>
                    <a:pt x="2873" y="3342"/>
                    <a:pt x="2893" y="3342"/>
                    <a:pt x="2904" y="3331"/>
                  </a:cubicBezTo>
                  <a:cubicBezTo>
                    <a:pt x="2913" y="3311"/>
                    <a:pt x="2924" y="3301"/>
                    <a:pt x="2924" y="3281"/>
                  </a:cubicBezTo>
                  <a:cubicBezTo>
                    <a:pt x="2924" y="3260"/>
                    <a:pt x="2924" y="3250"/>
                    <a:pt x="2904" y="3229"/>
                  </a:cubicBezTo>
                  <a:cubicBezTo>
                    <a:pt x="2893" y="3218"/>
                    <a:pt x="2875" y="3210"/>
                    <a:pt x="2857" y="3210"/>
                  </a:cubicBezTo>
                  <a:close/>
                  <a:moveTo>
                    <a:pt x="3325" y="3745"/>
                  </a:moveTo>
                  <a:cubicBezTo>
                    <a:pt x="3310" y="3745"/>
                    <a:pt x="3294" y="3750"/>
                    <a:pt x="3280" y="3759"/>
                  </a:cubicBezTo>
                  <a:cubicBezTo>
                    <a:pt x="3250" y="3790"/>
                    <a:pt x="3250" y="3831"/>
                    <a:pt x="3270" y="3851"/>
                  </a:cubicBezTo>
                  <a:cubicBezTo>
                    <a:pt x="3280" y="3871"/>
                    <a:pt x="3300" y="3881"/>
                    <a:pt x="3321" y="3881"/>
                  </a:cubicBezTo>
                  <a:cubicBezTo>
                    <a:pt x="3341" y="3881"/>
                    <a:pt x="3352" y="3871"/>
                    <a:pt x="3372" y="3861"/>
                  </a:cubicBezTo>
                  <a:cubicBezTo>
                    <a:pt x="3393" y="3841"/>
                    <a:pt x="3402" y="3790"/>
                    <a:pt x="3372" y="3770"/>
                  </a:cubicBezTo>
                  <a:cubicBezTo>
                    <a:pt x="3361" y="3753"/>
                    <a:pt x="3343" y="3745"/>
                    <a:pt x="3325" y="37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7818537" y="2066276"/>
              <a:ext cx="23221" cy="23568"/>
            </a:xfrm>
            <a:custGeom>
              <a:avLst/>
              <a:gdLst/>
              <a:ahLst/>
              <a:cxnLst/>
              <a:rect l="l" t="t" r="r" b="b"/>
              <a:pathLst>
                <a:path w="134" h="136" extrusionOk="0">
                  <a:moveTo>
                    <a:pt x="67" y="1"/>
                  </a:moveTo>
                  <a:cubicBezTo>
                    <a:pt x="49" y="1"/>
                    <a:pt x="31" y="8"/>
                    <a:pt x="21" y="24"/>
                  </a:cubicBezTo>
                  <a:cubicBezTo>
                    <a:pt x="1" y="34"/>
                    <a:pt x="1" y="54"/>
                    <a:pt x="1" y="74"/>
                  </a:cubicBezTo>
                  <a:cubicBezTo>
                    <a:pt x="1" y="85"/>
                    <a:pt x="1" y="105"/>
                    <a:pt x="21" y="115"/>
                  </a:cubicBezTo>
                  <a:cubicBezTo>
                    <a:pt x="21" y="126"/>
                    <a:pt x="32" y="126"/>
                    <a:pt x="41" y="135"/>
                  </a:cubicBezTo>
                  <a:lnTo>
                    <a:pt x="62" y="135"/>
                  </a:lnTo>
                  <a:cubicBezTo>
                    <a:pt x="82" y="135"/>
                    <a:pt x="103" y="126"/>
                    <a:pt x="113" y="115"/>
                  </a:cubicBezTo>
                  <a:cubicBezTo>
                    <a:pt x="123" y="115"/>
                    <a:pt x="123" y="105"/>
                    <a:pt x="134" y="95"/>
                  </a:cubicBezTo>
                  <a:lnTo>
                    <a:pt x="134" y="74"/>
                  </a:lnTo>
                  <a:lnTo>
                    <a:pt x="134" y="44"/>
                  </a:lnTo>
                  <a:cubicBezTo>
                    <a:pt x="123" y="34"/>
                    <a:pt x="123" y="24"/>
                    <a:pt x="113" y="24"/>
                  </a:cubicBezTo>
                  <a:cubicBezTo>
                    <a:pt x="103" y="8"/>
                    <a:pt x="85"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7172668" y="2159682"/>
              <a:ext cx="589541" cy="671335"/>
            </a:xfrm>
            <a:custGeom>
              <a:avLst/>
              <a:gdLst/>
              <a:ahLst/>
              <a:cxnLst/>
              <a:rect l="l" t="t" r="r" b="b"/>
              <a:pathLst>
                <a:path w="3402" h="3874" extrusionOk="0">
                  <a:moveTo>
                    <a:pt x="3327" y="0"/>
                  </a:moveTo>
                  <a:cubicBezTo>
                    <a:pt x="3308" y="0"/>
                    <a:pt x="3291" y="8"/>
                    <a:pt x="3280" y="24"/>
                  </a:cubicBezTo>
                  <a:cubicBezTo>
                    <a:pt x="3249" y="44"/>
                    <a:pt x="3259" y="96"/>
                    <a:pt x="3280" y="116"/>
                  </a:cubicBezTo>
                  <a:cubicBezTo>
                    <a:pt x="3300" y="126"/>
                    <a:pt x="3311" y="137"/>
                    <a:pt x="3331" y="137"/>
                  </a:cubicBezTo>
                  <a:cubicBezTo>
                    <a:pt x="3351" y="137"/>
                    <a:pt x="3361" y="126"/>
                    <a:pt x="3381" y="106"/>
                  </a:cubicBezTo>
                  <a:cubicBezTo>
                    <a:pt x="3402" y="85"/>
                    <a:pt x="3402" y="35"/>
                    <a:pt x="3372" y="14"/>
                  </a:cubicBezTo>
                  <a:cubicBezTo>
                    <a:pt x="3358" y="5"/>
                    <a:pt x="3342" y="0"/>
                    <a:pt x="3327" y="0"/>
                  </a:cubicBezTo>
                  <a:close/>
                  <a:moveTo>
                    <a:pt x="2857" y="531"/>
                  </a:moveTo>
                  <a:cubicBezTo>
                    <a:pt x="2839" y="531"/>
                    <a:pt x="2821" y="539"/>
                    <a:pt x="2811" y="554"/>
                  </a:cubicBezTo>
                  <a:cubicBezTo>
                    <a:pt x="2801" y="564"/>
                    <a:pt x="2791" y="585"/>
                    <a:pt x="2791" y="605"/>
                  </a:cubicBezTo>
                  <a:cubicBezTo>
                    <a:pt x="2791" y="615"/>
                    <a:pt x="2801" y="635"/>
                    <a:pt x="2822" y="656"/>
                  </a:cubicBezTo>
                  <a:cubicBezTo>
                    <a:pt x="2831" y="666"/>
                    <a:pt x="2852" y="666"/>
                    <a:pt x="2862" y="666"/>
                  </a:cubicBezTo>
                  <a:cubicBezTo>
                    <a:pt x="2883" y="666"/>
                    <a:pt x="2903" y="656"/>
                    <a:pt x="2913" y="646"/>
                  </a:cubicBezTo>
                  <a:cubicBezTo>
                    <a:pt x="2924" y="635"/>
                    <a:pt x="2933" y="615"/>
                    <a:pt x="2933" y="594"/>
                  </a:cubicBezTo>
                  <a:cubicBezTo>
                    <a:pt x="2933" y="585"/>
                    <a:pt x="2924" y="564"/>
                    <a:pt x="2903" y="554"/>
                  </a:cubicBezTo>
                  <a:cubicBezTo>
                    <a:pt x="2893" y="539"/>
                    <a:pt x="2875" y="531"/>
                    <a:pt x="2857" y="531"/>
                  </a:cubicBezTo>
                  <a:close/>
                  <a:moveTo>
                    <a:pt x="2399" y="1069"/>
                  </a:moveTo>
                  <a:cubicBezTo>
                    <a:pt x="2380" y="1069"/>
                    <a:pt x="2360" y="1077"/>
                    <a:pt x="2343" y="1094"/>
                  </a:cubicBezTo>
                  <a:cubicBezTo>
                    <a:pt x="2333" y="1104"/>
                    <a:pt x="2333" y="1124"/>
                    <a:pt x="2333" y="1135"/>
                  </a:cubicBezTo>
                  <a:cubicBezTo>
                    <a:pt x="2333" y="1155"/>
                    <a:pt x="2333" y="1175"/>
                    <a:pt x="2353" y="1185"/>
                  </a:cubicBezTo>
                  <a:cubicBezTo>
                    <a:pt x="2363" y="1196"/>
                    <a:pt x="2383" y="1206"/>
                    <a:pt x="2394" y="1206"/>
                  </a:cubicBezTo>
                  <a:cubicBezTo>
                    <a:pt x="2414" y="1206"/>
                    <a:pt x="2435" y="1196"/>
                    <a:pt x="2444" y="1175"/>
                  </a:cubicBezTo>
                  <a:cubicBezTo>
                    <a:pt x="2465" y="1165"/>
                    <a:pt x="2465" y="1144"/>
                    <a:pt x="2465" y="1135"/>
                  </a:cubicBezTo>
                  <a:cubicBezTo>
                    <a:pt x="2465" y="1114"/>
                    <a:pt x="2455" y="1094"/>
                    <a:pt x="2444" y="1083"/>
                  </a:cubicBezTo>
                  <a:cubicBezTo>
                    <a:pt x="2431" y="1074"/>
                    <a:pt x="2415" y="1069"/>
                    <a:pt x="2399" y="1069"/>
                  </a:cubicBezTo>
                  <a:close/>
                  <a:moveTo>
                    <a:pt x="1932" y="1604"/>
                  </a:moveTo>
                  <a:cubicBezTo>
                    <a:pt x="1913" y="1604"/>
                    <a:pt x="1896" y="1612"/>
                    <a:pt x="1885" y="1623"/>
                  </a:cubicBezTo>
                  <a:cubicBezTo>
                    <a:pt x="1874" y="1644"/>
                    <a:pt x="1864" y="1654"/>
                    <a:pt x="1864" y="1674"/>
                  </a:cubicBezTo>
                  <a:cubicBezTo>
                    <a:pt x="1864" y="1694"/>
                    <a:pt x="1874" y="1705"/>
                    <a:pt x="1885" y="1725"/>
                  </a:cubicBezTo>
                  <a:cubicBezTo>
                    <a:pt x="1905" y="1735"/>
                    <a:pt x="1915" y="1735"/>
                    <a:pt x="1935" y="1735"/>
                  </a:cubicBezTo>
                  <a:cubicBezTo>
                    <a:pt x="1946" y="1735"/>
                    <a:pt x="1966" y="1725"/>
                    <a:pt x="1987" y="1715"/>
                  </a:cubicBezTo>
                  <a:cubicBezTo>
                    <a:pt x="1996" y="1705"/>
                    <a:pt x="1996" y="1685"/>
                    <a:pt x="1996" y="1664"/>
                  </a:cubicBezTo>
                  <a:cubicBezTo>
                    <a:pt x="1996" y="1654"/>
                    <a:pt x="1987" y="1633"/>
                    <a:pt x="1976" y="1623"/>
                  </a:cubicBezTo>
                  <a:cubicBezTo>
                    <a:pt x="1962" y="1610"/>
                    <a:pt x="1947" y="1604"/>
                    <a:pt x="1932" y="1604"/>
                  </a:cubicBezTo>
                  <a:close/>
                  <a:moveTo>
                    <a:pt x="1467" y="2139"/>
                  </a:moveTo>
                  <a:cubicBezTo>
                    <a:pt x="1448" y="2139"/>
                    <a:pt x="1427" y="2146"/>
                    <a:pt x="1416" y="2163"/>
                  </a:cubicBezTo>
                  <a:cubicBezTo>
                    <a:pt x="1406" y="2173"/>
                    <a:pt x="1396" y="2194"/>
                    <a:pt x="1396" y="2204"/>
                  </a:cubicBezTo>
                  <a:cubicBezTo>
                    <a:pt x="1396" y="2224"/>
                    <a:pt x="1406" y="2244"/>
                    <a:pt x="1426" y="2255"/>
                  </a:cubicBezTo>
                  <a:cubicBezTo>
                    <a:pt x="1437" y="2265"/>
                    <a:pt x="1446" y="2275"/>
                    <a:pt x="1467" y="2275"/>
                  </a:cubicBezTo>
                  <a:cubicBezTo>
                    <a:pt x="1487" y="2275"/>
                    <a:pt x="1508" y="2265"/>
                    <a:pt x="1518" y="2244"/>
                  </a:cubicBezTo>
                  <a:cubicBezTo>
                    <a:pt x="1528" y="2235"/>
                    <a:pt x="1538" y="2224"/>
                    <a:pt x="1538" y="2204"/>
                  </a:cubicBezTo>
                  <a:cubicBezTo>
                    <a:pt x="1538" y="2183"/>
                    <a:pt x="1528" y="2163"/>
                    <a:pt x="1508" y="2153"/>
                  </a:cubicBezTo>
                  <a:cubicBezTo>
                    <a:pt x="1498" y="2144"/>
                    <a:pt x="1483" y="2139"/>
                    <a:pt x="1467" y="2139"/>
                  </a:cubicBezTo>
                  <a:close/>
                  <a:moveTo>
                    <a:pt x="1003" y="2673"/>
                  </a:moveTo>
                  <a:cubicBezTo>
                    <a:pt x="984" y="2673"/>
                    <a:pt x="964" y="2681"/>
                    <a:pt x="948" y="2692"/>
                  </a:cubicBezTo>
                  <a:cubicBezTo>
                    <a:pt x="937" y="2703"/>
                    <a:pt x="937" y="2723"/>
                    <a:pt x="937" y="2744"/>
                  </a:cubicBezTo>
                  <a:cubicBezTo>
                    <a:pt x="937" y="2764"/>
                    <a:pt x="937" y="2774"/>
                    <a:pt x="958" y="2794"/>
                  </a:cubicBezTo>
                  <a:cubicBezTo>
                    <a:pt x="968" y="2805"/>
                    <a:pt x="989" y="2805"/>
                    <a:pt x="998" y="2805"/>
                  </a:cubicBezTo>
                  <a:cubicBezTo>
                    <a:pt x="1019" y="2805"/>
                    <a:pt x="1039" y="2794"/>
                    <a:pt x="1050" y="2785"/>
                  </a:cubicBezTo>
                  <a:cubicBezTo>
                    <a:pt x="1059" y="2774"/>
                    <a:pt x="1070" y="2754"/>
                    <a:pt x="1070" y="2733"/>
                  </a:cubicBezTo>
                  <a:cubicBezTo>
                    <a:pt x="1070" y="2723"/>
                    <a:pt x="1059" y="2703"/>
                    <a:pt x="1050" y="2692"/>
                  </a:cubicBezTo>
                  <a:cubicBezTo>
                    <a:pt x="1036" y="2679"/>
                    <a:pt x="1020" y="2673"/>
                    <a:pt x="1003" y="2673"/>
                  </a:cubicBezTo>
                  <a:close/>
                  <a:moveTo>
                    <a:pt x="536" y="3208"/>
                  </a:moveTo>
                  <a:cubicBezTo>
                    <a:pt x="518" y="3208"/>
                    <a:pt x="500" y="3216"/>
                    <a:pt x="489" y="3233"/>
                  </a:cubicBezTo>
                  <a:cubicBezTo>
                    <a:pt x="479" y="3242"/>
                    <a:pt x="469" y="3263"/>
                    <a:pt x="469" y="3273"/>
                  </a:cubicBezTo>
                  <a:cubicBezTo>
                    <a:pt x="469" y="3294"/>
                    <a:pt x="479" y="3314"/>
                    <a:pt x="489" y="3324"/>
                  </a:cubicBezTo>
                  <a:cubicBezTo>
                    <a:pt x="500" y="3334"/>
                    <a:pt x="520" y="3344"/>
                    <a:pt x="540" y="3344"/>
                  </a:cubicBezTo>
                  <a:cubicBezTo>
                    <a:pt x="561" y="3344"/>
                    <a:pt x="571" y="3334"/>
                    <a:pt x="591" y="3314"/>
                  </a:cubicBezTo>
                  <a:cubicBezTo>
                    <a:pt x="602" y="3304"/>
                    <a:pt x="602" y="3294"/>
                    <a:pt x="602" y="3273"/>
                  </a:cubicBezTo>
                  <a:cubicBezTo>
                    <a:pt x="602" y="3253"/>
                    <a:pt x="591" y="3233"/>
                    <a:pt x="581" y="3222"/>
                  </a:cubicBezTo>
                  <a:cubicBezTo>
                    <a:pt x="567" y="3213"/>
                    <a:pt x="551" y="3208"/>
                    <a:pt x="536" y="3208"/>
                  </a:cubicBezTo>
                  <a:close/>
                  <a:moveTo>
                    <a:pt x="67" y="3739"/>
                  </a:moveTo>
                  <a:cubicBezTo>
                    <a:pt x="49" y="3739"/>
                    <a:pt x="31" y="3747"/>
                    <a:pt x="21" y="3762"/>
                  </a:cubicBezTo>
                  <a:cubicBezTo>
                    <a:pt x="11" y="3783"/>
                    <a:pt x="0" y="3792"/>
                    <a:pt x="0" y="3813"/>
                  </a:cubicBezTo>
                  <a:cubicBezTo>
                    <a:pt x="0" y="3833"/>
                    <a:pt x="11" y="3844"/>
                    <a:pt x="31" y="3864"/>
                  </a:cubicBezTo>
                  <a:cubicBezTo>
                    <a:pt x="41" y="3874"/>
                    <a:pt x="52" y="3874"/>
                    <a:pt x="72" y="3874"/>
                  </a:cubicBezTo>
                  <a:cubicBezTo>
                    <a:pt x="92" y="3874"/>
                    <a:pt x="113" y="3864"/>
                    <a:pt x="122" y="3853"/>
                  </a:cubicBezTo>
                  <a:cubicBezTo>
                    <a:pt x="133" y="3844"/>
                    <a:pt x="143" y="3823"/>
                    <a:pt x="143" y="3803"/>
                  </a:cubicBezTo>
                  <a:cubicBezTo>
                    <a:pt x="133" y="3792"/>
                    <a:pt x="133" y="3772"/>
                    <a:pt x="113" y="3762"/>
                  </a:cubicBezTo>
                  <a:cubicBezTo>
                    <a:pt x="102" y="3747"/>
                    <a:pt x="85" y="3739"/>
                    <a:pt x="67" y="37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7172668" y="2807802"/>
              <a:ext cx="24781" cy="23221"/>
            </a:xfrm>
            <a:custGeom>
              <a:avLst/>
              <a:gdLst/>
              <a:ahLst/>
              <a:cxnLst/>
              <a:rect l="l" t="t" r="r" b="b"/>
              <a:pathLst>
                <a:path w="143" h="134" extrusionOk="0">
                  <a:moveTo>
                    <a:pt x="68" y="1"/>
                  </a:moveTo>
                  <a:cubicBezTo>
                    <a:pt x="50" y="1"/>
                    <a:pt x="33" y="10"/>
                    <a:pt x="21" y="22"/>
                  </a:cubicBezTo>
                  <a:cubicBezTo>
                    <a:pt x="21" y="32"/>
                    <a:pt x="11" y="32"/>
                    <a:pt x="11" y="43"/>
                  </a:cubicBezTo>
                  <a:cubicBezTo>
                    <a:pt x="0" y="52"/>
                    <a:pt x="0" y="63"/>
                    <a:pt x="0" y="73"/>
                  </a:cubicBezTo>
                  <a:cubicBezTo>
                    <a:pt x="0" y="73"/>
                    <a:pt x="0" y="83"/>
                    <a:pt x="11" y="93"/>
                  </a:cubicBezTo>
                  <a:cubicBezTo>
                    <a:pt x="11" y="104"/>
                    <a:pt x="21" y="113"/>
                    <a:pt x="21" y="113"/>
                  </a:cubicBezTo>
                  <a:cubicBezTo>
                    <a:pt x="41" y="134"/>
                    <a:pt x="52" y="134"/>
                    <a:pt x="72" y="134"/>
                  </a:cubicBezTo>
                  <a:lnTo>
                    <a:pt x="102" y="134"/>
                  </a:lnTo>
                  <a:cubicBezTo>
                    <a:pt x="102" y="124"/>
                    <a:pt x="113" y="124"/>
                    <a:pt x="122" y="113"/>
                  </a:cubicBezTo>
                  <a:cubicBezTo>
                    <a:pt x="133" y="104"/>
                    <a:pt x="143" y="83"/>
                    <a:pt x="143" y="73"/>
                  </a:cubicBezTo>
                  <a:cubicBezTo>
                    <a:pt x="143" y="63"/>
                    <a:pt x="133" y="52"/>
                    <a:pt x="133" y="43"/>
                  </a:cubicBezTo>
                  <a:cubicBezTo>
                    <a:pt x="133" y="32"/>
                    <a:pt x="122" y="32"/>
                    <a:pt x="122" y="22"/>
                  </a:cubicBezTo>
                  <a:cubicBezTo>
                    <a:pt x="113" y="12"/>
                    <a:pt x="102" y="12"/>
                    <a:pt x="102" y="12"/>
                  </a:cubicBezTo>
                  <a:cubicBezTo>
                    <a:pt x="91" y="4"/>
                    <a:pt x="79"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7818537" y="314100"/>
              <a:ext cx="23221" cy="1775728"/>
            </a:xfrm>
            <a:custGeom>
              <a:avLst/>
              <a:gdLst/>
              <a:ahLst/>
              <a:cxnLst/>
              <a:rect l="l" t="t" r="r" b="b"/>
              <a:pathLst>
                <a:path w="134" h="10247" extrusionOk="0">
                  <a:moveTo>
                    <a:pt x="62" y="1"/>
                  </a:moveTo>
                  <a:cubicBezTo>
                    <a:pt x="32" y="1"/>
                    <a:pt x="1" y="32"/>
                    <a:pt x="1" y="73"/>
                  </a:cubicBezTo>
                  <a:cubicBezTo>
                    <a:pt x="1" y="113"/>
                    <a:pt x="32" y="134"/>
                    <a:pt x="62" y="134"/>
                  </a:cubicBezTo>
                  <a:cubicBezTo>
                    <a:pt x="103" y="134"/>
                    <a:pt x="134" y="113"/>
                    <a:pt x="134" y="73"/>
                  </a:cubicBezTo>
                  <a:cubicBezTo>
                    <a:pt x="134" y="32"/>
                    <a:pt x="103" y="1"/>
                    <a:pt x="62" y="1"/>
                  </a:cubicBezTo>
                  <a:close/>
                  <a:moveTo>
                    <a:pt x="62" y="673"/>
                  </a:moveTo>
                  <a:cubicBezTo>
                    <a:pt x="32" y="673"/>
                    <a:pt x="1" y="704"/>
                    <a:pt x="1" y="745"/>
                  </a:cubicBezTo>
                  <a:cubicBezTo>
                    <a:pt x="1" y="785"/>
                    <a:pt x="32" y="816"/>
                    <a:pt x="62" y="816"/>
                  </a:cubicBezTo>
                  <a:cubicBezTo>
                    <a:pt x="103" y="816"/>
                    <a:pt x="134" y="785"/>
                    <a:pt x="134" y="745"/>
                  </a:cubicBezTo>
                  <a:cubicBezTo>
                    <a:pt x="134" y="704"/>
                    <a:pt x="103" y="673"/>
                    <a:pt x="62" y="673"/>
                  </a:cubicBezTo>
                  <a:close/>
                  <a:moveTo>
                    <a:pt x="62" y="1356"/>
                  </a:moveTo>
                  <a:cubicBezTo>
                    <a:pt x="32" y="1356"/>
                    <a:pt x="1" y="1386"/>
                    <a:pt x="1" y="1417"/>
                  </a:cubicBezTo>
                  <a:cubicBezTo>
                    <a:pt x="1" y="1458"/>
                    <a:pt x="32" y="1488"/>
                    <a:pt x="62" y="1488"/>
                  </a:cubicBezTo>
                  <a:cubicBezTo>
                    <a:pt x="103" y="1488"/>
                    <a:pt x="134" y="1458"/>
                    <a:pt x="134" y="1417"/>
                  </a:cubicBezTo>
                  <a:cubicBezTo>
                    <a:pt x="134" y="1386"/>
                    <a:pt x="103" y="1356"/>
                    <a:pt x="62" y="1356"/>
                  </a:cubicBezTo>
                  <a:close/>
                  <a:moveTo>
                    <a:pt x="62" y="2028"/>
                  </a:moveTo>
                  <a:cubicBezTo>
                    <a:pt x="32" y="2028"/>
                    <a:pt x="1" y="2058"/>
                    <a:pt x="1" y="2089"/>
                  </a:cubicBezTo>
                  <a:cubicBezTo>
                    <a:pt x="1" y="2130"/>
                    <a:pt x="32" y="2160"/>
                    <a:pt x="62" y="2160"/>
                  </a:cubicBezTo>
                  <a:cubicBezTo>
                    <a:pt x="103" y="2160"/>
                    <a:pt x="134" y="2130"/>
                    <a:pt x="134" y="2089"/>
                  </a:cubicBezTo>
                  <a:cubicBezTo>
                    <a:pt x="134" y="2058"/>
                    <a:pt x="103" y="2028"/>
                    <a:pt x="62" y="2028"/>
                  </a:cubicBezTo>
                  <a:close/>
                  <a:moveTo>
                    <a:pt x="62" y="2700"/>
                  </a:moveTo>
                  <a:cubicBezTo>
                    <a:pt x="32" y="2700"/>
                    <a:pt x="1" y="2730"/>
                    <a:pt x="1" y="2771"/>
                  </a:cubicBezTo>
                  <a:cubicBezTo>
                    <a:pt x="1" y="2802"/>
                    <a:pt x="32" y="2832"/>
                    <a:pt x="62" y="2832"/>
                  </a:cubicBezTo>
                  <a:cubicBezTo>
                    <a:pt x="103" y="2832"/>
                    <a:pt x="134" y="2802"/>
                    <a:pt x="134" y="2771"/>
                  </a:cubicBezTo>
                  <a:cubicBezTo>
                    <a:pt x="134" y="2730"/>
                    <a:pt x="103" y="2700"/>
                    <a:pt x="62" y="2700"/>
                  </a:cubicBezTo>
                  <a:close/>
                  <a:moveTo>
                    <a:pt x="62" y="3372"/>
                  </a:moveTo>
                  <a:cubicBezTo>
                    <a:pt x="32" y="3372"/>
                    <a:pt x="1" y="3402"/>
                    <a:pt x="1" y="3443"/>
                  </a:cubicBezTo>
                  <a:cubicBezTo>
                    <a:pt x="1" y="3474"/>
                    <a:pt x="32" y="3504"/>
                    <a:pt x="62" y="3504"/>
                  </a:cubicBezTo>
                  <a:cubicBezTo>
                    <a:pt x="103" y="3504"/>
                    <a:pt x="134" y="3474"/>
                    <a:pt x="134" y="3443"/>
                  </a:cubicBezTo>
                  <a:cubicBezTo>
                    <a:pt x="134" y="3402"/>
                    <a:pt x="103" y="3372"/>
                    <a:pt x="62" y="3372"/>
                  </a:cubicBezTo>
                  <a:close/>
                  <a:moveTo>
                    <a:pt x="62" y="4044"/>
                  </a:moveTo>
                  <a:cubicBezTo>
                    <a:pt x="32" y="4044"/>
                    <a:pt x="1" y="4075"/>
                    <a:pt x="1" y="4115"/>
                  </a:cubicBezTo>
                  <a:cubicBezTo>
                    <a:pt x="1" y="4156"/>
                    <a:pt x="32" y="4187"/>
                    <a:pt x="62" y="4187"/>
                  </a:cubicBezTo>
                  <a:cubicBezTo>
                    <a:pt x="103" y="4187"/>
                    <a:pt x="134" y="4156"/>
                    <a:pt x="134" y="4115"/>
                  </a:cubicBezTo>
                  <a:cubicBezTo>
                    <a:pt x="134" y="4075"/>
                    <a:pt x="103" y="4044"/>
                    <a:pt x="62" y="4044"/>
                  </a:cubicBezTo>
                  <a:close/>
                  <a:moveTo>
                    <a:pt x="62" y="4717"/>
                  </a:moveTo>
                  <a:cubicBezTo>
                    <a:pt x="32" y="4717"/>
                    <a:pt x="1" y="4757"/>
                    <a:pt x="1" y="4788"/>
                  </a:cubicBezTo>
                  <a:cubicBezTo>
                    <a:pt x="1" y="4828"/>
                    <a:pt x="32" y="4859"/>
                    <a:pt x="62" y="4859"/>
                  </a:cubicBezTo>
                  <a:cubicBezTo>
                    <a:pt x="103" y="4859"/>
                    <a:pt x="134" y="4828"/>
                    <a:pt x="134" y="4788"/>
                  </a:cubicBezTo>
                  <a:cubicBezTo>
                    <a:pt x="134" y="4757"/>
                    <a:pt x="103" y="4717"/>
                    <a:pt x="62" y="4717"/>
                  </a:cubicBezTo>
                  <a:close/>
                  <a:moveTo>
                    <a:pt x="62" y="5399"/>
                  </a:moveTo>
                  <a:cubicBezTo>
                    <a:pt x="32" y="5399"/>
                    <a:pt x="1" y="5430"/>
                    <a:pt x="1" y="5460"/>
                  </a:cubicBezTo>
                  <a:cubicBezTo>
                    <a:pt x="1" y="5500"/>
                    <a:pt x="32" y="5531"/>
                    <a:pt x="62" y="5531"/>
                  </a:cubicBezTo>
                  <a:cubicBezTo>
                    <a:pt x="103" y="5531"/>
                    <a:pt x="134" y="5500"/>
                    <a:pt x="134" y="5460"/>
                  </a:cubicBezTo>
                  <a:cubicBezTo>
                    <a:pt x="134" y="5430"/>
                    <a:pt x="103" y="5399"/>
                    <a:pt x="62" y="5399"/>
                  </a:cubicBezTo>
                  <a:close/>
                  <a:moveTo>
                    <a:pt x="62" y="6071"/>
                  </a:moveTo>
                  <a:cubicBezTo>
                    <a:pt x="32" y="6071"/>
                    <a:pt x="1" y="6102"/>
                    <a:pt x="1" y="6132"/>
                  </a:cubicBezTo>
                  <a:cubicBezTo>
                    <a:pt x="1" y="6173"/>
                    <a:pt x="32" y="6204"/>
                    <a:pt x="62" y="6204"/>
                  </a:cubicBezTo>
                  <a:cubicBezTo>
                    <a:pt x="103" y="6204"/>
                    <a:pt x="134" y="6173"/>
                    <a:pt x="134" y="6132"/>
                  </a:cubicBezTo>
                  <a:cubicBezTo>
                    <a:pt x="134" y="6102"/>
                    <a:pt x="103" y="6071"/>
                    <a:pt x="62" y="6071"/>
                  </a:cubicBezTo>
                  <a:close/>
                  <a:moveTo>
                    <a:pt x="62" y="6743"/>
                  </a:moveTo>
                  <a:cubicBezTo>
                    <a:pt x="32" y="6743"/>
                    <a:pt x="1" y="6774"/>
                    <a:pt x="1" y="6815"/>
                  </a:cubicBezTo>
                  <a:cubicBezTo>
                    <a:pt x="1" y="6845"/>
                    <a:pt x="32" y="6876"/>
                    <a:pt x="62" y="6876"/>
                  </a:cubicBezTo>
                  <a:cubicBezTo>
                    <a:pt x="103" y="6876"/>
                    <a:pt x="134" y="6845"/>
                    <a:pt x="134" y="6815"/>
                  </a:cubicBezTo>
                  <a:cubicBezTo>
                    <a:pt x="134" y="6774"/>
                    <a:pt x="103" y="6743"/>
                    <a:pt x="62" y="6743"/>
                  </a:cubicBezTo>
                  <a:close/>
                  <a:moveTo>
                    <a:pt x="62" y="7415"/>
                  </a:moveTo>
                  <a:cubicBezTo>
                    <a:pt x="32" y="7415"/>
                    <a:pt x="1" y="7446"/>
                    <a:pt x="1" y="7487"/>
                  </a:cubicBezTo>
                  <a:cubicBezTo>
                    <a:pt x="1" y="7528"/>
                    <a:pt x="32" y="7548"/>
                    <a:pt x="62" y="7548"/>
                  </a:cubicBezTo>
                  <a:cubicBezTo>
                    <a:pt x="103" y="7548"/>
                    <a:pt x="134" y="7528"/>
                    <a:pt x="134" y="7487"/>
                  </a:cubicBezTo>
                  <a:cubicBezTo>
                    <a:pt x="134" y="7446"/>
                    <a:pt x="103" y="7415"/>
                    <a:pt x="62" y="7415"/>
                  </a:cubicBezTo>
                  <a:close/>
                  <a:moveTo>
                    <a:pt x="62" y="8087"/>
                  </a:moveTo>
                  <a:cubicBezTo>
                    <a:pt x="32" y="8087"/>
                    <a:pt x="1" y="8118"/>
                    <a:pt x="1" y="8159"/>
                  </a:cubicBezTo>
                  <a:cubicBezTo>
                    <a:pt x="1" y="8200"/>
                    <a:pt x="32" y="8230"/>
                    <a:pt x="62" y="8230"/>
                  </a:cubicBezTo>
                  <a:cubicBezTo>
                    <a:pt x="103" y="8230"/>
                    <a:pt x="134" y="8200"/>
                    <a:pt x="134" y="8159"/>
                  </a:cubicBezTo>
                  <a:cubicBezTo>
                    <a:pt x="134" y="8118"/>
                    <a:pt x="103" y="8087"/>
                    <a:pt x="62" y="8087"/>
                  </a:cubicBezTo>
                  <a:close/>
                  <a:moveTo>
                    <a:pt x="62" y="8770"/>
                  </a:moveTo>
                  <a:cubicBezTo>
                    <a:pt x="32" y="8770"/>
                    <a:pt x="1" y="8800"/>
                    <a:pt x="1" y="8831"/>
                  </a:cubicBezTo>
                  <a:cubicBezTo>
                    <a:pt x="1" y="8872"/>
                    <a:pt x="32" y="8902"/>
                    <a:pt x="62" y="8902"/>
                  </a:cubicBezTo>
                  <a:cubicBezTo>
                    <a:pt x="103" y="8902"/>
                    <a:pt x="134" y="8872"/>
                    <a:pt x="134" y="8831"/>
                  </a:cubicBezTo>
                  <a:cubicBezTo>
                    <a:pt x="134" y="8800"/>
                    <a:pt x="103" y="8770"/>
                    <a:pt x="62" y="8770"/>
                  </a:cubicBezTo>
                  <a:close/>
                  <a:moveTo>
                    <a:pt x="62" y="9442"/>
                  </a:moveTo>
                  <a:cubicBezTo>
                    <a:pt x="32" y="9442"/>
                    <a:pt x="1" y="9472"/>
                    <a:pt x="1" y="9503"/>
                  </a:cubicBezTo>
                  <a:cubicBezTo>
                    <a:pt x="1" y="9544"/>
                    <a:pt x="32" y="9574"/>
                    <a:pt x="62" y="9574"/>
                  </a:cubicBezTo>
                  <a:cubicBezTo>
                    <a:pt x="103" y="9574"/>
                    <a:pt x="134" y="9544"/>
                    <a:pt x="134" y="9503"/>
                  </a:cubicBezTo>
                  <a:cubicBezTo>
                    <a:pt x="134" y="9472"/>
                    <a:pt x="103" y="9442"/>
                    <a:pt x="62" y="9442"/>
                  </a:cubicBezTo>
                  <a:close/>
                  <a:moveTo>
                    <a:pt x="62" y="10114"/>
                  </a:moveTo>
                  <a:cubicBezTo>
                    <a:pt x="32" y="10114"/>
                    <a:pt x="1" y="10145"/>
                    <a:pt x="1" y="10185"/>
                  </a:cubicBezTo>
                  <a:cubicBezTo>
                    <a:pt x="1" y="10216"/>
                    <a:pt x="32" y="10246"/>
                    <a:pt x="62" y="10246"/>
                  </a:cubicBezTo>
                  <a:cubicBezTo>
                    <a:pt x="103" y="10246"/>
                    <a:pt x="134" y="10216"/>
                    <a:pt x="134" y="10185"/>
                  </a:cubicBezTo>
                  <a:cubicBezTo>
                    <a:pt x="134" y="10145"/>
                    <a:pt x="103" y="10114"/>
                    <a:pt x="62" y="101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6237225" y="1856764"/>
              <a:ext cx="1124495" cy="473089"/>
            </a:xfrm>
            <a:custGeom>
              <a:avLst/>
              <a:gdLst/>
              <a:ahLst/>
              <a:cxnLst/>
              <a:rect l="l" t="t" r="r" b="b"/>
              <a:pathLst>
                <a:path w="6489" h="2730" extrusionOk="0">
                  <a:moveTo>
                    <a:pt x="0" y="0"/>
                  </a:moveTo>
                  <a:cubicBezTo>
                    <a:pt x="0" y="0"/>
                    <a:pt x="439" y="2729"/>
                    <a:pt x="3035" y="2729"/>
                  </a:cubicBezTo>
                  <a:cubicBezTo>
                    <a:pt x="5643" y="2729"/>
                    <a:pt x="6488" y="0"/>
                    <a:pt x="6488" y="0"/>
                  </a:cubicBezTo>
                  <a:close/>
                </a:path>
              </a:pathLst>
            </a:custGeom>
            <a:solidFill>
              <a:srgbClr val="E9A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6237225" y="1856764"/>
              <a:ext cx="1124495" cy="473089"/>
            </a:xfrm>
            <a:custGeom>
              <a:avLst/>
              <a:gdLst/>
              <a:ahLst/>
              <a:cxnLst/>
              <a:rect l="l" t="t" r="r" b="b"/>
              <a:pathLst>
                <a:path w="6489" h="2730" extrusionOk="0">
                  <a:moveTo>
                    <a:pt x="0" y="0"/>
                  </a:moveTo>
                  <a:cubicBezTo>
                    <a:pt x="0" y="0"/>
                    <a:pt x="72" y="459"/>
                    <a:pt x="337" y="988"/>
                  </a:cubicBezTo>
                  <a:cubicBezTo>
                    <a:pt x="357" y="1039"/>
                    <a:pt x="388" y="1100"/>
                    <a:pt x="418" y="1151"/>
                  </a:cubicBezTo>
                  <a:cubicBezTo>
                    <a:pt x="571" y="1436"/>
                    <a:pt x="785" y="1742"/>
                    <a:pt x="1070" y="2007"/>
                  </a:cubicBezTo>
                  <a:cubicBezTo>
                    <a:pt x="1111" y="2048"/>
                    <a:pt x="1152" y="2078"/>
                    <a:pt x="1202" y="2118"/>
                  </a:cubicBezTo>
                  <a:cubicBezTo>
                    <a:pt x="1202" y="2118"/>
                    <a:pt x="1213" y="2129"/>
                    <a:pt x="1223" y="2129"/>
                  </a:cubicBezTo>
                  <a:cubicBezTo>
                    <a:pt x="1243" y="2149"/>
                    <a:pt x="1274" y="2170"/>
                    <a:pt x="1294" y="2190"/>
                  </a:cubicBezTo>
                  <a:cubicBezTo>
                    <a:pt x="1304" y="2200"/>
                    <a:pt x="1315" y="2200"/>
                    <a:pt x="1315" y="2210"/>
                  </a:cubicBezTo>
                  <a:cubicBezTo>
                    <a:pt x="1365" y="2241"/>
                    <a:pt x="1406" y="2272"/>
                    <a:pt x="1457" y="2302"/>
                  </a:cubicBezTo>
                  <a:cubicBezTo>
                    <a:pt x="1620" y="2404"/>
                    <a:pt x="1793" y="2496"/>
                    <a:pt x="1987" y="2557"/>
                  </a:cubicBezTo>
                  <a:cubicBezTo>
                    <a:pt x="2017" y="2577"/>
                    <a:pt x="2048" y="2587"/>
                    <a:pt x="2078" y="2597"/>
                  </a:cubicBezTo>
                  <a:cubicBezTo>
                    <a:pt x="2109" y="2597"/>
                    <a:pt x="2129" y="2607"/>
                    <a:pt x="2150" y="2618"/>
                  </a:cubicBezTo>
                  <a:cubicBezTo>
                    <a:pt x="2231" y="2638"/>
                    <a:pt x="2313" y="2659"/>
                    <a:pt x="2394" y="2668"/>
                  </a:cubicBezTo>
                  <a:cubicBezTo>
                    <a:pt x="2445" y="2689"/>
                    <a:pt x="2506" y="2689"/>
                    <a:pt x="2567" y="2699"/>
                  </a:cubicBezTo>
                  <a:cubicBezTo>
                    <a:pt x="2639" y="2709"/>
                    <a:pt x="2710" y="2720"/>
                    <a:pt x="2781" y="2720"/>
                  </a:cubicBezTo>
                  <a:cubicBezTo>
                    <a:pt x="2791" y="2729"/>
                    <a:pt x="2802" y="2729"/>
                    <a:pt x="2811" y="2729"/>
                  </a:cubicBezTo>
                  <a:lnTo>
                    <a:pt x="3270" y="2729"/>
                  </a:lnTo>
                  <a:cubicBezTo>
                    <a:pt x="3280" y="2729"/>
                    <a:pt x="3290" y="2729"/>
                    <a:pt x="3300" y="2720"/>
                  </a:cubicBezTo>
                  <a:cubicBezTo>
                    <a:pt x="3372" y="2720"/>
                    <a:pt x="3443" y="2709"/>
                    <a:pt x="3504" y="2699"/>
                  </a:cubicBezTo>
                  <a:cubicBezTo>
                    <a:pt x="3565" y="2699"/>
                    <a:pt x="3626" y="2689"/>
                    <a:pt x="3687" y="2679"/>
                  </a:cubicBezTo>
                  <a:cubicBezTo>
                    <a:pt x="3769" y="2659"/>
                    <a:pt x="3850" y="2638"/>
                    <a:pt x="3922" y="2618"/>
                  </a:cubicBezTo>
                  <a:cubicBezTo>
                    <a:pt x="3952" y="2618"/>
                    <a:pt x="3972" y="2607"/>
                    <a:pt x="4003" y="2597"/>
                  </a:cubicBezTo>
                  <a:cubicBezTo>
                    <a:pt x="4024" y="2587"/>
                    <a:pt x="4054" y="2577"/>
                    <a:pt x="4085" y="2567"/>
                  </a:cubicBezTo>
                  <a:cubicBezTo>
                    <a:pt x="4319" y="2496"/>
                    <a:pt x="4533" y="2394"/>
                    <a:pt x="4726" y="2281"/>
                  </a:cubicBezTo>
                  <a:cubicBezTo>
                    <a:pt x="4777" y="2251"/>
                    <a:pt x="4818" y="2220"/>
                    <a:pt x="4869" y="2190"/>
                  </a:cubicBezTo>
                  <a:cubicBezTo>
                    <a:pt x="4879" y="2180"/>
                    <a:pt x="4889" y="2180"/>
                    <a:pt x="4900" y="2170"/>
                  </a:cubicBezTo>
                  <a:cubicBezTo>
                    <a:pt x="4920" y="2149"/>
                    <a:pt x="4950" y="2139"/>
                    <a:pt x="4970" y="2118"/>
                  </a:cubicBezTo>
                  <a:cubicBezTo>
                    <a:pt x="4981" y="2109"/>
                    <a:pt x="4991" y="2098"/>
                    <a:pt x="5001" y="2098"/>
                  </a:cubicBezTo>
                  <a:cubicBezTo>
                    <a:pt x="5042" y="2057"/>
                    <a:pt x="5093" y="2027"/>
                    <a:pt x="5133" y="1986"/>
                  </a:cubicBezTo>
                  <a:cubicBezTo>
                    <a:pt x="5490" y="1701"/>
                    <a:pt x="5765" y="1365"/>
                    <a:pt x="5969" y="1049"/>
                  </a:cubicBezTo>
                  <a:cubicBezTo>
                    <a:pt x="6009" y="998"/>
                    <a:pt x="6040" y="948"/>
                    <a:pt x="6070" y="896"/>
                  </a:cubicBezTo>
                  <a:cubicBezTo>
                    <a:pt x="6366" y="407"/>
                    <a:pt x="6488" y="0"/>
                    <a:pt x="6488"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6539104" y="1993146"/>
              <a:ext cx="10744" cy="11957"/>
            </a:xfrm>
            <a:custGeom>
              <a:avLst/>
              <a:gdLst/>
              <a:ahLst/>
              <a:cxnLst/>
              <a:rect l="l" t="t" r="r" b="b"/>
              <a:pathLst>
                <a:path w="62" h="69" extrusionOk="0">
                  <a:moveTo>
                    <a:pt x="32" y="0"/>
                  </a:moveTo>
                  <a:cubicBezTo>
                    <a:pt x="23" y="0"/>
                    <a:pt x="16" y="3"/>
                    <a:pt x="10" y="7"/>
                  </a:cubicBezTo>
                  <a:cubicBezTo>
                    <a:pt x="0" y="18"/>
                    <a:pt x="0" y="28"/>
                    <a:pt x="0" y="38"/>
                  </a:cubicBezTo>
                  <a:cubicBezTo>
                    <a:pt x="0" y="48"/>
                    <a:pt x="0" y="48"/>
                    <a:pt x="10" y="59"/>
                  </a:cubicBezTo>
                  <a:cubicBezTo>
                    <a:pt x="10" y="69"/>
                    <a:pt x="21" y="69"/>
                    <a:pt x="31" y="69"/>
                  </a:cubicBezTo>
                  <a:cubicBezTo>
                    <a:pt x="41" y="69"/>
                    <a:pt x="51" y="69"/>
                    <a:pt x="62" y="59"/>
                  </a:cubicBezTo>
                  <a:lnTo>
                    <a:pt x="62" y="38"/>
                  </a:lnTo>
                  <a:lnTo>
                    <a:pt x="62" y="7"/>
                  </a:lnTo>
                  <a:cubicBezTo>
                    <a:pt x="51" y="3"/>
                    <a:pt x="41" y="0"/>
                    <a:pt x="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6593692" y="2048254"/>
              <a:ext cx="121998" cy="122691"/>
            </a:xfrm>
            <a:custGeom>
              <a:avLst/>
              <a:gdLst/>
              <a:ahLst/>
              <a:cxnLst/>
              <a:rect l="l" t="t" r="r" b="b"/>
              <a:pathLst>
                <a:path w="704" h="708" extrusionOk="0">
                  <a:moveTo>
                    <a:pt x="33" y="0"/>
                  </a:moveTo>
                  <a:cubicBezTo>
                    <a:pt x="24" y="0"/>
                    <a:pt x="16" y="5"/>
                    <a:pt x="11" y="15"/>
                  </a:cubicBezTo>
                  <a:cubicBezTo>
                    <a:pt x="1" y="26"/>
                    <a:pt x="1" y="46"/>
                    <a:pt x="11" y="56"/>
                  </a:cubicBezTo>
                  <a:cubicBezTo>
                    <a:pt x="21" y="67"/>
                    <a:pt x="21" y="67"/>
                    <a:pt x="32" y="67"/>
                  </a:cubicBezTo>
                  <a:cubicBezTo>
                    <a:pt x="41" y="67"/>
                    <a:pt x="52" y="67"/>
                    <a:pt x="62" y="56"/>
                  </a:cubicBezTo>
                  <a:cubicBezTo>
                    <a:pt x="72" y="46"/>
                    <a:pt x="72" y="26"/>
                    <a:pt x="62" y="15"/>
                  </a:cubicBezTo>
                  <a:cubicBezTo>
                    <a:pt x="52" y="5"/>
                    <a:pt x="41" y="0"/>
                    <a:pt x="33" y="0"/>
                  </a:cubicBezTo>
                  <a:close/>
                  <a:moveTo>
                    <a:pt x="349" y="316"/>
                  </a:moveTo>
                  <a:cubicBezTo>
                    <a:pt x="340" y="316"/>
                    <a:pt x="332" y="321"/>
                    <a:pt x="327" y="331"/>
                  </a:cubicBezTo>
                  <a:cubicBezTo>
                    <a:pt x="317" y="331"/>
                    <a:pt x="317" y="341"/>
                    <a:pt x="317" y="352"/>
                  </a:cubicBezTo>
                  <a:cubicBezTo>
                    <a:pt x="317" y="362"/>
                    <a:pt x="317" y="372"/>
                    <a:pt x="327" y="372"/>
                  </a:cubicBezTo>
                  <a:cubicBezTo>
                    <a:pt x="337" y="382"/>
                    <a:pt x="337" y="382"/>
                    <a:pt x="347" y="382"/>
                  </a:cubicBezTo>
                  <a:cubicBezTo>
                    <a:pt x="358" y="382"/>
                    <a:pt x="367" y="382"/>
                    <a:pt x="378" y="372"/>
                  </a:cubicBezTo>
                  <a:cubicBezTo>
                    <a:pt x="378" y="372"/>
                    <a:pt x="388" y="362"/>
                    <a:pt x="388" y="352"/>
                  </a:cubicBezTo>
                  <a:cubicBezTo>
                    <a:pt x="388" y="341"/>
                    <a:pt x="378" y="331"/>
                    <a:pt x="378" y="331"/>
                  </a:cubicBezTo>
                  <a:cubicBezTo>
                    <a:pt x="368" y="321"/>
                    <a:pt x="358" y="316"/>
                    <a:pt x="349" y="316"/>
                  </a:cubicBezTo>
                  <a:close/>
                  <a:moveTo>
                    <a:pt x="664" y="639"/>
                  </a:moveTo>
                  <a:cubicBezTo>
                    <a:pt x="655" y="639"/>
                    <a:pt x="648" y="642"/>
                    <a:pt x="643" y="647"/>
                  </a:cubicBezTo>
                  <a:cubicBezTo>
                    <a:pt x="632" y="657"/>
                    <a:pt x="632" y="657"/>
                    <a:pt x="632" y="667"/>
                  </a:cubicBezTo>
                  <a:cubicBezTo>
                    <a:pt x="632" y="678"/>
                    <a:pt x="632" y="687"/>
                    <a:pt x="643" y="698"/>
                  </a:cubicBezTo>
                  <a:cubicBezTo>
                    <a:pt x="653" y="698"/>
                    <a:pt x="653" y="708"/>
                    <a:pt x="663" y="708"/>
                  </a:cubicBezTo>
                  <a:cubicBezTo>
                    <a:pt x="673" y="708"/>
                    <a:pt x="684" y="698"/>
                    <a:pt x="693" y="698"/>
                  </a:cubicBezTo>
                  <a:cubicBezTo>
                    <a:pt x="693" y="687"/>
                    <a:pt x="704" y="678"/>
                    <a:pt x="704" y="667"/>
                  </a:cubicBezTo>
                  <a:cubicBezTo>
                    <a:pt x="704" y="657"/>
                    <a:pt x="693" y="657"/>
                    <a:pt x="693" y="647"/>
                  </a:cubicBezTo>
                  <a:cubicBezTo>
                    <a:pt x="683" y="642"/>
                    <a:pt x="673" y="639"/>
                    <a:pt x="664" y="6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6757975" y="2213576"/>
              <a:ext cx="12477" cy="12130"/>
            </a:xfrm>
            <a:custGeom>
              <a:avLst/>
              <a:gdLst/>
              <a:ahLst/>
              <a:cxnLst/>
              <a:rect l="l" t="t" r="r" b="b"/>
              <a:pathLst>
                <a:path w="72" h="70" extrusionOk="0">
                  <a:moveTo>
                    <a:pt x="32" y="1"/>
                  </a:moveTo>
                  <a:cubicBezTo>
                    <a:pt x="23" y="1"/>
                    <a:pt x="15" y="4"/>
                    <a:pt x="10" y="9"/>
                  </a:cubicBezTo>
                  <a:cubicBezTo>
                    <a:pt x="0" y="19"/>
                    <a:pt x="0" y="29"/>
                    <a:pt x="0" y="29"/>
                  </a:cubicBezTo>
                  <a:cubicBezTo>
                    <a:pt x="0" y="39"/>
                    <a:pt x="0" y="50"/>
                    <a:pt x="10" y="59"/>
                  </a:cubicBezTo>
                  <a:cubicBezTo>
                    <a:pt x="10" y="59"/>
                    <a:pt x="21" y="70"/>
                    <a:pt x="30" y="70"/>
                  </a:cubicBezTo>
                  <a:cubicBezTo>
                    <a:pt x="41" y="70"/>
                    <a:pt x="51" y="59"/>
                    <a:pt x="61" y="59"/>
                  </a:cubicBezTo>
                  <a:cubicBezTo>
                    <a:pt x="61" y="50"/>
                    <a:pt x="71" y="39"/>
                    <a:pt x="71" y="29"/>
                  </a:cubicBezTo>
                  <a:cubicBezTo>
                    <a:pt x="71" y="29"/>
                    <a:pt x="61" y="19"/>
                    <a:pt x="61" y="9"/>
                  </a:cubicBezTo>
                  <a:cubicBezTo>
                    <a:pt x="51" y="4"/>
                    <a:pt x="41"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6812562" y="2048254"/>
              <a:ext cx="121998" cy="122691"/>
            </a:xfrm>
            <a:custGeom>
              <a:avLst/>
              <a:gdLst/>
              <a:ahLst/>
              <a:cxnLst/>
              <a:rect l="l" t="t" r="r" b="b"/>
              <a:pathLst>
                <a:path w="704" h="708" extrusionOk="0">
                  <a:moveTo>
                    <a:pt x="664" y="0"/>
                  </a:moveTo>
                  <a:cubicBezTo>
                    <a:pt x="655" y="0"/>
                    <a:pt x="648" y="5"/>
                    <a:pt x="643" y="15"/>
                  </a:cubicBezTo>
                  <a:cubicBezTo>
                    <a:pt x="632" y="15"/>
                    <a:pt x="632" y="26"/>
                    <a:pt x="632" y="36"/>
                  </a:cubicBezTo>
                  <a:cubicBezTo>
                    <a:pt x="632" y="46"/>
                    <a:pt x="632" y="56"/>
                    <a:pt x="643" y="56"/>
                  </a:cubicBezTo>
                  <a:cubicBezTo>
                    <a:pt x="652" y="67"/>
                    <a:pt x="663" y="67"/>
                    <a:pt x="663" y="67"/>
                  </a:cubicBezTo>
                  <a:cubicBezTo>
                    <a:pt x="673" y="67"/>
                    <a:pt x="683" y="67"/>
                    <a:pt x="693" y="56"/>
                  </a:cubicBezTo>
                  <a:cubicBezTo>
                    <a:pt x="693" y="56"/>
                    <a:pt x="704" y="46"/>
                    <a:pt x="704" y="36"/>
                  </a:cubicBezTo>
                  <a:cubicBezTo>
                    <a:pt x="704" y="26"/>
                    <a:pt x="693" y="15"/>
                    <a:pt x="693" y="15"/>
                  </a:cubicBezTo>
                  <a:cubicBezTo>
                    <a:pt x="683" y="5"/>
                    <a:pt x="673" y="0"/>
                    <a:pt x="664" y="0"/>
                  </a:cubicBezTo>
                  <a:close/>
                  <a:moveTo>
                    <a:pt x="349" y="316"/>
                  </a:moveTo>
                  <a:cubicBezTo>
                    <a:pt x="340" y="316"/>
                    <a:pt x="332" y="321"/>
                    <a:pt x="327" y="331"/>
                  </a:cubicBezTo>
                  <a:cubicBezTo>
                    <a:pt x="317" y="331"/>
                    <a:pt x="317" y="341"/>
                    <a:pt x="317" y="352"/>
                  </a:cubicBezTo>
                  <a:cubicBezTo>
                    <a:pt x="317" y="362"/>
                    <a:pt x="317" y="372"/>
                    <a:pt x="327" y="372"/>
                  </a:cubicBezTo>
                  <a:cubicBezTo>
                    <a:pt x="337" y="382"/>
                    <a:pt x="337" y="382"/>
                    <a:pt x="347" y="382"/>
                  </a:cubicBezTo>
                  <a:cubicBezTo>
                    <a:pt x="357" y="382"/>
                    <a:pt x="367" y="382"/>
                    <a:pt x="378" y="372"/>
                  </a:cubicBezTo>
                  <a:cubicBezTo>
                    <a:pt x="378" y="372"/>
                    <a:pt x="388" y="362"/>
                    <a:pt x="388" y="352"/>
                  </a:cubicBezTo>
                  <a:cubicBezTo>
                    <a:pt x="388" y="341"/>
                    <a:pt x="378" y="331"/>
                    <a:pt x="378" y="331"/>
                  </a:cubicBezTo>
                  <a:cubicBezTo>
                    <a:pt x="368" y="321"/>
                    <a:pt x="357" y="316"/>
                    <a:pt x="349" y="316"/>
                  </a:cubicBezTo>
                  <a:close/>
                  <a:moveTo>
                    <a:pt x="32" y="639"/>
                  </a:moveTo>
                  <a:cubicBezTo>
                    <a:pt x="24" y="639"/>
                    <a:pt x="16" y="642"/>
                    <a:pt x="11" y="647"/>
                  </a:cubicBezTo>
                  <a:cubicBezTo>
                    <a:pt x="1" y="657"/>
                    <a:pt x="1" y="678"/>
                    <a:pt x="11" y="698"/>
                  </a:cubicBezTo>
                  <a:cubicBezTo>
                    <a:pt x="21" y="698"/>
                    <a:pt x="32" y="708"/>
                    <a:pt x="32" y="708"/>
                  </a:cubicBezTo>
                  <a:cubicBezTo>
                    <a:pt x="41" y="708"/>
                    <a:pt x="52" y="698"/>
                    <a:pt x="62" y="698"/>
                  </a:cubicBezTo>
                  <a:cubicBezTo>
                    <a:pt x="72" y="678"/>
                    <a:pt x="72" y="657"/>
                    <a:pt x="62" y="647"/>
                  </a:cubicBezTo>
                  <a:cubicBezTo>
                    <a:pt x="52" y="642"/>
                    <a:pt x="41" y="639"/>
                    <a:pt x="32" y="6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6976846" y="1993146"/>
              <a:ext cx="12477" cy="11957"/>
            </a:xfrm>
            <a:custGeom>
              <a:avLst/>
              <a:gdLst/>
              <a:ahLst/>
              <a:cxnLst/>
              <a:rect l="l" t="t" r="r" b="b"/>
              <a:pathLst>
                <a:path w="72" h="69" extrusionOk="0">
                  <a:moveTo>
                    <a:pt x="36" y="0"/>
                  </a:moveTo>
                  <a:cubicBezTo>
                    <a:pt x="25" y="0"/>
                    <a:pt x="15" y="3"/>
                    <a:pt x="10" y="7"/>
                  </a:cubicBezTo>
                  <a:cubicBezTo>
                    <a:pt x="0" y="18"/>
                    <a:pt x="0" y="28"/>
                    <a:pt x="0" y="38"/>
                  </a:cubicBezTo>
                  <a:lnTo>
                    <a:pt x="0" y="48"/>
                  </a:lnTo>
                  <a:cubicBezTo>
                    <a:pt x="10" y="48"/>
                    <a:pt x="10" y="59"/>
                    <a:pt x="10" y="59"/>
                  </a:cubicBezTo>
                  <a:cubicBezTo>
                    <a:pt x="21" y="69"/>
                    <a:pt x="30" y="69"/>
                    <a:pt x="30" y="69"/>
                  </a:cubicBezTo>
                  <a:cubicBezTo>
                    <a:pt x="41" y="69"/>
                    <a:pt x="51" y="69"/>
                    <a:pt x="61" y="59"/>
                  </a:cubicBezTo>
                  <a:cubicBezTo>
                    <a:pt x="61" y="48"/>
                    <a:pt x="71" y="48"/>
                    <a:pt x="71" y="38"/>
                  </a:cubicBezTo>
                  <a:cubicBezTo>
                    <a:pt x="71" y="28"/>
                    <a:pt x="61" y="18"/>
                    <a:pt x="61" y="7"/>
                  </a:cubicBezTo>
                  <a:cubicBezTo>
                    <a:pt x="56" y="3"/>
                    <a:pt x="46"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a:off x="6389031" y="1914991"/>
              <a:ext cx="750357" cy="393721"/>
            </a:xfrm>
            <a:custGeom>
              <a:avLst/>
              <a:gdLst/>
              <a:ahLst/>
              <a:cxnLst/>
              <a:rect l="l" t="t" r="r" b="b"/>
              <a:pathLst>
                <a:path w="4330" h="2272" extrusionOk="0">
                  <a:moveTo>
                    <a:pt x="92" y="1"/>
                  </a:moveTo>
                  <a:lnTo>
                    <a:pt x="0" y="92"/>
                  </a:lnTo>
                  <a:lnTo>
                    <a:pt x="2159" y="2271"/>
                  </a:lnTo>
                  <a:lnTo>
                    <a:pt x="4329" y="92"/>
                  </a:lnTo>
                  <a:lnTo>
                    <a:pt x="4237" y="1"/>
                  </a:lnTo>
                  <a:lnTo>
                    <a:pt x="2159" y="2078"/>
                  </a:lnTo>
                  <a:lnTo>
                    <a:pt x="92"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a:off x="6586760" y="1957274"/>
              <a:ext cx="352997" cy="194434"/>
            </a:xfrm>
            <a:custGeom>
              <a:avLst/>
              <a:gdLst/>
              <a:ahLst/>
              <a:cxnLst/>
              <a:rect l="l" t="t" r="r" b="b"/>
              <a:pathLst>
                <a:path w="2037" h="1122" extrusionOk="0">
                  <a:moveTo>
                    <a:pt x="102" y="1"/>
                  </a:moveTo>
                  <a:lnTo>
                    <a:pt x="0" y="103"/>
                  </a:lnTo>
                  <a:lnTo>
                    <a:pt x="1018" y="1121"/>
                  </a:lnTo>
                  <a:lnTo>
                    <a:pt x="2037" y="103"/>
                  </a:lnTo>
                  <a:lnTo>
                    <a:pt x="1946" y="1"/>
                  </a:lnTo>
                  <a:lnTo>
                    <a:pt x="1018" y="927"/>
                  </a:lnTo>
                  <a:lnTo>
                    <a:pt x="1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6916712" y="2012035"/>
              <a:ext cx="372579" cy="298410"/>
            </a:xfrm>
            <a:custGeom>
              <a:avLst/>
              <a:gdLst/>
              <a:ahLst/>
              <a:cxnLst/>
              <a:rect l="l" t="t" r="r" b="b"/>
              <a:pathLst>
                <a:path w="2150" h="1722" extrusionOk="0">
                  <a:moveTo>
                    <a:pt x="2149" y="0"/>
                  </a:moveTo>
                  <a:cubicBezTo>
                    <a:pt x="1579" y="122"/>
                    <a:pt x="1049" y="418"/>
                    <a:pt x="622" y="856"/>
                  </a:cubicBezTo>
                  <a:cubicBezTo>
                    <a:pt x="357" y="1111"/>
                    <a:pt x="153" y="1406"/>
                    <a:pt x="1" y="1722"/>
                  </a:cubicBezTo>
                  <a:cubicBezTo>
                    <a:pt x="31" y="1722"/>
                    <a:pt x="51" y="1711"/>
                    <a:pt x="82" y="1701"/>
                  </a:cubicBezTo>
                  <a:cubicBezTo>
                    <a:pt x="103" y="1691"/>
                    <a:pt x="133" y="1681"/>
                    <a:pt x="164" y="1671"/>
                  </a:cubicBezTo>
                  <a:cubicBezTo>
                    <a:pt x="306" y="1406"/>
                    <a:pt x="490" y="1161"/>
                    <a:pt x="714" y="937"/>
                  </a:cubicBezTo>
                  <a:cubicBezTo>
                    <a:pt x="1090" y="561"/>
                    <a:pt x="1559" y="285"/>
                    <a:pt x="2048" y="153"/>
                  </a:cubicBezTo>
                  <a:cubicBezTo>
                    <a:pt x="2088" y="102"/>
                    <a:pt x="2119" y="52"/>
                    <a:pt x="214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6295452" y="2027978"/>
              <a:ext cx="314353" cy="282467"/>
            </a:xfrm>
            <a:custGeom>
              <a:avLst/>
              <a:gdLst/>
              <a:ahLst/>
              <a:cxnLst/>
              <a:rect l="l" t="t" r="r" b="b"/>
              <a:pathLst>
                <a:path w="1814" h="1630" extrusionOk="0">
                  <a:moveTo>
                    <a:pt x="1" y="0"/>
                  </a:moveTo>
                  <a:cubicBezTo>
                    <a:pt x="21" y="51"/>
                    <a:pt x="52" y="112"/>
                    <a:pt x="82" y="163"/>
                  </a:cubicBezTo>
                  <a:cubicBezTo>
                    <a:pt x="459" y="316"/>
                    <a:pt x="805" y="550"/>
                    <a:pt x="1111" y="845"/>
                  </a:cubicBezTo>
                  <a:cubicBezTo>
                    <a:pt x="1325" y="1069"/>
                    <a:pt x="1508" y="1314"/>
                    <a:pt x="1651" y="1569"/>
                  </a:cubicBezTo>
                  <a:cubicBezTo>
                    <a:pt x="1681" y="1589"/>
                    <a:pt x="1712" y="1599"/>
                    <a:pt x="1742" y="1609"/>
                  </a:cubicBezTo>
                  <a:cubicBezTo>
                    <a:pt x="1773" y="1609"/>
                    <a:pt x="1793" y="1619"/>
                    <a:pt x="1814" y="1630"/>
                  </a:cubicBezTo>
                  <a:cubicBezTo>
                    <a:pt x="1661" y="1314"/>
                    <a:pt x="1457" y="1019"/>
                    <a:pt x="1203" y="764"/>
                  </a:cubicBezTo>
                  <a:cubicBezTo>
                    <a:pt x="846" y="417"/>
                    <a:pt x="439" y="153"/>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6237225" y="1690748"/>
              <a:ext cx="1124495" cy="333761"/>
            </a:xfrm>
            <a:custGeom>
              <a:avLst/>
              <a:gdLst/>
              <a:ahLst/>
              <a:cxnLst/>
              <a:rect l="l" t="t" r="r" b="b"/>
              <a:pathLst>
                <a:path w="6489" h="1926" extrusionOk="0">
                  <a:moveTo>
                    <a:pt x="2842" y="1"/>
                  </a:moveTo>
                  <a:cubicBezTo>
                    <a:pt x="1274" y="1"/>
                    <a:pt x="0" y="428"/>
                    <a:pt x="0" y="958"/>
                  </a:cubicBezTo>
                  <a:cubicBezTo>
                    <a:pt x="0" y="1498"/>
                    <a:pt x="1274" y="1926"/>
                    <a:pt x="2842" y="1926"/>
                  </a:cubicBezTo>
                  <a:cubicBezTo>
                    <a:pt x="5744" y="1926"/>
                    <a:pt x="6488" y="958"/>
                    <a:pt x="6488" y="958"/>
                  </a:cubicBezTo>
                  <a:cubicBezTo>
                    <a:pt x="6488" y="958"/>
                    <a:pt x="5683" y="1"/>
                    <a:pt x="2842" y="1"/>
                  </a:cubicBezTo>
                  <a:close/>
                </a:path>
              </a:pathLst>
            </a:custGeom>
            <a:solidFill>
              <a:srgbClr val="561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p:cNvSpPr/>
            <p:nvPr/>
          </p:nvSpPr>
          <p:spPr>
            <a:xfrm>
              <a:off x="6237225" y="1690748"/>
              <a:ext cx="1124495" cy="233252"/>
            </a:xfrm>
            <a:custGeom>
              <a:avLst/>
              <a:gdLst/>
              <a:ahLst/>
              <a:cxnLst/>
              <a:rect l="l" t="t" r="r" b="b"/>
              <a:pathLst>
                <a:path w="6489" h="1346" extrusionOk="0">
                  <a:moveTo>
                    <a:pt x="2842" y="1"/>
                  </a:moveTo>
                  <a:cubicBezTo>
                    <a:pt x="1274" y="1"/>
                    <a:pt x="0" y="428"/>
                    <a:pt x="0" y="958"/>
                  </a:cubicBezTo>
                  <a:cubicBezTo>
                    <a:pt x="0" y="1101"/>
                    <a:pt x="93" y="1223"/>
                    <a:pt x="235" y="1345"/>
                  </a:cubicBezTo>
                  <a:cubicBezTo>
                    <a:pt x="673" y="999"/>
                    <a:pt x="1681" y="765"/>
                    <a:pt x="2842" y="765"/>
                  </a:cubicBezTo>
                  <a:cubicBezTo>
                    <a:pt x="4472" y="765"/>
                    <a:pt x="5429" y="1080"/>
                    <a:pt x="5959" y="1345"/>
                  </a:cubicBezTo>
                  <a:cubicBezTo>
                    <a:pt x="6356" y="1141"/>
                    <a:pt x="6488" y="958"/>
                    <a:pt x="6488" y="958"/>
                  </a:cubicBezTo>
                  <a:cubicBezTo>
                    <a:pt x="6488" y="958"/>
                    <a:pt x="5683" y="1"/>
                    <a:pt x="2842" y="1"/>
                  </a:cubicBezTo>
                  <a:close/>
                </a:path>
              </a:pathLst>
            </a:custGeom>
            <a:solidFill>
              <a:srgbClr val="6C1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p:cNvSpPr/>
            <p:nvPr/>
          </p:nvSpPr>
          <p:spPr>
            <a:xfrm>
              <a:off x="6237225" y="1690748"/>
              <a:ext cx="1124495" cy="333761"/>
            </a:xfrm>
            <a:custGeom>
              <a:avLst/>
              <a:gdLst/>
              <a:ahLst/>
              <a:cxnLst/>
              <a:rect l="l" t="t" r="r" b="b"/>
              <a:pathLst>
                <a:path w="6489" h="1926" extrusionOk="0">
                  <a:moveTo>
                    <a:pt x="2842" y="469"/>
                  </a:moveTo>
                  <a:cubicBezTo>
                    <a:pt x="4309" y="469"/>
                    <a:pt x="5185" y="745"/>
                    <a:pt x="5663" y="969"/>
                  </a:cubicBezTo>
                  <a:cubicBezTo>
                    <a:pt x="5195" y="1193"/>
                    <a:pt x="4329" y="1457"/>
                    <a:pt x="2842" y="1457"/>
                  </a:cubicBezTo>
                  <a:cubicBezTo>
                    <a:pt x="1508" y="1457"/>
                    <a:pt x="713" y="1141"/>
                    <a:pt x="510" y="958"/>
                  </a:cubicBezTo>
                  <a:cubicBezTo>
                    <a:pt x="713" y="785"/>
                    <a:pt x="1508" y="469"/>
                    <a:pt x="2842" y="469"/>
                  </a:cubicBezTo>
                  <a:close/>
                  <a:moveTo>
                    <a:pt x="2842" y="1"/>
                  </a:moveTo>
                  <a:cubicBezTo>
                    <a:pt x="1274" y="1"/>
                    <a:pt x="0" y="428"/>
                    <a:pt x="0" y="958"/>
                  </a:cubicBezTo>
                  <a:cubicBezTo>
                    <a:pt x="0" y="1498"/>
                    <a:pt x="1274" y="1926"/>
                    <a:pt x="2842" y="1926"/>
                  </a:cubicBezTo>
                  <a:cubicBezTo>
                    <a:pt x="5744" y="1926"/>
                    <a:pt x="6488" y="958"/>
                    <a:pt x="6488" y="958"/>
                  </a:cubicBezTo>
                  <a:cubicBezTo>
                    <a:pt x="6488" y="958"/>
                    <a:pt x="5683" y="1"/>
                    <a:pt x="2842"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a:off x="7179600" y="1297197"/>
              <a:ext cx="356809" cy="559735"/>
            </a:xfrm>
            <a:custGeom>
              <a:avLst/>
              <a:gdLst/>
              <a:ahLst/>
              <a:cxnLst/>
              <a:rect l="l" t="t" r="r" b="b"/>
              <a:pathLst>
                <a:path w="2059" h="3230" extrusionOk="0">
                  <a:moveTo>
                    <a:pt x="602" y="1"/>
                  </a:moveTo>
                  <a:lnTo>
                    <a:pt x="602" y="1"/>
                  </a:lnTo>
                  <a:cubicBezTo>
                    <a:pt x="368" y="113"/>
                    <a:pt x="164" y="307"/>
                    <a:pt x="73" y="581"/>
                  </a:cubicBezTo>
                  <a:cubicBezTo>
                    <a:pt x="21" y="703"/>
                    <a:pt x="1" y="836"/>
                    <a:pt x="32" y="968"/>
                  </a:cubicBezTo>
                  <a:cubicBezTo>
                    <a:pt x="73" y="1142"/>
                    <a:pt x="195" y="1284"/>
                    <a:pt x="317" y="1386"/>
                  </a:cubicBezTo>
                  <a:cubicBezTo>
                    <a:pt x="449" y="1498"/>
                    <a:pt x="592" y="1579"/>
                    <a:pt x="704" y="1712"/>
                  </a:cubicBezTo>
                  <a:cubicBezTo>
                    <a:pt x="989" y="2038"/>
                    <a:pt x="1050" y="2771"/>
                    <a:pt x="1050" y="3229"/>
                  </a:cubicBezTo>
                  <a:cubicBezTo>
                    <a:pt x="1437" y="3066"/>
                    <a:pt x="2058" y="2190"/>
                    <a:pt x="1763" y="1447"/>
                  </a:cubicBezTo>
                  <a:cubicBezTo>
                    <a:pt x="1630" y="1090"/>
                    <a:pt x="449" y="479"/>
                    <a:pt x="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p:cNvSpPr/>
            <p:nvPr/>
          </p:nvSpPr>
          <p:spPr>
            <a:xfrm>
              <a:off x="7236094" y="1450736"/>
              <a:ext cx="236718" cy="323191"/>
            </a:xfrm>
            <a:custGeom>
              <a:avLst/>
              <a:gdLst/>
              <a:ahLst/>
              <a:cxnLst/>
              <a:rect l="l" t="t" r="r" b="b"/>
              <a:pathLst>
                <a:path w="1366" h="1865" extrusionOk="0">
                  <a:moveTo>
                    <a:pt x="286" y="1"/>
                  </a:moveTo>
                  <a:cubicBezTo>
                    <a:pt x="286" y="1"/>
                    <a:pt x="1" y="388"/>
                    <a:pt x="602" y="734"/>
                  </a:cubicBezTo>
                  <a:cubicBezTo>
                    <a:pt x="1091" y="1009"/>
                    <a:pt x="928" y="1865"/>
                    <a:pt x="928" y="1865"/>
                  </a:cubicBezTo>
                  <a:cubicBezTo>
                    <a:pt x="928" y="1865"/>
                    <a:pt x="1366" y="1457"/>
                    <a:pt x="1243" y="907"/>
                  </a:cubicBezTo>
                  <a:cubicBezTo>
                    <a:pt x="1162" y="561"/>
                    <a:pt x="408" y="398"/>
                    <a:pt x="286" y="1"/>
                  </a:cubicBezTo>
                  <a:close/>
                </a:path>
              </a:pathLst>
            </a:custGeom>
            <a:solidFill>
              <a:srgbClr val="F6E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a:off x="7246665" y="1846713"/>
              <a:ext cx="23221" cy="24261"/>
            </a:xfrm>
            <a:custGeom>
              <a:avLst/>
              <a:gdLst/>
              <a:ahLst/>
              <a:cxnLst/>
              <a:rect l="l" t="t" r="r" b="b"/>
              <a:pathLst>
                <a:path w="134" h="140" extrusionOk="0">
                  <a:moveTo>
                    <a:pt x="63" y="1"/>
                  </a:moveTo>
                  <a:cubicBezTo>
                    <a:pt x="49" y="1"/>
                    <a:pt x="33" y="5"/>
                    <a:pt x="21" y="17"/>
                  </a:cubicBezTo>
                  <a:cubicBezTo>
                    <a:pt x="12" y="38"/>
                    <a:pt x="1" y="48"/>
                    <a:pt x="1" y="69"/>
                  </a:cubicBezTo>
                  <a:cubicBezTo>
                    <a:pt x="1" y="89"/>
                    <a:pt x="12" y="99"/>
                    <a:pt x="21" y="119"/>
                  </a:cubicBezTo>
                  <a:cubicBezTo>
                    <a:pt x="32" y="130"/>
                    <a:pt x="52" y="140"/>
                    <a:pt x="73" y="140"/>
                  </a:cubicBezTo>
                  <a:cubicBezTo>
                    <a:pt x="82" y="140"/>
                    <a:pt x="93" y="130"/>
                    <a:pt x="93" y="130"/>
                  </a:cubicBezTo>
                  <a:cubicBezTo>
                    <a:pt x="103" y="130"/>
                    <a:pt x="113" y="119"/>
                    <a:pt x="123" y="119"/>
                  </a:cubicBezTo>
                  <a:cubicBezTo>
                    <a:pt x="134" y="99"/>
                    <a:pt x="134" y="89"/>
                    <a:pt x="134" y="69"/>
                  </a:cubicBezTo>
                  <a:cubicBezTo>
                    <a:pt x="134" y="48"/>
                    <a:pt x="134" y="38"/>
                    <a:pt x="123" y="17"/>
                  </a:cubicBezTo>
                  <a:cubicBezTo>
                    <a:pt x="113" y="17"/>
                    <a:pt x="103" y="8"/>
                    <a:pt x="93" y="8"/>
                  </a:cubicBezTo>
                  <a:cubicBezTo>
                    <a:pt x="84" y="3"/>
                    <a:pt x="74"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p:cNvSpPr/>
            <p:nvPr/>
          </p:nvSpPr>
          <p:spPr>
            <a:xfrm>
              <a:off x="6759708" y="1286800"/>
              <a:ext cx="430805" cy="490764"/>
            </a:xfrm>
            <a:custGeom>
              <a:avLst/>
              <a:gdLst/>
              <a:ahLst/>
              <a:cxnLst/>
              <a:rect l="l" t="t" r="r" b="b"/>
              <a:pathLst>
                <a:path w="2486" h="2832" extrusionOk="0">
                  <a:moveTo>
                    <a:pt x="66" y="1"/>
                  </a:moveTo>
                  <a:cubicBezTo>
                    <a:pt x="50" y="1"/>
                    <a:pt x="34" y="6"/>
                    <a:pt x="20" y="20"/>
                  </a:cubicBezTo>
                  <a:cubicBezTo>
                    <a:pt x="11" y="30"/>
                    <a:pt x="0" y="50"/>
                    <a:pt x="0" y="61"/>
                  </a:cubicBezTo>
                  <a:cubicBezTo>
                    <a:pt x="0" y="81"/>
                    <a:pt x="11" y="102"/>
                    <a:pt x="20" y="111"/>
                  </a:cubicBezTo>
                  <a:cubicBezTo>
                    <a:pt x="31" y="132"/>
                    <a:pt x="51" y="132"/>
                    <a:pt x="72" y="132"/>
                  </a:cubicBezTo>
                  <a:cubicBezTo>
                    <a:pt x="82" y="132"/>
                    <a:pt x="102" y="132"/>
                    <a:pt x="113" y="122"/>
                  </a:cubicBezTo>
                  <a:cubicBezTo>
                    <a:pt x="133" y="102"/>
                    <a:pt x="133" y="91"/>
                    <a:pt x="133" y="71"/>
                  </a:cubicBezTo>
                  <a:cubicBezTo>
                    <a:pt x="133" y="50"/>
                    <a:pt x="133" y="41"/>
                    <a:pt x="122" y="20"/>
                  </a:cubicBezTo>
                  <a:cubicBezTo>
                    <a:pt x="106" y="9"/>
                    <a:pt x="86" y="1"/>
                    <a:pt x="66" y="1"/>
                  </a:cubicBezTo>
                  <a:close/>
                  <a:moveTo>
                    <a:pt x="537" y="536"/>
                  </a:moveTo>
                  <a:cubicBezTo>
                    <a:pt x="522" y="536"/>
                    <a:pt x="509" y="541"/>
                    <a:pt x="500" y="550"/>
                  </a:cubicBezTo>
                  <a:cubicBezTo>
                    <a:pt x="479" y="570"/>
                    <a:pt x="469" y="591"/>
                    <a:pt x="469" y="600"/>
                  </a:cubicBezTo>
                  <a:cubicBezTo>
                    <a:pt x="469" y="621"/>
                    <a:pt x="479" y="641"/>
                    <a:pt x="489" y="652"/>
                  </a:cubicBezTo>
                  <a:cubicBezTo>
                    <a:pt x="500" y="661"/>
                    <a:pt x="520" y="672"/>
                    <a:pt x="540" y="672"/>
                  </a:cubicBezTo>
                  <a:cubicBezTo>
                    <a:pt x="550" y="672"/>
                    <a:pt x="570" y="672"/>
                    <a:pt x="581" y="661"/>
                  </a:cubicBezTo>
                  <a:cubicBezTo>
                    <a:pt x="601" y="641"/>
                    <a:pt x="601" y="631"/>
                    <a:pt x="611" y="611"/>
                  </a:cubicBezTo>
                  <a:cubicBezTo>
                    <a:pt x="611" y="591"/>
                    <a:pt x="601" y="570"/>
                    <a:pt x="591" y="560"/>
                  </a:cubicBezTo>
                  <a:cubicBezTo>
                    <a:pt x="574" y="543"/>
                    <a:pt x="554" y="536"/>
                    <a:pt x="537" y="536"/>
                  </a:cubicBezTo>
                  <a:close/>
                  <a:moveTo>
                    <a:pt x="1003" y="1075"/>
                  </a:moveTo>
                  <a:cubicBezTo>
                    <a:pt x="987" y="1075"/>
                    <a:pt x="971" y="1080"/>
                    <a:pt x="957" y="1089"/>
                  </a:cubicBezTo>
                  <a:cubicBezTo>
                    <a:pt x="948" y="1110"/>
                    <a:pt x="937" y="1120"/>
                    <a:pt x="937" y="1141"/>
                  </a:cubicBezTo>
                  <a:cubicBezTo>
                    <a:pt x="937" y="1161"/>
                    <a:pt x="948" y="1181"/>
                    <a:pt x="957" y="1191"/>
                  </a:cubicBezTo>
                  <a:cubicBezTo>
                    <a:pt x="968" y="1202"/>
                    <a:pt x="988" y="1211"/>
                    <a:pt x="1009" y="1211"/>
                  </a:cubicBezTo>
                  <a:cubicBezTo>
                    <a:pt x="1019" y="1211"/>
                    <a:pt x="1039" y="1211"/>
                    <a:pt x="1049" y="1191"/>
                  </a:cubicBezTo>
                  <a:cubicBezTo>
                    <a:pt x="1070" y="1181"/>
                    <a:pt x="1070" y="1161"/>
                    <a:pt x="1070" y="1150"/>
                  </a:cubicBezTo>
                  <a:cubicBezTo>
                    <a:pt x="1070" y="1130"/>
                    <a:pt x="1070" y="1110"/>
                    <a:pt x="1059" y="1100"/>
                  </a:cubicBezTo>
                  <a:cubicBezTo>
                    <a:pt x="1043" y="1083"/>
                    <a:pt x="1023" y="1075"/>
                    <a:pt x="1003" y="1075"/>
                  </a:cubicBezTo>
                  <a:close/>
                  <a:moveTo>
                    <a:pt x="1474" y="1615"/>
                  </a:moveTo>
                  <a:cubicBezTo>
                    <a:pt x="1459" y="1615"/>
                    <a:pt x="1446" y="1620"/>
                    <a:pt x="1436" y="1629"/>
                  </a:cubicBezTo>
                  <a:cubicBezTo>
                    <a:pt x="1416" y="1650"/>
                    <a:pt x="1406" y="1660"/>
                    <a:pt x="1406" y="1680"/>
                  </a:cubicBezTo>
                  <a:cubicBezTo>
                    <a:pt x="1406" y="1700"/>
                    <a:pt x="1416" y="1711"/>
                    <a:pt x="1426" y="1731"/>
                  </a:cubicBezTo>
                  <a:cubicBezTo>
                    <a:pt x="1436" y="1741"/>
                    <a:pt x="1457" y="1752"/>
                    <a:pt x="1477" y="1752"/>
                  </a:cubicBezTo>
                  <a:cubicBezTo>
                    <a:pt x="1487" y="1752"/>
                    <a:pt x="1507" y="1741"/>
                    <a:pt x="1518" y="1731"/>
                  </a:cubicBezTo>
                  <a:cubicBezTo>
                    <a:pt x="1538" y="1721"/>
                    <a:pt x="1538" y="1700"/>
                    <a:pt x="1548" y="1680"/>
                  </a:cubicBezTo>
                  <a:cubicBezTo>
                    <a:pt x="1548" y="1670"/>
                    <a:pt x="1538" y="1650"/>
                    <a:pt x="1528" y="1639"/>
                  </a:cubicBezTo>
                  <a:cubicBezTo>
                    <a:pt x="1511" y="1623"/>
                    <a:pt x="1491" y="1615"/>
                    <a:pt x="1474" y="1615"/>
                  </a:cubicBezTo>
                  <a:close/>
                  <a:moveTo>
                    <a:pt x="1940" y="2155"/>
                  </a:moveTo>
                  <a:cubicBezTo>
                    <a:pt x="1924" y="2155"/>
                    <a:pt x="1908" y="2160"/>
                    <a:pt x="1894" y="2169"/>
                  </a:cubicBezTo>
                  <a:cubicBezTo>
                    <a:pt x="1885" y="2179"/>
                    <a:pt x="1874" y="2200"/>
                    <a:pt x="1874" y="2220"/>
                  </a:cubicBezTo>
                  <a:cubicBezTo>
                    <a:pt x="1874" y="2240"/>
                    <a:pt x="1885" y="2250"/>
                    <a:pt x="1894" y="2261"/>
                  </a:cubicBezTo>
                  <a:cubicBezTo>
                    <a:pt x="1905" y="2281"/>
                    <a:pt x="1925" y="2291"/>
                    <a:pt x="1946" y="2291"/>
                  </a:cubicBezTo>
                  <a:cubicBezTo>
                    <a:pt x="1955" y="2291"/>
                    <a:pt x="1976" y="2281"/>
                    <a:pt x="1986" y="2271"/>
                  </a:cubicBezTo>
                  <a:cubicBezTo>
                    <a:pt x="2007" y="2261"/>
                    <a:pt x="2007" y="2240"/>
                    <a:pt x="2007" y="2220"/>
                  </a:cubicBezTo>
                  <a:cubicBezTo>
                    <a:pt x="2007" y="2209"/>
                    <a:pt x="2007" y="2189"/>
                    <a:pt x="1996" y="2179"/>
                  </a:cubicBezTo>
                  <a:cubicBezTo>
                    <a:pt x="1980" y="2162"/>
                    <a:pt x="1960" y="2155"/>
                    <a:pt x="1940" y="2155"/>
                  </a:cubicBezTo>
                  <a:close/>
                  <a:moveTo>
                    <a:pt x="2414" y="2695"/>
                  </a:moveTo>
                  <a:cubicBezTo>
                    <a:pt x="2398" y="2695"/>
                    <a:pt x="2383" y="2700"/>
                    <a:pt x="2373" y="2709"/>
                  </a:cubicBezTo>
                  <a:cubicBezTo>
                    <a:pt x="2342" y="2729"/>
                    <a:pt x="2333" y="2780"/>
                    <a:pt x="2363" y="2800"/>
                  </a:cubicBezTo>
                  <a:cubicBezTo>
                    <a:pt x="2373" y="2821"/>
                    <a:pt x="2394" y="2831"/>
                    <a:pt x="2414" y="2831"/>
                  </a:cubicBezTo>
                  <a:cubicBezTo>
                    <a:pt x="2424" y="2831"/>
                    <a:pt x="2444" y="2821"/>
                    <a:pt x="2455" y="2811"/>
                  </a:cubicBezTo>
                  <a:cubicBezTo>
                    <a:pt x="2485" y="2790"/>
                    <a:pt x="2485" y="2739"/>
                    <a:pt x="2465" y="2719"/>
                  </a:cubicBezTo>
                  <a:cubicBezTo>
                    <a:pt x="2454" y="2702"/>
                    <a:pt x="2433" y="2695"/>
                    <a:pt x="2414" y="26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a:off x="6759708" y="1287493"/>
              <a:ext cx="23048" cy="22181"/>
            </a:xfrm>
            <a:custGeom>
              <a:avLst/>
              <a:gdLst/>
              <a:ahLst/>
              <a:cxnLst/>
              <a:rect l="l" t="t" r="r" b="b"/>
              <a:pathLst>
                <a:path w="133" h="128" extrusionOk="0">
                  <a:moveTo>
                    <a:pt x="70" y="1"/>
                  </a:moveTo>
                  <a:cubicBezTo>
                    <a:pt x="54" y="1"/>
                    <a:pt x="36" y="6"/>
                    <a:pt x="20" y="16"/>
                  </a:cubicBezTo>
                  <a:cubicBezTo>
                    <a:pt x="11" y="26"/>
                    <a:pt x="0" y="46"/>
                    <a:pt x="0" y="67"/>
                  </a:cubicBezTo>
                  <a:cubicBezTo>
                    <a:pt x="0" y="77"/>
                    <a:pt x="11" y="98"/>
                    <a:pt x="20" y="107"/>
                  </a:cubicBezTo>
                  <a:cubicBezTo>
                    <a:pt x="31" y="128"/>
                    <a:pt x="51" y="128"/>
                    <a:pt x="72" y="128"/>
                  </a:cubicBezTo>
                  <a:lnTo>
                    <a:pt x="92" y="128"/>
                  </a:lnTo>
                  <a:cubicBezTo>
                    <a:pt x="102" y="118"/>
                    <a:pt x="113" y="118"/>
                    <a:pt x="113" y="107"/>
                  </a:cubicBezTo>
                  <a:cubicBezTo>
                    <a:pt x="133" y="98"/>
                    <a:pt x="133" y="77"/>
                    <a:pt x="133" y="67"/>
                  </a:cubicBezTo>
                  <a:cubicBezTo>
                    <a:pt x="133" y="46"/>
                    <a:pt x="133" y="26"/>
                    <a:pt x="113" y="16"/>
                  </a:cubicBezTo>
                  <a:cubicBezTo>
                    <a:pt x="102" y="6"/>
                    <a:pt x="87"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9"/>
            <p:cNvSpPr/>
            <p:nvPr/>
          </p:nvSpPr>
          <p:spPr>
            <a:xfrm>
              <a:off x="6353679" y="1379512"/>
              <a:ext cx="349704" cy="398053"/>
            </a:xfrm>
            <a:custGeom>
              <a:avLst/>
              <a:gdLst/>
              <a:ahLst/>
              <a:cxnLst/>
              <a:rect l="l" t="t" r="r" b="b"/>
              <a:pathLst>
                <a:path w="2018" h="2297" extrusionOk="0">
                  <a:moveTo>
                    <a:pt x="1942" y="1"/>
                  </a:moveTo>
                  <a:cubicBezTo>
                    <a:pt x="1923" y="1"/>
                    <a:pt x="1906" y="8"/>
                    <a:pt x="1895" y="25"/>
                  </a:cubicBezTo>
                  <a:cubicBezTo>
                    <a:pt x="1875" y="56"/>
                    <a:pt x="1875" y="96"/>
                    <a:pt x="1906" y="126"/>
                  </a:cubicBezTo>
                  <a:cubicBezTo>
                    <a:pt x="1915" y="137"/>
                    <a:pt x="1926" y="137"/>
                    <a:pt x="1946" y="137"/>
                  </a:cubicBezTo>
                  <a:cubicBezTo>
                    <a:pt x="1967" y="137"/>
                    <a:pt x="1976" y="126"/>
                    <a:pt x="1997" y="117"/>
                  </a:cubicBezTo>
                  <a:cubicBezTo>
                    <a:pt x="2017" y="86"/>
                    <a:pt x="2017" y="45"/>
                    <a:pt x="1987" y="15"/>
                  </a:cubicBezTo>
                  <a:cubicBezTo>
                    <a:pt x="1973" y="6"/>
                    <a:pt x="1957" y="1"/>
                    <a:pt x="1942" y="1"/>
                  </a:cubicBezTo>
                  <a:close/>
                  <a:moveTo>
                    <a:pt x="1474" y="540"/>
                  </a:moveTo>
                  <a:cubicBezTo>
                    <a:pt x="1455" y="540"/>
                    <a:pt x="1438" y="548"/>
                    <a:pt x="1426" y="565"/>
                  </a:cubicBezTo>
                  <a:cubicBezTo>
                    <a:pt x="1417" y="575"/>
                    <a:pt x="1406" y="595"/>
                    <a:pt x="1406" y="615"/>
                  </a:cubicBezTo>
                  <a:cubicBezTo>
                    <a:pt x="1406" y="626"/>
                    <a:pt x="1417" y="646"/>
                    <a:pt x="1426" y="656"/>
                  </a:cubicBezTo>
                  <a:cubicBezTo>
                    <a:pt x="1447" y="667"/>
                    <a:pt x="1457" y="676"/>
                    <a:pt x="1478" y="676"/>
                  </a:cubicBezTo>
                  <a:cubicBezTo>
                    <a:pt x="1498" y="676"/>
                    <a:pt x="1519" y="667"/>
                    <a:pt x="1528" y="656"/>
                  </a:cubicBezTo>
                  <a:cubicBezTo>
                    <a:pt x="1539" y="646"/>
                    <a:pt x="1539" y="626"/>
                    <a:pt x="1539" y="606"/>
                  </a:cubicBezTo>
                  <a:cubicBezTo>
                    <a:pt x="1539" y="585"/>
                    <a:pt x="1539" y="575"/>
                    <a:pt x="1519" y="554"/>
                  </a:cubicBezTo>
                  <a:cubicBezTo>
                    <a:pt x="1505" y="545"/>
                    <a:pt x="1489" y="540"/>
                    <a:pt x="1474" y="540"/>
                  </a:cubicBezTo>
                  <a:close/>
                  <a:moveTo>
                    <a:pt x="1005" y="1080"/>
                  </a:moveTo>
                  <a:cubicBezTo>
                    <a:pt x="986" y="1080"/>
                    <a:pt x="969" y="1088"/>
                    <a:pt x="958" y="1104"/>
                  </a:cubicBezTo>
                  <a:cubicBezTo>
                    <a:pt x="948" y="1115"/>
                    <a:pt x="938" y="1135"/>
                    <a:pt x="938" y="1145"/>
                  </a:cubicBezTo>
                  <a:cubicBezTo>
                    <a:pt x="938" y="1165"/>
                    <a:pt x="948" y="1186"/>
                    <a:pt x="969" y="1196"/>
                  </a:cubicBezTo>
                  <a:cubicBezTo>
                    <a:pt x="978" y="1206"/>
                    <a:pt x="989" y="1217"/>
                    <a:pt x="1009" y="1217"/>
                  </a:cubicBezTo>
                  <a:cubicBezTo>
                    <a:pt x="1030" y="1217"/>
                    <a:pt x="1039" y="1206"/>
                    <a:pt x="1060" y="1196"/>
                  </a:cubicBezTo>
                  <a:cubicBezTo>
                    <a:pt x="1070" y="1176"/>
                    <a:pt x="1080" y="1165"/>
                    <a:pt x="1070" y="1145"/>
                  </a:cubicBezTo>
                  <a:cubicBezTo>
                    <a:pt x="1070" y="1125"/>
                    <a:pt x="1070" y="1115"/>
                    <a:pt x="1050" y="1094"/>
                  </a:cubicBezTo>
                  <a:cubicBezTo>
                    <a:pt x="1036" y="1085"/>
                    <a:pt x="1020" y="1080"/>
                    <a:pt x="1005" y="1080"/>
                  </a:cubicBezTo>
                  <a:close/>
                  <a:moveTo>
                    <a:pt x="537" y="1620"/>
                  </a:moveTo>
                  <a:cubicBezTo>
                    <a:pt x="518" y="1620"/>
                    <a:pt x="501" y="1627"/>
                    <a:pt x="490" y="1644"/>
                  </a:cubicBezTo>
                  <a:cubicBezTo>
                    <a:pt x="480" y="1654"/>
                    <a:pt x="469" y="1674"/>
                    <a:pt x="469" y="1685"/>
                  </a:cubicBezTo>
                  <a:cubicBezTo>
                    <a:pt x="469" y="1705"/>
                    <a:pt x="480" y="1726"/>
                    <a:pt x="490" y="1736"/>
                  </a:cubicBezTo>
                  <a:cubicBezTo>
                    <a:pt x="510" y="1746"/>
                    <a:pt x="520" y="1756"/>
                    <a:pt x="541" y="1756"/>
                  </a:cubicBezTo>
                  <a:cubicBezTo>
                    <a:pt x="561" y="1756"/>
                    <a:pt x="582" y="1746"/>
                    <a:pt x="591" y="1726"/>
                  </a:cubicBezTo>
                  <a:cubicBezTo>
                    <a:pt x="602" y="1715"/>
                    <a:pt x="602" y="1705"/>
                    <a:pt x="602" y="1685"/>
                  </a:cubicBezTo>
                  <a:cubicBezTo>
                    <a:pt x="602" y="1665"/>
                    <a:pt x="602" y="1654"/>
                    <a:pt x="582" y="1634"/>
                  </a:cubicBezTo>
                  <a:cubicBezTo>
                    <a:pt x="568" y="1625"/>
                    <a:pt x="552" y="1620"/>
                    <a:pt x="537" y="1620"/>
                  </a:cubicBezTo>
                  <a:close/>
                  <a:moveTo>
                    <a:pt x="68" y="2160"/>
                  </a:moveTo>
                  <a:cubicBezTo>
                    <a:pt x="50" y="2160"/>
                    <a:pt x="32" y="2167"/>
                    <a:pt x="21" y="2184"/>
                  </a:cubicBezTo>
                  <a:cubicBezTo>
                    <a:pt x="11" y="2194"/>
                    <a:pt x="1" y="2215"/>
                    <a:pt x="1" y="2224"/>
                  </a:cubicBezTo>
                  <a:cubicBezTo>
                    <a:pt x="1" y="2245"/>
                    <a:pt x="11" y="2265"/>
                    <a:pt x="21" y="2276"/>
                  </a:cubicBezTo>
                  <a:cubicBezTo>
                    <a:pt x="41" y="2286"/>
                    <a:pt x="52" y="2296"/>
                    <a:pt x="72" y="2296"/>
                  </a:cubicBezTo>
                  <a:cubicBezTo>
                    <a:pt x="93" y="2296"/>
                    <a:pt x="113" y="2286"/>
                    <a:pt x="123" y="2265"/>
                  </a:cubicBezTo>
                  <a:cubicBezTo>
                    <a:pt x="133" y="2255"/>
                    <a:pt x="133" y="2235"/>
                    <a:pt x="133" y="2224"/>
                  </a:cubicBezTo>
                  <a:cubicBezTo>
                    <a:pt x="133" y="2204"/>
                    <a:pt x="133" y="2184"/>
                    <a:pt x="113" y="2174"/>
                  </a:cubicBezTo>
                  <a:cubicBezTo>
                    <a:pt x="99" y="2165"/>
                    <a:pt x="83" y="2160"/>
                    <a:pt x="68" y="21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9"/>
            <p:cNvSpPr/>
            <p:nvPr/>
          </p:nvSpPr>
          <p:spPr>
            <a:xfrm>
              <a:off x="6759708" y="352918"/>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39"/>
          <p:cNvSpPr/>
          <p:nvPr/>
        </p:nvSpPr>
        <p:spPr>
          <a:xfrm>
            <a:off x="6759708" y="-697857"/>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9"/>
          <p:cNvSpPr/>
          <p:nvPr/>
        </p:nvSpPr>
        <p:spPr>
          <a:xfrm>
            <a:off x="7818620" y="-697857"/>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Rectángulo redondeado 6">
            <a:extLst>
              <a:ext uri="{FF2B5EF4-FFF2-40B4-BE49-F238E27FC236}">
                <a16:creationId xmlns:a16="http://schemas.microsoft.com/office/drawing/2014/main" id="{026154B6-6CFA-4BD0-8D70-30311108DE3E}"/>
              </a:ext>
            </a:extLst>
          </p:cNvPr>
          <p:cNvSpPr/>
          <p:nvPr/>
        </p:nvSpPr>
        <p:spPr>
          <a:xfrm>
            <a:off x="288581" y="284230"/>
            <a:ext cx="3559866" cy="27957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latin typeface="Abel" panose="020B0604020202020204" charset="0"/>
            </a:endParaRPr>
          </a:p>
        </p:txBody>
      </p:sp>
      <p:sp>
        <p:nvSpPr>
          <p:cNvPr id="101" name="Google Shape;5429;p43">
            <a:extLst>
              <a:ext uri="{FF2B5EF4-FFF2-40B4-BE49-F238E27FC236}">
                <a16:creationId xmlns:a16="http://schemas.microsoft.com/office/drawing/2014/main" id="{9A19AE2C-13D8-4C13-8BCA-651E97417E32}"/>
              </a:ext>
            </a:extLst>
          </p:cNvPr>
          <p:cNvSpPr txBox="1">
            <a:spLocks/>
          </p:cNvSpPr>
          <p:nvPr/>
        </p:nvSpPr>
        <p:spPr>
          <a:xfrm>
            <a:off x="391998" y="1268139"/>
            <a:ext cx="3366346" cy="8010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dk1"/>
              </a:buClr>
              <a:buSzPts val="2400"/>
              <a:buFont typeface="Tajawal"/>
              <a:buNone/>
              <a:defRPr sz="2400" b="0" i="0" u="none" strike="noStrike" cap="none">
                <a:solidFill>
                  <a:schemeClr val="dk1"/>
                </a:solidFill>
                <a:latin typeface="Tajawal"/>
                <a:ea typeface="Tajawal"/>
                <a:cs typeface="Tajawal"/>
                <a:sym typeface="Tajawal"/>
              </a:defRPr>
            </a:lvl1pPr>
            <a:lvl2pPr marL="914400" marR="0" lvl="1"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2pPr>
            <a:lvl3pPr marL="1371600" marR="0" lvl="2"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3pPr>
            <a:lvl4pPr marL="1828800" marR="0" lvl="3"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4pPr>
            <a:lvl5pPr marL="2286000" marR="0" lvl="4"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5pPr>
            <a:lvl6pPr marL="2743200" marR="0" lvl="5"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6pPr>
            <a:lvl7pPr marL="3200400" marR="0" lvl="6"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7pPr>
            <a:lvl8pPr marL="3657600" marR="0" lvl="7"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8pPr>
            <a:lvl9pPr marL="4114800" marR="0" lvl="8" indent="-330200" algn="l" rtl="0">
              <a:lnSpc>
                <a:spcPct val="100000"/>
              </a:lnSpc>
              <a:spcBef>
                <a:spcPts val="1600"/>
              </a:spcBef>
              <a:spcAft>
                <a:spcPts val="160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9pPr>
          </a:lstStyle>
          <a:p>
            <a:pPr marL="0" indent="0"/>
            <a:r>
              <a:rPr lang="es-MX" sz="1600" b="1" u="sng" dirty="0">
                <a:latin typeface="Abel" panose="020B0604020202020204" charset="0"/>
              </a:rPr>
              <a:t>ASTRONOMÍA</a:t>
            </a:r>
          </a:p>
          <a:p>
            <a:pPr marL="0" indent="0"/>
            <a:endParaRPr lang="es-MX" sz="1600" b="1" u="sng" dirty="0">
              <a:latin typeface="Abel" panose="020B0604020202020204" charset="0"/>
            </a:endParaRPr>
          </a:p>
          <a:p>
            <a:pPr marL="0" indent="0"/>
            <a:r>
              <a:rPr lang="es-MX" sz="1600" dirty="0">
                <a:latin typeface="Abel" panose="020B0604020202020204" charset="0"/>
              </a:rPr>
              <a:t>Los incas fueron grandes astrónomos. Establecieron un calendario de 365 días y doce meses o quillas, calcularon con precisión los solsticios de verano, usado para marcar el inicio y término de las labores agrícolas y las fiestas religiosas. También, descubrieron la zona ecuatorial.</a:t>
            </a:r>
            <a:endParaRPr lang="es-ES" sz="1600" dirty="0">
              <a:solidFill>
                <a:schemeClr val="tx1"/>
              </a:solidFill>
              <a:latin typeface="Abel" panose="020B0604020202020204" charset="0"/>
            </a:endParaRPr>
          </a:p>
        </p:txBody>
      </p:sp>
      <p:pic>
        <p:nvPicPr>
          <p:cNvPr id="4098" name="Picture 2" descr="Pin de Inca Tops en Inca Calendar">
            <a:extLst>
              <a:ext uri="{FF2B5EF4-FFF2-40B4-BE49-F238E27FC236}">
                <a16:creationId xmlns:a16="http://schemas.microsoft.com/office/drawing/2014/main" id="{BD8CDCB2-94D0-49EB-9488-DF07884919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42" r="19258"/>
          <a:stretch/>
        </p:blipFill>
        <p:spPr bwMode="auto">
          <a:xfrm>
            <a:off x="4089856" y="230998"/>
            <a:ext cx="4746411" cy="4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88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1000" fill="hold"/>
                                        <p:tgtEl>
                                          <p:spTgt spid="101"/>
                                        </p:tgtEl>
                                        <p:attrNameLst>
                                          <p:attrName>ppt_w</p:attrName>
                                        </p:attrNameLst>
                                      </p:cBhvr>
                                      <p:tavLst>
                                        <p:tav tm="0">
                                          <p:val>
                                            <p:fltVal val="0"/>
                                          </p:val>
                                        </p:tav>
                                        <p:tav tm="100000">
                                          <p:val>
                                            <p:strVal val="#ppt_w"/>
                                          </p:val>
                                        </p:tav>
                                      </p:tavLst>
                                    </p:anim>
                                    <p:anim calcmode="lin" valueType="num">
                                      <p:cBhvr>
                                        <p:cTn id="8" dur="1000" fill="hold"/>
                                        <p:tgtEl>
                                          <p:spTgt spid="101"/>
                                        </p:tgtEl>
                                        <p:attrNameLst>
                                          <p:attrName>ppt_h</p:attrName>
                                        </p:attrNameLst>
                                      </p:cBhvr>
                                      <p:tavLst>
                                        <p:tav tm="0">
                                          <p:val>
                                            <p:fltVal val="0"/>
                                          </p:val>
                                        </p:tav>
                                        <p:tav tm="100000">
                                          <p:val>
                                            <p:strVal val="#ppt_h"/>
                                          </p:val>
                                        </p:tav>
                                      </p:tavLst>
                                    </p:anim>
                                    <p:anim calcmode="lin" valueType="num">
                                      <p:cBhvr>
                                        <p:cTn id="9" dur="1000" fill="hold"/>
                                        <p:tgtEl>
                                          <p:spTgt spid="101"/>
                                        </p:tgtEl>
                                        <p:attrNameLst>
                                          <p:attrName>style.rotation</p:attrName>
                                        </p:attrNameLst>
                                      </p:cBhvr>
                                      <p:tavLst>
                                        <p:tav tm="0">
                                          <p:val>
                                            <p:fltVal val="90"/>
                                          </p:val>
                                        </p:tav>
                                        <p:tav tm="100000">
                                          <p:val>
                                            <p:fltVal val="0"/>
                                          </p:val>
                                        </p:tav>
                                      </p:tavLst>
                                    </p:anim>
                                    <p:animEffect transition="in" filter="fade">
                                      <p:cBhvr>
                                        <p:cTn id="10" dur="1000"/>
                                        <p:tgtEl>
                                          <p:spTgt spid="10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1000" fill="hold"/>
                                        <p:tgtEl>
                                          <p:spTgt spid="100"/>
                                        </p:tgtEl>
                                        <p:attrNameLst>
                                          <p:attrName>ppt_w</p:attrName>
                                        </p:attrNameLst>
                                      </p:cBhvr>
                                      <p:tavLst>
                                        <p:tav tm="0">
                                          <p:val>
                                            <p:fltVal val="0"/>
                                          </p:val>
                                        </p:tav>
                                        <p:tav tm="100000">
                                          <p:val>
                                            <p:strVal val="#ppt_w"/>
                                          </p:val>
                                        </p:tav>
                                      </p:tavLst>
                                    </p:anim>
                                    <p:anim calcmode="lin" valueType="num">
                                      <p:cBhvr>
                                        <p:cTn id="14" dur="1000" fill="hold"/>
                                        <p:tgtEl>
                                          <p:spTgt spid="100"/>
                                        </p:tgtEl>
                                        <p:attrNameLst>
                                          <p:attrName>ppt_h</p:attrName>
                                        </p:attrNameLst>
                                      </p:cBhvr>
                                      <p:tavLst>
                                        <p:tav tm="0">
                                          <p:val>
                                            <p:fltVal val="0"/>
                                          </p:val>
                                        </p:tav>
                                        <p:tav tm="100000">
                                          <p:val>
                                            <p:strVal val="#ppt_h"/>
                                          </p:val>
                                        </p:tav>
                                      </p:tavLst>
                                    </p:anim>
                                    <p:anim calcmode="lin" valueType="num">
                                      <p:cBhvr>
                                        <p:cTn id="15" dur="1000" fill="hold"/>
                                        <p:tgtEl>
                                          <p:spTgt spid="100"/>
                                        </p:tgtEl>
                                        <p:attrNameLst>
                                          <p:attrName>style.rotation</p:attrName>
                                        </p:attrNameLst>
                                      </p:cBhvr>
                                      <p:tavLst>
                                        <p:tav tm="0">
                                          <p:val>
                                            <p:fltVal val="90"/>
                                          </p:val>
                                        </p:tav>
                                        <p:tav tm="100000">
                                          <p:val>
                                            <p:fltVal val="0"/>
                                          </p:val>
                                        </p:tav>
                                      </p:tavLst>
                                    </p:anim>
                                    <p:animEffect transition="in" filter="fade">
                                      <p:cBhvr>
                                        <p:cTn id="16" dur="10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1000" fill="hold"/>
                                        <p:tgtEl>
                                          <p:spTgt spid="4098"/>
                                        </p:tgtEl>
                                        <p:attrNameLst>
                                          <p:attrName>ppt_w</p:attrName>
                                        </p:attrNameLst>
                                      </p:cBhvr>
                                      <p:tavLst>
                                        <p:tav tm="0">
                                          <p:val>
                                            <p:fltVal val="0"/>
                                          </p:val>
                                        </p:tav>
                                        <p:tav tm="100000">
                                          <p:val>
                                            <p:strVal val="#ppt_w"/>
                                          </p:val>
                                        </p:tav>
                                      </p:tavLst>
                                    </p:anim>
                                    <p:anim calcmode="lin" valueType="num">
                                      <p:cBhvr>
                                        <p:cTn id="22" dur="1000" fill="hold"/>
                                        <p:tgtEl>
                                          <p:spTgt spid="4098"/>
                                        </p:tgtEl>
                                        <p:attrNameLst>
                                          <p:attrName>ppt_h</p:attrName>
                                        </p:attrNameLst>
                                      </p:cBhvr>
                                      <p:tavLst>
                                        <p:tav tm="0">
                                          <p:val>
                                            <p:fltVal val="0"/>
                                          </p:val>
                                        </p:tav>
                                        <p:tav tm="100000">
                                          <p:val>
                                            <p:strVal val="#ppt_h"/>
                                          </p:val>
                                        </p:tav>
                                      </p:tavLst>
                                    </p:anim>
                                    <p:anim calcmode="lin" valueType="num">
                                      <p:cBhvr>
                                        <p:cTn id="23" dur="1000" fill="hold"/>
                                        <p:tgtEl>
                                          <p:spTgt spid="4098"/>
                                        </p:tgtEl>
                                        <p:attrNameLst>
                                          <p:attrName>style.rotation</p:attrName>
                                        </p:attrNameLst>
                                      </p:cBhvr>
                                      <p:tavLst>
                                        <p:tav tm="0">
                                          <p:val>
                                            <p:fltVal val="90"/>
                                          </p:val>
                                        </p:tav>
                                        <p:tav tm="100000">
                                          <p:val>
                                            <p:fltVal val="0"/>
                                          </p:val>
                                        </p:tav>
                                      </p:tavLst>
                                    </p:anim>
                                    <p:animEffect transition="in" filter="fade">
                                      <p:cBhvr>
                                        <p:cTn id="24"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39"/>
          <p:cNvSpPr/>
          <p:nvPr/>
        </p:nvSpPr>
        <p:spPr>
          <a:xfrm>
            <a:off x="0" y="3879474"/>
            <a:ext cx="9144000" cy="7461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9"/>
          <p:cNvSpPr/>
          <p:nvPr/>
        </p:nvSpPr>
        <p:spPr>
          <a:xfrm>
            <a:off x="7599666" y="3371007"/>
            <a:ext cx="208471" cy="74342"/>
          </a:xfrm>
          <a:custGeom>
            <a:avLst/>
            <a:gdLst/>
            <a:ahLst/>
            <a:cxnLst/>
            <a:rect l="l" t="t" r="r" b="b"/>
            <a:pathLst>
              <a:path w="1203" h="429" extrusionOk="0">
                <a:moveTo>
                  <a:pt x="509" y="0"/>
                </a:moveTo>
                <a:cubicBezTo>
                  <a:pt x="345" y="0"/>
                  <a:pt x="179" y="61"/>
                  <a:pt x="52" y="184"/>
                </a:cubicBezTo>
                <a:lnTo>
                  <a:pt x="1" y="235"/>
                </a:lnTo>
                <a:cubicBezTo>
                  <a:pt x="134" y="285"/>
                  <a:pt x="266" y="316"/>
                  <a:pt x="408" y="347"/>
                </a:cubicBezTo>
                <a:cubicBezTo>
                  <a:pt x="490" y="357"/>
                  <a:pt x="561" y="378"/>
                  <a:pt x="643" y="387"/>
                </a:cubicBezTo>
                <a:cubicBezTo>
                  <a:pt x="734" y="398"/>
                  <a:pt x="826" y="408"/>
                  <a:pt x="928" y="418"/>
                </a:cubicBezTo>
                <a:lnTo>
                  <a:pt x="969" y="418"/>
                </a:lnTo>
                <a:cubicBezTo>
                  <a:pt x="1040" y="418"/>
                  <a:pt x="1121" y="428"/>
                  <a:pt x="1203" y="428"/>
                </a:cubicBezTo>
                <a:lnTo>
                  <a:pt x="958" y="184"/>
                </a:lnTo>
                <a:cubicBezTo>
                  <a:pt x="836" y="61"/>
                  <a:pt x="673" y="0"/>
                  <a:pt x="509"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9"/>
          <p:cNvSpPr/>
          <p:nvPr/>
        </p:nvSpPr>
        <p:spPr>
          <a:xfrm>
            <a:off x="7670370" y="3425422"/>
            <a:ext cx="40724" cy="12824"/>
          </a:xfrm>
          <a:custGeom>
            <a:avLst/>
            <a:gdLst/>
            <a:ahLst/>
            <a:cxnLst/>
            <a:rect l="l" t="t" r="r" b="b"/>
            <a:pathLst>
              <a:path w="235" h="74" extrusionOk="0">
                <a:moveTo>
                  <a:pt x="99" y="0"/>
                </a:moveTo>
                <a:cubicBezTo>
                  <a:pt x="66" y="0"/>
                  <a:pt x="31" y="11"/>
                  <a:pt x="0" y="33"/>
                </a:cubicBezTo>
                <a:cubicBezTo>
                  <a:pt x="82" y="43"/>
                  <a:pt x="153" y="64"/>
                  <a:pt x="235" y="73"/>
                </a:cubicBezTo>
                <a:lnTo>
                  <a:pt x="214" y="53"/>
                </a:lnTo>
                <a:cubicBezTo>
                  <a:pt x="185" y="18"/>
                  <a:pt x="143" y="0"/>
                  <a:pt x="99"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9"/>
          <p:cNvSpPr/>
          <p:nvPr/>
        </p:nvSpPr>
        <p:spPr>
          <a:xfrm>
            <a:off x="7831014" y="3371007"/>
            <a:ext cx="208471" cy="74342"/>
          </a:xfrm>
          <a:custGeom>
            <a:avLst/>
            <a:gdLst/>
            <a:ahLst/>
            <a:cxnLst/>
            <a:rect l="l" t="t" r="r" b="b"/>
            <a:pathLst>
              <a:path w="1203" h="429" extrusionOk="0">
                <a:moveTo>
                  <a:pt x="693" y="0"/>
                </a:moveTo>
                <a:cubicBezTo>
                  <a:pt x="530" y="0"/>
                  <a:pt x="367" y="61"/>
                  <a:pt x="245" y="184"/>
                </a:cubicBezTo>
                <a:lnTo>
                  <a:pt x="0" y="428"/>
                </a:lnTo>
                <a:cubicBezTo>
                  <a:pt x="82" y="428"/>
                  <a:pt x="153" y="418"/>
                  <a:pt x="234" y="418"/>
                </a:cubicBezTo>
                <a:lnTo>
                  <a:pt x="275" y="418"/>
                </a:lnTo>
                <a:lnTo>
                  <a:pt x="550" y="387"/>
                </a:lnTo>
                <a:cubicBezTo>
                  <a:pt x="632" y="378"/>
                  <a:pt x="713" y="357"/>
                  <a:pt x="795" y="347"/>
                </a:cubicBezTo>
                <a:cubicBezTo>
                  <a:pt x="937" y="316"/>
                  <a:pt x="1069" y="285"/>
                  <a:pt x="1202" y="245"/>
                </a:cubicBezTo>
                <a:lnTo>
                  <a:pt x="1141" y="184"/>
                </a:lnTo>
                <a:cubicBezTo>
                  <a:pt x="1019" y="61"/>
                  <a:pt x="856" y="0"/>
                  <a:pt x="69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p:cNvSpPr/>
          <p:nvPr/>
        </p:nvSpPr>
        <p:spPr>
          <a:xfrm>
            <a:off x="7926326" y="3425422"/>
            <a:ext cx="42457" cy="12824"/>
          </a:xfrm>
          <a:custGeom>
            <a:avLst/>
            <a:gdLst/>
            <a:ahLst/>
            <a:cxnLst/>
            <a:rect l="l" t="t" r="r" b="b"/>
            <a:pathLst>
              <a:path w="245" h="74" extrusionOk="0">
                <a:moveTo>
                  <a:pt x="145" y="0"/>
                </a:moveTo>
                <a:cubicBezTo>
                  <a:pt x="100" y="0"/>
                  <a:pt x="55" y="18"/>
                  <a:pt x="21" y="53"/>
                </a:cubicBezTo>
                <a:lnTo>
                  <a:pt x="0" y="73"/>
                </a:lnTo>
                <a:cubicBezTo>
                  <a:pt x="82" y="64"/>
                  <a:pt x="163" y="43"/>
                  <a:pt x="245" y="33"/>
                </a:cubicBezTo>
                <a:cubicBezTo>
                  <a:pt x="214" y="11"/>
                  <a:pt x="179" y="0"/>
                  <a:pt x="145"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p:cNvSpPr/>
          <p:nvPr/>
        </p:nvSpPr>
        <p:spPr>
          <a:xfrm>
            <a:off x="7815071" y="3384351"/>
            <a:ext cx="9011" cy="7971"/>
          </a:xfrm>
          <a:custGeom>
            <a:avLst/>
            <a:gdLst/>
            <a:ahLst/>
            <a:cxnLst/>
            <a:rect l="l" t="t" r="r" b="b"/>
            <a:pathLst>
              <a:path w="52" h="46" extrusionOk="0">
                <a:moveTo>
                  <a:pt x="21" y="0"/>
                </a:moveTo>
                <a:cubicBezTo>
                  <a:pt x="18" y="0"/>
                  <a:pt x="14" y="1"/>
                  <a:pt x="11" y="5"/>
                </a:cubicBezTo>
                <a:cubicBezTo>
                  <a:pt x="0" y="15"/>
                  <a:pt x="0" y="15"/>
                  <a:pt x="0" y="25"/>
                </a:cubicBezTo>
                <a:cubicBezTo>
                  <a:pt x="0" y="36"/>
                  <a:pt x="0" y="36"/>
                  <a:pt x="11" y="45"/>
                </a:cubicBezTo>
                <a:lnTo>
                  <a:pt x="41" y="45"/>
                </a:lnTo>
                <a:cubicBezTo>
                  <a:pt x="41" y="36"/>
                  <a:pt x="52" y="36"/>
                  <a:pt x="52" y="25"/>
                </a:cubicBezTo>
                <a:cubicBezTo>
                  <a:pt x="52" y="15"/>
                  <a:pt x="41" y="15"/>
                  <a:pt x="41" y="5"/>
                </a:cubicBezTo>
                <a:cubicBezTo>
                  <a:pt x="35" y="5"/>
                  <a:pt x="2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a:off x="7871565" y="3394055"/>
            <a:ext cx="130663" cy="49562"/>
          </a:xfrm>
          <a:custGeom>
            <a:avLst/>
            <a:gdLst/>
            <a:ahLst/>
            <a:cxnLst/>
            <a:rect l="l" t="t" r="r" b="b"/>
            <a:pathLst>
              <a:path w="754" h="286" extrusionOk="0">
                <a:moveTo>
                  <a:pt x="398" y="0"/>
                </a:moveTo>
                <a:cubicBezTo>
                  <a:pt x="387" y="10"/>
                  <a:pt x="377" y="20"/>
                  <a:pt x="377" y="30"/>
                </a:cubicBezTo>
                <a:cubicBezTo>
                  <a:pt x="377" y="41"/>
                  <a:pt x="387" y="51"/>
                  <a:pt x="398" y="51"/>
                </a:cubicBezTo>
                <a:lnTo>
                  <a:pt x="408" y="51"/>
                </a:lnTo>
                <a:cubicBezTo>
                  <a:pt x="418" y="51"/>
                  <a:pt x="428" y="41"/>
                  <a:pt x="428" y="30"/>
                </a:cubicBezTo>
                <a:lnTo>
                  <a:pt x="428" y="20"/>
                </a:lnTo>
                <a:cubicBezTo>
                  <a:pt x="418" y="10"/>
                  <a:pt x="408" y="0"/>
                  <a:pt x="398" y="0"/>
                </a:cubicBezTo>
                <a:close/>
                <a:moveTo>
                  <a:pt x="520" y="0"/>
                </a:moveTo>
                <a:cubicBezTo>
                  <a:pt x="509" y="0"/>
                  <a:pt x="500" y="10"/>
                  <a:pt x="489" y="20"/>
                </a:cubicBezTo>
                <a:lnTo>
                  <a:pt x="489" y="30"/>
                </a:lnTo>
                <a:cubicBezTo>
                  <a:pt x="489" y="41"/>
                  <a:pt x="500" y="51"/>
                  <a:pt x="509" y="51"/>
                </a:cubicBezTo>
                <a:lnTo>
                  <a:pt x="520" y="51"/>
                </a:lnTo>
                <a:cubicBezTo>
                  <a:pt x="530" y="51"/>
                  <a:pt x="540" y="41"/>
                  <a:pt x="540" y="30"/>
                </a:cubicBezTo>
                <a:cubicBezTo>
                  <a:pt x="540" y="20"/>
                  <a:pt x="530" y="10"/>
                  <a:pt x="520" y="0"/>
                </a:cubicBezTo>
                <a:close/>
                <a:moveTo>
                  <a:pt x="276" y="41"/>
                </a:moveTo>
                <a:cubicBezTo>
                  <a:pt x="265" y="41"/>
                  <a:pt x="265" y="51"/>
                  <a:pt x="265" y="61"/>
                </a:cubicBezTo>
                <a:lnTo>
                  <a:pt x="265" y="71"/>
                </a:lnTo>
                <a:cubicBezTo>
                  <a:pt x="265" y="82"/>
                  <a:pt x="276" y="82"/>
                  <a:pt x="285" y="82"/>
                </a:cubicBezTo>
                <a:lnTo>
                  <a:pt x="296" y="82"/>
                </a:lnTo>
                <a:cubicBezTo>
                  <a:pt x="306" y="82"/>
                  <a:pt x="316" y="71"/>
                  <a:pt x="316" y="61"/>
                </a:cubicBezTo>
                <a:lnTo>
                  <a:pt x="306" y="51"/>
                </a:lnTo>
                <a:cubicBezTo>
                  <a:pt x="306" y="41"/>
                  <a:pt x="296" y="41"/>
                  <a:pt x="285" y="41"/>
                </a:cubicBezTo>
                <a:close/>
                <a:moveTo>
                  <a:pt x="632" y="41"/>
                </a:moveTo>
                <a:cubicBezTo>
                  <a:pt x="622" y="41"/>
                  <a:pt x="611" y="41"/>
                  <a:pt x="611" y="51"/>
                </a:cubicBezTo>
                <a:cubicBezTo>
                  <a:pt x="602" y="51"/>
                  <a:pt x="602" y="61"/>
                  <a:pt x="602" y="61"/>
                </a:cubicBezTo>
                <a:cubicBezTo>
                  <a:pt x="602" y="71"/>
                  <a:pt x="611" y="82"/>
                  <a:pt x="622" y="82"/>
                </a:cubicBezTo>
                <a:lnTo>
                  <a:pt x="632" y="82"/>
                </a:lnTo>
                <a:cubicBezTo>
                  <a:pt x="642" y="82"/>
                  <a:pt x="652" y="82"/>
                  <a:pt x="652" y="71"/>
                </a:cubicBezTo>
                <a:lnTo>
                  <a:pt x="652" y="61"/>
                </a:lnTo>
                <a:cubicBezTo>
                  <a:pt x="652" y="51"/>
                  <a:pt x="652" y="41"/>
                  <a:pt x="642" y="41"/>
                </a:cubicBezTo>
                <a:close/>
                <a:moveTo>
                  <a:pt x="194" y="102"/>
                </a:moveTo>
                <a:cubicBezTo>
                  <a:pt x="184" y="102"/>
                  <a:pt x="174" y="102"/>
                  <a:pt x="174" y="112"/>
                </a:cubicBezTo>
                <a:cubicBezTo>
                  <a:pt x="163" y="112"/>
                  <a:pt x="163" y="122"/>
                  <a:pt x="163" y="122"/>
                </a:cubicBezTo>
                <a:cubicBezTo>
                  <a:pt x="163" y="132"/>
                  <a:pt x="163" y="143"/>
                  <a:pt x="174" y="143"/>
                </a:cubicBezTo>
                <a:cubicBezTo>
                  <a:pt x="174" y="152"/>
                  <a:pt x="184" y="152"/>
                  <a:pt x="194" y="152"/>
                </a:cubicBezTo>
                <a:cubicBezTo>
                  <a:pt x="194" y="152"/>
                  <a:pt x="204" y="152"/>
                  <a:pt x="204" y="143"/>
                </a:cubicBezTo>
                <a:cubicBezTo>
                  <a:pt x="215" y="143"/>
                  <a:pt x="215" y="132"/>
                  <a:pt x="215" y="122"/>
                </a:cubicBezTo>
                <a:cubicBezTo>
                  <a:pt x="215" y="122"/>
                  <a:pt x="215" y="112"/>
                  <a:pt x="204" y="112"/>
                </a:cubicBezTo>
                <a:cubicBezTo>
                  <a:pt x="204" y="102"/>
                  <a:pt x="194" y="102"/>
                  <a:pt x="194" y="102"/>
                </a:cubicBezTo>
                <a:close/>
                <a:moveTo>
                  <a:pt x="724" y="102"/>
                </a:moveTo>
                <a:cubicBezTo>
                  <a:pt x="724" y="102"/>
                  <a:pt x="713" y="102"/>
                  <a:pt x="713" y="112"/>
                </a:cubicBezTo>
                <a:cubicBezTo>
                  <a:pt x="703" y="112"/>
                  <a:pt x="703" y="122"/>
                  <a:pt x="703" y="132"/>
                </a:cubicBezTo>
                <a:cubicBezTo>
                  <a:pt x="703" y="132"/>
                  <a:pt x="703" y="143"/>
                  <a:pt x="713" y="143"/>
                </a:cubicBezTo>
                <a:cubicBezTo>
                  <a:pt x="713" y="152"/>
                  <a:pt x="724" y="152"/>
                  <a:pt x="724" y="152"/>
                </a:cubicBezTo>
                <a:cubicBezTo>
                  <a:pt x="734" y="152"/>
                  <a:pt x="744" y="152"/>
                  <a:pt x="744" y="143"/>
                </a:cubicBezTo>
                <a:cubicBezTo>
                  <a:pt x="744" y="143"/>
                  <a:pt x="754" y="132"/>
                  <a:pt x="754" y="122"/>
                </a:cubicBezTo>
                <a:lnTo>
                  <a:pt x="744" y="112"/>
                </a:lnTo>
                <a:cubicBezTo>
                  <a:pt x="734" y="102"/>
                  <a:pt x="734" y="102"/>
                  <a:pt x="724" y="102"/>
                </a:cubicBezTo>
                <a:close/>
                <a:moveTo>
                  <a:pt x="102" y="183"/>
                </a:moveTo>
                <a:lnTo>
                  <a:pt x="92" y="193"/>
                </a:lnTo>
                <a:cubicBezTo>
                  <a:pt x="82" y="193"/>
                  <a:pt x="82" y="204"/>
                  <a:pt x="82" y="214"/>
                </a:cubicBezTo>
                <a:cubicBezTo>
                  <a:pt x="82" y="214"/>
                  <a:pt x="82" y="224"/>
                  <a:pt x="92" y="224"/>
                </a:cubicBezTo>
                <a:cubicBezTo>
                  <a:pt x="92" y="234"/>
                  <a:pt x="102" y="234"/>
                  <a:pt x="102" y="234"/>
                </a:cubicBezTo>
                <a:cubicBezTo>
                  <a:pt x="113" y="234"/>
                  <a:pt x="122" y="234"/>
                  <a:pt x="122" y="224"/>
                </a:cubicBezTo>
                <a:cubicBezTo>
                  <a:pt x="133" y="224"/>
                  <a:pt x="133" y="214"/>
                  <a:pt x="133" y="214"/>
                </a:cubicBezTo>
                <a:cubicBezTo>
                  <a:pt x="133" y="204"/>
                  <a:pt x="133" y="193"/>
                  <a:pt x="122" y="193"/>
                </a:cubicBezTo>
                <a:cubicBezTo>
                  <a:pt x="122" y="193"/>
                  <a:pt x="113" y="183"/>
                  <a:pt x="102" y="183"/>
                </a:cubicBezTo>
                <a:close/>
                <a:moveTo>
                  <a:pt x="21" y="265"/>
                </a:moveTo>
                <a:lnTo>
                  <a:pt x="11" y="275"/>
                </a:lnTo>
                <a:cubicBezTo>
                  <a:pt x="0" y="275"/>
                  <a:pt x="0" y="285"/>
                  <a:pt x="0" y="285"/>
                </a:cubicBezTo>
                <a:lnTo>
                  <a:pt x="41" y="285"/>
                </a:lnTo>
                <a:lnTo>
                  <a:pt x="41" y="275"/>
                </a:lnTo>
                <a:lnTo>
                  <a:pt x="31" y="275"/>
                </a:lnTo>
                <a:cubicBezTo>
                  <a:pt x="31" y="265"/>
                  <a:pt x="21" y="265"/>
                  <a:pt x="21" y="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p:nvPr/>
        </p:nvSpPr>
        <p:spPr>
          <a:xfrm>
            <a:off x="7871565" y="3440325"/>
            <a:ext cx="7105" cy="3293"/>
          </a:xfrm>
          <a:custGeom>
            <a:avLst/>
            <a:gdLst/>
            <a:ahLst/>
            <a:cxnLst/>
            <a:rect l="l" t="t" r="r" b="b"/>
            <a:pathLst>
              <a:path w="41" h="19" extrusionOk="0">
                <a:moveTo>
                  <a:pt x="21" y="0"/>
                </a:moveTo>
                <a:cubicBezTo>
                  <a:pt x="18" y="0"/>
                  <a:pt x="16" y="3"/>
                  <a:pt x="11" y="8"/>
                </a:cubicBezTo>
                <a:lnTo>
                  <a:pt x="0" y="8"/>
                </a:lnTo>
                <a:lnTo>
                  <a:pt x="0" y="18"/>
                </a:lnTo>
                <a:lnTo>
                  <a:pt x="41" y="18"/>
                </a:lnTo>
                <a:lnTo>
                  <a:pt x="41" y="8"/>
                </a:lnTo>
                <a:lnTo>
                  <a:pt x="31" y="8"/>
                </a:lnTo>
                <a:cubicBezTo>
                  <a:pt x="26" y="3"/>
                  <a:pt x="23"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9"/>
          <p:cNvSpPr/>
          <p:nvPr/>
        </p:nvSpPr>
        <p:spPr>
          <a:xfrm>
            <a:off x="7760483" y="3439805"/>
            <a:ext cx="7105" cy="3812"/>
          </a:xfrm>
          <a:custGeom>
            <a:avLst/>
            <a:gdLst/>
            <a:ahLst/>
            <a:cxnLst/>
            <a:rect l="l" t="t" r="r" b="b"/>
            <a:pathLst>
              <a:path w="41" h="22" extrusionOk="0">
                <a:moveTo>
                  <a:pt x="10" y="1"/>
                </a:moveTo>
                <a:lnTo>
                  <a:pt x="10" y="11"/>
                </a:lnTo>
                <a:lnTo>
                  <a:pt x="0" y="11"/>
                </a:lnTo>
                <a:lnTo>
                  <a:pt x="0" y="21"/>
                </a:lnTo>
                <a:lnTo>
                  <a:pt x="41" y="21"/>
                </a:lnTo>
                <a:lnTo>
                  <a:pt x="30" y="11"/>
                </a:lnTo>
                <a:lnTo>
                  <a:pt x="20" y="11"/>
                </a:lnTo>
                <a:lnTo>
                  <a:pt x="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9"/>
          <p:cNvSpPr/>
          <p:nvPr/>
        </p:nvSpPr>
        <p:spPr>
          <a:xfrm>
            <a:off x="7636924" y="3394055"/>
            <a:ext cx="116626" cy="40550"/>
          </a:xfrm>
          <a:custGeom>
            <a:avLst/>
            <a:gdLst/>
            <a:ahLst/>
            <a:cxnLst/>
            <a:rect l="l" t="t" r="r" b="b"/>
            <a:pathLst>
              <a:path w="673" h="234" extrusionOk="0">
                <a:moveTo>
                  <a:pt x="234" y="0"/>
                </a:moveTo>
                <a:cubicBezTo>
                  <a:pt x="214" y="10"/>
                  <a:pt x="214" y="20"/>
                  <a:pt x="214" y="30"/>
                </a:cubicBezTo>
                <a:cubicBezTo>
                  <a:pt x="214" y="41"/>
                  <a:pt x="224" y="51"/>
                  <a:pt x="234" y="51"/>
                </a:cubicBezTo>
                <a:cubicBezTo>
                  <a:pt x="245" y="51"/>
                  <a:pt x="254" y="41"/>
                  <a:pt x="254" y="30"/>
                </a:cubicBezTo>
                <a:lnTo>
                  <a:pt x="254" y="20"/>
                </a:lnTo>
                <a:cubicBezTo>
                  <a:pt x="254" y="10"/>
                  <a:pt x="245" y="0"/>
                  <a:pt x="234" y="0"/>
                </a:cubicBezTo>
                <a:close/>
                <a:moveTo>
                  <a:pt x="346" y="0"/>
                </a:moveTo>
                <a:cubicBezTo>
                  <a:pt x="336" y="0"/>
                  <a:pt x="326" y="10"/>
                  <a:pt x="326" y="20"/>
                </a:cubicBezTo>
                <a:lnTo>
                  <a:pt x="326" y="30"/>
                </a:lnTo>
                <a:cubicBezTo>
                  <a:pt x="326" y="41"/>
                  <a:pt x="336" y="51"/>
                  <a:pt x="346" y="51"/>
                </a:cubicBezTo>
                <a:cubicBezTo>
                  <a:pt x="367" y="51"/>
                  <a:pt x="377" y="41"/>
                  <a:pt x="377" y="30"/>
                </a:cubicBezTo>
                <a:cubicBezTo>
                  <a:pt x="377" y="20"/>
                  <a:pt x="367" y="10"/>
                  <a:pt x="356" y="0"/>
                </a:cubicBezTo>
                <a:close/>
                <a:moveTo>
                  <a:pt x="112" y="41"/>
                </a:moveTo>
                <a:cubicBezTo>
                  <a:pt x="102" y="41"/>
                  <a:pt x="102" y="51"/>
                  <a:pt x="102" y="61"/>
                </a:cubicBezTo>
                <a:lnTo>
                  <a:pt x="102" y="71"/>
                </a:lnTo>
                <a:cubicBezTo>
                  <a:pt x="102" y="82"/>
                  <a:pt x="112" y="82"/>
                  <a:pt x="122" y="82"/>
                </a:cubicBezTo>
                <a:lnTo>
                  <a:pt x="132" y="82"/>
                </a:lnTo>
                <a:cubicBezTo>
                  <a:pt x="143" y="82"/>
                  <a:pt x="143" y="71"/>
                  <a:pt x="143" y="61"/>
                </a:cubicBezTo>
                <a:lnTo>
                  <a:pt x="143" y="51"/>
                </a:lnTo>
                <a:cubicBezTo>
                  <a:pt x="143" y="41"/>
                  <a:pt x="132" y="41"/>
                  <a:pt x="122" y="41"/>
                </a:cubicBezTo>
                <a:close/>
                <a:moveTo>
                  <a:pt x="458" y="41"/>
                </a:moveTo>
                <a:cubicBezTo>
                  <a:pt x="458" y="41"/>
                  <a:pt x="448" y="41"/>
                  <a:pt x="438" y="51"/>
                </a:cubicBezTo>
                <a:lnTo>
                  <a:pt x="438" y="61"/>
                </a:lnTo>
                <a:cubicBezTo>
                  <a:pt x="438" y="71"/>
                  <a:pt x="448" y="82"/>
                  <a:pt x="458" y="82"/>
                </a:cubicBezTo>
                <a:lnTo>
                  <a:pt x="469" y="82"/>
                </a:lnTo>
                <a:cubicBezTo>
                  <a:pt x="469" y="82"/>
                  <a:pt x="478" y="82"/>
                  <a:pt x="489" y="71"/>
                </a:cubicBezTo>
                <a:lnTo>
                  <a:pt x="489" y="61"/>
                </a:lnTo>
                <a:cubicBezTo>
                  <a:pt x="489" y="51"/>
                  <a:pt x="478" y="41"/>
                  <a:pt x="469" y="41"/>
                </a:cubicBezTo>
                <a:close/>
                <a:moveTo>
                  <a:pt x="20" y="102"/>
                </a:moveTo>
                <a:cubicBezTo>
                  <a:pt x="20" y="102"/>
                  <a:pt x="10" y="102"/>
                  <a:pt x="10" y="112"/>
                </a:cubicBezTo>
                <a:cubicBezTo>
                  <a:pt x="0" y="112"/>
                  <a:pt x="0" y="122"/>
                  <a:pt x="0" y="122"/>
                </a:cubicBezTo>
                <a:cubicBezTo>
                  <a:pt x="0" y="132"/>
                  <a:pt x="0" y="143"/>
                  <a:pt x="10" y="143"/>
                </a:cubicBezTo>
                <a:cubicBezTo>
                  <a:pt x="10" y="152"/>
                  <a:pt x="20" y="152"/>
                  <a:pt x="20" y="152"/>
                </a:cubicBezTo>
                <a:cubicBezTo>
                  <a:pt x="30" y="152"/>
                  <a:pt x="30" y="152"/>
                  <a:pt x="41" y="143"/>
                </a:cubicBezTo>
                <a:cubicBezTo>
                  <a:pt x="41" y="143"/>
                  <a:pt x="51" y="132"/>
                  <a:pt x="51" y="122"/>
                </a:cubicBezTo>
                <a:lnTo>
                  <a:pt x="41" y="112"/>
                </a:lnTo>
                <a:cubicBezTo>
                  <a:pt x="41" y="102"/>
                  <a:pt x="30" y="102"/>
                  <a:pt x="20" y="102"/>
                </a:cubicBezTo>
                <a:close/>
                <a:moveTo>
                  <a:pt x="560" y="102"/>
                </a:moveTo>
                <a:cubicBezTo>
                  <a:pt x="550" y="102"/>
                  <a:pt x="550" y="102"/>
                  <a:pt x="539" y="112"/>
                </a:cubicBezTo>
                <a:lnTo>
                  <a:pt x="539" y="132"/>
                </a:lnTo>
                <a:cubicBezTo>
                  <a:pt x="539" y="132"/>
                  <a:pt x="539" y="143"/>
                  <a:pt x="550" y="143"/>
                </a:cubicBezTo>
                <a:cubicBezTo>
                  <a:pt x="550" y="152"/>
                  <a:pt x="560" y="152"/>
                  <a:pt x="560" y="152"/>
                </a:cubicBezTo>
                <a:cubicBezTo>
                  <a:pt x="570" y="152"/>
                  <a:pt x="570" y="152"/>
                  <a:pt x="580" y="143"/>
                </a:cubicBezTo>
                <a:lnTo>
                  <a:pt x="580" y="122"/>
                </a:lnTo>
                <a:lnTo>
                  <a:pt x="580" y="112"/>
                </a:lnTo>
                <a:cubicBezTo>
                  <a:pt x="570" y="102"/>
                  <a:pt x="570" y="102"/>
                  <a:pt x="560" y="102"/>
                </a:cubicBezTo>
                <a:close/>
                <a:moveTo>
                  <a:pt x="641" y="183"/>
                </a:moveTo>
                <a:lnTo>
                  <a:pt x="632" y="193"/>
                </a:lnTo>
                <a:cubicBezTo>
                  <a:pt x="621" y="193"/>
                  <a:pt x="621" y="204"/>
                  <a:pt x="621" y="214"/>
                </a:cubicBezTo>
                <a:cubicBezTo>
                  <a:pt x="621" y="214"/>
                  <a:pt x="621" y="224"/>
                  <a:pt x="632" y="224"/>
                </a:cubicBezTo>
                <a:cubicBezTo>
                  <a:pt x="632" y="234"/>
                  <a:pt x="641" y="234"/>
                  <a:pt x="641" y="234"/>
                </a:cubicBezTo>
                <a:cubicBezTo>
                  <a:pt x="652" y="234"/>
                  <a:pt x="662" y="234"/>
                  <a:pt x="662" y="224"/>
                </a:cubicBezTo>
                <a:cubicBezTo>
                  <a:pt x="672" y="214"/>
                  <a:pt x="672" y="204"/>
                  <a:pt x="662" y="193"/>
                </a:cubicBezTo>
                <a:cubicBezTo>
                  <a:pt x="662" y="193"/>
                  <a:pt x="652" y="183"/>
                  <a:pt x="641" y="1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p:cNvSpPr/>
          <p:nvPr/>
        </p:nvSpPr>
        <p:spPr>
          <a:xfrm>
            <a:off x="7760483" y="3439805"/>
            <a:ext cx="7105" cy="3812"/>
          </a:xfrm>
          <a:custGeom>
            <a:avLst/>
            <a:gdLst/>
            <a:ahLst/>
            <a:cxnLst/>
            <a:rect l="l" t="t" r="r" b="b"/>
            <a:pathLst>
              <a:path w="41" h="22" extrusionOk="0">
                <a:moveTo>
                  <a:pt x="10" y="1"/>
                </a:moveTo>
                <a:lnTo>
                  <a:pt x="10" y="11"/>
                </a:lnTo>
                <a:lnTo>
                  <a:pt x="0" y="11"/>
                </a:lnTo>
                <a:lnTo>
                  <a:pt x="0" y="21"/>
                </a:lnTo>
                <a:lnTo>
                  <a:pt x="41" y="21"/>
                </a:lnTo>
                <a:lnTo>
                  <a:pt x="30" y="11"/>
                </a:lnTo>
                <a:lnTo>
                  <a:pt x="20" y="11"/>
                </a:lnTo>
                <a:lnTo>
                  <a:pt x="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p:cNvSpPr/>
          <p:nvPr/>
        </p:nvSpPr>
        <p:spPr>
          <a:xfrm>
            <a:off x="6272577" y="1847059"/>
            <a:ext cx="23048" cy="23914"/>
          </a:xfrm>
          <a:custGeom>
            <a:avLst/>
            <a:gdLst/>
            <a:ahLst/>
            <a:cxnLst/>
            <a:rect l="l" t="t" r="r" b="b"/>
            <a:pathLst>
              <a:path w="133" h="138" extrusionOk="0">
                <a:moveTo>
                  <a:pt x="72" y="0"/>
                </a:moveTo>
                <a:cubicBezTo>
                  <a:pt x="54" y="0"/>
                  <a:pt x="36" y="5"/>
                  <a:pt x="21" y="15"/>
                </a:cubicBezTo>
                <a:cubicBezTo>
                  <a:pt x="21" y="26"/>
                  <a:pt x="11" y="36"/>
                  <a:pt x="11" y="36"/>
                </a:cubicBezTo>
                <a:cubicBezTo>
                  <a:pt x="0" y="46"/>
                  <a:pt x="0" y="56"/>
                  <a:pt x="0" y="67"/>
                </a:cubicBezTo>
                <a:cubicBezTo>
                  <a:pt x="0" y="87"/>
                  <a:pt x="11" y="97"/>
                  <a:pt x="21" y="117"/>
                </a:cubicBezTo>
                <a:cubicBezTo>
                  <a:pt x="31" y="128"/>
                  <a:pt x="52" y="138"/>
                  <a:pt x="72" y="138"/>
                </a:cubicBezTo>
                <a:cubicBezTo>
                  <a:pt x="92" y="138"/>
                  <a:pt x="102" y="128"/>
                  <a:pt x="122" y="117"/>
                </a:cubicBezTo>
                <a:cubicBezTo>
                  <a:pt x="133" y="97"/>
                  <a:pt x="133" y="87"/>
                  <a:pt x="133" y="67"/>
                </a:cubicBezTo>
                <a:cubicBezTo>
                  <a:pt x="133" y="46"/>
                  <a:pt x="133" y="36"/>
                  <a:pt x="122" y="15"/>
                </a:cubicBezTo>
                <a:cubicBezTo>
                  <a:pt x="107" y="5"/>
                  <a:pt x="90" y="0"/>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39"/>
          <p:cNvGrpSpPr/>
          <p:nvPr/>
        </p:nvGrpSpPr>
        <p:grpSpPr>
          <a:xfrm>
            <a:off x="6858000" y="247126"/>
            <a:ext cx="2603397" cy="3131245"/>
            <a:chOff x="6237225" y="314100"/>
            <a:chExt cx="2603397" cy="3131245"/>
          </a:xfrm>
        </p:grpSpPr>
        <p:sp>
          <p:nvSpPr>
            <p:cNvPr id="887" name="Google Shape;887;p39"/>
            <p:cNvSpPr/>
            <p:nvPr/>
          </p:nvSpPr>
          <p:spPr>
            <a:xfrm>
              <a:off x="7123279" y="2818546"/>
              <a:ext cx="1487889" cy="626799"/>
            </a:xfrm>
            <a:custGeom>
              <a:avLst/>
              <a:gdLst/>
              <a:ahLst/>
              <a:cxnLst/>
              <a:rect l="l" t="t" r="r" b="b"/>
              <a:pathLst>
                <a:path w="8586" h="3617" extrusionOk="0">
                  <a:moveTo>
                    <a:pt x="0" y="1"/>
                  </a:moveTo>
                  <a:cubicBezTo>
                    <a:pt x="0" y="1"/>
                    <a:pt x="570" y="3616"/>
                    <a:pt x="4013" y="3616"/>
                  </a:cubicBezTo>
                  <a:cubicBezTo>
                    <a:pt x="7466" y="3616"/>
                    <a:pt x="8586" y="1"/>
                    <a:pt x="8586" y="1"/>
                  </a:cubicBezTo>
                  <a:close/>
                </a:path>
              </a:pathLst>
            </a:custGeom>
            <a:solidFill>
              <a:srgbClr val="E9A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9"/>
            <p:cNvSpPr/>
            <p:nvPr/>
          </p:nvSpPr>
          <p:spPr>
            <a:xfrm>
              <a:off x="7123279" y="2818546"/>
              <a:ext cx="1487889" cy="626799"/>
            </a:xfrm>
            <a:custGeom>
              <a:avLst/>
              <a:gdLst/>
              <a:ahLst/>
              <a:cxnLst/>
              <a:rect l="l" t="t" r="r" b="b"/>
              <a:pathLst>
                <a:path w="8586" h="3617" extrusionOk="0">
                  <a:moveTo>
                    <a:pt x="0" y="1"/>
                  </a:moveTo>
                  <a:cubicBezTo>
                    <a:pt x="0" y="1"/>
                    <a:pt x="244" y="1579"/>
                    <a:pt x="1416" y="2649"/>
                  </a:cubicBezTo>
                  <a:cubicBezTo>
                    <a:pt x="1467" y="2699"/>
                    <a:pt x="1518" y="2751"/>
                    <a:pt x="1579" y="2791"/>
                  </a:cubicBezTo>
                  <a:cubicBezTo>
                    <a:pt x="1589" y="2801"/>
                    <a:pt x="1599" y="2812"/>
                    <a:pt x="1609" y="2812"/>
                  </a:cubicBezTo>
                  <a:cubicBezTo>
                    <a:pt x="1640" y="2842"/>
                    <a:pt x="1681" y="2873"/>
                    <a:pt x="1711" y="2893"/>
                  </a:cubicBezTo>
                  <a:cubicBezTo>
                    <a:pt x="1722" y="2903"/>
                    <a:pt x="1731" y="2914"/>
                    <a:pt x="1742" y="2914"/>
                  </a:cubicBezTo>
                  <a:cubicBezTo>
                    <a:pt x="1793" y="2954"/>
                    <a:pt x="1854" y="3005"/>
                    <a:pt x="1915" y="3036"/>
                  </a:cubicBezTo>
                  <a:cubicBezTo>
                    <a:pt x="2170" y="3199"/>
                    <a:pt x="2444" y="3331"/>
                    <a:pt x="2750" y="3423"/>
                  </a:cubicBezTo>
                  <a:cubicBezTo>
                    <a:pt x="2883" y="3473"/>
                    <a:pt x="3015" y="3504"/>
                    <a:pt x="3157" y="3535"/>
                  </a:cubicBezTo>
                  <a:cubicBezTo>
                    <a:pt x="3239" y="3545"/>
                    <a:pt x="3310" y="3566"/>
                    <a:pt x="3392" y="3575"/>
                  </a:cubicBezTo>
                  <a:cubicBezTo>
                    <a:pt x="3483" y="3586"/>
                    <a:pt x="3575" y="3596"/>
                    <a:pt x="3677" y="3606"/>
                  </a:cubicBezTo>
                  <a:lnTo>
                    <a:pt x="3718" y="3606"/>
                  </a:lnTo>
                  <a:cubicBezTo>
                    <a:pt x="3789" y="3606"/>
                    <a:pt x="3870" y="3616"/>
                    <a:pt x="3952" y="3616"/>
                  </a:cubicBezTo>
                  <a:lnTo>
                    <a:pt x="4084" y="3616"/>
                  </a:lnTo>
                  <a:cubicBezTo>
                    <a:pt x="4166" y="3616"/>
                    <a:pt x="4237" y="3606"/>
                    <a:pt x="4318" y="3606"/>
                  </a:cubicBezTo>
                  <a:lnTo>
                    <a:pt x="4359" y="3606"/>
                  </a:lnTo>
                  <a:lnTo>
                    <a:pt x="4634" y="3575"/>
                  </a:lnTo>
                  <a:cubicBezTo>
                    <a:pt x="4716" y="3566"/>
                    <a:pt x="4797" y="3545"/>
                    <a:pt x="4879" y="3535"/>
                  </a:cubicBezTo>
                  <a:cubicBezTo>
                    <a:pt x="5021" y="3504"/>
                    <a:pt x="5153" y="3473"/>
                    <a:pt x="5286" y="3433"/>
                  </a:cubicBezTo>
                  <a:cubicBezTo>
                    <a:pt x="5642" y="3331"/>
                    <a:pt x="5958" y="3188"/>
                    <a:pt x="6243" y="3016"/>
                  </a:cubicBezTo>
                  <a:cubicBezTo>
                    <a:pt x="6314" y="2975"/>
                    <a:pt x="6375" y="2934"/>
                    <a:pt x="6437" y="2893"/>
                  </a:cubicBezTo>
                  <a:cubicBezTo>
                    <a:pt x="6447" y="2883"/>
                    <a:pt x="6468" y="2873"/>
                    <a:pt x="6477" y="2862"/>
                  </a:cubicBezTo>
                  <a:cubicBezTo>
                    <a:pt x="6508" y="2842"/>
                    <a:pt x="6538" y="2822"/>
                    <a:pt x="6579" y="2801"/>
                  </a:cubicBezTo>
                  <a:lnTo>
                    <a:pt x="6610" y="2771"/>
                  </a:lnTo>
                  <a:cubicBezTo>
                    <a:pt x="6671" y="2720"/>
                    <a:pt x="6732" y="2679"/>
                    <a:pt x="6793" y="2629"/>
                  </a:cubicBezTo>
                  <a:cubicBezTo>
                    <a:pt x="8107" y="1559"/>
                    <a:pt x="8586" y="1"/>
                    <a:pt x="858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a:off x="7123279" y="2597942"/>
              <a:ext cx="1487889" cy="441376"/>
            </a:xfrm>
            <a:custGeom>
              <a:avLst/>
              <a:gdLst/>
              <a:ahLst/>
              <a:cxnLst/>
              <a:rect l="l" t="t" r="r" b="b"/>
              <a:pathLst>
                <a:path w="8586" h="2547" extrusionOk="0">
                  <a:moveTo>
                    <a:pt x="3758" y="0"/>
                  </a:moveTo>
                  <a:cubicBezTo>
                    <a:pt x="1681" y="0"/>
                    <a:pt x="0" y="571"/>
                    <a:pt x="0" y="1274"/>
                  </a:cubicBezTo>
                  <a:cubicBezTo>
                    <a:pt x="0" y="1976"/>
                    <a:pt x="1681" y="2547"/>
                    <a:pt x="3758" y="2547"/>
                  </a:cubicBezTo>
                  <a:cubicBezTo>
                    <a:pt x="7598" y="2547"/>
                    <a:pt x="8586" y="1274"/>
                    <a:pt x="8586" y="1274"/>
                  </a:cubicBezTo>
                  <a:cubicBezTo>
                    <a:pt x="8586" y="1274"/>
                    <a:pt x="7527" y="0"/>
                    <a:pt x="3758" y="0"/>
                  </a:cubicBezTo>
                  <a:close/>
                </a:path>
              </a:pathLst>
            </a:custGeom>
            <a:solidFill>
              <a:srgbClr val="561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a:off x="7123279" y="2597942"/>
              <a:ext cx="1487889" cy="309154"/>
            </a:xfrm>
            <a:custGeom>
              <a:avLst/>
              <a:gdLst/>
              <a:ahLst/>
              <a:cxnLst/>
              <a:rect l="l" t="t" r="r" b="b"/>
              <a:pathLst>
                <a:path w="8586" h="1784" extrusionOk="0">
                  <a:moveTo>
                    <a:pt x="3758" y="0"/>
                  </a:moveTo>
                  <a:cubicBezTo>
                    <a:pt x="1681" y="0"/>
                    <a:pt x="0" y="571"/>
                    <a:pt x="0" y="1274"/>
                  </a:cubicBezTo>
                  <a:cubicBezTo>
                    <a:pt x="0" y="1457"/>
                    <a:pt x="112" y="1620"/>
                    <a:pt x="306" y="1783"/>
                  </a:cubicBezTo>
                  <a:cubicBezTo>
                    <a:pt x="887" y="1324"/>
                    <a:pt x="2210" y="1009"/>
                    <a:pt x="3758" y="1009"/>
                  </a:cubicBezTo>
                  <a:cubicBezTo>
                    <a:pt x="5918" y="1009"/>
                    <a:pt x="7190" y="1426"/>
                    <a:pt x="7883" y="1783"/>
                  </a:cubicBezTo>
                  <a:cubicBezTo>
                    <a:pt x="8403" y="1518"/>
                    <a:pt x="8586" y="1274"/>
                    <a:pt x="8586" y="1274"/>
                  </a:cubicBezTo>
                  <a:cubicBezTo>
                    <a:pt x="8586" y="1274"/>
                    <a:pt x="7527" y="0"/>
                    <a:pt x="3758" y="0"/>
                  </a:cubicBezTo>
                  <a:close/>
                </a:path>
              </a:pathLst>
            </a:custGeom>
            <a:solidFill>
              <a:srgbClr val="6C1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a:off x="7123279" y="2597942"/>
              <a:ext cx="1487889" cy="441376"/>
            </a:xfrm>
            <a:custGeom>
              <a:avLst/>
              <a:gdLst/>
              <a:ahLst/>
              <a:cxnLst/>
              <a:rect l="l" t="t" r="r" b="b"/>
              <a:pathLst>
                <a:path w="8586" h="2547" extrusionOk="0">
                  <a:moveTo>
                    <a:pt x="3758" y="622"/>
                  </a:moveTo>
                  <a:cubicBezTo>
                    <a:pt x="5703" y="622"/>
                    <a:pt x="6864" y="978"/>
                    <a:pt x="7486" y="1284"/>
                  </a:cubicBezTo>
                  <a:cubicBezTo>
                    <a:pt x="6875" y="1579"/>
                    <a:pt x="5724" y="1926"/>
                    <a:pt x="3758" y="1926"/>
                  </a:cubicBezTo>
                  <a:cubicBezTo>
                    <a:pt x="1986" y="1926"/>
                    <a:pt x="937" y="1508"/>
                    <a:pt x="672" y="1274"/>
                  </a:cubicBezTo>
                  <a:cubicBezTo>
                    <a:pt x="937" y="1039"/>
                    <a:pt x="1986" y="622"/>
                    <a:pt x="3758" y="622"/>
                  </a:cubicBezTo>
                  <a:close/>
                  <a:moveTo>
                    <a:pt x="3758" y="0"/>
                  </a:moveTo>
                  <a:cubicBezTo>
                    <a:pt x="1681" y="0"/>
                    <a:pt x="0" y="571"/>
                    <a:pt x="0" y="1274"/>
                  </a:cubicBezTo>
                  <a:cubicBezTo>
                    <a:pt x="0" y="1976"/>
                    <a:pt x="1681" y="2547"/>
                    <a:pt x="3758" y="2547"/>
                  </a:cubicBezTo>
                  <a:cubicBezTo>
                    <a:pt x="7598" y="2547"/>
                    <a:pt x="8586" y="1274"/>
                    <a:pt x="8586" y="1274"/>
                  </a:cubicBezTo>
                  <a:cubicBezTo>
                    <a:pt x="8586" y="1274"/>
                    <a:pt x="7527" y="0"/>
                    <a:pt x="3758"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a:off x="7160364" y="2917497"/>
              <a:ext cx="1411987" cy="210031"/>
            </a:xfrm>
            <a:custGeom>
              <a:avLst/>
              <a:gdLst/>
              <a:ahLst/>
              <a:cxnLst/>
              <a:rect l="l" t="t" r="r" b="b"/>
              <a:pathLst>
                <a:path w="8148" h="1212" extrusionOk="0">
                  <a:moveTo>
                    <a:pt x="8148" y="0"/>
                  </a:moveTo>
                  <a:cubicBezTo>
                    <a:pt x="7669" y="367"/>
                    <a:pt x="6386" y="1059"/>
                    <a:pt x="3544" y="1059"/>
                  </a:cubicBezTo>
                  <a:cubicBezTo>
                    <a:pt x="1915" y="1059"/>
                    <a:pt x="519" y="713"/>
                    <a:pt x="0" y="214"/>
                  </a:cubicBezTo>
                  <a:lnTo>
                    <a:pt x="0" y="214"/>
                  </a:lnTo>
                  <a:cubicBezTo>
                    <a:pt x="30" y="295"/>
                    <a:pt x="61" y="367"/>
                    <a:pt x="92" y="448"/>
                  </a:cubicBezTo>
                  <a:cubicBezTo>
                    <a:pt x="673" y="897"/>
                    <a:pt x="1996" y="1212"/>
                    <a:pt x="3544" y="1212"/>
                  </a:cubicBezTo>
                  <a:cubicBezTo>
                    <a:pt x="6172" y="1212"/>
                    <a:pt x="7465" y="621"/>
                    <a:pt x="8026" y="245"/>
                  </a:cubicBezTo>
                  <a:cubicBezTo>
                    <a:pt x="8066" y="153"/>
                    <a:pt x="8107" y="71"/>
                    <a:pt x="8148"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a:off x="7222057" y="3051626"/>
              <a:ext cx="35525" cy="27554"/>
            </a:xfrm>
            <a:custGeom>
              <a:avLst/>
              <a:gdLst/>
              <a:ahLst/>
              <a:cxnLst/>
              <a:rect l="l" t="t" r="r" b="b"/>
              <a:pathLst>
                <a:path w="205" h="159" extrusionOk="0">
                  <a:moveTo>
                    <a:pt x="31" y="0"/>
                  </a:moveTo>
                  <a:lnTo>
                    <a:pt x="31" y="0"/>
                  </a:lnTo>
                  <a:cubicBezTo>
                    <a:pt x="0" y="61"/>
                    <a:pt x="11" y="123"/>
                    <a:pt x="61" y="153"/>
                  </a:cubicBezTo>
                  <a:cubicBezTo>
                    <a:pt x="72" y="157"/>
                    <a:pt x="83" y="159"/>
                    <a:pt x="95" y="159"/>
                  </a:cubicBezTo>
                  <a:cubicBezTo>
                    <a:pt x="137" y="159"/>
                    <a:pt x="180" y="130"/>
                    <a:pt x="204" y="82"/>
                  </a:cubicBezTo>
                  <a:cubicBezTo>
                    <a:pt x="143" y="61"/>
                    <a:pt x="92" y="30"/>
                    <a:pt x="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a:off x="7267980" y="3072768"/>
              <a:ext cx="35352" cy="27554"/>
            </a:xfrm>
            <a:custGeom>
              <a:avLst/>
              <a:gdLst/>
              <a:ahLst/>
              <a:cxnLst/>
              <a:rect l="l" t="t" r="r" b="b"/>
              <a:pathLst>
                <a:path w="204" h="159" extrusionOk="0">
                  <a:moveTo>
                    <a:pt x="31" y="1"/>
                  </a:moveTo>
                  <a:lnTo>
                    <a:pt x="31" y="1"/>
                  </a:lnTo>
                  <a:cubicBezTo>
                    <a:pt x="0" y="62"/>
                    <a:pt x="21" y="133"/>
                    <a:pt x="72" y="153"/>
                  </a:cubicBezTo>
                  <a:cubicBezTo>
                    <a:pt x="81" y="156"/>
                    <a:pt x="90" y="158"/>
                    <a:pt x="99" y="158"/>
                  </a:cubicBezTo>
                  <a:cubicBezTo>
                    <a:pt x="143" y="158"/>
                    <a:pt x="187" y="122"/>
                    <a:pt x="204" y="71"/>
                  </a:cubicBezTo>
                  <a:cubicBezTo>
                    <a:pt x="143" y="41"/>
                    <a:pt x="92" y="21"/>
                    <a:pt x="3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a:off x="7315636" y="3090444"/>
              <a:ext cx="35525" cy="25821"/>
            </a:xfrm>
            <a:custGeom>
              <a:avLst/>
              <a:gdLst/>
              <a:ahLst/>
              <a:cxnLst/>
              <a:rect l="l" t="t" r="r" b="b"/>
              <a:pathLst>
                <a:path w="205" h="149" extrusionOk="0">
                  <a:moveTo>
                    <a:pt x="21" y="0"/>
                  </a:moveTo>
                  <a:cubicBezTo>
                    <a:pt x="1" y="61"/>
                    <a:pt x="21" y="132"/>
                    <a:pt x="82" y="143"/>
                  </a:cubicBezTo>
                  <a:cubicBezTo>
                    <a:pt x="91" y="146"/>
                    <a:pt x="100" y="148"/>
                    <a:pt x="108" y="148"/>
                  </a:cubicBezTo>
                  <a:cubicBezTo>
                    <a:pt x="149" y="148"/>
                    <a:pt x="187" y="110"/>
                    <a:pt x="204" y="51"/>
                  </a:cubicBezTo>
                  <a:cubicBezTo>
                    <a:pt x="143" y="31"/>
                    <a:pt x="82" y="21"/>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a:off x="7365025" y="3104481"/>
              <a:ext cx="35525" cy="25647"/>
            </a:xfrm>
            <a:custGeom>
              <a:avLst/>
              <a:gdLst/>
              <a:ahLst/>
              <a:cxnLst/>
              <a:rect l="l" t="t" r="r" b="b"/>
              <a:pathLst>
                <a:path w="205" h="148" extrusionOk="0">
                  <a:moveTo>
                    <a:pt x="11" y="1"/>
                  </a:moveTo>
                  <a:cubicBezTo>
                    <a:pt x="1" y="62"/>
                    <a:pt x="21" y="133"/>
                    <a:pt x="82" y="143"/>
                  </a:cubicBezTo>
                  <a:cubicBezTo>
                    <a:pt x="90" y="147"/>
                    <a:pt x="98" y="148"/>
                    <a:pt x="105" y="148"/>
                  </a:cubicBezTo>
                  <a:cubicBezTo>
                    <a:pt x="148" y="148"/>
                    <a:pt x="187" y="103"/>
                    <a:pt x="204" y="51"/>
                  </a:cubicBezTo>
                  <a:cubicBezTo>
                    <a:pt x="143" y="31"/>
                    <a:pt x="82" y="21"/>
                    <a:pt x="1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a:off x="7414414" y="3116785"/>
              <a:ext cx="33619" cy="25127"/>
            </a:xfrm>
            <a:custGeom>
              <a:avLst/>
              <a:gdLst/>
              <a:ahLst/>
              <a:cxnLst/>
              <a:rect l="l" t="t" r="r" b="b"/>
              <a:pathLst>
                <a:path w="194" h="145" extrusionOk="0">
                  <a:moveTo>
                    <a:pt x="11" y="1"/>
                  </a:moveTo>
                  <a:lnTo>
                    <a:pt x="11" y="1"/>
                  </a:lnTo>
                  <a:cubicBezTo>
                    <a:pt x="1" y="62"/>
                    <a:pt x="31" y="134"/>
                    <a:pt x="82" y="143"/>
                  </a:cubicBezTo>
                  <a:cubicBezTo>
                    <a:pt x="87" y="144"/>
                    <a:pt x="91" y="145"/>
                    <a:pt x="96" y="145"/>
                  </a:cubicBezTo>
                  <a:cubicBezTo>
                    <a:pt x="142" y="145"/>
                    <a:pt x="185" y="97"/>
                    <a:pt x="194" y="41"/>
                  </a:cubicBezTo>
                  <a:cubicBezTo>
                    <a:pt x="133" y="21"/>
                    <a:pt x="72" y="11"/>
                    <a:pt x="1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a:off x="7463976" y="3127356"/>
              <a:ext cx="35352" cy="23394"/>
            </a:xfrm>
            <a:custGeom>
              <a:avLst/>
              <a:gdLst/>
              <a:ahLst/>
              <a:cxnLst/>
              <a:rect l="l" t="t" r="r" b="b"/>
              <a:pathLst>
                <a:path w="204" h="135" extrusionOk="0">
                  <a:moveTo>
                    <a:pt x="10" y="1"/>
                  </a:moveTo>
                  <a:lnTo>
                    <a:pt x="10" y="1"/>
                  </a:lnTo>
                  <a:cubicBezTo>
                    <a:pt x="0" y="62"/>
                    <a:pt x="30" y="123"/>
                    <a:pt x="82" y="134"/>
                  </a:cubicBezTo>
                  <a:cubicBezTo>
                    <a:pt x="86" y="134"/>
                    <a:pt x="90" y="135"/>
                    <a:pt x="94" y="135"/>
                  </a:cubicBezTo>
                  <a:cubicBezTo>
                    <a:pt x="140" y="135"/>
                    <a:pt x="185" y="88"/>
                    <a:pt x="204" y="32"/>
                  </a:cubicBezTo>
                  <a:cubicBezTo>
                    <a:pt x="132" y="21"/>
                    <a:pt x="71" y="11"/>
                    <a:pt x="1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a:off x="7513365" y="3134461"/>
              <a:ext cx="35352" cy="24954"/>
            </a:xfrm>
            <a:custGeom>
              <a:avLst/>
              <a:gdLst/>
              <a:ahLst/>
              <a:cxnLst/>
              <a:rect l="l" t="t" r="r" b="b"/>
              <a:pathLst>
                <a:path w="204" h="144" extrusionOk="0">
                  <a:moveTo>
                    <a:pt x="10" y="1"/>
                  </a:moveTo>
                  <a:lnTo>
                    <a:pt x="10" y="1"/>
                  </a:lnTo>
                  <a:cubicBezTo>
                    <a:pt x="0" y="72"/>
                    <a:pt x="41" y="133"/>
                    <a:pt x="91" y="143"/>
                  </a:cubicBezTo>
                  <a:cubicBezTo>
                    <a:pt x="143" y="143"/>
                    <a:pt x="193" y="93"/>
                    <a:pt x="204" y="32"/>
                  </a:cubicBezTo>
                  <a:cubicBezTo>
                    <a:pt x="143" y="21"/>
                    <a:pt x="71" y="11"/>
                    <a:pt x="1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a:off x="7564487" y="3141566"/>
              <a:ext cx="33792" cy="23394"/>
            </a:xfrm>
            <a:custGeom>
              <a:avLst/>
              <a:gdLst/>
              <a:ahLst/>
              <a:cxnLst/>
              <a:rect l="l" t="t" r="r" b="b"/>
              <a:pathLst>
                <a:path w="195" h="135" extrusionOk="0">
                  <a:moveTo>
                    <a:pt x="0" y="0"/>
                  </a:moveTo>
                  <a:cubicBezTo>
                    <a:pt x="0" y="72"/>
                    <a:pt x="31" y="133"/>
                    <a:pt x="82" y="133"/>
                  </a:cubicBezTo>
                  <a:cubicBezTo>
                    <a:pt x="87" y="134"/>
                    <a:pt x="92" y="134"/>
                    <a:pt x="97" y="134"/>
                  </a:cubicBezTo>
                  <a:cubicBezTo>
                    <a:pt x="151" y="134"/>
                    <a:pt x="194" y="86"/>
                    <a:pt x="194" y="21"/>
                  </a:cubicBezTo>
                  <a:lnTo>
                    <a:pt x="0"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7613876" y="3146938"/>
              <a:ext cx="35352" cy="23048"/>
            </a:xfrm>
            <a:custGeom>
              <a:avLst/>
              <a:gdLst/>
              <a:ahLst/>
              <a:cxnLst/>
              <a:rect l="l" t="t" r="r" b="b"/>
              <a:pathLst>
                <a:path w="204" h="133" extrusionOk="0">
                  <a:moveTo>
                    <a:pt x="11" y="0"/>
                  </a:moveTo>
                  <a:cubicBezTo>
                    <a:pt x="0" y="71"/>
                    <a:pt x="41" y="122"/>
                    <a:pt x="92" y="132"/>
                  </a:cubicBezTo>
                  <a:cubicBezTo>
                    <a:pt x="153" y="132"/>
                    <a:pt x="194" y="82"/>
                    <a:pt x="204" y="10"/>
                  </a:cubicBezTo>
                  <a:lnTo>
                    <a:pt x="11"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a:off x="7665171" y="3150404"/>
              <a:ext cx="33619" cy="21488"/>
            </a:xfrm>
            <a:custGeom>
              <a:avLst/>
              <a:gdLst/>
              <a:ahLst/>
              <a:cxnLst/>
              <a:rect l="l" t="t" r="r" b="b"/>
              <a:pathLst>
                <a:path w="194" h="124" extrusionOk="0">
                  <a:moveTo>
                    <a:pt x="0" y="1"/>
                  </a:moveTo>
                  <a:cubicBezTo>
                    <a:pt x="0" y="72"/>
                    <a:pt x="41" y="123"/>
                    <a:pt x="91" y="123"/>
                  </a:cubicBezTo>
                  <a:cubicBezTo>
                    <a:pt x="95" y="124"/>
                    <a:pt x="99" y="124"/>
                    <a:pt x="102" y="124"/>
                  </a:cubicBezTo>
                  <a:cubicBezTo>
                    <a:pt x="150" y="124"/>
                    <a:pt x="193" y="67"/>
                    <a:pt x="193" y="10"/>
                  </a:cubicBezTo>
                  <a:cubicBezTo>
                    <a:pt x="132" y="10"/>
                    <a:pt x="71" y="1"/>
                    <a:pt x="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a:off x="7716293" y="3152137"/>
              <a:ext cx="33619" cy="23221"/>
            </a:xfrm>
            <a:custGeom>
              <a:avLst/>
              <a:gdLst/>
              <a:ahLst/>
              <a:cxnLst/>
              <a:rect l="l" t="t" r="r" b="b"/>
              <a:pathLst>
                <a:path w="194" h="134" extrusionOk="0">
                  <a:moveTo>
                    <a:pt x="0" y="0"/>
                  </a:moveTo>
                  <a:cubicBezTo>
                    <a:pt x="0" y="72"/>
                    <a:pt x="41" y="123"/>
                    <a:pt x="92" y="133"/>
                  </a:cubicBezTo>
                  <a:cubicBezTo>
                    <a:pt x="143" y="133"/>
                    <a:pt x="194" y="72"/>
                    <a:pt x="194" y="11"/>
                  </a:cubicBezTo>
                  <a:cubicBezTo>
                    <a:pt x="122" y="0"/>
                    <a:pt x="61" y="0"/>
                    <a:pt x="0"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a:off x="7765682" y="3154043"/>
              <a:ext cx="33792" cy="21315"/>
            </a:xfrm>
            <a:custGeom>
              <a:avLst/>
              <a:gdLst/>
              <a:ahLst/>
              <a:cxnLst/>
              <a:rect l="l" t="t" r="r" b="b"/>
              <a:pathLst>
                <a:path w="195" h="123" extrusionOk="0">
                  <a:moveTo>
                    <a:pt x="0" y="0"/>
                  </a:moveTo>
                  <a:cubicBezTo>
                    <a:pt x="0" y="61"/>
                    <a:pt x="51" y="122"/>
                    <a:pt x="102" y="122"/>
                  </a:cubicBezTo>
                  <a:cubicBezTo>
                    <a:pt x="153" y="122"/>
                    <a:pt x="194" y="61"/>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a:off x="7816804" y="3152137"/>
              <a:ext cx="33792" cy="21315"/>
            </a:xfrm>
            <a:custGeom>
              <a:avLst/>
              <a:gdLst/>
              <a:ahLst/>
              <a:cxnLst/>
              <a:rect l="l" t="t" r="r" b="b"/>
              <a:pathLst>
                <a:path w="195" h="123" extrusionOk="0">
                  <a:moveTo>
                    <a:pt x="1" y="0"/>
                  </a:moveTo>
                  <a:cubicBezTo>
                    <a:pt x="1" y="72"/>
                    <a:pt x="42" y="123"/>
                    <a:pt x="103" y="123"/>
                  </a:cubicBezTo>
                  <a:cubicBezTo>
                    <a:pt x="153" y="123"/>
                    <a:pt x="194" y="72"/>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a:off x="7867925" y="3150404"/>
              <a:ext cx="33792" cy="21488"/>
            </a:xfrm>
            <a:custGeom>
              <a:avLst/>
              <a:gdLst/>
              <a:ahLst/>
              <a:cxnLst/>
              <a:rect l="l" t="t" r="r" b="b"/>
              <a:pathLst>
                <a:path w="195" h="124" extrusionOk="0">
                  <a:moveTo>
                    <a:pt x="184" y="1"/>
                  </a:moveTo>
                  <a:lnTo>
                    <a:pt x="1" y="10"/>
                  </a:lnTo>
                  <a:cubicBezTo>
                    <a:pt x="1" y="67"/>
                    <a:pt x="36" y="124"/>
                    <a:pt x="82" y="124"/>
                  </a:cubicBezTo>
                  <a:cubicBezTo>
                    <a:pt x="86" y="124"/>
                    <a:pt x="89" y="124"/>
                    <a:pt x="93" y="123"/>
                  </a:cubicBezTo>
                  <a:cubicBezTo>
                    <a:pt x="154" y="123"/>
                    <a:pt x="195"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a:off x="7917488" y="3146938"/>
              <a:ext cx="33619" cy="23048"/>
            </a:xfrm>
            <a:custGeom>
              <a:avLst/>
              <a:gdLst/>
              <a:ahLst/>
              <a:cxnLst/>
              <a:rect l="l" t="t" r="r" b="b"/>
              <a:pathLst>
                <a:path w="194" h="133" extrusionOk="0">
                  <a:moveTo>
                    <a:pt x="194" y="0"/>
                  </a:moveTo>
                  <a:lnTo>
                    <a:pt x="0" y="21"/>
                  </a:lnTo>
                  <a:cubicBezTo>
                    <a:pt x="0" y="82"/>
                    <a:pt x="51" y="132"/>
                    <a:pt x="102" y="132"/>
                  </a:cubicBezTo>
                  <a:cubicBezTo>
                    <a:pt x="163" y="132"/>
                    <a:pt x="194" y="71"/>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7968610" y="3143299"/>
              <a:ext cx="33619" cy="23394"/>
            </a:xfrm>
            <a:custGeom>
              <a:avLst/>
              <a:gdLst/>
              <a:ahLst/>
              <a:cxnLst/>
              <a:rect l="l" t="t" r="r" b="b"/>
              <a:pathLst>
                <a:path w="194" h="135" extrusionOk="0">
                  <a:moveTo>
                    <a:pt x="194" y="1"/>
                  </a:moveTo>
                  <a:lnTo>
                    <a:pt x="1" y="21"/>
                  </a:lnTo>
                  <a:cubicBezTo>
                    <a:pt x="1" y="86"/>
                    <a:pt x="43" y="134"/>
                    <a:pt x="89" y="134"/>
                  </a:cubicBezTo>
                  <a:cubicBezTo>
                    <a:pt x="94" y="134"/>
                    <a:pt x="98" y="134"/>
                    <a:pt x="103" y="133"/>
                  </a:cubicBezTo>
                  <a:cubicBezTo>
                    <a:pt x="153" y="133"/>
                    <a:pt x="194" y="72"/>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8017998" y="3137927"/>
              <a:ext cx="35525" cy="23394"/>
            </a:xfrm>
            <a:custGeom>
              <a:avLst/>
              <a:gdLst/>
              <a:ahLst/>
              <a:cxnLst/>
              <a:rect l="l" t="t" r="r" b="b"/>
              <a:pathLst>
                <a:path w="205" h="135" extrusionOk="0">
                  <a:moveTo>
                    <a:pt x="194" y="1"/>
                  </a:moveTo>
                  <a:lnTo>
                    <a:pt x="194" y="1"/>
                  </a:lnTo>
                  <a:cubicBezTo>
                    <a:pt x="133" y="12"/>
                    <a:pt x="62" y="21"/>
                    <a:pt x="1" y="21"/>
                  </a:cubicBezTo>
                  <a:cubicBezTo>
                    <a:pt x="10" y="87"/>
                    <a:pt x="54" y="135"/>
                    <a:pt x="100" y="135"/>
                  </a:cubicBezTo>
                  <a:cubicBezTo>
                    <a:pt x="104" y="135"/>
                    <a:pt x="108" y="135"/>
                    <a:pt x="113" y="134"/>
                  </a:cubicBezTo>
                  <a:cubicBezTo>
                    <a:pt x="164" y="134"/>
                    <a:pt x="205" y="73"/>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8069120" y="3132728"/>
              <a:ext cx="33792" cy="23394"/>
            </a:xfrm>
            <a:custGeom>
              <a:avLst/>
              <a:gdLst/>
              <a:ahLst/>
              <a:cxnLst/>
              <a:rect l="l" t="t" r="r" b="b"/>
              <a:pathLst>
                <a:path w="195" h="135" extrusionOk="0">
                  <a:moveTo>
                    <a:pt x="184" y="1"/>
                  </a:moveTo>
                  <a:lnTo>
                    <a:pt x="184" y="1"/>
                  </a:lnTo>
                  <a:cubicBezTo>
                    <a:pt x="123" y="11"/>
                    <a:pt x="62" y="21"/>
                    <a:pt x="1" y="21"/>
                  </a:cubicBezTo>
                  <a:cubicBezTo>
                    <a:pt x="1" y="86"/>
                    <a:pt x="44" y="134"/>
                    <a:pt x="89" y="134"/>
                  </a:cubicBezTo>
                  <a:cubicBezTo>
                    <a:pt x="94" y="134"/>
                    <a:pt x="98" y="134"/>
                    <a:pt x="103" y="133"/>
                  </a:cubicBezTo>
                  <a:cubicBezTo>
                    <a:pt x="164" y="123"/>
                    <a:pt x="195" y="6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a:off x="8118683" y="3123890"/>
              <a:ext cx="35352" cy="25127"/>
            </a:xfrm>
            <a:custGeom>
              <a:avLst/>
              <a:gdLst/>
              <a:ahLst/>
              <a:cxnLst/>
              <a:rect l="l" t="t" r="r" b="b"/>
              <a:pathLst>
                <a:path w="204" h="145" extrusionOk="0">
                  <a:moveTo>
                    <a:pt x="194" y="0"/>
                  </a:moveTo>
                  <a:lnTo>
                    <a:pt x="194" y="0"/>
                  </a:lnTo>
                  <a:cubicBezTo>
                    <a:pt x="122" y="21"/>
                    <a:pt x="61" y="31"/>
                    <a:pt x="0" y="31"/>
                  </a:cubicBezTo>
                  <a:cubicBezTo>
                    <a:pt x="10" y="96"/>
                    <a:pt x="53" y="144"/>
                    <a:pt x="99" y="144"/>
                  </a:cubicBezTo>
                  <a:cubicBezTo>
                    <a:pt x="103" y="144"/>
                    <a:pt x="108" y="144"/>
                    <a:pt x="112" y="143"/>
                  </a:cubicBezTo>
                  <a:cubicBezTo>
                    <a:pt x="163" y="133"/>
                    <a:pt x="204" y="72"/>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a:off x="8168071" y="3115052"/>
              <a:ext cx="35352" cy="25127"/>
            </a:xfrm>
            <a:custGeom>
              <a:avLst/>
              <a:gdLst/>
              <a:ahLst/>
              <a:cxnLst/>
              <a:rect l="l" t="t" r="r" b="b"/>
              <a:pathLst>
                <a:path w="204" h="145" extrusionOk="0">
                  <a:moveTo>
                    <a:pt x="194" y="1"/>
                  </a:moveTo>
                  <a:lnTo>
                    <a:pt x="194" y="1"/>
                  </a:lnTo>
                  <a:cubicBezTo>
                    <a:pt x="122" y="21"/>
                    <a:pt x="61" y="31"/>
                    <a:pt x="0" y="42"/>
                  </a:cubicBezTo>
                  <a:cubicBezTo>
                    <a:pt x="10" y="98"/>
                    <a:pt x="53" y="145"/>
                    <a:pt x="107" y="145"/>
                  </a:cubicBezTo>
                  <a:cubicBezTo>
                    <a:pt x="112" y="145"/>
                    <a:pt x="117" y="144"/>
                    <a:pt x="122" y="144"/>
                  </a:cubicBezTo>
                  <a:cubicBezTo>
                    <a:pt x="174" y="133"/>
                    <a:pt x="204" y="72"/>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a:off x="8217460" y="3104481"/>
              <a:ext cx="35525" cy="25127"/>
            </a:xfrm>
            <a:custGeom>
              <a:avLst/>
              <a:gdLst/>
              <a:ahLst/>
              <a:cxnLst/>
              <a:rect l="l" t="t" r="r" b="b"/>
              <a:pathLst>
                <a:path w="205" h="145" extrusionOk="0">
                  <a:moveTo>
                    <a:pt x="184" y="1"/>
                  </a:moveTo>
                  <a:cubicBezTo>
                    <a:pt x="123" y="21"/>
                    <a:pt x="61" y="31"/>
                    <a:pt x="0" y="42"/>
                  </a:cubicBezTo>
                  <a:cubicBezTo>
                    <a:pt x="10" y="105"/>
                    <a:pt x="60" y="145"/>
                    <a:pt x="107" y="145"/>
                  </a:cubicBezTo>
                  <a:cubicBezTo>
                    <a:pt x="113" y="145"/>
                    <a:pt x="118" y="144"/>
                    <a:pt x="123" y="143"/>
                  </a:cubicBezTo>
                  <a:cubicBezTo>
                    <a:pt x="174" y="133"/>
                    <a:pt x="204"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p:cNvSpPr/>
            <p:nvPr/>
          </p:nvSpPr>
          <p:spPr>
            <a:xfrm>
              <a:off x="8266849" y="3092177"/>
              <a:ext cx="35525" cy="25647"/>
            </a:xfrm>
            <a:custGeom>
              <a:avLst/>
              <a:gdLst/>
              <a:ahLst/>
              <a:cxnLst/>
              <a:rect l="l" t="t" r="r" b="b"/>
              <a:pathLst>
                <a:path w="205" h="148" extrusionOk="0">
                  <a:moveTo>
                    <a:pt x="184" y="0"/>
                  </a:moveTo>
                  <a:cubicBezTo>
                    <a:pt x="123" y="21"/>
                    <a:pt x="62" y="41"/>
                    <a:pt x="1" y="51"/>
                  </a:cubicBezTo>
                  <a:cubicBezTo>
                    <a:pt x="9" y="110"/>
                    <a:pt x="52" y="148"/>
                    <a:pt x="96" y="148"/>
                  </a:cubicBezTo>
                  <a:cubicBezTo>
                    <a:pt x="105" y="148"/>
                    <a:pt x="114" y="146"/>
                    <a:pt x="123" y="143"/>
                  </a:cubicBezTo>
                  <a:cubicBezTo>
                    <a:pt x="174" y="133"/>
                    <a:pt x="204" y="72"/>
                    <a:pt x="18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p:cNvSpPr/>
            <p:nvPr/>
          </p:nvSpPr>
          <p:spPr>
            <a:xfrm>
              <a:off x="8314505" y="3077967"/>
              <a:ext cx="35525" cy="25821"/>
            </a:xfrm>
            <a:custGeom>
              <a:avLst/>
              <a:gdLst/>
              <a:ahLst/>
              <a:cxnLst/>
              <a:rect l="l" t="t" r="r" b="b"/>
              <a:pathLst>
                <a:path w="205" h="149" extrusionOk="0">
                  <a:moveTo>
                    <a:pt x="184" y="1"/>
                  </a:moveTo>
                  <a:lnTo>
                    <a:pt x="1" y="62"/>
                  </a:lnTo>
                  <a:cubicBezTo>
                    <a:pt x="18" y="112"/>
                    <a:pt x="62" y="149"/>
                    <a:pt x="105" y="149"/>
                  </a:cubicBezTo>
                  <a:cubicBezTo>
                    <a:pt x="115" y="149"/>
                    <a:pt x="124" y="147"/>
                    <a:pt x="133" y="143"/>
                  </a:cubicBezTo>
                  <a:cubicBezTo>
                    <a:pt x="184" y="133"/>
                    <a:pt x="205"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p:cNvSpPr/>
            <p:nvPr/>
          </p:nvSpPr>
          <p:spPr>
            <a:xfrm>
              <a:off x="8362161" y="3062197"/>
              <a:ext cx="37258" cy="25821"/>
            </a:xfrm>
            <a:custGeom>
              <a:avLst/>
              <a:gdLst/>
              <a:ahLst/>
              <a:cxnLst/>
              <a:rect l="l" t="t" r="r" b="b"/>
              <a:pathLst>
                <a:path w="215" h="149" extrusionOk="0">
                  <a:moveTo>
                    <a:pt x="184" y="0"/>
                  </a:moveTo>
                  <a:lnTo>
                    <a:pt x="0" y="62"/>
                  </a:lnTo>
                  <a:cubicBezTo>
                    <a:pt x="26" y="112"/>
                    <a:pt x="65" y="148"/>
                    <a:pt x="106" y="148"/>
                  </a:cubicBezTo>
                  <a:cubicBezTo>
                    <a:pt x="115" y="148"/>
                    <a:pt x="124" y="147"/>
                    <a:pt x="133" y="143"/>
                  </a:cubicBezTo>
                  <a:cubicBezTo>
                    <a:pt x="184" y="132"/>
                    <a:pt x="215" y="62"/>
                    <a:pt x="18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9"/>
            <p:cNvSpPr/>
            <p:nvPr/>
          </p:nvSpPr>
          <p:spPr>
            <a:xfrm>
              <a:off x="8409817" y="3042615"/>
              <a:ext cx="35525" cy="27900"/>
            </a:xfrm>
            <a:custGeom>
              <a:avLst/>
              <a:gdLst/>
              <a:ahLst/>
              <a:cxnLst/>
              <a:rect l="l" t="t" r="r" b="b"/>
              <a:pathLst>
                <a:path w="205" h="161" extrusionOk="0">
                  <a:moveTo>
                    <a:pt x="174" y="1"/>
                  </a:moveTo>
                  <a:lnTo>
                    <a:pt x="174" y="1"/>
                  </a:lnTo>
                  <a:cubicBezTo>
                    <a:pt x="123" y="32"/>
                    <a:pt x="62" y="52"/>
                    <a:pt x="1" y="73"/>
                  </a:cubicBezTo>
                  <a:cubicBezTo>
                    <a:pt x="25" y="129"/>
                    <a:pt x="69" y="160"/>
                    <a:pt x="106" y="160"/>
                  </a:cubicBezTo>
                  <a:cubicBezTo>
                    <a:pt x="115" y="160"/>
                    <a:pt x="125" y="158"/>
                    <a:pt x="133" y="154"/>
                  </a:cubicBezTo>
                  <a:cubicBezTo>
                    <a:pt x="184" y="134"/>
                    <a:pt x="205" y="62"/>
                    <a:pt x="17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9"/>
            <p:cNvSpPr/>
            <p:nvPr/>
          </p:nvSpPr>
          <p:spPr>
            <a:xfrm>
              <a:off x="8455740" y="3021473"/>
              <a:ext cx="35525" cy="27900"/>
            </a:xfrm>
            <a:custGeom>
              <a:avLst/>
              <a:gdLst/>
              <a:ahLst/>
              <a:cxnLst/>
              <a:rect l="l" t="t" r="r" b="b"/>
              <a:pathLst>
                <a:path w="205" h="161" extrusionOk="0">
                  <a:moveTo>
                    <a:pt x="173" y="1"/>
                  </a:moveTo>
                  <a:lnTo>
                    <a:pt x="173" y="1"/>
                  </a:lnTo>
                  <a:cubicBezTo>
                    <a:pt x="112" y="32"/>
                    <a:pt x="62" y="52"/>
                    <a:pt x="1" y="82"/>
                  </a:cubicBezTo>
                  <a:cubicBezTo>
                    <a:pt x="25" y="131"/>
                    <a:pt x="68" y="160"/>
                    <a:pt x="110" y="160"/>
                  </a:cubicBezTo>
                  <a:cubicBezTo>
                    <a:pt x="122" y="160"/>
                    <a:pt x="133" y="158"/>
                    <a:pt x="143" y="154"/>
                  </a:cubicBezTo>
                  <a:cubicBezTo>
                    <a:pt x="194" y="123"/>
                    <a:pt x="204" y="62"/>
                    <a:pt x="17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p:cNvSpPr/>
            <p:nvPr/>
          </p:nvSpPr>
          <p:spPr>
            <a:xfrm>
              <a:off x="7684407" y="3313127"/>
              <a:ext cx="51468" cy="50948"/>
            </a:xfrm>
            <a:custGeom>
              <a:avLst/>
              <a:gdLst/>
              <a:ahLst/>
              <a:cxnLst/>
              <a:rect l="l" t="t" r="r" b="b"/>
              <a:pathLst>
                <a:path w="297" h="294" extrusionOk="0">
                  <a:moveTo>
                    <a:pt x="123" y="1"/>
                  </a:moveTo>
                  <a:cubicBezTo>
                    <a:pt x="92" y="1"/>
                    <a:pt x="62" y="14"/>
                    <a:pt x="41" y="39"/>
                  </a:cubicBezTo>
                  <a:cubicBezTo>
                    <a:pt x="1" y="80"/>
                    <a:pt x="1" y="151"/>
                    <a:pt x="41" y="202"/>
                  </a:cubicBezTo>
                  <a:cubicBezTo>
                    <a:pt x="82" y="243"/>
                    <a:pt x="296" y="294"/>
                    <a:pt x="296" y="294"/>
                  </a:cubicBezTo>
                  <a:cubicBezTo>
                    <a:pt x="296" y="294"/>
                    <a:pt x="245" y="80"/>
                    <a:pt x="204" y="39"/>
                  </a:cubicBezTo>
                  <a:cubicBezTo>
                    <a:pt x="184" y="14"/>
                    <a:pt x="153" y="1"/>
                    <a:pt x="123"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p:cNvSpPr/>
            <p:nvPr/>
          </p:nvSpPr>
          <p:spPr>
            <a:xfrm>
              <a:off x="7903278" y="3314513"/>
              <a:ext cx="51468" cy="49562"/>
            </a:xfrm>
            <a:custGeom>
              <a:avLst/>
              <a:gdLst/>
              <a:ahLst/>
              <a:cxnLst/>
              <a:rect l="l" t="t" r="r" b="b"/>
              <a:pathLst>
                <a:path w="297" h="286" extrusionOk="0">
                  <a:moveTo>
                    <a:pt x="170" y="1"/>
                  </a:moveTo>
                  <a:cubicBezTo>
                    <a:pt x="141" y="1"/>
                    <a:pt x="113" y="11"/>
                    <a:pt x="93" y="31"/>
                  </a:cubicBezTo>
                  <a:cubicBezTo>
                    <a:pt x="41" y="82"/>
                    <a:pt x="1" y="286"/>
                    <a:pt x="1" y="286"/>
                  </a:cubicBezTo>
                  <a:cubicBezTo>
                    <a:pt x="1" y="286"/>
                    <a:pt x="204" y="245"/>
                    <a:pt x="256" y="194"/>
                  </a:cubicBezTo>
                  <a:cubicBezTo>
                    <a:pt x="296" y="154"/>
                    <a:pt x="296" y="82"/>
                    <a:pt x="256" y="31"/>
                  </a:cubicBezTo>
                  <a:cubicBezTo>
                    <a:pt x="230" y="11"/>
                    <a:pt x="199" y="1"/>
                    <a:pt x="170"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p:cNvSpPr/>
            <p:nvPr/>
          </p:nvSpPr>
          <p:spPr>
            <a:xfrm>
              <a:off x="7702083" y="3192861"/>
              <a:ext cx="233078" cy="240183"/>
            </a:xfrm>
            <a:custGeom>
              <a:avLst/>
              <a:gdLst/>
              <a:ahLst/>
              <a:cxnLst/>
              <a:rect l="l" t="t" r="r" b="b"/>
              <a:pathLst>
                <a:path w="1345" h="1386" extrusionOk="0">
                  <a:moveTo>
                    <a:pt x="673" y="0"/>
                  </a:moveTo>
                  <a:lnTo>
                    <a:pt x="31" y="652"/>
                  </a:lnTo>
                  <a:cubicBezTo>
                    <a:pt x="1" y="672"/>
                    <a:pt x="1" y="713"/>
                    <a:pt x="31" y="743"/>
                  </a:cubicBezTo>
                  <a:lnTo>
                    <a:pt x="673" y="1385"/>
                  </a:lnTo>
                  <a:lnTo>
                    <a:pt x="1325" y="743"/>
                  </a:lnTo>
                  <a:cubicBezTo>
                    <a:pt x="1345" y="713"/>
                    <a:pt x="1345" y="672"/>
                    <a:pt x="1325" y="652"/>
                  </a:cubicBezTo>
                  <a:lnTo>
                    <a:pt x="673"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p:cNvSpPr/>
            <p:nvPr/>
          </p:nvSpPr>
          <p:spPr>
            <a:xfrm>
              <a:off x="7788557" y="3281068"/>
              <a:ext cx="60306" cy="63598"/>
            </a:xfrm>
            <a:custGeom>
              <a:avLst/>
              <a:gdLst/>
              <a:ahLst/>
              <a:cxnLst/>
              <a:rect l="l" t="t" r="r" b="b"/>
              <a:pathLst>
                <a:path w="348" h="367" extrusionOk="0">
                  <a:moveTo>
                    <a:pt x="174" y="0"/>
                  </a:moveTo>
                  <a:lnTo>
                    <a:pt x="11" y="173"/>
                  </a:lnTo>
                  <a:cubicBezTo>
                    <a:pt x="1" y="184"/>
                    <a:pt x="1" y="193"/>
                    <a:pt x="11" y="193"/>
                  </a:cubicBezTo>
                  <a:lnTo>
                    <a:pt x="174" y="367"/>
                  </a:lnTo>
                  <a:lnTo>
                    <a:pt x="347" y="193"/>
                  </a:lnTo>
                  <a:lnTo>
                    <a:pt x="347" y="173"/>
                  </a:lnTo>
                  <a:lnTo>
                    <a:pt x="174" y="0"/>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a:off x="7815071" y="3233238"/>
              <a:ext cx="54934" cy="145046"/>
            </a:xfrm>
            <a:custGeom>
              <a:avLst/>
              <a:gdLst/>
              <a:ahLst/>
              <a:cxnLst/>
              <a:rect l="l" t="t" r="r" b="b"/>
              <a:pathLst>
                <a:path w="317" h="837" extrusionOk="0">
                  <a:moveTo>
                    <a:pt x="21" y="1"/>
                  </a:moveTo>
                  <a:cubicBezTo>
                    <a:pt x="21" y="1"/>
                    <a:pt x="11" y="1"/>
                    <a:pt x="11" y="11"/>
                  </a:cubicBezTo>
                  <a:lnTo>
                    <a:pt x="0" y="11"/>
                  </a:lnTo>
                  <a:lnTo>
                    <a:pt x="0" y="21"/>
                  </a:lnTo>
                  <a:lnTo>
                    <a:pt x="0" y="32"/>
                  </a:lnTo>
                  <a:cubicBezTo>
                    <a:pt x="0" y="42"/>
                    <a:pt x="0" y="42"/>
                    <a:pt x="11" y="42"/>
                  </a:cubicBezTo>
                  <a:lnTo>
                    <a:pt x="11" y="52"/>
                  </a:lnTo>
                  <a:lnTo>
                    <a:pt x="21" y="52"/>
                  </a:lnTo>
                  <a:cubicBezTo>
                    <a:pt x="31" y="52"/>
                    <a:pt x="41" y="52"/>
                    <a:pt x="41" y="42"/>
                  </a:cubicBezTo>
                  <a:cubicBezTo>
                    <a:pt x="41" y="42"/>
                    <a:pt x="52" y="32"/>
                    <a:pt x="52" y="21"/>
                  </a:cubicBezTo>
                  <a:lnTo>
                    <a:pt x="41" y="11"/>
                  </a:lnTo>
                  <a:cubicBezTo>
                    <a:pt x="41" y="11"/>
                    <a:pt x="41" y="1"/>
                    <a:pt x="31" y="1"/>
                  </a:cubicBezTo>
                  <a:close/>
                  <a:moveTo>
                    <a:pt x="113" y="82"/>
                  </a:moveTo>
                  <a:cubicBezTo>
                    <a:pt x="102" y="82"/>
                    <a:pt x="92" y="82"/>
                    <a:pt x="92" y="93"/>
                  </a:cubicBezTo>
                  <a:cubicBezTo>
                    <a:pt x="82" y="93"/>
                    <a:pt x="82" y="103"/>
                    <a:pt x="82" y="113"/>
                  </a:cubicBezTo>
                  <a:cubicBezTo>
                    <a:pt x="82" y="113"/>
                    <a:pt x="82" y="123"/>
                    <a:pt x="92" y="123"/>
                  </a:cubicBezTo>
                  <a:cubicBezTo>
                    <a:pt x="92" y="134"/>
                    <a:pt x="102" y="134"/>
                    <a:pt x="113" y="134"/>
                  </a:cubicBezTo>
                  <a:cubicBezTo>
                    <a:pt x="113" y="134"/>
                    <a:pt x="123" y="134"/>
                    <a:pt x="123" y="123"/>
                  </a:cubicBezTo>
                  <a:cubicBezTo>
                    <a:pt x="133" y="123"/>
                    <a:pt x="133" y="113"/>
                    <a:pt x="133" y="113"/>
                  </a:cubicBezTo>
                  <a:cubicBezTo>
                    <a:pt x="133" y="103"/>
                    <a:pt x="133" y="93"/>
                    <a:pt x="123" y="93"/>
                  </a:cubicBezTo>
                  <a:cubicBezTo>
                    <a:pt x="123" y="82"/>
                    <a:pt x="113" y="82"/>
                    <a:pt x="113" y="82"/>
                  </a:cubicBezTo>
                  <a:close/>
                  <a:moveTo>
                    <a:pt x="194" y="164"/>
                  </a:moveTo>
                  <a:cubicBezTo>
                    <a:pt x="184" y="164"/>
                    <a:pt x="184" y="174"/>
                    <a:pt x="174" y="174"/>
                  </a:cubicBezTo>
                  <a:cubicBezTo>
                    <a:pt x="174" y="184"/>
                    <a:pt x="163" y="184"/>
                    <a:pt x="163" y="195"/>
                  </a:cubicBezTo>
                  <a:lnTo>
                    <a:pt x="174" y="205"/>
                  </a:lnTo>
                  <a:cubicBezTo>
                    <a:pt x="174" y="215"/>
                    <a:pt x="184" y="215"/>
                    <a:pt x="194" y="215"/>
                  </a:cubicBezTo>
                  <a:lnTo>
                    <a:pt x="204" y="215"/>
                  </a:lnTo>
                  <a:cubicBezTo>
                    <a:pt x="215" y="205"/>
                    <a:pt x="215" y="195"/>
                    <a:pt x="215" y="195"/>
                  </a:cubicBezTo>
                  <a:cubicBezTo>
                    <a:pt x="215" y="184"/>
                    <a:pt x="215" y="184"/>
                    <a:pt x="204" y="174"/>
                  </a:cubicBezTo>
                  <a:lnTo>
                    <a:pt x="194" y="164"/>
                  </a:lnTo>
                  <a:close/>
                  <a:moveTo>
                    <a:pt x="245" y="266"/>
                  </a:moveTo>
                  <a:cubicBezTo>
                    <a:pt x="235" y="276"/>
                    <a:pt x="235" y="276"/>
                    <a:pt x="235" y="286"/>
                  </a:cubicBezTo>
                  <a:lnTo>
                    <a:pt x="235" y="297"/>
                  </a:lnTo>
                  <a:cubicBezTo>
                    <a:pt x="235" y="306"/>
                    <a:pt x="245" y="317"/>
                    <a:pt x="255" y="317"/>
                  </a:cubicBezTo>
                  <a:cubicBezTo>
                    <a:pt x="255" y="317"/>
                    <a:pt x="265" y="317"/>
                    <a:pt x="265" y="306"/>
                  </a:cubicBezTo>
                  <a:cubicBezTo>
                    <a:pt x="276" y="306"/>
                    <a:pt x="276" y="297"/>
                    <a:pt x="276" y="286"/>
                  </a:cubicBezTo>
                  <a:lnTo>
                    <a:pt x="276" y="276"/>
                  </a:lnTo>
                  <a:cubicBezTo>
                    <a:pt x="276" y="276"/>
                    <a:pt x="265" y="266"/>
                    <a:pt x="255" y="266"/>
                  </a:cubicBezTo>
                  <a:close/>
                  <a:moveTo>
                    <a:pt x="285" y="378"/>
                  </a:moveTo>
                  <a:cubicBezTo>
                    <a:pt x="276" y="378"/>
                    <a:pt x="265" y="388"/>
                    <a:pt x="265" y="398"/>
                  </a:cubicBezTo>
                  <a:lnTo>
                    <a:pt x="265" y="408"/>
                  </a:lnTo>
                  <a:cubicBezTo>
                    <a:pt x="265" y="419"/>
                    <a:pt x="276" y="429"/>
                    <a:pt x="285" y="429"/>
                  </a:cubicBezTo>
                  <a:lnTo>
                    <a:pt x="296" y="429"/>
                  </a:lnTo>
                  <a:cubicBezTo>
                    <a:pt x="306" y="429"/>
                    <a:pt x="316" y="419"/>
                    <a:pt x="316" y="398"/>
                  </a:cubicBezTo>
                  <a:cubicBezTo>
                    <a:pt x="306" y="388"/>
                    <a:pt x="296" y="378"/>
                    <a:pt x="285" y="378"/>
                  </a:cubicBezTo>
                  <a:close/>
                  <a:moveTo>
                    <a:pt x="285" y="500"/>
                  </a:moveTo>
                  <a:cubicBezTo>
                    <a:pt x="276" y="500"/>
                    <a:pt x="265" y="500"/>
                    <a:pt x="265" y="521"/>
                  </a:cubicBezTo>
                  <a:cubicBezTo>
                    <a:pt x="265" y="530"/>
                    <a:pt x="276" y="541"/>
                    <a:pt x="285" y="541"/>
                  </a:cubicBezTo>
                  <a:cubicBezTo>
                    <a:pt x="306" y="541"/>
                    <a:pt x="306" y="530"/>
                    <a:pt x="316" y="521"/>
                  </a:cubicBezTo>
                  <a:cubicBezTo>
                    <a:pt x="316" y="510"/>
                    <a:pt x="306" y="500"/>
                    <a:pt x="296" y="500"/>
                  </a:cubicBezTo>
                  <a:close/>
                  <a:moveTo>
                    <a:pt x="255" y="612"/>
                  </a:moveTo>
                  <a:cubicBezTo>
                    <a:pt x="245" y="612"/>
                    <a:pt x="235" y="612"/>
                    <a:pt x="235" y="623"/>
                  </a:cubicBezTo>
                  <a:lnTo>
                    <a:pt x="235" y="632"/>
                  </a:lnTo>
                  <a:cubicBezTo>
                    <a:pt x="235" y="643"/>
                    <a:pt x="235" y="653"/>
                    <a:pt x="245" y="653"/>
                  </a:cubicBezTo>
                  <a:lnTo>
                    <a:pt x="255" y="653"/>
                  </a:lnTo>
                  <a:cubicBezTo>
                    <a:pt x="265" y="653"/>
                    <a:pt x="276" y="653"/>
                    <a:pt x="276" y="643"/>
                  </a:cubicBezTo>
                  <a:lnTo>
                    <a:pt x="276" y="632"/>
                  </a:lnTo>
                  <a:cubicBezTo>
                    <a:pt x="276" y="623"/>
                    <a:pt x="276" y="612"/>
                    <a:pt x="265" y="612"/>
                  </a:cubicBezTo>
                  <a:close/>
                  <a:moveTo>
                    <a:pt x="194" y="704"/>
                  </a:moveTo>
                  <a:cubicBezTo>
                    <a:pt x="184" y="704"/>
                    <a:pt x="174" y="704"/>
                    <a:pt x="174" y="714"/>
                  </a:cubicBezTo>
                  <a:cubicBezTo>
                    <a:pt x="163" y="714"/>
                    <a:pt x="163" y="724"/>
                    <a:pt x="163" y="734"/>
                  </a:cubicBezTo>
                  <a:lnTo>
                    <a:pt x="174" y="745"/>
                  </a:lnTo>
                  <a:cubicBezTo>
                    <a:pt x="174" y="755"/>
                    <a:pt x="184" y="755"/>
                    <a:pt x="194" y="755"/>
                  </a:cubicBezTo>
                  <a:cubicBezTo>
                    <a:pt x="194" y="755"/>
                    <a:pt x="204" y="755"/>
                    <a:pt x="204" y="745"/>
                  </a:cubicBezTo>
                  <a:cubicBezTo>
                    <a:pt x="215" y="745"/>
                    <a:pt x="215" y="734"/>
                    <a:pt x="215" y="734"/>
                  </a:cubicBezTo>
                  <a:cubicBezTo>
                    <a:pt x="215" y="724"/>
                    <a:pt x="215" y="714"/>
                    <a:pt x="204" y="714"/>
                  </a:cubicBezTo>
                  <a:cubicBezTo>
                    <a:pt x="204" y="704"/>
                    <a:pt x="194" y="704"/>
                    <a:pt x="194" y="704"/>
                  </a:cubicBezTo>
                  <a:close/>
                  <a:moveTo>
                    <a:pt x="102" y="786"/>
                  </a:moveTo>
                  <a:lnTo>
                    <a:pt x="92" y="795"/>
                  </a:lnTo>
                  <a:cubicBezTo>
                    <a:pt x="82" y="806"/>
                    <a:pt x="82" y="806"/>
                    <a:pt x="82" y="816"/>
                  </a:cubicBezTo>
                  <a:cubicBezTo>
                    <a:pt x="82" y="816"/>
                    <a:pt x="82" y="826"/>
                    <a:pt x="92" y="826"/>
                  </a:cubicBezTo>
                  <a:cubicBezTo>
                    <a:pt x="92" y="836"/>
                    <a:pt x="102" y="836"/>
                    <a:pt x="113" y="836"/>
                  </a:cubicBezTo>
                  <a:cubicBezTo>
                    <a:pt x="113" y="836"/>
                    <a:pt x="123" y="836"/>
                    <a:pt x="123" y="826"/>
                  </a:cubicBezTo>
                  <a:cubicBezTo>
                    <a:pt x="133" y="826"/>
                    <a:pt x="133" y="806"/>
                    <a:pt x="123" y="795"/>
                  </a:cubicBezTo>
                  <a:cubicBezTo>
                    <a:pt x="123" y="795"/>
                    <a:pt x="113" y="786"/>
                    <a:pt x="102" y="78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a:off x="7815071" y="3233238"/>
              <a:ext cx="9011" cy="9185"/>
            </a:xfrm>
            <a:custGeom>
              <a:avLst/>
              <a:gdLst/>
              <a:ahLst/>
              <a:cxnLst/>
              <a:rect l="l" t="t" r="r" b="b"/>
              <a:pathLst>
                <a:path w="52" h="53" extrusionOk="0">
                  <a:moveTo>
                    <a:pt x="11" y="1"/>
                  </a:moveTo>
                  <a:lnTo>
                    <a:pt x="11" y="11"/>
                  </a:lnTo>
                  <a:lnTo>
                    <a:pt x="0" y="11"/>
                  </a:lnTo>
                  <a:lnTo>
                    <a:pt x="0" y="21"/>
                  </a:lnTo>
                  <a:lnTo>
                    <a:pt x="0" y="32"/>
                  </a:lnTo>
                  <a:cubicBezTo>
                    <a:pt x="0" y="42"/>
                    <a:pt x="0" y="42"/>
                    <a:pt x="11" y="42"/>
                  </a:cubicBezTo>
                  <a:lnTo>
                    <a:pt x="11" y="52"/>
                  </a:lnTo>
                  <a:lnTo>
                    <a:pt x="21" y="52"/>
                  </a:lnTo>
                  <a:cubicBezTo>
                    <a:pt x="31" y="52"/>
                    <a:pt x="41" y="42"/>
                    <a:pt x="41" y="42"/>
                  </a:cubicBezTo>
                  <a:lnTo>
                    <a:pt x="41" y="32"/>
                  </a:lnTo>
                  <a:cubicBezTo>
                    <a:pt x="52" y="32"/>
                    <a:pt x="52" y="32"/>
                    <a:pt x="52" y="21"/>
                  </a:cubicBezTo>
                  <a:lnTo>
                    <a:pt x="41" y="11"/>
                  </a:lnTo>
                  <a:cubicBezTo>
                    <a:pt x="31" y="1"/>
                    <a:pt x="31" y="1"/>
                    <a:pt x="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a:off x="7769148" y="3247449"/>
              <a:ext cx="54934" cy="144873"/>
            </a:xfrm>
            <a:custGeom>
              <a:avLst/>
              <a:gdLst/>
              <a:ahLst/>
              <a:cxnLst/>
              <a:rect l="l" t="t" r="r" b="b"/>
              <a:pathLst>
                <a:path w="317" h="836" extrusionOk="0">
                  <a:moveTo>
                    <a:pt x="204" y="0"/>
                  </a:moveTo>
                  <a:cubicBezTo>
                    <a:pt x="204" y="0"/>
                    <a:pt x="194" y="0"/>
                    <a:pt x="184" y="11"/>
                  </a:cubicBezTo>
                  <a:lnTo>
                    <a:pt x="184" y="31"/>
                  </a:lnTo>
                  <a:lnTo>
                    <a:pt x="184" y="41"/>
                  </a:lnTo>
                  <a:cubicBezTo>
                    <a:pt x="194" y="52"/>
                    <a:pt x="204" y="52"/>
                    <a:pt x="204" y="52"/>
                  </a:cubicBezTo>
                  <a:cubicBezTo>
                    <a:pt x="215" y="52"/>
                    <a:pt x="215" y="52"/>
                    <a:pt x="225" y="41"/>
                  </a:cubicBezTo>
                  <a:cubicBezTo>
                    <a:pt x="235" y="31"/>
                    <a:pt x="235" y="21"/>
                    <a:pt x="225" y="11"/>
                  </a:cubicBezTo>
                  <a:cubicBezTo>
                    <a:pt x="215" y="0"/>
                    <a:pt x="215" y="0"/>
                    <a:pt x="204" y="0"/>
                  </a:cubicBezTo>
                  <a:close/>
                  <a:moveTo>
                    <a:pt x="123" y="82"/>
                  </a:moveTo>
                  <a:cubicBezTo>
                    <a:pt x="113" y="82"/>
                    <a:pt x="113" y="92"/>
                    <a:pt x="102" y="92"/>
                  </a:cubicBezTo>
                  <a:lnTo>
                    <a:pt x="102" y="113"/>
                  </a:lnTo>
                  <a:lnTo>
                    <a:pt x="102" y="133"/>
                  </a:lnTo>
                  <a:lnTo>
                    <a:pt x="123" y="133"/>
                  </a:lnTo>
                  <a:cubicBezTo>
                    <a:pt x="133" y="133"/>
                    <a:pt x="133" y="133"/>
                    <a:pt x="143" y="123"/>
                  </a:cubicBezTo>
                  <a:lnTo>
                    <a:pt x="143" y="113"/>
                  </a:lnTo>
                  <a:lnTo>
                    <a:pt x="143" y="92"/>
                  </a:lnTo>
                  <a:cubicBezTo>
                    <a:pt x="133" y="92"/>
                    <a:pt x="133" y="82"/>
                    <a:pt x="123" y="82"/>
                  </a:cubicBezTo>
                  <a:close/>
                  <a:moveTo>
                    <a:pt x="62" y="184"/>
                  </a:moveTo>
                  <a:cubicBezTo>
                    <a:pt x="52" y="184"/>
                    <a:pt x="41" y="194"/>
                    <a:pt x="31" y="194"/>
                  </a:cubicBezTo>
                  <a:lnTo>
                    <a:pt x="31" y="204"/>
                  </a:lnTo>
                  <a:cubicBezTo>
                    <a:pt x="31" y="215"/>
                    <a:pt x="41" y="224"/>
                    <a:pt x="52" y="224"/>
                  </a:cubicBezTo>
                  <a:cubicBezTo>
                    <a:pt x="52" y="235"/>
                    <a:pt x="52" y="235"/>
                    <a:pt x="62" y="235"/>
                  </a:cubicBezTo>
                  <a:lnTo>
                    <a:pt x="82" y="215"/>
                  </a:lnTo>
                  <a:lnTo>
                    <a:pt x="82" y="204"/>
                  </a:lnTo>
                  <a:cubicBezTo>
                    <a:pt x="82" y="194"/>
                    <a:pt x="72" y="194"/>
                    <a:pt x="72" y="184"/>
                  </a:cubicBezTo>
                  <a:close/>
                  <a:moveTo>
                    <a:pt x="21" y="296"/>
                  </a:moveTo>
                  <a:cubicBezTo>
                    <a:pt x="11" y="296"/>
                    <a:pt x="1" y="306"/>
                    <a:pt x="1" y="316"/>
                  </a:cubicBezTo>
                  <a:cubicBezTo>
                    <a:pt x="1" y="337"/>
                    <a:pt x="11" y="347"/>
                    <a:pt x="21" y="347"/>
                  </a:cubicBezTo>
                  <a:cubicBezTo>
                    <a:pt x="31" y="347"/>
                    <a:pt x="41" y="337"/>
                    <a:pt x="52" y="326"/>
                  </a:cubicBezTo>
                  <a:lnTo>
                    <a:pt x="52" y="316"/>
                  </a:lnTo>
                  <a:cubicBezTo>
                    <a:pt x="52" y="306"/>
                    <a:pt x="41" y="296"/>
                    <a:pt x="31" y="296"/>
                  </a:cubicBezTo>
                  <a:close/>
                  <a:moveTo>
                    <a:pt x="21" y="418"/>
                  </a:moveTo>
                  <a:cubicBezTo>
                    <a:pt x="11" y="418"/>
                    <a:pt x="1" y="428"/>
                    <a:pt x="1" y="439"/>
                  </a:cubicBezTo>
                  <a:cubicBezTo>
                    <a:pt x="1" y="448"/>
                    <a:pt x="11" y="459"/>
                    <a:pt x="21" y="459"/>
                  </a:cubicBezTo>
                  <a:lnTo>
                    <a:pt x="31" y="459"/>
                  </a:lnTo>
                  <a:cubicBezTo>
                    <a:pt x="41" y="459"/>
                    <a:pt x="52" y="448"/>
                    <a:pt x="52" y="439"/>
                  </a:cubicBezTo>
                  <a:cubicBezTo>
                    <a:pt x="41" y="418"/>
                    <a:pt x="31" y="418"/>
                    <a:pt x="21" y="418"/>
                  </a:cubicBezTo>
                  <a:close/>
                  <a:moveTo>
                    <a:pt x="52" y="530"/>
                  </a:moveTo>
                  <a:cubicBezTo>
                    <a:pt x="41" y="530"/>
                    <a:pt x="31" y="541"/>
                    <a:pt x="31" y="550"/>
                  </a:cubicBezTo>
                  <a:lnTo>
                    <a:pt x="31" y="561"/>
                  </a:lnTo>
                  <a:cubicBezTo>
                    <a:pt x="41" y="571"/>
                    <a:pt x="52" y="571"/>
                    <a:pt x="62" y="571"/>
                  </a:cubicBezTo>
                  <a:lnTo>
                    <a:pt x="72" y="571"/>
                  </a:lnTo>
                  <a:cubicBezTo>
                    <a:pt x="72" y="571"/>
                    <a:pt x="82" y="561"/>
                    <a:pt x="82" y="550"/>
                  </a:cubicBezTo>
                  <a:lnTo>
                    <a:pt x="82" y="541"/>
                  </a:lnTo>
                  <a:cubicBezTo>
                    <a:pt x="72" y="530"/>
                    <a:pt x="62" y="530"/>
                    <a:pt x="62" y="530"/>
                  </a:cubicBezTo>
                  <a:close/>
                  <a:moveTo>
                    <a:pt x="123" y="622"/>
                  </a:moveTo>
                  <a:cubicBezTo>
                    <a:pt x="113" y="622"/>
                    <a:pt x="113" y="622"/>
                    <a:pt x="102" y="632"/>
                  </a:cubicBezTo>
                  <a:lnTo>
                    <a:pt x="102" y="652"/>
                  </a:lnTo>
                  <a:lnTo>
                    <a:pt x="102" y="663"/>
                  </a:lnTo>
                  <a:cubicBezTo>
                    <a:pt x="113" y="673"/>
                    <a:pt x="113" y="673"/>
                    <a:pt x="123" y="673"/>
                  </a:cubicBezTo>
                  <a:cubicBezTo>
                    <a:pt x="133" y="673"/>
                    <a:pt x="133" y="673"/>
                    <a:pt x="143" y="663"/>
                  </a:cubicBezTo>
                  <a:lnTo>
                    <a:pt x="143" y="652"/>
                  </a:lnTo>
                  <a:lnTo>
                    <a:pt x="143" y="632"/>
                  </a:lnTo>
                  <a:cubicBezTo>
                    <a:pt x="133" y="622"/>
                    <a:pt x="133" y="622"/>
                    <a:pt x="123" y="622"/>
                  </a:cubicBezTo>
                  <a:close/>
                  <a:moveTo>
                    <a:pt x="204" y="704"/>
                  </a:moveTo>
                  <a:cubicBezTo>
                    <a:pt x="194" y="704"/>
                    <a:pt x="194" y="713"/>
                    <a:pt x="184" y="713"/>
                  </a:cubicBezTo>
                  <a:lnTo>
                    <a:pt x="184" y="734"/>
                  </a:lnTo>
                  <a:lnTo>
                    <a:pt x="184" y="744"/>
                  </a:lnTo>
                  <a:cubicBezTo>
                    <a:pt x="194" y="754"/>
                    <a:pt x="204" y="754"/>
                    <a:pt x="204" y="754"/>
                  </a:cubicBezTo>
                  <a:cubicBezTo>
                    <a:pt x="215" y="754"/>
                    <a:pt x="215" y="754"/>
                    <a:pt x="225" y="744"/>
                  </a:cubicBezTo>
                  <a:lnTo>
                    <a:pt x="225" y="734"/>
                  </a:lnTo>
                  <a:lnTo>
                    <a:pt x="225" y="713"/>
                  </a:lnTo>
                  <a:cubicBezTo>
                    <a:pt x="215" y="713"/>
                    <a:pt x="215" y="704"/>
                    <a:pt x="204" y="704"/>
                  </a:cubicBezTo>
                  <a:close/>
                  <a:moveTo>
                    <a:pt x="276" y="795"/>
                  </a:moveTo>
                  <a:cubicBezTo>
                    <a:pt x="265" y="805"/>
                    <a:pt x="265" y="805"/>
                    <a:pt x="265" y="815"/>
                  </a:cubicBezTo>
                  <a:cubicBezTo>
                    <a:pt x="265" y="826"/>
                    <a:pt x="265" y="826"/>
                    <a:pt x="276" y="835"/>
                  </a:cubicBezTo>
                  <a:lnTo>
                    <a:pt x="306" y="835"/>
                  </a:lnTo>
                  <a:cubicBezTo>
                    <a:pt x="306" y="826"/>
                    <a:pt x="317" y="826"/>
                    <a:pt x="317" y="815"/>
                  </a:cubicBezTo>
                  <a:cubicBezTo>
                    <a:pt x="317" y="805"/>
                    <a:pt x="306" y="805"/>
                    <a:pt x="306" y="7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a:off x="8116950" y="3323178"/>
              <a:ext cx="63598" cy="39337"/>
            </a:xfrm>
            <a:custGeom>
              <a:avLst/>
              <a:gdLst/>
              <a:ahLst/>
              <a:cxnLst/>
              <a:rect l="l" t="t" r="r" b="b"/>
              <a:pathLst>
                <a:path w="367" h="227" extrusionOk="0">
                  <a:moveTo>
                    <a:pt x="123" y="0"/>
                  </a:moveTo>
                  <a:cubicBezTo>
                    <a:pt x="69" y="0"/>
                    <a:pt x="20" y="38"/>
                    <a:pt x="10" y="93"/>
                  </a:cubicBezTo>
                  <a:cubicBezTo>
                    <a:pt x="0" y="154"/>
                    <a:pt x="41" y="215"/>
                    <a:pt x="112" y="226"/>
                  </a:cubicBezTo>
                  <a:cubicBezTo>
                    <a:pt x="115" y="226"/>
                    <a:pt x="119" y="227"/>
                    <a:pt x="123" y="227"/>
                  </a:cubicBezTo>
                  <a:cubicBezTo>
                    <a:pt x="194" y="227"/>
                    <a:pt x="367" y="154"/>
                    <a:pt x="367" y="154"/>
                  </a:cubicBezTo>
                  <a:cubicBezTo>
                    <a:pt x="367" y="154"/>
                    <a:pt x="204" y="11"/>
                    <a:pt x="143" y="2"/>
                  </a:cubicBezTo>
                  <a:cubicBezTo>
                    <a:pt x="136" y="1"/>
                    <a:pt x="130" y="0"/>
                    <a:pt x="12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9"/>
            <p:cNvSpPr/>
            <p:nvPr/>
          </p:nvSpPr>
          <p:spPr>
            <a:xfrm>
              <a:off x="8302201" y="3192514"/>
              <a:ext cx="44363" cy="60479"/>
            </a:xfrm>
            <a:custGeom>
              <a:avLst/>
              <a:gdLst/>
              <a:ahLst/>
              <a:cxnLst/>
              <a:rect l="l" t="t" r="r" b="b"/>
              <a:pathLst>
                <a:path w="256" h="349" extrusionOk="0">
                  <a:moveTo>
                    <a:pt x="123" y="0"/>
                  </a:moveTo>
                  <a:cubicBezTo>
                    <a:pt x="69" y="0"/>
                    <a:pt x="20" y="39"/>
                    <a:pt x="11" y="93"/>
                  </a:cubicBezTo>
                  <a:cubicBezTo>
                    <a:pt x="0" y="154"/>
                    <a:pt x="92" y="348"/>
                    <a:pt x="92" y="348"/>
                  </a:cubicBezTo>
                  <a:cubicBezTo>
                    <a:pt x="92" y="348"/>
                    <a:pt x="235" y="195"/>
                    <a:pt x="245" y="134"/>
                  </a:cubicBezTo>
                  <a:cubicBezTo>
                    <a:pt x="255" y="63"/>
                    <a:pt x="204" y="12"/>
                    <a:pt x="143" y="2"/>
                  </a:cubicBezTo>
                  <a:cubicBezTo>
                    <a:pt x="136" y="1"/>
                    <a:pt x="130" y="0"/>
                    <a:pt x="12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9"/>
            <p:cNvSpPr/>
            <p:nvPr/>
          </p:nvSpPr>
          <p:spPr>
            <a:xfrm>
              <a:off x="8130986" y="3162708"/>
              <a:ext cx="169653" cy="178491"/>
            </a:xfrm>
            <a:custGeom>
              <a:avLst/>
              <a:gdLst/>
              <a:ahLst/>
              <a:cxnLst/>
              <a:rect l="l" t="t" r="r" b="b"/>
              <a:pathLst>
                <a:path w="979" h="1030" extrusionOk="0">
                  <a:moveTo>
                    <a:pt x="112" y="1"/>
                  </a:moveTo>
                  <a:lnTo>
                    <a:pt x="51" y="337"/>
                  </a:lnTo>
                  <a:cubicBezTo>
                    <a:pt x="1" y="632"/>
                    <a:pt x="164" y="917"/>
                    <a:pt x="428" y="1030"/>
                  </a:cubicBezTo>
                  <a:cubicBezTo>
                    <a:pt x="499" y="989"/>
                    <a:pt x="560" y="948"/>
                    <a:pt x="622" y="907"/>
                  </a:cubicBezTo>
                  <a:cubicBezTo>
                    <a:pt x="632" y="897"/>
                    <a:pt x="653" y="887"/>
                    <a:pt x="662" y="876"/>
                  </a:cubicBezTo>
                  <a:cubicBezTo>
                    <a:pt x="693" y="856"/>
                    <a:pt x="723" y="836"/>
                    <a:pt x="764" y="815"/>
                  </a:cubicBezTo>
                  <a:lnTo>
                    <a:pt x="795" y="785"/>
                  </a:lnTo>
                  <a:cubicBezTo>
                    <a:pt x="856" y="734"/>
                    <a:pt x="917" y="693"/>
                    <a:pt x="978" y="643"/>
                  </a:cubicBezTo>
                  <a:cubicBezTo>
                    <a:pt x="958" y="357"/>
                    <a:pt x="744" y="102"/>
                    <a:pt x="449" y="52"/>
                  </a:cubicBezTo>
                  <a:lnTo>
                    <a:pt x="112"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a:off x="8194585" y="3235145"/>
              <a:ext cx="49562" cy="51295"/>
            </a:xfrm>
            <a:custGeom>
              <a:avLst/>
              <a:gdLst/>
              <a:ahLst/>
              <a:cxnLst/>
              <a:rect l="l" t="t" r="r" b="b"/>
              <a:pathLst>
                <a:path w="286" h="296" extrusionOk="0">
                  <a:moveTo>
                    <a:pt x="41" y="0"/>
                  </a:moveTo>
                  <a:lnTo>
                    <a:pt x="0" y="234"/>
                  </a:lnTo>
                  <a:cubicBezTo>
                    <a:pt x="0" y="245"/>
                    <a:pt x="0" y="255"/>
                    <a:pt x="10" y="255"/>
                  </a:cubicBezTo>
                  <a:lnTo>
                    <a:pt x="245" y="295"/>
                  </a:lnTo>
                  <a:lnTo>
                    <a:pt x="286" y="51"/>
                  </a:lnTo>
                  <a:cubicBezTo>
                    <a:pt x="286" y="51"/>
                    <a:pt x="286" y="41"/>
                    <a:pt x="275" y="41"/>
                  </a:cubicBezTo>
                  <a:lnTo>
                    <a:pt x="41" y="0"/>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9"/>
            <p:cNvSpPr/>
            <p:nvPr/>
          </p:nvSpPr>
          <p:spPr>
            <a:xfrm>
              <a:off x="8171537" y="3194421"/>
              <a:ext cx="102589" cy="109694"/>
            </a:xfrm>
            <a:custGeom>
              <a:avLst/>
              <a:gdLst/>
              <a:ahLst/>
              <a:cxnLst/>
              <a:rect l="l" t="t" r="r" b="b"/>
              <a:pathLst>
                <a:path w="592" h="633" extrusionOk="0">
                  <a:moveTo>
                    <a:pt x="11" y="1"/>
                  </a:moveTo>
                  <a:lnTo>
                    <a:pt x="1" y="11"/>
                  </a:lnTo>
                  <a:lnTo>
                    <a:pt x="1" y="21"/>
                  </a:lnTo>
                  <a:lnTo>
                    <a:pt x="1" y="32"/>
                  </a:lnTo>
                  <a:lnTo>
                    <a:pt x="1" y="42"/>
                  </a:lnTo>
                  <a:cubicBezTo>
                    <a:pt x="11" y="42"/>
                    <a:pt x="11" y="52"/>
                    <a:pt x="21" y="52"/>
                  </a:cubicBezTo>
                  <a:lnTo>
                    <a:pt x="32" y="52"/>
                  </a:lnTo>
                  <a:cubicBezTo>
                    <a:pt x="32" y="52"/>
                    <a:pt x="32" y="42"/>
                    <a:pt x="41" y="42"/>
                  </a:cubicBezTo>
                  <a:lnTo>
                    <a:pt x="41" y="32"/>
                  </a:lnTo>
                  <a:cubicBezTo>
                    <a:pt x="52" y="21"/>
                    <a:pt x="41" y="11"/>
                    <a:pt x="41" y="11"/>
                  </a:cubicBezTo>
                  <a:cubicBezTo>
                    <a:pt x="41" y="1"/>
                    <a:pt x="32" y="1"/>
                    <a:pt x="32" y="1"/>
                  </a:cubicBezTo>
                  <a:close/>
                  <a:moveTo>
                    <a:pt x="143" y="21"/>
                  </a:moveTo>
                  <a:cubicBezTo>
                    <a:pt x="123" y="21"/>
                    <a:pt x="113" y="32"/>
                    <a:pt x="113" y="42"/>
                  </a:cubicBezTo>
                  <a:cubicBezTo>
                    <a:pt x="113" y="52"/>
                    <a:pt x="113" y="52"/>
                    <a:pt x="123" y="62"/>
                  </a:cubicBezTo>
                  <a:cubicBezTo>
                    <a:pt x="123" y="62"/>
                    <a:pt x="133" y="62"/>
                    <a:pt x="133" y="73"/>
                  </a:cubicBezTo>
                  <a:lnTo>
                    <a:pt x="143" y="73"/>
                  </a:lnTo>
                  <a:lnTo>
                    <a:pt x="154" y="62"/>
                  </a:lnTo>
                  <a:lnTo>
                    <a:pt x="164" y="52"/>
                  </a:lnTo>
                  <a:cubicBezTo>
                    <a:pt x="164" y="42"/>
                    <a:pt x="164" y="32"/>
                    <a:pt x="154" y="32"/>
                  </a:cubicBezTo>
                  <a:cubicBezTo>
                    <a:pt x="154" y="21"/>
                    <a:pt x="154" y="21"/>
                    <a:pt x="143" y="21"/>
                  </a:cubicBezTo>
                  <a:close/>
                  <a:moveTo>
                    <a:pt x="256" y="42"/>
                  </a:moveTo>
                  <a:cubicBezTo>
                    <a:pt x="245" y="42"/>
                    <a:pt x="235" y="52"/>
                    <a:pt x="235" y="62"/>
                  </a:cubicBezTo>
                  <a:lnTo>
                    <a:pt x="235" y="82"/>
                  </a:lnTo>
                  <a:lnTo>
                    <a:pt x="245" y="82"/>
                  </a:lnTo>
                  <a:cubicBezTo>
                    <a:pt x="256" y="82"/>
                    <a:pt x="256" y="93"/>
                    <a:pt x="256" y="93"/>
                  </a:cubicBezTo>
                  <a:lnTo>
                    <a:pt x="265" y="82"/>
                  </a:lnTo>
                  <a:cubicBezTo>
                    <a:pt x="276" y="82"/>
                    <a:pt x="276" y="73"/>
                    <a:pt x="276" y="73"/>
                  </a:cubicBezTo>
                  <a:lnTo>
                    <a:pt x="276" y="52"/>
                  </a:lnTo>
                  <a:cubicBezTo>
                    <a:pt x="276" y="42"/>
                    <a:pt x="265" y="42"/>
                    <a:pt x="256" y="42"/>
                  </a:cubicBezTo>
                  <a:close/>
                  <a:moveTo>
                    <a:pt x="367" y="82"/>
                  </a:moveTo>
                  <a:cubicBezTo>
                    <a:pt x="357" y="82"/>
                    <a:pt x="347" y="82"/>
                    <a:pt x="347" y="93"/>
                  </a:cubicBezTo>
                  <a:lnTo>
                    <a:pt x="337" y="103"/>
                  </a:lnTo>
                  <a:cubicBezTo>
                    <a:pt x="337" y="113"/>
                    <a:pt x="347" y="113"/>
                    <a:pt x="347" y="123"/>
                  </a:cubicBezTo>
                  <a:lnTo>
                    <a:pt x="357" y="123"/>
                  </a:lnTo>
                  <a:cubicBezTo>
                    <a:pt x="357" y="134"/>
                    <a:pt x="357" y="134"/>
                    <a:pt x="367" y="134"/>
                  </a:cubicBezTo>
                  <a:lnTo>
                    <a:pt x="378" y="123"/>
                  </a:lnTo>
                  <a:cubicBezTo>
                    <a:pt x="378" y="123"/>
                    <a:pt x="388" y="123"/>
                    <a:pt x="388" y="113"/>
                  </a:cubicBezTo>
                  <a:lnTo>
                    <a:pt x="388" y="93"/>
                  </a:lnTo>
                  <a:cubicBezTo>
                    <a:pt x="378" y="93"/>
                    <a:pt x="378" y="82"/>
                    <a:pt x="378" y="82"/>
                  </a:cubicBezTo>
                  <a:close/>
                  <a:moveTo>
                    <a:pt x="459" y="154"/>
                  </a:moveTo>
                  <a:cubicBezTo>
                    <a:pt x="449" y="154"/>
                    <a:pt x="449" y="154"/>
                    <a:pt x="439" y="164"/>
                  </a:cubicBezTo>
                  <a:lnTo>
                    <a:pt x="439" y="174"/>
                  </a:lnTo>
                  <a:lnTo>
                    <a:pt x="439" y="195"/>
                  </a:lnTo>
                  <a:cubicBezTo>
                    <a:pt x="449" y="195"/>
                    <a:pt x="449" y="205"/>
                    <a:pt x="459" y="205"/>
                  </a:cubicBezTo>
                  <a:cubicBezTo>
                    <a:pt x="459" y="205"/>
                    <a:pt x="469" y="205"/>
                    <a:pt x="469" y="195"/>
                  </a:cubicBezTo>
                  <a:lnTo>
                    <a:pt x="480" y="195"/>
                  </a:lnTo>
                  <a:lnTo>
                    <a:pt x="480" y="164"/>
                  </a:lnTo>
                  <a:cubicBezTo>
                    <a:pt x="469" y="154"/>
                    <a:pt x="459" y="154"/>
                    <a:pt x="459" y="154"/>
                  </a:cubicBezTo>
                  <a:close/>
                  <a:moveTo>
                    <a:pt x="530" y="245"/>
                  </a:moveTo>
                  <a:cubicBezTo>
                    <a:pt x="520" y="245"/>
                    <a:pt x="520" y="245"/>
                    <a:pt x="510" y="256"/>
                  </a:cubicBezTo>
                  <a:cubicBezTo>
                    <a:pt x="510" y="256"/>
                    <a:pt x="500" y="266"/>
                    <a:pt x="500" y="276"/>
                  </a:cubicBezTo>
                  <a:lnTo>
                    <a:pt x="500" y="286"/>
                  </a:lnTo>
                  <a:lnTo>
                    <a:pt x="510" y="286"/>
                  </a:lnTo>
                  <a:cubicBezTo>
                    <a:pt x="510" y="297"/>
                    <a:pt x="520" y="297"/>
                    <a:pt x="530" y="297"/>
                  </a:cubicBezTo>
                  <a:lnTo>
                    <a:pt x="541" y="297"/>
                  </a:lnTo>
                  <a:cubicBezTo>
                    <a:pt x="551" y="286"/>
                    <a:pt x="551" y="276"/>
                    <a:pt x="551" y="276"/>
                  </a:cubicBezTo>
                  <a:lnTo>
                    <a:pt x="551" y="266"/>
                  </a:lnTo>
                  <a:lnTo>
                    <a:pt x="541" y="256"/>
                  </a:lnTo>
                  <a:lnTo>
                    <a:pt x="530" y="245"/>
                  </a:lnTo>
                  <a:close/>
                  <a:moveTo>
                    <a:pt x="561" y="358"/>
                  </a:moveTo>
                  <a:cubicBezTo>
                    <a:pt x="551" y="367"/>
                    <a:pt x="541" y="378"/>
                    <a:pt x="541" y="388"/>
                  </a:cubicBezTo>
                  <a:lnTo>
                    <a:pt x="541" y="398"/>
                  </a:lnTo>
                  <a:cubicBezTo>
                    <a:pt x="551" y="408"/>
                    <a:pt x="551" y="408"/>
                    <a:pt x="561" y="408"/>
                  </a:cubicBezTo>
                  <a:lnTo>
                    <a:pt x="581" y="408"/>
                  </a:lnTo>
                  <a:cubicBezTo>
                    <a:pt x="581" y="398"/>
                    <a:pt x="591" y="388"/>
                    <a:pt x="591" y="388"/>
                  </a:cubicBezTo>
                  <a:lnTo>
                    <a:pt x="591" y="378"/>
                  </a:lnTo>
                  <a:cubicBezTo>
                    <a:pt x="591" y="378"/>
                    <a:pt x="581" y="378"/>
                    <a:pt x="581" y="367"/>
                  </a:cubicBezTo>
                  <a:cubicBezTo>
                    <a:pt x="581" y="367"/>
                    <a:pt x="571" y="358"/>
                    <a:pt x="561" y="358"/>
                  </a:cubicBezTo>
                  <a:close/>
                  <a:moveTo>
                    <a:pt x="571" y="480"/>
                  </a:moveTo>
                  <a:cubicBezTo>
                    <a:pt x="551" y="480"/>
                    <a:pt x="541" y="490"/>
                    <a:pt x="541" y="500"/>
                  </a:cubicBezTo>
                  <a:cubicBezTo>
                    <a:pt x="541" y="510"/>
                    <a:pt x="541" y="510"/>
                    <a:pt x="551" y="521"/>
                  </a:cubicBezTo>
                  <a:lnTo>
                    <a:pt x="561" y="521"/>
                  </a:lnTo>
                  <a:lnTo>
                    <a:pt x="571" y="530"/>
                  </a:lnTo>
                  <a:lnTo>
                    <a:pt x="581" y="521"/>
                  </a:lnTo>
                  <a:cubicBezTo>
                    <a:pt x="591" y="521"/>
                    <a:pt x="591" y="510"/>
                    <a:pt x="591" y="500"/>
                  </a:cubicBezTo>
                  <a:lnTo>
                    <a:pt x="591" y="490"/>
                  </a:lnTo>
                  <a:cubicBezTo>
                    <a:pt x="581" y="480"/>
                    <a:pt x="581" y="480"/>
                    <a:pt x="571" y="480"/>
                  </a:cubicBezTo>
                  <a:close/>
                  <a:moveTo>
                    <a:pt x="551" y="592"/>
                  </a:moveTo>
                  <a:cubicBezTo>
                    <a:pt x="541" y="592"/>
                    <a:pt x="530" y="602"/>
                    <a:pt x="520" y="612"/>
                  </a:cubicBezTo>
                  <a:lnTo>
                    <a:pt x="520" y="622"/>
                  </a:lnTo>
                  <a:lnTo>
                    <a:pt x="530" y="632"/>
                  </a:lnTo>
                  <a:lnTo>
                    <a:pt x="561" y="602"/>
                  </a:lnTo>
                  <a:cubicBezTo>
                    <a:pt x="561" y="602"/>
                    <a:pt x="561" y="592"/>
                    <a:pt x="551" y="5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9"/>
            <p:cNvSpPr/>
            <p:nvPr/>
          </p:nvSpPr>
          <p:spPr>
            <a:xfrm>
              <a:off x="8171537" y="3194421"/>
              <a:ext cx="9011" cy="9185"/>
            </a:xfrm>
            <a:custGeom>
              <a:avLst/>
              <a:gdLst/>
              <a:ahLst/>
              <a:cxnLst/>
              <a:rect l="l" t="t" r="r" b="b"/>
              <a:pathLst>
                <a:path w="52" h="53" extrusionOk="0">
                  <a:moveTo>
                    <a:pt x="32" y="1"/>
                  </a:moveTo>
                  <a:cubicBezTo>
                    <a:pt x="21" y="1"/>
                    <a:pt x="11" y="1"/>
                    <a:pt x="1" y="11"/>
                  </a:cubicBezTo>
                  <a:lnTo>
                    <a:pt x="1" y="21"/>
                  </a:lnTo>
                  <a:lnTo>
                    <a:pt x="1" y="32"/>
                  </a:lnTo>
                  <a:lnTo>
                    <a:pt x="1" y="42"/>
                  </a:lnTo>
                  <a:lnTo>
                    <a:pt x="11" y="42"/>
                  </a:lnTo>
                  <a:cubicBezTo>
                    <a:pt x="11" y="42"/>
                    <a:pt x="11" y="52"/>
                    <a:pt x="21" y="52"/>
                  </a:cubicBezTo>
                  <a:lnTo>
                    <a:pt x="32" y="52"/>
                  </a:lnTo>
                  <a:cubicBezTo>
                    <a:pt x="32" y="52"/>
                    <a:pt x="32" y="42"/>
                    <a:pt x="41" y="42"/>
                  </a:cubicBezTo>
                  <a:lnTo>
                    <a:pt x="41" y="32"/>
                  </a:lnTo>
                  <a:cubicBezTo>
                    <a:pt x="52" y="21"/>
                    <a:pt x="52" y="21"/>
                    <a:pt x="41" y="21"/>
                  </a:cubicBezTo>
                  <a:lnTo>
                    <a:pt x="41" y="11"/>
                  </a:lnTo>
                  <a:cubicBezTo>
                    <a:pt x="41" y="1"/>
                    <a:pt x="32"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9"/>
            <p:cNvSpPr/>
            <p:nvPr/>
          </p:nvSpPr>
          <p:spPr>
            <a:xfrm>
              <a:off x="8164432" y="3214003"/>
              <a:ext cx="81447" cy="106055"/>
            </a:xfrm>
            <a:custGeom>
              <a:avLst/>
              <a:gdLst/>
              <a:ahLst/>
              <a:cxnLst/>
              <a:rect l="l" t="t" r="r" b="b"/>
              <a:pathLst>
                <a:path w="470" h="612" extrusionOk="0">
                  <a:moveTo>
                    <a:pt x="42" y="0"/>
                  </a:moveTo>
                  <a:cubicBezTo>
                    <a:pt x="32" y="0"/>
                    <a:pt x="21" y="10"/>
                    <a:pt x="21" y="21"/>
                  </a:cubicBezTo>
                  <a:lnTo>
                    <a:pt x="21" y="30"/>
                  </a:lnTo>
                  <a:cubicBezTo>
                    <a:pt x="21" y="41"/>
                    <a:pt x="32" y="51"/>
                    <a:pt x="42" y="51"/>
                  </a:cubicBezTo>
                  <a:lnTo>
                    <a:pt x="62" y="51"/>
                  </a:lnTo>
                  <a:cubicBezTo>
                    <a:pt x="62" y="41"/>
                    <a:pt x="62" y="41"/>
                    <a:pt x="73" y="30"/>
                  </a:cubicBezTo>
                  <a:cubicBezTo>
                    <a:pt x="73" y="21"/>
                    <a:pt x="62" y="10"/>
                    <a:pt x="52" y="0"/>
                  </a:cubicBezTo>
                  <a:close/>
                  <a:moveTo>
                    <a:pt x="21" y="122"/>
                  </a:moveTo>
                  <a:cubicBezTo>
                    <a:pt x="11" y="122"/>
                    <a:pt x="1" y="132"/>
                    <a:pt x="1" y="143"/>
                  </a:cubicBezTo>
                  <a:lnTo>
                    <a:pt x="1" y="163"/>
                  </a:lnTo>
                  <a:lnTo>
                    <a:pt x="42" y="163"/>
                  </a:lnTo>
                  <a:cubicBezTo>
                    <a:pt x="42" y="163"/>
                    <a:pt x="52" y="153"/>
                    <a:pt x="52" y="143"/>
                  </a:cubicBezTo>
                  <a:cubicBezTo>
                    <a:pt x="52" y="143"/>
                    <a:pt x="52" y="132"/>
                    <a:pt x="42" y="132"/>
                  </a:cubicBezTo>
                  <a:cubicBezTo>
                    <a:pt x="42" y="122"/>
                    <a:pt x="32" y="122"/>
                    <a:pt x="32" y="122"/>
                  </a:cubicBezTo>
                  <a:close/>
                  <a:moveTo>
                    <a:pt x="21" y="234"/>
                  </a:moveTo>
                  <a:cubicBezTo>
                    <a:pt x="11" y="245"/>
                    <a:pt x="1" y="254"/>
                    <a:pt x="1" y="265"/>
                  </a:cubicBezTo>
                  <a:cubicBezTo>
                    <a:pt x="11" y="265"/>
                    <a:pt x="11" y="275"/>
                    <a:pt x="11" y="275"/>
                  </a:cubicBezTo>
                  <a:cubicBezTo>
                    <a:pt x="11" y="285"/>
                    <a:pt x="21" y="285"/>
                    <a:pt x="32" y="285"/>
                  </a:cubicBezTo>
                  <a:lnTo>
                    <a:pt x="42" y="285"/>
                  </a:lnTo>
                  <a:cubicBezTo>
                    <a:pt x="52" y="275"/>
                    <a:pt x="52" y="265"/>
                    <a:pt x="52" y="265"/>
                  </a:cubicBezTo>
                  <a:lnTo>
                    <a:pt x="52" y="254"/>
                  </a:lnTo>
                  <a:lnTo>
                    <a:pt x="52" y="245"/>
                  </a:lnTo>
                  <a:cubicBezTo>
                    <a:pt x="42" y="245"/>
                    <a:pt x="42" y="234"/>
                    <a:pt x="32" y="234"/>
                  </a:cubicBezTo>
                  <a:close/>
                  <a:moveTo>
                    <a:pt x="52" y="347"/>
                  </a:moveTo>
                  <a:cubicBezTo>
                    <a:pt x="52" y="356"/>
                    <a:pt x="42" y="367"/>
                    <a:pt x="42" y="367"/>
                  </a:cubicBezTo>
                  <a:lnTo>
                    <a:pt x="42" y="387"/>
                  </a:lnTo>
                  <a:lnTo>
                    <a:pt x="52" y="387"/>
                  </a:lnTo>
                  <a:cubicBezTo>
                    <a:pt x="52" y="397"/>
                    <a:pt x="62" y="397"/>
                    <a:pt x="62" y="397"/>
                  </a:cubicBezTo>
                  <a:lnTo>
                    <a:pt x="82" y="397"/>
                  </a:lnTo>
                  <a:lnTo>
                    <a:pt x="82" y="387"/>
                  </a:lnTo>
                  <a:lnTo>
                    <a:pt x="93" y="377"/>
                  </a:lnTo>
                  <a:lnTo>
                    <a:pt x="93" y="356"/>
                  </a:lnTo>
                  <a:lnTo>
                    <a:pt x="82" y="356"/>
                  </a:lnTo>
                  <a:cubicBezTo>
                    <a:pt x="82" y="356"/>
                    <a:pt x="73" y="347"/>
                    <a:pt x="62" y="347"/>
                  </a:cubicBezTo>
                  <a:close/>
                  <a:moveTo>
                    <a:pt x="123" y="448"/>
                  </a:moveTo>
                  <a:cubicBezTo>
                    <a:pt x="113" y="458"/>
                    <a:pt x="113" y="458"/>
                    <a:pt x="113" y="469"/>
                  </a:cubicBezTo>
                  <a:lnTo>
                    <a:pt x="113" y="479"/>
                  </a:lnTo>
                  <a:lnTo>
                    <a:pt x="113" y="489"/>
                  </a:lnTo>
                  <a:lnTo>
                    <a:pt x="154" y="489"/>
                  </a:lnTo>
                  <a:cubicBezTo>
                    <a:pt x="164" y="479"/>
                    <a:pt x="164" y="458"/>
                    <a:pt x="154" y="458"/>
                  </a:cubicBezTo>
                  <a:lnTo>
                    <a:pt x="154" y="448"/>
                  </a:lnTo>
                  <a:close/>
                  <a:moveTo>
                    <a:pt x="225" y="519"/>
                  </a:moveTo>
                  <a:cubicBezTo>
                    <a:pt x="215" y="519"/>
                    <a:pt x="215" y="519"/>
                    <a:pt x="205" y="530"/>
                  </a:cubicBezTo>
                  <a:lnTo>
                    <a:pt x="205" y="540"/>
                  </a:lnTo>
                  <a:lnTo>
                    <a:pt x="205" y="550"/>
                  </a:lnTo>
                  <a:lnTo>
                    <a:pt x="215" y="560"/>
                  </a:lnTo>
                  <a:lnTo>
                    <a:pt x="245" y="560"/>
                  </a:lnTo>
                  <a:lnTo>
                    <a:pt x="245" y="550"/>
                  </a:lnTo>
                  <a:cubicBezTo>
                    <a:pt x="256" y="540"/>
                    <a:pt x="256" y="530"/>
                    <a:pt x="245" y="530"/>
                  </a:cubicBezTo>
                  <a:cubicBezTo>
                    <a:pt x="245" y="519"/>
                    <a:pt x="245" y="519"/>
                    <a:pt x="235" y="519"/>
                  </a:cubicBezTo>
                  <a:close/>
                  <a:moveTo>
                    <a:pt x="337" y="560"/>
                  </a:moveTo>
                  <a:cubicBezTo>
                    <a:pt x="327" y="560"/>
                    <a:pt x="317" y="571"/>
                    <a:pt x="317" y="580"/>
                  </a:cubicBezTo>
                  <a:lnTo>
                    <a:pt x="317" y="591"/>
                  </a:lnTo>
                  <a:cubicBezTo>
                    <a:pt x="317" y="601"/>
                    <a:pt x="327" y="601"/>
                    <a:pt x="327" y="601"/>
                  </a:cubicBezTo>
                  <a:lnTo>
                    <a:pt x="347" y="601"/>
                  </a:lnTo>
                  <a:cubicBezTo>
                    <a:pt x="358" y="601"/>
                    <a:pt x="358" y="591"/>
                    <a:pt x="358" y="591"/>
                  </a:cubicBezTo>
                  <a:lnTo>
                    <a:pt x="358" y="571"/>
                  </a:lnTo>
                  <a:cubicBezTo>
                    <a:pt x="358" y="560"/>
                    <a:pt x="347" y="560"/>
                    <a:pt x="347" y="560"/>
                  </a:cubicBezTo>
                  <a:close/>
                  <a:moveTo>
                    <a:pt x="449" y="580"/>
                  </a:moveTo>
                  <a:cubicBezTo>
                    <a:pt x="439" y="580"/>
                    <a:pt x="429" y="591"/>
                    <a:pt x="429" y="601"/>
                  </a:cubicBezTo>
                  <a:lnTo>
                    <a:pt x="429" y="611"/>
                  </a:lnTo>
                  <a:cubicBezTo>
                    <a:pt x="439" y="601"/>
                    <a:pt x="460" y="591"/>
                    <a:pt x="469" y="5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9"/>
            <p:cNvSpPr/>
            <p:nvPr/>
          </p:nvSpPr>
          <p:spPr>
            <a:xfrm>
              <a:off x="7485118" y="3328377"/>
              <a:ext cx="63598" cy="39337"/>
            </a:xfrm>
            <a:custGeom>
              <a:avLst/>
              <a:gdLst/>
              <a:ahLst/>
              <a:cxnLst/>
              <a:rect l="l" t="t" r="r" b="b"/>
              <a:pathLst>
                <a:path w="367" h="227" extrusionOk="0">
                  <a:moveTo>
                    <a:pt x="245" y="0"/>
                  </a:moveTo>
                  <a:cubicBezTo>
                    <a:pt x="238" y="0"/>
                    <a:pt x="231" y="1"/>
                    <a:pt x="224" y="2"/>
                  </a:cubicBezTo>
                  <a:cubicBezTo>
                    <a:pt x="163" y="12"/>
                    <a:pt x="0" y="144"/>
                    <a:pt x="0" y="144"/>
                  </a:cubicBezTo>
                  <a:cubicBezTo>
                    <a:pt x="0" y="144"/>
                    <a:pt x="173" y="227"/>
                    <a:pt x="243" y="227"/>
                  </a:cubicBezTo>
                  <a:cubicBezTo>
                    <a:pt x="247" y="227"/>
                    <a:pt x="251" y="226"/>
                    <a:pt x="254" y="226"/>
                  </a:cubicBezTo>
                  <a:cubicBezTo>
                    <a:pt x="326" y="216"/>
                    <a:pt x="367" y="165"/>
                    <a:pt x="356" y="94"/>
                  </a:cubicBezTo>
                  <a:cubicBezTo>
                    <a:pt x="348" y="39"/>
                    <a:pt x="305" y="0"/>
                    <a:pt x="245"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9"/>
            <p:cNvSpPr/>
            <p:nvPr/>
          </p:nvSpPr>
          <p:spPr>
            <a:xfrm>
              <a:off x="7324474" y="3190781"/>
              <a:ext cx="42457" cy="62212"/>
            </a:xfrm>
            <a:custGeom>
              <a:avLst/>
              <a:gdLst/>
              <a:ahLst/>
              <a:cxnLst/>
              <a:rect l="l" t="t" r="r" b="b"/>
              <a:pathLst>
                <a:path w="245" h="359" extrusionOk="0">
                  <a:moveTo>
                    <a:pt x="128" y="0"/>
                  </a:moveTo>
                  <a:cubicBezTo>
                    <a:pt x="123" y="0"/>
                    <a:pt x="118" y="1"/>
                    <a:pt x="113" y="1"/>
                  </a:cubicBezTo>
                  <a:cubicBezTo>
                    <a:pt x="51" y="12"/>
                    <a:pt x="0" y="73"/>
                    <a:pt x="11" y="134"/>
                  </a:cubicBezTo>
                  <a:cubicBezTo>
                    <a:pt x="20" y="195"/>
                    <a:pt x="163" y="358"/>
                    <a:pt x="163" y="358"/>
                  </a:cubicBezTo>
                  <a:cubicBezTo>
                    <a:pt x="163" y="358"/>
                    <a:pt x="245" y="164"/>
                    <a:pt x="245" y="103"/>
                  </a:cubicBezTo>
                  <a:cubicBezTo>
                    <a:pt x="236" y="47"/>
                    <a:pt x="184" y="0"/>
                    <a:pt x="128"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p:cNvSpPr/>
            <p:nvPr/>
          </p:nvSpPr>
          <p:spPr>
            <a:xfrm>
              <a:off x="7368664" y="3168080"/>
              <a:ext cx="169480" cy="176585"/>
            </a:xfrm>
            <a:custGeom>
              <a:avLst/>
              <a:gdLst/>
              <a:ahLst/>
              <a:cxnLst/>
              <a:rect l="l" t="t" r="r" b="b"/>
              <a:pathLst>
                <a:path w="978" h="1019" extrusionOk="0">
                  <a:moveTo>
                    <a:pt x="886" y="0"/>
                  </a:moveTo>
                  <a:lnTo>
                    <a:pt x="550" y="41"/>
                  </a:lnTo>
                  <a:cubicBezTo>
                    <a:pt x="245" y="82"/>
                    <a:pt x="20" y="336"/>
                    <a:pt x="0" y="632"/>
                  </a:cubicBezTo>
                  <a:cubicBezTo>
                    <a:pt x="51" y="682"/>
                    <a:pt x="102" y="734"/>
                    <a:pt x="163" y="774"/>
                  </a:cubicBezTo>
                  <a:cubicBezTo>
                    <a:pt x="173" y="784"/>
                    <a:pt x="183" y="795"/>
                    <a:pt x="193" y="795"/>
                  </a:cubicBezTo>
                  <a:cubicBezTo>
                    <a:pt x="224" y="825"/>
                    <a:pt x="265" y="856"/>
                    <a:pt x="295" y="876"/>
                  </a:cubicBezTo>
                  <a:cubicBezTo>
                    <a:pt x="306" y="886"/>
                    <a:pt x="315" y="897"/>
                    <a:pt x="326" y="897"/>
                  </a:cubicBezTo>
                  <a:cubicBezTo>
                    <a:pt x="377" y="937"/>
                    <a:pt x="438" y="988"/>
                    <a:pt x="499" y="1019"/>
                  </a:cubicBezTo>
                  <a:cubicBezTo>
                    <a:pt x="784" y="927"/>
                    <a:pt x="978" y="642"/>
                    <a:pt x="937" y="336"/>
                  </a:cubicBezTo>
                  <a:lnTo>
                    <a:pt x="886"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9"/>
            <p:cNvSpPr/>
            <p:nvPr/>
          </p:nvSpPr>
          <p:spPr>
            <a:xfrm>
              <a:off x="7424985" y="3238611"/>
              <a:ext cx="49735" cy="49735"/>
            </a:xfrm>
            <a:custGeom>
              <a:avLst/>
              <a:gdLst/>
              <a:ahLst/>
              <a:cxnLst/>
              <a:rect l="l" t="t" r="r" b="b"/>
              <a:pathLst>
                <a:path w="287" h="287" extrusionOk="0">
                  <a:moveTo>
                    <a:pt x="255" y="1"/>
                  </a:moveTo>
                  <a:lnTo>
                    <a:pt x="11" y="31"/>
                  </a:lnTo>
                  <a:lnTo>
                    <a:pt x="1" y="42"/>
                  </a:lnTo>
                  <a:lnTo>
                    <a:pt x="31" y="286"/>
                  </a:lnTo>
                  <a:lnTo>
                    <a:pt x="266" y="255"/>
                  </a:lnTo>
                  <a:cubicBezTo>
                    <a:pt x="276" y="245"/>
                    <a:pt x="286" y="245"/>
                    <a:pt x="286" y="235"/>
                  </a:cubicBezTo>
                  <a:lnTo>
                    <a:pt x="255" y="1"/>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p:cNvSpPr/>
            <p:nvPr/>
          </p:nvSpPr>
          <p:spPr>
            <a:xfrm>
              <a:off x="7395005" y="3198060"/>
              <a:ext cx="104322" cy="107788"/>
            </a:xfrm>
            <a:custGeom>
              <a:avLst/>
              <a:gdLst/>
              <a:ahLst/>
              <a:cxnLst/>
              <a:rect l="l" t="t" r="r" b="b"/>
              <a:pathLst>
                <a:path w="602" h="622" extrusionOk="0">
                  <a:moveTo>
                    <a:pt x="581" y="0"/>
                  </a:moveTo>
                  <a:cubicBezTo>
                    <a:pt x="571" y="0"/>
                    <a:pt x="561" y="11"/>
                    <a:pt x="561" y="11"/>
                  </a:cubicBezTo>
                  <a:cubicBezTo>
                    <a:pt x="561" y="21"/>
                    <a:pt x="550" y="21"/>
                    <a:pt x="550" y="31"/>
                  </a:cubicBezTo>
                  <a:lnTo>
                    <a:pt x="561" y="31"/>
                  </a:lnTo>
                  <a:lnTo>
                    <a:pt x="561" y="41"/>
                  </a:lnTo>
                  <a:lnTo>
                    <a:pt x="571" y="52"/>
                  </a:lnTo>
                  <a:lnTo>
                    <a:pt x="591" y="52"/>
                  </a:lnTo>
                  <a:cubicBezTo>
                    <a:pt x="591" y="41"/>
                    <a:pt x="602" y="41"/>
                    <a:pt x="602" y="41"/>
                  </a:cubicBezTo>
                  <a:lnTo>
                    <a:pt x="602" y="31"/>
                  </a:lnTo>
                  <a:lnTo>
                    <a:pt x="602" y="21"/>
                  </a:lnTo>
                  <a:lnTo>
                    <a:pt x="602" y="11"/>
                  </a:lnTo>
                  <a:lnTo>
                    <a:pt x="591" y="11"/>
                  </a:lnTo>
                  <a:cubicBezTo>
                    <a:pt x="591" y="0"/>
                    <a:pt x="581" y="0"/>
                    <a:pt x="581" y="0"/>
                  </a:cubicBezTo>
                  <a:close/>
                  <a:moveTo>
                    <a:pt x="459" y="21"/>
                  </a:moveTo>
                  <a:cubicBezTo>
                    <a:pt x="449" y="21"/>
                    <a:pt x="449" y="21"/>
                    <a:pt x="449" y="31"/>
                  </a:cubicBezTo>
                  <a:cubicBezTo>
                    <a:pt x="439" y="31"/>
                    <a:pt x="439" y="41"/>
                    <a:pt x="439" y="41"/>
                  </a:cubicBezTo>
                  <a:cubicBezTo>
                    <a:pt x="439" y="52"/>
                    <a:pt x="439" y="61"/>
                    <a:pt x="449" y="61"/>
                  </a:cubicBezTo>
                  <a:cubicBezTo>
                    <a:pt x="449" y="61"/>
                    <a:pt x="453" y="66"/>
                    <a:pt x="459" y="66"/>
                  </a:cubicBezTo>
                  <a:cubicBezTo>
                    <a:pt x="462" y="66"/>
                    <a:pt x="466" y="65"/>
                    <a:pt x="469" y="61"/>
                  </a:cubicBezTo>
                  <a:lnTo>
                    <a:pt x="480" y="61"/>
                  </a:lnTo>
                  <a:cubicBezTo>
                    <a:pt x="489" y="52"/>
                    <a:pt x="489" y="52"/>
                    <a:pt x="489" y="41"/>
                  </a:cubicBezTo>
                  <a:cubicBezTo>
                    <a:pt x="489" y="31"/>
                    <a:pt x="480" y="21"/>
                    <a:pt x="459" y="21"/>
                  </a:cubicBezTo>
                  <a:close/>
                  <a:moveTo>
                    <a:pt x="337" y="31"/>
                  </a:moveTo>
                  <a:lnTo>
                    <a:pt x="326" y="41"/>
                  </a:lnTo>
                  <a:lnTo>
                    <a:pt x="326" y="61"/>
                  </a:lnTo>
                  <a:cubicBezTo>
                    <a:pt x="326" y="72"/>
                    <a:pt x="326" y="72"/>
                    <a:pt x="337" y="82"/>
                  </a:cubicBezTo>
                  <a:lnTo>
                    <a:pt x="347" y="82"/>
                  </a:lnTo>
                  <a:cubicBezTo>
                    <a:pt x="357" y="82"/>
                    <a:pt x="357" y="82"/>
                    <a:pt x="367" y="72"/>
                  </a:cubicBezTo>
                  <a:lnTo>
                    <a:pt x="367" y="61"/>
                  </a:lnTo>
                  <a:lnTo>
                    <a:pt x="367" y="52"/>
                  </a:lnTo>
                  <a:cubicBezTo>
                    <a:pt x="367" y="41"/>
                    <a:pt x="357" y="31"/>
                    <a:pt x="347" y="31"/>
                  </a:cubicBezTo>
                  <a:close/>
                  <a:moveTo>
                    <a:pt x="225" y="72"/>
                  </a:moveTo>
                  <a:cubicBezTo>
                    <a:pt x="225" y="82"/>
                    <a:pt x="215" y="82"/>
                    <a:pt x="215" y="82"/>
                  </a:cubicBezTo>
                  <a:lnTo>
                    <a:pt x="215" y="102"/>
                  </a:lnTo>
                  <a:lnTo>
                    <a:pt x="215" y="113"/>
                  </a:lnTo>
                  <a:lnTo>
                    <a:pt x="225" y="113"/>
                  </a:lnTo>
                  <a:cubicBezTo>
                    <a:pt x="225" y="122"/>
                    <a:pt x="235" y="122"/>
                    <a:pt x="245" y="122"/>
                  </a:cubicBezTo>
                  <a:cubicBezTo>
                    <a:pt x="245" y="113"/>
                    <a:pt x="255" y="113"/>
                    <a:pt x="255" y="113"/>
                  </a:cubicBezTo>
                  <a:lnTo>
                    <a:pt x="255" y="92"/>
                  </a:lnTo>
                  <a:lnTo>
                    <a:pt x="255" y="82"/>
                  </a:lnTo>
                  <a:cubicBezTo>
                    <a:pt x="255" y="82"/>
                    <a:pt x="245" y="72"/>
                    <a:pt x="235" y="72"/>
                  </a:cubicBezTo>
                  <a:close/>
                  <a:moveTo>
                    <a:pt x="143" y="143"/>
                  </a:moveTo>
                  <a:cubicBezTo>
                    <a:pt x="133" y="143"/>
                    <a:pt x="123" y="143"/>
                    <a:pt x="123" y="153"/>
                  </a:cubicBezTo>
                  <a:lnTo>
                    <a:pt x="113" y="163"/>
                  </a:lnTo>
                  <a:cubicBezTo>
                    <a:pt x="113" y="174"/>
                    <a:pt x="123" y="174"/>
                    <a:pt x="123" y="184"/>
                  </a:cubicBezTo>
                  <a:cubicBezTo>
                    <a:pt x="128" y="189"/>
                    <a:pt x="133" y="191"/>
                    <a:pt x="138" y="191"/>
                  </a:cubicBezTo>
                  <a:cubicBezTo>
                    <a:pt x="143" y="191"/>
                    <a:pt x="148" y="189"/>
                    <a:pt x="154" y="184"/>
                  </a:cubicBezTo>
                  <a:lnTo>
                    <a:pt x="163" y="184"/>
                  </a:lnTo>
                  <a:lnTo>
                    <a:pt x="163" y="163"/>
                  </a:lnTo>
                  <a:cubicBezTo>
                    <a:pt x="163" y="163"/>
                    <a:pt x="163" y="153"/>
                    <a:pt x="154" y="153"/>
                  </a:cubicBezTo>
                  <a:cubicBezTo>
                    <a:pt x="154" y="143"/>
                    <a:pt x="143" y="143"/>
                    <a:pt x="143" y="143"/>
                  </a:cubicBezTo>
                  <a:close/>
                  <a:moveTo>
                    <a:pt x="72" y="235"/>
                  </a:moveTo>
                  <a:cubicBezTo>
                    <a:pt x="62" y="235"/>
                    <a:pt x="52" y="235"/>
                    <a:pt x="52" y="245"/>
                  </a:cubicBezTo>
                  <a:lnTo>
                    <a:pt x="41" y="255"/>
                  </a:lnTo>
                  <a:cubicBezTo>
                    <a:pt x="41" y="265"/>
                    <a:pt x="52" y="276"/>
                    <a:pt x="52" y="276"/>
                  </a:cubicBezTo>
                  <a:lnTo>
                    <a:pt x="62" y="276"/>
                  </a:lnTo>
                  <a:cubicBezTo>
                    <a:pt x="62" y="285"/>
                    <a:pt x="62" y="285"/>
                    <a:pt x="72" y="285"/>
                  </a:cubicBezTo>
                  <a:cubicBezTo>
                    <a:pt x="72" y="285"/>
                    <a:pt x="82" y="276"/>
                    <a:pt x="93" y="276"/>
                  </a:cubicBezTo>
                  <a:lnTo>
                    <a:pt x="93" y="255"/>
                  </a:lnTo>
                  <a:cubicBezTo>
                    <a:pt x="93" y="255"/>
                    <a:pt x="93" y="245"/>
                    <a:pt x="82" y="235"/>
                  </a:cubicBezTo>
                  <a:close/>
                  <a:moveTo>
                    <a:pt x="31" y="346"/>
                  </a:moveTo>
                  <a:cubicBezTo>
                    <a:pt x="21" y="346"/>
                    <a:pt x="11" y="346"/>
                    <a:pt x="11" y="357"/>
                  </a:cubicBezTo>
                  <a:cubicBezTo>
                    <a:pt x="11" y="357"/>
                    <a:pt x="0" y="357"/>
                    <a:pt x="0" y="367"/>
                  </a:cubicBezTo>
                  <a:cubicBezTo>
                    <a:pt x="0" y="377"/>
                    <a:pt x="11" y="387"/>
                    <a:pt x="11" y="387"/>
                  </a:cubicBezTo>
                  <a:lnTo>
                    <a:pt x="21" y="387"/>
                  </a:lnTo>
                  <a:cubicBezTo>
                    <a:pt x="21" y="398"/>
                    <a:pt x="21" y="398"/>
                    <a:pt x="31" y="398"/>
                  </a:cubicBezTo>
                  <a:cubicBezTo>
                    <a:pt x="31" y="398"/>
                    <a:pt x="41" y="387"/>
                    <a:pt x="52" y="387"/>
                  </a:cubicBezTo>
                  <a:lnTo>
                    <a:pt x="52" y="377"/>
                  </a:lnTo>
                  <a:lnTo>
                    <a:pt x="52" y="367"/>
                  </a:lnTo>
                  <a:cubicBezTo>
                    <a:pt x="52" y="357"/>
                    <a:pt x="41" y="346"/>
                    <a:pt x="31" y="346"/>
                  </a:cubicBezTo>
                  <a:close/>
                  <a:moveTo>
                    <a:pt x="21" y="459"/>
                  </a:moveTo>
                  <a:cubicBezTo>
                    <a:pt x="11" y="459"/>
                    <a:pt x="0" y="469"/>
                    <a:pt x="0" y="469"/>
                  </a:cubicBezTo>
                  <a:lnTo>
                    <a:pt x="0" y="489"/>
                  </a:lnTo>
                  <a:lnTo>
                    <a:pt x="0" y="509"/>
                  </a:lnTo>
                  <a:lnTo>
                    <a:pt x="21" y="509"/>
                  </a:lnTo>
                  <a:cubicBezTo>
                    <a:pt x="31" y="509"/>
                    <a:pt x="31" y="509"/>
                    <a:pt x="41" y="500"/>
                  </a:cubicBezTo>
                  <a:lnTo>
                    <a:pt x="41" y="479"/>
                  </a:lnTo>
                  <a:cubicBezTo>
                    <a:pt x="41" y="469"/>
                    <a:pt x="31" y="459"/>
                    <a:pt x="21" y="459"/>
                  </a:cubicBezTo>
                  <a:close/>
                  <a:moveTo>
                    <a:pt x="31" y="581"/>
                  </a:moveTo>
                  <a:cubicBezTo>
                    <a:pt x="21" y="581"/>
                    <a:pt x="11" y="591"/>
                    <a:pt x="11" y="601"/>
                  </a:cubicBezTo>
                  <a:cubicBezTo>
                    <a:pt x="21" y="611"/>
                    <a:pt x="31" y="622"/>
                    <a:pt x="41" y="622"/>
                  </a:cubicBezTo>
                  <a:cubicBezTo>
                    <a:pt x="52" y="622"/>
                    <a:pt x="62" y="611"/>
                    <a:pt x="62" y="601"/>
                  </a:cubicBezTo>
                  <a:cubicBezTo>
                    <a:pt x="62" y="591"/>
                    <a:pt x="41" y="581"/>
                    <a:pt x="31" y="5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9"/>
            <p:cNvSpPr/>
            <p:nvPr/>
          </p:nvSpPr>
          <p:spPr>
            <a:xfrm>
              <a:off x="7490317" y="3198060"/>
              <a:ext cx="9011" cy="9011"/>
            </a:xfrm>
            <a:custGeom>
              <a:avLst/>
              <a:gdLst/>
              <a:ahLst/>
              <a:cxnLst/>
              <a:rect l="l" t="t" r="r" b="b"/>
              <a:pathLst>
                <a:path w="52" h="52" extrusionOk="0">
                  <a:moveTo>
                    <a:pt x="31" y="0"/>
                  </a:moveTo>
                  <a:cubicBezTo>
                    <a:pt x="21" y="0"/>
                    <a:pt x="11" y="11"/>
                    <a:pt x="11" y="11"/>
                  </a:cubicBezTo>
                  <a:lnTo>
                    <a:pt x="11" y="21"/>
                  </a:lnTo>
                  <a:cubicBezTo>
                    <a:pt x="11" y="21"/>
                    <a:pt x="0" y="31"/>
                    <a:pt x="11" y="31"/>
                  </a:cubicBezTo>
                  <a:lnTo>
                    <a:pt x="11" y="41"/>
                  </a:lnTo>
                  <a:lnTo>
                    <a:pt x="21" y="52"/>
                  </a:lnTo>
                  <a:lnTo>
                    <a:pt x="41" y="52"/>
                  </a:lnTo>
                  <a:cubicBezTo>
                    <a:pt x="41" y="41"/>
                    <a:pt x="52" y="41"/>
                    <a:pt x="52" y="41"/>
                  </a:cubicBezTo>
                  <a:lnTo>
                    <a:pt x="52" y="31"/>
                  </a:lnTo>
                  <a:lnTo>
                    <a:pt x="52" y="21"/>
                  </a:lnTo>
                  <a:lnTo>
                    <a:pt x="52" y="11"/>
                  </a:lnTo>
                  <a:cubicBezTo>
                    <a:pt x="41" y="0"/>
                    <a:pt x="31" y="0"/>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9"/>
            <p:cNvSpPr/>
            <p:nvPr/>
          </p:nvSpPr>
          <p:spPr>
            <a:xfrm>
              <a:off x="7419786" y="3219202"/>
              <a:ext cx="84740" cy="104322"/>
            </a:xfrm>
            <a:custGeom>
              <a:avLst/>
              <a:gdLst/>
              <a:ahLst/>
              <a:cxnLst/>
              <a:rect l="l" t="t" r="r" b="b"/>
              <a:pathLst>
                <a:path w="489" h="602" extrusionOk="0">
                  <a:moveTo>
                    <a:pt x="448" y="0"/>
                  </a:moveTo>
                  <a:cubicBezTo>
                    <a:pt x="438" y="0"/>
                    <a:pt x="428" y="11"/>
                    <a:pt x="428" y="21"/>
                  </a:cubicBezTo>
                  <a:cubicBezTo>
                    <a:pt x="428" y="31"/>
                    <a:pt x="438" y="41"/>
                    <a:pt x="438" y="41"/>
                  </a:cubicBezTo>
                  <a:lnTo>
                    <a:pt x="459" y="41"/>
                  </a:lnTo>
                  <a:cubicBezTo>
                    <a:pt x="469" y="41"/>
                    <a:pt x="479" y="31"/>
                    <a:pt x="479" y="21"/>
                  </a:cubicBezTo>
                  <a:cubicBezTo>
                    <a:pt x="479" y="11"/>
                    <a:pt x="469" y="0"/>
                    <a:pt x="448" y="0"/>
                  </a:cubicBezTo>
                  <a:close/>
                  <a:moveTo>
                    <a:pt x="469" y="113"/>
                  </a:moveTo>
                  <a:cubicBezTo>
                    <a:pt x="459" y="113"/>
                    <a:pt x="448" y="123"/>
                    <a:pt x="448" y="123"/>
                  </a:cubicBezTo>
                  <a:lnTo>
                    <a:pt x="448" y="143"/>
                  </a:lnTo>
                  <a:lnTo>
                    <a:pt x="448" y="154"/>
                  </a:lnTo>
                  <a:cubicBezTo>
                    <a:pt x="459" y="163"/>
                    <a:pt x="459" y="163"/>
                    <a:pt x="469" y="163"/>
                  </a:cubicBezTo>
                  <a:cubicBezTo>
                    <a:pt x="479" y="163"/>
                    <a:pt x="479" y="154"/>
                    <a:pt x="489" y="154"/>
                  </a:cubicBezTo>
                  <a:lnTo>
                    <a:pt x="489" y="133"/>
                  </a:lnTo>
                  <a:cubicBezTo>
                    <a:pt x="489" y="123"/>
                    <a:pt x="479" y="113"/>
                    <a:pt x="469" y="113"/>
                  </a:cubicBezTo>
                  <a:close/>
                  <a:moveTo>
                    <a:pt x="459" y="235"/>
                  </a:moveTo>
                  <a:cubicBezTo>
                    <a:pt x="448" y="235"/>
                    <a:pt x="448" y="235"/>
                    <a:pt x="438" y="245"/>
                  </a:cubicBezTo>
                  <a:cubicBezTo>
                    <a:pt x="438" y="255"/>
                    <a:pt x="438" y="265"/>
                    <a:pt x="448" y="276"/>
                  </a:cubicBezTo>
                  <a:lnTo>
                    <a:pt x="459" y="276"/>
                  </a:lnTo>
                  <a:cubicBezTo>
                    <a:pt x="469" y="276"/>
                    <a:pt x="479" y="276"/>
                    <a:pt x="479" y="265"/>
                  </a:cubicBezTo>
                  <a:lnTo>
                    <a:pt x="489" y="255"/>
                  </a:lnTo>
                  <a:cubicBezTo>
                    <a:pt x="489" y="245"/>
                    <a:pt x="479" y="235"/>
                    <a:pt x="469" y="235"/>
                  </a:cubicBezTo>
                  <a:close/>
                  <a:moveTo>
                    <a:pt x="418" y="337"/>
                  </a:moveTo>
                  <a:cubicBezTo>
                    <a:pt x="407" y="337"/>
                    <a:pt x="407" y="347"/>
                    <a:pt x="398" y="347"/>
                  </a:cubicBezTo>
                  <a:lnTo>
                    <a:pt x="398" y="357"/>
                  </a:lnTo>
                  <a:cubicBezTo>
                    <a:pt x="387" y="367"/>
                    <a:pt x="398" y="378"/>
                    <a:pt x="407" y="387"/>
                  </a:cubicBezTo>
                  <a:lnTo>
                    <a:pt x="418" y="387"/>
                  </a:lnTo>
                  <a:cubicBezTo>
                    <a:pt x="428" y="387"/>
                    <a:pt x="438" y="387"/>
                    <a:pt x="438" y="378"/>
                  </a:cubicBezTo>
                  <a:lnTo>
                    <a:pt x="438" y="367"/>
                  </a:lnTo>
                  <a:cubicBezTo>
                    <a:pt x="438" y="357"/>
                    <a:pt x="438" y="347"/>
                    <a:pt x="428" y="347"/>
                  </a:cubicBezTo>
                  <a:lnTo>
                    <a:pt x="418" y="337"/>
                  </a:lnTo>
                  <a:close/>
                  <a:moveTo>
                    <a:pt x="326" y="439"/>
                  </a:moveTo>
                  <a:lnTo>
                    <a:pt x="326" y="449"/>
                  </a:lnTo>
                  <a:lnTo>
                    <a:pt x="326" y="459"/>
                  </a:lnTo>
                  <a:lnTo>
                    <a:pt x="326" y="479"/>
                  </a:lnTo>
                  <a:lnTo>
                    <a:pt x="337" y="479"/>
                  </a:lnTo>
                  <a:cubicBezTo>
                    <a:pt x="340" y="483"/>
                    <a:pt x="343" y="484"/>
                    <a:pt x="347" y="484"/>
                  </a:cubicBezTo>
                  <a:cubicBezTo>
                    <a:pt x="353" y="484"/>
                    <a:pt x="360" y="479"/>
                    <a:pt x="367" y="479"/>
                  </a:cubicBezTo>
                  <a:lnTo>
                    <a:pt x="367" y="469"/>
                  </a:lnTo>
                  <a:lnTo>
                    <a:pt x="367" y="459"/>
                  </a:lnTo>
                  <a:lnTo>
                    <a:pt x="367" y="439"/>
                  </a:lnTo>
                  <a:close/>
                  <a:moveTo>
                    <a:pt x="255" y="500"/>
                  </a:moveTo>
                  <a:cubicBezTo>
                    <a:pt x="244" y="500"/>
                    <a:pt x="244" y="500"/>
                    <a:pt x="244" y="510"/>
                  </a:cubicBezTo>
                  <a:lnTo>
                    <a:pt x="235" y="510"/>
                  </a:lnTo>
                  <a:cubicBezTo>
                    <a:pt x="235" y="520"/>
                    <a:pt x="224" y="520"/>
                    <a:pt x="224" y="530"/>
                  </a:cubicBezTo>
                  <a:lnTo>
                    <a:pt x="235" y="541"/>
                  </a:lnTo>
                  <a:lnTo>
                    <a:pt x="235" y="550"/>
                  </a:lnTo>
                  <a:lnTo>
                    <a:pt x="265" y="550"/>
                  </a:lnTo>
                  <a:cubicBezTo>
                    <a:pt x="265" y="550"/>
                    <a:pt x="265" y="541"/>
                    <a:pt x="275" y="541"/>
                  </a:cubicBezTo>
                  <a:lnTo>
                    <a:pt x="275" y="530"/>
                  </a:lnTo>
                  <a:lnTo>
                    <a:pt x="275" y="520"/>
                  </a:lnTo>
                  <a:cubicBezTo>
                    <a:pt x="265" y="510"/>
                    <a:pt x="265" y="500"/>
                    <a:pt x="255" y="500"/>
                  </a:cubicBezTo>
                  <a:close/>
                  <a:moveTo>
                    <a:pt x="133" y="541"/>
                  </a:moveTo>
                  <a:lnTo>
                    <a:pt x="122" y="550"/>
                  </a:lnTo>
                  <a:lnTo>
                    <a:pt x="112" y="561"/>
                  </a:lnTo>
                  <a:lnTo>
                    <a:pt x="122" y="571"/>
                  </a:lnTo>
                  <a:lnTo>
                    <a:pt x="122" y="581"/>
                  </a:lnTo>
                  <a:cubicBezTo>
                    <a:pt x="133" y="591"/>
                    <a:pt x="143" y="591"/>
                    <a:pt x="143" y="591"/>
                  </a:cubicBezTo>
                  <a:cubicBezTo>
                    <a:pt x="153" y="591"/>
                    <a:pt x="153" y="581"/>
                    <a:pt x="163" y="581"/>
                  </a:cubicBezTo>
                  <a:lnTo>
                    <a:pt x="163" y="571"/>
                  </a:lnTo>
                  <a:lnTo>
                    <a:pt x="163" y="561"/>
                  </a:lnTo>
                  <a:cubicBezTo>
                    <a:pt x="163" y="550"/>
                    <a:pt x="153" y="541"/>
                    <a:pt x="143" y="541"/>
                  </a:cubicBezTo>
                  <a:close/>
                  <a:moveTo>
                    <a:pt x="20" y="561"/>
                  </a:moveTo>
                  <a:cubicBezTo>
                    <a:pt x="11" y="561"/>
                    <a:pt x="11" y="561"/>
                    <a:pt x="11" y="571"/>
                  </a:cubicBezTo>
                  <a:cubicBezTo>
                    <a:pt x="0" y="571"/>
                    <a:pt x="0" y="571"/>
                    <a:pt x="0" y="581"/>
                  </a:cubicBezTo>
                  <a:cubicBezTo>
                    <a:pt x="11" y="591"/>
                    <a:pt x="20" y="602"/>
                    <a:pt x="31" y="602"/>
                  </a:cubicBezTo>
                  <a:cubicBezTo>
                    <a:pt x="31" y="602"/>
                    <a:pt x="41" y="602"/>
                    <a:pt x="41" y="591"/>
                  </a:cubicBezTo>
                  <a:cubicBezTo>
                    <a:pt x="51" y="591"/>
                    <a:pt x="51" y="591"/>
                    <a:pt x="51" y="581"/>
                  </a:cubicBezTo>
                  <a:cubicBezTo>
                    <a:pt x="51" y="571"/>
                    <a:pt x="41" y="561"/>
                    <a:pt x="20" y="5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8370999" y="2077367"/>
              <a:ext cx="469623" cy="741345"/>
            </a:xfrm>
            <a:custGeom>
              <a:avLst/>
              <a:gdLst/>
              <a:ahLst/>
              <a:cxnLst/>
              <a:rect l="l" t="t" r="r" b="b"/>
              <a:pathLst>
                <a:path w="2710" h="4278" extrusionOk="0">
                  <a:moveTo>
                    <a:pt x="785" y="0"/>
                  </a:moveTo>
                  <a:cubicBezTo>
                    <a:pt x="479" y="143"/>
                    <a:pt x="205" y="408"/>
                    <a:pt x="82" y="764"/>
                  </a:cubicBezTo>
                  <a:cubicBezTo>
                    <a:pt x="31" y="927"/>
                    <a:pt x="1" y="1110"/>
                    <a:pt x="31" y="1284"/>
                  </a:cubicBezTo>
                  <a:cubicBezTo>
                    <a:pt x="82" y="1518"/>
                    <a:pt x="245" y="1691"/>
                    <a:pt x="418" y="1834"/>
                  </a:cubicBezTo>
                  <a:cubicBezTo>
                    <a:pt x="592" y="1976"/>
                    <a:pt x="775" y="2088"/>
                    <a:pt x="927" y="2261"/>
                  </a:cubicBezTo>
                  <a:cubicBezTo>
                    <a:pt x="1304" y="2689"/>
                    <a:pt x="1386" y="3667"/>
                    <a:pt x="1386" y="4278"/>
                  </a:cubicBezTo>
                  <a:cubicBezTo>
                    <a:pt x="1905" y="4054"/>
                    <a:pt x="2710" y="2903"/>
                    <a:pt x="2333" y="1905"/>
                  </a:cubicBezTo>
                  <a:cubicBezTo>
                    <a:pt x="2160" y="1447"/>
                    <a:pt x="581" y="632"/>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8445169" y="2280294"/>
              <a:ext cx="314353" cy="427166"/>
            </a:xfrm>
            <a:custGeom>
              <a:avLst/>
              <a:gdLst/>
              <a:ahLst/>
              <a:cxnLst/>
              <a:rect l="l" t="t" r="r" b="b"/>
              <a:pathLst>
                <a:path w="1814" h="2465" extrusionOk="0">
                  <a:moveTo>
                    <a:pt x="367" y="0"/>
                  </a:moveTo>
                  <a:cubicBezTo>
                    <a:pt x="367" y="0"/>
                    <a:pt x="1" y="520"/>
                    <a:pt x="795" y="968"/>
                  </a:cubicBezTo>
                  <a:cubicBezTo>
                    <a:pt x="1447" y="1335"/>
                    <a:pt x="1232" y="2465"/>
                    <a:pt x="1232" y="2465"/>
                  </a:cubicBezTo>
                  <a:cubicBezTo>
                    <a:pt x="1232" y="2465"/>
                    <a:pt x="1813" y="1926"/>
                    <a:pt x="1640" y="1192"/>
                  </a:cubicBezTo>
                  <a:cubicBezTo>
                    <a:pt x="1538" y="744"/>
                    <a:pt x="540" y="520"/>
                    <a:pt x="367" y="0"/>
                  </a:cubicBezTo>
                  <a:close/>
                </a:path>
              </a:pathLst>
            </a:custGeom>
            <a:solidFill>
              <a:srgbClr val="F6E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8462845" y="2807802"/>
              <a:ext cx="23048" cy="23221"/>
            </a:xfrm>
            <a:custGeom>
              <a:avLst/>
              <a:gdLst/>
              <a:ahLst/>
              <a:cxnLst/>
              <a:rect l="l" t="t" r="r" b="b"/>
              <a:pathLst>
                <a:path w="133" h="134" extrusionOk="0">
                  <a:moveTo>
                    <a:pt x="65" y="1"/>
                  </a:moveTo>
                  <a:cubicBezTo>
                    <a:pt x="50" y="1"/>
                    <a:pt x="33" y="10"/>
                    <a:pt x="21" y="22"/>
                  </a:cubicBezTo>
                  <a:cubicBezTo>
                    <a:pt x="10" y="32"/>
                    <a:pt x="0" y="52"/>
                    <a:pt x="0" y="73"/>
                  </a:cubicBezTo>
                  <a:cubicBezTo>
                    <a:pt x="0" y="73"/>
                    <a:pt x="0" y="83"/>
                    <a:pt x="10" y="93"/>
                  </a:cubicBezTo>
                  <a:cubicBezTo>
                    <a:pt x="10" y="104"/>
                    <a:pt x="21" y="113"/>
                    <a:pt x="21" y="113"/>
                  </a:cubicBezTo>
                  <a:cubicBezTo>
                    <a:pt x="31" y="134"/>
                    <a:pt x="51" y="134"/>
                    <a:pt x="71" y="134"/>
                  </a:cubicBezTo>
                  <a:lnTo>
                    <a:pt x="92" y="134"/>
                  </a:lnTo>
                  <a:cubicBezTo>
                    <a:pt x="102" y="124"/>
                    <a:pt x="112" y="124"/>
                    <a:pt x="112" y="113"/>
                  </a:cubicBezTo>
                  <a:cubicBezTo>
                    <a:pt x="123" y="113"/>
                    <a:pt x="132" y="104"/>
                    <a:pt x="132" y="93"/>
                  </a:cubicBezTo>
                  <a:lnTo>
                    <a:pt x="132" y="73"/>
                  </a:lnTo>
                  <a:lnTo>
                    <a:pt x="132" y="43"/>
                  </a:lnTo>
                  <a:cubicBezTo>
                    <a:pt x="132" y="32"/>
                    <a:pt x="123" y="32"/>
                    <a:pt x="112" y="22"/>
                  </a:cubicBezTo>
                  <a:cubicBezTo>
                    <a:pt x="112" y="12"/>
                    <a:pt x="102" y="12"/>
                    <a:pt x="92" y="12"/>
                  </a:cubicBezTo>
                  <a:cubicBezTo>
                    <a:pt x="84" y="4"/>
                    <a:pt x="7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7818537" y="2066623"/>
              <a:ext cx="589714" cy="672721"/>
            </a:xfrm>
            <a:custGeom>
              <a:avLst/>
              <a:gdLst/>
              <a:ahLst/>
              <a:cxnLst/>
              <a:rect l="l" t="t" r="r" b="b"/>
              <a:pathLst>
                <a:path w="3403" h="3882" extrusionOk="0">
                  <a:moveTo>
                    <a:pt x="59" y="0"/>
                  </a:moveTo>
                  <a:cubicBezTo>
                    <a:pt x="46" y="0"/>
                    <a:pt x="33" y="3"/>
                    <a:pt x="21" y="11"/>
                  </a:cubicBezTo>
                  <a:cubicBezTo>
                    <a:pt x="11" y="32"/>
                    <a:pt x="1" y="52"/>
                    <a:pt x="1" y="62"/>
                  </a:cubicBezTo>
                  <a:cubicBezTo>
                    <a:pt x="1" y="83"/>
                    <a:pt x="1" y="103"/>
                    <a:pt x="11" y="113"/>
                  </a:cubicBezTo>
                  <a:cubicBezTo>
                    <a:pt x="32" y="124"/>
                    <a:pt x="52" y="133"/>
                    <a:pt x="62" y="133"/>
                  </a:cubicBezTo>
                  <a:cubicBezTo>
                    <a:pt x="82" y="133"/>
                    <a:pt x="93" y="133"/>
                    <a:pt x="113" y="124"/>
                  </a:cubicBezTo>
                  <a:cubicBezTo>
                    <a:pt x="123" y="103"/>
                    <a:pt x="134" y="93"/>
                    <a:pt x="134" y="72"/>
                  </a:cubicBezTo>
                  <a:cubicBezTo>
                    <a:pt x="134" y="52"/>
                    <a:pt x="134" y="32"/>
                    <a:pt x="113" y="22"/>
                  </a:cubicBezTo>
                  <a:cubicBezTo>
                    <a:pt x="100" y="9"/>
                    <a:pt x="80" y="0"/>
                    <a:pt x="59" y="0"/>
                  </a:cubicBezTo>
                  <a:close/>
                  <a:moveTo>
                    <a:pt x="535" y="537"/>
                  </a:moveTo>
                  <a:cubicBezTo>
                    <a:pt x="519" y="537"/>
                    <a:pt x="504" y="542"/>
                    <a:pt x="490" y="551"/>
                  </a:cubicBezTo>
                  <a:cubicBezTo>
                    <a:pt x="469" y="561"/>
                    <a:pt x="459" y="581"/>
                    <a:pt x="459" y="602"/>
                  </a:cubicBezTo>
                  <a:cubicBezTo>
                    <a:pt x="459" y="622"/>
                    <a:pt x="469" y="633"/>
                    <a:pt x="480" y="643"/>
                  </a:cubicBezTo>
                  <a:cubicBezTo>
                    <a:pt x="490" y="663"/>
                    <a:pt x="510" y="674"/>
                    <a:pt x="530" y="674"/>
                  </a:cubicBezTo>
                  <a:cubicBezTo>
                    <a:pt x="551" y="674"/>
                    <a:pt x="561" y="663"/>
                    <a:pt x="571" y="653"/>
                  </a:cubicBezTo>
                  <a:cubicBezTo>
                    <a:pt x="591" y="643"/>
                    <a:pt x="602" y="622"/>
                    <a:pt x="602" y="602"/>
                  </a:cubicBezTo>
                  <a:cubicBezTo>
                    <a:pt x="602" y="592"/>
                    <a:pt x="591" y="572"/>
                    <a:pt x="582" y="561"/>
                  </a:cubicBezTo>
                  <a:cubicBezTo>
                    <a:pt x="570" y="545"/>
                    <a:pt x="553" y="537"/>
                    <a:pt x="535" y="537"/>
                  </a:cubicBezTo>
                  <a:close/>
                  <a:moveTo>
                    <a:pt x="999" y="1068"/>
                  </a:moveTo>
                  <a:cubicBezTo>
                    <a:pt x="981" y="1068"/>
                    <a:pt x="963" y="1076"/>
                    <a:pt x="948" y="1091"/>
                  </a:cubicBezTo>
                  <a:cubicBezTo>
                    <a:pt x="938" y="1101"/>
                    <a:pt x="928" y="1122"/>
                    <a:pt x="928" y="1142"/>
                  </a:cubicBezTo>
                  <a:cubicBezTo>
                    <a:pt x="928" y="1152"/>
                    <a:pt x="938" y="1172"/>
                    <a:pt x="948" y="1183"/>
                  </a:cubicBezTo>
                  <a:cubicBezTo>
                    <a:pt x="958" y="1193"/>
                    <a:pt x="978" y="1203"/>
                    <a:pt x="999" y="1203"/>
                  </a:cubicBezTo>
                  <a:cubicBezTo>
                    <a:pt x="1009" y="1203"/>
                    <a:pt x="1030" y="1203"/>
                    <a:pt x="1040" y="1193"/>
                  </a:cubicBezTo>
                  <a:cubicBezTo>
                    <a:pt x="1060" y="1172"/>
                    <a:pt x="1060" y="1152"/>
                    <a:pt x="1060" y="1142"/>
                  </a:cubicBezTo>
                  <a:cubicBezTo>
                    <a:pt x="1060" y="1122"/>
                    <a:pt x="1060" y="1111"/>
                    <a:pt x="1050" y="1091"/>
                  </a:cubicBezTo>
                  <a:cubicBezTo>
                    <a:pt x="1035" y="1076"/>
                    <a:pt x="1017" y="1068"/>
                    <a:pt x="999" y="1068"/>
                  </a:cubicBezTo>
                  <a:close/>
                  <a:moveTo>
                    <a:pt x="1461" y="1606"/>
                  </a:moveTo>
                  <a:cubicBezTo>
                    <a:pt x="1446" y="1606"/>
                    <a:pt x="1430" y="1611"/>
                    <a:pt x="1417" y="1620"/>
                  </a:cubicBezTo>
                  <a:cubicBezTo>
                    <a:pt x="1406" y="1631"/>
                    <a:pt x="1396" y="1651"/>
                    <a:pt x="1396" y="1672"/>
                  </a:cubicBezTo>
                  <a:cubicBezTo>
                    <a:pt x="1396" y="1681"/>
                    <a:pt x="1396" y="1702"/>
                    <a:pt x="1417" y="1712"/>
                  </a:cubicBezTo>
                  <a:cubicBezTo>
                    <a:pt x="1427" y="1733"/>
                    <a:pt x="1447" y="1743"/>
                    <a:pt x="1457" y="1743"/>
                  </a:cubicBezTo>
                  <a:cubicBezTo>
                    <a:pt x="1478" y="1743"/>
                    <a:pt x="1498" y="1733"/>
                    <a:pt x="1508" y="1722"/>
                  </a:cubicBezTo>
                  <a:cubicBezTo>
                    <a:pt x="1519" y="1712"/>
                    <a:pt x="1528" y="1692"/>
                    <a:pt x="1528" y="1672"/>
                  </a:cubicBezTo>
                  <a:cubicBezTo>
                    <a:pt x="1528" y="1651"/>
                    <a:pt x="1528" y="1641"/>
                    <a:pt x="1508" y="1631"/>
                  </a:cubicBezTo>
                  <a:cubicBezTo>
                    <a:pt x="1497" y="1614"/>
                    <a:pt x="1479" y="1606"/>
                    <a:pt x="1461" y="1606"/>
                  </a:cubicBezTo>
                  <a:close/>
                  <a:moveTo>
                    <a:pt x="1931" y="2137"/>
                  </a:moveTo>
                  <a:cubicBezTo>
                    <a:pt x="1913" y="2137"/>
                    <a:pt x="1895" y="2145"/>
                    <a:pt x="1885" y="2160"/>
                  </a:cubicBezTo>
                  <a:cubicBezTo>
                    <a:pt x="1865" y="2170"/>
                    <a:pt x="1865" y="2191"/>
                    <a:pt x="1854" y="2201"/>
                  </a:cubicBezTo>
                  <a:cubicBezTo>
                    <a:pt x="1854" y="2222"/>
                    <a:pt x="1865" y="2242"/>
                    <a:pt x="1875" y="2252"/>
                  </a:cubicBezTo>
                  <a:cubicBezTo>
                    <a:pt x="1895" y="2262"/>
                    <a:pt x="1906" y="2272"/>
                    <a:pt x="1926" y="2272"/>
                  </a:cubicBezTo>
                  <a:cubicBezTo>
                    <a:pt x="1946" y="2272"/>
                    <a:pt x="1956" y="2272"/>
                    <a:pt x="1967" y="2262"/>
                  </a:cubicBezTo>
                  <a:cubicBezTo>
                    <a:pt x="1987" y="2242"/>
                    <a:pt x="1997" y="2222"/>
                    <a:pt x="1997" y="2201"/>
                  </a:cubicBezTo>
                  <a:cubicBezTo>
                    <a:pt x="1997" y="2191"/>
                    <a:pt x="1987" y="2170"/>
                    <a:pt x="1976" y="2160"/>
                  </a:cubicBezTo>
                  <a:cubicBezTo>
                    <a:pt x="1966" y="2145"/>
                    <a:pt x="1949" y="2137"/>
                    <a:pt x="1931" y="2137"/>
                  </a:cubicBezTo>
                  <a:close/>
                  <a:moveTo>
                    <a:pt x="2391" y="2676"/>
                  </a:moveTo>
                  <a:cubicBezTo>
                    <a:pt x="2376" y="2676"/>
                    <a:pt x="2363" y="2681"/>
                    <a:pt x="2354" y="2690"/>
                  </a:cubicBezTo>
                  <a:cubicBezTo>
                    <a:pt x="2333" y="2700"/>
                    <a:pt x="2323" y="2720"/>
                    <a:pt x="2323" y="2741"/>
                  </a:cubicBezTo>
                  <a:cubicBezTo>
                    <a:pt x="2323" y="2761"/>
                    <a:pt x="2333" y="2772"/>
                    <a:pt x="2343" y="2781"/>
                  </a:cubicBezTo>
                  <a:cubicBezTo>
                    <a:pt x="2354" y="2802"/>
                    <a:pt x="2374" y="2812"/>
                    <a:pt x="2394" y="2812"/>
                  </a:cubicBezTo>
                  <a:cubicBezTo>
                    <a:pt x="2404" y="2812"/>
                    <a:pt x="2425" y="2802"/>
                    <a:pt x="2435" y="2792"/>
                  </a:cubicBezTo>
                  <a:cubicBezTo>
                    <a:pt x="2456" y="2781"/>
                    <a:pt x="2456" y="2761"/>
                    <a:pt x="2456" y="2741"/>
                  </a:cubicBezTo>
                  <a:cubicBezTo>
                    <a:pt x="2456" y="2731"/>
                    <a:pt x="2456" y="2710"/>
                    <a:pt x="2445" y="2700"/>
                  </a:cubicBezTo>
                  <a:cubicBezTo>
                    <a:pt x="2428" y="2683"/>
                    <a:pt x="2409" y="2676"/>
                    <a:pt x="2391" y="2676"/>
                  </a:cubicBezTo>
                  <a:close/>
                  <a:moveTo>
                    <a:pt x="2857" y="3210"/>
                  </a:moveTo>
                  <a:cubicBezTo>
                    <a:pt x="2842" y="3210"/>
                    <a:pt x="2826" y="3216"/>
                    <a:pt x="2812" y="3229"/>
                  </a:cubicBezTo>
                  <a:cubicBezTo>
                    <a:pt x="2802" y="3240"/>
                    <a:pt x="2791" y="3260"/>
                    <a:pt x="2791" y="3270"/>
                  </a:cubicBezTo>
                  <a:cubicBezTo>
                    <a:pt x="2791" y="3291"/>
                    <a:pt x="2791" y="3311"/>
                    <a:pt x="2812" y="3322"/>
                  </a:cubicBezTo>
                  <a:cubicBezTo>
                    <a:pt x="2822" y="3331"/>
                    <a:pt x="2843" y="3342"/>
                    <a:pt x="2863" y="3342"/>
                  </a:cubicBezTo>
                  <a:cubicBezTo>
                    <a:pt x="2873" y="3342"/>
                    <a:pt x="2893" y="3342"/>
                    <a:pt x="2904" y="3331"/>
                  </a:cubicBezTo>
                  <a:cubicBezTo>
                    <a:pt x="2913" y="3311"/>
                    <a:pt x="2924" y="3301"/>
                    <a:pt x="2924" y="3281"/>
                  </a:cubicBezTo>
                  <a:cubicBezTo>
                    <a:pt x="2924" y="3260"/>
                    <a:pt x="2924" y="3250"/>
                    <a:pt x="2904" y="3229"/>
                  </a:cubicBezTo>
                  <a:cubicBezTo>
                    <a:pt x="2893" y="3218"/>
                    <a:pt x="2875" y="3210"/>
                    <a:pt x="2857" y="3210"/>
                  </a:cubicBezTo>
                  <a:close/>
                  <a:moveTo>
                    <a:pt x="3325" y="3745"/>
                  </a:moveTo>
                  <a:cubicBezTo>
                    <a:pt x="3310" y="3745"/>
                    <a:pt x="3294" y="3750"/>
                    <a:pt x="3280" y="3759"/>
                  </a:cubicBezTo>
                  <a:cubicBezTo>
                    <a:pt x="3250" y="3790"/>
                    <a:pt x="3250" y="3831"/>
                    <a:pt x="3270" y="3851"/>
                  </a:cubicBezTo>
                  <a:cubicBezTo>
                    <a:pt x="3280" y="3871"/>
                    <a:pt x="3300" y="3881"/>
                    <a:pt x="3321" y="3881"/>
                  </a:cubicBezTo>
                  <a:cubicBezTo>
                    <a:pt x="3341" y="3881"/>
                    <a:pt x="3352" y="3871"/>
                    <a:pt x="3372" y="3861"/>
                  </a:cubicBezTo>
                  <a:cubicBezTo>
                    <a:pt x="3393" y="3841"/>
                    <a:pt x="3402" y="3790"/>
                    <a:pt x="3372" y="3770"/>
                  </a:cubicBezTo>
                  <a:cubicBezTo>
                    <a:pt x="3361" y="3753"/>
                    <a:pt x="3343" y="3745"/>
                    <a:pt x="3325" y="37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7818537" y="2066276"/>
              <a:ext cx="23221" cy="23568"/>
            </a:xfrm>
            <a:custGeom>
              <a:avLst/>
              <a:gdLst/>
              <a:ahLst/>
              <a:cxnLst/>
              <a:rect l="l" t="t" r="r" b="b"/>
              <a:pathLst>
                <a:path w="134" h="136" extrusionOk="0">
                  <a:moveTo>
                    <a:pt x="67" y="1"/>
                  </a:moveTo>
                  <a:cubicBezTo>
                    <a:pt x="49" y="1"/>
                    <a:pt x="31" y="8"/>
                    <a:pt x="21" y="24"/>
                  </a:cubicBezTo>
                  <a:cubicBezTo>
                    <a:pt x="1" y="34"/>
                    <a:pt x="1" y="54"/>
                    <a:pt x="1" y="74"/>
                  </a:cubicBezTo>
                  <a:cubicBezTo>
                    <a:pt x="1" y="85"/>
                    <a:pt x="1" y="105"/>
                    <a:pt x="21" y="115"/>
                  </a:cubicBezTo>
                  <a:cubicBezTo>
                    <a:pt x="21" y="126"/>
                    <a:pt x="32" y="126"/>
                    <a:pt x="41" y="135"/>
                  </a:cubicBezTo>
                  <a:lnTo>
                    <a:pt x="62" y="135"/>
                  </a:lnTo>
                  <a:cubicBezTo>
                    <a:pt x="82" y="135"/>
                    <a:pt x="103" y="126"/>
                    <a:pt x="113" y="115"/>
                  </a:cubicBezTo>
                  <a:cubicBezTo>
                    <a:pt x="123" y="115"/>
                    <a:pt x="123" y="105"/>
                    <a:pt x="134" y="95"/>
                  </a:cubicBezTo>
                  <a:lnTo>
                    <a:pt x="134" y="74"/>
                  </a:lnTo>
                  <a:lnTo>
                    <a:pt x="134" y="44"/>
                  </a:lnTo>
                  <a:cubicBezTo>
                    <a:pt x="123" y="34"/>
                    <a:pt x="123" y="24"/>
                    <a:pt x="113" y="24"/>
                  </a:cubicBezTo>
                  <a:cubicBezTo>
                    <a:pt x="103" y="8"/>
                    <a:pt x="85"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7172668" y="2159682"/>
              <a:ext cx="589541" cy="671335"/>
            </a:xfrm>
            <a:custGeom>
              <a:avLst/>
              <a:gdLst/>
              <a:ahLst/>
              <a:cxnLst/>
              <a:rect l="l" t="t" r="r" b="b"/>
              <a:pathLst>
                <a:path w="3402" h="3874" extrusionOk="0">
                  <a:moveTo>
                    <a:pt x="3327" y="0"/>
                  </a:moveTo>
                  <a:cubicBezTo>
                    <a:pt x="3308" y="0"/>
                    <a:pt x="3291" y="8"/>
                    <a:pt x="3280" y="24"/>
                  </a:cubicBezTo>
                  <a:cubicBezTo>
                    <a:pt x="3249" y="44"/>
                    <a:pt x="3259" y="96"/>
                    <a:pt x="3280" y="116"/>
                  </a:cubicBezTo>
                  <a:cubicBezTo>
                    <a:pt x="3300" y="126"/>
                    <a:pt x="3311" y="137"/>
                    <a:pt x="3331" y="137"/>
                  </a:cubicBezTo>
                  <a:cubicBezTo>
                    <a:pt x="3351" y="137"/>
                    <a:pt x="3361" y="126"/>
                    <a:pt x="3381" y="106"/>
                  </a:cubicBezTo>
                  <a:cubicBezTo>
                    <a:pt x="3402" y="85"/>
                    <a:pt x="3402" y="35"/>
                    <a:pt x="3372" y="14"/>
                  </a:cubicBezTo>
                  <a:cubicBezTo>
                    <a:pt x="3358" y="5"/>
                    <a:pt x="3342" y="0"/>
                    <a:pt x="3327" y="0"/>
                  </a:cubicBezTo>
                  <a:close/>
                  <a:moveTo>
                    <a:pt x="2857" y="531"/>
                  </a:moveTo>
                  <a:cubicBezTo>
                    <a:pt x="2839" y="531"/>
                    <a:pt x="2821" y="539"/>
                    <a:pt x="2811" y="554"/>
                  </a:cubicBezTo>
                  <a:cubicBezTo>
                    <a:pt x="2801" y="564"/>
                    <a:pt x="2791" y="585"/>
                    <a:pt x="2791" y="605"/>
                  </a:cubicBezTo>
                  <a:cubicBezTo>
                    <a:pt x="2791" y="615"/>
                    <a:pt x="2801" y="635"/>
                    <a:pt x="2822" y="656"/>
                  </a:cubicBezTo>
                  <a:cubicBezTo>
                    <a:pt x="2831" y="666"/>
                    <a:pt x="2852" y="666"/>
                    <a:pt x="2862" y="666"/>
                  </a:cubicBezTo>
                  <a:cubicBezTo>
                    <a:pt x="2883" y="666"/>
                    <a:pt x="2903" y="656"/>
                    <a:pt x="2913" y="646"/>
                  </a:cubicBezTo>
                  <a:cubicBezTo>
                    <a:pt x="2924" y="635"/>
                    <a:pt x="2933" y="615"/>
                    <a:pt x="2933" y="594"/>
                  </a:cubicBezTo>
                  <a:cubicBezTo>
                    <a:pt x="2933" y="585"/>
                    <a:pt x="2924" y="564"/>
                    <a:pt x="2903" y="554"/>
                  </a:cubicBezTo>
                  <a:cubicBezTo>
                    <a:pt x="2893" y="539"/>
                    <a:pt x="2875" y="531"/>
                    <a:pt x="2857" y="531"/>
                  </a:cubicBezTo>
                  <a:close/>
                  <a:moveTo>
                    <a:pt x="2399" y="1069"/>
                  </a:moveTo>
                  <a:cubicBezTo>
                    <a:pt x="2380" y="1069"/>
                    <a:pt x="2360" y="1077"/>
                    <a:pt x="2343" y="1094"/>
                  </a:cubicBezTo>
                  <a:cubicBezTo>
                    <a:pt x="2333" y="1104"/>
                    <a:pt x="2333" y="1124"/>
                    <a:pt x="2333" y="1135"/>
                  </a:cubicBezTo>
                  <a:cubicBezTo>
                    <a:pt x="2333" y="1155"/>
                    <a:pt x="2333" y="1175"/>
                    <a:pt x="2353" y="1185"/>
                  </a:cubicBezTo>
                  <a:cubicBezTo>
                    <a:pt x="2363" y="1196"/>
                    <a:pt x="2383" y="1206"/>
                    <a:pt x="2394" y="1206"/>
                  </a:cubicBezTo>
                  <a:cubicBezTo>
                    <a:pt x="2414" y="1206"/>
                    <a:pt x="2435" y="1196"/>
                    <a:pt x="2444" y="1175"/>
                  </a:cubicBezTo>
                  <a:cubicBezTo>
                    <a:pt x="2465" y="1165"/>
                    <a:pt x="2465" y="1144"/>
                    <a:pt x="2465" y="1135"/>
                  </a:cubicBezTo>
                  <a:cubicBezTo>
                    <a:pt x="2465" y="1114"/>
                    <a:pt x="2455" y="1094"/>
                    <a:pt x="2444" y="1083"/>
                  </a:cubicBezTo>
                  <a:cubicBezTo>
                    <a:pt x="2431" y="1074"/>
                    <a:pt x="2415" y="1069"/>
                    <a:pt x="2399" y="1069"/>
                  </a:cubicBezTo>
                  <a:close/>
                  <a:moveTo>
                    <a:pt x="1932" y="1604"/>
                  </a:moveTo>
                  <a:cubicBezTo>
                    <a:pt x="1913" y="1604"/>
                    <a:pt x="1896" y="1612"/>
                    <a:pt x="1885" y="1623"/>
                  </a:cubicBezTo>
                  <a:cubicBezTo>
                    <a:pt x="1874" y="1644"/>
                    <a:pt x="1864" y="1654"/>
                    <a:pt x="1864" y="1674"/>
                  </a:cubicBezTo>
                  <a:cubicBezTo>
                    <a:pt x="1864" y="1694"/>
                    <a:pt x="1874" y="1705"/>
                    <a:pt x="1885" y="1725"/>
                  </a:cubicBezTo>
                  <a:cubicBezTo>
                    <a:pt x="1905" y="1735"/>
                    <a:pt x="1915" y="1735"/>
                    <a:pt x="1935" y="1735"/>
                  </a:cubicBezTo>
                  <a:cubicBezTo>
                    <a:pt x="1946" y="1735"/>
                    <a:pt x="1966" y="1725"/>
                    <a:pt x="1987" y="1715"/>
                  </a:cubicBezTo>
                  <a:cubicBezTo>
                    <a:pt x="1996" y="1705"/>
                    <a:pt x="1996" y="1685"/>
                    <a:pt x="1996" y="1664"/>
                  </a:cubicBezTo>
                  <a:cubicBezTo>
                    <a:pt x="1996" y="1654"/>
                    <a:pt x="1987" y="1633"/>
                    <a:pt x="1976" y="1623"/>
                  </a:cubicBezTo>
                  <a:cubicBezTo>
                    <a:pt x="1962" y="1610"/>
                    <a:pt x="1947" y="1604"/>
                    <a:pt x="1932" y="1604"/>
                  </a:cubicBezTo>
                  <a:close/>
                  <a:moveTo>
                    <a:pt x="1467" y="2139"/>
                  </a:moveTo>
                  <a:cubicBezTo>
                    <a:pt x="1448" y="2139"/>
                    <a:pt x="1427" y="2146"/>
                    <a:pt x="1416" y="2163"/>
                  </a:cubicBezTo>
                  <a:cubicBezTo>
                    <a:pt x="1406" y="2173"/>
                    <a:pt x="1396" y="2194"/>
                    <a:pt x="1396" y="2204"/>
                  </a:cubicBezTo>
                  <a:cubicBezTo>
                    <a:pt x="1396" y="2224"/>
                    <a:pt x="1406" y="2244"/>
                    <a:pt x="1426" y="2255"/>
                  </a:cubicBezTo>
                  <a:cubicBezTo>
                    <a:pt x="1437" y="2265"/>
                    <a:pt x="1446" y="2275"/>
                    <a:pt x="1467" y="2275"/>
                  </a:cubicBezTo>
                  <a:cubicBezTo>
                    <a:pt x="1487" y="2275"/>
                    <a:pt x="1508" y="2265"/>
                    <a:pt x="1518" y="2244"/>
                  </a:cubicBezTo>
                  <a:cubicBezTo>
                    <a:pt x="1528" y="2235"/>
                    <a:pt x="1538" y="2224"/>
                    <a:pt x="1538" y="2204"/>
                  </a:cubicBezTo>
                  <a:cubicBezTo>
                    <a:pt x="1538" y="2183"/>
                    <a:pt x="1528" y="2163"/>
                    <a:pt x="1508" y="2153"/>
                  </a:cubicBezTo>
                  <a:cubicBezTo>
                    <a:pt x="1498" y="2144"/>
                    <a:pt x="1483" y="2139"/>
                    <a:pt x="1467" y="2139"/>
                  </a:cubicBezTo>
                  <a:close/>
                  <a:moveTo>
                    <a:pt x="1003" y="2673"/>
                  </a:moveTo>
                  <a:cubicBezTo>
                    <a:pt x="984" y="2673"/>
                    <a:pt x="964" y="2681"/>
                    <a:pt x="948" y="2692"/>
                  </a:cubicBezTo>
                  <a:cubicBezTo>
                    <a:pt x="937" y="2703"/>
                    <a:pt x="937" y="2723"/>
                    <a:pt x="937" y="2744"/>
                  </a:cubicBezTo>
                  <a:cubicBezTo>
                    <a:pt x="937" y="2764"/>
                    <a:pt x="937" y="2774"/>
                    <a:pt x="958" y="2794"/>
                  </a:cubicBezTo>
                  <a:cubicBezTo>
                    <a:pt x="968" y="2805"/>
                    <a:pt x="989" y="2805"/>
                    <a:pt x="998" y="2805"/>
                  </a:cubicBezTo>
                  <a:cubicBezTo>
                    <a:pt x="1019" y="2805"/>
                    <a:pt x="1039" y="2794"/>
                    <a:pt x="1050" y="2785"/>
                  </a:cubicBezTo>
                  <a:cubicBezTo>
                    <a:pt x="1059" y="2774"/>
                    <a:pt x="1070" y="2754"/>
                    <a:pt x="1070" y="2733"/>
                  </a:cubicBezTo>
                  <a:cubicBezTo>
                    <a:pt x="1070" y="2723"/>
                    <a:pt x="1059" y="2703"/>
                    <a:pt x="1050" y="2692"/>
                  </a:cubicBezTo>
                  <a:cubicBezTo>
                    <a:pt x="1036" y="2679"/>
                    <a:pt x="1020" y="2673"/>
                    <a:pt x="1003" y="2673"/>
                  </a:cubicBezTo>
                  <a:close/>
                  <a:moveTo>
                    <a:pt x="536" y="3208"/>
                  </a:moveTo>
                  <a:cubicBezTo>
                    <a:pt x="518" y="3208"/>
                    <a:pt x="500" y="3216"/>
                    <a:pt x="489" y="3233"/>
                  </a:cubicBezTo>
                  <a:cubicBezTo>
                    <a:pt x="479" y="3242"/>
                    <a:pt x="469" y="3263"/>
                    <a:pt x="469" y="3273"/>
                  </a:cubicBezTo>
                  <a:cubicBezTo>
                    <a:pt x="469" y="3294"/>
                    <a:pt x="479" y="3314"/>
                    <a:pt x="489" y="3324"/>
                  </a:cubicBezTo>
                  <a:cubicBezTo>
                    <a:pt x="500" y="3334"/>
                    <a:pt x="520" y="3344"/>
                    <a:pt x="540" y="3344"/>
                  </a:cubicBezTo>
                  <a:cubicBezTo>
                    <a:pt x="561" y="3344"/>
                    <a:pt x="571" y="3334"/>
                    <a:pt x="591" y="3314"/>
                  </a:cubicBezTo>
                  <a:cubicBezTo>
                    <a:pt x="602" y="3304"/>
                    <a:pt x="602" y="3294"/>
                    <a:pt x="602" y="3273"/>
                  </a:cubicBezTo>
                  <a:cubicBezTo>
                    <a:pt x="602" y="3253"/>
                    <a:pt x="591" y="3233"/>
                    <a:pt x="581" y="3222"/>
                  </a:cubicBezTo>
                  <a:cubicBezTo>
                    <a:pt x="567" y="3213"/>
                    <a:pt x="551" y="3208"/>
                    <a:pt x="536" y="3208"/>
                  </a:cubicBezTo>
                  <a:close/>
                  <a:moveTo>
                    <a:pt x="67" y="3739"/>
                  </a:moveTo>
                  <a:cubicBezTo>
                    <a:pt x="49" y="3739"/>
                    <a:pt x="31" y="3747"/>
                    <a:pt x="21" y="3762"/>
                  </a:cubicBezTo>
                  <a:cubicBezTo>
                    <a:pt x="11" y="3783"/>
                    <a:pt x="0" y="3792"/>
                    <a:pt x="0" y="3813"/>
                  </a:cubicBezTo>
                  <a:cubicBezTo>
                    <a:pt x="0" y="3833"/>
                    <a:pt x="11" y="3844"/>
                    <a:pt x="31" y="3864"/>
                  </a:cubicBezTo>
                  <a:cubicBezTo>
                    <a:pt x="41" y="3874"/>
                    <a:pt x="52" y="3874"/>
                    <a:pt x="72" y="3874"/>
                  </a:cubicBezTo>
                  <a:cubicBezTo>
                    <a:pt x="92" y="3874"/>
                    <a:pt x="113" y="3864"/>
                    <a:pt x="122" y="3853"/>
                  </a:cubicBezTo>
                  <a:cubicBezTo>
                    <a:pt x="133" y="3844"/>
                    <a:pt x="143" y="3823"/>
                    <a:pt x="143" y="3803"/>
                  </a:cubicBezTo>
                  <a:cubicBezTo>
                    <a:pt x="133" y="3792"/>
                    <a:pt x="133" y="3772"/>
                    <a:pt x="113" y="3762"/>
                  </a:cubicBezTo>
                  <a:cubicBezTo>
                    <a:pt x="102" y="3747"/>
                    <a:pt x="85" y="3739"/>
                    <a:pt x="67" y="37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7172668" y="2807802"/>
              <a:ext cx="24781" cy="23221"/>
            </a:xfrm>
            <a:custGeom>
              <a:avLst/>
              <a:gdLst/>
              <a:ahLst/>
              <a:cxnLst/>
              <a:rect l="l" t="t" r="r" b="b"/>
              <a:pathLst>
                <a:path w="143" h="134" extrusionOk="0">
                  <a:moveTo>
                    <a:pt x="68" y="1"/>
                  </a:moveTo>
                  <a:cubicBezTo>
                    <a:pt x="50" y="1"/>
                    <a:pt x="33" y="10"/>
                    <a:pt x="21" y="22"/>
                  </a:cubicBezTo>
                  <a:cubicBezTo>
                    <a:pt x="21" y="32"/>
                    <a:pt x="11" y="32"/>
                    <a:pt x="11" y="43"/>
                  </a:cubicBezTo>
                  <a:cubicBezTo>
                    <a:pt x="0" y="52"/>
                    <a:pt x="0" y="63"/>
                    <a:pt x="0" y="73"/>
                  </a:cubicBezTo>
                  <a:cubicBezTo>
                    <a:pt x="0" y="73"/>
                    <a:pt x="0" y="83"/>
                    <a:pt x="11" y="93"/>
                  </a:cubicBezTo>
                  <a:cubicBezTo>
                    <a:pt x="11" y="104"/>
                    <a:pt x="21" y="113"/>
                    <a:pt x="21" y="113"/>
                  </a:cubicBezTo>
                  <a:cubicBezTo>
                    <a:pt x="41" y="134"/>
                    <a:pt x="52" y="134"/>
                    <a:pt x="72" y="134"/>
                  </a:cubicBezTo>
                  <a:lnTo>
                    <a:pt x="102" y="134"/>
                  </a:lnTo>
                  <a:cubicBezTo>
                    <a:pt x="102" y="124"/>
                    <a:pt x="113" y="124"/>
                    <a:pt x="122" y="113"/>
                  </a:cubicBezTo>
                  <a:cubicBezTo>
                    <a:pt x="133" y="104"/>
                    <a:pt x="143" y="83"/>
                    <a:pt x="143" y="73"/>
                  </a:cubicBezTo>
                  <a:cubicBezTo>
                    <a:pt x="143" y="63"/>
                    <a:pt x="133" y="52"/>
                    <a:pt x="133" y="43"/>
                  </a:cubicBezTo>
                  <a:cubicBezTo>
                    <a:pt x="133" y="32"/>
                    <a:pt x="122" y="32"/>
                    <a:pt x="122" y="22"/>
                  </a:cubicBezTo>
                  <a:cubicBezTo>
                    <a:pt x="113" y="12"/>
                    <a:pt x="102" y="12"/>
                    <a:pt x="102" y="12"/>
                  </a:cubicBezTo>
                  <a:cubicBezTo>
                    <a:pt x="91" y="4"/>
                    <a:pt x="79"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7818537" y="314100"/>
              <a:ext cx="23221" cy="1775728"/>
            </a:xfrm>
            <a:custGeom>
              <a:avLst/>
              <a:gdLst/>
              <a:ahLst/>
              <a:cxnLst/>
              <a:rect l="l" t="t" r="r" b="b"/>
              <a:pathLst>
                <a:path w="134" h="10247" extrusionOk="0">
                  <a:moveTo>
                    <a:pt x="62" y="1"/>
                  </a:moveTo>
                  <a:cubicBezTo>
                    <a:pt x="32" y="1"/>
                    <a:pt x="1" y="32"/>
                    <a:pt x="1" y="73"/>
                  </a:cubicBezTo>
                  <a:cubicBezTo>
                    <a:pt x="1" y="113"/>
                    <a:pt x="32" y="134"/>
                    <a:pt x="62" y="134"/>
                  </a:cubicBezTo>
                  <a:cubicBezTo>
                    <a:pt x="103" y="134"/>
                    <a:pt x="134" y="113"/>
                    <a:pt x="134" y="73"/>
                  </a:cubicBezTo>
                  <a:cubicBezTo>
                    <a:pt x="134" y="32"/>
                    <a:pt x="103" y="1"/>
                    <a:pt x="62" y="1"/>
                  </a:cubicBezTo>
                  <a:close/>
                  <a:moveTo>
                    <a:pt x="62" y="673"/>
                  </a:moveTo>
                  <a:cubicBezTo>
                    <a:pt x="32" y="673"/>
                    <a:pt x="1" y="704"/>
                    <a:pt x="1" y="745"/>
                  </a:cubicBezTo>
                  <a:cubicBezTo>
                    <a:pt x="1" y="785"/>
                    <a:pt x="32" y="816"/>
                    <a:pt x="62" y="816"/>
                  </a:cubicBezTo>
                  <a:cubicBezTo>
                    <a:pt x="103" y="816"/>
                    <a:pt x="134" y="785"/>
                    <a:pt x="134" y="745"/>
                  </a:cubicBezTo>
                  <a:cubicBezTo>
                    <a:pt x="134" y="704"/>
                    <a:pt x="103" y="673"/>
                    <a:pt x="62" y="673"/>
                  </a:cubicBezTo>
                  <a:close/>
                  <a:moveTo>
                    <a:pt x="62" y="1356"/>
                  </a:moveTo>
                  <a:cubicBezTo>
                    <a:pt x="32" y="1356"/>
                    <a:pt x="1" y="1386"/>
                    <a:pt x="1" y="1417"/>
                  </a:cubicBezTo>
                  <a:cubicBezTo>
                    <a:pt x="1" y="1458"/>
                    <a:pt x="32" y="1488"/>
                    <a:pt x="62" y="1488"/>
                  </a:cubicBezTo>
                  <a:cubicBezTo>
                    <a:pt x="103" y="1488"/>
                    <a:pt x="134" y="1458"/>
                    <a:pt x="134" y="1417"/>
                  </a:cubicBezTo>
                  <a:cubicBezTo>
                    <a:pt x="134" y="1386"/>
                    <a:pt x="103" y="1356"/>
                    <a:pt x="62" y="1356"/>
                  </a:cubicBezTo>
                  <a:close/>
                  <a:moveTo>
                    <a:pt x="62" y="2028"/>
                  </a:moveTo>
                  <a:cubicBezTo>
                    <a:pt x="32" y="2028"/>
                    <a:pt x="1" y="2058"/>
                    <a:pt x="1" y="2089"/>
                  </a:cubicBezTo>
                  <a:cubicBezTo>
                    <a:pt x="1" y="2130"/>
                    <a:pt x="32" y="2160"/>
                    <a:pt x="62" y="2160"/>
                  </a:cubicBezTo>
                  <a:cubicBezTo>
                    <a:pt x="103" y="2160"/>
                    <a:pt x="134" y="2130"/>
                    <a:pt x="134" y="2089"/>
                  </a:cubicBezTo>
                  <a:cubicBezTo>
                    <a:pt x="134" y="2058"/>
                    <a:pt x="103" y="2028"/>
                    <a:pt x="62" y="2028"/>
                  </a:cubicBezTo>
                  <a:close/>
                  <a:moveTo>
                    <a:pt x="62" y="2700"/>
                  </a:moveTo>
                  <a:cubicBezTo>
                    <a:pt x="32" y="2700"/>
                    <a:pt x="1" y="2730"/>
                    <a:pt x="1" y="2771"/>
                  </a:cubicBezTo>
                  <a:cubicBezTo>
                    <a:pt x="1" y="2802"/>
                    <a:pt x="32" y="2832"/>
                    <a:pt x="62" y="2832"/>
                  </a:cubicBezTo>
                  <a:cubicBezTo>
                    <a:pt x="103" y="2832"/>
                    <a:pt x="134" y="2802"/>
                    <a:pt x="134" y="2771"/>
                  </a:cubicBezTo>
                  <a:cubicBezTo>
                    <a:pt x="134" y="2730"/>
                    <a:pt x="103" y="2700"/>
                    <a:pt x="62" y="2700"/>
                  </a:cubicBezTo>
                  <a:close/>
                  <a:moveTo>
                    <a:pt x="62" y="3372"/>
                  </a:moveTo>
                  <a:cubicBezTo>
                    <a:pt x="32" y="3372"/>
                    <a:pt x="1" y="3402"/>
                    <a:pt x="1" y="3443"/>
                  </a:cubicBezTo>
                  <a:cubicBezTo>
                    <a:pt x="1" y="3474"/>
                    <a:pt x="32" y="3504"/>
                    <a:pt x="62" y="3504"/>
                  </a:cubicBezTo>
                  <a:cubicBezTo>
                    <a:pt x="103" y="3504"/>
                    <a:pt x="134" y="3474"/>
                    <a:pt x="134" y="3443"/>
                  </a:cubicBezTo>
                  <a:cubicBezTo>
                    <a:pt x="134" y="3402"/>
                    <a:pt x="103" y="3372"/>
                    <a:pt x="62" y="3372"/>
                  </a:cubicBezTo>
                  <a:close/>
                  <a:moveTo>
                    <a:pt x="62" y="4044"/>
                  </a:moveTo>
                  <a:cubicBezTo>
                    <a:pt x="32" y="4044"/>
                    <a:pt x="1" y="4075"/>
                    <a:pt x="1" y="4115"/>
                  </a:cubicBezTo>
                  <a:cubicBezTo>
                    <a:pt x="1" y="4156"/>
                    <a:pt x="32" y="4187"/>
                    <a:pt x="62" y="4187"/>
                  </a:cubicBezTo>
                  <a:cubicBezTo>
                    <a:pt x="103" y="4187"/>
                    <a:pt x="134" y="4156"/>
                    <a:pt x="134" y="4115"/>
                  </a:cubicBezTo>
                  <a:cubicBezTo>
                    <a:pt x="134" y="4075"/>
                    <a:pt x="103" y="4044"/>
                    <a:pt x="62" y="4044"/>
                  </a:cubicBezTo>
                  <a:close/>
                  <a:moveTo>
                    <a:pt x="62" y="4717"/>
                  </a:moveTo>
                  <a:cubicBezTo>
                    <a:pt x="32" y="4717"/>
                    <a:pt x="1" y="4757"/>
                    <a:pt x="1" y="4788"/>
                  </a:cubicBezTo>
                  <a:cubicBezTo>
                    <a:pt x="1" y="4828"/>
                    <a:pt x="32" y="4859"/>
                    <a:pt x="62" y="4859"/>
                  </a:cubicBezTo>
                  <a:cubicBezTo>
                    <a:pt x="103" y="4859"/>
                    <a:pt x="134" y="4828"/>
                    <a:pt x="134" y="4788"/>
                  </a:cubicBezTo>
                  <a:cubicBezTo>
                    <a:pt x="134" y="4757"/>
                    <a:pt x="103" y="4717"/>
                    <a:pt x="62" y="4717"/>
                  </a:cubicBezTo>
                  <a:close/>
                  <a:moveTo>
                    <a:pt x="62" y="5399"/>
                  </a:moveTo>
                  <a:cubicBezTo>
                    <a:pt x="32" y="5399"/>
                    <a:pt x="1" y="5430"/>
                    <a:pt x="1" y="5460"/>
                  </a:cubicBezTo>
                  <a:cubicBezTo>
                    <a:pt x="1" y="5500"/>
                    <a:pt x="32" y="5531"/>
                    <a:pt x="62" y="5531"/>
                  </a:cubicBezTo>
                  <a:cubicBezTo>
                    <a:pt x="103" y="5531"/>
                    <a:pt x="134" y="5500"/>
                    <a:pt x="134" y="5460"/>
                  </a:cubicBezTo>
                  <a:cubicBezTo>
                    <a:pt x="134" y="5430"/>
                    <a:pt x="103" y="5399"/>
                    <a:pt x="62" y="5399"/>
                  </a:cubicBezTo>
                  <a:close/>
                  <a:moveTo>
                    <a:pt x="62" y="6071"/>
                  </a:moveTo>
                  <a:cubicBezTo>
                    <a:pt x="32" y="6071"/>
                    <a:pt x="1" y="6102"/>
                    <a:pt x="1" y="6132"/>
                  </a:cubicBezTo>
                  <a:cubicBezTo>
                    <a:pt x="1" y="6173"/>
                    <a:pt x="32" y="6204"/>
                    <a:pt x="62" y="6204"/>
                  </a:cubicBezTo>
                  <a:cubicBezTo>
                    <a:pt x="103" y="6204"/>
                    <a:pt x="134" y="6173"/>
                    <a:pt x="134" y="6132"/>
                  </a:cubicBezTo>
                  <a:cubicBezTo>
                    <a:pt x="134" y="6102"/>
                    <a:pt x="103" y="6071"/>
                    <a:pt x="62" y="6071"/>
                  </a:cubicBezTo>
                  <a:close/>
                  <a:moveTo>
                    <a:pt x="62" y="6743"/>
                  </a:moveTo>
                  <a:cubicBezTo>
                    <a:pt x="32" y="6743"/>
                    <a:pt x="1" y="6774"/>
                    <a:pt x="1" y="6815"/>
                  </a:cubicBezTo>
                  <a:cubicBezTo>
                    <a:pt x="1" y="6845"/>
                    <a:pt x="32" y="6876"/>
                    <a:pt x="62" y="6876"/>
                  </a:cubicBezTo>
                  <a:cubicBezTo>
                    <a:pt x="103" y="6876"/>
                    <a:pt x="134" y="6845"/>
                    <a:pt x="134" y="6815"/>
                  </a:cubicBezTo>
                  <a:cubicBezTo>
                    <a:pt x="134" y="6774"/>
                    <a:pt x="103" y="6743"/>
                    <a:pt x="62" y="6743"/>
                  </a:cubicBezTo>
                  <a:close/>
                  <a:moveTo>
                    <a:pt x="62" y="7415"/>
                  </a:moveTo>
                  <a:cubicBezTo>
                    <a:pt x="32" y="7415"/>
                    <a:pt x="1" y="7446"/>
                    <a:pt x="1" y="7487"/>
                  </a:cubicBezTo>
                  <a:cubicBezTo>
                    <a:pt x="1" y="7528"/>
                    <a:pt x="32" y="7548"/>
                    <a:pt x="62" y="7548"/>
                  </a:cubicBezTo>
                  <a:cubicBezTo>
                    <a:pt x="103" y="7548"/>
                    <a:pt x="134" y="7528"/>
                    <a:pt x="134" y="7487"/>
                  </a:cubicBezTo>
                  <a:cubicBezTo>
                    <a:pt x="134" y="7446"/>
                    <a:pt x="103" y="7415"/>
                    <a:pt x="62" y="7415"/>
                  </a:cubicBezTo>
                  <a:close/>
                  <a:moveTo>
                    <a:pt x="62" y="8087"/>
                  </a:moveTo>
                  <a:cubicBezTo>
                    <a:pt x="32" y="8087"/>
                    <a:pt x="1" y="8118"/>
                    <a:pt x="1" y="8159"/>
                  </a:cubicBezTo>
                  <a:cubicBezTo>
                    <a:pt x="1" y="8200"/>
                    <a:pt x="32" y="8230"/>
                    <a:pt x="62" y="8230"/>
                  </a:cubicBezTo>
                  <a:cubicBezTo>
                    <a:pt x="103" y="8230"/>
                    <a:pt x="134" y="8200"/>
                    <a:pt x="134" y="8159"/>
                  </a:cubicBezTo>
                  <a:cubicBezTo>
                    <a:pt x="134" y="8118"/>
                    <a:pt x="103" y="8087"/>
                    <a:pt x="62" y="8087"/>
                  </a:cubicBezTo>
                  <a:close/>
                  <a:moveTo>
                    <a:pt x="62" y="8770"/>
                  </a:moveTo>
                  <a:cubicBezTo>
                    <a:pt x="32" y="8770"/>
                    <a:pt x="1" y="8800"/>
                    <a:pt x="1" y="8831"/>
                  </a:cubicBezTo>
                  <a:cubicBezTo>
                    <a:pt x="1" y="8872"/>
                    <a:pt x="32" y="8902"/>
                    <a:pt x="62" y="8902"/>
                  </a:cubicBezTo>
                  <a:cubicBezTo>
                    <a:pt x="103" y="8902"/>
                    <a:pt x="134" y="8872"/>
                    <a:pt x="134" y="8831"/>
                  </a:cubicBezTo>
                  <a:cubicBezTo>
                    <a:pt x="134" y="8800"/>
                    <a:pt x="103" y="8770"/>
                    <a:pt x="62" y="8770"/>
                  </a:cubicBezTo>
                  <a:close/>
                  <a:moveTo>
                    <a:pt x="62" y="9442"/>
                  </a:moveTo>
                  <a:cubicBezTo>
                    <a:pt x="32" y="9442"/>
                    <a:pt x="1" y="9472"/>
                    <a:pt x="1" y="9503"/>
                  </a:cubicBezTo>
                  <a:cubicBezTo>
                    <a:pt x="1" y="9544"/>
                    <a:pt x="32" y="9574"/>
                    <a:pt x="62" y="9574"/>
                  </a:cubicBezTo>
                  <a:cubicBezTo>
                    <a:pt x="103" y="9574"/>
                    <a:pt x="134" y="9544"/>
                    <a:pt x="134" y="9503"/>
                  </a:cubicBezTo>
                  <a:cubicBezTo>
                    <a:pt x="134" y="9472"/>
                    <a:pt x="103" y="9442"/>
                    <a:pt x="62" y="9442"/>
                  </a:cubicBezTo>
                  <a:close/>
                  <a:moveTo>
                    <a:pt x="62" y="10114"/>
                  </a:moveTo>
                  <a:cubicBezTo>
                    <a:pt x="32" y="10114"/>
                    <a:pt x="1" y="10145"/>
                    <a:pt x="1" y="10185"/>
                  </a:cubicBezTo>
                  <a:cubicBezTo>
                    <a:pt x="1" y="10216"/>
                    <a:pt x="32" y="10246"/>
                    <a:pt x="62" y="10246"/>
                  </a:cubicBezTo>
                  <a:cubicBezTo>
                    <a:pt x="103" y="10246"/>
                    <a:pt x="134" y="10216"/>
                    <a:pt x="134" y="10185"/>
                  </a:cubicBezTo>
                  <a:cubicBezTo>
                    <a:pt x="134" y="10145"/>
                    <a:pt x="103" y="10114"/>
                    <a:pt x="62" y="101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6237225" y="1856764"/>
              <a:ext cx="1124495" cy="473089"/>
            </a:xfrm>
            <a:custGeom>
              <a:avLst/>
              <a:gdLst/>
              <a:ahLst/>
              <a:cxnLst/>
              <a:rect l="l" t="t" r="r" b="b"/>
              <a:pathLst>
                <a:path w="6489" h="2730" extrusionOk="0">
                  <a:moveTo>
                    <a:pt x="0" y="0"/>
                  </a:moveTo>
                  <a:cubicBezTo>
                    <a:pt x="0" y="0"/>
                    <a:pt x="439" y="2729"/>
                    <a:pt x="3035" y="2729"/>
                  </a:cubicBezTo>
                  <a:cubicBezTo>
                    <a:pt x="5643" y="2729"/>
                    <a:pt x="6488" y="0"/>
                    <a:pt x="6488" y="0"/>
                  </a:cubicBezTo>
                  <a:close/>
                </a:path>
              </a:pathLst>
            </a:custGeom>
            <a:solidFill>
              <a:srgbClr val="E9A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6237225" y="1856764"/>
              <a:ext cx="1124495" cy="473089"/>
            </a:xfrm>
            <a:custGeom>
              <a:avLst/>
              <a:gdLst/>
              <a:ahLst/>
              <a:cxnLst/>
              <a:rect l="l" t="t" r="r" b="b"/>
              <a:pathLst>
                <a:path w="6489" h="2730" extrusionOk="0">
                  <a:moveTo>
                    <a:pt x="0" y="0"/>
                  </a:moveTo>
                  <a:cubicBezTo>
                    <a:pt x="0" y="0"/>
                    <a:pt x="72" y="459"/>
                    <a:pt x="337" y="988"/>
                  </a:cubicBezTo>
                  <a:cubicBezTo>
                    <a:pt x="357" y="1039"/>
                    <a:pt x="388" y="1100"/>
                    <a:pt x="418" y="1151"/>
                  </a:cubicBezTo>
                  <a:cubicBezTo>
                    <a:pt x="571" y="1436"/>
                    <a:pt x="785" y="1742"/>
                    <a:pt x="1070" y="2007"/>
                  </a:cubicBezTo>
                  <a:cubicBezTo>
                    <a:pt x="1111" y="2048"/>
                    <a:pt x="1152" y="2078"/>
                    <a:pt x="1202" y="2118"/>
                  </a:cubicBezTo>
                  <a:cubicBezTo>
                    <a:pt x="1202" y="2118"/>
                    <a:pt x="1213" y="2129"/>
                    <a:pt x="1223" y="2129"/>
                  </a:cubicBezTo>
                  <a:cubicBezTo>
                    <a:pt x="1243" y="2149"/>
                    <a:pt x="1274" y="2170"/>
                    <a:pt x="1294" y="2190"/>
                  </a:cubicBezTo>
                  <a:cubicBezTo>
                    <a:pt x="1304" y="2200"/>
                    <a:pt x="1315" y="2200"/>
                    <a:pt x="1315" y="2210"/>
                  </a:cubicBezTo>
                  <a:cubicBezTo>
                    <a:pt x="1365" y="2241"/>
                    <a:pt x="1406" y="2272"/>
                    <a:pt x="1457" y="2302"/>
                  </a:cubicBezTo>
                  <a:cubicBezTo>
                    <a:pt x="1620" y="2404"/>
                    <a:pt x="1793" y="2496"/>
                    <a:pt x="1987" y="2557"/>
                  </a:cubicBezTo>
                  <a:cubicBezTo>
                    <a:pt x="2017" y="2577"/>
                    <a:pt x="2048" y="2587"/>
                    <a:pt x="2078" y="2597"/>
                  </a:cubicBezTo>
                  <a:cubicBezTo>
                    <a:pt x="2109" y="2597"/>
                    <a:pt x="2129" y="2607"/>
                    <a:pt x="2150" y="2618"/>
                  </a:cubicBezTo>
                  <a:cubicBezTo>
                    <a:pt x="2231" y="2638"/>
                    <a:pt x="2313" y="2659"/>
                    <a:pt x="2394" y="2668"/>
                  </a:cubicBezTo>
                  <a:cubicBezTo>
                    <a:pt x="2445" y="2689"/>
                    <a:pt x="2506" y="2689"/>
                    <a:pt x="2567" y="2699"/>
                  </a:cubicBezTo>
                  <a:cubicBezTo>
                    <a:pt x="2639" y="2709"/>
                    <a:pt x="2710" y="2720"/>
                    <a:pt x="2781" y="2720"/>
                  </a:cubicBezTo>
                  <a:cubicBezTo>
                    <a:pt x="2791" y="2729"/>
                    <a:pt x="2802" y="2729"/>
                    <a:pt x="2811" y="2729"/>
                  </a:cubicBezTo>
                  <a:lnTo>
                    <a:pt x="3270" y="2729"/>
                  </a:lnTo>
                  <a:cubicBezTo>
                    <a:pt x="3280" y="2729"/>
                    <a:pt x="3290" y="2729"/>
                    <a:pt x="3300" y="2720"/>
                  </a:cubicBezTo>
                  <a:cubicBezTo>
                    <a:pt x="3372" y="2720"/>
                    <a:pt x="3443" y="2709"/>
                    <a:pt x="3504" y="2699"/>
                  </a:cubicBezTo>
                  <a:cubicBezTo>
                    <a:pt x="3565" y="2699"/>
                    <a:pt x="3626" y="2689"/>
                    <a:pt x="3687" y="2679"/>
                  </a:cubicBezTo>
                  <a:cubicBezTo>
                    <a:pt x="3769" y="2659"/>
                    <a:pt x="3850" y="2638"/>
                    <a:pt x="3922" y="2618"/>
                  </a:cubicBezTo>
                  <a:cubicBezTo>
                    <a:pt x="3952" y="2618"/>
                    <a:pt x="3972" y="2607"/>
                    <a:pt x="4003" y="2597"/>
                  </a:cubicBezTo>
                  <a:cubicBezTo>
                    <a:pt x="4024" y="2587"/>
                    <a:pt x="4054" y="2577"/>
                    <a:pt x="4085" y="2567"/>
                  </a:cubicBezTo>
                  <a:cubicBezTo>
                    <a:pt x="4319" y="2496"/>
                    <a:pt x="4533" y="2394"/>
                    <a:pt x="4726" y="2281"/>
                  </a:cubicBezTo>
                  <a:cubicBezTo>
                    <a:pt x="4777" y="2251"/>
                    <a:pt x="4818" y="2220"/>
                    <a:pt x="4869" y="2190"/>
                  </a:cubicBezTo>
                  <a:cubicBezTo>
                    <a:pt x="4879" y="2180"/>
                    <a:pt x="4889" y="2180"/>
                    <a:pt x="4900" y="2170"/>
                  </a:cubicBezTo>
                  <a:cubicBezTo>
                    <a:pt x="4920" y="2149"/>
                    <a:pt x="4950" y="2139"/>
                    <a:pt x="4970" y="2118"/>
                  </a:cubicBezTo>
                  <a:cubicBezTo>
                    <a:pt x="4981" y="2109"/>
                    <a:pt x="4991" y="2098"/>
                    <a:pt x="5001" y="2098"/>
                  </a:cubicBezTo>
                  <a:cubicBezTo>
                    <a:pt x="5042" y="2057"/>
                    <a:pt x="5093" y="2027"/>
                    <a:pt x="5133" y="1986"/>
                  </a:cubicBezTo>
                  <a:cubicBezTo>
                    <a:pt x="5490" y="1701"/>
                    <a:pt x="5765" y="1365"/>
                    <a:pt x="5969" y="1049"/>
                  </a:cubicBezTo>
                  <a:cubicBezTo>
                    <a:pt x="6009" y="998"/>
                    <a:pt x="6040" y="948"/>
                    <a:pt x="6070" y="896"/>
                  </a:cubicBezTo>
                  <a:cubicBezTo>
                    <a:pt x="6366" y="407"/>
                    <a:pt x="6488" y="0"/>
                    <a:pt x="6488"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6539104" y="1993146"/>
              <a:ext cx="10744" cy="11957"/>
            </a:xfrm>
            <a:custGeom>
              <a:avLst/>
              <a:gdLst/>
              <a:ahLst/>
              <a:cxnLst/>
              <a:rect l="l" t="t" r="r" b="b"/>
              <a:pathLst>
                <a:path w="62" h="69" extrusionOk="0">
                  <a:moveTo>
                    <a:pt x="32" y="0"/>
                  </a:moveTo>
                  <a:cubicBezTo>
                    <a:pt x="23" y="0"/>
                    <a:pt x="16" y="3"/>
                    <a:pt x="10" y="7"/>
                  </a:cubicBezTo>
                  <a:cubicBezTo>
                    <a:pt x="0" y="18"/>
                    <a:pt x="0" y="28"/>
                    <a:pt x="0" y="38"/>
                  </a:cubicBezTo>
                  <a:cubicBezTo>
                    <a:pt x="0" y="48"/>
                    <a:pt x="0" y="48"/>
                    <a:pt x="10" y="59"/>
                  </a:cubicBezTo>
                  <a:cubicBezTo>
                    <a:pt x="10" y="69"/>
                    <a:pt x="21" y="69"/>
                    <a:pt x="31" y="69"/>
                  </a:cubicBezTo>
                  <a:cubicBezTo>
                    <a:pt x="41" y="69"/>
                    <a:pt x="51" y="69"/>
                    <a:pt x="62" y="59"/>
                  </a:cubicBezTo>
                  <a:lnTo>
                    <a:pt x="62" y="38"/>
                  </a:lnTo>
                  <a:lnTo>
                    <a:pt x="62" y="7"/>
                  </a:lnTo>
                  <a:cubicBezTo>
                    <a:pt x="51" y="3"/>
                    <a:pt x="41" y="0"/>
                    <a:pt x="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6593692" y="2048254"/>
              <a:ext cx="121998" cy="122691"/>
            </a:xfrm>
            <a:custGeom>
              <a:avLst/>
              <a:gdLst/>
              <a:ahLst/>
              <a:cxnLst/>
              <a:rect l="l" t="t" r="r" b="b"/>
              <a:pathLst>
                <a:path w="704" h="708" extrusionOk="0">
                  <a:moveTo>
                    <a:pt x="33" y="0"/>
                  </a:moveTo>
                  <a:cubicBezTo>
                    <a:pt x="24" y="0"/>
                    <a:pt x="16" y="5"/>
                    <a:pt x="11" y="15"/>
                  </a:cubicBezTo>
                  <a:cubicBezTo>
                    <a:pt x="1" y="26"/>
                    <a:pt x="1" y="46"/>
                    <a:pt x="11" y="56"/>
                  </a:cubicBezTo>
                  <a:cubicBezTo>
                    <a:pt x="21" y="67"/>
                    <a:pt x="21" y="67"/>
                    <a:pt x="32" y="67"/>
                  </a:cubicBezTo>
                  <a:cubicBezTo>
                    <a:pt x="41" y="67"/>
                    <a:pt x="52" y="67"/>
                    <a:pt x="62" y="56"/>
                  </a:cubicBezTo>
                  <a:cubicBezTo>
                    <a:pt x="72" y="46"/>
                    <a:pt x="72" y="26"/>
                    <a:pt x="62" y="15"/>
                  </a:cubicBezTo>
                  <a:cubicBezTo>
                    <a:pt x="52" y="5"/>
                    <a:pt x="41" y="0"/>
                    <a:pt x="33" y="0"/>
                  </a:cubicBezTo>
                  <a:close/>
                  <a:moveTo>
                    <a:pt x="349" y="316"/>
                  </a:moveTo>
                  <a:cubicBezTo>
                    <a:pt x="340" y="316"/>
                    <a:pt x="332" y="321"/>
                    <a:pt x="327" y="331"/>
                  </a:cubicBezTo>
                  <a:cubicBezTo>
                    <a:pt x="317" y="331"/>
                    <a:pt x="317" y="341"/>
                    <a:pt x="317" y="352"/>
                  </a:cubicBezTo>
                  <a:cubicBezTo>
                    <a:pt x="317" y="362"/>
                    <a:pt x="317" y="372"/>
                    <a:pt x="327" y="372"/>
                  </a:cubicBezTo>
                  <a:cubicBezTo>
                    <a:pt x="337" y="382"/>
                    <a:pt x="337" y="382"/>
                    <a:pt x="347" y="382"/>
                  </a:cubicBezTo>
                  <a:cubicBezTo>
                    <a:pt x="358" y="382"/>
                    <a:pt x="367" y="382"/>
                    <a:pt x="378" y="372"/>
                  </a:cubicBezTo>
                  <a:cubicBezTo>
                    <a:pt x="378" y="372"/>
                    <a:pt x="388" y="362"/>
                    <a:pt x="388" y="352"/>
                  </a:cubicBezTo>
                  <a:cubicBezTo>
                    <a:pt x="388" y="341"/>
                    <a:pt x="378" y="331"/>
                    <a:pt x="378" y="331"/>
                  </a:cubicBezTo>
                  <a:cubicBezTo>
                    <a:pt x="368" y="321"/>
                    <a:pt x="358" y="316"/>
                    <a:pt x="349" y="316"/>
                  </a:cubicBezTo>
                  <a:close/>
                  <a:moveTo>
                    <a:pt x="664" y="639"/>
                  </a:moveTo>
                  <a:cubicBezTo>
                    <a:pt x="655" y="639"/>
                    <a:pt x="648" y="642"/>
                    <a:pt x="643" y="647"/>
                  </a:cubicBezTo>
                  <a:cubicBezTo>
                    <a:pt x="632" y="657"/>
                    <a:pt x="632" y="657"/>
                    <a:pt x="632" y="667"/>
                  </a:cubicBezTo>
                  <a:cubicBezTo>
                    <a:pt x="632" y="678"/>
                    <a:pt x="632" y="687"/>
                    <a:pt x="643" y="698"/>
                  </a:cubicBezTo>
                  <a:cubicBezTo>
                    <a:pt x="653" y="698"/>
                    <a:pt x="653" y="708"/>
                    <a:pt x="663" y="708"/>
                  </a:cubicBezTo>
                  <a:cubicBezTo>
                    <a:pt x="673" y="708"/>
                    <a:pt x="684" y="698"/>
                    <a:pt x="693" y="698"/>
                  </a:cubicBezTo>
                  <a:cubicBezTo>
                    <a:pt x="693" y="687"/>
                    <a:pt x="704" y="678"/>
                    <a:pt x="704" y="667"/>
                  </a:cubicBezTo>
                  <a:cubicBezTo>
                    <a:pt x="704" y="657"/>
                    <a:pt x="693" y="657"/>
                    <a:pt x="693" y="647"/>
                  </a:cubicBezTo>
                  <a:cubicBezTo>
                    <a:pt x="683" y="642"/>
                    <a:pt x="673" y="639"/>
                    <a:pt x="664" y="6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6757975" y="2213576"/>
              <a:ext cx="12477" cy="12130"/>
            </a:xfrm>
            <a:custGeom>
              <a:avLst/>
              <a:gdLst/>
              <a:ahLst/>
              <a:cxnLst/>
              <a:rect l="l" t="t" r="r" b="b"/>
              <a:pathLst>
                <a:path w="72" h="70" extrusionOk="0">
                  <a:moveTo>
                    <a:pt x="32" y="1"/>
                  </a:moveTo>
                  <a:cubicBezTo>
                    <a:pt x="23" y="1"/>
                    <a:pt x="15" y="4"/>
                    <a:pt x="10" y="9"/>
                  </a:cubicBezTo>
                  <a:cubicBezTo>
                    <a:pt x="0" y="19"/>
                    <a:pt x="0" y="29"/>
                    <a:pt x="0" y="29"/>
                  </a:cubicBezTo>
                  <a:cubicBezTo>
                    <a:pt x="0" y="39"/>
                    <a:pt x="0" y="50"/>
                    <a:pt x="10" y="59"/>
                  </a:cubicBezTo>
                  <a:cubicBezTo>
                    <a:pt x="10" y="59"/>
                    <a:pt x="21" y="70"/>
                    <a:pt x="30" y="70"/>
                  </a:cubicBezTo>
                  <a:cubicBezTo>
                    <a:pt x="41" y="70"/>
                    <a:pt x="51" y="59"/>
                    <a:pt x="61" y="59"/>
                  </a:cubicBezTo>
                  <a:cubicBezTo>
                    <a:pt x="61" y="50"/>
                    <a:pt x="71" y="39"/>
                    <a:pt x="71" y="29"/>
                  </a:cubicBezTo>
                  <a:cubicBezTo>
                    <a:pt x="71" y="29"/>
                    <a:pt x="61" y="19"/>
                    <a:pt x="61" y="9"/>
                  </a:cubicBezTo>
                  <a:cubicBezTo>
                    <a:pt x="51" y="4"/>
                    <a:pt x="41"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6812562" y="2048254"/>
              <a:ext cx="121998" cy="122691"/>
            </a:xfrm>
            <a:custGeom>
              <a:avLst/>
              <a:gdLst/>
              <a:ahLst/>
              <a:cxnLst/>
              <a:rect l="l" t="t" r="r" b="b"/>
              <a:pathLst>
                <a:path w="704" h="708" extrusionOk="0">
                  <a:moveTo>
                    <a:pt x="664" y="0"/>
                  </a:moveTo>
                  <a:cubicBezTo>
                    <a:pt x="655" y="0"/>
                    <a:pt x="648" y="5"/>
                    <a:pt x="643" y="15"/>
                  </a:cubicBezTo>
                  <a:cubicBezTo>
                    <a:pt x="632" y="15"/>
                    <a:pt x="632" y="26"/>
                    <a:pt x="632" y="36"/>
                  </a:cubicBezTo>
                  <a:cubicBezTo>
                    <a:pt x="632" y="46"/>
                    <a:pt x="632" y="56"/>
                    <a:pt x="643" y="56"/>
                  </a:cubicBezTo>
                  <a:cubicBezTo>
                    <a:pt x="652" y="67"/>
                    <a:pt x="663" y="67"/>
                    <a:pt x="663" y="67"/>
                  </a:cubicBezTo>
                  <a:cubicBezTo>
                    <a:pt x="673" y="67"/>
                    <a:pt x="683" y="67"/>
                    <a:pt x="693" y="56"/>
                  </a:cubicBezTo>
                  <a:cubicBezTo>
                    <a:pt x="693" y="56"/>
                    <a:pt x="704" y="46"/>
                    <a:pt x="704" y="36"/>
                  </a:cubicBezTo>
                  <a:cubicBezTo>
                    <a:pt x="704" y="26"/>
                    <a:pt x="693" y="15"/>
                    <a:pt x="693" y="15"/>
                  </a:cubicBezTo>
                  <a:cubicBezTo>
                    <a:pt x="683" y="5"/>
                    <a:pt x="673" y="0"/>
                    <a:pt x="664" y="0"/>
                  </a:cubicBezTo>
                  <a:close/>
                  <a:moveTo>
                    <a:pt x="349" y="316"/>
                  </a:moveTo>
                  <a:cubicBezTo>
                    <a:pt x="340" y="316"/>
                    <a:pt x="332" y="321"/>
                    <a:pt x="327" y="331"/>
                  </a:cubicBezTo>
                  <a:cubicBezTo>
                    <a:pt x="317" y="331"/>
                    <a:pt x="317" y="341"/>
                    <a:pt x="317" y="352"/>
                  </a:cubicBezTo>
                  <a:cubicBezTo>
                    <a:pt x="317" y="362"/>
                    <a:pt x="317" y="372"/>
                    <a:pt x="327" y="372"/>
                  </a:cubicBezTo>
                  <a:cubicBezTo>
                    <a:pt x="337" y="382"/>
                    <a:pt x="337" y="382"/>
                    <a:pt x="347" y="382"/>
                  </a:cubicBezTo>
                  <a:cubicBezTo>
                    <a:pt x="357" y="382"/>
                    <a:pt x="367" y="382"/>
                    <a:pt x="378" y="372"/>
                  </a:cubicBezTo>
                  <a:cubicBezTo>
                    <a:pt x="378" y="372"/>
                    <a:pt x="388" y="362"/>
                    <a:pt x="388" y="352"/>
                  </a:cubicBezTo>
                  <a:cubicBezTo>
                    <a:pt x="388" y="341"/>
                    <a:pt x="378" y="331"/>
                    <a:pt x="378" y="331"/>
                  </a:cubicBezTo>
                  <a:cubicBezTo>
                    <a:pt x="368" y="321"/>
                    <a:pt x="357" y="316"/>
                    <a:pt x="349" y="316"/>
                  </a:cubicBezTo>
                  <a:close/>
                  <a:moveTo>
                    <a:pt x="32" y="639"/>
                  </a:moveTo>
                  <a:cubicBezTo>
                    <a:pt x="24" y="639"/>
                    <a:pt x="16" y="642"/>
                    <a:pt x="11" y="647"/>
                  </a:cubicBezTo>
                  <a:cubicBezTo>
                    <a:pt x="1" y="657"/>
                    <a:pt x="1" y="678"/>
                    <a:pt x="11" y="698"/>
                  </a:cubicBezTo>
                  <a:cubicBezTo>
                    <a:pt x="21" y="698"/>
                    <a:pt x="32" y="708"/>
                    <a:pt x="32" y="708"/>
                  </a:cubicBezTo>
                  <a:cubicBezTo>
                    <a:pt x="41" y="708"/>
                    <a:pt x="52" y="698"/>
                    <a:pt x="62" y="698"/>
                  </a:cubicBezTo>
                  <a:cubicBezTo>
                    <a:pt x="72" y="678"/>
                    <a:pt x="72" y="657"/>
                    <a:pt x="62" y="647"/>
                  </a:cubicBezTo>
                  <a:cubicBezTo>
                    <a:pt x="52" y="642"/>
                    <a:pt x="41" y="639"/>
                    <a:pt x="32" y="6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6976846" y="1993146"/>
              <a:ext cx="12477" cy="11957"/>
            </a:xfrm>
            <a:custGeom>
              <a:avLst/>
              <a:gdLst/>
              <a:ahLst/>
              <a:cxnLst/>
              <a:rect l="l" t="t" r="r" b="b"/>
              <a:pathLst>
                <a:path w="72" h="69" extrusionOk="0">
                  <a:moveTo>
                    <a:pt x="36" y="0"/>
                  </a:moveTo>
                  <a:cubicBezTo>
                    <a:pt x="25" y="0"/>
                    <a:pt x="15" y="3"/>
                    <a:pt x="10" y="7"/>
                  </a:cubicBezTo>
                  <a:cubicBezTo>
                    <a:pt x="0" y="18"/>
                    <a:pt x="0" y="28"/>
                    <a:pt x="0" y="38"/>
                  </a:cubicBezTo>
                  <a:lnTo>
                    <a:pt x="0" y="48"/>
                  </a:lnTo>
                  <a:cubicBezTo>
                    <a:pt x="10" y="48"/>
                    <a:pt x="10" y="59"/>
                    <a:pt x="10" y="59"/>
                  </a:cubicBezTo>
                  <a:cubicBezTo>
                    <a:pt x="21" y="69"/>
                    <a:pt x="30" y="69"/>
                    <a:pt x="30" y="69"/>
                  </a:cubicBezTo>
                  <a:cubicBezTo>
                    <a:pt x="41" y="69"/>
                    <a:pt x="51" y="69"/>
                    <a:pt x="61" y="59"/>
                  </a:cubicBezTo>
                  <a:cubicBezTo>
                    <a:pt x="61" y="48"/>
                    <a:pt x="71" y="48"/>
                    <a:pt x="71" y="38"/>
                  </a:cubicBezTo>
                  <a:cubicBezTo>
                    <a:pt x="71" y="28"/>
                    <a:pt x="61" y="18"/>
                    <a:pt x="61" y="7"/>
                  </a:cubicBezTo>
                  <a:cubicBezTo>
                    <a:pt x="56" y="3"/>
                    <a:pt x="46"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a:off x="6389031" y="1914991"/>
              <a:ext cx="750357" cy="393721"/>
            </a:xfrm>
            <a:custGeom>
              <a:avLst/>
              <a:gdLst/>
              <a:ahLst/>
              <a:cxnLst/>
              <a:rect l="l" t="t" r="r" b="b"/>
              <a:pathLst>
                <a:path w="4330" h="2272" extrusionOk="0">
                  <a:moveTo>
                    <a:pt x="92" y="1"/>
                  </a:moveTo>
                  <a:lnTo>
                    <a:pt x="0" y="92"/>
                  </a:lnTo>
                  <a:lnTo>
                    <a:pt x="2159" y="2271"/>
                  </a:lnTo>
                  <a:lnTo>
                    <a:pt x="4329" y="92"/>
                  </a:lnTo>
                  <a:lnTo>
                    <a:pt x="4237" y="1"/>
                  </a:lnTo>
                  <a:lnTo>
                    <a:pt x="2159" y="2078"/>
                  </a:lnTo>
                  <a:lnTo>
                    <a:pt x="92"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a:off x="6586760" y="1957274"/>
              <a:ext cx="352997" cy="194434"/>
            </a:xfrm>
            <a:custGeom>
              <a:avLst/>
              <a:gdLst/>
              <a:ahLst/>
              <a:cxnLst/>
              <a:rect l="l" t="t" r="r" b="b"/>
              <a:pathLst>
                <a:path w="2037" h="1122" extrusionOk="0">
                  <a:moveTo>
                    <a:pt x="102" y="1"/>
                  </a:moveTo>
                  <a:lnTo>
                    <a:pt x="0" y="103"/>
                  </a:lnTo>
                  <a:lnTo>
                    <a:pt x="1018" y="1121"/>
                  </a:lnTo>
                  <a:lnTo>
                    <a:pt x="2037" y="103"/>
                  </a:lnTo>
                  <a:lnTo>
                    <a:pt x="1946" y="1"/>
                  </a:lnTo>
                  <a:lnTo>
                    <a:pt x="1018" y="927"/>
                  </a:lnTo>
                  <a:lnTo>
                    <a:pt x="1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6916712" y="2012035"/>
              <a:ext cx="372579" cy="298410"/>
            </a:xfrm>
            <a:custGeom>
              <a:avLst/>
              <a:gdLst/>
              <a:ahLst/>
              <a:cxnLst/>
              <a:rect l="l" t="t" r="r" b="b"/>
              <a:pathLst>
                <a:path w="2150" h="1722" extrusionOk="0">
                  <a:moveTo>
                    <a:pt x="2149" y="0"/>
                  </a:moveTo>
                  <a:cubicBezTo>
                    <a:pt x="1579" y="122"/>
                    <a:pt x="1049" y="418"/>
                    <a:pt x="622" y="856"/>
                  </a:cubicBezTo>
                  <a:cubicBezTo>
                    <a:pt x="357" y="1111"/>
                    <a:pt x="153" y="1406"/>
                    <a:pt x="1" y="1722"/>
                  </a:cubicBezTo>
                  <a:cubicBezTo>
                    <a:pt x="31" y="1722"/>
                    <a:pt x="51" y="1711"/>
                    <a:pt x="82" y="1701"/>
                  </a:cubicBezTo>
                  <a:cubicBezTo>
                    <a:pt x="103" y="1691"/>
                    <a:pt x="133" y="1681"/>
                    <a:pt x="164" y="1671"/>
                  </a:cubicBezTo>
                  <a:cubicBezTo>
                    <a:pt x="306" y="1406"/>
                    <a:pt x="490" y="1161"/>
                    <a:pt x="714" y="937"/>
                  </a:cubicBezTo>
                  <a:cubicBezTo>
                    <a:pt x="1090" y="561"/>
                    <a:pt x="1559" y="285"/>
                    <a:pt x="2048" y="153"/>
                  </a:cubicBezTo>
                  <a:cubicBezTo>
                    <a:pt x="2088" y="102"/>
                    <a:pt x="2119" y="52"/>
                    <a:pt x="214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6295452" y="2027978"/>
              <a:ext cx="314353" cy="282467"/>
            </a:xfrm>
            <a:custGeom>
              <a:avLst/>
              <a:gdLst/>
              <a:ahLst/>
              <a:cxnLst/>
              <a:rect l="l" t="t" r="r" b="b"/>
              <a:pathLst>
                <a:path w="1814" h="1630" extrusionOk="0">
                  <a:moveTo>
                    <a:pt x="1" y="0"/>
                  </a:moveTo>
                  <a:cubicBezTo>
                    <a:pt x="21" y="51"/>
                    <a:pt x="52" y="112"/>
                    <a:pt x="82" y="163"/>
                  </a:cubicBezTo>
                  <a:cubicBezTo>
                    <a:pt x="459" y="316"/>
                    <a:pt x="805" y="550"/>
                    <a:pt x="1111" y="845"/>
                  </a:cubicBezTo>
                  <a:cubicBezTo>
                    <a:pt x="1325" y="1069"/>
                    <a:pt x="1508" y="1314"/>
                    <a:pt x="1651" y="1569"/>
                  </a:cubicBezTo>
                  <a:cubicBezTo>
                    <a:pt x="1681" y="1589"/>
                    <a:pt x="1712" y="1599"/>
                    <a:pt x="1742" y="1609"/>
                  </a:cubicBezTo>
                  <a:cubicBezTo>
                    <a:pt x="1773" y="1609"/>
                    <a:pt x="1793" y="1619"/>
                    <a:pt x="1814" y="1630"/>
                  </a:cubicBezTo>
                  <a:cubicBezTo>
                    <a:pt x="1661" y="1314"/>
                    <a:pt x="1457" y="1019"/>
                    <a:pt x="1203" y="764"/>
                  </a:cubicBezTo>
                  <a:cubicBezTo>
                    <a:pt x="846" y="417"/>
                    <a:pt x="439" y="153"/>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6237225" y="1690748"/>
              <a:ext cx="1124495" cy="333761"/>
            </a:xfrm>
            <a:custGeom>
              <a:avLst/>
              <a:gdLst/>
              <a:ahLst/>
              <a:cxnLst/>
              <a:rect l="l" t="t" r="r" b="b"/>
              <a:pathLst>
                <a:path w="6489" h="1926" extrusionOk="0">
                  <a:moveTo>
                    <a:pt x="2842" y="1"/>
                  </a:moveTo>
                  <a:cubicBezTo>
                    <a:pt x="1274" y="1"/>
                    <a:pt x="0" y="428"/>
                    <a:pt x="0" y="958"/>
                  </a:cubicBezTo>
                  <a:cubicBezTo>
                    <a:pt x="0" y="1498"/>
                    <a:pt x="1274" y="1926"/>
                    <a:pt x="2842" y="1926"/>
                  </a:cubicBezTo>
                  <a:cubicBezTo>
                    <a:pt x="5744" y="1926"/>
                    <a:pt x="6488" y="958"/>
                    <a:pt x="6488" y="958"/>
                  </a:cubicBezTo>
                  <a:cubicBezTo>
                    <a:pt x="6488" y="958"/>
                    <a:pt x="5683" y="1"/>
                    <a:pt x="2842" y="1"/>
                  </a:cubicBezTo>
                  <a:close/>
                </a:path>
              </a:pathLst>
            </a:custGeom>
            <a:solidFill>
              <a:srgbClr val="561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p:cNvSpPr/>
            <p:nvPr/>
          </p:nvSpPr>
          <p:spPr>
            <a:xfrm>
              <a:off x="6237225" y="1690748"/>
              <a:ext cx="1124495" cy="233252"/>
            </a:xfrm>
            <a:custGeom>
              <a:avLst/>
              <a:gdLst/>
              <a:ahLst/>
              <a:cxnLst/>
              <a:rect l="l" t="t" r="r" b="b"/>
              <a:pathLst>
                <a:path w="6489" h="1346" extrusionOk="0">
                  <a:moveTo>
                    <a:pt x="2842" y="1"/>
                  </a:moveTo>
                  <a:cubicBezTo>
                    <a:pt x="1274" y="1"/>
                    <a:pt x="0" y="428"/>
                    <a:pt x="0" y="958"/>
                  </a:cubicBezTo>
                  <a:cubicBezTo>
                    <a:pt x="0" y="1101"/>
                    <a:pt x="93" y="1223"/>
                    <a:pt x="235" y="1345"/>
                  </a:cubicBezTo>
                  <a:cubicBezTo>
                    <a:pt x="673" y="999"/>
                    <a:pt x="1681" y="765"/>
                    <a:pt x="2842" y="765"/>
                  </a:cubicBezTo>
                  <a:cubicBezTo>
                    <a:pt x="4472" y="765"/>
                    <a:pt x="5429" y="1080"/>
                    <a:pt x="5959" y="1345"/>
                  </a:cubicBezTo>
                  <a:cubicBezTo>
                    <a:pt x="6356" y="1141"/>
                    <a:pt x="6488" y="958"/>
                    <a:pt x="6488" y="958"/>
                  </a:cubicBezTo>
                  <a:cubicBezTo>
                    <a:pt x="6488" y="958"/>
                    <a:pt x="5683" y="1"/>
                    <a:pt x="2842" y="1"/>
                  </a:cubicBezTo>
                  <a:close/>
                </a:path>
              </a:pathLst>
            </a:custGeom>
            <a:solidFill>
              <a:srgbClr val="6C1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p:cNvSpPr/>
            <p:nvPr/>
          </p:nvSpPr>
          <p:spPr>
            <a:xfrm>
              <a:off x="6237225" y="1690748"/>
              <a:ext cx="1124495" cy="333761"/>
            </a:xfrm>
            <a:custGeom>
              <a:avLst/>
              <a:gdLst/>
              <a:ahLst/>
              <a:cxnLst/>
              <a:rect l="l" t="t" r="r" b="b"/>
              <a:pathLst>
                <a:path w="6489" h="1926" extrusionOk="0">
                  <a:moveTo>
                    <a:pt x="2842" y="469"/>
                  </a:moveTo>
                  <a:cubicBezTo>
                    <a:pt x="4309" y="469"/>
                    <a:pt x="5185" y="745"/>
                    <a:pt x="5663" y="969"/>
                  </a:cubicBezTo>
                  <a:cubicBezTo>
                    <a:pt x="5195" y="1193"/>
                    <a:pt x="4329" y="1457"/>
                    <a:pt x="2842" y="1457"/>
                  </a:cubicBezTo>
                  <a:cubicBezTo>
                    <a:pt x="1508" y="1457"/>
                    <a:pt x="713" y="1141"/>
                    <a:pt x="510" y="958"/>
                  </a:cubicBezTo>
                  <a:cubicBezTo>
                    <a:pt x="713" y="785"/>
                    <a:pt x="1508" y="469"/>
                    <a:pt x="2842" y="469"/>
                  </a:cubicBezTo>
                  <a:close/>
                  <a:moveTo>
                    <a:pt x="2842" y="1"/>
                  </a:moveTo>
                  <a:cubicBezTo>
                    <a:pt x="1274" y="1"/>
                    <a:pt x="0" y="428"/>
                    <a:pt x="0" y="958"/>
                  </a:cubicBezTo>
                  <a:cubicBezTo>
                    <a:pt x="0" y="1498"/>
                    <a:pt x="1274" y="1926"/>
                    <a:pt x="2842" y="1926"/>
                  </a:cubicBezTo>
                  <a:cubicBezTo>
                    <a:pt x="5744" y="1926"/>
                    <a:pt x="6488" y="958"/>
                    <a:pt x="6488" y="958"/>
                  </a:cubicBezTo>
                  <a:cubicBezTo>
                    <a:pt x="6488" y="958"/>
                    <a:pt x="5683" y="1"/>
                    <a:pt x="2842"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a:off x="7179600" y="1297197"/>
              <a:ext cx="356809" cy="559735"/>
            </a:xfrm>
            <a:custGeom>
              <a:avLst/>
              <a:gdLst/>
              <a:ahLst/>
              <a:cxnLst/>
              <a:rect l="l" t="t" r="r" b="b"/>
              <a:pathLst>
                <a:path w="2059" h="3230" extrusionOk="0">
                  <a:moveTo>
                    <a:pt x="602" y="1"/>
                  </a:moveTo>
                  <a:lnTo>
                    <a:pt x="602" y="1"/>
                  </a:lnTo>
                  <a:cubicBezTo>
                    <a:pt x="368" y="113"/>
                    <a:pt x="164" y="307"/>
                    <a:pt x="73" y="581"/>
                  </a:cubicBezTo>
                  <a:cubicBezTo>
                    <a:pt x="21" y="703"/>
                    <a:pt x="1" y="836"/>
                    <a:pt x="32" y="968"/>
                  </a:cubicBezTo>
                  <a:cubicBezTo>
                    <a:pt x="73" y="1142"/>
                    <a:pt x="195" y="1284"/>
                    <a:pt x="317" y="1386"/>
                  </a:cubicBezTo>
                  <a:cubicBezTo>
                    <a:pt x="449" y="1498"/>
                    <a:pt x="592" y="1579"/>
                    <a:pt x="704" y="1712"/>
                  </a:cubicBezTo>
                  <a:cubicBezTo>
                    <a:pt x="989" y="2038"/>
                    <a:pt x="1050" y="2771"/>
                    <a:pt x="1050" y="3229"/>
                  </a:cubicBezTo>
                  <a:cubicBezTo>
                    <a:pt x="1437" y="3066"/>
                    <a:pt x="2058" y="2190"/>
                    <a:pt x="1763" y="1447"/>
                  </a:cubicBezTo>
                  <a:cubicBezTo>
                    <a:pt x="1630" y="1090"/>
                    <a:pt x="449" y="479"/>
                    <a:pt x="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p:cNvSpPr/>
            <p:nvPr/>
          </p:nvSpPr>
          <p:spPr>
            <a:xfrm>
              <a:off x="7236094" y="1450736"/>
              <a:ext cx="236718" cy="323191"/>
            </a:xfrm>
            <a:custGeom>
              <a:avLst/>
              <a:gdLst/>
              <a:ahLst/>
              <a:cxnLst/>
              <a:rect l="l" t="t" r="r" b="b"/>
              <a:pathLst>
                <a:path w="1366" h="1865" extrusionOk="0">
                  <a:moveTo>
                    <a:pt x="286" y="1"/>
                  </a:moveTo>
                  <a:cubicBezTo>
                    <a:pt x="286" y="1"/>
                    <a:pt x="1" y="388"/>
                    <a:pt x="602" y="734"/>
                  </a:cubicBezTo>
                  <a:cubicBezTo>
                    <a:pt x="1091" y="1009"/>
                    <a:pt x="928" y="1865"/>
                    <a:pt x="928" y="1865"/>
                  </a:cubicBezTo>
                  <a:cubicBezTo>
                    <a:pt x="928" y="1865"/>
                    <a:pt x="1366" y="1457"/>
                    <a:pt x="1243" y="907"/>
                  </a:cubicBezTo>
                  <a:cubicBezTo>
                    <a:pt x="1162" y="561"/>
                    <a:pt x="408" y="398"/>
                    <a:pt x="286" y="1"/>
                  </a:cubicBezTo>
                  <a:close/>
                </a:path>
              </a:pathLst>
            </a:custGeom>
            <a:solidFill>
              <a:srgbClr val="F6E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a:off x="7246665" y="1846713"/>
              <a:ext cx="23221" cy="24261"/>
            </a:xfrm>
            <a:custGeom>
              <a:avLst/>
              <a:gdLst/>
              <a:ahLst/>
              <a:cxnLst/>
              <a:rect l="l" t="t" r="r" b="b"/>
              <a:pathLst>
                <a:path w="134" h="140" extrusionOk="0">
                  <a:moveTo>
                    <a:pt x="63" y="1"/>
                  </a:moveTo>
                  <a:cubicBezTo>
                    <a:pt x="49" y="1"/>
                    <a:pt x="33" y="5"/>
                    <a:pt x="21" y="17"/>
                  </a:cubicBezTo>
                  <a:cubicBezTo>
                    <a:pt x="12" y="38"/>
                    <a:pt x="1" y="48"/>
                    <a:pt x="1" y="69"/>
                  </a:cubicBezTo>
                  <a:cubicBezTo>
                    <a:pt x="1" y="89"/>
                    <a:pt x="12" y="99"/>
                    <a:pt x="21" y="119"/>
                  </a:cubicBezTo>
                  <a:cubicBezTo>
                    <a:pt x="32" y="130"/>
                    <a:pt x="52" y="140"/>
                    <a:pt x="73" y="140"/>
                  </a:cubicBezTo>
                  <a:cubicBezTo>
                    <a:pt x="82" y="140"/>
                    <a:pt x="93" y="130"/>
                    <a:pt x="93" y="130"/>
                  </a:cubicBezTo>
                  <a:cubicBezTo>
                    <a:pt x="103" y="130"/>
                    <a:pt x="113" y="119"/>
                    <a:pt x="123" y="119"/>
                  </a:cubicBezTo>
                  <a:cubicBezTo>
                    <a:pt x="134" y="99"/>
                    <a:pt x="134" y="89"/>
                    <a:pt x="134" y="69"/>
                  </a:cubicBezTo>
                  <a:cubicBezTo>
                    <a:pt x="134" y="48"/>
                    <a:pt x="134" y="38"/>
                    <a:pt x="123" y="17"/>
                  </a:cubicBezTo>
                  <a:cubicBezTo>
                    <a:pt x="113" y="17"/>
                    <a:pt x="103" y="8"/>
                    <a:pt x="93" y="8"/>
                  </a:cubicBezTo>
                  <a:cubicBezTo>
                    <a:pt x="84" y="3"/>
                    <a:pt x="74"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p:cNvSpPr/>
            <p:nvPr/>
          </p:nvSpPr>
          <p:spPr>
            <a:xfrm>
              <a:off x="6759708" y="1286800"/>
              <a:ext cx="430805" cy="490764"/>
            </a:xfrm>
            <a:custGeom>
              <a:avLst/>
              <a:gdLst/>
              <a:ahLst/>
              <a:cxnLst/>
              <a:rect l="l" t="t" r="r" b="b"/>
              <a:pathLst>
                <a:path w="2486" h="2832" extrusionOk="0">
                  <a:moveTo>
                    <a:pt x="66" y="1"/>
                  </a:moveTo>
                  <a:cubicBezTo>
                    <a:pt x="50" y="1"/>
                    <a:pt x="34" y="6"/>
                    <a:pt x="20" y="20"/>
                  </a:cubicBezTo>
                  <a:cubicBezTo>
                    <a:pt x="11" y="30"/>
                    <a:pt x="0" y="50"/>
                    <a:pt x="0" y="61"/>
                  </a:cubicBezTo>
                  <a:cubicBezTo>
                    <a:pt x="0" y="81"/>
                    <a:pt x="11" y="102"/>
                    <a:pt x="20" y="111"/>
                  </a:cubicBezTo>
                  <a:cubicBezTo>
                    <a:pt x="31" y="132"/>
                    <a:pt x="51" y="132"/>
                    <a:pt x="72" y="132"/>
                  </a:cubicBezTo>
                  <a:cubicBezTo>
                    <a:pt x="82" y="132"/>
                    <a:pt x="102" y="132"/>
                    <a:pt x="113" y="122"/>
                  </a:cubicBezTo>
                  <a:cubicBezTo>
                    <a:pt x="133" y="102"/>
                    <a:pt x="133" y="91"/>
                    <a:pt x="133" y="71"/>
                  </a:cubicBezTo>
                  <a:cubicBezTo>
                    <a:pt x="133" y="50"/>
                    <a:pt x="133" y="41"/>
                    <a:pt x="122" y="20"/>
                  </a:cubicBezTo>
                  <a:cubicBezTo>
                    <a:pt x="106" y="9"/>
                    <a:pt x="86" y="1"/>
                    <a:pt x="66" y="1"/>
                  </a:cubicBezTo>
                  <a:close/>
                  <a:moveTo>
                    <a:pt x="537" y="536"/>
                  </a:moveTo>
                  <a:cubicBezTo>
                    <a:pt x="522" y="536"/>
                    <a:pt x="509" y="541"/>
                    <a:pt x="500" y="550"/>
                  </a:cubicBezTo>
                  <a:cubicBezTo>
                    <a:pt x="479" y="570"/>
                    <a:pt x="469" y="591"/>
                    <a:pt x="469" y="600"/>
                  </a:cubicBezTo>
                  <a:cubicBezTo>
                    <a:pt x="469" y="621"/>
                    <a:pt x="479" y="641"/>
                    <a:pt x="489" y="652"/>
                  </a:cubicBezTo>
                  <a:cubicBezTo>
                    <a:pt x="500" y="661"/>
                    <a:pt x="520" y="672"/>
                    <a:pt x="540" y="672"/>
                  </a:cubicBezTo>
                  <a:cubicBezTo>
                    <a:pt x="550" y="672"/>
                    <a:pt x="570" y="672"/>
                    <a:pt x="581" y="661"/>
                  </a:cubicBezTo>
                  <a:cubicBezTo>
                    <a:pt x="601" y="641"/>
                    <a:pt x="601" y="631"/>
                    <a:pt x="611" y="611"/>
                  </a:cubicBezTo>
                  <a:cubicBezTo>
                    <a:pt x="611" y="591"/>
                    <a:pt x="601" y="570"/>
                    <a:pt x="591" y="560"/>
                  </a:cubicBezTo>
                  <a:cubicBezTo>
                    <a:pt x="574" y="543"/>
                    <a:pt x="554" y="536"/>
                    <a:pt x="537" y="536"/>
                  </a:cubicBezTo>
                  <a:close/>
                  <a:moveTo>
                    <a:pt x="1003" y="1075"/>
                  </a:moveTo>
                  <a:cubicBezTo>
                    <a:pt x="987" y="1075"/>
                    <a:pt x="971" y="1080"/>
                    <a:pt x="957" y="1089"/>
                  </a:cubicBezTo>
                  <a:cubicBezTo>
                    <a:pt x="948" y="1110"/>
                    <a:pt x="937" y="1120"/>
                    <a:pt x="937" y="1141"/>
                  </a:cubicBezTo>
                  <a:cubicBezTo>
                    <a:pt x="937" y="1161"/>
                    <a:pt x="948" y="1181"/>
                    <a:pt x="957" y="1191"/>
                  </a:cubicBezTo>
                  <a:cubicBezTo>
                    <a:pt x="968" y="1202"/>
                    <a:pt x="988" y="1211"/>
                    <a:pt x="1009" y="1211"/>
                  </a:cubicBezTo>
                  <a:cubicBezTo>
                    <a:pt x="1019" y="1211"/>
                    <a:pt x="1039" y="1211"/>
                    <a:pt x="1049" y="1191"/>
                  </a:cubicBezTo>
                  <a:cubicBezTo>
                    <a:pt x="1070" y="1181"/>
                    <a:pt x="1070" y="1161"/>
                    <a:pt x="1070" y="1150"/>
                  </a:cubicBezTo>
                  <a:cubicBezTo>
                    <a:pt x="1070" y="1130"/>
                    <a:pt x="1070" y="1110"/>
                    <a:pt x="1059" y="1100"/>
                  </a:cubicBezTo>
                  <a:cubicBezTo>
                    <a:pt x="1043" y="1083"/>
                    <a:pt x="1023" y="1075"/>
                    <a:pt x="1003" y="1075"/>
                  </a:cubicBezTo>
                  <a:close/>
                  <a:moveTo>
                    <a:pt x="1474" y="1615"/>
                  </a:moveTo>
                  <a:cubicBezTo>
                    <a:pt x="1459" y="1615"/>
                    <a:pt x="1446" y="1620"/>
                    <a:pt x="1436" y="1629"/>
                  </a:cubicBezTo>
                  <a:cubicBezTo>
                    <a:pt x="1416" y="1650"/>
                    <a:pt x="1406" y="1660"/>
                    <a:pt x="1406" y="1680"/>
                  </a:cubicBezTo>
                  <a:cubicBezTo>
                    <a:pt x="1406" y="1700"/>
                    <a:pt x="1416" y="1711"/>
                    <a:pt x="1426" y="1731"/>
                  </a:cubicBezTo>
                  <a:cubicBezTo>
                    <a:pt x="1436" y="1741"/>
                    <a:pt x="1457" y="1752"/>
                    <a:pt x="1477" y="1752"/>
                  </a:cubicBezTo>
                  <a:cubicBezTo>
                    <a:pt x="1487" y="1752"/>
                    <a:pt x="1507" y="1741"/>
                    <a:pt x="1518" y="1731"/>
                  </a:cubicBezTo>
                  <a:cubicBezTo>
                    <a:pt x="1538" y="1721"/>
                    <a:pt x="1538" y="1700"/>
                    <a:pt x="1548" y="1680"/>
                  </a:cubicBezTo>
                  <a:cubicBezTo>
                    <a:pt x="1548" y="1670"/>
                    <a:pt x="1538" y="1650"/>
                    <a:pt x="1528" y="1639"/>
                  </a:cubicBezTo>
                  <a:cubicBezTo>
                    <a:pt x="1511" y="1623"/>
                    <a:pt x="1491" y="1615"/>
                    <a:pt x="1474" y="1615"/>
                  </a:cubicBezTo>
                  <a:close/>
                  <a:moveTo>
                    <a:pt x="1940" y="2155"/>
                  </a:moveTo>
                  <a:cubicBezTo>
                    <a:pt x="1924" y="2155"/>
                    <a:pt x="1908" y="2160"/>
                    <a:pt x="1894" y="2169"/>
                  </a:cubicBezTo>
                  <a:cubicBezTo>
                    <a:pt x="1885" y="2179"/>
                    <a:pt x="1874" y="2200"/>
                    <a:pt x="1874" y="2220"/>
                  </a:cubicBezTo>
                  <a:cubicBezTo>
                    <a:pt x="1874" y="2240"/>
                    <a:pt x="1885" y="2250"/>
                    <a:pt x="1894" y="2261"/>
                  </a:cubicBezTo>
                  <a:cubicBezTo>
                    <a:pt x="1905" y="2281"/>
                    <a:pt x="1925" y="2291"/>
                    <a:pt x="1946" y="2291"/>
                  </a:cubicBezTo>
                  <a:cubicBezTo>
                    <a:pt x="1955" y="2291"/>
                    <a:pt x="1976" y="2281"/>
                    <a:pt x="1986" y="2271"/>
                  </a:cubicBezTo>
                  <a:cubicBezTo>
                    <a:pt x="2007" y="2261"/>
                    <a:pt x="2007" y="2240"/>
                    <a:pt x="2007" y="2220"/>
                  </a:cubicBezTo>
                  <a:cubicBezTo>
                    <a:pt x="2007" y="2209"/>
                    <a:pt x="2007" y="2189"/>
                    <a:pt x="1996" y="2179"/>
                  </a:cubicBezTo>
                  <a:cubicBezTo>
                    <a:pt x="1980" y="2162"/>
                    <a:pt x="1960" y="2155"/>
                    <a:pt x="1940" y="2155"/>
                  </a:cubicBezTo>
                  <a:close/>
                  <a:moveTo>
                    <a:pt x="2414" y="2695"/>
                  </a:moveTo>
                  <a:cubicBezTo>
                    <a:pt x="2398" y="2695"/>
                    <a:pt x="2383" y="2700"/>
                    <a:pt x="2373" y="2709"/>
                  </a:cubicBezTo>
                  <a:cubicBezTo>
                    <a:pt x="2342" y="2729"/>
                    <a:pt x="2333" y="2780"/>
                    <a:pt x="2363" y="2800"/>
                  </a:cubicBezTo>
                  <a:cubicBezTo>
                    <a:pt x="2373" y="2821"/>
                    <a:pt x="2394" y="2831"/>
                    <a:pt x="2414" y="2831"/>
                  </a:cubicBezTo>
                  <a:cubicBezTo>
                    <a:pt x="2424" y="2831"/>
                    <a:pt x="2444" y="2821"/>
                    <a:pt x="2455" y="2811"/>
                  </a:cubicBezTo>
                  <a:cubicBezTo>
                    <a:pt x="2485" y="2790"/>
                    <a:pt x="2485" y="2739"/>
                    <a:pt x="2465" y="2719"/>
                  </a:cubicBezTo>
                  <a:cubicBezTo>
                    <a:pt x="2454" y="2702"/>
                    <a:pt x="2433" y="2695"/>
                    <a:pt x="2414" y="26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a:off x="6759708" y="1287493"/>
              <a:ext cx="23048" cy="22181"/>
            </a:xfrm>
            <a:custGeom>
              <a:avLst/>
              <a:gdLst/>
              <a:ahLst/>
              <a:cxnLst/>
              <a:rect l="l" t="t" r="r" b="b"/>
              <a:pathLst>
                <a:path w="133" h="128" extrusionOk="0">
                  <a:moveTo>
                    <a:pt x="70" y="1"/>
                  </a:moveTo>
                  <a:cubicBezTo>
                    <a:pt x="54" y="1"/>
                    <a:pt x="36" y="6"/>
                    <a:pt x="20" y="16"/>
                  </a:cubicBezTo>
                  <a:cubicBezTo>
                    <a:pt x="11" y="26"/>
                    <a:pt x="0" y="46"/>
                    <a:pt x="0" y="67"/>
                  </a:cubicBezTo>
                  <a:cubicBezTo>
                    <a:pt x="0" y="77"/>
                    <a:pt x="11" y="98"/>
                    <a:pt x="20" y="107"/>
                  </a:cubicBezTo>
                  <a:cubicBezTo>
                    <a:pt x="31" y="128"/>
                    <a:pt x="51" y="128"/>
                    <a:pt x="72" y="128"/>
                  </a:cubicBezTo>
                  <a:lnTo>
                    <a:pt x="92" y="128"/>
                  </a:lnTo>
                  <a:cubicBezTo>
                    <a:pt x="102" y="118"/>
                    <a:pt x="113" y="118"/>
                    <a:pt x="113" y="107"/>
                  </a:cubicBezTo>
                  <a:cubicBezTo>
                    <a:pt x="133" y="98"/>
                    <a:pt x="133" y="77"/>
                    <a:pt x="133" y="67"/>
                  </a:cubicBezTo>
                  <a:cubicBezTo>
                    <a:pt x="133" y="46"/>
                    <a:pt x="133" y="26"/>
                    <a:pt x="113" y="16"/>
                  </a:cubicBezTo>
                  <a:cubicBezTo>
                    <a:pt x="102" y="6"/>
                    <a:pt x="87"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9"/>
            <p:cNvSpPr/>
            <p:nvPr/>
          </p:nvSpPr>
          <p:spPr>
            <a:xfrm>
              <a:off x="6353679" y="1379512"/>
              <a:ext cx="349704" cy="398053"/>
            </a:xfrm>
            <a:custGeom>
              <a:avLst/>
              <a:gdLst/>
              <a:ahLst/>
              <a:cxnLst/>
              <a:rect l="l" t="t" r="r" b="b"/>
              <a:pathLst>
                <a:path w="2018" h="2297" extrusionOk="0">
                  <a:moveTo>
                    <a:pt x="1942" y="1"/>
                  </a:moveTo>
                  <a:cubicBezTo>
                    <a:pt x="1923" y="1"/>
                    <a:pt x="1906" y="8"/>
                    <a:pt x="1895" y="25"/>
                  </a:cubicBezTo>
                  <a:cubicBezTo>
                    <a:pt x="1875" y="56"/>
                    <a:pt x="1875" y="96"/>
                    <a:pt x="1906" y="126"/>
                  </a:cubicBezTo>
                  <a:cubicBezTo>
                    <a:pt x="1915" y="137"/>
                    <a:pt x="1926" y="137"/>
                    <a:pt x="1946" y="137"/>
                  </a:cubicBezTo>
                  <a:cubicBezTo>
                    <a:pt x="1967" y="137"/>
                    <a:pt x="1976" y="126"/>
                    <a:pt x="1997" y="117"/>
                  </a:cubicBezTo>
                  <a:cubicBezTo>
                    <a:pt x="2017" y="86"/>
                    <a:pt x="2017" y="45"/>
                    <a:pt x="1987" y="15"/>
                  </a:cubicBezTo>
                  <a:cubicBezTo>
                    <a:pt x="1973" y="6"/>
                    <a:pt x="1957" y="1"/>
                    <a:pt x="1942" y="1"/>
                  </a:cubicBezTo>
                  <a:close/>
                  <a:moveTo>
                    <a:pt x="1474" y="540"/>
                  </a:moveTo>
                  <a:cubicBezTo>
                    <a:pt x="1455" y="540"/>
                    <a:pt x="1438" y="548"/>
                    <a:pt x="1426" y="565"/>
                  </a:cubicBezTo>
                  <a:cubicBezTo>
                    <a:pt x="1417" y="575"/>
                    <a:pt x="1406" y="595"/>
                    <a:pt x="1406" y="615"/>
                  </a:cubicBezTo>
                  <a:cubicBezTo>
                    <a:pt x="1406" y="626"/>
                    <a:pt x="1417" y="646"/>
                    <a:pt x="1426" y="656"/>
                  </a:cubicBezTo>
                  <a:cubicBezTo>
                    <a:pt x="1447" y="667"/>
                    <a:pt x="1457" y="676"/>
                    <a:pt x="1478" y="676"/>
                  </a:cubicBezTo>
                  <a:cubicBezTo>
                    <a:pt x="1498" y="676"/>
                    <a:pt x="1519" y="667"/>
                    <a:pt x="1528" y="656"/>
                  </a:cubicBezTo>
                  <a:cubicBezTo>
                    <a:pt x="1539" y="646"/>
                    <a:pt x="1539" y="626"/>
                    <a:pt x="1539" y="606"/>
                  </a:cubicBezTo>
                  <a:cubicBezTo>
                    <a:pt x="1539" y="585"/>
                    <a:pt x="1539" y="575"/>
                    <a:pt x="1519" y="554"/>
                  </a:cubicBezTo>
                  <a:cubicBezTo>
                    <a:pt x="1505" y="545"/>
                    <a:pt x="1489" y="540"/>
                    <a:pt x="1474" y="540"/>
                  </a:cubicBezTo>
                  <a:close/>
                  <a:moveTo>
                    <a:pt x="1005" y="1080"/>
                  </a:moveTo>
                  <a:cubicBezTo>
                    <a:pt x="986" y="1080"/>
                    <a:pt x="969" y="1088"/>
                    <a:pt x="958" y="1104"/>
                  </a:cubicBezTo>
                  <a:cubicBezTo>
                    <a:pt x="948" y="1115"/>
                    <a:pt x="938" y="1135"/>
                    <a:pt x="938" y="1145"/>
                  </a:cubicBezTo>
                  <a:cubicBezTo>
                    <a:pt x="938" y="1165"/>
                    <a:pt x="948" y="1186"/>
                    <a:pt x="969" y="1196"/>
                  </a:cubicBezTo>
                  <a:cubicBezTo>
                    <a:pt x="978" y="1206"/>
                    <a:pt x="989" y="1217"/>
                    <a:pt x="1009" y="1217"/>
                  </a:cubicBezTo>
                  <a:cubicBezTo>
                    <a:pt x="1030" y="1217"/>
                    <a:pt x="1039" y="1206"/>
                    <a:pt x="1060" y="1196"/>
                  </a:cubicBezTo>
                  <a:cubicBezTo>
                    <a:pt x="1070" y="1176"/>
                    <a:pt x="1080" y="1165"/>
                    <a:pt x="1070" y="1145"/>
                  </a:cubicBezTo>
                  <a:cubicBezTo>
                    <a:pt x="1070" y="1125"/>
                    <a:pt x="1070" y="1115"/>
                    <a:pt x="1050" y="1094"/>
                  </a:cubicBezTo>
                  <a:cubicBezTo>
                    <a:pt x="1036" y="1085"/>
                    <a:pt x="1020" y="1080"/>
                    <a:pt x="1005" y="1080"/>
                  </a:cubicBezTo>
                  <a:close/>
                  <a:moveTo>
                    <a:pt x="537" y="1620"/>
                  </a:moveTo>
                  <a:cubicBezTo>
                    <a:pt x="518" y="1620"/>
                    <a:pt x="501" y="1627"/>
                    <a:pt x="490" y="1644"/>
                  </a:cubicBezTo>
                  <a:cubicBezTo>
                    <a:pt x="480" y="1654"/>
                    <a:pt x="469" y="1674"/>
                    <a:pt x="469" y="1685"/>
                  </a:cubicBezTo>
                  <a:cubicBezTo>
                    <a:pt x="469" y="1705"/>
                    <a:pt x="480" y="1726"/>
                    <a:pt x="490" y="1736"/>
                  </a:cubicBezTo>
                  <a:cubicBezTo>
                    <a:pt x="510" y="1746"/>
                    <a:pt x="520" y="1756"/>
                    <a:pt x="541" y="1756"/>
                  </a:cubicBezTo>
                  <a:cubicBezTo>
                    <a:pt x="561" y="1756"/>
                    <a:pt x="582" y="1746"/>
                    <a:pt x="591" y="1726"/>
                  </a:cubicBezTo>
                  <a:cubicBezTo>
                    <a:pt x="602" y="1715"/>
                    <a:pt x="602" y="1705"/>
                    <a:pt x="602" y="1685"/>
                  </a:cubicBezTo>
                  <a:cubicBezTo>
                    <a:pt x="602" y="1665"/>
                    <a:pt x="602" y="1654"/>
                    <a:pt x="582" y="1634"/>
                  </a:cubicBezTo>
                  <a:cubicBezTo>
                    <a:pt x="568" y="1625"/>
                    <a:pt x="552" y="1620"/>
                    <a:pt x="537" y="1620"/>
                  </a:cubicBezTo>
                  <a:close/>
                  <a:moveTo>
                    <a:pt x="68" y="2160"/>
                  </a:moveTo>
                  <a:cubicBezTo>
                    <a:pt x="50" y="2160"/>
                    <a:pt x="32" y="2167"/>
                    <a:pt x="21" y="2184"/>
                  </a:cubicBezTo>
                  <a:cubicBezTo>
                    <a:pt x="11" y="2194"/>
                    <a:pt x="1" y="2215"/>
                    <a:pt x="1" y="2224"/>
                  </a:cubicBezTo>
                  <a:cubicBezTo>
                    <a:pt x="1" y="2245"/>
                    <a:pt x="11" y="2265"/>
                    <a:pt x="21" y="2276"/>
                  </a:cubicBezTo>
                  <a:cubicBezTo>
                    <a:pt x="41" y="2286"/>
                    <a:pt x="52" y="2296"/>
                    <a:pt x="72" y="2296"/>
                  </a:cubicBezTo>
                  <a:cubicBezTo>
                    <a:pt x="93" y="2296"/>
                    <a:pt x="113" y="2286"/>
                    <a:pt x="123" y="2265"/>
                  </a:cubicBezTo>
                  <a:cubicBezTo>
                    <a:pt x="133" y="2255"/>
                    <a:pt x="133" y="2235"/>
                    <a:pt x="133" y="2224"/>
                  </a:cubicBezTo>
                  <a:cubicBezTo>
                    <a:pt x="133" y="2204"/>
                    <a:pt x="133" y="2184"/>
                    <a:pt x="113" y="2174"/>
                  </a:cubicBezTo>
                  <a:cubicBezTo>
                    <a:pt x="99" y="2165"/>
                    <a:pt x="83" y="2160"/>
                    <a:pt x="68" y="21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9"/>
            <p:cNvSpPr/>
            <p:nvPr/>
          </p:nvSpPr>
          <p:spPr>
            <a:xfrm>
              <a:off x="6759708" y="352918"/>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39"/>
          <p:cNvSpPr/>
          <p:nvPr/>
        </p:nvSpPr>
        <p:spPr>
          <a:xfrm>
            <a:off x="6759708" y="-697857"/>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9"/>
          <p:cNvSpPr/>
          <p:nvPr/>
        </p:nvSpPr>
        <p:spPr>
          <a:xfrm>
            <a:off x="7818620" y="-697857"/>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Rectángulo redondeado 6">
            <a:extLst>
              <a:ext uri="{FF2B5EF4-FFF2-40B4-BE49-F238E27FC236}">
                <a16:creationId xmlns:a16="http://schemas.microsoft.com/office/drawing/2014/main" id="{026154B6-6CFA-4BD0-8D70-30311108DE3E}"/>
              </a:ext>
            </a:extLst>
          </p:cNvPr>
          <p:cNvSpPr/>
          <p:nvPr/>
        </p:nvSpPr>
        <p:spPr>
          <a:xfrm>
            <a:off x="288581" y="284230"/>
            <a:ext cx="3559866" cy="34447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latin typeface="Abel" panose="020B0604020202020204" charset="0"/>
            </a:endParaRPr>
          </a:p>
        </p:txBody>
      </p:sp>
      <p:sp>
        <p:nvSpPr>
          <p:cNvPr id="101" name="Google Shape;5429;p43">
            <a:extLst>
              <a:ext uri="{FF2B5EF4-FFF2-40B4-BE49-F238E27FC236}">
                <a16:creationId xmlns:a16="http://schemas.microsoft.com/office/drawing/2014/main" id="{9A19AE2C-13D8-4C13-8BCA-651E97417E32}"/>
              </a:ext>
            </a:extLst>
          </p:cNvPr>
          <p:cNvSpPr txBox="1">
            <a:spLocks/>
          </p:cNvSpPr>
          <p:nvPr/>
        </p:nvSpPr>
        <p:spPr>
          <a:xfrm>
            <a:off x="356733" y="1470451"/>
            <a:ext cx="3366346" cy="8010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dk1"/>
              </a:buClr>
              <a:buSzPts val="2400"/>
              <a:buFont typeface="Tajawal"/>
              <a:buNone/>
              <a:defRPr sz="2400" b="0" i="0" u="none" strike="noStrike" cap="none">
                <a:solidFill>
                  <a:schemeClr val="dk1"/>
                </a:solidFill>
                <a:latin typeface="Tajawal"/>
                <a:ea typeface="Tajawal"/>
                <a:cs typeface="Tajawal"/>
                <a:sym typeface="Tajawal"/>
              </a:defRPr>
            </a:lvl1pPr>
            <a:lvl2pPr marL="914400" marR="0" lvl="1"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2pPr>
            <a:lvl3pPr marL="1371600" marR="0" lvl="2"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3pPr>
            <a:lvl4pPr marL="1828800" marR="0" lvl="3"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4pPr>
            <a:lvl5pPr marL="2286000" marR="0" lvl="4"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5pPr>
            <a:lvl6pPr marL="2743200" marR="0" lvl="5"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6pPr>
            <a:lvl7pPr marL="3200400" marR="0" lvl="6"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7pPr>
            <a:lvl8pPr marL="3657600" marR="0" lvl="7"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8pPr>
            <a:lvl9pPr marL="4114800" marR="0" lvl="8" indent="-330200" algn="l" rtl="0">
              <a:lnSpc>
                <a:spcPct val="100000"/>
              </a:lnSpc>
              <a:spcBef>
                <a:spcPts val="1600"/>
              </a:spcBef>
              <a:spcAft>
                <a:spcPts val="160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9pPr>
          </a:lstStyle>
          <a:p>
            <a:pPr marL="0" indent="0"/>
            <a:r>
              <a:rPr lang="es-MX" sz="1600" b="1" u="sng" dirty="0">
                <a:latin typeface="Abel" panose="020B0604020202020204" charset="0"/>
              </a:rPr>
              <a:t>MEDICINA</a:t>
            </a:r>
          </a:p>
          <a:p>
            <a:pPr marL="0" indent="0"/>
            <a:endParaRPr lang="es-MX" sz="1600" b="1" u="sng" dirty="0">
              <a:latin typeface="Abel" panose="020B0604020202020204" charset="0"/>
            </a:endParaRPr>
          </a:p>
          <a:p>
            <a:pPr marL="0" indent="0"/>
            <a:r>
              <a:rPr lang="es-MX" sz="1600" dirty="0">
                <a:latin typeface="Abel" panose="020B0604020202020204" charset="0"/>
              </a:rPr>
              <a:t>Conocían profundamente propiedades medicinales de plantas, animales y minerales. Los médicos-sacerdotes, entre los que existían cirujanos, crearon medicinas para úlceras, heridas y cicatrices y realizaron operaciones tan complejas como trepanaciones, que consistían en agujerear el cráneo u otro hueso con fines curativos y rituales.</a:t>
            </a:r>
            <a:endParaRPr lang="es-ES" sz="1600" dirty="0">
              <a:solidFill>
                <a:schemeClr val="tx1"/>
              </a:solidFill>
              <a:latin typeface="Abel" panose="020B0604020202020204" charset="0"/>
            </a:endParaRPr>
          </a:p>
        </p:txBody>
      </p:sp>
      <p:pic>
        <p:nvPicPr>
          <p:cNvPr id="5122" name="Picture 2" descr="Medicina Inca: cirugías, plantas sagradas y un conocimiento que trascendió  al imperio">
            <a:extLst>
              <a:ext uri="{FF2B5EF4-FFF2-40B4-BE49-F238E27FC236}">
                <a16:creationId xmlns:a16="http://schemas.microsoft.com/office/drawing/2014/main" id="{57F4503D-F171-443E-8958-6A4AD1908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319" y="1475189"/>
            <a:ext cx="4939377" cy="3331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3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circle(in)">
                                      <p:cBhvr>
                                        <p:cTn id="7" dur="2000"/>
                                        <p:tgtEl>
                                          <p:spTgt spid="10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circle(in)">
                                      <p:cBhvr>
                                        <p:cTn id="10" dur="20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circle(in)">
                                      <p:cBhvr>
                                        <p:cTn id="15"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42"/>
          <p:cNvSpPr txBox="1">
            <a:spLocks noGrp="1"/>
          </p:cNvSpPr>
          <p:nvPr>
            <p:ph type="title"/>
          </p:nvPr>
        </p:nvSpPr>
        <p:spPr>
          <a:xfrm>
            <a:off x="1648177" y="2615476"/>
            <a:ext cx="3115733" cy="6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dirty="0"/>
              <a:t>Actividad</a:t>
            </a:r>
            <a:endParaRPr dirty="0"/>
          </a:p>
        </p:txBody>
      </p:sp>
      <p:sp>
        <p:nvSpPr>
          <p:cNvPr id="1204" name="Google Shape;1204;p42"/>
          <p:cNvSpPr txBox="1">
            <a:spLocks noGrp="1"/>
          </p:cNvSpPr>
          <p:nvPr>
            <p:ph type="title" idx="2"/>
          </p:nvPr>
        </p:nvSpPr>
        <p:spPr>
          <a:xfrm>
            <a:off x="1341974" y="1088400"/>
            <a:ext cx="2679600" cy="1267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04</a:t>
            </a:r>
            <a:endParaRPr dirty="0"/>
          </a:p>
        </p:txBody>
      </p:sp>
      <p:sp>
        <p:nvSpPr>
          <p:cNvPr id="4" name="Google Shape;835;p37">
            <a:extLst>
              <a:ext uri="{FF2B5EF4-FFF2-40B4-BE49-F238E27FC236}">
                <a16:creationId xmlns:a16="http://schemas.microsoft.com/office/drawing/2014/main" id="{E8939591-1528-430A-B04A-9FCDA869E9B5}"/>
              </a:ext>
            </a:extLst>
          </p:cNvPr>
          <p:cNvSpPr txBox="1">
            <a:spLocks noGrp="1"/>
          </p:cNvSpPr>
          <p:nvPr>
            <p:ph type="subTitle" idx="1"/>
          </p:nvPr>
        </p:nvSpPr>
        <p:spPr>
          <a:xfrm>
            <a:off x="682976" y="3295198"/>
            <a:ext cx="5046133" cy="688500"/>
          </a:xfrm>
          <a:prstGeom prst="rect">
            <a:avLst/>
          </a:prstGeom>
        </p:spPr>
        <p:txBody>
          <a:bodyPr spcFirstLastPara="1" wrap="square" lIns="91425" tIns="91425" rIns="91425" bIns="91425" anchor="t" anchorCtr="0">
            <a:noAutofit/>
          </a:bodyPr>
          <a:lstStyle/>
          <a:p>
            <a:pPr marL="0" indent="0" algn="just"/>
            <a:r>
              <a:rPr lang="en-US" dirty="0" err="1">
                <a:solidFill>
                  <a:schemeClr val="bg1"/>
                </a:solidFill>
              </a:rPr>
              <a:t>Desarrolla</a:t>
            </a:r>
            <a:r>
              <a:rPr lang="en-US" dirty="0">
                <a:solidFill>
                  <a:schemeClr val="bg1"/>
                </a:solidFill>
              </a:rPr>
              <a:t> las </a:t>
            </a:r>
            <a:r>
              <a:rPr lang="en-US" dirty="0" err="1">
                <a:solidFill>
                  <a:schemeClr val="bg1"/>
                </a:solidFill>
              </a:rPr>
              <a:t>actividades</a:t>
            </a:r>
            <a:r>
              <a:rPr lang="en-US" dirty="0">
                <a:solidFill>
                  <a:schemeClr val="bg1"/>
                </a:solidFill>
              </a:rPr>
              <a:t> de </a:t>
            </a:r>
            <a:r>
              <a:rPr lang="en-US" dirty="0" err="1">
                <a:solidFill>
                  <a:schemeClr val="bg1"/>
                </a:solidFill>
              </a:rPr>
              <a:t>tu</a:t>
            </a:r>
            <a:r>
              <a:rPr lang="en-US" dirty="0">
                <a:solidFill>
                  <a:schemeClr val="bg1"/>
                </a:solidFill>
              </a:rPr>
              <a:t> </a:t>
            </a:r>
            <a:r>
              <a:rPr lang="en-US" dirty="0" err="1">
                <a:solidFill>
                  <a:schemeClr val="bg1"/>
                </a:solidFill>
              </a:rPr>
              <a:t>libro</a:t>
            </a:r>
            <a:r>
              <a:rPr lang="en-US" dirty="0">
                <a:solidFill>
                  <a:schemeClr val="bg1"/>
                </a:solidFill>
              </a:rPr>
              <a:t> de </a:t>
            </a:r>
            <a:r>
              <a:rPr lang="en-US" dirty="0" err="1">
                <a:solidFill>
                  <a:schemeClr val="bg1"/>
                </a:solidFill>
              </a:rPr>
              <a:t>historia</a:t>
            </a:r>
            <a:r>
              <a:rPr lang="en-US" dirty="0">
                <a:solidFill>
                  <a:schemeClr val="bg1"/>
                </a:solidFill>
              </a:rPr>
              <a:t>, </a:t>
            </a:r>
            <a:r>
              <a:rPr lang="en-US" dirty="0" err="1">
                <a:solidFill>
                  <a:schemeClr val="bg1"/>
                </a:solidFill>
              </a:rPr>
              <a:t>páginas</a:t>
            </a:r>
            <a:r>
              <a:rPr lang="en-US" dirty="0">
                <a:solidFill>
                  <a:schemeClr val="bg1"/>
                </a:solidFill>
              </a:rPr>
              <a:t> 190 y 191.</a:t>
            </a:r>
          </a:p>
          <a:p>
            <a:pPr marL="0" indent="0" algn="just"/>
            <a:endParaRPr lang="en-US" dirty="0">
              <a:solidFill>
                <a:schemeClr val="bg1"/>
              </a:solidFill>
            </a:endParaRPr>
          </a:p>
          <a:p>
            <a:pPr marL="0" indent="0" algn="just"/>
            <a:endParaRPr lang="en-US" dirty="0">
              <a:solidFill>
                <a:schemeClr val="bg1"/>
              </a:solidFill>
            </a:endParaRPr>
          </a:p>
        </p:txBody>
      </p:sp>
    </p:spTree>
    <p:extLst>
      <p:ext uri="{BB962C8B-B14F-4D97-AF65-F5344CB8AC3E}">
        <p14:creationId xmlns:p14="http://schemas.microsoft.com/office/powerpoint/2010/main" val="246827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grpSp>
        <p:nvGrpSpPr>
          <p:cNvPr id="980" name="Google Shape;980;p40"/>
          <p:cNvGrpSpPr/>
          <p:nvPr/>
        </p:nvGrpSpPr>
        <p:grpSpPr>
          <a:xfrm>
            <a:off x="186693" y="3408896"/>
            <a:ext cx="1063532" cy="1260683"/>
            <a:chOff x="2215980" y="1752133"/>
            <a:chExt cx="1063532" cy="1260683"/>
          </a:xfrm>
        </p:grpSpPr>
        <p:grpSp>
          <p:nvGrpSpPr>
            <p:cNvPr id="981" name="Google Shape;981;p40"/>
            <p:cNvGrpSpPr/>
            <p:nvPr/>
          </p:nvGrpSpPr>
          <p:grpSpPr>
            <a:xfrm rot="-866145" flipH="1">
              <a:off x="2346366" y="1817255"/>
              <a:ext cx="665593" cy="1130439"/>
              <a:chOff x="3380100" y="1869675"/>
              <a:chExt cx="132425" cy="224925"/>
            </a:xfrm>
          </p:grpSpPr>
          <p:sp>
            <p:nvSpPr>
              <p:cNvPr id="982" name="Google Shape;982;p40"/>
              <p:cNvSpPr/>
              <p:nvPr/>
            </p:nvSpPr>
            <p:spPr>
              <a:xfrm>
                <a:off x="3421350" y="1990175"/>
                <a:ext cx="41000" cy="104425"/>
              </a:xfrm>
              <a:custGeom>
                <a:avLst/>
                <a:gdLst/>
                <a:ahLst/>
                <a:cxnLst/>
                <a:rect l="l" t="t" r="r" b="b"/>
                <a:pathLst>
                  <a:path w="1640" h="4177" extrusionOk="0">
                    <a:moveTo>
                      <a:pt x="360" y="0"/>
                    </a:moveTo>
                    <a:cubicBezTo>
                      <a:pt x="346" y="0"/>
                      <a:pt x="332" y="3"/>
                      <a:pt x="316" y="7"/>
                    </a:cubicBezTo>
                    <a:cubicBezTo>
                      <a:pt x="214" y="28"/>
                      <a:pt x="112" y="140"/>
                      <a:pt x="92" y="252"/>
                    </a:cubicBezTo>
                    <a:cubicBezTo>
                      <a:pt x="0" y="944"/>
                      <a:pt x="326" y="1535"/>
                      <a:pt x="642" y="2126"/>
                    </a:cubicBezTo>
                    <a:cubicBezTo>
                      <a:pt x="958" y="2727"/>
                      <a:pt x="1284" y="3318"/>
                      <a:pt x="1192" y="4010"/>
                    </a:cubicBezTo>
                    <a:cubicBezTo>
                      <a:pt x="1174" y="4109"/>
                      <a:pt x="1219" y="4177"/>
                      <a:pt x="1301" y="4177"/>
                    </a:cubicBezTo>
                    <a:cubicBezTo>
                      <a:pt x="1311" y="4177"/>
                      <a:pt x="1323" y="4175"/>
                      <a:pt x="1334" y="4173"/>
                    </a:cubicBezTo>
                    <a:cubicBezTo>
                      <a:pt x="1436" y="4142"/>
                      <a:pt x="1538" y="4031"/>
                      <a:pt x="1549" y="3918"/>
                    </a:cubicBezTo>
                    <a:cubicBezTo>
                      <a:pt x="1640" y="3226"/>
                      <a:pt x="1324" y="2635"/>
                      <a:pt x="1008" y="2044"/>
                    </a:cubicBezTo>
                    <a:cubicBezTo>
                      <a:pt x="682" y="1444"/>
                      <a:pt x="367" y="853"/>
                      <a:pt x="458" y="160"/>
                    </a:cubicBezTo>
                    <a:cubicBezTo>
                      <a:pt x="467" y="66"/>
                      <a:pt x="432"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3438150" y="1986100"/>
                <a:ext cx="41000" cy="104425"/>
              </a:xfrm>
              <a:custGeom>
                <a:avLst/>
                <a:gdLst/>
                <a:ahLst/>
                <a:cxnLst/>
                <a:rect l="l" t="t" r="r" b="b"/>
                <a:pathLst>
                  <a:path w="1640" h="4177" extrusionOk="0">
                    <a:moveTo>
                      <a:pt x="360" y="0"/>
                    </a:moveTo>
                    <a:cubicBezTo>
                      <a:pt x="347" y="0"/>
                      <a:pt x="332" y="3"/>
                      <a:pt x="316" y="7"/>
                    </a:cubicBezTo>
                    <a:cubicBezTo>
                      <a:pt x="214" y="28"/>
                      <a:pt x="102" y="140"/>
                      <a:pt x="92" y="252"/>
                    </a:cubicBezTo>
                    <a:cubicBezTo>
                      <a:pt x="1" y="944"/>
                      <a:pt x="316" y="1535"/>
                      <a:pt x="642" y="2126"/>
                    </a:cubicBezTo>
                    <a:cubicBezTo>
                      <a:pt x="958" y="2727"/>
                      <a:pt x="1284" y="3318"/>
                      <a:pt x="1182" y="4010"/>
                    </a:cubicBezTo>
                    <a:cubicBezTo>
                      <a:pt x="1173" y="4109"/>
                      <a:pt x="1220" y="4177"/>
                      <a:pt x="1294" y="4177"/>
                    </a:cubicBezTo>
                    <a:cubicBezTo>
                      <a:pt x="1304" y="4177"/>
                      <a:pt x="1314" y="4175"/>
                      <a:pt x="1325" y="4173"/>
                    </a:cubicBezTo>
                    <a:cubicBezTo>
                      <a:pt x="1426" y="4142"/>
                      <a:pt x="1538" y="4031"/>
                      <a:pt x="1549" y="3918"/>
                    </a:cubicBezTo>
                    <a:cubicBezTo>
                      <a:pt x="1640" y="3226"/>
                      <a:pt x="1325" y="2635"/>
                      <a:pt x="999" y="2044"/>
                    </a:cubicBezTo>
                    <a:cubicBezTo>
                      <a:pt x="683" y="1454"/>
                      <a:pt x="357" y="853"/>
                      <a:pt x="459" y="160"/>
                    </a:cubicBezTo>
                    <a:cubicBezTo>
                      <a:pt x="467" y="66"/>
                      <a:pt x="432"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3454950" y="1982025"/>
                <a:ext cx="41025" cy="104425"/>
              </a:xfrm>
              <a:custGeom>
                <a:avLst/>
                <a:gdLst/>
                <a:ahLst/>
                <a:cxnLst/>
                <a:rect l="l" t="t" r="r" b="b"/>
                <a:pathLst>
                  <a:path w="1641" h="4177" extrusionOk="0">
                    <a:moveTo>
                      <a:pt x="351" y="0"/>
                    </a:moveTo>
                    <a:cubicBezTo>
                      <a:pt x="337" y="0"/>
                      <a:pt x="322" y="3"/>
                      <a:pt x="306" y="7"/>
                    </a:cubicBezTo>
                    <a:cubicBezTo>
                      <a:pt x="205" y="28"/>
                      <a:pt x="103" y="140"/>
                      <a:pt x="92" y="252"/>
                    </a:cubicBezTo>
                    <a:cubicBezTo>
                      <a:pt x="1" y="944"/>
                      <a:pt x="316" y="1535"/>
                      <a:pt x="632" y="2126"/>
                    </a:cubicBezTo>
                    <a:cubicBezTo>
                      <a:pt x="958" y="2727"/>
                      <a:pt x="1273" y="3318"/>
                      <a:pt x="1182" y="4010"/>
                    </a:cubicBezTo>
                    <a:cubicBezTo>
                      <a:pt x="1173" y="4109"/>
                      <a:pt x="1212" y="4177"/>
                      <a:pt x="1292" y="4177"/>
                    </a:cubicBezTo>
                    <a:cubicBezTo>
                      <a:pt x="1302" y="4177"/>
                      <a:pt x="1313" y="4176"/>
                      <a:pt x="1325" y="4173"/>
                    </a:cubicBezTo>
                    <a:cubicBezTo>
                      <a:pt x="1427" y="4142"/>
                      <a:pt x="1528" y="4031"/>
                      <a:pt x="1549" y="3918"/>
                    </a:cubicBezTo>
                    <a:cubicBezTo>
                      <a:pt x="1640" y="3226"/>
                      <a:pt x="1314" y="2635"/>
                      <a:pt x="999" y="2044"/>
                    </a:cubicBezTo>
                    <a:cubicBezTo>
                      <a:pt x="683" y="1454"/>
                      <a:pt x="357" y="853"/>
                      <a:pt x="449" y="161"/>
                    </a:cubicBezTo>
                    <a:cubicBezTo>
                      <a:pt x="466" y="66"/>
                      <a:pt x="425" y="0"/>
                      <a:pt x="351"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3471500" y="1977950"/>
                <a:ext cx="41025" cy="104425"/>
              </a:xfrm>
              <a:custGeom>
                <a:avLst/>
                <a:gdLst/>
                <a:ahLst/>
                <a:cxnLst/>
                <a:rect l="l" t="t" r="r" b="b"/>
                <a:pathLst>
                  <a:path w="1641" h="4177" extrusionOk="0">
                    <a:moveTo>
                      <a:pt x="360" y="0"/>
                    </a:moveTo>
                    <a:cubicBezTo>
                      <a:pt x="347" y="0"/>
                      <a:pt x="332" y="3"/>
                      <a:pt x="317" y="7"/>
                    </a:cubicBezTo>
                    <a:cubicBezTo>
                      <a:pt x="215" y="28"/>
                      <a:pt x="113" y="140"/>
                      <a:pt x="92" y="252"/>
                    </a:cubicBezTo>
                    <a:cubicBezTo>
                      <a:pt x="0" y="944"/>
                      <a:pt x="326" y="1535"/>
                      <a:pt x="642" y="2126"/>
                    </a:cubicBezTo>
                    <a:cubicBezTo>
                      <a:pt x="968" y="2727"/>
                      <a:pt x="1284" y="3318"/>
                      <a:pt x="1192" y="4010"/>
                    </a:cubicBezTo>
                    <a:cubicBezTo>
                      <a:pt x="1174" y="4109"/>
                      <a:pt x="1220" y="4177"/>
                      <a:pt x="1302" y="4177"/>
                    </a:cubicBezTo>
                    <a:cubicBezTo>
                      <a:pt x="1312" y="4177"/>
                      <a:pt x="1323" y="4176"/>
                      <a:pt x="1335" y="4173"/>
                    </a:cubicBezTo>
                    <a:cubicBezTo>
                      <a:pt x="1437" y="4142"/>
                      <a:pt x="1539" y="4031"/>
                      <a:pt x="1548" y="3918"/>
                    </a:cubicBezTo>
                    <a:cubicBezTo>
                      <a:pt x="1640" y="3226"/>
                      <a:pt x="1324" y="2635"/>
                      <a:pt x="1009" y="2044"/>
                    </a:cubicBezTo>
                    <a:cubicBezTo>
                      <a:pt x="683" y="1454"/>
                      <a:pt x="367" y="853"/>
                      <a:pt x="459" y="161"/>
                    </a:cubicBezTo>
                    <a:cubicBezTo>
                      <a:pt x="467" y="66"/>
                      <a:pt x="433"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3415750" y="1869675"/>
                <a:ext cx="20900" cy="16575"/>
              </a:xfrm>
              <a:custGeom>
                <a:avLst/>
                <a:gdLst/>
                <a:ahLst/>
                <a:cxnLst/>
                <a:rect l="l" t="t" r="r" b="b"/>
                <a:pathLst>
                  <a:path w="836" h="663" extrusionOk="0">
                    <a:moveTo>
                      <a:pt x="419" y="1"/>
                    </a:moveTo>
                    <a:cubicBezTo>
                      <a:pt x="388" y="1"/>
                      <a:pt x="357" y="4"/>
                      <a:pt x="326" y="10"/>
                    </a:cubicBezTo>
                    <a:cubicBezTo>
                      <a:pt x="123" y="61"/>
                      <a:pt x="0" y="275"/>
                      <a:pt x="51" y="479"/>
                    </a:cubicBezTo>
                    <a:lnTo>
                      <a:pt x="92" y="662"/>
                    </a:lnTo>
                    <a:lnTo>
                      <a:pt x="836" y="489"/>
                    </a:lnTo>
                    <a:lnTo>
                      <a:pt x="795" y="296"/>
                    </a:lnTo>
                    <a:cubicBezTo>
                      <a:pt x="764" y="194"/>
                      <a:pt x="703" y="112"/>
                      <a:pt x="621" y="61"/>
                    </a:cubicBezTo>
                    <a:cubicBezTo>
                      <a:pt x="558" y="18"/>
                      <a:pt x="489" y="1"/>
                      <a:pt x="419"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3380100" y="1875975"/>
                <a:ext cx="118925" cy="75450"/>
              </a:xfrm>
              <a:custGeom>
                <a:avLst/>
                <a:gdLst/>
                <a:ahLst/>
                <a:cxnLst/>
                <a:rect l="l" t="t" r="r" b="b"/>
                <a:pathLst>
                  <a:path w="4757" h="3018" extrusionOk="0">
                    <a:moveTo>
                      <a:pt x="2077" y="832"/>
                    </a:moveTo>
                    <a:cubicBezTo>
                      <a:pt x="2210" y="832"/>
                      <a:pt x="2338" y="919"/>
                      <a:pt x="2373" y="1051"/>
                    </a:cubicBezTo>
                    <a:cubicBezTo>
                      <a:pt x="2404" y="1214"/>
                      <a:pt x="2251" y="1785"/>
                      <a:pt x="2251" y="1785"/>
                    </a:cubicBezTo>
                    <a:cubicBezTo>
                      <a:pt x="2251" y="1785"/>
                      <a:pt x="1844" y="1347"/>
                      <a:pt x="1803" y="1194"/>
                    </a:cubicBezTo>
                    <a:cubicBezTo>
                      <a:pt x="1762" y="1042"/>
                      <a:pt x="1864" y="879"/>
                      <a:pt x="2017" y="838"/>
                    </a:cubicBezTo>
                    <a:cubicBezTo>
                      <a:pt x="2037" y="834"/>
                      <a:pt x="2057" y="832"/>
                      <a:pt x="2077" y="832"/>
                    </a:cubicBezTo>
                    <a:close/>
                    <a:moveTo>
                      <a:pt x="3111" y="990"/>
                    </a:moveTo>
                    <a:cubicBezTo>
                      <a:pt x="3163" y="990"/>
                      <a:pt x="3214" y="1003"/>
                      <a:pt x="3260" y="1031"/>
                    </a:cubicBezTo>
                    <a:cubicBezTo>
                      <a:pt x="3402" y="1113"/>
                      <a:pt x="3443" y="1296"/>
                      <a:pt x="3361" y="1429"/>
                    </a:cubicBezTo>
                    <a:cubicBezTo>
                      <a:pt x="3280" y="1571"/>
                      <a:pt x="2760" y="1866"/>
                      <a:pt x="2760" y="1866"/>
                    </a:cubicBezTo>
                    <a:cubicBezTo>
                      <a:pt x="2760" y="1866"/>
                      <a:pt x="2781" y="1266"/>
                      <a:pt x="2862" y="1133"/>
                    </a:cubicBezTo>
                    <a:cubicBezTo>
                      <a:pt x="2916" y="1039"/>
                      <a:pt x="3013" y="990"/>
                      <a:pt x="3111" y="990"/>
                    </a:cubicBezTo>
                    <a:close/>
                    <a:moveTo>
                      <a:pt x="1247" y="1448"/>
                    </a:moveTo>
                    <a:cubicBezTo>
                      <a:pt x="1298" y="1448"/>
                      <a:pt x="1349" y="1461"/>
                      <a:pt x="1395" y="1490"/>
                    </a:cubicBezTo>
                    <a:cubicBezTo>
                      <a:pt x="1538" y="1571"/>
                      <a:pt x="1823" y="2090"/>
                      <a:pt x="1823" y="2090"/>
                    </a:cubicBezTo>
                    <a:cubicBezTo>
                      <a:pt x="1823" y="2090"/>
                      <a:pt x="1233" y="2070"/>
                      <a:pt x="1101" y="1988"/>
                    </a:cubicBezTo>
                    <a:cubicBezTo>
                      <a:pt x="958" y="1897"/>
                      <a:pt x="917" y="1724"/>
                      <a:pt x="999" y="1581"/>
                    </a:cubicBezTo>
                    <a:cubicBezTo>
                      <a:pt x="1058" y="1495"/>
                      <a:pt x="1152" y="1448"/>
                      <a:pt x="1247" y="1448"/>
                    </a:cubicBezTo>
                    <a:close/>
                    <a:moveTo>
                      <a:pt x="2991" y="0"/>
                    </a:moveTo>
                    <a:cubicBezTo>
                      <a:pt x="2982" y="0"/>
                      <a:pt x="2972" y="1"/>
                      <a:pt x="2964" y="3"/>
                    </a:cubicBezTo>
                    <a:lnTo>
                      <a:pt x="795" y="532"/>
                    </a:lnTo>
                    <a:cubicBezTo>
                      <a:pt x="693" y="553"/>
                      <a:pt x="581" y="736"/>
                      <a:pt x="469" y="990"/>
                    </a:cubicBezTo>
                    <a:cubicBezTo>
                      <a:pt x="428" y="1103"/>
                      <a:pt x="388" y="1225"/>
                      <a:pt x="347" y="1347"/>
                    </a:cubicBezTo>
                    <a:cubicBezTo>
                      <a:pt x="143" y="1988"/>
                      <a:pt x="1" y="2793"/>
                      <a:pt x="51" y="3017"/>
                    </a:cubicBezTo>
                    <a:lnTo>
                      <a:pt x="805" y="2834"/>
                    </a:lnTo>
                    <a:cubicBezTo>
                      <a:pt x="775" y="2671"/>
                      <a:pt x="866" y="2518"/>
                      <a:pt x="1019" y="2477"/>
                    </a:cubicBezTo>
                    <a:cubicBezTo>
                      <a:pt x="1037" y="2473"/>
                      <a:pt x="1060" y="2471"/>
                      <a:pt x="1087" y="2471"/>
                    </a:cubicBezTo>
                    <a:cubicBezTo>
                      <a:pt x="1302" y="2471"/>
                      <a:pt x="1752" y="2599"/>
                      <a:pt x="1752" y="2599"/>
                    </a:cubicBezTo>
                    <a:lnTo>
                      <a:pt x="2129" y="2508"/>
                    </a:lnTo>
                    <a:cubicBezTo>
                      <a:pt x="2088" y="2355"/>
                      <a:pt x="2180" y="2192"/>
                      <a:pt x="2343" y="2162"/>
                    </a:cubicBezTo>
                    <a:cubicBezTo>
                      <a:pt x="2367" y="2155"/>
                      <a:pt x="2392" y="2152"/>
                      <a:pt x="2416" y="2152"/>
                    </a:cubicBezTo>
                    <a:cubicBezTo>
                      <a:pt x="2542" y="2152"/>
                      <a:pt x="2655" y="2239"/>
                      <a:pt x="2689" y="2375"/>
                    </a:cubicBezTo>
                    <a:lnTo>
                      <a:pt x="3066" y="2284"/>
                    </a:lnTo>
                    <a:cubicBezTo>
                      <a:pt x="3066" y="2284"/>
                      <a:pt x="3504" y="1877"/>
                      <a:pt x="3656" y="1836"/>
                    </a:cubicBezTo>
                    <a:cubicBezTo>
                      <a:pt x="3679" y="1830"/>
                      <a:pt x="3703" y="1827"/>
                      <a:pt x="3726" y="1827"/>
                    </a:cubicBezTo>
                    <a:cubicBezTo>
                      <a:pt x="3856" y="1827"/>
                      <a:pt x="3977" y="1920"/>
                      <a:pt x="4003" y="2050"/>
                    </a:cubicBezTo>
                    <a:lnTo>
                      <a:pt x="4756" y="1866"/>
                    </a:lnTo>
                    <a:cubicBezTo>
                      <a:pt x="4706" y="1653"/>
                      <a:pt x="4206" y="1001"/>
                      <a:pt x="3738" y="522"/>
                    </a:cubicBezTo>
                    <a:cubicBezTo>
                      <a:pt x="3636" y="431"/>
                      <a:pt x="3545" y="339"/>
                      <a:pt x="3463" y="268"/>
                    </a:cubicBezTo>
                    <a:cubicBezTo>
                      <a:pt x="3267" y="100"/>
                      <a:pt x="3097" y="0"/>
                      <a:pt x="299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3381375" y="1922625"/>
                <a:ext cx="119175" cy="75450"/>
              </a:xfrm>
              <a:custGeom>
                <a:avLst/>
                <a:gdLst/>
                <a:ahLst/>
                <a:cxnLst/>
                <a:rect l="l" t="t" r="r" b="b"/>
                <a:pathLst>
                  <a:path w="4767" h="3018" extrusionOk="0">
                    <a:moveTo>
                      <a:pt x="2933" y="927"/>
                    </a:moveTo>
                    <a:cubicBezTo>
                      <a:pt x="2933" y="927"/>
                      <a:pt x="3524" y="948"/>
                      <a:pt x="3666" y="1029"/>
                    </a:cubicBezTo>
                    <a:cubicBezTo>
                      <a:pt x="3799" y="1111"/>
                      <a:pt x="3850" y="1294"/>
                      <a:pt x="3759" y="1426"/>
                    </a:cubicBezTo>
                    <a:cubicBezTo>
                      <a:pt x="3705" y="1520"/>
                      <a:pt x="3612" y="1569"/>
                      <a:pt x="3514" y="1569"/>
                    </a:cubicBezTo>
                    <a:cubicBezTo>
                      <a:pt x="3462" y="1569"/>
                      <a:pt x="3410" y="1556"/>
                      <a:pt x="3361" y="1528"/>
                    </a:cubicBezTo>
                    <a:cubicBezTo>
                      <a:pt x="3229" y="1446"/>
                      <a:pt x="2933" y="927"/>
                      <a:pt x="2933" y="927"/>
                    </a:cubicBezTo>
                    <a:close/>
                    <a:moveTo>
                      <a:pt x="2007" y="1151"/>
                    </a:moveTo>
                    <a:lnTo>
                      <a:pt x="2007" y="1151"/>
                    </a:lnTo>
                    <a:cubicBezTo>
                      <a:pt x="2007" y="1152"/>
                      <a:pt x="1986" y="1742"/>
                      <a:pt x="1894" y="1885"/>
                    </a:cubicBezTo>
                    <a:cubicBezTo>
                      <a:pt x="1841" y="1971"/>
                      <a:pt x="1749" y="2023"/>
                      <a:pt x="1652" y="2023"/>
                    </a:cubicBezTo>
                    <a:cubicBezTo>
                      <a:pt x="1600" y="2023"/>
                      <a:pt x="1547" y="2008"/>
                      <a:pt x="1498" y="1976"/>
                    </a:cubicBezTo>
                    <a:cubicBezTo>
                      <a:pt x="1365" y="1895"/>
                      <a:pt x="1324" y="1722"/>
                      <a:pt x="1406" y="1579"/>
                    </a:cubicBezTo>
                    <a:cubicBezTo>
                      <a:pt x="1487" y="1446"/>
                      <a:pt x="2007" y="1152"/>
                      <a:pt x="2007" y="1151"/>
                    </a:cubicBezTo>
                    <a:close/>
                    <a:moveTo>
                      <a:pt x="2516" y="1233"/>
                    </a:moveTo>
                    <a:cubicBezTo>
                      <a:pt x="2516" y="1233"/>
                      <a:pt x="2923" y="1670"/>
                      <a:pt x="2954" y="1824"/>
                    </a:cubicBezTo>
                    <a:cubicBezTo>
                      <a:pt x="2994" y="1976"/>
                      <a:pt x="2903" y="2139"/>
                      <a:pt x="2740" y="2170"/>
                    </a:cubicBezTo>
                    <a:cubicBezTo>
                      <a:pt x="2716" y="2176"/>
                      <a:pt x="2691" y="2180"/>
                      <a:pt x="2667" y="2180"/>
                    </a:cubicBezTo>
                    <a:cubicBezTo>
                      <a:pt x="2541" y="2180"/>
                      <a:pt x="2428" y="2093"/>
                      <a:pt x="2394" y="1956"/>
                    </a:cubicBezTo>
                    <a:cubicBezTo>
                      <a:pt x="2353" y="1803"/>
                      <a:pt x="2516" y="1233"/>
                      <a:pt x="2516" y="1233"/>
                    </a:cubicBezTo>
                    <a:close/>
                    <a:moveTo>
                      <a:pt x="4705" y="0"/>
                    </a:moveTo>
                    <a:lnTo>
                      <a:pt x="3952" y="184"/>
                    </a:lnTo>
                    <a:cubicBezTo>
                      <a:pt x="3992" y="337"/>
                      <a:pt x="3901" y="500"/>
                      <a:pt x="3738" y="540"/>
                    </a:cubicBezTo>
                    <a:cubicBezTo>
                      <a:pt x="3724" y="543"/>
                      <a:pt x="3707" y="544"/>
                      <a:pt x="3687" y="544"/>
                    </a:cubicBezTo>
                    <a:cubicBezTo>
                      <a:pt x="3487" y="544"/>
                      <a:pt x="3015" y="418"/>
                      <a:pt x="3015" y="418"/>
                    </a:cubicBezTo>
                    <a:lnTo>
                      <a:pt x="2638" y="509"/>
                    </a:lnTo>
                    <a:cubicBezTo>
                      <a:pt x="2679" y="663"/>
                      <a:pt x="2577" y="815"/>
                      <a:pt x="2424" y="856"/>
                    </a:cubicBezTo>
                    <a:cubicBezTo>
                      <a:pt x="2401" y="862"/>
                      <a:pt x="2378" y="865"/>
                      <a:pt x="2355" y="865"/>
                    </a:cubicBezTo>
                    <a:cubicBezTo>
                      <a:pt x="2226" y="865"/>
                      <a:pt x="2104" y="772"/>
                      <a:pt x="2078" y="642"/>
                    </a:cubicBezTo>
                    <a:lnTo>
                      <a:pt x="1701" y="733"/>
                    </a:lnTo>
                    <a:cubicBezTo>
                      <a:pt x="1701" y="733"/>
                      <a:pt x="1263" y="1141"/>
                      <a:pt x="1111" y="1182"/>
                    </a:cubicBezTo>
                    <a:cubicBezTo>
                      <a:pt x="1091" y="1186"/>
                      <a:pt x="1071" y="1188"/>
                      <a:pt x="1051" y="1188"/>
                    </a:cubicBezTo>
                    <a:cubicBezTo>
                      <a:pt x="917" y="1188"/>
                      <a:pt x="789" y="1101"/>
                      <a:pt x="754" y="968"/>
                    </a:cubicBezTo>
                    <a:lnTo>
                      <a:pt x="0" y="1151"/>
                    </a:lnTo>
                    <a:cubicBezTo>
                      <a:pt x="51" y="1365"/>
                      <a:pt x="550" y="2017"/>
                      <a:pt x="1029" y="2485"/>
                    </a:cubicBezTo>
                    <a:cubicBezTo>
                      <a:pt x="1120" y="2587"/>
                      <a:pt x="1212" y="2669"/>
                      <a:pt x="1304" y="2750"/>
                    </a:cubicBezTo>
                    <a:cubicBezTo>
                      <a:pt x="1501" y="2910"/>
                      <a:pt x="1663" y="3017"/>
                      <a:pt x="1775" y="3017"/>
                    </a:cubicBezTo>
                    <a:cubicBezTo>
                      <a:pt x="1785" y="3017"/>
                      <a:pt x="1794" y="3016"/>
                      <a:pt x="1803" y="3015"/>
                    </a:cubicBezTo>
                    <a:lnTo>
                      <a:pt x="3972" y="2485"/>
                    </a:lnTo>
                    <a:cubicBezTo>
                      <a:pt x="4074" y="2455"/>
                      <a:pt x="4186" y="2282"/>
                      <a:pt x="4288" y="2017"/>
                    </a:cubicBezTo>
                    <a:cubicBezTo>
                      <a:pt x="4329" y="1915"/>
                      <a:pt x="4379" y="1793"/>
                      <a:pt x="4420" y="1661"/>
                    </a:cubicBezTo>
                    <a:cubicBezTo>
                      <a:pt x="4614" y="1029"/>
                      <a:pt x="4766" y="214"/>
                      <a:pt x="470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40"/>
            <p:cNvGrpSpPr/>
            <p:nvPr/>
          </p:nvGrpSpPr>
          <p:grpSpPr>
            <a:xfrm rot="-866073" flipH="1">
              <a:off x="2918713" y="2383318"/>
              <a:ext cx="301693" cy="512384"/>
              <a:chOff x="3380100" y="1869675"/>
              <a:chExt cx="132425" cy="224925"/>
            </a:xfrm>
          </p:grpSpPr>
          <p:sp>
            <p:nvSpPr>
              <p:cNvPr id="990" name="Google Shape;990;p40"/>
              <p:cNvSpPr/>
              <p:nvPr/>
            </p:nvSpPr>
            <p:spPr>
              <a:xfrm>
                <a:off x="3421350" y="1990175"/>
                <a:ext cx="41000" cy="104425"/>
              </a:xfrm>
              <a:custGeom>
                <a:avLst/>
                <a:gdLst/>
                <a:ahLst/>
                <a:cxnLst/>
                <a:rect l="l" t="t" r="r" b="b"/>
                <a:pathLst>
                  <a:path w="1640" h="4177" extrusionOk="0">
                    <a:moveTo>
                      <a:pt x="360" y="0"/>
                    </a:moveTo>
                    <a:cubicBezTo>
                      <a:pt x="346" y="0"/>
                      <a:pt x="332" y="3"/>
                      <a:pt x="316" y="7"/>
                    </a:cubicBezTo>
                    <a:cubicBezTo>
                      <a:pt x="214" y="28"/>
                      <a:pt x="112" y="140"/>
                      <a:pt x="92" y="252"/>
                    </a:cubicBezTo>
                    <a:cubicBezTo>
                      <a:pt x="0" y="944"/>
                      <a:pt x="326" y="1535"/>
                      <a:pt x="642" y="2126"/>
                    </a:cubicBezTo>
                    <a:cubicBezTo>
                      <a:pt x="958" y="2727"/>
                      <a:pt x="1284" y="3318"/>
                      <a:pt x="1192" y="4010"/>
                    </a:cubicBezTo>
                    <a:cubicBezTo>
                      <a:pt x="1174" y="4109"/>
                      <a:pt x="1219" y="4177"/>
                      <a:pt x="1301" y="4177"/>
                    </a:cubicBezTo>
                    <a:cubicBezTo>
                      <a:pt x="1311" y="4177"/>
                      <a:pt x="1323" y="4175"/>
                      <a:pt x="1334" y="4173"/>
                    </a:cubicBezTo>
                    <a:cubicBezTo>
                      <a:pt x="1436" y="4142"/>
                      <a:pt x="1538" y="4031"/>
                      <a:pt x="1549" y="3918"/>
                    </a:cubicBezTo>
                    <a:cubicBezTo>
                      <a:pt x="1640" y="3226"/>
                      <a:pt x="1324" y="2635"/>
                      <a:pt x="1008" y="2044"/>
                    </a:cubicBezTo>
                    <a:cubicBezTo>
                      <a:pt x="682" y="1444"/>
                      <a:pt x="367" y="853"/>
                      <a:pt x="458" y="160"/>
                    </a:cubicBezTo>
                    <a:cubicBezTo>
                      <a:pt x="467" y="66"/>
                      <a:pt x="432"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3438150" y="1986100"/>
                <a:ext cx="41000" cy="104425"/>
              </a:xfrm>
              <a:custGeom>
                <a:avLst/>
                <a:gdLst/>
                <a:ahLst/>
                <a:cxnLst/>
                <a:rect l="l" t="t" r="r" b="b"/>
                <a:pathLst>
                  <a:path w="1640" h="4177" extrusionOk="0">
                    <a:moveTo>
                      <a:pt x="360" y="0"/>
                    </a:moveTo>
                    <a:cubicBezTo>
                      <a:pt x="347" y="0"/>
                      <a:pt x="332" y="3"/>
                      <a:pt x="316" y="7"/>
                    </a:cubicBezTo>
                    <a:cubicBezTo>
                      <a:pt x="214" y="28"/>
                      <a:pt x="102" y="140"/>
                      <a:pt x="92" y="252"/>
                    </a:cubicBezTo>
                    <a:cubicBezTo>
                      <a:pt x="1" y="944"/>
                      <a:pt x="316" y="1535"/>
                      <a:pt x="642" y="2126"/>
                    </a:cubicBezTo>
                    <a:cubicBezTo>
                      <a:pt x="958" y="2727"/>
                      <a:pt x="1284" y="3318"/>
                      <a:pt x="1182" y="4010"/>
                    </a:cubicBezTo>
                    <a:cubicBezTo>
                      <a:pt x="1173" y="4109"/>
                      <a:pt x="1220" y="4177"/>
                      <a:pt x="1294" y="4177"/>
                    </a:cubicBezTo>
                    <a:cubicBezTo>
                      <a:pt x="1304" y="4177"/>
                      <a:pt x="1314" y="4175"/>
                      <a:pt x="1325" y="4173"/>
                    </a:cubicBezTo>
                    <a:cubicBezTo>
                      <a:pt x="1426" y="4142"/>
                      <a:pt x="1538" y="4031"/>
                      <a:pt x="1549" y="3918"/>
                    </a:cubicBezTo>
                    <a:cubicBezTo>
                      <a:pt x="1640" y="3226"/>
                      <a:pt x="1325" y="2635"/>
                      <a:pt x="999" y="2044"/>
                    </a:cubicBezTo>
                    <a:cubicBezTo>
                      <a:pt x="683" y="1454"/>
                      <a:pt x="357" y="853"/>
                      <a:pt x="459" y="160"/>
                    </a:cubicBezTo>
                    <a:cubicBezTo>
                      <a:pt x="467" y="66"/>
                      <a:pt x="432"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3454950" y="1982025"/>
                <a:ext cx="41025" cy="104425"/>
              </a:xfrm>
              <a:custGeom>
                <a:avLst/>
                <a:gdLst/>
                <a:ahLst/>
                <a:cxnLst/>
                <a:rect l="l" t="t" r="r" b="b"/>
                <a:pathLst>
                  <a:path w="1641" h="4177" extrusionOk="0">
                    <a:moveTo>
                      <a:pt x="351" y="0"/>
                    </a:moveTo>
                    <a:cubicBezTo>
                      <a:pt x="337" y="0"/>
                      <a:pt x="322" y="3"/>
                      <a:pt x="306" y="7"/>
                    </a:cubicBezTo>
                    <a:cubicBezTo>
                      <a:pt x="205" y="28"/>
                      <a:pt x="103" y="140"/>
                      <a:pt x="92" y="252"/>
                    </a:cubicBezTo>
                    <a:cubicBezTo>
                      <a:pt x="1" y="944"/>
                      <a:pt x="316" y="1535"/>
                      <a:pt x="632" y="2126"/>
                    </a:cubicBezTo>
                    <a:cubicBezTo>
                      <a:pt x="958" y="2727"/>
                      <a:pt x="1273" y="3318"/>
                      <a:pt x="1182" y="4010"/>
                    </a:cubicBezTo>
                    <a:cubicBezTo>
                      <a:pt x="1173" y="4109"/>
                      <a:pt x="1212" y="4177"/>
                      <a:pt x="1292" y="4177"/>
                    </a:cubicBezTo>
                    <a:cubicBezTo>
                      <a:pt x="1302" y="4177"/>
                      <a:pt x="1313" y="4176"/>
                      <a:pt x="1325" y="4173"/>
                    </a:cubicBezTo>
                    <a:cubicBezTo>
                      <a:pt x="1427" y="4142"/>
                      <a:pt x="1528" y="4031"/>
                      <a:pt x="1549" y="3918"/>
                    </a:cubicBezTo>
                    <a:cubicBezTo>
                      <a:pt x="1640" y="3226"/>
                      <a:pt x="1314" y="2635"/>
                      <a:pt x="999" y="2044"/>
                    </a:cubicBezTo>
                    <a:cubicBezTo>
                      <a:pt x="683" y="1454"/>
                      <a:pt x="357" y="853"/>
                      <a:pt x="449" y="161"/>
                    </a:cubicBezTo>
                    <a:cubicBezTo>
                      <a:pt x="466" y="66"/>
                      <a:pt x="425" y="0"/>
                      <a:pt x="351"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3471500" y="1977950"/>
                <a:ext cx="41025" cy="104425"/>
              </a:xfrm>
              <a:custGeom>
                <a:avLst/>
                <a:gdLst/>
                <a:ahLst/>
                <a:cxnLst/>
                <a:rect l="l" t="t" r="r" b="b"/>
                <a:pathLst>
                  <a:path w="1641" h="4177" extrusionOk="0">
                    <a:moveTo>
                      <a:pt x="360" y="0"/>
                    </a:moveTo>
                    <a:cubicBezTo>
                      <a:pt x="347" y="0"/>
                      <a:pt x="332" y="3"/>
                      <a:pt x="317" y="7"/>
                    </a:cubicBezTo>
                    <a:cubicBezTo>
                      <a:pt x="215" y="28"/>
                      <a:pt x="113" y="140"/>
                      <a:pt x="92" y="252"/>
                    </a:cubicBezTo>
                    <a:cubicBezTo>
                      <a:pt x="0" y="944"/>
                      <a:pt x="326" y="1535"/>
                      <a:pt x="642" y="2126"/>
                    </a:cubicBezTo>
                    <a:cubicBezTo>
                      <a:pt x="968" y="2727"/>
                      <a:pt x="1284" y="3318"/>
                      <a:pt x="1192" y="4010"/>
                    </a:cubicBezTo>
                    <a:cubicBezTo>
                      <a:pt x="1174" y="4109"/>
                      <a:pt x="1220" y="4177"/>
                      <a:pt x="1302" y="4177"/>
                    </a:cubicBezTo>
                    <a:cubicBezTo>
                      <a:pt x="1312" y="4177"/>
                      <a:pt x="1323" y="4176"/>
                      <a:pt x="1335" y="4173"/>
                    </a:cubicBezTo>
                    <a:cubicBezTo>
                      <a:pt x="1437" y="4142"/>
                      <a:pt x="1539" y="4031"/>
                      <a:pt x="1548" y="3918"/>
                    </a:cubicBezTo>
                    <a:cubicBezTo>
                      <a:pt x="1640" y="3226"/>
                      <a:pt x="1324" y="2635"/>
                      <a:pt x="1009" y="2044"/>
                    </a:cubicBezTo>
                    <a:cubicBezTo>
                      <a:pt x="683" y="1454"/>
                      <a:pt x="367" y="853"/>
                      <a:pt x="459" y="161"/>
                    </a:cubicBezTo>
                    <a:cubicBezTo>
                      <a:pt x="467" y="66"/>
                      <a:pt x="433"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3415750" y="1869675"/>
                <a:ext cx="20900" cy="16575"/>
              </a:xfrm>
              <a:custGeom>
                <a:avLst/>
                <a:gdLst/>
                <a:ahLst/>
                <a:cxnLst/>
                <a:rect l="l" t="t" r="r" b="b"/>
                <a:pathLst>
                  <a:path w="836" h="663" extrusionOk="0">
                    <a:moveTo>
                      <a:pt x="419" y="1"/>
                    </a:moveTo>
                    <a:cubicBezTo>
                      <a:pt x="388" y="1"/>
                      <a:pt x="357" y="4"/>
                      <a:pt x="326" y="10"/>
                    </a:cubicBezTo>
                    <a:cubicBezTo>
                      <a:pt x="123" y="61"/>
                      <a:pt x="0" y="275"/>
                      <a:pt x="51" y="479"/>
                    </a:cubicBezTo>
                    <a:lnTo>
                      <a:pt x="92" y="662"/>
                    </a:lnTo>
                    <a:lnTo>
                      <a:pt x="836" y="489"/>
                    </a:lnTo>
                    <a:lnTo>
                      <a:pt x="795" y="296"/>
                    </a:lnTo>
                    <a:cubicBezTo>
                      <a:pt x="764" y="194"/>
                      <a:pt x="703" y="112"/>
                      <a:pt x="621" y="61"/>
                    </a:cubicBezTo>
                    <a:cubicBezTo>
                      <a:pt x="558" y="18"/>
                      <a:pt x="489" y="1"/>
                      <a:pt x="419"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3380100" y="1875975"/>
                <a:ext cx="118925" cy="75450"/>
              </a:xfrm>
              <a:custGeom>
                <a:avLst/>
                <a:gdLst/>
                <a:ahLst/>
                <a:cxnLst/>
                <a:rect l="l" t="t" r="r" b="b"/>
                <a:pathLst>
                  <a:path w="4757" h="3018" extrusionOk="0">
                    <a:moveTo>
                      <a:pt x="2077" y="832"/>
                    </a:moveTo>
                    <a:cubicBezTo>
                      <a:pt x="2210" y="832"/>
                      <a:pt x="2338" y="919"/>
                      <a:pt x="2373" y="1051"/>
                    </a:cubicBezTo>
                    <a:cubicBezTo>
                      <a:pt x="2404" y="1214"/>
                      <a:pt x="2251" y="1785"/>
                      <a:pt x="2251" y="1785"/>
                    </a:cubicBezTo>
                    <a:cubicBezTo>
                      <a:pt x="2251" y="1785"/>
                      <a:pt x="1844" y="1347"/>
                      <a:pt x="1803" y="1194"/>
                    </a:cubicBezTo>
                    <a:cubicBezTo>
                      <a:pt x="1762" y="1042"/>
                      <a:pt x="1864" y="879"/>
                      <a:pt x="2017" y="838"/>
                    </a:cubicBezTo>
                    <a:cubicBezTo>
                      <a:pt x="2037" y="834"/>
                      <a:pt x="2057" y="832"/>
                      <a:pt x="2077" y="832"/>
                    </a:cubicBezTo>
                    <a:close/>
                    <a:moveTo>
                      <a:pt x="3111" y="990"/>
                    </a:moveTo>
                    <a:cubicBezTo>
                      <a:pt x="3163" y="990"/>
                      <a:pt x="3214" y="1003"/>
                      <a:pt x="3260" y="1031"/>
                    </a:cubicBezTo>
                    <a:cubicBezTo>
                      <a:pt x="3402" y="1113"/>
                      <a:pt x="3443" y="1296"/>
                      <a:pt x="3361" y="1429"/>
                    </a:cubicBezTo>
                    <a:cubicBezTo>
                      <a:pt x="3280" y="1571"/>
                      <a:pt x="2760" y="1866"/>
                      <a:pt x="2760" y="1866"/>
                    </a:cubicBezTo>
                    <a:cubicBezTo>
                      <a:pt x="2760" y="1866"/>
                      <a:pt x="2781" y="1266"/>
                      <a:pt x="2862" y="1133"/>
                    </a:cubicBezTo>
                    <a:cubicBezTo>
                      <a:pt x="2916" y="1039"/>
                      <a:pt x="3013" y="990"/>
                      <a:pt x="3111" y="990"/>
                    </a:cubicBezTo>
                    <a:close/>
                    <a:moveTo>
                      <a:pt x="1247" y="1448"/>
                    </a:moveTo>
                    <a:cubicBezTo>
                      <a:pt x="1298" y="1448"/>
                      <a:pt x="1349" y="1461"/>
                      <a:pt x="1395" y="1490"/>
                    </a:cubicBezTo>
                    <a:cubicBezTo>
                      <a:pt x="1538" y="1571"/>
                      <a:pt x="1823" y="2090"/>
                      <a:pt x="1823" y="2090"/>
                    </a:cubicBezTo>
                    <a:cubicBezTo>
                      <a:pt x="1823" y="2090"/>
                      <a:pt x="1233" y="2070"/>
                      <a:pt x="1101" y="1988"/>
                    </a:cubicBezTo>
                    <a:cubicBezTo>
                      <a:pt x="958" y="1897"/>
                      <a:pt x="917" y="1724"/>
                      <a:pt x="999" y="1581"/>
                    </a:cubicBezTo>
                    <a:cubicBezTo>
                      <a:pt x="1058" y="1495"/>
                      <a:pt x="1152" y="1448"/>
                      <a:pt x="1247" y="1448"/>
                    </a:cubicBezTo>
                    <a:close/>
                    <a:moveTo>
                      <a:pt x="2991" y="0"/>
                    </a:moveTo>
                    <a:cubicBezTo>
                      <a:pt x="2982" y="0"/>
                      <a:pt x="2972" y="1"/>
                      <a:pt x="2964" y="3"/>
                    </a:cubicBezTo>
                    <a:lnTo>
                      <a:pt x="795" y="532"/>
                    </a:lnTo>
                    <a:cubicBezTo>
                      <a:pt x="693" y="553"/>
                      <a:pt x="581" y="736"/>
                      <a:pt x="469" y="990"/>
                    </a:cubicBezTo>
                    <a:cubicBezTo>
                      <a:pt x="428" y="1103"/>
                      <a:pt x="388" y="1225"/>
                      <a:pt x="347" y="1347"/>
                    </a:cubicBezTo>
                    <a:cubicBezTo>
                      <a:pt x="143" y="1988"/>
                      <a:pt x="1" y="2793"/>
                      <a:pt x="51" y="3017"/>
                    </a:cubicBezTo>
                    <a:lnTo>
                      <a:pt x="805" y="2834"/>
                    </a:lnTo>
                    <a:cubicBezTo>
                      <a:pt x="775" y="2671"/>
                      <a:pt x="866" y="2518"/>
                      <a:pt x="1019" y="2477"/>
                    </a:cubicBezTo>
                    <a:cubicBezTo>
                      <a:pt x="1037" y="2473"/>
                      <a:pt x="1060" y="2471"/>
                      <a:pt x="1087" y="2471"/>
                    </a:cubicBezTo>
                    <a:cubicBezTo>
                      <a:pt x="1302" y="2471"/>
                      <a:pt x="1752" y="2599"/>
                      <a:pt x="1752" y="2599"/>
                    </a:cubicBezTo>
                    <a:lnTo>
                      <a:pt x="2129" y="2508"/>
                    </a:lnTo>
                    <a:cubicBezTo>
                      <a:pt x="2088" y="2355"/>
                      <a:pt x="2180" y="2192"/>
                      <a:pt x="2343" y="2162"/>
                    </a:cubicBezTo>
                    <a:cubicBezTo>
                      <a:pt x="2367" y="2155"/>
                      <a:pt x="2392" y="2152"/>
                      <a:pt x="2416" y="2152"/>
                    </a:cubicBezTo>
                    <a:cubicBezTo>
                      <a:pt x="2542" y="2152"/>
                      <a:pt x="2655" y="2239"/>
                      <a:pt x="2689" y="2375"/>
                    </a:cubicBezTo>
                    <a:lnTo>
                      <a:pt x="3066" y="2284"/>
                    </a:lnTo>
                    <a:cubicBezTo>
                      <a:pt x="3066" y="2284"/>
                      <a:pt x="3504" y="1877"/>
                      <a:pt x="3656" y="1836"/>
                    </a:cubicBezTo>
                    <a:cubicBezTo>
                      <a:pt x="3679" y="1830"/>
                      <a:pt x="3703" y="1827"/>
                      <a:pt x="3726" y="1827"/>
                    </a:cubicBezTo>
                    <a:cubicBezTo>
                      <a:pt x="3856" y="1827"/>
                      <a:pt x="3977" y="1920"/>
                      <a:pt x="4003" y="2050"/>
                    </a:cubicBezTo>
                    <a:lnTo>
                      <a:pt x="4756" y="1866"/>
                    </a:lnTo>
                    <a:cubicBezTo>
                      <a:pt x="4706" y="1653"/>
                      <a:pt x="4206" y="1001"/>
                      <a:pt x="3738" y="522"/>
                    </a:cubicBezTo>
                    <a:cubicBezTo>
                      <a:pt x="3636" y="431"/>
                      <a:pt x="3545" y="339"/>
                      <a:pt x="3463" y="268"/>
                    </a:cubicBezTo>
                    <a:cubicBezTo>
                      <a:pt x="3267" y="100"/>
                      <a:pt x="3097" y="0"/>
                      <a:pt x="299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3381375" y="1922625"/>
                <a:ext cx="119175" cy="75450"/>
              </a:xfrm>
              <a:custGeom>
                <a:avLst/>
                <a:gdLst/>
                <a:ahLst/>
                <a:cxnLst/>
                <a:rect l="l" t="t" r="r" b="b"/>
                <a:pathLst>
                  <a:path w="4767" h="3018" extrusionOk="0">
                    <a:moveTo>
                      <a:pt x="2933" y="927"/>
                    </a:moveTo>
                    <a:cubicBezTo>
                      <a:pt x="2933" y="927"/>
                      <a:pt x="3524" y="948"/>
                      <a:pt x="3666" y="1029"/>
                    </a:cubicBezTo>
                    <a:cubicBezTo>
                      <a:pt x="3799" y="1111"/>
                      <a:pt x="3850" y="1294"/>
                      <a:pt x="3759" y="1426"/>
                    </a:cubicBezTo>
                    <a:cubicBezTo>
                      <a:pt x="3705" y="1520"/>
                      <a:pt x="3612" y="1569"/>
                      <a:pt x="3514" y="1569"/>
                    </a:cubicBezTo>
                    <a:cubicBezTo>
                      <a:pt x="3462" y="1569"/>
                      <a:pt x="3410" y="1556"/>
                      <a:pt x="3361" y="1528"/>
                    </a:cubicBezTo>
                    <a:cubicBezTo>
                      <a:pt x="3229" y="1446"/>
                      <a:pt x="2933" y="927"/>
                      <a:pt x="2933" y="927"/>
                    </a:cubicBezTo>
                    <a:close/>
                    <a:moveTo>
                      <a:pt x="2007" y="1151"/>
                    </a:moveTo>
                    <a:lnTo>
                      <a:pt x="2007" y="1151"/>
                    </a:lnTo>
                    <a:cubicBezTo>
                      <a:pt x="2007" y="1152"/>
                      <a:pt x="1986" y="1742"/>
                      <a:pt x="1894" y="1885"/>
                    </a:cubicBezTo>
                    <a:cubicBezTo>
                      <a:pt x="1841" y="1971"/>
                      <a:pt x="1749" y="2023"/>
                      <a:pt x="1652" y="2023"/>
                    </a:cubicBezTo>
                    <a:cubicBezTo>
                      <a:pt x="1600" y="2023"/>
                      <a:pt x="1547" y="2008"/>
                      <a:pt x="1498" y="1976"/>
                    </a:cubicBezTo>
                    <a:cubicBezTo>
                      <a:pt x="1365" y="1895"/>
                      <a:pt x="1324" y="1722"/>
                      <a:pt x="1406" y="1579"/>
                    </a:cubicBezTo>
                    <a:cubicBezTo>
                      <a:pt x="1487" y="1446"/>
                      <a:pt x="2007" y="1152"/>
                      <a:pt x="2007" y="1151"/>
                    </a:cubicBezTo>
                    <a:close/>
                    <a:moveTo>
                      <a:pt x="2516" y="1233"/>
                    </a:moveTo>
                    <a:cubicBezTo>
                      <a:pt x="2516" y="1233"/>
                      <a:pt x="2923" y="1670"/>
                      <a:pt x="2954" y="1824"/>
                    </a:cubicBezTo>
                    <a:cubicBezTo>
                      <a:pt x="2994" y="1976"/>
                      <a:pt x="2903" y="2139"/>
                      <a:pt x="2740" y="2170"/>
                    </a:cubicBezTo>
                    <a:cubicBezTo>
                      <a:pt x="2716" y="2176"/>
                      <a:pt x="2691" y="2180"/>
                      <a:pt x="2667" y="2180"/>
                    </a:cubicBezTo>
                    <a:cubicBezTo>
                      <a:pt x="2541" y="2180"/>
                      <a:pt x="2428" y="2093"/>
                      <a:pt x="2394" y="1956"/>
                    </a:cubicBezTo>
                    <a:cubicBezTo>
                      <a:pt x="2353" y="1803"/>
                      <a:pt x="2516" y="1233"/>
                      <a:pt x="2516" y="1233"/>
                    </a:cubicBezTo>
                    <a:close/>
                    <a:moveTo>
                      <a:pt x="4705" y="0"/>
                    </a:moveTo>
                    <a:lnTo>
                      <a:pt x="3952" y="184"/>
                    </a:lnTo>
                    <a:cubicBezTo>
                      <a:pt x="3992" y="337"/>
                      <a:pt x="3901" y="500"/>
                      <a:pt x="3738" y="540"/>
                    </a:cubicBezTo>
                    <a:cubicBezTo>
                      <a:pt x="3724" y="543"/>
                      <a:pt x="3707" y="544"/>
                      <a:pt x="3687" y="544"/>
                    </a:cubicBezTo>
                    <a:cubicBezTo>
                      <a:pt x="3487" y="544"/>
                      <a:pt x="3015" y="418"/>
                      <a:pt x="3015" y="418"/>
                    </a:cubicBezTo>
                    <a:lnTo>
                      <a:pt x="2638" y="509"/>
                    </a:lnTo>
                    <a:cubicBezTo>
                      <a:pt x="2679" y="663"/>
                      <a:pt x="2577" y="815"/>
                      <a:pt x="2424" y="856"/>
                    </a:cubicBezTo>
                    <a:cubicBezTo>
                      <a:pt x="2401" y="862"/>
                      <a:pt x="2378" y="865"/>
                      <a:pt x="2355" y="865"/>
                    </a:cubicBezTo>
                    <a:cubicBezTo>
                      <a:pt x="2226" y="865"/>
                      <a:pt x="2104" y="772"/>
                      <a:pt x="2078" y="642"/>
                    </a:cubicBezTo>
                    <a:lnTo>
                      <a:pt x="1701" y="733"/>
                    </a:lnTo>
                    <a:cubicBezTo>
                      <a:pt x="1701" y="733"/>
                      <a:pt x="1263" y="1141"/>
                      <a:pt x="1111" y="1182"/>
                    </a:cubicBezTo>
                    <a:cubicBezTo>
                      <a:pt x="1091" y="1186"/>
                      <a:pt x="1071" y="1188"/>
                      <a:pt x="1051" y="1188"/>
                    </a:cubicBezTo>
                    <a:cubicBezTo>
                      <a:pt x="917" y="1188"/>
                      <a:pt x="789" y="1101"/>
                      <a:pt x="754" y="968"/>
                    </a:cubicBezTo>
                    <a:lnTo>
                      <a:pt x="0" y="1151"/>
                    </a:lnTo>
                    <a:cubicBezTo>
                      <a:pt x="51" y="1365"/>
                      <a:pt x="550" y="2017"/>
                      <a:pt x="1029" y="2485"/>
                    </a:cubicBezTo>
                    <a:cubicBezTo>
                      <a:pt x="1120" y="2587"/>
                      <a:pt x="1212" y="2669"/>
                      <a:pt x="1304" y="2750"/>
                    </a:cubicBezTo>
                    <a:cubicBezTo>
                      <a:pt x="1501" y="2910"/>
                      <a:pt x="1663" y="3017"/>
                      <a:pt x="1775" y="3017"/>
                    </a:cubicBezTo>
                    <a:cubicBezTo>
                      <a:pt x="1785" y="3017"/>
                      <a:pt x="1794" y="3016"/>
                      <a:pt x="1803" y="3015"/>
                    </a:cubicBezTo>
                    <a:lnTo>
                      <a:pt x="3972" y="2485"/>
                    </a:lnTo>
                    <a:cubicBezTo>
                      <a:pt x="4074" y="2455"/>
                      <a:pt x="4186" y="2282"/>
                      <a:pt x="4288" y="2017"/>
                    </a:cubicBezTo>
                    <a:cubicBezTo>
                      <a:pt x="4329" y="1915"/>
                      <a:pt x="4379" y="1793"/>
                      <a:pt x="4420" y="1661"/>
                    </a:cubicBezTo>
                    <a:cubicBezTo>
                      <a:pt x="4614" y="1029"/>
                      <a:pt x="4766" y="214"/>
                      <a:pt x="470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7" name="Google Shape;997;p40"/>
          <p:cNvGrpSpPr/>
          <p:nvPr/>
        </p:nvGrpSpPr>
        <p:grpSpPr>
          <a:xfrm>
            <a:off x="7693626" y="1136678"/>
            <a:ext cx="1226107" cy="904242"/>
            <a:chOff x="5916171" y="1930350"/>
            <a:chExt cx="1226107" cy="904242"/>
          </a:xfrm>
        </p:grpSpPr>
        <p:grpSp>
          <p:nvGrpSpPr>
            <p:cNvPr id="998" name="Google Shape;998;p40"/>
            <p:cNvGrpSpPr/>
            <p:nvPr/>
          </p:nvGrpSpPr>
          <p:grpSpPr>
            <a:xfrm rot="10705345" flipH="1">
              <a:off x="5928097" y="1942906"/>
              <a:ext cx="924256" cy="879130"/>
              <a:chOff x="4746000" y="2079425"/>
              <a:chExt cx="1514600" cy="1440650"/>
            </a:xfrm>
          </p:grpSpPr>
          <p:sp>
            <p:nvSpPr>
              <p:cNvPr id="999" name="Google Shape;999;p40"/>
              <p:cNvSpPr/>
              <p:nvPr/>
            </p:nvSpPr>
            <p:spPr>
              <a:xfrm>
                <a:off x="5425725" y="2646100"/>
                <a:ext cx="155150" cy="155125"/>
              </a:xfrm>
              <a:custGeom>
                <a:avLst/>
                <a:gdLst/>
                <a:ahLst/>
                <a:cxnLst/>
                <a:rect l="l" t="t" r="r" b="b"/>
                <a:pathLst>
                  <a:path w="6206" h="6205" extrusionOk="0">
                    <a:moveTo>
                      <a:pt x="3108" y="1"/>
                    </a:moveTo>
                    <a:cubicBezTo>
                      <a:pt x="1384" y="1"/>
                      <a:pt x="0" y="1394"/>
                      <a:pt x="0" y="3108"/>
                    </a:cubicBezTo>
                    <a:cubicBezTo>
                      <a:pt x="0" y="4821"/>
                      <a:pt x="1384" y="6205"/>
                      <a:pt x="3108" y="6205"/>
                    </a:cubicBezTo>
                    <a:cubicBezTo>
                      <a:pt x="4822" y="6205"/>
                      <a:pt x="6205" y="4821"/>
                      <a:pt x="6205" y="3108"/>
                    </a:cubicBezTo>
                    <a:cubicBezTo>
                      <a:pt x="6205" y="1394"/>
                      <a:pt x="4822" y="1"/>
                      <a:pt x="310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5368250" y="2162425"/>
                <a:ext cx="270075" cy="483700"/>
              </a:xfrm>
              <a:custGeom>
                <a:avLst/>
                <a:gdLst/>
                <a:ahLst/>
                <a:cxnLst/>
                <a:rect l="l" t="t" r="r" b="b"/>
                <a:pathLst>
                  <a:path w="10803" h="19348" extrusionOk="0">
                    <a:moveTo>
                      <a:pt x="5407" y="1"/>
                    </a:moveTo>
                    <a:cubicBezTo>
                      <a:pt x="4002" y="5992"/>
                      <a:pt x="1" y="7982"/>
                      <a:pt x="12" y="13143"/>
                    </a:cubicBezTo>
                    <a:cubicBezTo>
                      <a:pt x="22" y="17943"/>
                      <a:pt x="5194" y="19294"/>
                      <a:pt x="5397" y="19348"/>
                    </a:cubicBezTo>
                    <a:lnTo>
                      <a:pt x="5407" y="19348"/>
                    </a:lnTo>
                    <a:cubicBezTo>
                      <a:pt x="5610" y="19294"/>
                      <a:pt x="10781" y="17943"/>
                      <a:pt x="10792" y="13143"/>
                    </a:cubicBezTo>
                    <a:cubicBezTo>
                      <a:pt x="10803" y="7982"/>
                      <a:pt x="6801" y="5992"/>
                      <a:pt x="5407"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4969475" y="2512300"/>
                <a:ext cx="467975" cy="275025"/>
              </a:xfrm>
              <a:custGeom>
                <a:avLst/>
                <a:gdLst/>
                <a:ahLst/>
                <a:cxnLst/>
                <a:rect l="l" t="t" r="r" b="b"/>
                <a:pathLst>
                  <a:path w="18719" h="11001" extrusionOk="0">
                    <a:moveTo>
                      <a:pt x="11340" y="1"/>
                    </a:moveTo>
                    <a:cubicBezTo>
                      <a:pt x="8196" y="1"/>
                      <a:pt x="5458" y="1580"/>
                      <a:pt x="1364" y="1580"/>
                    </a:cubicBezTo>
                    <a:cubicBezTo>
                      <a:pt x="926" y="1580"/>
                      <a:pt x="472" y="1562"/>
                      <a:pt x="0" y="1522"/>
                    </a:cubicBezTo>
                    <a:lnTo>
                      <a:pt x="0" y="1522"/>
                    </a:lnTo>
                    <a:cubicBezTo>
                      <a:pt x="5267" y="4693"/>
                      <a:pt x="5927" y="9130"/>
                      <a:pt x="10834" y="10705"/>
                    </a:cubicBezTo>
                    <a:cubicBezTo>
                      <a:pt x="11473" y="10912"/>
                      <a:pt x="12080" y="11001"/>
                      <a:pt x="12651" y="11001"/>
                    </a:cubicBezTo>
                    <a:cubicBezTo>
                      <a:pt x="16231" y="11001"/>
                      <a:pt x="18399" y="7502"/>
                      <a:pt x="18399" y="7502"/>
                    </a:cubicBezTo>
                    <a:lnTo>
                      <a:pt x="18399" y="7491"/>
                    </a:lnTo>
                    <a:cubicBezTo>
                      <a:pt x="18411" y="7279"/>
                      <a:pt x="18719" y="1947"/>
                      <a:pt x="14164" y="458"/>
                    </a:cubicBezTo>
                    <a:cubicBezTo>
                      <a:pt x="13163" y="129"/>
                      <a:pt x="12235" y="1"/>
                      <a:pt x="1134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5173250" y="2772575"/>
                <a:ext cx="373825" cy="405375"/>
              </a:xfrm>
              <a:custGeom>
                <a:avLst/>
                <a:gdLst/>
                <a:ahLst/>
                <a:cxnLst/>
                <a:rect l="l" t="t" r="r" b="b"/>
                <a:pathLst>
                  <a:path w="14953" h="16215" extrusionOk="0">
                    <a:moveTo>
                      <a:pt x="8311" y="1"/>
                    </a:moveTo>
                    <a:cubicBezTo>
                      <a:pt x="6698" y="1"/>
                      <a:pt x="4771" y="494"/>
                      <a:pt x="3374" y="2412"/>
                    </a:cubicBezTo>
                    <a:cubicBezTo>
                      <a:pt x="330" y="6573"/>
                      <a:pt x="2395" y="10543"/>
                      <a:pt x="1" y="16214"/>
                    </a:cubicBezTo>
                    <a:cubicBezTo>
                      <a:pt x="4651" y="12182"/>
                      <a:pt x="9068" y="12927"/>
                      <a:pt x="12090" y="8744"/>
                    </a:cubicBezTo>
                    <a:cubicBezTo>
                      <a:pt x="14952" y="4785"/>
                      <a:pt x="11376" y="561"/>
                      <a:pt x="11376" y="561"/>
                    </a:cubicBezTo>
                    <a:lnTo>
                      <a:pt x="11366" y="550"/>
                    </a:lnTo>
                    <a:cubicBezTo>
                      <a:pt x="11270" y="512"/>
                      <a:pt x="9953" y="1"/>
                      <a:pt x="831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5459525" y="2772575"/>
                <a:ext cx="373800" cy="405375"/>
              </a:xfrm>
              <a:custGeom>
                <a:avLst/>
                <a:gdLst/>
                <a:ahLst/>
                <a:cxnLst/>
                <a:rect l="l" t="t" r="r" b="b"/>
                <a:pathLst>
                  <a:path w="14952" h="16215" extrusionOk="0">
                    <a:moveTo>
                      <a:pt x="6643" y="1"/>
                    </a:moveTo>
                    <a:cubicBezTo>
                      <a:pt x="4999" y="1"/>
                      <a:pt x="3683" y="512"/>
                      <a:pt x="3586" y="550"/>
                    </a:cubicBezTo>
                    <a:lnTo>
                      <a:pt x="3576" y="561"/>
                    </a:lnTo>
                    <a:cubicBezTo>
                      <a:pt x="3576" y="561"/>
                      <a:pt x="0" y="4785"/>
                      <a:pt x="2863" y="8744"/>
                    </a:cubicBezTo>
                    <a:cubicBezTo>
                      <a:pt x="5885" y="12927"/>
                      <a:pt x="10302" y="12182"/>
                      <a:pt x="14952" y="16214"/>
                    </a:cubicBezTo>
                    <a:cubicBezTo>
                      <a:pt x="12558" y="10543"/>
                      <a:pt x="14622" y="6573"/>
                      <a:pt x="11589" y="2412"/>
                    </a:cubicBezTo>
                    <a:cubicBezTo>
                      <a:pt x="10187" y="494"/>
                      <a:pt x="8257" y="1"/>
                      <a:pt x="6643"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5569125" y="2512300"/>
                <a:ext cx="468000" cy="275025"/>
              </a:xfrm>
              <a:custGeom>
                <a:avLst/>
                <a:gdLst/>
                <a:ahLst/>
                <a:cxnLst/>
                <a:rect l="l" t="t" r="r" b="b"/>
                <a:pathLst>
                  <a:path w="18720" h="11001" extrusionOk="0">
                    <a:moveTo>
                      <a:pt x="7380" y="1"/>
                    </a:moveTo>
                    <a:cubicBezTo>
                      <a:pt x="6485" y="1"/>
                      <a:pt x="5557" y="129"/>
                      <a:pt x="4556" y="458"/>
                    </a:cubicBezTo>
                    <a:cubicBezTo>
                      <a:pt x="1" y="1947"/>
                      <a:pt x="309" y="7279"/>
                      <a:pt x="320" y="7491"/>
                    </a:cubicBezTo>
                    <a:lnTo>
                      <a:pt x="320" y="7502"/>
                    </a:lnTo>
                    <a:cubicBezTo>
                      <a:pt x="320" y="7502"/>
                      <a:pt x="2489" y="11001"/>
                      <a:pt x="6068" y="11001"/>
                    </a:cubicBezTo>
                    <a:cubicBezTo>
                      <a:pt x="6639" y="11001"/>
                      <a:pt x="7246" y="10912"/>
                      <a:pt x="7886" y="10705"/>
                    </a:cubicBezTo>
                    <a:cubicBezTo>
                      <a:pt x="12792" y="9130"/>
                      <a:pt x="13452" y="4693"/>
                      <a:pt x="18719" y="1522"/>
                    </a:cubicBezTo>
                    <a:lnTo>
                      <a:pt x="18719" y="1522"/>
                    </a:lnTo>
                    <a:cubicBezTo>
                      <a:pt x="18248" y="1562"/>
                      <a:pt x="17794" y="1580"/>
                      <a:pt x="17356" y="1580"/>
                    </a:cubicBezTo>
                    <a:cubicBezTo>
                      <a:pt x="13262" y="1580"/>
                      <a:pt x="10523" y="1"/>
                      <a:pt x="738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5018425" y="2079425"/>
                <a:ext cx="353325" cy="383075"/>
              </a:xfrm>
              <a:custGeom>
                <a:avLst/>
                <a:gdLst/>
                <a:ahLst/>
                <a:cxnLst/>
                <a:rect l="l" t="t" r="r" b="b"/>
                <a:pathLst>
                  <a:path w="14133" h="15323" extrusionOk="0">
                    <a:moveTo>
                      <a:pt x="681" y="1"/>
                    </a:moveTo>
                    <a:lnTo>
                      <a:pt x="681" y="1"/>
                    </a:lnTo>
                    <a:cubicBezTo>
                      <a:pt x="681" y="1"/>
                      <a:pt x="0" y="9408"/>
                      <a:pt x="2639" y="13058"/>
                    </a:cubicBezTo>
                    <a:cubicBezTo>
                      <a:pt x="4004" y="14934"/>
                      <a:pt x="5282" y="15323"/>
                      <a:pt x="6769" y="15323"/>
                    </a:cubicBezTo>
                    <a:cubicBezTo>
                      <a:pt x="7078" y="15323"/>
                      <a:pt x="7396" y="15306"/>
                      <a:pt x="7726" y="15282"/>
                    </a:cubicBezTo>
                    <a:cubicBezTo>
                      <a:pt x="7835" y="15289"/>
                      <a:pt x="7945" y="15292"/>
                      <a:pt x="8057" y="15292"/>
                    </a:cubicBezTo>
                    <a:cubicBezTo>
                      <a:pt x="8830" y="15292"/>
                      <a:pt x="9678" y="15151"/>
                      <a:pt x="10683" y="15151"/>
                    </a:cubicBezTo>
                    <a:cubicBezTo>
                      <a:pt x="10909" y="15151"/>
                      <a:pt x="11144" y="15158"/>
                      <a:pt x="11387" y="15176"/>
                    </a:cubicBezTo>
                    <a:cubicBezTo>
                      <a:pt x="11504" y="15186"/>
                      <a:pt x="11610" y="15197"/>
                      <a:pt x="11728" y="15207"/>
                    </a:cubicBezTo>
                    <a:cubicBezTo>
                      <a:pt x="12057" y="13590"/>
                      <a:pt x="12759" y="12504"/>
                      <a:pt x="13036" y="11419"/>
                    </a:cubicBezTo>
                    <a:cubicBezTo>
                      <a:pt x="13750" y="9652"/>
                      <a:pt x="14133" y="8174"/>
                      <a:pt x="12483" y="5906"/>
                    </a:cubicBezTo>
                    <a:cubicBezTo>
                      <a:pt x="9844" y="2267"/>
                      <a:pt x="682" y="1"/>
                      <a:pt x="68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4746000" y="2725525"/>
                <a:ext cx="446975" cy="306375"/>
              </a:xfrm>
              <a:custGeom>
                <a:avLst/>
                <a:gdLst/>
                <a:ahLst/>
                <a:cxnLst/>
                <a:rect l="l" t="t" r="r" b="b"/>
                <a:pathLst>
                  <a:path w="17879" h="12255" extrusionOk="0">
                    <a:moveTo>
                      <a:pt x="11259" y="0"/>
                    </a:moveTo>
                    <a:cubicBezTo>
                      <a:pt x="10685" y="0"/>
                      <a:pt x="10033" y="109"/>
                      <a:pt x="9269" y="357"/>
                    </a:cubicBezTo>
                    <a:cubicBezTo>
                      <a:pt x="4980" y="1751"/>
                      <a:pt x="0" y="9764"/>
                      <a:pt x="0" y="9764"/>
                    </a:cubicBezTo>
                    <a:cubicBezTo>
                      <a:pt x="0" y="9764"/>
                      <a:pt x="6122" y="12255"/>
                      <a:pt x="10626" y="12255"/>
                    </a:cubicBezTo>
                    <a:cubicBezTo>
                      <a:pt x="11502" y="12255"/>
                      <a:pt x="12318" y="12161"/>
                      <a:pt x="13015" y="11935"/>
                    </a:cubicBezTo>
                    <a:cubicBezTo>
                      <a:pt x="15686" y="11063"/>
                      <a:pt x="16250" y="9647"/>
                      <a:pt x="16708" y="7785"/>
                    </a:cubicBezTo>
                    <a:cubicBezTo>
                      <a:pt x="17091" y="6827"/>
                      <a:pt x="17176" y="5635"/>
                      <a:pt x="17740" y="4262"/>
                    </a:cubicBezTo>
                    <a:cubicBezTo>
                      <a:pt x="17782" y="4167"/>
                      <a:pt x="17825" y="4060"/>
                      <a:pt x="17878" y="3964"/>
                    </a:cubicBezTo>
                    <a:lnTo>
                      <a:pt x="17878" y="3954"/>
                    </a:lnTo>
                    <a:cubicBezTo>
                      <a:pt x="17740" y="3879"/>
                      <a:pt x="17612" y="3805"/>
                      <a:pt x="17484" y="3720"/>
                    </a:cubicBezTo>
                    <a:cubicBezTo>
                      <a:pt x="16282" y="2964"/>
                      <a:pt x="15526" y="2081"/>
                      <a:pt x="14675" y="1549"/>
                    </a:cubicBezTo>
                    <a:cubicBezTo>
                      <a:pt x="13636" y="669"/>
                      <a:pt x="12684" y="0"/>
                      <a:pt x="11259"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5351225" y="3049975"/>
                <a:ext cx="304125" cy="470100"/>
              </a:xfrm>
              <a:custGeom>
                <a:avLst/>
                <a:gdLst/>
                <a:ahLst/>
                <a:cxnLst/>
                <a:rect l="l" t="t" r="r" b="b"/>
                <a:pathLst>
                  <a:path w="12165" h="18804" extrusionOk="0">
                    <a:moveTo>
                      <a:pt x="6078" y="0"/>
                    </a:moveTo>
                    <a:cubicBezTo>
                      <a:pt x="5960" y="107"/>
                      <a:pt x="5854" y="202"/>
                      <a:pt x="5737" y="298"/>
                    </a:cubicBezTo>
                    <a:cubicBezTo>
                      <a:pt x="4641" y="1213"/>
                      <a:pt x="3576" y="1660"/>
                      <a:pt x="2800" y="2299"/>
                    </a:cubicBezTo>
                    <a:cubicBezTo>
                      <a:pt x="1171" y="3309"/>
                      <a:pt x="1" y="4278"/>
                      <a:pt x="1" y="7088"/>
                    </a:cubicBezTo>
                    <a:cubicBezTo>
                      <a:pt x="1" y="11589"/>
                      <a:pt x="6078" y="18804"/>
                      <a:pt x="6078" y="18804"/>
                    </a:cubicBezTo>
                    <a:cubicBezTo>
                      <a:pt x="6078" y="18804"/>
                      <a:pt x="12165" y="11589"/>
                      <a:pt x="12165" y="7088"/>
                    </a:cubicBezTo>
                    <a:cubicBezTo>
                      <a:pt x="12165" y="4278"/>
                      <a:pt x="10983" y="3309"/>
                      <a:pt x="9366" y="2299"/>
                    </a:cubicBezTo>
                    <a:cubicBezTo>
                      <a:pt x="8589" y="1660"/>
                      <a:pt x="7514" y="1213"/>
                      <a:pt x="6418" y="298"/>
                    </a:cubicBezTo>
                    <a:lnTo>
                      <a:pt x="6194" y="107"/>
                    </a:lnTo>
                    <a:cubicBezTo>
                      <a:pt x="6152" y="74"/>
                      <a:pt x="6120" y="43"/>
                      <a:pt x="6078"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5813625" y="2725775"/>
                <a:ext cx="446975" cy="306250"/>
              </a:xfrm>
              <a:custGeom>
                <a:avLst/>
                <a:gdLst/>
                <a:ahLst/>
                <a:cxnLst/>
                <a:rect l="l" t="t" r="r" b="b"/>
                <a:pathLst>
                  <a:path w="17879" h="12250" extrusionOk="0">
                    <a:moveTo>
                      <a:pt x="6623" y="1"/>
                    </a:moveTo>
                    <a:cubicBezTo>
                      <a:pt x="5195" y="1"/>
                      <a:pt x="4242" y="669"/>
                      <a:pt x="3204" y="1549"/>
                    </a:cubicBezTo>
                    <a:cubicBezTo>
                      <a:pt x="2341" y="2081"/>
                      <a:pt x="1597" y="2965"/>
                      <a:pt x="394" y="3720"/>
                    </a:cubicBezTo>
                    <a:cubicBezTo>
                      <a:pt x="309" y="3774"/>
                      <a:pt x="213" y="3826"/>
                      <a:pt x="128" y="3880"/>
                    </a:cubicBezTo>
                    <a:cubicBezTo>
                      <a:pt x="85" y="3901"/>
                      <a:pt x="43" y="3933"/>
                      <a:pt x="0" y="3954"/>
                    </a:cubicBezTo>
                    <a:lnTo>
                      <a:pt x="0" y="3965"/>
                    </a:lnTo>
                    <a:cubicBezTo>
                      <a:pt x="692" y="5465"/>
                      <a:pt x="756" y="6753"/>
                      <a:pt x="1171" y="7785"/>
                    </a:cubicBezTo>
                    <a:cubicBezTo>
                      <a:pt x="1629" y="9648"/>
                      <a:pt x="2192" y="11063"/>
                      <a:pt x="4853" y="11925"/>
                    </a:cubicBezTo>
                    <a:cubicBezTo>
                      <a:pt x="5554" y="12154"/>
                      <a:pt x="6375" y="12249"/>
                      <a:pt x="7259" y="12249"/>
                    </a:cubicBezTo>
                    <a:cubicBezTo>
                      <a:pt x="11764" y="12249"/>
                      <a:pt x="17879" y="9765"/>
                      <a:pt x="17879" y="9765"/>
                    </a:cubicBezTo>
                    <a:cubicBezTo>
                      <a:pt x="17879" y="9765"/>
                      <a:pt x="12898" y="1752"/>
                      <a:pt x="8620" y="357"/>
                    </a:cubicBezTo>
                    <a:cubicBezTo>
                      <a:pt x="7853" y="110"/>
                      <a:pt x="7199" y="1"/>
                      <a:pt x="6623"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5635125" y="2079675"/>
                <a:ext cx="353325" cy="382825"/>
              </a:xfrm>
              <a:custGeom>
                <a:avLst/>
                <a:gdLst/>
                <a:ahLst/>
                <a:cxnLst/>
                <a:rect l="l" t="t" r="r" b="b"/>
                <a:pathLst>
                  <a:path w="14133" h="15313" extrusionOk="0">
                    <a:moveTo>
                      <a:pt x="13451" y="1"/>
                    </a:moveTo>
                    <a:lnTo>
                      <a:pt x="13451" y="1"/>
                    </a:lnTo>
                    <a:cubicBezTo>
                      <a:pt x="13451" y="1"/>
                      <a:pt x="4288" y="2257"/>
                      <a:pt x="1649" y="5896"/>
                    </a:cubicBezTo>
                    <a:cubicBezTo>
                      <a:pt x="0" y="8164"/>
                      <a:pt x="383" y="9642"/>
                      <a:pt x="1096" y="11420"/>
                    </a:cubicBezTo>
                    <a:cubicBezTo>
                      <a:pt x="1351" y="12420"/>
                      <a:pt x="1979" y="13431"/>
                      <a:pt x="2330" y="14878"/>
                    </a:cubicBezTo>
                    <a:cubicBezTo>
                      <a:pt x="2351" y="14985"/>
                      <a:pt x="2384" y="15091"/>
                      <a:pt x="2405" y="15197"/>
                    </a:cubicBezTo>
                    <a:lnTo>
                      <a:pt x="2405" y="15209"/>
                    </a:lnTo>
                    <a:cubicBezTo>
                      <a:pt x="2784" y="15164"/>
                      <a:pt x="3143" y="15148"/>
                      <a:pt x="3484" y="15148"/>
                    </a:cubicBezTo>
                    <a:cubicBezTo>
                      <a:pt x="4464" y="15148"/>
                      <a:pt x="5299" y="15283"/>
                      <a:pt x="6063" y="15283"/>
                    </a:cubicBezTo>
                    <a:cubicBezTo>
                      <a:pt x="6182" y="15283"/>
                      <a:pt x="6300" y="15280"/>
                      <a:pt x="6417" y="15272"/>
                    </a:cubicBezTo>
                    <a:cubicBezTo>
                      <a:pt x="6745" y="15296"/>
                      <a:pt x="7061" y="15313"/>
                      <a:pt x="7369" y="15313"/>
                    </a:cubicBezTo>
                    <a:cubicBezTo>
                      <a:pt x="8847" y="15313"/>
                      <a:pt x="10117" y="14924"/>
                      <a:pt x="11482" y="13048"/>
                    </a:cubicBezTo>
                    <a:cubicBezTo>
                      <a:pt x="14132" y="9408"/>
                      <a:pt x="13451" y="1"/>
                      <a:pt x="1345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4951100" y="2412750"/>
                <a:ext cx="97400" cy="87075"/>
              </a:xfrm>
              <a:custGeom>
                <a:avLst/>
                <a:gdLst/>
                <a:ahLst/>
                <a:cxnLst/>
                <a:rect l="l" t="t" r="r" b="b"/>
                <a:pathLst>
                  <a:path w="3896" h="3483" extrusionOk="0">
                    <a:moveTo>
                      <a:pt x="1951" y="1"/>
                    </a:moveTo>
                    <a:cubicBezTo>
                      <a:pt x="1218" y="1"/>
                      <a:pt x="538" y="468"/>
                      <a:pt x="298" y="1204"/>
                    </a:cubicBezTo>
                    <a:cubicBezTo>
                      <a:pt x="0" y="2120"/>
                      <a:pt x="501" y="3099"/>
                      <a:pt x="1416" y="3397"/>
                    </a:cubicBezTo>
                    <a:cubicBezTo>
                      <a:pt x="1593" y="3455"/>
                      <a:pt x="1774" y="3483"/>
                      <a:pt x="1951" y="3483"/>
                    </a:cubicBezTo>
                    <a:cubicBezTo>
                      <a:pt x="2681" y="3483"/>
                      <a:pt x="3367" y="3015"/>
                      <a:pt x="3597" y="2279"/>
                    </a:cubicBezTo>
                    <a:cubicBezTo>
                      <a:pt x="3895" y="1364"/>
                      <a:pt x="3396" y="385"/>
                      <a:pt x="2491" y="87"/>
                    </a:cubicBezTo>
                    <a:cubicBezTo>
                      <a:pt x="2311" y="28"/>
                      <a:pt x="2130" y="1"/>
                      <a:pt x="1951"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4890450" y="2600575"/>
                <a:ext cx="97400" cy="87075"/>
              </a:xfrm>
              <a:custGeom>
                <a:avLst/>
                <a:gdLst/>
                <a:ahLst/>
                <a:cxnLst/>
                <a:rect l="l" t="t" r="r" b="b"/>
                <a:pathLst>
                  <a:path w="3896" h="3483" extrusionOk="0">
                    <a:moveTo>
                      <a:pt x="1945" y="1"/>
                    </a:moveTo>
                    <a:cubicBezTo>
                      <a:pt x="1215" y="1"/>
                      <a:pt x="530" y="469"/>
                      <a:pt x="298" y="1205"/>
                    </a:cubicBezTo>
                    <a:cubicBezTo>
                      <a:pt x="0" y="2120"/>
                      <a:pt x="501" y="3099"/>
                      <a:pt x="1405" y="3397"/>
                    </a:cubicBezTo>
                    <a:cubicBezTo>
                      <a:pt x="1584" y="3455"/>
                      <a:pt x="1766" y="3483"/>
                      <a:pt x="1944" y="3483"/>
                    </a:cubicBezTo>
                    <a:cubicBezTo>
                      <a:pt x="2677" y="3483"/>
                      <a:pt x="3357" y="3015"/>
                      <a:pt x="3597" y="2279"/>
                    </a:cubicBezTo>
                    <a:cubicBezTo>
                      <a:pt x="3895" y="1364"/>
                      <a:pt x="3395" y="385"/>
                      <a:pt x="2480" y="87"/>
                    </a:cubicBezTo>
                    <a:cubicBezTo>
                      <a:pt x="2303" y="28"/>
                      <a:pt x="2122" y="1"/>
                      <a:pt x="194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5044225" y="3076500"/>
                <a:ext cx="98450" cy="86900"/>
              </a:xfrm>
              <a:custGeom>
                <a:avLst/>
                <a:gdLst/>
                <a:ahLst/>
                <a:cxnLst/>
                <a:rect l="l" t="t" r="r" b="b"/>
                <a:pathLst>
                  <a:path w="3938" h="3476" extrusionOk="0">
                    <a:moveTo>
                      <a:pt x="1969" y="1"/>
                    </a:moveTo>
                    <a:cubicBezTo>
                      <a:pt x="1433" y="1"/>
                      <a:pt x="904" y="248"/>
                      <a:pt x="565" y="716"/>
                    </a:cubicBezTo>
                    <a:cubicBezTo>
                      <a:pt x="0" y="1493"/>
                      <a:pt x="170" y="2579"/>
                      <a:pt x="948" y="3142"/>
                    </a:cubicBezTo>
                    <a:cubicBezTo>
                      <a:pt x="1257" y="3367"/>
                      <a:pt x="1614" y="3475"/>
                      <a:pt x="1969" y="3475"/>
                    </a:cubicBezTo>
                    <a:cubicBezTo>
                      <a:pt x="2505" y="3475"/>
                      <a:pt x="3034" y="3227"/>
                      <a:pt x="3374" y="2759"/>
                    </a:cubicBezTo>
                    <a:cubicBezTo>
                      <a:pt x="3938" y="1983"/>
                      <a:pt x="3767" y="897"/>
                      <a:pt x="2991" y="333"/>
                    </a:cubicBezTo>
                    <a:cubicBezTo>
                      <a:pt x="2682" y="109"/>
                      <a:pt x="2324" y="1"/>
                      <a:pt x="19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5203850" y="3192225"/>
                <a:ext cx="98725" cy="86900"/>
              </a:xfrm>
              <a:custGeom>
                <a:avLst/>
                <a:gdLst/>
                <a:ahLst/>
                <a:cxnLst/>
                <a:rect l="l" t="t" r="r" b="b"/>
                <a:pathLst>
                  <a:path w="3949" h="3476" extrusionOk="0">
                    <a:moveTo>
                      <a:pt x="1969" y="1"/>
                    </a:moveTo>
                    <a:cubicBezTo>
                      <a:pt x="1433" y="1"/>
                      <a:pt x="904" y="249"/>
                      <a:pt x="565" y="717"/>
                    </a:cubicBezTo>
                    <a:cubicBezTo>
                      <a:pt x="0" y="1493"/>
                      <a:pt x="170" y="2578"/>
                      <a:pt x="948" y="3143"/>
                    </a:cubicBezTo>
                    <a:cubicBezTo>
                      <a:pt x="1257" y="3367"/>
                      <a:pt x="1616" y="3475"/>
                      <a:pt x="1972" y="3475"/>
                    </a:cubicBezTo>
                    <a:cubicBezTo>
                      <a:pt x="2512" y="3475"/>
                      <a:pt x="3045" y="3227"/>
                      <a:pt x="3384" y="2760"/>
                    </a:cubicBezTo>
                    <a:cubicBezTo>
                      <a:pt x="3949" y="1983"/>
                      <a:pt x="3767" y="897"/>
                      <a:pt x="2991" y="333"/>
                    </a:cubicBezTo>
                    <a:cubicBezTo>
                      <a:pt x="2682" y="109"/>
                      <a:pt x="2324" y="1"/>
                      <a:pt x="19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5704275" y="3192500"/>
                <a:ext cx="98475" cy="86875"/>
              </a:xfrm>
              <a:custGeom>
                <a:avLst/>
                <a:gdLst/>
                <a:ahLst/>
                <a:cxnLst/>
                <a:rect l="l" t="t" r="r" b="b"/>
                <a:pathLst>
                  <a:path w="3939" h="3475" extrusionOk="0">
                    <a:moveTo>
                      <a:pt x="1969" y="0"/>
                    </a:moveTo>
                    <a:cubicBezTo>
                      <a:pt x="1615" y="0"/>
                      <a:pt x="1257" y="109"/>
                      <a:pt x="948" y="333"/>
                    </a:cubicBezTo>
                    <a:cubicBezTo>
                      <a:pt x="171" y="897"/>
                      <a:pt x="1" y="1983"/>
                      <a:pt x="564" y="2759"/>
                    </a:cubicBezTo>
                    <a:cubicBezTo>
                      <a:pt x="904" y="3227"/>
                      <a:pt x="1433" y="3475"/>
                      <a:pt x="1970" y="3475"/>
                    </a:cubicBezTo>
                    <a:cubicBezTo>
                      <a:pt x="2324" y="3475"/>
                      <a:pt x="2682" y="3367"/>
                      <a:pt x="2991" y="3142"/>
                    </a:cubicBezTo>
                    <a:cubicBezTo>
                      <a:pt x="3768" y="2579"/>
                      <a:pt x="3938" y="1493"/>
                      <a:pt x="3374" y="716"/>
                    </a:cubicBezTo>
                    <a:cubicBezTo>
                      <a:pt x="3035" y="248"/>
                      <a:pt x="2506" y="0"/>
                      <a:pt x="196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5863625" y="3076225"/>
                <a:ext cx="98475" cy="87175"/>
              </a:xfrm>
              <a:custGeom>
                <a:avLst/>
                <a:gdLst/>
                <a:ahLst/>
                <a:cxnLst/>
                <a:rect l="l" t="t" r="r" b="b"/>
                <a:pathLst>
                  <a:path w="3939" h="3487" extrusionOk="0">
                    <a:moveTo>
                      <a:pt x="1970" y="1"/>
                    </a:moveTo>
                    <a:cubicBezTo>
                      <a:pt x="1615" y="1"/>
                      <a:pt x="1257" y="109"/>
                      <a:pt x="948" y="334"/>
                    </a:cubicBezTo>
                    <a:cubicBezTo>
                      <a:pt x="171" y="897"/>
                      <a:pt x="1" y="1994"/>
                      <a:pt x="565" y="2770"/>
                    </a:cubicBezTo>
                    <a:cubicBezTo>
                      <a:pt x="905" y="3238"/>
                      <a:pt x="1433" y="3486"/>
                      <a:pt x="1970" y="3486"/>
                    </a:cubicBezTo>
                    <a:cubicBezTo>
                      <a:pt x="2324" y="3486"/>
                      <a:pt x="2682" y="3378"/>
                      <a:pt x="2992" y="3153"/>
                    </a:cubicBezTo>
                    <a:cubicBezTo>
                      <a:pt x="3768" y="2590"/>
                      <a:pt x="3938" y="1493"/>
                      <a:pt x="3375" y="717"/>
                    </a:cubicBezTo>
                    <a:cubicBezTo>
                      <a:pt x="3035" y="249"/>
                      <a:pt x="2506" y="1"/>
                      <a:pt x="1970"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6019000" y="2600575"/>
                <a:ext cx="97675" cy="87075"/>
              </a:xfrm>
              <a:custGeom>
                <a:avLst/>
                <a:gdLst/>
                <a:ahLst/>
                <a:cxnLst/>
                <a:rect l="l" t="t" r="r" b="b"/>
                <a:pathLst>
                  <a:path w="3907" h="3483" extrusionOk="0">
                    <a:moveTo>
                      <a:pt x="1956" y="1"/>
                    </a:moveTo>
                    <a:cubicBezTo>
                      <a:pt x="1777" y="1"/>
                      <a:pt x="1596" y="28"/>
                      <a:pt x="1417" y="87"/>
                    </a:cubicBezTo>
                    <a:cubicBezTo>
                      <a:pt x="501" y="385"/>
                      <a:pt x="1" y="1364"/>
                      <a:pt x="299" y="2279"/>
                    </a:cubicBezTo>
                    <a:cubicBezTo>
                      <a:pt x="538" y="3015"/>
                      <a:pt x="1219" y="3483"/>
                      <a:pt x="1952" y="3483"/>
                    </a:cubicBezTo>
                    <a:cubicBezTo>
                      <a:pt x="2130" y="3483"/>
                      <a:pt x="2312" y="3455"/>
                      <a:pt x="2491" y="3397"/>
                    </a:cubicBezTo>
                    <a:cubicBezTo>
                      <a:pt x="3406" y="3099"/>
                      <a:pt x="3907" y="2120"/>
                      <a:pt x="3609" y="1205"/>
                    </a:cubicBezTo>
                    <a:cubicBezTo>
                      <a:pt x="3369" y="469"/>
                      <a:pt x="2689" y="1"/>
                      <a:pt x="195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0"/>
              <p:cNvSpPr/>
              <p:nvPr/>
            </p:nvSpPr>
            <p:spPr>
              <a:xfrm>
                <a:off x="5957825" y="2413025"/>
                <a:ext cx="97400" cy="87075"/>
              </a:xfrm>
              <a:custGeom>
                <a:avLst/>
                <a:gdLst/>
                <a:ahLst/>
                <a:cxnLst/>
                <a:rect l="l" t="t" r="r" b="b"/>
                <a:pathLst>
                  <a:path w="3896" h="3483" extrusionOk="0">
                    <a:moveTo>
                      <a:pt x="1956" y="1"/>
                    </a:moveTo>
                    <a:cubicBezTo>
                      <a:pt x="1777" y="1"/>
                      <a:pt x="1595" y="28"/>
                      <a:pt x="1416" y="87"/>
                    </a:cubicBezTo>
                    <a:cubicBezTo>
                      <a:pt x="501" y="385"/>
                      <a:pt x="0" y="1364"/>
                      <a:pt x="298" y="2279"/>
                    </a:cubicBezTo>
                    <a:cubicBezTo>
                      <a:pt x="538" y="3015"/>
                      <a:pt x="1218" y="3482"/>
                      <a:pt x="1951" y="3482"/>
                    </a:cubicBezTo>
                    <a:cubicBezTo>
                      <a:pt x="2129" y="3482"/>
                      <a:pt x="2311" y="3454"/>
                      <a:pt x="2490" y="3396"/>
                    </a:cubicBezTo>
                    <a:cubicBezTo>
                      <a:pt x="3395" y="3098"/>
                      <a:pt x="3895" y="2119"/>
                      <a:pt x="3608" y="1204"/>
                    </a:cubicBezTo>
                    <a:cubicBezTo>
                      <a:pt x="3369" y="468"/>
                      <a:pt x="2689" y="1"/>
                      <a:pt x="195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0"/>
              <p:cNvSpPr/>
              <p:nvPr/>
            </p:nvSpPr>
            <p:spPr>
              <a:xfrm>
                <a:off x="5558500" y="2118800"/>
                <a:ext cx="87000" cy="87025"/>
              </a:xfrm>
              <a:custGeom>
                <a:avLst/>
                <a:gdLst/>
                <a:ahLst/>
                <a:cxnLst/>
                <a:rect l="l" t="t" r="r" b="b"/>
                <a:pathLst>
                  <a:path w="3480" h="3481" extrusionOk="0">
                    <a:moveTo>
                      <a:pt x="1745" y="1"/>
                    </a:moveTo>
                    <a:cubicBezTo>
                      <a:pt x="777" y="1"/>
                      <a:pt x="0" y="777"/>
                      <a:pt x="0" y="1735"/>
                    </a:cubicBezTo>
                    <a:cubicBezTo>
                      <a:pt x="0" y="2704"/>
                      <a:pt x="777" y="3480"/>
                      <a:pt x="1745" y="3480"/>
                    </a:cubicBezTo>
                    <a:cubicBezTo>
                      <a:pt x="2703" y="3480"/>
                      <a:pt x="3480" y="2704"/>
                      <a:pt x="3480" y="1735"/>
                    </a:cubicBezTo>
                    <a:cubicBezTo>
                      <a:pt x="3480" y="777"/>
                      <a:pt x="2703" y="1"/>
                      <a:pt x="174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p:cNvSpPr/>
              <p:nvPr/>
            </p:nvSpPr>
            <p:spPr>
              <a:xfrm>
                <a:off x="5361350" y="2119050"/>
                <a:ext cx="86750" cy="87050"/>
              </a:xfrm>
              <a:custGeom>
                <a:avLst/>
                <a:gdLst/>
                <a:ahLst/>
                <a:cxnLst/>
                <a:rect l="l" t="t" r="r" b="b"/>
                <a:pathLst>
                  <a:path w="3470" h="3482" extrusionOk="0">
                    <a:moveTo>
                      <a:pt x="1735" y="1"/>
                    </a:moveTo>
                    <a:cubicBezTo>
                      <a:pt x="777" y="1"/>
                      <a:pt x="0" y="778"/>
                      <a:pt x="0" y="1736"/>
                    </a:cubicBezTo>
                    <a:cubicBezTo>
                      <a:pt x="0" y="2704"/>
                      <a:pt x="777" y="3481"/>
                      <a:pt x="1735" y="3481"/>
                    </a:cubicBezTo>
                    <a:cubicBezTo>
                      <a:pt x="2693" y="3481"/>
                      <a:pt x="3469" y="2704"/>
                      <a:pt x="3469" y="1736"/>
                    </a:cubicBezTo>
                    <a:cubicBezTo>
                      <a:pt x="3469" y="778"/>
                      <a:pt x="2693" y="1"/>
                      <a:pt x="173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40"/>
            <p:cNvGrpSpPr/>
            <p:nvPr/>
          </p:nvGrpSpPr>
          <p:grpSpPr>
            <a:xfrm rot="10704571" flipH="1">
              <a:off x="6771980" y="2480813"/>
              <a:ext cx="365614" cy="348767"/>
              <a:chOff x="4746000" y="2079425"/>
              <a:chExt cx="1514600" cy="1440650"/>
            </a:xfrm>
          </p:grpSpPr>
          <p:sp>
            <p:nvSpPr>
              <p:cNvPr id="1021" name="Google Shape;1021;p40"/>
              <p:cNvSpPr/>
              <p:nvPr/>
            </p:nvSpPr>
            <p:spPr>
              <a:xfrm>
                <a:off x="5425725" y="2646100"/>
                <a:ext cx="155150" cy="155125"/>
              </a:xfrm>
              <a:custGeom>
                <a:avLst/>
                <a:gdLst/>
                <a:ahLst/>
                <a:cxnLst/>
                <a:rect l="l" t="t" r="r" b="b"/>
                <a:pathLst>
                  <a:path w="6206" h="6205" extrusionOk="0">
                    <a:moveTo>
                      <a:pt x="3108" y="1"/>
                    </a:moveTo>
                    <a:cubicBezTo>
                      <a:pt x="1384" y="1"/>
                      <a:pt x="0" y="1394"/>
                      <a:pt x="0" y="3108"/>
                    </a:cubicBezTo>
                    <a:cubicBezTo>
                      <a:pt x="0" y="4821"/>
                      <a:pt x="1384" y="6205"/>
                      <a:pt x="3108" y="6205"/>
                    </a:cubicBezTo>
                    <a:cubicBezTo>
                      <a:pt x="4822" y="6205"/>
                      <a:pt x="6205" y="4821"/>
                      <a:pt x="6205" y="3108"/>
                    </a:cubicBezTo>
                    <a:cubicBezTo>
                      <a:pt x="6205" y="1394"/>
                      <a:pt x="4822" y="1"/>
                      <a:pt x="310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5368250" y="2162425"/>
                <a:ext cx="270075" cy="483700"/>
              </a:xfrm>
              <a:custGeom>
                <a:avLst/>
                <a:gdLst/>
                <a:ahLst/>
                <a:cxnLst/>
                <a:rect l="l" t="t" r="r" b="b"/>
                <a:pathLst>
                  <a:path w="10803" h="19348" extrusionOk="0">
                    <a:moveTo>
                      <a:pt x="5407" y="1"/>
                    </a:moveTo>
                    <a:cubicBezTo>
                      <a:pt x="4002" y="5992"/>
                      <a:pt x="1" y="7982"/>
                      <a:pt x="12" y="13143"/>
                    </a:cubicBezTo>
                    <a:cubicBezTo>
                      <a:pt x="22" y="17943"/>
                      <a:pt x="5194" y="19294"/>
                      <a:pt x="5397" y="19348"/>
                    </a:cubicBezTo>
                    <a:lnTo>
                      <a:pt x="5407" y="19348"/>
                    </a:lnTo>
                    <a:cubicBezTo>
                      <a:pt x="5610" y="19294"/>
                      <a:pt x="10781" y="17943"/>
                      <a:pt x="10792" y="13143"/>
                    </a:cubicBezTo>
                    <a:cubicBezTo>
                      <a:pt x="10803" y="7982"/>
                      <a:pt x="6801" y="5992"/>
                      <a:pt x="5407"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4969475" y="2512300"/>
                <a:ext cx="467975" cy="275025"/>
              </a:xfrm>
              <a:custGeom>
                <a:avLst/>
                <a:gdLst/>
                <a:ahLst/>
                <a:cxnLst/>
                <a:rect l="l" t="t" r="r" b="b"/>
                <a:pathLst>
                  <a:path w="18719" h="11001" extrusionOk="0">
                    <a:moveTo>
                      <a:pt x="11340" y="1"/>
                    </a:moveTo>
                    <a:cubicBezTo>
                      <a:pt x="8196" y="1"/>
                      <a:pt x="5458" y="1580"/>
                      <a:pt x="1364" y="1580"/>
                    </a:cubicBezTo>
                    <a:cubicBezTo>
                      <a:pt x="926" y="1580"/>
                      <a:pt x="472" y="1562"/>
                      <a:pt x="0" y="1522"/>
                    </a:cubicBezTo>
                    <a:lnTo>
                      <a:pt x="0" y="1522"/>
                    </a:lnTo>
                    <a:cubicBezTo>
                      <a:pt x="5267" y="4693"/>
                      <a:pt x="5927" y="9130"/>
                      <a:pt x="10834" y="10705"/>
                    </a:cubicBezTo>
                    <a:cubicBezTo>
                      <a:pt x="11473" y="10912"/>
                      <a:pt x="12080" y="11001"/>
                      <a:pt x="12651" y="11001"/>
                    </a:cubicBezTo>
                    <a:cubicBezTo>
                      <a:pt x="16231" y="11001"/>
                      <a:pt x="18399" y="7502"/>
                      <a:pt x="18399" y="7502"/>
                    </a:cubicBezTo>
                    <a:lnTo>
                      <a:pt x="18399" y="7491"/>
                    </a:lnTo>
                    <a:cubicBezTo>
                      <a:pt x="18411" y="7279"/>
                      <a:pt x="18719" y="1947"/>
                      <a:pt x="14164" y="458"/>
                    </a:cubicBezTo>
                    <a:cubicBezTo>
                      <a:pt x="13163" y="129"/>
                      <a:pt x="12235" y="1"/>
                      <a:pt x="1134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5173250" y="2772575"/>
                <a:ext cx="373825" cy="405375"/>
              </a:xfrm>
              <a:custGeom>
                <a:avLst/>
                <a:gdLst/>
                <a:ahLst/>
                <a:cxnLst/>
                <a:rect l="l" t="t" r="r" b="b"/>
                <a:pathLst>
                  <a:path w="14953" h="16215" extrusionOk="0">
                    <a:moveTo>
                      <a:pt x="8311" y="1"/>
                    </a:moveTo>
                    <a:cubicBezTo>
                      <a:pt x="6698" y="1"/>
                      <a:pt x="4771" y="494"/>
                      <a:pt x="3374" y="2412"/>
                    </a:cubicBezTo>
                    <a:cubicBezTo>
                      <a:pt x="330" y="6573"/>
                      <a:pt x="2395" y="10543"/>
                      <a:pt x="1" y="16214"/>
                    </a:cubicBezTo>
                    <a:cubicBezTo>
                      <a:pt x="4651" y="12182"/>
                      <a:pt x="9068" y="12927"/>
                      <a:pt x="12090" y="8744"/>
                    </a:cubicBezTo>
                    <a:cubicBezTo>
                      <a:pt x="14952" y="4785"/>
                      <a:pt x="11376" y="561"/>
                      <a:pt x="11376" y="561"/>
                    </a:cubicBezTo>
                    <a:lnTo>
                      <a:pt x="11366" y="550"/>
                    </a:lnTo>
                    <a:cubicBezTo>
                      <a:pt x="11270" y="512"/>
                      <a:pt x="9953" y="1"/>
                      <a:pt x="831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5459525" y="2772575"/>
                <a:ext cx="373800" cy="405375"/>
              </a:xfrm>
              <a:custGeom>
                <a:avLst/>
                <a:gdLst/>
                <a:ahLst/>
                <a:cxnLst/>
                <a:rect l="l" t="t" r="r" b="b"/>
                <a:pathLst>
                  <a:path w="14952" h="16215" extrusionOk="0">
                    <a:moveTo>
                      <a:pt x="6643" y="1"/>
                    </a:moveTo>
                    <a:cubicBezTo>
                      <a:pt x="4999" y="1"/>
                      <a:pt x="3683" y="512"/>
                      <a:pt x="3586" y="550"/>
                    </a:cubicBezTo>
                    <a:lnTo>
                      <a:pt x="3576" y="561"/>
                    </a:lnTo>
                    <a:cubicBezTo>
                      <a:pt x="3576" y="561"/>
                      <a:pt x="0" y="4785"/>
                      <a:pt x="2863" y="8744"/>
                    </a:cubicBezTo>
                    <a:cubicBezTo>
                      <a:pt x="5885" y="12927"/>
                      <a:pt x="10302" y="12182"/>
                      <a:pt x="14952" y="16214"/>
                    </a:cubicBezTo>
                    <a:cubicBezTo>
                      <a:pt x="12558" y="10543"/>
                      <a:pt x="14622" y="6573"/>
                      <a:pt x="11589" y="2412"/>
                    </a:cubicBezTo>
                    <a:cubicBezTo>
                      <a:pt x="10187" y="494"/>
                      <a:pt x="8257" y="1"/>
                      <a:pt x="6643"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5569125" y="2512300"/>
                <a:ext cx="468000" cy="275025"/>
              </a:xfrm>
              <a:custGeom>
                <a:avLst/>
                <a:gdLst/>
                <a:ahLst/>
                <a:cxnLst/>
                <a:rect l="l" t="t" r="r" b="b"/>
                <a:pathLst>
                  <a:path w="18720" h="11001" extrusionOk="0">
                    <a:moveTo>
                      <a:pt x="7380" y="1"/>
                    </a:moveTo>
                    <a:cubicBezTo>
                      <a:pt x="6485" y="1"/>
                      <a:pt x="5557" y="129"/>
                      <a:pt x="4556" y="458"/>
                    </a:cubicBezTo>
                    <a:cubicBezTo>
                      <a:pt x="1" y="1947"/>
                      <a:pt x="309" y="7279"/>
                      <a:pt x="320" y="7491"/>
                    </a:cubicBezTo>
                    <a:lnTo>
                      <a:pt x="320" y="7502"/>
                    </a:lnTo>
                    <a:cubicBezTo>
                      <a:pt x="320" y="7502"/>
                      <a:pt x="2489" y="11001"/>
                      <a:pt x="6068" y="11001"/>
                    </a:cubicBezTo>
                    <a:cubicBezTo>
                      <a:pt x="6639" y="11001"/>
                      <a:pt x="7246" y="10912"/>
                      <a:pt x="7886" y="10705"/>
                    </a:cubicBezTo>
                    <a:cubicBezTo>
                      <a:pt x="12792" y="9130"/>
                      <a:pt x="13452" y="4693"/>
                      <a:pt x="18719" y="1522"/>
                    </a:cubicBezTo>
                    <a:lnTo>
                      <a:pt x="18719" y="1522"/>
                    </a:lnTo>
                    <a:cubicBezTo>
                      <a:pt x="18248" y="1562"/>
                      <a:pt x="17794" y="1580"/>
                      <a:pt x="17356" y="1580"/>
                    </a:cubicBezTo>
                    <a:cubicBezTo>
                      <a:pt x="13262" y="1580"/>
                      <a:pt x="10523" y="1"/>
                      <a:pt x="738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5018425" y="2079425"/>
                <a:ext cx="353325" cy="383075"/>
              </a:xfrm>
              <a:custGeom>
                <a:avLst/>
                <a:gdLst/>
                <a:ahLst/>
                <a:cxnLst/>
                <a:rect l="l" t="t" r="r" b="b"/>
                <a:pathLst>
                  <a:path w="14133" h="15323" extrusionOk="0">
                    <a:moveTo>
                      <a:pt x="681" y="1"/>
                    </a:moveTo>
                    <a:lnTo>
                      <a:pt x="681" y="1"/>
                    </a:lnTo>
                    <a:cubicBezTo>
                      <a:pt x="681" y="1"/>
                      <a:pt x="0" y="9408"/>
                      <a:pt x="2639" y="13058"/>
                    </a:cubicBezTo>
                    <a:cubicBezTo>
                      <a:pt x="4004" y="14934"/>
                      <a:pt x="5282" y="15323"/>
                      <a:pt x="6769" y="15323"/>
                    </a:cubicBezTo>
                    <a:cubicBezTo>
                      <a:pt x="7078" y="15323"/>
                      <a:pt x="7396" y="15306"/>
                      <a:pt x="7726" y="15282"/>
                    </a:cubicBezTo>
                    <a:cubicBezTo>
                      <a:pt x="7835" y="15289"/>
                      <a:pt x="7945" y="15292"/>
                      <a:pt x="8057" y="15292"/>
                    </a:cubicBezTo>
                    <a:cubicBezTo>
                      <a:pt x="8830" y="15292"/>
                      <a:pt x="9678" y="15151"/>
                      <a:pt x="10683" y="15151"/>
                    </a:cubicBezTo>
                    <a:cubicBezTo>
                      <a:pt x="10909" y="15151"/>
                      <a:pt x="11144" y="15158"/>
                      <a:pt x="11387" y="15176"/>
                    </a:cubicBezTo>
                    <a:cubicBezTo>
                      <a:pt x="11504" y="15186"/>
                      <a:pt x="11610" y="15197"/>
                      <a:pt x="11728" y="15207"/>
                    </a:cubicBezTo>
                    <a:cubicBezTo>
                      <a:pt x="12057" y="13590"/>
                      <a:pt x="12759" y="12504"/>
                      <a:pt x="13036" y="11419"/>
                    </a:cubicBezTo>
                    <a:cubicBezTo>
                      <a:pt x="13750" y="9652"/>
                      <a:pt x="14133" y="8174"/>
                      <a:pt x="12483" y="5906"/>
                    </a:cubicBezTo>
                    <a:cubicBezTo>
                      <a:pt x="9844" y="2267"/>
                      <a:pt x="682" y="1"/>
                      <a:pt x="68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0"/>
              <p:cNvSpPr/>
              <p:nvPr/>
            </p:nvSpPr>
            <p:spPr>
              <a:xfrm>
                <a:off x="4746000" y="2725525"/>
                <a:ext cx="446975" cy="306375"/>
              </a:xfrm>
              <a:custGeom>
                <a:avLst/>
                <a:gdLst/>
                <a:ahLst/>
                <a:cxnLst/>
                <a:rect l="l" t="t" r="r" b="b"/>
                <a:pathLst>
                  <a:path w="17879" h="12255" extrusionOk="0">
                    <a:moveTo>
                      <a:pt x="11259" y="0"/>
                    </a:moveTo>
                    <a:cubicBezTo>
                      <a:pt x="10685" y="0"/>
                      <a:pt x="10033" y="109"/>
                      <a:pt x="9269" y="357"/>
                    </a:cubicBezTo>
                    <a:cubicBezTo>
                      <a:pt x="4980" y="1751"/>
                      <a:pt x="0" y="9764"/>
                      <a:pt x="0" y="9764"/>
                    </a:cubicBezTo>
                    <a:cubicBezTo>
                      <a:pt x="0" y="9764"/>
                      <a:pt x="6122" y="12255"/>
                      <a:pt x="10626" y="12255"/>
                    </a:cubicBezTo>
                    <a:cubicBezTo>
                      <a:pt x="11502" y="12255"/>
                      <a:pt x="12318" y="12161"/>
                      <a:pt x="13015" y="11935"/>
                    </a:cubicBezTo>
                    <a:cubicBezTo>
                      <a:pt x="15686" y="11063"/>
                      <a:pt x="16250" y="9647"/>
                      <a:pt x="16708" y="7785"/>
                    </a:cubicBezTo>
                    <a:cubicBezTo>
                      <a:pt x="17091" y="6827"/>
                      <a:pt x="17176" y="5635"/>
                      <a:pt x="17740" y="4262"/>
                    </a:cubicBezTo>
                    <a:cubicBezTo>
                      <a:pt x="17782" y="4167"/>
                      <a:pt x="17825" y="4060"/>
                      <a:pt x="17878" y="3964"/>
                    </a:cubicBezTo>
                    <a:lnTo>
                      <a:pt x="17878" y="3954"/>
                    </a:lnTo>
                    <a:cubicBezTo>
                      <a:pt x="17740" y="3879"/>
                      <a:pt x="17612" y="3805"/>
                      <a:pt x="17484" y="3720"/>
                    </a:cubicBezTo>
                    <a:cubicBezTo>
                      <a:pt x="16282" y="2964"/>
                      <a:pt x="15526" y="2081"/>
                      <a:pt x="14675" y="1549"/>
                    </a:cubicBezTo>
                    <a:cubicBezTo>
                      <a:pt x="13636" y="669"/>
                      <a:pt x="12684" y="0"/>
                      <a:pt x="11259"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5351225" y="3049975"/>
                <a:ext cx="304125" cy="470100"/>
              </a:xfrm>
              <a:custGeom>
                <a:avLst/>
                <a:gdLst/>
                <a:ahLst/>
                <a:cxnLst/>
                <a:rect l="l" t="t" r="r" b="b"/>
                <a:pathLst>
                  <a:path w="12165" h="18804" extrusionOk="0">
                    <a:moveTo>
                      <a:pt x="6078" y="0"/>
                    </a:moveTo>
                    <a:cubicBezTo>
                      <a:pt x="5960" y="107"/>
                      <a:pt x="5854" y="202"/>
                      <a:pt x="5737" y="298"/>
                    </a:cubicBezTo>
                    <a:cubicBezTo>
                      <a:pt x="4641" y="1213"/>
                      <a:pt x="3576" y="1660"/>
                      <a:pt x="2800" y="2299"/>
                    </a:cubicBezTo>
                    <a:cubicBezTo>
                      <a:pt x="1171" y="3309"/>
                      <a:pt x="1" y="4278"/>
                      <a:pt x="1" y="7088"/>
                    </a:cubicBezTo>
                    <a:cubicBezTo>
                      <a:pt x="1" y="11589"/>
                      <a:pt x="6078" y="18804"/>
                      <a:pt x="6078" y="18804"/>
                    </a:cubicBezTo>
                    <a:cubicBezTo>
                      <a:pt x="6078" y="18804"/>
                      <a:pt x="12165" y="11589"/>
                      <a:pt x="12165" y="7088"/>
                    </a:cubicBezTo>
                    <a:cubicBezTo>
                      <a:pt x="12165" y="4278"/>
                      <a:pt x="10983" y="3309"/>
                      <a:pt x="9366" y="2299"/>
                    </a:cubicBezTo>
                    <a:cubicBezTo>
                      <a:pt x="8589" y="1660"/>
                      <a:pt x="7514" y="1213"/>
                      <a:pt x="6418" y="298"/>
                    </a:cubicBezTo>
                    <a:lnTo>
                      <a:pt x="6194" y="107"/>
                    </a:lnTo>
                    <a:cubicBezTo>
                      <a:pt x="6152" y="74"/>
                      <a:pt x="6120" y="43"/>
                      <a:pt x="6078"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5813625" y="2725775"/>
                <a:ext cx="446975" cy="306250"/>
              </a:xfrm>
              <a:custGeom>
                <a:avLst/>
                <a:gdLst/>
                <a:ahLst/>
                <a:cxnLst/>
                <a:rect l="l" t="t" r="r" b="b"/>
                <a:pathLst>
                  <a:path w="17879" h="12250" extrusionOk="0">
                    <a:moveTo>
                      <a:pt x="6623" y="1"/>
                    </a:moveTo>
                    <a:cubicBezTo>
                      <a:pt x="5195" y="1"/>
                      <a:pt x="4242" y="669"/>
                      <a:pt x="3204" y="1549"/>
                    </a:cubicBezTo>
                    <a:cubicBezTo>
                      <a:pt x="2341" y="2081"/>
                      <a:pt x="1597" y="2965"/>
                      <a:pt x="394" y="3720"/>
                    </a:cubicBezTo>
                    <a:cubicBezTo>
                      <a:pt x="309" y="3774"/>
                      <a:pt x="213" y="3826"/>
                      <a:pt x="128" y="3880"/>
                    </a:cubicBezTo>
                    <a:cubicBezTo>
                      <a:pt x="85" y="3901"/>
                      <a:pt x="43" y="3933"/>
                      <a:pt x="0" y="3954"/>
                    </a:cubicBezTo>
                    <a:lnTo>
                      <a:pt x="0" y="3965"/>
                    </a:lnTo>
                    <a:cubicBezTo>
                      <a:pt x="692" y="5465"/>
                      <a:pt x="756" y="6753"/>
                      <a:pt x="1171" y="7785"/>
                    </a:cubicBezTo>
                    <a:cubicBezTo>
                      <a:pt x="1629" y="9648"/>
                      <a:pt x="2192" y="11063"/>
                      <a:pt x="4853" y="11925"/>
                    </a:cubicBezTo>
                    <a:cubicBezTo>
                      <a:pt x="5554" y="12154"/>
                      <a:pt x="6375" y="12249"/>
                      <a:pt x="7259" y="12249"/>
                    </a:cubicBezTo>
                    <a:cubicBezTo>
                      <a:pt x="11764" y="12249"/>
                      <a:pt x="17879" y="9765"/>
                      <a:pt x="17879" y="9765"/>
                    </a:cubicBezTo>
                    <a:cubicBezTo>
                      <a:pt x="17879" y="9765"/>
                      <a:pt x="12898" y="1752"/>
                      <a:pt x="8620" y="357"/>
                    </a:cubicBezTo>
                    <a:cubicBezTo>
                      <a:pt x="7853" y="110"/>
                      <a:pt x="7199" y="1"/>
                      <a:pt x="6623"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0"/>
              <p:cNvSpPr/>
              <p:nvPr/>
            </p:nvSpPr>
            <p:spPr>
              <a:xfrm>
                <a:off x="5635125" y="2079675"/>
                <a:ext cx="353325" cy="382825"/>
              </a:xfrm>
              <a:custGeom>
                <a:avLst/>
                <a:gdLst/>
                <a:ahLst/>
                <a:cxnLst/>
                <a:rect l="l" t="t" r="r" b="b"/>
                <a:pathLst>
                  <a:path w="14133" h="15313" extrusionOk="0">
                    <a:moveTo>
                      <a:pt x="13451" y="1"/>
                    </a:moveTo>
                    <a:lnTo>
                      <a:pt x="13451" y="1"/>
                    </a:lnTo>
                    <a:cubicBezTo>
                      <a:pt x="13451" y="1"/>
                      <a:pt x="4288" y="2257"/>
                      <a:pt x="1649" y="5896"/>
                    </a:cubicBezTo>
                    <a:cubicBezTo>
                      <a:pt x="0" y="8164"/>
                      <a:pt x="383" y="9642"/>
                      <a:pt x="1096" y="11420"/>
                    </a:cubicBezTo>
                    <a:cubicBezTo>
                      <a:pt x="1351" y="12420"/>
                      <a:pt x="1979" y="13431"/>
                      <a:pt x="2330" y="14878"/>
                    </a:cubicBezTo>
                    <a:cubicBezTo>
                      <a:pt x="2351" y="14985"/>
                      <a:pt x="2384" y="15091"/>
                      <a:pt x="2405" y="15197"/>
                    </a:cubicBezTo>
                    <a:lnTo>
                      <a:pt x="2405" y="15209"/>
                    </a:lnTo>
                    <a:cubicBezTo>
                      <a:pt x="2784" y="15164"/>
                      <a:pt x="3143" y="15148"/>
                      <a:pt x="3484" y="15148"/>
                    </a:cubicBezTo>
                    <a:cubicBezTo>
                      <a:pt x="4464" y="15148"/>
                      <a:pt x="5299" y="15283"/>
                      <a:pt x="6063" y="15283"/>
                    </a:cubicBezTo>
                    <a:cubicBezTo>
                      <a:pt x="6182" y="15283"/>
                      <a:pt x="6300" y="15280"/>
                      <a:pt x="6417" y="15272"/>
                    </a:cubicBezTo>
                    <a:cubicBezTo>
                      <a:pt x="6745" y="15296"/>
                      <a:pt x="7061" y="15313"/>
                      <a:pt x="7369" y="15313"/>
                    </a:cubicBezTo>
                    <a:cubicBezTo>
                      <a:pt x="8847" y="15313"/>
                      <a:pt x="10117" y="14924"/>
                      <a:pt x="11482" y="13048"/>
                    </a:cubicBezTo>
                    <a:cubicBezTo>
                      <a:pt x="14132" y="9408"/>
                      <a:pt x="13451" y="1"/>
                      <a:pt x="1345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p:cNvSpPr/>
              <p:nvPr/>
            </p:nvSpPr>
            <p:spPr>
              <a:xfrm>
                <a:off x="4951100" y="2412750"/>
                <a:ext cx="97400" cy="87075"/>
              </a:xfrm>
              <a:custGeom>
                <a:avLst/>
                <a:gdLst/>
                <a:ahLst/>
                <a:cxnLst/>
                <a:rect l="l" t="t" r="r" b="b"/>
                <a:pathLst>
                  <a:path w="3896" h="3483" extrusionOk="0">
                    <a:moveTo>
                      <a:pt x="1951" y="1"/>
                    </a:moveTo>
                    <a:cubicBezTo>
                      <a:pt x="1218" y="1"/>
                      <a:pt x="538" y="468"/>
                      <a:pt x="298" y="1204"/>
                    </a:cubicBezTo>
                    <a:cubicBezTo>
                      <a:pt x="0" y="2120"/>
                      <a:pt x="501" y="3099"/>
                      <a:pt x="1416" y="3397"/>
                    </a:cubicBezTo>
                    <a:cubicBezTo>
                      <a:pt x="1593" y="3455"/>
                      <a:pt x="1774" y="3483"/>
                      <a:pt x="1951" y="3483"/>
                    </a:cubicBezTo>
                    <a:cubicBezTo>
                      <a:pt x="2681" y="3483"/>
                      <a:pt x="3367" y="3015"/>
                      <a:pt x="3597" y="2279"/>
                    </a:cubicBezTo>
                    <a:cubicBezTo>
                      <a:pt x="3895" y="1364"/>
                      <a:pt x="3396" y="385"/>
                      <a:pt x="2491" y="87"/>
                    </a:cubicBezTo>
                    <a:cubicBezTo>
                      <a:pt x="2311" y="28"/>
                      <a:pt x="2130" y="1"/>
                      <a:pt x="1951"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p:cNvSpPr/>
              <p:nvPr/>
            </p:nvSpPr>
            <p:spPr>
              <a:xfrm>
                <a:off x="4890450" y="2600575"/>
                <a:ext cx="97400" cy="87075"/>
              </a:xfrm>
              <a:custGeom>
                <a:avLst/>
                <a:gdLst/>
                <a:ahLst/>
                <a:cxnLst/>
                <a:rect l="l" t="t" r="r" b="b"/>
                <a:pathLst>
                  <a:path w="3896" h="3483" extrusionOk="0">
                    <a:moveTo>
                      <a:pt x="1945" y="1"/>
                    </a:moveTo>
                    <a:cubicBezTo>
                      <a:pt x="1215" y="1"/>
                      <a:pt x="530" y="469"/>
                      <a:pt x="298" y="1205"/>
                    </a:cubicBezTo>
                    <a:cubicBezTo>
                      <a:pt x="0" y="2120"/>
                      <a:pt x="501" y="3099"/>
                      <a:pt x="1405" y="3397"/>
                    </a:cubicBezTo>
                    <a:cubicBezTo>
                      <a:pt x="1584" y="3455"/>
                      <a:pt x="1766" y="3483"/>
                      <a:pt x="1944" y="3483"/>
                    </a:cubicBezTo>
                    <a:cubicBezTo>
                      <a:pt x="2677" y="3483"/>
                      <a:pt x="3357" y="3015"/>
                      <a:pt x="3597" y="2279"/>
                    </a:cubicBezTo>
                    <a:cubicBezTo>
                      <a:pt x="3895" y="1364"/>
                      <a:pt x="3395" y="385"/>
                      <a:pt x="2480" y="87"/>
                    </a:cubicBezTo>
                    <a:cubicBezTo>
                      <a:pt x="2303" y="28"/>
                      <a:pt x="2122" y="1"/>
                      <a:pt x="194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p:nvPr/>
            </p:nvSpPr>
            <p:spPr>
              <a:xfrm>
                <a:off x="5044225" y="3076500"/>
                <a:ext cx="98450" cy="86900"/>
              </a:xfrm>
              <a:custGeom>
                <a:avLst/>
                <a:gdLst/>
                <a:ahLst/>
                <a:cxnLst/>
                <a:rect l="l" t="t" r="r" b="b"/>
                <a:pathLst>
                  <a:path w="3938" h="3476" extrusionOk="0">
                    <a:moveTo>
                      <a:pt x="1969" y="1"/>
                    </a:moveTo>
                    <a:cubicBezTo>
                      <a:pt x="1433" y="1"/>
                      <a:pt x="904" y="248"/>
                      <a:pt x="565" y="716"/>
                    </a:cubicBezTo>
                    <a:cubicBezTo>
                      <a:pt x="0" y="1493"/>
                      <a:pt x="170" y="2579"/>
                      <a:pt x="948" y="3142"/>
                    </a:cubicBezTo>
                    <a:cubicBezTo>
                      <a:pt x="1257" y="3367"/>
                      <a:pt x="1614" y="3475"/>
                      <a:pt x="1969" y="3475"/>
                    </a:cubicBezTo>
                    <a:cubicBezTo>
                      <a:pt x="2505" y="3475"/>
                      <a:pt x="3034" y="3227"/>
                      <a:pt x="3374" y="2759"/>
                    </a:cubicBezTo>
                    <a:cubicBezTo>
                      <a:pt x="3938" y="1983"/>
                      <a:pt x="3767" y="897"/>
                      <a:pt x="2991" y="333"/>
                    </a:cubicBezTo>
                    <a:cubicBezTo>
                      <a:pt x="2682" y="109"/>
                      <a:pt x="2324" y="1"/>
                      <a:pt x="19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5203850" y="3192225"/>
                <a:ext cx="98725" cy="86900"/>
              </a:xfrm>
              <a:custGeom>
                <a:avLst/>
                <a:gdLst/>
                <a:ahLst/>
                <a:cxnLst/>
                <a:rect l="l" t="t" r="r" b="b"/>
                <a:pathLst>
                  <a:path w="3949" h="3476" extrusionOk="0">
                    <a:moveTo>
                      <a:pt x="1969" y="1"/>
                    </a:moveTo>
                    <a:cubicBezTo>
                      <a:pt x="1433" y="1"/>
                      <a:pt x="904" y="249"/>
                      <a:pt x="565" y="717"/>
                    </a:cubicBezTo>
                    <a:cubicBezTo>
                      <a:pt x="0" y="1493"/>
                      <a:pt x="170" y="2578"/>
                      <a:pt x="948" y="3143"/>
                    </a:cubicBezTo>
                    <a:cubicBezTo>
                      <a:pt x="1257" y="3367"/>
                      <a:pt x="1616" y="3475"/>
                      <a:pt x="1972" y="3475"/>
                    </a:cubicBezTo>
                    <a:cubicBezTo>
                      <a:pt x="2512" y="3475"/>
                      <a:pt x="3045" y="3227"/>
                      <a:pt x="3384" y="2760"/>
                    </a:cubicBezTo>
                    <a:cubicBezTo>
                      <a:pt x="3949" y="1983"/>
                      <a:pt x="3767" y="897"/>
                      <a:pt x="2991" y="333"/>
                    </a:cubicBezTo>
                    <a:cubicBezTo>
                      <a:pt x="2682" y="109"/>
                      <a:pt x="2324" y="1"/>
                      <a:pt x="19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0"/>
              <p:cNvSpPr/>
              <p:nvPr/>
            </p:nvSpPr>
            <p:spPr>
              <a:xfrm>
                <a:off x="5704275" y="3192500"/>
                <a:ext cx="98475" cy="86875"/>
              </a:xfrm>
              <a:custGeom>
                <a:avLst/>
                <a:gdLst/>
                <a:ahLst/>
                <a:cxnLst/>
                <a:rect l="l" t="t" r="r" b="b"/>
                <a:pathLst>
                  <a:path w="3939" h="3475" extrusionOk="0">
                    <a:moveTo>
                      <a:pt x="1969" y="0"/>
                    </a:moveTo>
                    <a:cubicBezTo>
                      <a:pt x="1615" y="0"/>
                      <a:pt x="1257" y="109"/>
                      <a:pt x="948" y="333"/>
                    </a:cubicBezTo>
                    <a:cubicBezTo>
                      <a:pt x="171" y="897"/>
                      <a:pt x="1" y="1983"/>
                      <a:pt x="564" y="2759"/>
                    </a:cubicBezTo>
                    <a:cubicBezTo>
                      <a:pt x="904" y="3227"/>
                      <a:pt x="1433" y="3475"/>
                      <a:pt x="1970" y="3475"/>
                    </a:cubicBezTo>
                    <a:cubicBezTo>
                      <a:pt x="2324" y="3475"/>
                      <a:pt x="2682" y="3367"/>
                      <a:pt x="2991" y="3142"/>
                    </a:cubicBezTo>
                    <a:cubicBezTo>
                      <a:pt x="3768" y="2579"/>
                      <a:pt x="3938" y="1493"/>
                      <a:pt x="3374" y="716"/>
                    </a:cubicBezTo>
                    <a:cubicBezTo>
                      <a:pt x="3035" y="248"/>
                      <a:pt x="2506" y="0"/>
                      <a:pt x="196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0"/>
              <p:cNvSpPr/>
              <p:nvPr/>
            </p:nvSpPr>
            <p:spPr>
              <a:xfrm>
                <a:off x="5863625" y="3076225"/>
                <a:ext cx="98475" cy="87175"/>
              </a:xfrm>
              <a:custGeom>
                <a:avLst/>
                <a:gdLst/>
                <a:ahLst/>
                <a:cxnLst/>
                <a:rect l="l" t="t" r="r" b="b"/>
                <a:pathLst>
                  <a:path w="3939" h="3487" extrusionOk="0">
                    <a:moveTo>
                      <a:pt x="1970" y="1"/>
                    </a:moveTo>
                    <a:cubicBezTo>
                      <a:pt x="1615" y="1"/>
                      <a:pt x="1257" y="109"/>
                      <a:pt x="948" y="334"/>
                    </a:cubicBezTo>
                    <a:cubicBezTo>
                      <a:pt x="171" y="897"/>
                      <a:pt x="1" y="1994"/>
                      <a:pt x="565" y="2770"/>
                    </a:cubicBezTo>
                    <a:cubicBezTo>
                      <a:pt x="905" y="3238"/>
                      <a:pt x="1433" y="3486"/>
                      <a:pt x="1970" y="3486"/>
                    </a:cubicBezTo>
                    <a:cubicBezTo>
                      <a:pt x="2324" y="3486"/>
                      <a:pt x="2682" y="3378"/>
                      <a:pt x="2992" y="3153"/>
                    </a:cubicBezTo>
                    <a:cubicBezTo>
                      <a:pt x="3768" y="2590"/>
                      <a:pt x="3938" y="1493"/>
                      <a:pt x="3375" y="717"/>
                    </a:cubicBezTo>
                    <a:cubicBezTo>
                      <a:pt x="3035" y="249"/>
                      <a:pt x="2506" y="1"/>
                      <a:pt x="1970"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0"/>
              <p:cNvSpPr/>
              <p:nvPr/>
            </p:nvSpPr>
            <p:spPr>
              <a:xfrm>
                <a:off x="6019000" y="2600575"/>
                <a:ext cx="97675" cy="87075"/>
              </a:xfrm>
              <a:custGeom>
                <a:avLst/>
                <a:gdLst/>
                <a:ahLst/>
                <a:cxnLst/>
                <a:rect l="l" t="t" r="r" b="b"/>
                <a:pathLst>
                  <a:path w="3907" h="3483" extrusionOk="0">
                    <a:moveTo>
                      <a:pt x="1956" y="1"/>
                    </a:moveTo>
                    <a:cubicBezTo>
                      <a:pt x="1777" y="1"/>
                      <a:pt x="1596" y="28"/>
                      <a:pt x="1417" y="87"/>
                    </a:cubicBezTo>
                    <a:cubicBezTo>
                      <a:pt x="501" y="385"/>
                      <a:pt x="1" y="1364"/>
                      <a:pt x="299" y="2279"/>
                    </a:cubicBezTo>
                    <a:cubicBezTo>
                      <a:pt x="538" y="3015"/>
                      <a:pt x="1219" y="3483"/>
                      <a:pt x="1952" y="3483"/>
                    </a:cubicBezTo>
                    <a:cubicBezTo>
                      <a:pt x="2130" y="3483"/>
                      <a:pt x="2312" y="3455"/>
                      <a:pt x="2491" y="3397"/>
                    </a:cubicBezTo>
                    <a:cubicBezTo>
                      <a:pt x="3406" y="3099"/>
                      <a:pt x="3907" y="2120"/>
                      <a:pt x="3609" y="1205"/>
                    </a:cubicBezTo>
                    <a:cubicBezTo>
                      <a:pt x="3369" y="469"/>
                      <a:pt x="2689" y="1"/>
                      <a:pt x="195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0"/>
              <p:cNvSpPr/>
              <p:nvPr/>
            </p:nvSpPr>
            <p:spPr>
              <a:xfrm>
                <a:off x="5957825" y="2413025"/>
                <a:ext cx="97400" cy="87075"/>
              </a:xfrm>
              <a:custGeom>
                <a:avLst/>
                <a:gdLst/>
                <a:ahLst/>
                <a:cxnLst/>
                <a:rect l="l" t="t" r="r" b="b"/>
                <a:pathLst>
                  <a:path w="3896" h="3483" extrusionOk="0">
                    <a:moveTo>
                      <a:pt x="1956" y="1"/>
                    </a:moveTo>
                    <a:cubicBezTo>
                      <a:pt x="1777" y="1"/>
                      <a:pt x="1595" y="28"/>
                      <a:pt x="1416" y="87"/>
                    </a:cubicBezTo>
                    <a:cubicBezTo>
                      <a:pt x="501" y="385"/>
                      <a:pt x="0" y="1364"/>
                      <a:pt x="298" y="2279"/>
                    </a:cubicBezTo>
                    <a:cubicBezTo>
                      <a:pt x="538" y="3015"/>
                      <a:pt x="1218" y="3482"/>
                      <a:pt x="1951" y="3482"/>
                    </a:cubicBezTo>
                    <a:cubicBezTo>
                      <a:pt x="2129" y="3482"/>
                      <a:pt x="2311" y="3454"/>
                      <a:pt x="2490" y="3396"/>
                    </a:cubicBezTo>
                    <a:cubicBezTo>
                      <a:pt x="3395" y="3098"/>
                      <a:pt x="3895" y="2119"/>
                      <a:pt x="3608" y="1204"/>
                    </a:cubicBezTo>
                    <a:cubicBezTo>
                      <a:pt x="3369" y="468"/>
                      <a:pt x="2689" y="1"/>
                      <a:pt x="195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5558500" y="2118800"/>
                <a:ext cx="87000" cy="87025"/>
              </a:xfrm>
              <a:custGeom>
                <a:avLst/>
                <a:gdLst/>
                <a:ahLst/>
                <a:cxnLst/>
                <a:rect l="l" t="t" r="r" b="b"/>
                <a:pathLst>
                  <a:path w="3480" h="3481" extrusionOk="0">
                    <a:moveTo>
                      <a:pt x="1745" y="1"/>
                    </a:moveTo>
                    <a:cubicBezTo>
                      <a:pt x="777" y="1"/>
                      <a:pt x="0" y="777"/>
                      <a:pt x="0" y="1735"/>
                    </a:cubicBezTo>
                    <a:cubicBezTo>
                      <a:pt x="0" y="2704"/>
                      <a:pt x="777" y="3480"/>
                      <a:pt x="1745" y="3480"/>
                    </a:cubicBezTo>
                    <a:cubicBezTo>
                      <a:pt x="2703" y="3480"/>
                      <a:pt x="3480" y="2704"/>
                      <a:pt x="3480" y="1735"/>
                    </a:cubicBezTo>
                    <a:cubicBezTo>
                      <a:pt x="3480" y="777"/>
                      <a:pt x="2703" y="1"/>
                      <a:pt x="174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5361350" y="2119050"/>
                <a:ext cx="86750" cy="87050"/>
              </a:xfrm>
              <a:custGeom>
                <a:avLst/>
                <a:gdLst/>
                <a:ahLst/>
                <a:cxnLst/>
                <a:rect l="l" t="t" r="r" b="b"/>
                <a:pathLst>
                  <a:path w="3470" h="3482" extrusionOk="0">
                    <a:moveTo>
                      <a:pt x="1735" y="1"/>
                    </a:moveTo>
                    <a:cubicBezTo>
                      <a:pt x="777" y="1"/>
                      <a:pt x="0" y="778"/>
                      <a:pt x="0" y="1736"/>
                    </a:cubicBezTo>
                    <a:cubicBezTo>
                      <a:pt x="0" y="2704"/>
                      <a:pt x="777" y="3481"/>
                      <a:pt x="1735" y="3481"/>
                    </a:cubicBezTo>
                    <a:cubicBezTo>
                      <a:pt x="2693" y="3481"/>
                      <a:pt x="3469" y="2704"/>
                      <a:pt x="3469" y="1736"/>
                    </a:cubicBezTo>
                    <a:cubicBezTo>
                      <a:pt x="3469" y="778"/>
                      <a:pt x="2693" y="1"/>
                      <a:pt x="173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Imagen 2">
            <a:extLst>
              <a:ext uri="{FF2B5EF4-FFF2-40B4-BE49-F238E27FC236}">
                <a16:creationId xmlns:a16="http://schemas.microsoft.com/office/drawing/2014/main" id="{0EF68BB1-B45B-430D-824A-BF301BA41ECD}"/>
              </a:ext>
            </a:extLst>
          </p:cNvPr>
          <p:cNvPicPr>
            <a:picLocks noChangeAspect="1"/>
          </p:cNvPicPr>
          <p:nvPr/>
        </p:nvPicPr>
        <p:blipFill rotWithShape="1">
          <a:blip r:embed="rId3"/>
          <a:srcRect l="34074" t="26523" r="35063" b="3826"/>
          <a:stretch/>
        </p:blipFill>
        <p:spPr>
          <a:xfrm>
            <a:off x="2590695" y="188836"/>
            <a:ext cx="3962609" cy="4768677"/>
          </a:xfrm>
          <a:prstGeom prst="rect">
            <a:avLst/>
          </a:prstGeom>
        </p:spPr>
      </p:pic>
    </p:spTree>
    <p:extLst>
      <p:ext uri="{BB962C8B-B14F-4D97-AF65-F5344CB8AC3E}">
        <p14:creationId xmlns:p14="http://schemas.microsoft.com/office/powerpoint/2010/main" val="15504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grpSp>
        <p:nvGrpSpPr>
          <p:cNvPr id="980" name="Google Shape;980;p40"/>
          <p:cNvGrpSpPr/>
          <p:nvPr/>
        </p:nvGrpSpPr>
        <p:grpSpPr>
          <a:xfrm>
            <a:off x="186693" y="3408896"/>
            <a:ext cx="1063532" cy="1260683"/>
            <a:chOff x="2215980" y="1752133"/>
            <a:chExt cx="1063532" cy="1260683"/>
          </a:xfrm>
        </p:grpSpPr>
        <p:grpSp>
          <p:nvGrpSpPr>
            <p:cNvPr id="981" name="Google Shape;981;p40"/>
            <p:cNvGrpSpPr/>
            <p:nvPr/>
          </p:nvGrpSpPr>
          <p:grpSpPr>
            <a:xfrm rot="-866145" flipH="1">
              <a:off x="2346366" y="1817255"/>
              <a:ext cx="665593" cy="1130439"/>
              <a:chOff x="3380100" y="1869675"/>
              <a:chExt cx="132425" cy="224925"/>
            </a:xfrm>
          </p:grpSpPr>
          <p:sp>
            <p:nvSpPr>
              <p:cNvPr id="982" name="Google Shape;982;p40"/>
              <p:cNvSpPr/>
              <p:nvPr/>
            </p:nvSpPr>
            <p:spPr>
              <a:xfrm>
                <a:off x="3421350" y="1990175"/>
                <a:ext cx="41000" cy="104425"/>
              </a:xfrm>
              <a:custGeom>
                <a:avLst/>
                <a:gdLst/>
                <a:ahLst/>
                <a:cxnLst/>
                <a:rect l="l" t="t" r="r" b="b"/>
                <a:pathLst>
                  <a:path w="1640" h="4177" extrusionOk="0">
                    <a:moveTo>
                      <a:pt x="360" y="0"/>
                    </a:moveTo>
                    <a:cubicBezTo>
                      <a:pt x="346" y="0"/>
                      <a:pt x="332" y="3"/>
                      <a:pt x="316" y="7"/>
                    </a:cubicBezTo>
                    <a:cubicBezTo>
                      <a:pt x="214" y="28"/>
                      <a:pt x="112" y="140"/>
                      <a:pt x="92" y="252"/>
                    </a:cubicBezTo>
                    <a:cubicBezTo>
                      <a:pt x="0" y="944"/>
                      <a:pt x="326" y="1535"/>
                      <a:pt x="642" y="2126"/>
                    </a:cubicBezTo>
                    <a:cubicBezTo>
                      <a:pt x="958" y="2727"/>
                      <a:pt x="1284" y="3318"/>
                      <a:pt x="1192" y="4010"/>
                    </a:cubicBezTo>
                    <a:cubicBezTo>
                      <a:pt x="1174" y="4109"/>
                      <a:pt x="1219" y="4177"/>
                      <a:pt x="1301" y="4177"/>
                    </a:cubicBezTo>
                    <a:cubicBezTo>
                      <a:pt x="1311" y="4177"/>
                      <a:pt x="1323" y="4175"/>
                      <a:pt x="1334" y="4173"/>
                    </a:cubicBezTo>
                    <a:cubicBezTo>
                      <a:pt x="1436" y="4142"/>
                      <a:pt x="1538" y="4031"/>
                      <a:pt x="1549" y="3918"/>
                    </a:cubicBezTo>
                    <a:cubicBezTo>
                      <a:pt x="1640" y="3226"/>
                      <a:pt x="1324" y="2635"/>
                      <a:pt x="1008" y="2044"/>
                    </a:cubicBezTo>
                    <a:cubicBezTo>
                      <a:pt x="682" y="1444"/>
                      <a:pt x="367" y="853"/>
                      <a:pt x="458" y="160"/>
                    </a:cubicBezTo>
                    <a:cubicBezTo>
                      <a:pt x="467" y="66"/>
                      <a:pt x="432"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3438150" y="1986100"/>
                <a:ext cx="41000" cy="104425"/>
              </a:xfrm>
              <a:custGeom>
                <a:avLst/>
                <a:gdLst/>
                <a:ahLst/>
                <a:cxnLst/>
                <a:rect l="l" t="t" r="r" b="b"/>
                <a:pathLst>
                  <a:path w="1640" h="4177" extrusionOk="0">
                    <a:moveTo>
                      <a:pt x="360" y="0"/>
                    </a:moveTo>
                    <a:cubicBezTo>
                      <a:pt x="347" y="0"/>
                      <a:pt x="332" y="3"/>
                      <a:pt x="316" y="7"/>
                    </a:cubicBezTo>
                    <a:cubicBezTo>
                      <a:pt x="214" y="28"/>
                      <a:pt x="102" y="140"/>
                      <a:pt x="92" y="252"/>
                    </a:cubicBezTo>
                    <a:cubicBezTo>
                      <a:pt x="1" y="944"/>
                      <a:pt x="316" y="1535"/>
                      <a:pt x="642" y="2126"/>
                    </a:cubicBezTo>
                    <a:cubicBezTo>
                      <a:pt x="958" y="2727"/>
                      <a:pt x="1284" y="3318"/>
                      <a:pt x="1182" y="4010"/>
                    </a:cubicBezTo>
                    <a:cubicBezTo>
                      <a:pt x="1173" y="4109"/>
                      <a:pt x="1220" y="4177"/>
                      <a:pt x="1294" y="4177"/>
                    </a:cubicBezTo>
                    <a:cubicBezTo>
                      <a:pt x="1304" y="4177"/>
                      <a:pt x="1314" y="4175"/>
                      <a:pt x="1325" y="4173"/>
                    </a:cubicBezTo>
                    <a:cubicBezTo>
                      <a:pt x="1426" y="4142"/>
                      <a:pt x="1538" y="4031"/>
                      <a:pt x="1549" y="3918"/>
                    </a:cubicBezTo>
                    <a:cubicBezTo>
                      <a:pt x="1640" y="3226"/>
                      <a:pt x="1325" y="2635"/>
                      <a:pt x="999" y="2044"/>
                    </a:cubicBezTo>
                    <a:cubicBezTo>
                      <a:pt x="683" y="1454"/>
                      <a:pt x="357" y="853"/>
                      <a:pt x="459" y="160"/>
                    </a:cubicBezTo>
                    <a:cubicBezTo>
                      <a:pt x="467" y="66"/>
                      <a:pt x="432"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3454950" y="1982025"/>
                <a:ext cx="41025" cy="104425"/>
              </a:xfrm>
              <a:custGeom>
                <a:avLst/>
                <a:gdLst/>
                <a:ahLst/>
                <a:cxnLst/>
                <a:rect l="l" t="t" r="r" b="b"/>
                <a:pathLst>
                  <a:path w="1641" h="4177" extrusionOk="0">
                    <a:moveTo>
                      <a:pt x="351" y="0"/>
                    </a:moveTo>
                    <a:cubicBezTo>
                      <a:pt x="337" y="0"/>
                      <a:pt x="322" y="3"/>
                      <a:pt x="306" y="7"/>
                    </a:cubicBezTo>
                    <a:cubicBezTo>
                      <a:pt x="205" y="28"/>
                      <a:pt x="103" y="140"/>
                      <a:pt x="92" y="252"/>
                    </a:cubicBezTo>
                    <a:cubicBezTo>
                      <a:pt x="1" y="944"/>
                      <a:pt x="316" y="1535"/>
                      <a:pt x="632" y="2126"/>
                    </a:cubicBezTo>
                    <a:cubicBezTo>
                      <a:pt x="958" y="2727"/>
                      <a:pt x="1273" y="3318"/>
                      <a:pt x="1182" y="4010"/>
                    </a:cubicBezTo>
                    <a:cubicBezTo>
                      <a:pt x="1173" y="4109"/>
                      <a:pt x="1212" y="4177"/>
                      <a:pt x="1292" y="4177"/>
                    </a:cubicBezTo>
                    <a:cubicBezTo>
                      <a:pt x="1302" y="4177"/>
                      <a:pt x="1313" y="4176"/>
                      <a:pt x="1325" y="4173"/>
                    </a:cubicBezTo>
                    <a:cubicBezTo>
                      <a:pt x="1427" y="4142"/>
                      <a:pt x="1528" y="4031"/>
                      <a:pt x="1549" y="3918"/>
                    </a:cubicBezTo>
                    <a:cubicBezTo>
                      <a:pt x="1640" y="3226"/>
                      <a:pt x="1314" y="2635"/>
                      <a:pt x="999" y="2044"/>
                    </a:cubicBezTo>
                    <a:cubicBezTo>
                      <a:pt x="683" y="1454"/>
                      <a:pt x="357" y="853"/>
                      <a:pt x="449" y="161"/>
                    </a:cubicBezTo>
                    <a:cubicBezTo>
                      <a:pt x="466" y="66"/>
                      <a:pt x="425" y="0"/>
                      <a:pt x="351"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3471500" y="1977950"/>
                <a:ext cx="41025" cy="104425"/>
              </a:xfrm>
              <a:custGeom>
                <a:avLst/>
                <a:gdLst/>
                <a:ahLst/>
                <a:cxnLst/>
                <a:rect l="l" t="t" r="r" b="b"/>
                <a:pathLst>
                  <a:path w="1641" h="4177" extrusionOk="0">
                    <a:moveTo>
                      <a:pt x="360" y="0"/>
                    </a:moveTo>
                    <a:cubicBezTo>
                      <a:pt x="347" y="0"/>
                      <a:pt x="332" y="3"/>
                      <a:pt x="317" y="7"/>
                    </a:cubicBezTo>
                    <a:cubicBezTo>
                      <a:pt x="215" y="28"/>
                      <a:pt x="113" y="140"/>
                      <a:pt x="92" y="252"/>
                    </a:cubicBezTo>
                    <a:cubicBezTo>
                      <a:pt x="0" y="944"/>
                      <a:pt x="326" y="1535"/>
                      <a:pt x="642" y="2126"/>
                    </a:cubicBezTo>
                    <a:cubicBezTo>
                      <a:pt x="968" y="2727"/>
                      <a:pt x="1284" y="3318"/>
                      <a:pt x="1192" y="4010"/>
                    </a:cubicBezTo>
                    <a:cubicBezTo>
                      <a:pt x="1174" y="4109"/>
                      <a:pt x="1220" y="4177"/>
                      <a:pt x="1302" y="4177"/>
                    </a:cubicBezTo>
                    <a:cubicBezTo>
                      <a:pt x="1312" y="4177"/>
                      <a:pt x="1323" y="4176"/>
                      <a:pt x="1335" y="4173"/>
                    </a:cubicBezTo>
                    <a:cubicBezTo>
                      <a:pt x="1437" y="4142"/>
                      <a:pt x="1539" y="4031"/>
                      <a:pt x="1548" y="3918"/>
                    </a:cubicBezTo>
                    <a:cubicBezTo>
                      <a:pt x="1640" y="3226"/>
                      <a:pt x="1324" y="2635"/>
                      <a:pt x="1009" y="2044"/>
                    </a:cubicBezTo>
                    <a:cubicBezTo>
                      <a:pt x="683" y="1454"/>
                      <a:pt x="367" y="853"/>
                      <a:pt x="459" y="161"/>
                    </a:cubicBezTo>
                    <a:cubicBezTo>
                      <a:pt x="467" y="66"/>
                      <a:pt x="433"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3415750" y="1869675"/>
                <a:ext cx="20900" cy="16575"/>
              </a:xfrm>
              <a:custGeom>
                <a:avLst/>
                <a:gdLst/>
                <a:ahLst/>
                <a:cxnLst/>
                <a:rect l="l" t="t" r="r" b="b"/>
                <a:pathLst>
                  <a:path w="836" h="663" extrusionOk="0">
                    <a:moveTo>
                      <a:pt x="419" y="1"/>
                    </a:moveTo>
                    <a:cubicBezTo>
                      <a:pt x="388" y="1"/>
                      <a:pt x="357" y="4"/>
                      <a:pt x="326" y="10"/>
                    </a:cubicBezTo>
                    <a:cubicBezTo>
                      <a:pt x="123" y="61"/>
                      <a:pt x="0" y="275"/>
                      <a:pt x="51" y="479"/>
                    </a:cubicBezTo>
                    <a:lnTo>
                      <a:pt x="92" y="662"/>
                    </a:lnTo>
                    <a:lnTo>
                      <a:pt x="836" y="489"/>
                    </a:lnTo>
                    <a:lnTo>
                      <a:pt x="795" y="296"/>
                    </a:lnTo>
                    <a:cubicBezTo>
                      <a:pt x="764" y="194"/>
                      <a:pt x="703" y="112"/>
                      <a:pt x="621" y="61"/>
                    </a:cubicBezTo>
                    <a:cubicBezTo>
                      <a:pt x="558" y="18"/>
                      <a:pt x="489" y="1"/>
                      <a:pt x="419"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3380100" y="1875975"/>
                <a:ext cx="118925" cy="75450"/>
              </a:xfrm>
              <a:custGeom>
                <a:avLst/>
                <a:gdLst/>
                <a:ahLst/>
                <a:cxnLst/>
                <a:rect l="l" t="t" r="r" b="b"/>
                <a:pathLst>
                  <a:path w="4757" h="3018" extrusionOk="0">
                    <a:moveTo>
                      <a:pt x="2077" y="832"/>
                    </a:moveTo>
                    <a:cubicBezTo>
                      <a:pt x="2210" y="832"/>
                      <a:pt x="2338" y="919"/>
                      <a:pt x="2373" y="1051"/>
                    </a:cubicBezTo>
                    <a:cubicBezTo>
                      <a:pt x="2404" y="1214"/>
                      <a:pt x="2251" y="1785"/>
                      <a:pt x="2251" y="1785"/>
                    </a:cubicBezTo>
                    <a:cubicBezTo>
                      <a:pt x="2251" y="1785"/>
                      <a:pt x="1844" y="1347"/>
                      <a:pt x="1803" y="1194"/>
                    </a:cubicBezTo>
                    <a:cubicBezTo>
                      <a:pt x="1762" y="1042"/>
                      <a:pt x="1864" y="879"/>
                      <a:pt x="2017" y="838"/>
                    </a:cubicBezTo>
                    <a:cubicBezTo>
                      <a:pt x="2037" y="834"/>
                      <a:pt x="2057" y="832"/>
                      <a:pt x="2077" y="832"/>
                    </a:cubicBezTo>
                    <a:close/>
                    <a:moveTo>
                      <a:pt x="3111" y="990"/>
                    </a:moveTo>
                    <a:cubicBezTo>
                      <a:pt x="3163" y="990"/>
                      <a:pt x="3214" y="1003"/>
                      <a:pt x="3260" y="1031"/>
                    </a:cubicBezTo>
                    <a:cubicBezTo>
                      <a:pt x="3402" y="1113"/>
                      <a:pt x="3443" y="1296"/>
                      <a:pt x="3361" y="1429"/>
                    </a:cubicBezTo>
                    <a:cubicBezTo>
                      <a:pt x="3280" y="1571"/>
                      <a:pt x="2760" y="1866"/>
                      <a:pt x="2760" y="1866"/>
                    </a:cubicBezTo>
                    <a:cubicBezTo>
                      <a:pt x="2760" y="1866"/>
                      <a:pt x="2781" y="1266"/>
                      <a:pt x="2862" y="1133"/>
                    </a:cubicBezTo>
                    <a:cubicBezTo>
                      <a:pt x="2916" y="1039"/>
                      <a:pt x="3013" y="990"/>
                      <a:pt x="3111" y="990"/>
                    </a:cubicBezTo>
                    <a:close/>
                    <a:moveTo>
                      <a:pt x="1247" y="1448"/>
                    </a:moveTo>
                    <a:cubicBezTo>
                      <a:pt x="1298" y="1448"/>
                      <a:pt x="1349" y="1461"/>
                      <a:pt x="1395" y="1490"/>
                    </a:cubicBezTo>
                    <a:cubicBezTo>
                      <a:pt x="1538" y="1571"/>
                      <a:pt x="1823" y="2090"/>
                      <a:pt x="1823" y="2090"/>
                    </a:cubicBezTo>
                    <a:cubicBezTo>
                      <a:pt x="1823" y="2090"/>
                      <a:pt x="1233" y="2070"/>
                      <a:pt x="1101" y="1988"/>
                    </a:cubicBezTo>
                    <a:cubicBezTo>
                      <a:pt x="958" y="1897"/>
                      <a:pt x="917" y="1724"/>
                      <a:pt x="999" y="1581"/>
                    </a:cubicBezTo>
                    <a:cubicBezTo>
                      <a:pt x="1058" y="1495"/>
                      <a:pt x="1152" y="1448"/>
                      <a:pt x="1247" y="1448"/>
                    </a:cubicBezTo>
                    <a:close/>
                    <a:moveTo>
                      <a:pt x="2991" y="0"/>
                    </a:moveTo>
                    <a:cubicBezTo>
                      <a:pt x="2982" y="0"/>
                      <a:pt x="2972" y="1"/>
                      <a:pt x="2964" y="3"/>
                    </a:cubicBezTo>
                    <a:lnTo>
                      <a:pt x="795" y="532"/>
                    </a:lnTo>
                    <a:cubicBezTo>
                      <a:pt x="693" y="553"/>
                      <a:pt x="581" y="736"/>
                      <a:pt x="469" y="990"/>
                    </a:cubicBezTo>
                    <a:cubicBezTo>
                      <a:pt x="428" y="1103"/>
                      <a:pt x="388" y="1225"/>
                      <a:pt x="347" y="1347"/>
                    </a:cubicBezTo>
                    <a:cubicBezTo>
                      <a:pt x="143" y="1988"/>
                      <a:pt x="1" y="2793"/>
                      <a:pt x="51" y="3017"/>
                    </a:cubicBezTo>
                    <a:lnTo>
                      <a:pt x="805" y="2834"/>
                    </a:lnTo>
                    <a:cubicBezTo>
                      <a:pt x="775" y="2671"/>
                      <a:pt x="866" y="2518"/>
                      <a:pt x="1019" y="2477"/>
                    </a:cubicBezTo>
                    <a:cubicBezTo>
                      <a:pt x="1037" y="2473"/>
                      <a:pt x="1060" y="2471"/>
                      <a:pt x="1087" y="2471"/>
                    </a:cubicBezTo>
                    <a:cubicBezTo>
                      <a:pt x="1302" y="2471"/>
                      <a:pt x="1752" y="2599"/>
                      <a:pt x="1752" y="2599"/>
                    </a:cubicBezTo>
                    <a:lnTo>
                      <a:pt x="2129" y="2508"/>
                    </a:lnTo>
                    <a:cubicBezTo>
                      <a:pt x="2088" y="2355"/>
                      <a:pt x="2180" y="2192"/>
                      <a:pt x="2343" y="2162"/>
                    </a:cubicBezTo>
                    <a:cubicBezTo>
                      <a:pt x="2367" y="2155"/>
                      <a:pt x="2392" y="2152"/>
                      <a:pt x="2416" y="2152"/>
                    </a:cubicBezTo>
                    <a:cubicBezTo>
                      <a:pt x="2542" y="2152"/>
                      <a:pt x="2655" y="2239"/>
                      <a:pt x="2689" y="2375"/>
                    </a:cubicBezTo>
                    <a:lnTo>
                      <a:pt x="3066" y="2284"/>
                    </a:lnTo>
                    <a:cubicBezTo>
                      <a:pt x="3066" y="2284"/>
                      <a:pt x="3504" y="1877"/>
                      <a:pt x="3656" y="1836"/>
                    </a:cubicBezTo>
                    <a:cubicBezTo>
                      <a:pt x="3679" y="1830"/>
                      <a:pt x="3703" y="1827"/>
                      <a:pt x="3726" y="1827"/>
                    </a:cubicBezTo>
                    <a:cubicBezTo>
                      <a:pt x="3856" y="1827"/>
                      <a:pt x="3977" y="1920"/>
                      <a:pt x="4003" y="2050"/>
                    </a:cubicBezTo>
                    <a:lnTo>
                      <a:pt x="4756" y="1866"/>
                    </a:lnTo>
                    <a:cubicBezTo>
                      <a:pt x="4706" y="1653"/>
                      <a:pt x="4206" y="1001"/>
                      <a:pt x="3738" y="522"/>
                    </a:cubicBezTo>
                    <a:cubicBezTo>
                      <a:pt x="3636" y="431"/>
                      <a:pt x="3545" y="339"/>
                      <a:pt x="3463" y="268"/>
                    </a:cubicBezTo>
                    <a:cubicBezTo>
                      <a:pt x="3267" y="100"/>
                      <a:pt x="3097" y="0"/>
                      <a:pt x="299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3381375" y="1922625"/>
                <a:ext cx="119175" cy="75450"/>
              </a:xfrm>
              <a:custGeom>
                <a:avLst/>
                <a:gdLst/>
                <a:ahLst/>
                <a:cxnLst/>
                <a:rect l="l" t="t" r="r" b="b"/>
                <a:pathLst>
                  <a:path w="4767" h="3018" extrusionOk="0">
                    <a:moveTo>
                      <a:pt x="2933" y="927"/>
                    </a:moveTo>
                    <a:cubicBezTo>
                      <a:pt x="2933" y="927"/>
                      <a:pt x="3524" y="948"/>
                      <a:pt x="3666" y="1029"/>
                    </a:cubicBezTo>
                    <a:cubicBezTo>
                      <a:pt x="3799" y="1111"/>
                      <a:pt x="3850" y="1294"/>
                      <a:pt x="3759" y="1426"/>
                    </a:cubicBezTo>
                    <a:cubicBezTo>
                      <a:pt x="3705" y="1520"/>
                      <a:pt x="3612" y="1569"/>
                      <a:pt x="3514" y="1569"/>
                    </a:cubicBezTo>
                    <a:cubicBezTo>
                      <a:pt x="3462" y="1569"/>
                      <a:pt x="3410" y="1556"/>
                      <a:pt x="3361" y="1528"/>
                    </a:cubicBezTo>
                    <a:cubicBezTo>
                      <a:pt x="3229" y="1446"/>
                      <a:pt x="2933" y="927"/>
                      <a:pt x="2933" y="927"/>
                    </a:cubicBezTo>
                    <a:close/>
                    <a:moveTo>
                      <a:pt x="2007" y="1151"/>
                    </a:moveTo>
                    <a:lnTo>
                      <a:pt x="2007" y="1151"/>
                    </a:lnTo>
                    <a:cubicBezTo>
                      <a:pt x="2007" y="1152"/>
                      <a:pt x="1986" y="1742"/>
                      <a:pt x="1894" y="1885"/>
                    </a:cubicBezTo>
                    <a:cubicBezTo>
                      <a:pt x="1841" y="1971"/>
                      <a:pt x="1749" y="2023"/>
                      <a:pt x="1652" y="2023"/>
                    </a:cubicBezTo>
                    <a:cubicBezTo>
                      <a:pt x="1600" y="2023"/>
                      <a:pt x="1547" y="2008"/>
                      <a:pt x="1498" y="1976"/>
                    </a:cubicBezTo>
                    <a:cubicBezTo>
                      <a:pt x="1365" y="1895"/>
                      <a:pt x="1324" y="1722"/>
                      <a:pt x="1406" y="1579"/>
                    </a:cubicBezTo>
                    <a:cubicBezTo>
                      <a:pt x="1487" y="1446"/>
                      <a:pt x="2007" y="1152"/>
                      <a:pt x="2007" y="1151"/>
                    </a:cubicBezTo>
                    <a:close/>
                    <a:moveTo>
                      <a:pt x="2516" y="1233"/>
                    </a:moveTo>
                    <a:cubicBezTo>
                      <a:pt x="2516" y="1233"/>
                      <a:pt x="2923" y="1670"/>
                      <a:pt x="2954" y="1824"/>
                    </a:cubicBezTo>
                    <a:cubicBezTo>
                      <a:pt x="2994" y="1976"/>
                      <a:pt x="2903" y="2139"/>
                      <a:pt x="2740" y="2170"/>
                    </a:cubicBezTo>
                    <a:cubicBezTo>
                      <a:pt x="2716" y="2176"/>
                      <a:pt x="2691" y="2180"/>
                      <a:pt x="2667" y="2180"/>
                    </a:cubicBezTo>
                    <a:cubicBezTo>
                      <a:pt x="2541" y="2180"/>
                      <a:pt x="2428" y="2093"/>
                      <a:pt x="2394" y="1956"/>
                    </a:cubicBezTo>
                    <a:cubicBezTo>
                      <a:pt x="2353" y="1803"/>
                      <a:pt x="2516" y="1233"/>
                      <a:pt x="2516" y="1233"/>
                    </a:cubicBezTo>
                    <a:close/>
                    <a:moveTo>
                      <a:pt x="4705" y="0"/>
                    </a:moveTo>
                    <a:lnTo>
                      <a:pt x="3952" y="184"/>
                    </a:lnTo>
                    <a:cubicBezTo>
                      <a:pt x="3992" y="337"/>
                      <a:pt x="3901" y="500"/>
                      <a:pt x="3738" y="540"/>
                    </a:cubicBezTo>
                    <a:cubicBezTo>
                      <a:pt x="3724" y="543"/>
                      <a:pt x="3707" y="544"/>
                      <a:pt x="3687" y="544"/>
                    </a:cubicBezTo>
                    <a:cubicBezTo>
                      <a:pt x="3487" y="544"/>
                      <a:pt x="3015" y="418"/>
                      <a:pt x="3015" y="418"/>
                    </a:cubicBezTo>
                    <a:lnTo>
                      <a:pt x="2638" y="509"/>
                    </a:lnTo>
                    <a:cubicBezTo>
                      <a:pt x="2679" y="663"/>
                      <a:pt x="2577" y="815"/>
                      <a:pt x="2424" y="856"/>
                    </a:cubicBezTo>
                    <a:cubicBezTo>
                      <a:pt x="2401" y="862"/>
                      <a:pt x="2378" y="865"/>
                      <a:pt x="2355" y="865"/>
                    </a:cubicBezTo>
                    <a:cubicBezTo>
                      <a:pt x="2226" y="865"/>
                      <a:pt x="2104" y="772"/>
                      <a:pt x="2078" y="642"/>
                    </a:cubicBezTo>
                    <a:lnTo>
                      <a:pt x="1701" y="733"/>
                    </a:lnTo>
                    <a:cubicBezTo>
                      <a:pt x="1701" y="733"/>
                      <a:pt x="1263" y="1141"/>
                      <a:pt x="1111" y="1182"/>
                    </a:cubicBezTo>
                    <a:cubicBezTo>
                      <a:pt x="1091" y="1186"/>
                      <a:pt x="1071" y="1188"/>
                      <a:pt x="1051" y="1188"/>
                    </a:cubicBezTo>
                    <a:cubicBezTo>
                      <a:pt x="917" y="1188"/>
                      <a:pt x="789" y="1101"/>
                      <a:pt x="754" y="968"/>
                    </a:cubicBezTo>
                    <a:lnTo>
                      <a:pt x="0" y="1151"/>
                    </a:lnTo>
                    <a:cubicBezTo>
                      <a:pt x="51" y="1365"/>
                      <a:pt x="550" y="2017"/>
                      <a:pt x="1029" y="2485"/>
                    </a:cubicBezTo>
                    <a:cubicBezTo>
                      <a:pt x="1120" y="2587"/>
                      <a:pt x="1212" y="2669"/>
                      <a:pt x="1304" y="2750"/>
                    </a:cubicBezTo>
                    <a:cubicBezTo>
                      <a:pt x="1501" y="2910"/>
                      <a:pt x="1663" y="3017"/>
                      <a:pt x="1775" y="3017"/>
                    </a:cubicBezTo>
                    <a:cubicBezTo>
                      <a:pt x="1785" y="3017"/>
                      <a:pt x="1794" y="3016"/>
                      <a:pt x="1803" y="3015"/>
                    </a:cubicBezTo>
                    <a:lnTo>
                      <a:pt x="3972" y="2485"/>
                    </a:lnTo>
                    <a:cubicBezTo>
                      <a:pt x="4074" y="2455"/>
                      <a:pt x="4186" y="2282"/>
                      <a:pt x="4288" y="2017"/>
                    </a:cubicBezTo>
                    <a:cubicBezTo>
                      <a:pt x="4329" y="1915"/>
                      <a:pt x="4379" y="1793"/>
                      <a:pt x="4420" y="1661"/>
                    </a:cubicBezTo>
                    <a:cubicBezTo>
                      <a:pt x="4614" y="1029"/>
                      <a:pt x="4766" y="214"/>
                      <a:pt x="470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40"/>
            <p:cNvGrpSpPr/>
            <p:nvPr/>
          </p:nvGrpSpPr>
          <p:grpSpPr>
            <a:xfrm rot="-866073" flipH="1">
              <a:off x="2918713" y="2383318"/>
              <a:ext cx="301693" cy="512384"/>
              <a:chOff x="3380100" y="1869675"/>
              <a:chExt cx="132425" cy="224925"/>
            </a:xfrm>
          </p:grpSpPr>
          <p:sp>
            <p:nvSpPr>
              <p:cNvPr id="990" name="Google Shape;990;p40"/>
              <p:cNvSpPr/>
              <p:nvPr/>
            </p:nvSpPr>
            <p:spPr>
              <a:xfrm>
                <a:off x="3421350" y="1990175"/>
                <a:ext cx="41000" cy="104425"/>
              </a:xfrm>
              <a:custGeom>
                <a:avLst/>
                <a:gdLst/>
                <a:ahLst/>
                <a:cxnLst/>
                <a:rect l="l" t="t" r="r" b="b"/>
                <a:pathLst>
                  <a:path w="1640" h="4177" extrusionOk="0">
                    <a:moveTo>
                      <a:pt x="360" y="0"/>
                    </a:moveTo>
                    <a:cubicBezTo>
                      <a:pt x="346" y="0"/>
                      <a:pt x="332" y="3"/>
                      <a:pt x="316" y="7"/>
                    </a:cubicBezTo>
                    <a:cubicBezTo>
                      <a:pt x="214" y="28"/>
                      <a:pt x="112" y="140"/>
                      <a:pt x="92" y="252"/>
                    </a:cubicBezTo>
                    <a:cubicBezTo>
                      <a:pt x="0" y="944"/>
                      <a:pt x="326" y="1535"/>
                      <a:pt x="642" y="2126"/>
                    </a:cubicBezTo>
                    <a:cubicBezTo>
                      <a:pt x="958" y="2727"/>
                      <a:pt x="1284" y="3318"/>
                      <a:pt x="1192" y="4010"/>
                    </a:cubicBezTo>
                    <a:cubicBezTo>
                      <a:pt x="1174" y="4109"/>
                      <a:pt x="1219" y="4177"/>
                      <a:pt x="1301" y="4177"/>
                    </a:cubicBezTo>
                    <a:cubicBezTo>
                      <a:pt x="1311" y="4177"/>
                      <a:pt x="1323" y="4175"/>
                      <a:pt x="1334" y="4173"/>
                    </a:cubicBezTo>
                    <a:cubicBezTo>
                      <a:pt x="1436" y="4142"/>
                      <a:pt x="1538" y="4031"/>
                      <a:pt x="1549" y="3918"/>
                    </a:cubicBezTo>
                    <a:cubicBezTo>
                      <a:pt x="1640" y="3226"/>
                      <a:pt x="1324" y="2635"/>
                      <a:pt x="1008" y="2044"/>
                    </a:cubicBezTo>
                    <a:cubicBezTo>
                      <a:pt x="682" y="1444"/>
                      <a:pt x="367" y="853"/>
                      <a:pt x="458" y="160"/>
                    </a:cubicBezTo>
                    <a:cubicBezTo>
                      <a:pt x="467" y="66"/>
                      <a:pt x="432"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3438150" y="1986100"/>
                <a:ext cx="41000" cy="104425"/>
              </a:xfrm>
              <a:custGeom>
                <a:avLst/>
                <a:gdLst/>
                <a:ahLst/>
                <a:cxnLst/>
                <a:rect l="l" t="t" r="r" b="b"/>
                <a:pathLst>
                  <a:path w="1640" h="4177" extrusionOk="0">
                    <a:moveTo>
                      <a:pt x="360" y="0"/>
                    </a:moveTo>
                    <a:cubicBezTo>
                      <a:pt x="347" y="0"/>
                      <a:pt x="332" y="3"/>
                      <a:pt x="316" y="7"/>
                    </a:cubicBezTo>
                    <a:cubicBezTo>
                      <a:pt x="214" y="28"/>
                      <a:pt x="102" y="140"/>
                      <a:pt x="92" y="252"/>
                    </a:cubicBezTo>
                    <a:cubicBezTo>
                      <a:pt x="1" y="944"/>
                      <a:pt x="316" y="1535"/>
                      <a:pt x="642" y="2126"/>
                    </a:cubicBezTo>
                    <a:cubicBezTo>
                      <a:pt x="958" y="2727"/>
                      <a:pt x="1284" y="3318"/>
                      <a:pt x="1182" y="4010"/>
                    </a:cubicBezTo>
                    <a:cubicBezTo>
                      <a:pt x="1173" y="4109"/>
                      <a:pt x="1220" y="4177"/>
                      <a:pt x="1294" y="4177"/>
                    </a:cubicBezTo>
                    <a:cubicBezTo>
                      <a:pt x="1304" y="4177"/>
                      <a:pt x="1314" y="4175"/>
                      <a:pt x="1325" y="4173"/>
                    </a:cubicBezTo>
                    <a:cubicBezTo>
                      <a:pt x="1426" y="4142"/>
                      <a:pt x="1538" y="4031"/>
                      <a:pt x="1549" y="3918"/>
                    </a:cubicBezTo>
                    <a:cubicBezTo>
                      <a:pt x="1640" y="3226"/>
                      <a:pt x="1325" y="2635"/>
                      <a:pt x="999" y="2044"/>
                    </a:cubicBezTo>
                    <a:cubicBezTo>
                      <a:pt x="683" y="1454"/>
                      <a:pt x="357" y="853"/>
                      <a:pt x="459" y="160"/>
                    </a:cubicBezTo>
                    <a:cubicBezTo>
                      <a:pt x="467" y="66"/>
                      <a:pt x="432"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3454950" y="1982025"/>
                <a:ext cx="41025" cy="104425"/>
              </a:xfrm>
              <a:custGeom>
                <a:avLst/>
                <a:gdLst/>
                <a:ahLst/>
                <a:cxnLst/>
                <a:rect l="l" t="t" r="r" b="b"/>
                <a:pathLst>
                  <a:path w="1641" h="4177" extrusionOk="0">
                    <a:moveTo>
                      <a:pt x="351" y="0"/>
                    </a:moveTo>
                    <a:cubicBezTo>
                      <a:pt x="337" y="0"/>
                      <a:pt x="322" y="3"/>
                      <a:pt x="306" y="7"/>
                    </a:cubicBezTo>
                    <a:cubicBezTo>
                      <a:pt x="205" y="28"/>
                      <a:pt x="103" y="140"/>
                      <a:pt x="92" y="252"/>
                    </a:cubicBezTo>
                    <a:cubicBezTo>
                      <a:pt x="1" y="944"/>
                      <a:pt x="316" y="1535"/>
                      <a:pt x="632" y="2126"/>
                    </a:cubicBezTo>
                    <a:cubicBezTo>
                      <a:pt x="958" y="2727"/>
                      <a:pt x="1273" y="3318"/>
                      <a:pt x="1182" y="4010"/>
                    </a:cubicBezTo>
                    <a:cubicBezTo>
                      <a:pt x="1173" y="4109"/>
                      <a:pt x="1212" y="4177"/>
                      <a:pt x="1292" y="4177"/>
                    </a:cubicBezTo>
                    <a:cubicBezTo>
                      <a:pt x="1302" y="4177"/>
                      <a:pt x="1313" y="4176"/>
                      <a:pt x="1325" y="4173"/>
                    </a:cubicBezTo>
                    <a:cubicBezTo>
                      <a:pt x="1427" y="4142"/>
                      <a:pt x="1528" y="4031"/>
                      <a:pt x="1549" y="3918"/>
                    </a:cubicBezTo>
                    <a:cubicBezTo>
                      <a:pt x="1640" y="3226"/>
                      <a:pt x="1314" y="2635"/>
                      <a:pt x="999" y="2044"/>
                    </a:cubicBezTo>
                    <a:cubicBezTo>
                      <a:pt x="683" y="1454"/>
                      <a:pt x="357" y="853"/>
                      <a:pt x="449" y="161"/>
                    </a:cubicBezTo>
                    <a:cubicBezTo>
                      <a:pt x="466" y="66"/>
                      <a:pt x="425" y="0"/>
                      <a:pt x="351"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3471500" y="1977950"/>
                <a:ext cx="41025" cy="104425"/>
              </a:xfrm>
              <a:custGeom>
                <a:avLst/>
                <a:gdLst/>
                <a:ahLst/>
                <a:cxnLst/>
                <a:rect l="l" t="t" r="r" b="b"/>
                <a:pathLst>
                  <a:path w="1641" h="4177" extrusionOk="0">
                    <a:moveTo>
                      <a:pt x="360" y="0"/>
                    </a:moveTo>
                    <a:cubicBezTo>
                      <a:pt x="347" y="0"/>
                      <a:pt x="332" y="3"/>
                      <a:pt x="317" y="7"/>
                    </a:cubicBezTo>
                    <a:cubicBezTo>
                      <a:pt x="215" y="28"/>
                      <a:pt x="113" y="140"/>
                      <a:pt x="92" y="252"/>
                    </a:cubicBezTo>
                    <a:cubicBezTo>
                      <a:pt x="0" y="944"/>
                      <a:pt x="326" y="1535"/>
                      <a:pt x="642" y="2126"/>
                    </a:cubicBezTo>
                    <a:cubicBezTo>
                      <a:pt x="968" y="2727"/>
                      <a:pt x="1284" y="3318"/>
                      <a:pt x="1192" y="4010"/>
                    </a:cubicBezTo>
                    <a:cubicBezTo>
                      <a:pt x="1174" y="4109"/>
                      <a:pt x="1220" y="4177"/>
                      <a:pt x="1302" y="4177"/>
                    </a:cubicBezTo>
                    <a:cubicBezTo>
                      <a:pt x="1312" y="4177"/>
                      <a:pt x="1323" y="4176"/>
                      <a:pt x="1335" y="4173"/>
                    </a:cubicBezTo>
                    <a:cubicBezTo>
                      <a:pt x="1437" y="4142"/>
                      <a:pt x="1539" y="4031"/>
                      <a:pt x="1548" y="3918"/>
                    </a:cubicBezTo>
                    <a:cubicBezTo>
                      <a:pt x="1640" y="3226"/>
                      <a:pt x="1324" y="2635"/>
                      <a:pt x="1009" y="2044"/>
                    </a:cubicBezTo>
                    <a:cubicBezTo>
                      <a:pt x="683" y="1454"/>
                      <a:pt x="367" y="853"/>
                      <a:pt x="459" y="161"/>
                    </a:cubicBezTo>
                    <a:cubicBezTo>
                      <a:pt x="467" y="66"/>
                      <a:pt x="433" y="0"/>
                      <a:pt x="360"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3415750" y="1869675"/>
                <a:ext cx="20900" cy="16575"/>
              </a:xfrm>
              <a:custGeom>
                <a:avLst/>
                <a:gdLst/>
                <a:ahLst/>
                <a:cxnLst/>
                <a:rect l="l" t="t" r="r" b="b"/>
                <a:pathLst>
                  <a:path w="836" h="663" extrusionOk="0">
                    <a:moveTo>
                      <a:pt x="419" y="1"/>
                    </a:moveTo>
                    <a:cubicBezTo>
                      <a:pt x="388" y="1"/>
                      <a:pt x="357" y="4"/>
                      <a:pt x="326" y="10"/>
                    </a:cubicBezTo>
                    <a:cubicBezTo>
                      <a:pt x="123" y="61"/>
                      <a:pt x="0" y="275"/>
                      <a:pt x="51" y="479"/>
                    </a:cubicBezTo>
                    <a:lnTo>
                      <a:pt x="92" y="662"/>
                    </a:lnTo>
                    <a:lnTo>
                      <a:pt x="836" y="489"/>
                    </a:lnTo>
                    <a:lnTo>
                      <a:pt x="795" y="296"/>
                    </a:lnTo>
                    <a:cubicBezTo>
                      <a:pt x="764" y="194"/>
                      <a:pt x="703" y="112"/>
                      <a:pt x="621" y="61"/>
                    </a:cubicBezTo>
                    <a:cubicBezTo>
                      <a:pt x="558" y="18"/>
                      <a:pt x="489" y="1"/>
                      <a:pt x="419"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3380100" y="1875975"/>
                <a:ext cx="118925" cy="75450"/>
              </a:xfrm>
              <a:custGeom>
                <a:avLst/>
                <a:gdLst/>
                <a:ahLst/>
                <a:cxnLst/>
                <a:rect l="l" t="t" r="r" b="b"/>
                <a:pathLst>
                  <a:path w="4757" h="3018" extrusionOk="0">
                    <a:moveTo>
                      <a:pt x="2077" y="832"/>
                    </a:moveTo>
                    <a:cubicBezTo>
                      <a:pt x="2210" y="832"/>
                      <a:pt x="2338" y="919"/>
                      <a:pt x="2373" y="1051"/>
                    </a:cubicBezTo>
                    <a:cubicBezTo>
                      <a:pt x="2404" y="1214"/>
                      <a:pt x="2251" y="1785"/>
                      <a:pt x="2251" y="1785"/>
                    </a:cubicBezTo>
                    <a:cubicBezTo>
                      <a:pt x="2251" y="1785"/>
                      <a:pt x="1844" y="1347"/>
                      <a:pt x="1803" y="1194"/>
                    </a:cubicBezTo>
                    <a:cubicBezTo>
                      <a:pt x="1762" y="1042"/>
                      <a:pt x="1864" y="879"/>
                      <a:pt x="2017" y="838"/>
                    </a:cubicBezTo>
                    <a:cubicBezTo>
                      <a:pt x="2037" y="834"/>
                      <a:pt x="2057" y="832"/>
                      <a:pt x="2077" y="832"/>
                    </a:cubicBezTo>
                    <a:close/>
                    <a:moveTo>
                      <a:pt x="3111" y="990"/>
                    </a:moveTo>
                    <a:cubicBezTo>
                      <a:pt x="3163" y="990"/>
                      <a:pt x="3214" y="1003"/>
                      <a:pt x="3260" y="1031"/>
                    </a:cubicBezTo>
                    <a:cubicBezTo>
                      <a:pt x="3402" y="1113"/>
                      <a:pt x="3443" y="1296"/>
                      <a:pt x="3361" y="1429"/>
                    </a:cubicBezTo>
                    <a:cubicBezTo>
                      <a:pt x="3280" y="1571"/>
                      <a:pt x="2760" y="1866"/>
                      <a:pt x="2760" y="1866"/>
                    </a:cubicBezTo>
                    <a:cubicBezTo>
                      <a:pt x="2760" y="1866"/>
                      <a:pt x="2781" y="1266"/>
                      <a:pt x="2862" y="1133"/>
                    </a:cubicBezTo>
                    <a:cubicBezTo>
                      <a:pt x="2916" y="1039"/>
                      <a:pt x="3013" y="990"/>
                      <a:pt x="3111" y="990"/>
                    </a:cubicBezTo>
                    <a:close/>
                    <a:moveTo>
                      <a:pt x="1247" y="1448"/>
                    </a:moveTo>
                    <a:cubicBezTo>
                      <a:pt x="1298" y="1448"/>
                      <a:pt x="1349" y="1461"/>
                      <a:pt x="1395" y="1490"/>
                    </a:cubicBezTo>
                    <a:cubicBezTo>
                      <a:pt x="1538" y="1571"/>
                      <a:pt x="1823" y="2090"/>
                      <a:pt x="1823" y="2090"/>
                    </a:cubicBezTo>
                    <a:cubicBezTo>
                      <a:pt x="1823" y="2090"/>
                      <a:pt x="1233" y="2070"/>
                      <a:pt x="1101" y="1988"/>
                    </a:cubicBezTo>
                    <a:cubicBezTo>
                      <a:pt x="958" y="1897"/>
                      <a:pt x="917" y="1724"/>
                      <a:pt x="999" y="1581"/>
                    </a:cubicBezTo>
                    <a:cubicBezTo>
                      <a:pt x="1058" y="1495"/>
                      <a:pt x="1152" y="1448"/>
                      <a:pt x="1247" y="1448"/>
                    </a:cubicBezTo>
                    <a:close/>
                    <a:moveTo>
                      <a:pt x="2991" y="0"/>
                    </a:moveTo>
                    <a:cubicBezTo>
                      <a:pt x="2982" y="0"/>
                      <a:pt x="2972" y="1"/>
                      <a:pt x="2964" y="3"/>
                    </a:cubicBezTo>
                    <a:lnTo>
                      <a:pt x="795" y="532"/>
                    </a:lnTo>
                    <a:cubicBezTo>
                      <a:pt x="693" y="553"/>
                      <a:pt x="581" y="736"/>
                      <a:pt x="469" y="990"/>
                    </a:cubicBezTo>
                    <a:cubicBezTo>
                      <a:pt x="428" y="1103"/>
                      <a:pt x="388" y="1225"/>
                      <a:pt x="347" y="1347"/>
                    </a:cubicBezTo>
                    <a:cubicBezTo>
                      <a:pt x="143" y="1988"/>
                      <a:pt x="1" y="2793"/>
                      <a:pt x="51" y="3017"/>
                    </a:cubicBezTo>
                    <a:lnTo>
                      <a:pt x="805" y="2834"/>
                    </a:lnTo>
                    <a:cubicBezTo>
                      <a:pt x="775" y="2671"/>
                      <a:pt x="866" y="2518"/>
                      <a:pt x="1019" y="2477"/>
                    </a:cubicBezTo>
                    <a:cubicBezTo>
                      <a:pt x="1037" y="2473"/>
                      <a:pt x="1060" y="2471"/>
                      <a:pt x="1087" y="2471"/>
                    </a:cubicBezTo>
                    <a:cubicBezTo>
                      <a:pt x="1302" y="2471"/>
                      <a:pt x="1752" y="2599"/>
                      <a:pt x="1752" y="2599"/>
                    </a:cubicBezTo>
                    <a:lnTo>
                      <a:pt x="2129" y="2508"/>
                    </a:lnTo>
                    <a:cubicBezTo>
                      <a:pt x="2088" y="2355"/>
                      <a:pt x="2180" y="2192"/>
                      <a:pt x="2343" y="2162"/>
                    </a:cubicBezTo>
                    <a:cubicBezTo>
                      <a:pt x="2367" y="2155"/>
                      <a:pt x="2392" y="2152"/>
                      <a:pt x="2416" y="2152"/>
                    </a:cubicBezTo>
                    <a:cubicBezTo>
                      <a:pt x="2542" y="2152"/>
                      <a:pt x="2655" y="2239"/>
                      <a:pt x="2689" y="2375"/>
                    </a:cubicBezTo>
                    <a:lnTo>
                      <a:pt x="3066" y="2284"/>
                    </a:lnTo>
                    <a:cubicBezTo>
                      <a:pt x="3066" y="2284"/>
                      <a:pt x="3504" y="1877"/>
                      <a:pt x="3656" y="1836"/>
                    </a:cubicBezTo>
                    <a:cubicBezTo>
                      <a:pt x="3679" y="1830"/>
                      <a:pt x="3703" y="1827"/>
                      <a:pt x="3726" y="1827"/>
                    </a:cubicBezTo>
                    <a:cubicBezTo>
                      <a:pt x="3856" y="1827"/>
                      <a:pt x="3977" y="1920"/>
                      <a:pt x="4003" y="2050"/>
                    </a:cubicBezTo>
                    <a:lnTo>
                      <a:pt x="4756" y="1866"/>
                    </a:lnTo>
                    <a:cubicBezTo>
                      <a:pt x="4706" y="1653"/>
                      <a:pt x="4206" y="1001"/>
                      <a:pt x="3738" y="522"/>
                    </a:cubicBezTo>
                    <a:cubicBezTo>
                      <a:pt x="3636" y="431"/>
                      <a:pt x="3545" y="339"/>
                      <a:pt x="3463" y="268"/>
                    </a:cubicBezTo>
                    <a:cubicBezTo>
                      <a:pt x="3267" y="100"/>
                      <a:pt x="3097" y="0"/>
                      <a:pt x="2991" y="0"/>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3381375" y="1922625"/>
                <a:ext cx="119175" cy="75450"/>
              </a:xfrm>
              <a:custGeom>
                <a:avLst/>
                <a:gdLst/>
                <a:ahLst/>
                <a:cxnLst/>
                <a:rect l="l" t="t" r="r" b="b"/>
                <a:pathLst>
                  <a:path w="4767" h="3018" extrusionOk="0">
                    <a:moveTo>
                      <a:pt x="2933" y="927"/>
                    </a:moveTo>
                    <a:cubicBezTo>
                      <a:pt x="2933" y="927"/>
                      <a:pt x="3524" y="948"/>
                      <a:pt x="3666" y="1029"/>
                    </a:cubicBezTo>
                    <a:cubicBezTo>
                      <a:pt x="3799" y="1111"/>
                      <a:pt x="3850" y="1294"/>
                      <a:pt x="3759" y="1426"/>
                    </a:cubicBezTo>
                    <a:cubicBezTo>
                      <a:pt x="3705" y="1520"/>
                      <a:pt x="3612" y="1569"/>
                      <a:pt x="3514" y="1569"/>
                    </a:cubicBezTo>
                    <a:cubicBezTo>
                      <a:pt x="3462" y="1569"/>
                      <a:pt x="3410" y="1556"/>
                      <a:pt x="3361" y="1528"/>
                    </a:cubicBezTo>
                    <a:cubicBezTo>
                      <a:pt x="3229" y="1446"/>
                      <a:pt x="2933" y="927"/>
                      <a:pt x="2933" y="927"/>
                    </a:cubicBezTo>
                    <a:close/>
                    <a:moveTo>
                      <a:pt x="2007" y="1151"/>
                    </a:moveTo>
                    <a:lnTo>
                      <a:pt x="2007" y="1151"/>
                    </a:lnTo>
                    <a:cubicBezTo>
                      <a:pt x="2007" y="1152"/>
                      <a:pt x="1986" y="1742"/>
                      <a:pt x="1894" y="1885"/>
                    </a:cubicBezTo>
                    <a:cubicBezTo>
                      <a:pt x="1841" y="1971"/>
                      <a:pt x="1749" y="2023"/>
                      <a:pt x="1652" y="2023"/>
                    </a:cubicBezTo>
                    <a:cubicBezTo>
                      <a:pt x="1600" y="2023"/>
                      <a:pt x="1547" y="2008"/>
                      <a:pt x="1498" y="1976"/>
                    </a:cubicBezTo>
                    <a:cubicBezTo>
                      <a:pt x="1365" y="1895"/>
                      <a:pt x="1324" y="1722"/>
                      <a:pt x="1406" y="1579"/>
                    </a:cubicBezTo>
                    <a:cubicBezTo>
                      <a:pt x="1487" y="1446"/>
                      <a:pt x="2007" y="1152"/>
                      <a:pt x="2007" y="1151"/>
                    </a:cubicBezTo>
                    <a:close/>
                    <a:moveTo>
                      <a:pt x="2516" y="1233"/>
                    </a:moveTo>
                    <a:cubicBezTo>
                      <a:pt x="2516" y="1233"/>
                      <a:pt x="2923" y="1670"/>
                      <a:pt x="2954" y="1824"/>
                    </a:cubicBezTo>
                    <a:cubicBezTo>
                      <a:pt x="2994" y="1976"/>
                      <a:pt x="2903" y="2139"/>
                      <a:pt x="2740" y="2170"/>
                    </a:cubicBezTo>
                    <a:cubicBezTo>
                      <a:pt x="2716" y="2176"/>
                      <a:pt x="2691" y="2180"/>
                      <a:pt x="2667" y="2180"/>
                    </a:cubicBezTo>
                    <a:cubicBezTo>
                      <a:pt x="2541" y="2180"/>
                      <a:pt x="2428" y="2093"/>
                      <a:pt x="2394" y="1956"/>
                    </a:cubicBezTo>
                    <a:cubicBezTo>
                      <a:pt x="2353" y="1803"/>
                      <a:pt x="2516" y="1233"/>
                      <a:pt x="2516" y="1233"/>
                    </a:cubicBezTo>
                    <a:close/>
                    <a:moveTo>
                      <a:pt x="4705" y="0"/>
                    </a:moveTo>
                    <a:lnTo>
                      <a:pt x="3952" y="184"/>
                    </a:lnTo>
                    <a:cubicBezTo>
                      <a:pt x="3992" y="337"/>
                      <a:pt x="3901" y="500"/>
                      <a:pt x="3738" y="540"/>
                    </a:cubicBezTo>
                    <a:cubicBezTo>
                      <a:pt x="3724" y="543"/>
                      <a:pt x="3707" y="544"/>
                      <a:pt x="3687" y="544"/>
                    </a:cubicBezTo>
                    <a:cubicBezTo>
                      <a:pt x="3487" y="544"/>
                      <a:pt x="3015" y="418"/>
                      <a:pt x="3015" y="418"/>
                    </a:cubicBezTo>
                    <a:lnTo>
                      <a:pt x="2638" y="509"/>
                    </a:lnTo>
                    <a:cubicBezTo>
                      <a:pt x="2679" y="663"/>
                      <a:pt x="2577" y="815"/>
                      <a:pt x="2424" y="856"/>
                    </a:cubicBezTo>
                    <a:cubicBezTo>
                      <a:pt x="2401" y="862"/>
                      <a:pt x="2378" y="865"/>
                      <a:pt x="2355" y="865"/>
                    </a:cubicBezTo>
                    <a:cubicBezTo>
                      <a:pt x="2226" y="865"/>
                      <a:pt x="2104" y="772"/>
                      <a:pt x="2078" y="642"/>
                    </a:cubicBezTo>
                    <a:lnTo>
                      <a:pt x="1701" y="733"/>
                    </a:lnTo>
                    <a:cubicBezTo>
                      <a:pt x="1701" y="733"/>
                      <a:pt x="1263" y="1141"/>
                      <a:pt x="1111" y="1182"/>
                    </a:cubicBezTo>
                    <a:cubicBezTo>
                      <a:pt x="1091" y="1186"/>
                      <a:pt x="1071" y="1188"/>
                      <a:pt x="1051" y="1188"/>
                    </a:cubicBezTo>
                    <a:cubicBezTo>
                      <a:pt x="917" y="1188"/>
                      <a:pt x="789" y="1101"/>
                      <a:pt x="754" y="968"/>
                    </a:cubicBezTo>
                    <a:lnTo>
                      <a:pt x="0" y="1151"/>
                    </a:lnTo>
                    <a:cubicBezTo>
                      <a:pt x="51" y="1365"/>
                      <a:pt x="550" y="2017"/>
                      <a:pt x="1029" y="2485"/>
                    </a:cubicBezTo>
                    <a:cubicBezTo>
                      <a:pt x="1120" y="2587"/>
                      <a:pt x="1212" y="2669"/>
                      <a:pt x="1304" y="2750"/>
                    </a:cubicBezTo>
                    <a:cubicBezTo>
                      <a:pt x="1501" y="2910"/>
                      <a:pt x="1663" y="3017"/>
                      <a:pt x="1775" y="3017"/>
                    </a:cubicBezTo>
                    <a:cubicBezTo>
                      <a:pt x="1785" y="3017"/>
                      <a:pt x="1794" y="3016"/>
                      <a:pt x="1803" y="3015"/>
                    </a:cubicBezTo>
                    <a:lnTo>
                      <a:pt x="3972" y="2485"/>
                    </a:lnTo>
                    <a:cubicBezTo>
                      <a:pt x="4074" y="2455"/>
                      <a:pt x="4186" y="2282"/>
                      <a:pt x="4288" y="2017"/>
                    </a:cubicBezTo>
                    <a:cubicBezTo>
                      <a:pt x="4329" y="1915"/>
                      <a:pt x="4379" y="1793"/>
                      <a:pt x="4420" y="1661"/>
                    </a:cubicBezTo>
                    <a:cubicBezTo>
                      <a:pt x="4614" y="1029"/>
                      <a:pt x="4766" y="214"/>
                      <a:pt x="470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7" name="Google Shape;997;p40"/>
          <p:cNvGrpSpPr/>
          <p:nvPr/>
        </p:nvGrpSpPr>
        <p:grpSpPr>
          <a:xfrm>
            <a:off x="7693626" y="1136678"/>
            <a:ext cx="1226107" cy="904242"/>
            <a:chOff x="5916171" y="1930350"/>
            <a:chExt cx="1226107" cy="904242"/>
          </a:xfrm>
        </p:grpSpPr>
        <p:grpSp>
          <p:nvGrpSpPr>
            <p:cNvPr id="998" name="Google Shape;998;p40"/>
            <p:cNvGrpSpPr/>
            <p:nvPr/>
          </p:nvGrpSpPr>
          <p:grpSpPr>
            <a:xfrm rot="10705345" flipH="1">
              <a:off x="5928097" y="1942906"/>
              <a:ext cx="924256" cy="879130"/>
              <a:chOff x="4746000" y="2079425"/>
              <a:chExt cx="1514600" cy="1440650"/>
            </a:xfrm>
          </p:grpSpPr>
          <p:sp>
            <p:nvSpPr>
              <p:cNvPr id="999" name="Google Shape;999;p40"/>
              <p:cNvSpPr/>
              <p:nvPr/>
            </p:nvSpPr>
            <p:spPr>
              <a:xfrm>
                <a:off x="5425725" y="2646100"/>
                <a:ext cx="155150" cy="155125"/>
              </a:xfrm>
              <a:custGeom>
                <a:avLst/>
                <a:gdLst/>
                <a:ahLst/>
                <a:cxnLst/>
                <a:rect l="l" t="t" r="r" b="b"/>
                <a:pathLst>
                  <a:path w="6206" h="6205" extrusionOk="0">
                    <a:moveTo>
                      <a:pt x="3108" y="1"/>
                    </a:moveTo>
                    <a:cubicBezTo>
                      <a:pt x="1384" y="1"/>
                      <a:pt x="0" y="1394"/>
                      <a:pt x="0" y="3108"/>
                    </a:cubicBezTo>
                    <a:cubicBezTo>
                      <a:pt x="0" y="4821"/>
                      <a:pt x="1384" y="6205"/>
                      <a:pt x="3108" y="6205"/>
                    </a:cubicBezTo>
                    <a:cubicBezTo>
                      <a:pt x="4822" y="6205"/>
                      <a:pt x="6205" y="4821"/>
                      <a:pt x="6205" y="3108"/>
                    </a:cubicBezTo>
                    <a:cubicBezTo>
                      <a:pt x="6205" y="1394"/>
                      <a:pt x="4822" y="1"/>
                      <a:pt x="310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5368250" y="2162425"/>
                <a:ext cx="270075" cy="483700"/>
              </a:xfrm>
              <a:custGeom>
                <a:avLst/>
                <a:gdLst/>
                <a:ahLst/>
                <a:cxnLst/>
                <a:rect l="l" t="t" r="r" b="b"/>
                <a:pathLst>
                  <a:path w="10803" h="19348" extrusionOk="0">
                    <a:moveTo>
                      <a:pt x="5407" y="1"/>
                    </a:moveTo>
                    <a:cubicBezTo>
                      <a:pt x="4002" y="5992"/>
                      <a:pt x="1" y="7982"/>
                      <a:pt x="12" y="13143"/>
                    </a:cubicBezTo>
                    <a:cubicBezTo>
                      <a:pt x="22" y="17943"/>
                      <a:pt x="5194" y="19294"/>
                      <a:pt x="5397" y="19348"/>
                    </a:cubicBezTo>
                    <a:lnTo>
                      <a:pt x="5407" y="19348"/>
                    </a:lnTo>
                    <a:cubicBezTo>
                      <a:pt x="5610" y="19294"/>
                      <a:pt x="10781" y="17943"/>
                      <a:pt x="10792" y="13143"/>
                    </a:cubicBezTo>
                    <a:cubicBezTo>
                      <a:pt x="10803" y="7982"/>
                      <a:pt x="6801" y="5992"/>
                      <a:pt x="5407"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4969475" y="2512300"/>
                <a:ext cx="467975" cy="275025"/>
              </a:xfrm>
              <a:custGeom>
                <a:avLst/>
                <a:gdLst/>
                <a:ahLst/>
                <a:cxnLst/>
                <a:rect l="l" t="t" r="r" b="b"/>
                <a:pathLst>
                  <a:path w="18719" h="11001" extrusionOk="0">
                    <a:moveTo>
                      <a:pt x="11340" y="1"/>
                    </a:moveTo>
                    <a:cubicBezTo>
                      <a:pt x="8196" y="1"/>
                      <a:pt x="5458" y="1580"/>
                      <a:pt x="1364" y="1580"/>
                    </a:cubicBezTo>
                    <a:cubicBezTo>
                      <a:pt x="926" y="1580"/>
                      <a:pt x="472" y="1562"/>
                      <a:pt x="0" y="1522"/>
                    </a:cubicBezTo>
                    <a:lnTo>
                      <a:pt x="0" y="1522"/>
                    </a:lnTo>
                    <a:cubicBezTo>
                      <a:pt x="5267" y="4693"/>
                      <a:pt x="5927" y="9130"/>
                      <a:pt x="10834" y="10705"/>
                    </a:cubicBezTo>
                    <a:cubicBezTo>
                      <a:pt x="11473" y="10912"/>
                      <a:pt x="12080" y="11001"/>
                      <a:pt x="12651" y="11001"/>
                    </a:cubicBezTo>
                    <a:cubicBezTo>
                      <a:pt x="16231" y="11001"/>
                      <a:pt x="18399" y="7502"/>
                      <a:pt x="18399" y="7502"/>
                    </a:cubicBezTo>
                    <a:lnTo>
                      <a:pt x="18399" y="7491"/>
                    </a:lnTo>
                    <a:cubicBezTo>
                      <a:pt x="18411" y="7279"/>
                      <a:pt x="18719" y="1947"/>
                      <a:pt x="14164" y="458"/>
                    </a:cubicBezTo>
                    <a:cubicBezTo>
                      <a:pt x="13163" y="129"/>
                      <a:pt x="12235" y="1"/>
                      <a:pt x="1134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5173250" y="2772575"/>
                <a:ext cx="373825" cy="405375"/>
              </a:xfrm>
              <a:custGeom>
                <a:avLst/>
                <a:gdLst/>
                <a:ahLst/>
                <a:cxnLst/>
                <a:rect l="l" t="t" r="r" b="b"/>
                <a:pathLst>
                  <a:path w="14953" h="16215" extrusionOk="0">
                    <a:moveTo>
                      <a:pt x="8311" y="1"/>
                    </a:moveTo>
                    <a:cubicBezTo>
                      <a:pt x="6698" y="1"/>
                      <a:pt x="4771" y="494"/>
                      <a:pt x="3374" y="2412"/>
                    </a:cubicBezTo>
                    <a:cubicBezTo>
                      <a:pt x="330" y="6573"/>
                      <a:pt x="2395" y="10543"/>
                      <a:pt x="1" y="16214"/>
                    </a:cubicBezTo>
                    <a:cubicBezTo>
                      <a:pt x="4651" y="12182"/>
                      <a:pt x="9068" y="12927"/>
                      <a:pt x="12090" y="8744"/>
                    </a:cubicBezTo>
                    <a:cubicBezTo>
                      <a:pt x="14952" y="4785"/>
                      <a:pt x="11376" y="561"/>
                      <a:pt x="11376" y="561"/>
                    </a:cubicBezTo>
                    <a:lnTo>
                      <a:pt x="11366" y="550"/>
                    </a:lnTo>
                    <a:cubicBezTo>
                      <a:pt x="11270" y="512"/>
                      <a:pt x="9953" y="1"/>
                      <a:pt x="831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5459525" y="2772575"/>
                <a:ext cx="373800" cy="405375"/>
              </a:xfrm>
              <a:custGeom>
                <a:avLst/>
                <a:gdLst/>
                <a:ahLst/>
                <a:cxnLst/>
                <a:rect l="l" t="t" r="r" b="b"/>
                <a:pathLst>
                  <a:path w="14952" h="16215" extrusionOk="0">
                    <a:moveTo>
                      <a:pt x="6643" y="1"/>
                    </a:moveTo>
                    <a:cubicBezTo>
                      <a:pt x="4999" y="1"/>
                      <a:pt x="3683" y="512"/>
                      <a:pt x="3586" y="550"/>
                    </a:cubicBezTo>
                    <a:lnTo>
                      <a:pt x="3576" y="561"/>
                    </a:lnTo>
                    <a:cubicBezTo>
                      <a:pt x="3576" y="561"/>
                      <a:pt x="0" y="4785"/>
                      <a:pt x="2863" y="8744"/>
                    </a:cubicBezTo>
                    <a:cubicBezTo>
                      <a:pt x="5885" y="12927"/>
                      <a:pt x="10302" y="12182"/>
                      <a:pt x="14952" y="16214"/>
                    </a:cubicBezTo>
                    <a:cubicBezTo>
                      <a:pt x="12558" y="10543"/>
                      <a:pt x="14622" y="6573"/>
                      <a:pt x="11589" y="2412"/>
                    </a:cubicBezTo>
                    <a:cubicBezTo>
                      <a:pt x="10187" y="494"/>
                      <a:pt x="8257" y="1"/>
                      <a:pt x="6643"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5569125" y="2512300"/>
                <a:ext cx="468000" cy="275025"/>
              </a:xfrm>
              <a:custGeom>
                <a:avLst/>
                <a:gdLst/>
                <a:ahLst/>
                <a:cxnLst/>
                <a:rect l="l" t="t" r="r" b="b"/>
                <a:pathLst>
                  <a:path w="18720" h="11001" extrusionOk="0">
                    <a:moveTo>
                      <a:pt x="7380" y="1"/>
                    </a:moveTo>
                    <a:cubicBezTo>
                      <a:pt x="6485" y="1"/>
                      <a:pt x="5557" y="129"/>
                      <a:pt x="4556" y="458"/>
                    </a:cubicBezTo>
                    <a:cubicBezTo>
                      <a:pt x="1" y="1947"/>
                      <a:pt x="309" y="7279"/>
                      <a:pt x="320" y="7491"/>
                    </a:cubicBezTo>
                    <a:lnTo>
                      <a:pt x="320" y="7502"/>
                    </a:lnTo>
                    <a:cubicBezTo>
                      <a:pt x="320" y="7502"/>
                      <a:pt x="2489" y="11001"/>
                      <a:pt x="6068" y="11001"/>
                    </a:cubicBezTo>
                    <a:cubicBezTo>
                      <a:pt x="6639" y="11001"/>
                      <a:pt x="7246" y="10912"/>
                      <a:pt x="7886" y="10705"/>
                    </a:cubicBezTo>
                    <a:cubicBezTo>
                      <a:pt x="12792" y="9130"/>
                      <a:pt x="13452" y="4693"/>
                      <a:pt x="18719" y="1522"/>
                    </a:cubicBezTo>
                    <a:lnTo>
                      <a:pt x="18719" y="1522"/>
                    </a:lnTo>
                    <a:cubicBezTo>
                      <a:pt x="18248" y="1562"/>
                      <a:pt x="17794" y="1580"/>
                      <a:pt x="17356" y="1580"/>
                    </a:cubicBezTo>
                    <a:cubicBezTo>
                      <a:pt x="13262" y="1580"/>
                      <a:pt x="10523" y="1"/>
                      <a:pt x="738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5018425" y="2079425"/>
                <a:ext cx="353325" cy="383075"/>
              </a:xfrm>
              <a:custGeom>
                <a:avLst/>
                <a:gdLst/>
                <a:ahLst/>
                <a:cxnLst/>
                <a:rect l="l" t="t" r="r" b="b"/>
                <a:pathLst>
                  <a:path w="14133" h="15323" extrusionOk="0">
                    <a:moveTo>
                      <a:pt x="681" y="1"/>
                    </a:moveTo>
                    <a:lnTo>
                      <a:pt x="681" y="1"/>
                    </a:lnTo>
                    <a:cubicBezTo>
                      <a:pt x="681" y="1"/>
                      <a:pt x="0" y="9408"/>
                      <a:pt x="2639" y="13058"/>
                    </a:cubicBezTo>
                    <a:cubicBezTo>
                      <a:pt x="4004" y="14934"/>
                      <a:pt x="5282" y="15323"/>
                      <a:pt x="6769" y="15323"/>
                    </a:cubicBezTo>
                    <a:cubicBezTo>
                      <a:pt x="7078" y="15323"/>
                      <a:pt x="7396" y="15306"/>
                      <a:pt x="7726" y="15282"/>
                    </a:cubicBezTo>
                    <a:cubicBezTo>
                      <a:pt x="7835" y="15289"/>
                      <a:pt x="7945" y="15292"/>
                      <a:pt x="8057" y="15292"/>
                    </a:cubicBezTo>
                    <a:cubicBezTo>
                      <a:pt x="8830" y="15292"/>
                      <a:pt x="9678" y="15151"/>
                      <a:pt x="10683" y="15151"/>
                    </a:cubicBezTo>
                    <a:cubicBezTo>
                      <a:pt x="10909" y="15151"/>
                      <a:pt x="11144" y="15158"/>
                      <a:pt x="11387" y="15176"/>
                    </a:cubicBezTo>
                    <a:cubicBezTo>
                      <a:pt x="11504" y="15186"/>
                      <a:pt x="11610" y="15197"/>
                      <a:pt x="11728" y="15207"/>
                    </a:cubicBezTo>
                    <a:cubicBezTo>
                      <a:pt x="12057" y="13590"/>
                      <a:pt x="12759" y="12504"/>
                      <a:pt x="13036" y="11419"/>
                    </a:cubicBezTo>
                    <a:cubicBezTo>
                      <a:pt x="13750" y="9652"/>
                      <a:pt x="14133" y="8174"/>
                      <a:pt x="12483" y="5906"/>
                    </a:cubicBezTo>
                    <a:cubicBezTo>
                      <a:pt x="9844" y="2267"/>
                      <a:pt x="682" y="1"/>
                      <a:pt x="68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4746000" y="2725525"/>
                <a:ext cx="446975" cy="306375"/>
              </a:xfrm>
              <a:custGeom>
                <a:avLst/>
                <a:gdLst/>
                <a:ahLst/>
                <a:cxnLst/>
                <a:rect l="l" t="t" r="r" b="b"/>
                <a:pathLst>
                  <a:path w="17879" h="12255" extrusionOk="0">
                    <a:moveTo>
                      <a:pt x="11259" y="0"/>
                    </a:moveTo>
                    <a:cubicBezTo>
                      <a:pt x="10685" y="0"/>
                      <a:pt x="10033" y="109"/>
                      <a:pt x="9269" y="357"/>
                    </a:cubicBezTo>
                    <a:cubicBezTo>
                      <a:pt x="4980" y="1751"/>
                      <a:pt x="0" y="9764"/>
                      <a:pt x="0" y="9764"/>
                    </a:cubicBezTo>
                    <a:cubicBezTo>
                      <a:pt x="0" y="9764"/>
                      <a:pt x="6122" y="12255"/>
                      <a:pt x="10626" y="12255"/>
                    </a:cubicBezTo>
                    <a:cubicBezTo>
                      <a:pt x="11502" y="12255"/>
                      <a:pt x="12318" y="12161"/>
                      <a:pt x="13015" y="11935"/>
                    </a:cubicBezTo>
                    <a:cubicBezTo>
                      <a:pt x="15686" y="11063"/>
                      <a:pt x="16250" y="9647"/>
                      <a:pt x="16708" y="7785"/>
                    </a:cubicBezTo>
                    <a:cubicBezTo>
                      <a:pt x="17091" y="6827"/>
                      <a:pt x="17176" y="5635"/>
                      <a:pt x="17740" y="4262"/>
                    </a:cubicBezTo>
                    <a:cubicBezTo>
                      <a:pt x="17782" y="4167"/>
                      <a:pt x="17825" y="4060"/>
                      <a:pt x="17878" y="3964"/>
                    </a:cubicBezTo>
                    <a:lnTo>
                      <a:pt x="17878" y="3954"/>
                    </a:lnTo>
                    <a:cubicBezTo>
                      <a:pt x="17740" y="3879"/>
                      <a:pt x="17612" y="3805"/>
                      <a:pt x="17484" y="3720"/>
                    </a:cubicBezTo>
                    <a:cubicBezTo>
                      <a:pt x="16282" y="2964"/>
                      <a:pt x="15526" y="2081"/>
                      <a:pt x="14675" y="1549"/>
                    </a:cubicBezTo>
                    <a:cubicBezTo>
                      <a:pt x="13636" y="669"/>
                      <a:pt x="12684" y="0"/>
                      <a:pt x="11259"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5351225" y="3049975"/>
                <a:ext cx="304125" cy="470100"/>
              </a:xfrm>
              <a:custGeom>
                <a:avLst/>
                <a:gdLst/>
                <a:ahLst/>
                <a:cxnLst/>
                <a:rect l="l" t="t" r="r" b="b"/>
                <a:pathLst>
                  <a:path w="12165" h="18804" extrusionOk="0">
                    <a:moveTo>
                      <a:pt x="6078" y="0"/>
                    </a:moveTo>
                    <a:cubicBezTo>
                      <a:pt x="5960" y="107"/>
                      <a:pt x="5854" y="202"/>
                      <a:pt x="5737" y="298"/>
                    </a:cubicBezTo>
                    <a:cubicBezTo>
                      <a:pt x="4641" y="1213"/>
                      <a:pt x="3576" y="1660"/>
                      <a:pt x="2800" y="2299"/>
                    </a:cubicBezTo>
                    <a:cubicBezTo>
                      <a:pt x="1171" y="3309"/>
                      <a:pt x="1" y="4278"/>
                      <a:pt x="1" y="7088"/>
                    </a:cubicBezTo>
                    <a:cubicBezTo>
                      <a:pt x="1" y="11589"/>
                      <a:pt x="6078" y="18804"/>
                      <a:pt x="6078" y="18804"/>
                    </a:cubicBezTo>
                    <a:cubicBezTo>
                      <a:pt x="6078" y="18804"/>
                      <a:pt x="12165" y="11589"/>
                      <a:pt x="12165" y="7088"/>
                    </a:cubicBezTo>
                    <a:cubicBezTo>
                      <a:pt x="12165" y="4278"/>
                      <a:pt x="10983" y="3309"/>
                      <a:pt x="9366" y="2299"/>
                    </a:cubicBezTo>
                    <a:cubicBezTo>
                      <a:pt x="8589" y="1660"/>
                      <a:pt x="7514" y="1213"/>
                      <a:pt x="6418" y="298"/>
                    </a:cubicBezTo>
                    <a:lnTo>
                      <a:pt x="6194" y="107"/>
                    </a:lnTo>
                    <a:cubicBezTo>
                      <a:pt x="6152" y="74"/>
                      <a:pt x="6120" y="43"/>
                      <a:pt x="6078"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5813625" y="2725775"/>
                <a:ext cx="446975" cy="306250"/>
              </a:xfrm>
              <a:custGeom>
                <a:avLst/>
                <a:gdLst/>
                <a:ahLst/>
                <a:cxnLst/>
                <a:rect l="l" t="t" r="r" b="b"/>
                <a:pathLst>
                  <a:path w="17879" h="12250" extrusionOk="0">
                    <a:moveTo>
                      <a:pt x="6623" y="1"/>
                    </a:moveTo>
                    <a:cubicBezTo>
                      <a:pt x="5195" y="1"/>
                      <a:pt x="4242" y="669"/>
                      <a:pt x="3204" y="1549"/>
                    </a:cubicBezTo>
                    <a:cubicBezTo>
                      <a:pt x="2341" y="2081"/>
                      <a:pt x="1597" y="2965"/>
                      <a:pt x="394" y="3720"/>
                    </a:cubicBezTo>
                    <a:cubicBezTo>
                      <a:pt x="309" y="3774"/>
                      <a:pt x="213" y="3826"/>
                      <a:pt x="128" y="3880"/>
                    </a:cubicBezTo>
                    <a:cubicBezTo>
                      <a:pt x="85" y="3901"/>
                      <a:pt x="43" y="3933"/>
                      <a:pt x="0" y="3954"/>
                    </a:cubicBezTo>
                    <a:lnTo>
                      <a:pt x="0" y="3965"/>
                    </a:lnTo>
                    <a:cubicBezTo>
                      <a:pt x="692" y="5465"/>
                      <a:pt x="756" y="6753"/>
                      <a:pt x="1171" y="7785"/>
                    </a:cubicBezTo>
                    <a:cubicBezTo>
                      <a:pt x="1629" y="9648"/>
                      <a:pt x="2192" y="11063"/>
                      <a:pt x="4853" y="11925"/>
                    </a:cubicBezTo>
                    <a:cubicBezTo>
                      <a:pt x="5554" y="12154"/>
                      <a:pt x="6375" y="12249"/>
                      <a:pt x="7259" y="12249"/>
                    </a:cubicBezTo>
                    <a:cubicBezTo>
                      <a:pt x="11764" y="12249"/>
                      <a:pt x="17879" y="9765"/>
                      <a:pt x="17879" y="9765"/>
                    </a:cubicBezTo>
                    <a:cubicBezTo>
                      <a:pt x="17879" y="9765"/>
                      <a:pt x="12898" y="1752"/>
                      <a:pt x="8620" y="357"/>
                    </a:cubicBezTo>
                    <a:cubicBezTo>
                      <a:pt x="7853" y="110"/>
                      <a:pt x="7199" y="1"/>
                      <a:pt x="6623"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5635125" y="2079675"/>
                <a:ext cx="353325" cy="382825"/>
              </a:xfrm>
              <a:custGeom>
                <a:avLst/>
                <a:gdLst/>
                <a:ahLst/>
                <a:cxnLst/>
                <a:rect l="l" t="t" r="r" b="b"/>
                <a:pathLst>
                  <a:path w="14133" h="15313" extrusionOk="0">
                    <a:moveTo>
                      <a:pt x="13451" y="1"/>
                    </a:moveTo>
                    <a:lnTo>
                      <a:pt x="13451" y="1"/>
                    </a:lnTo>
                    <a:cubicBezTo>
                      <a:pt x="13451" y="1"/>
                      <a:pt x="4288" y="2257"/>
                      <a:pt x="1649" y="5896"/>
                    </a:cubicBezTo>
                    <a:cubicBezTo>
                      <a:pt x="0" y="8164"/>
                      <a:pt x="383" y="9642"/>
                      <a:pt x="1096" y="11420"/>
                    </a:cubicBezTo>
                    <a:cubicBezTo>
                      <a:pt x="1351" y="12420"/>
                      <a:pt x="1979" y="13431"/>
                      <a:pt x="2330" y="14878"/>
                    </a:cubicBezTo>
                    <a:cubicBezTo>
                      <a:pt x="2351" y="14985"/>
                      <a:pt x="2384" y="15091"/>
                      <a:pt x="2405" y="15197"/>
                    </a:cubicBezTo>
                    <a:lnTo>
                      <a:pt x="2405" y="15209"/>
                    </a:lnTo>
                    <a:cubicBezTo>
                      <a:pt x="2784" y="15164"/>
                      <a:pt x="3143" y="15148"/>
                      <a:pt x="3484" y="15148"/>
                    </a:cubicBezTo>
                    <a:cubicBezTo>
                      <a:pt x="4464" y="15148"/>
                      <a:pt x="5299" y="15283"/>
                      <a:pt x="6063" y="15283"/>
                    </a:cubicBezTo>
                    <a:cubicBezTo>
                      <a:pt x="6182" y="15283"/>
                      <a:pt x="6300" y="15280"/>
                      <a:pt x="6417" y="15272"/>
                    </a:cubicBezTo>
                    <a:cubicBezTo>
                      <a:pt x="6745" y="15296"/>
                      <a:pt x="7061" y="15313"/>
                      <a:pt x="7369" y="15313"/>
                    </a:cubicBezTo>
                    <a:cubicBezTo>
                      <a:pt x="8847" y="15313"/>
                      <a:pt x="10117" y="14924"/>
                      <a:pt x="11482" y="13048"/>
                    </a:cubicBezTo>
                    <a:cubicBezTo>
                      <a:pt x="14132" y="9408"/>
                      <a:pt x="13451" y="1"/>
                      <a:pt x="1345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4951100" y="2412750"/>
                <a:ext cx="97400" cy="87075"/>
              </a:xfrm>
              <a:custGeom>
                <a:avLst/>
                <a:gdLst/>
                <a:ahLst/>
                <a:cxnLst/>
                <a:rect l="l" t="t" r="r" b="b"/>
                <a:pathLst>
                  <a:path w="3896" h="3483" extrusionOk="0">
                    <a:moveTo>
                      <a:pt x="1951" y="1"/>
                    </a:moveTo>
                    <a:cubicBezTo>
                      <a:pt x="1218" y="1"/>
                      <a:pt x="538" y="468"/>
                      <a:pt x="298" y="1204"/>
                    </a:cubicBezTo>
                    <a:cubicBezTo>
                      <a:pt x="0" y="2120"/>
                      <a:pt x="501" y="3099"/>
                      <a:pt x="1416" y="3397"/>
                    </a:cubicBezTo>
                    <a:cubicBezTo>
                      <a:pt x="1593" y="3455"/>
                      <a:pt x="1774" y="3483"/>
                      <a:pt x="1951" y="3483"/>
                    </a:cubicBezTo>
                    <a:cubicBezTo>
                      <a:pt x="2681" y="3483"/>
                      <a:pt x="3367" y="3015"/>
                      <a:pt x="3597" y="2279"/>
                    </a:cubicBezTo>
                    <a:cubicBezTo>
                      <a:pt x="3895" y="1364"/>
                      <a:pt x="3396" y="385"/>
                      <a:pt x="2491" y="87"/>
                    </a:cubicBezTo>
                    <a:cubicBezTo>
                      <a:pt x="2311" y="28"/>
                      <a:pt x="2130" y="1"/>
                      <a:pt x="1951"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4890450" y="2600575"/>
                <a:ext cx="97400" cy="87075"/>
              </a:xfrm>
              <a:custGeom>
                <a:avLst/>
                <a:gdLst/>
                <a:ahLst/>
                <a:cxnLst/>
                <a:rect l="l" t="t" r="r" b="b"/>
                <a:pathLst>
                  <a:path w="3896" h="3483" extrusionOk="0">
                    <a:moveTo>
                      <a:pt x="1945" y="1"/>
                    </a:moveTo>
                    <a:cubicBezTo>
                      <a:pt x="1215" y="1"/>
                      <a:pt x="530" y="469"/>
                      <a:pt x="298" y="1205"/>
                    </a:cubicBezTo>
                    <a:cubicBezTo>
                      <a:pt x="0" y="2120"/>
                      <a:pt x="501" y="3099"/>
                      <a:pt x="1405" y="3397"/>
                    </a:cubicBezTo>
                    <a:cubicBezTo>
                      <a:pt x="1584" y="3455"/>
                      <a:pt x="1766" y="3483"/>
                      <a:pt x="1944" y="3483"/>
                    </a:cubicBezTo>
                    <a:cubicBezTo>
                      <a:pt x="2677" y="3483"/>
                      <a:pt x="3357" y="3015"/>
                      <a:pt x="3597" y="2279"/>
                    </a:cubicBezTo>
                    <a:cubicBezTo>
                      <a:pt x="3895" y="1364"/>
                      <a:pt x="3395" y="385"/>
                      <a:pt x="2480" y="87"/>
                    </a:cubicBezTo>
                    <a:cubicBezTo>
                      <a:pt x="2303" y="28"/>
                      <a:pt x="2122" y="1"/>
                      <a:pt x="194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5044225" y="3076500"/>
                <a:ext cx="98450" cy="86900"/>
              </a:xfrm>
              <a:custGeom>
                <a:avLst/>
                <a:gdLst/>
                <a:ahLst/>
                <a:cxnLst/>
                <a:rect l="l" t="t" r="r" b="b"/>
                <a:pathLst>
                  <a:path w="3938" h="3476" extrusionOk="0">
                    <a:moveTo>
                      <a:pt x="1969" y="1"/>
                    </a:moveTo>
                    <a:cubicBezTo>
                      <a:pt x="1433" y="1"/>
                      <a:pt x="904" y="248"/>
                      <a:pt x="565" y="716"/>
                    </a:cubicBezTo>
                    <a:cubicBezTo>
                      <a:pt x="0" y="1493"/>
                      <a:pt x="170" y="2579"/>
                      <a:pt x="948" y="3142"/>
                    </a:cubicBezTo>
                    <a:cubicBezTo>
                      <a:pt x="1257" y="3367"/>
                      <a:pt x="1614" y="3475"/>
                      <a:pt x="1969" y="3475"/>
                    </a:cubicBezTo>
                    <a:cubicBezTo>
                      <a:pt x="2505" y="3475"/>
                      <a:pt x="3034" y="3227"/>
                      <a:pt x="3374" y="2759"/>
                    </a:cubicBezTo>
                    <a:cubicBezTo>
                      <a:pt x="3938" y="1983"/>
                      <a:pt x="3767" y="897"/>
                      <a:pt x="2991" y="333"/>
                    </a:cubicBezTo>
                    <a:cubicBezTo>
                      <a:pt x="2682" y="109"/>
                      <a:pt x="2324" y="1"/>
                      <a:pt x="19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5203850" y="3192225"/>
                <a:ext cx="98725" cy="86900"/>
              </a:xfrm>
              <a:custGeom>
                <a:avLst/>
                <a:gdLst/>
                <a:ahLst/>
                <a:cxnLst/>
                <a:rect l="l" t="t" r="r" b="b"/>
                <a:pathLst>
                  <a:path w="3949" h="3476" extrusionOk="0">
                    <a:moveTo>
                      <a:pt x="1969" y="1"/>
                    </a:moveTo>
                    <a:cubicBezTo>
                      <a:pt x="1433" y="1"/>
                      <a:pt x="904" y="249"/>
                      <a:pt x="565" y="717"/>
                    </a:cubicBezTo>
                    <a:cubicBezTo>
                      <a:pt x="0" y="1493"/>
                      <a:pt x="170" y="2578"/>
                      <a:pt x="948" y="3143"/>
                    </a:cubicBezTo>
                    <a:cubicBezTo>
                      <a:pt x="1257" y="3367"/>
                      <a:pt x="1616" y="3475"/>
                      <a:pt x="1972" y="3475"/>
                    </a:cubicBezTo>
                    <a:cubicBezTo>
                      <a:pt x="2512" y="3475"/>
                      <a:pt x="3045" y="3227"/>
                      <a:pt x="3384" y="2760"/>
                    </a:cubicBezTo>
                    <a:cubicBezTo>
                      <a:pt x="3949" y="1983"/>
                      <a:pt x="3767" y="897"/>
                      <a:pt x="2991" y="333"/>
                    </a:cubicBezTo>
                    <a:cubicBezTo>
                      <a:pt x="2682" y="109"/>
                      <a:pt x="2324" y="1"/>
                      <a:pt x="19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5704275" y="3192500"/>
                <a:ext cx="98475" cy="86875"/>
              </a:xfrm>
              <a:custGeom>
                <a:avLst/>
                <a:gdLst/>
                <a:ahLst/>
                <a:cxnLst/>
                <a:rect l="l" t="t" r="r" b="b"/>
                <a:pathLst>
                  <a:path w="3939" h="3475" extrusionOk="0">
                    <a:moveTo>
                      <a:pt x="1969" y="0"/>
                    </a:moveTo>
                    <a:cubicBezTo>
                      <a:pt x="1615" y="0"/>
                      <a:pt x="1257" y="109"/>
                      <a:pt x="948" y="333"/>
                    </a:cubicBezTo>
                    <a:cubicBezTo>
                      <a:pt x="171" y="897"/>
                      <a:pt x="1" y="1983"/>
                      <a:pt x="564" y="2759"/>
                    </a:cubicBezTo>
                    <a:cubicBezTo>
                      <a:pt x="904" y="3227"/>
                      <a:pt x="1433" y="3475"/>
                      <a:pt x="1970" y="3475"/>
                    </a:cubicBezTo>
                    <a:cubicBezTo>
                      <a:pt x="2324" y="3475"/>
                      <a:pt x="2682" y="3367"/>
                      <a:pt x="2991" y="3142"/>
                    </a:cubicBezTo>
                    <a:cubicBezTo>
                      <a:pt x="3768" y="2579"/>
                      <a:pt x="3938" y="1493"/>
                      <a:pt x="3374" y="716"/>
                    </a:cubicBezTo>
                    <a:cubicBezTo>
                      <a:pt x="3035" y="248"/>
                      <a:pt x="2506" y="0"/>
                      <a:pt x="196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5863625" y="3076225"/>
                <a:ext cx="98475" cy="87175"/>
              </a:xfrm>
              <a:custGeom>
                <a:avLst/>
                <a:gdLst/>
                <a:ahLst/>
                <a:cxnLst/>
                <a:rect l="l" t="t" r="r" b="b"/>
                <a:pathLst>
                  <a:path w="3939" h="3487" extrusionOk="0">
                    <a:moveTo>
                      <a:pt x="1970" y="1"/>
                    </a:moveTo>
                    <a:cubicBezTo>
                      <a:pt x="1615" y="1"/>
                      <a:pt x="1257" y="109"/>
                      <a:pt x="948" y="334"/>
                    </a:cubicBezTo>
                    <a:cubicBezTo>
                      <a:pt x="171" y="897"/>
                      <a:pt x="1" y="1994"/>
                      <a:pt x="565" y="2770"/>
                    </a:cubicBezTo>
                    <a:cubicBezTo>
                      <a:pt x="905" y="3238"/>
                      <a:pt x="1433" y="3486"/>
                      <a:pt x="1970" y="3486"/>
                    </a:cubicBezTo>
                    <a:cubicBezTo>
                      <a:pt x="2324" y="3486"/>
                      <a:pt x="2682" y="3378"/>
                      <a:pt x="2992" y="3153"/>
                    </a:cubicBezTo>
                    <a:cubicBezTo>
                      <a:pt x="3768" y="2590"/>
                      <a:pt x="3938" y="1493"/>
                      <a:pt x="3375" y="717"/>
                    </a:cubicBezTo>
                    <a:cubicBezTo>
                      <a:pt x="3035" y="249"/>
                      <a:pt x="2506" y="1"/>
                      <a:pt x="1970"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6019000" y="2600575"/>
                <a:ext cx="97675" cy="87075"/>
              </a:xfrm>
              <a:custGeom>
                <a:avLst/>
                <a:gdLst/>
                <a:ahLst/>
                <a:cxnLst/>
                <a:rect l="l" t="t" r="r" b="b"/>
                <a:pathLst>
                  <a:path w="3907" h="3483" extrusionOk="0">
                    <a:moveTo>
                      <a:pt x="1956" y="1"/>
                    </a:moveTo>
                    <a:cubicBezTo>
                      <a:pt x="1777" y="1"/>
                      <a:pt x="1596" y="28"/>
                      <a:pt x="1417" y="87"/>
                    </a:cubicBezTo>
                    <a:cubicBezTo>
                      <a:pt x="501" y="385"/>
                      <a:pt x="1" y="1364"/>
                      <a:pt x="299" y="2279"/>
                    </a:cubicBezTo>
                    <a:cubicBezTo>
                      <a:pt x="538" y="3015"/>
                      <a:pt x="1219" y="3483"/>
                      <a:pt x="1952" y="3483"/>
                    </a:cubicBezTo>
                    <a:cubicBezTo>
                      <a:pt x="2130" y="3483"/>
                      <a:pt x="2312" y="3455"/>
                      <a:pt x="2491" y="3397"/>
                    </a:cubicBezTo>
                    <a:cubicBezTo>
                      <a:pt x="3406" y="3099"/>
                      <a:pt x="3907" y="2120"/>
                      <a:pt x="3609" y="1205"/>
                    </a:cubicBezTo>
                    <a:cubicBezTo>
                      <a:pt x="3369" y="469"/>
                      <a:pt x="2689" y="1"/>
                      <a:pt x="195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0"/>
              <p:cNvSpPr/>
              <p:nvPr/>
            </p:nvSpPr>
            <p:spPr>
              <a:xfrm>
                <a:off x="5957825" y="2413025"/>
                <a:ext cx="97400" cy="87075"/>
              </a:xfrm>
              <a:custGeom>
                <a:avLst/>
                <a:gdLst/>
                <a:ahLst/>
                <a:cxnLst/>
                <a:rect l="l" t="t" r="r" b="b"/>
                <a:pathLst>
                  <a:path w="3896" h="3483" extrusionOk="0">
                    <a:moveTo>
                      <a:pt x="1956" y="1"/>
                    </a:moveTo>
                    <a:cubicBezTo>
                      <a:pt x="1777" y="1"/>
                      <a:pt x="1595" y="28"/>
                      <a:pt x="1416" y="87"/>
                    </a:cubicBezTo>
                    <a:cubicBezTo>
                      <a:pt x="501" y="385"/>
                      <a:pt x="0" y="1364"/>
                      <a:pt x="298" y="2279"/>
                    </a:cubicBezTo>
                    <a:cubicBezTo>
                      <a:pt x="538" y="3015"/>
                      <a:pt x="1218" y="3482"/>
                      <a:pt x="1951" y="3482"/>
                    </a:cubicBezTo>
                    <a:cubicBezTo>
                      <a:pt x="2129" y="3482"/>
                      <a:pt x="2311" y="3454"/>
                      <a:pt x="2490" y="3396"/>
                    </a:cubicBezTo>
                    <a:cubicBezTo>
                      <a:pt x="3395" y="3098"/>
                      <a:pt x="3895" y="2119"/>
                      <a:pt x="3608" y="1204"/>
                    </a:cubicBezTo>
                    <a:cubicBezTo>
                      <a:pt x="3369" y="468"/>
                      <a:pt x="2689" y="1"/>
                      <a:pt x="195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0"/>
              <p:cNvSpPr/>
              <p:nvPr/>
            </p:nvSpPr>
            <p:spPr>
              <a:xfrm>
                <a:off x="5558500" y="2118800"/>
                <a:ext cx="87000" cy="87025"/>
              </a:xfrm>
              <a:custGeom>
                <a:avLst/>
                <a:gdLst/>
                <a:ahLst/>
                <a:cxnLst/>
                <a:rect l="l" t="t" r="r" b="b"/>
                <a:pathLst>
                  <a:path w="3480" h="3481" extrusionOk="0">
                    <a:moveTo>
                      <a:pt x="1745" y="1"/>
                    </a:moveTo>
                    <a:cubicBezTo>
                      <a:pt x="777" y="1"/>
                      <a:pt x="0" y="777"/>
                      <a:pt x="0" y="1735"/>
                    </a:cubicBezTo>
                    <a:cubicBezTo>
                      <a:pt x="0" y="2704"/>
                      <a:pt x="777" y="3480"/>
                      <a:pt x="1745" y="3480"/>
                    </a:cubicBezTo>
                    <a:cubicBezTo>
                      <a:pt x="2703" y="3480"/>
                      <a:pt x="3480" y="2704"/>
                      <a:pt x="3480" y="1735"/>
                    </a:cubicBezTo>
                    <a:cubicBezTo>
                      <a:pt x="3480" y="777"/>
                      <a:pt x="2703" y="1"/>
                      <a:pt x="174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p:cNvSpPr/>
              <p:nvPr/>
            </p:nvSpPr>
            <p:spPr>
              <a:xfrm>
                <a:off x="5361350" y="2119050"/>
                <a:ext cx="86750" cy="87050"/>
              </a:xfrm>
              <a:custGeom>
                <a:avLst/>
                <a:gdLst/>
                <a:ahLst/>
                <a:cxnLst/>
                <a:rect l="l" t="t" r="r" b="b"/>
                <a:pathLst>
                  <a:path w="3470" h="3482" extrusionOk="0">
                    <a:moveTo>
                      <a:pt x="1735" y="1"/>
                    </a:moveTo>
                    <a:cubicBezTo>
                      <a:pt x="777" y="1"/>
                      <a:pt x="0" y="778"/>
                      <a:pt x="0" y="1736"/>
                    </a:cubicBezTo>
                    <a:cubicBezTo>
                      <a:pt x="0" y="2704"/>
                      <a:pt x="777" y="3481"/>
                      <a:pt x="1735" y="3481"/>
                    </a:cubicBezTo>
                    <a:cubicBezTo>
                      <a:pt x="2693" y="3481"/>
                      <a:pt x="3469" y="2704"/>
                      <a:pt x="3469" y="1736"/>
                    </a:cubicBezTo>
                    <a:cubicBezTo>
                      <a:pt x="3469" y="778"/>
                      <a:pt x="2693" y="1"/>
                      <a:pt x="173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40"/>
            <p:cNvGrpSpPr/>
            <p:nvPr/>
          </p:nvGrpSpPr>
          <p:grpSpPr>
            <a:xfrm rot="10704571" flipH="1">
              <a:off x="6771980" y="2480813"/>
              <a:ext cx="365614" cy="348767"/>
              <a:chOff x="4746000" y="2079425"/>
              <a:chExt cx="1514600" cy="1440650"/>
            </a:xfrm>
          </p:grpSpPr>
          <p:sp>
            <p:nvSpPr>
              <p:cNvPr id="1021" name="Google Shape;1021;p40"/>
              <p:cNvSpPr/>
              <p:nvPr/>
            </p:nvSpPr>
            <p:spPr>
              <a:xfrm>
                <a:off x="5425725" y="2646100"/>
                <a:ext cx="155150" cy="155125"/>
              </a:xfrm>
              <a:custGeom>
                <a:avLst/>
                <a:gdLst/>
                <a:ahLst/>
                <a:cxnLst/>
                <a:rect l="l" t="t" r="r" b="b"/>
                <a:pathLst>
                  <a:path w="6206" h="6205" extrusionOk="0">
                    <a:moveTo>
                      <a:pt x="3108" y="1"/>
                    </a:moveTo>
                    <a:cubicBezTo>
                      <a:pt x="1384" y="1"/>
                      <a:pt x="0" y="1394"/>
                      <a:pt x="0" y="3108"/>
                    </a:cubicBezTo>
                    <a:cubicBezTo>
                      <a:pt x="0" y="4821"/>
                      <a:pt x="1384" y="6205"/>
                      <a:pt x="3108" y="6205"/>
                    </a:cubicBezTo>
                    <a:cubicBezTo>
                      <a:pt x="4822" y="6205"/>
                      <a:pt x="6205" y="4821"/>
                      <a:pt x="6205" y="3108"/>
                    </a:cubicBezTo>
                    <a:cubicBezTo>
                      <a:pt x="6205" y="1394"/>
                      <a:pt x="4822" y="1"/>
                      <a:pt x="310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5368250" y="2162425"/>
                <a:ext cx="270075" cy="483700"/>
              </a:xfrm>
              <a:custGeom>
                <a:avLst/>
                <a:gdLst/>
                <a:ahLst/>
                <a:cxnLst/>
                <a:rect l="l" t="t" r="r" b="b"/>
                <a:pathLst>
                  <a:path w="10803" h="19348" extrusionOk="0">
                    <a:moveTo>
                      <a:pt x="5407" y="1"/>
                    </a:moveTo>
                    <a:cubicBezTo>
                      <a:pt x="4002" y="5992"/>
                      <a:pt x="1" y="7982"/>
                      <a:pt x="12" y="13143"/>
                    </a:cubicBezTo>
                    <a:cubicBezTo>
                      <a:pt x="22" y="17943"/>
                      <a:pt x="5194" y="19294"/>
                      <a:pt x="5397" y="19348"/>
                    </a:cubicBezTo>
                    <a:lnTo>
                      <a:pt x="5407" y="19348"/>
                    </a:lnTo>
                    <a:cubicBezTo>
                      <a:pt x="5610" y="19294"/>
                      <a:pt x="10781" y="17943"/>
                      <a:pt x="10792" y="13143"/>
                    </a:cubicBezTo>
                    <a:cubicBezTo>
                      <a:pt x="10803" y="7982"/>
                      <a:pt x="6801" y="5992"/>
                      <a:pt x="5407"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4969475" y="2512300"/>
                <a:ext cx="467975" cy="275025"/>
              </a:xfrm>
              <a:custGeom>
                <a:avLst/>
                <a:gdLst/>
                <a:ahLst/>
                <a:cxnLst/>
                <a:rect l="l" t="t" r="r" b="b"/>
                <a:pathLst>
                  <a:path w="18719" h="11001" extrusionOk="0">
                    <a:moveTo>
                      <a:pt x="11340" y="1"/>
                    </a:moveTo>
                    <a:cubicBezTo>
                      <a:pt x="8196" y="1"/>
                      <a:pt x="5458" y="1580"/>
                      <a:pt x="1364" y="1580"/>
                    </a:cubicBezTo>
                    <a:cubicBezTo>
                      <a:pt x="926" y="1580"/>
                      <a:pt x="472" y="1562"/>
                      <a:pt x="0" y="1522"/>
                    </a:cubicBezTo>
                    <a:lnTo>
                      <a:pt x="0" y="1522"/>
                    </a:lnTo>
                    <a:cubicBezTo>
                      <a:pt x="5267" y="4693"/>
                      <a:pt x="5927" y="9130"/>
                      <a:pt x="10834" y="10705"/>
                    </a:cubicBezTo>
                    <a:cubicBezTo>
                      <a:pt x="11473" y="10912"/>
                      <a:pt x="12080" y="11001"/>
                      <a:pt x="12651" y="11001"/>
                    </a:cubicBezTo>
                    <a:cubicBezTo>
                      <a:pt x="16231" y="11001"/>
                      <a:pt x="18399" y="7502"/>
                      <a:pt x="18399" y="7502"/>
                    </a:cubicBezTo>
                    <a:lnTo>
                      <a:pt x="18399" y="7491"/>
                    </a:lnTo>
                    <a:cubicBezTo>
                      <a:pt x="18411" y="7279"/>
                      <a:pt x="18719" y="1947"/>
                      <a:pt x="14164" y="458"/>
                    </a:cubicBezTo>
                    <a:cubicBezTo>
                      <a:pt x="13163" y="129"/>
                      <a:pt x="12235" y="1"/>
                      <a:pt x="1134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5173250" y="2772575"/>
                <a:ext cx="373825" cy="405375"/>
              </a:xfrm>
              <a:custGeom>
                <a:avLst/>
                <a:gdLst/>
                <a:ahLst/>
                <a:cxnLst/>
                <a:rect l="l" t="t" r="r" b="b"/>
                <a:pathLst>
                  <a:path w="14953" h="16215" extrusionOk="0">
                    <a:moveTo>
                      <a:pt x="8311" y="1"/>
                    </a:moveTo>
                    <a:cubicBezTo>
                      <a:pt x="6698" y="1"/>
                      <a:pt x="4771" y="494"/>
                      <a:pt x="3374" y="2412"/>
                    </a:cubicBezTo>
                    <a:cubicBezTo>
                      <a:pt x="330" y="6573"/>
                      <a:pt x="2395" y="10543"/>
                      <a:pt x="1" y="16214"/>
                    </a:cubicBezTo>
                    <a:cubicBezTo>
                      <a:pt x="4651" y="12182"/>
                      <a:pt x="9068" y="12927"/>
                      <a:pt x="12090" y="8744"/>
                    </a:cubicBezTo>
                    <a:cubicBezTo>
                      <a:pt x="14952" y="4785"/>
                      <a:pt x="11376" y="561"/>
                      <a:pt x="11376" y="561"/>
                    </a:cubicBezTo>
                    <a:lnTo>
                      <a:pt x="11366" y="550"/>
                    </a:lnTo>
                    <a:cubicBezTo>
                      <a:pt x="11270" y="512"/>
                      <a:pt x="9953" y="1"/>
                      <a:pt x="831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5459525" y="2772575"/>
                <a:ext cx="373800" cy="405375"/>
              </a:xfrm>
              <a:custGeom>
                <a:avLst/>
                <a:gdLst/>
                <a:ahLst/>
                <a:cxnLst/>
                <a:rect l="l" t="t" r="r" b="b"/>
                <a:pathLst>
                  <a:path w="14952" h="16215" extrusionOk="0">
                    <a:moveTo>
                      <a:pt x="6643" y="1"/>
                    </a:moveTo>
                    <a:cubicBezTo>
                      <a:pt x="4999" y="1"/>
                      <a:pt x="3683" y="512"/>
                      <a:pt x="3586" y="550"/>
                    </a:cubicBezTo>
                    <a:lnTo>
                      <a:pt x="3576" y="561"/>
                    </a:lnTo>
                    <a:cubicBezTo>
                      <a:pt x="3576" y="561"/>
                      <a:pt x="0" y="4785"/>
                      <a:pt x="2863" y="8744"/>
                    </a:cubicBezTo>
                    <a:cubicBezTo>
                      <a:pt x="5885" y="12927"/>
                      <a:pt x="10302" y="12182"/>
                      <a:pt x="14952" y="16214"/>
                    </a:cubicBezTo>
                    <a:cubicBezTo>
                      <a:pt x="12558" y="10543"/>
                      <a:pt x="14622" y="6573"/>
                      <a:pt x="11589" y="2412"/>
                    </a:cubicBezTo>
                    <a:cubicBezTo>
                      <a:pt x="10187" y="494"/>
                      <a:pt x="8257" y="1"/>
                      <a:pt x="6643"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5569125" y="2512300"/>
                <a:ext cx="468000" cy="275025"/>
              </a:xfrm>
              <a:custGeom>
                <a:avLst/>
                <a:gdLst/>
                <a:ahLst/>
                <a:cxnLst/>
                <a:rect l="l" t="t" r="r" b="b"/>
                <a:pathLst>
                  <a:path w="18720" h="11001" extrusionOk="0">
                    <a:moveTo>
                      <a:pt x="7380" y="1"/>
                    </a:moveTo>
                    <a:cubicBezTo>
                      <a:pt x="6485" y="1"/>
                      <a:pt x="5557" y="129"/>
                      <a:pt x="4556" y="458"/>
                    </a:cubicBezTo>
                    <a:cubicBezTo>
                      <a:pt x="1" y="1947"/>
                      <a:pt x="309" y="7279"/>
                      <a:pt x="320" y="7491"/>
                    </a:cubicBezTo>
                    <a:lnTo>
                      <a:pt x="320" y="7502"/>
                    </a:lnTo>
                    <a:cubicBezTo>
                      <a:pt x="320" y="7502"/>
                      <a:pt x="2489" y="11001"/>
                      <a:pt x="6068" y="11001"/>
                    </a:cubicBezTo>
                    <a:cubicBezTo>
                      <a:pt x="6639" y="11001"/>
                      <a:pt x="7246" y="10912"/>
                      <a:pt x="7886" y="10705"/>
                    </a:cubicBezTo>
                    <a:cubicBezTo>
                      <a:pt x="12792" y="9130"/>
                      <a:pt x="13452" y="4693"/>
                      <a:pt x="18719" y="1522"/>
                    </a:cubicBezTo>
                    <a:lnTo>
                      <a:pt x="18719" y="1522"/>
                    </a:lnTo>
                    <a:cubicBezTo>
                      <a:pt x="18248" y="1562"/>
                      <a:pt x="17794" y="1580"/>
                      <a:pt x="17356" y="1580"/>
                    </a:cubicBezTo>
                    <a:cubicBezTo>
                      <a:pt x="13262" y="1580"/>
                      <a:pt x="10523" y="1"/>
                      <a:pt x="7380"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5018425" y="2079425"/>
                <a:ext cx="353325" cy="383075"/>
              </a:xfrm>
              <a:custGeom>
                <a:avLst/>
                <a:gdLst/>
                <a:ahLst/>
                <a:cxnLst/>
                <a:rect l="l" t="t" r="r" b="b"/>
                <a:pathLst>
                  <a:path w="14133" h="15323" extrusionOk="0">
                    <a:moveTo>
                      <a:pt x="681" y="1"/>
                    </a:moveTo>
                    <a:lnTo>
                      <a:pt x="681" y="1"/>
                    </a:lnTo>
                    <a:cubicBezTo>
                      <a:pt x="681" y="1"/>
                      <a:pt x="0" y="9408"/>
                      <a:pt x="2639" y="13058"/>
                    </a:cubicBezTo>
                    <a:cubicBezTo>
                      <a:pt x="4004" y="14934"/>
                      <a:pt x="5282" y="15323"/>
                      <a:pt x="6769" y="15323"/>
                    </a:cubicBezTo>
                    <a:cubicBezTo>
                      <a:pt x="7078" y="15323"/>
                      <a:pt x="7396" y="15306"/>
                      <a:pt x="7726" y="15282"/>
                    </a:cubicBezTo>
                    <a:cubicBezTo>
                      <a:pt x="7835" y="15289"/>
                      <a:pt x="7945" y="15292"/>
                      <a:pt x="8057" y="15292"/>
                    </a:cubicBezTo>
                    <a:cubicBezTo>
                      <a:pt x="8830" y="15292"/>
                      <a:pt x="9678" y="15151"/>
                      <a:pt x="10683" y="15151"/>
                    </a:cubicBezTo>
                    <a:cubicBezTo>
                      <a:pt x="10909" y="15151"/>
                      <a:pt x="11144" y="15158"/>
                      <a:pt x="11387" y="15176"/>
                    </a:cubicBezTo>
                    <a:cubicBezTo>
                      <a:pt x="11504" y="15186"/>
                      <a:pt x="11610" y="15197"/>
                      <a:pt x="11728" y="15207"/>
                    </a:cubicBezTo>
                    <a:cubicBezTo>
                      <a:pt x="12057" y="13590"/>
                      <a:pt x="12759" y="12504"/>
                      <a:pt x="13036" y="11419"/>
                    </a:cubicBezTo>
                    <a:cubicBezTo>
                      <a:pt x="13750" y="9652"/>
                      <a:pt x="14133" y="8174"/>
                      <a:pt x="12483" y="5906"/>
                    </a:cubicBezTo>
                    <a:cubicBezTo>
                      <a:pt x="9844" y="2267"/>
                      <a:pt x="682" y="1"/>
                      <a:pt x="68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0"/>
              <p:cNvSpPr/>
              <p:nvPr/>
            </p:nvSpPr>
            <p:spPr>
              <a:xfrm>
                <a:off x="4746000" y="2725525"/>
                <a:ext cx="446975" cy="306375"/>
              </a:xfrm>
              <a:custGeom>
                <a:avLst/>
                <a:gdLst/>
                <a:ahLst/>
                <a:cxnLst/>
                <a:rect l="l" t="t" r="r" b="b"/>
                <a:pathLst>
                  <a:path w="17879" h="12255" extrusionOk="0">
                    <a:moveTo>
                      <a:pt x="11259" y="0"/>
                    </a:moveTo>
                    <a:cubicBezTo>
                      <a:pt x="10685" y="0"/>
                      <a:pt x="10033" y="109"/>
                      <a:pt x="9269" y="357"/>
                    </a:cubicBezTo>
                    <a:cubicBezTo>
                      <a:pt x="4980" y="1751"/>
                      <a:pt x="0" y="9764"/>
                      <a:pt x="0" y="9764"/>
                    </a:cubicBezTo>
                    <a:cubicBezTo>
                      <a:pt x="0" y="9764"/>
                      <a:pt x="6122" y="12255"/>
                      <a:pt x="10626" y="12255"/>
                    </a:cubicBezTo>
                    <a:cubicBezTo>
                      <a:pt x="11502" y="12255"/>
                      <a:pt x="12318" y="12161"/>
                      <a:pt x="13015" y="11935"/>
                    </a:cubicBezTo>
                    <a:cubicBezTo>
                      <a:pt x="15686" y="11063"/>
                      <a:pt x="16250" y="9647"/>
                      <a:pt x="16708" y="7785"/>
                    </a:cubicBezTo>
                    <a:cubicBezTo>
                      <a:pt x="17091" y="6827"/>
                      <a:pt x="17176" y="5635"/>
                      <a:pt x="17740" y="4262"/>
                    </a:cubicBezTo>
                    <a:cubicBezTo>
                      <a:pt x="17782" y="4167"/>
                      <a:pt x="17825" y="4060"/>
                      <a:pt x="17878" y="3964"/>
                    </a:cubicBezTo>
                    <a:lnTo>
                      <a:pt x="17878" y="3954"/>
                    </a:lnTo>
                    <a:cubicBezTo>
                      <a:pt x="17740" y="3879"/>
                      <a:pt x="17612" y="3805"/>
                      <a:pt x="17484" y="3720"/>
                    </a:cubicBezTo>
                    <a:cubicBezTo>
                      <a:pt x="16282" y="2964"/>
                      <a:pt x="15526" y="2081"/>
                      <a:pt x="14675" y="1549"/>
                    </a:cubicBezTo>
                    <a:cubicBezTo>
                      <a:pt x="13636" y="669"/>
                      <a:pt x="12684" y="0"/>
                      <a:pt x="11259"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5351225" y="3049975"/>
                <a:ext cx="304125" cy="470100"/>
              </a:xfrm>
              <a:custGeom>
                <a:avLst/>
                <a:gdLst/>
                <a:ahLst/>
                <a:cxnLst/>
                <a:rect l="l" t="t" r="r" b="b"/>
                <a:pathLst>
                  <a:path w="12165" h="18804" extrusionOk="0">
                    <a:moveTo>
                      <a:pt x="6078" y="0"/>
                    </a:moveTo>
                    <a:cubicBezTo>
                      <a:pt x="5960" y="107"/>
                      <a:pt x="5854" y="202"/>
                      <a:pt x="5737" y="298"/>
                    </a:cubicBezTo>
                    <a:cubicBezTo>
                      <a:pt x="4641" y="1213"/>
                      <a:pt x="3576" y="1660"/>
                      <a:pt x="2800" y="2299"/>
                    </a:cubicBezTo>
                    <a:cubicBezTo>
                      <a:pt x="1171" y="3309"/>
                      <a:pt x="1" y="4278"/>
                      <a:pt x="1" y="7088"/>
                    </a:cubicBezTo>
                    <a:cubicBezTo>
                      <a:pt x="1" y="11589"/>
                      <a:pt x="6078" y="18804"/>
                      <a:pt x="6078" y="18804"/>
                    </a:cubicBezTo>
                    <a:cubicBezTo>
                      <a:pt x="6078" y="18804"/>
                      <a:pt x="12165" y="11589"/>
                      <a:pt x="12165" y="7088"/>
                    </a:cubicBezTo>
                    <a:cubicBezTo>
                      <a:pt x="12165" y="4278"/>
                      <a:pt x="10983" y="3309"/>
                      <a:pt x="9366" y="2299"/>
                    </a:cubicBezTo>
                    <a:cubicBezTo>
                      <a:pt x="8589" y="1660"/>
                      <a:pt x="7514" y="1213"/>
                      <a:pt x="6418" y="298"/>
                    </a:cubicBezTo>
                    <a:lnTo>
                      <a:pt x="6194" y="107"/>
                    </a:lnTo>
                    <a:cubicBezTo>
                      <a:pt x="6152" y="74"/>
                      <a:pt x="6120" y="43"/>
                      <a:pt x="6078"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5813625" y="2725775"/>
                <a:ext cx="446975" cy="306250"/>
              </a:xfrm>
              <a:custGeom>
                <a:avLst/>
                <a:gdLst/>
                <a:ahLst/>
                <a:cxnLst/>
                <a:rect l="l" t="t" r="r" b="b"/>
                <a:pathLst>
                  <a:path w="17879" h="12250" extrusionOk="0">
                    <a:moveTo>
                      <a:pt x="6623" y="1"/>
                    </a:moveTo>
                    <a:cubicBezTo>
                      <a:pt x="5195" y="1"/>
                      <a:pt x="4242" y="669"/>
                      <a:pt x="3204" y="1549"/>
                    </a:cubicBezTo>
                    <a:cubicBezTo>
                      <a:pt x="2341" y="2081"/>
                      <a:pt x="1597" y="2965"/>
                      <a:pt x="394" y="3720"/>
                    </a:cubicBezTo>
                    <a:cubicBezTo>
                      <a:pt x="309" y="3774"/>
                      <a:pt x="213" y="3826"/>
                      <a:pt x="128" y="3880"/>
                    </a:cubicBezTo>
                    <a:cubicBezTo>
                      <a:pt x="85" y="3901"/>
                      <a:pt x="43" y="3933"/>
                      <a:pt x="0" y="3954"/>
                    </a:cubicBezTo>
                    <a:lnTo>
                      <a:pt x="0" y="3965"/>
                    </a:lnTo>
                    <a:cubicBezTo>
                      <a:pt x="692" y="5465"/>
                      <a:pt x="756" y="6753"/>
                      <a:pt x="1171" y="7785"/>
                    </a:cubicBezTo>
                    <a:cubicBezTo>
                      <a:pt x="1629" y="9648"/>
                      <a:pt x="2192" y="11063"/>
                      <a:pt x="4853" y="11925"/>
                    </a:cubicBezTo>
                    <a:cubicBezTo>
                      <a:pt x="5554" y="12154"/>
                      <a:pt x="6375" y="12249"/>
                      <a:pt x="7259" y="12249"/>
                    </a:cubicBezTo>
                    <a:cubicBezTo>
                      <a:pt x="11764" y="12249"/>
                      <a:pt x="17879" y="9765"/>
                      <a:pt x="17879" y="9765"/>
                    </a:cubicBezTo>
                    <a:cubicBezTo>
                      <a:pt x="17879" y="9765"/>
                      <a:pt x="12898" y="1752"/>
                      <a:pt x="8620" y="357"/>
                    </a:cubicBezTo>
                    <a:cubicBezTo>
                      <a:pt x="7853" y="110"/>
                      <a:pt x="7199" y="1"/>
                      <a:pt x="6623"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0"/>
              <p:cNvSpPr/>
              <p:nvPr/>
            </p:nvSpPr>
            <p:spPr>
              <a:xfrm>
                <a:off x="5635125" y="2079675"/>
                <a:ext cx="353325" cy="382825"/>
              </a:xfrm>
              <a:custGeom>
                <a:avLst/>
                <a:gdLst/>
                <a:ahLst/>
                <a:cxnLst/>
                <a:rect l="l" t="t" r="r" b="b"/>
                <a:pathLst>
                  <a:path w="14133" h="15313" extrusionOk="0">
                    <a:moveTo>
                      <a:pt x="13451" y="1"/>
                    </a:moveTo>
                    <a:lnTo>
                      <a:pt x="13451" y="1"/>
                    </a:lnTo>
                    <a:cubicBezTo>
                      <a:pt x="13451" y="1"/>
                      <a:pt x="4288" y="2257"/>
                      <a:pt x="1649" y="5896"/>
                    </a:cubicBezTo>
                    <a:cubicBezTo>
                      <a:pt x="0" y="8164"/>
                      <a:pt x="383" y="9642"/>
                      <a:pt x="1096" y="11420"/>
                    </a:cubicBezTo>
                    <a:cubicBezTo>
                      <a:pt x="1351" y="12420"/>
                      <a:pt x="1979" y="13431"/>
                      <a:pt x="2330" y="14878"/>
                    </a:cubicBezTo>
                    <a:cubicBezTo>
                      <a:pt x="2351" y="14985"/>
                      <a:pt x="2384" y="15091"/>
                      <a:pt x="2405" y="15197"/>
                    </a:cubicBezTo>
                    <a:lnTo>
                      <a:pt x="2405" y="15209"/>
                    </a:lnTo>
                    <a:cubicBezTo>
                      <a:pt x="2784" y="15164"/>
                      <a:pt x="3143" y="15148"/>
                      <a:pt x="3484" y="15148"/>
                    </a:cubicBezTo>
                    <a:cubicBezTo>
                      <a:pt x="4464" y="15148"/>
                      <a:pt x="5299" y="15283"/>
                      <a:pt x="6063" y="15283"/>
                    </a:cubicBezTo>
                    <a:cubicBezTo>
                      <a:pt x="6182" y="15283"/>
                      <a:pt x="6300" y="15280"/>
                      <a:pt x="6417" y="15272"/>
                    </a:cubicBezTo>
                    <a:cubicBezTo>
                      <a:pt x="6745" y="15296"/>
                      <a:pt x="7061" y="15313"/>
                      <a:pt x="7369" y="15313"/>
                    </a:cubicBezTo>
                    <a:cubicBezTo>
                      <a:pt x="8847" y="15313"/>
                      <a:pt x="10117" y="14924"/>
                      <a:pt x="11482" y="13048"/>
                    </a:cubicBezTo>
                    <a:cubicBezTo>
                      <a:pt x="14132" y="9408"/>
                      <a:pt x="13451" y="1"/>
                      <a:pt x="1345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p:cNvSpPr/>
              <p:nvPr/>
            </p:nvSpPr>
            <p:spPr>
              <a:xfrm>
                <a:off x="4951100" y="2412750"/>
                <a:ext cx="97400" cy="87075"/>
              </a:xfrm>
              <a:custGeom>
                <a:avLst/>
                <a:gdLst/>
                <a:ahLst/>
                <a:cxnLst/>
                <a:rect l="l" t="t" r="r" b="b"/>
                <a:pathLst>
                  <a:path w="3896" h="3483" extrusionOk="0">
                    <a:moveTo>
                      <a:pt x="1951" y="1"/>
                    </a:moveTo>
                    <a:cubicBezTo>
                      <a:pt x="1218" y="1"/>
                      <a:pt x="538" y="468"/>
                      <a:pt x="298" y="1204"/>
                    </a:cubicBezTo>
                    <a:cubicBezTo>
                      <a:pt x="0" y="2120"/>
                      <a:pt x="501" y="3099"/>
                      <a:pt x="1416" y="3397"/>
                    </a:cubicBezTo>
                    <a:cubicBezTo>
                      <a:pt x="1593" y="3455"/>
                      <a:pt x="1774" y="3483"/>
                      <a:pt x="1951" y="3483"/>
                    </a:cubicBezTo>
                    <a:cubicBezTo>
                      <a:pt x="2681" y="3483"/>
                      <a:pt x="3367" y="3015"/>
                      <a:pt x="3597" y="2279"/>
                    </a:cubicBezTo>
                    <a:cubicBezTo>
                      <a:pt x="3895" y="1364"/>
                      <a:pt x="3396" y="385"/>
                      <a:pt x="2491" y="87"/>
                    </a:cubicBezTo>
                    <a:cubicBezTo>
                      <a:pt x="2311" y="28"/>
                      <a:pt x="2130" y="1"/>
                      <a:pt x="1951"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p:cNvSpPr/>
              <p:nvPr/>
            </p:nvSpPr>
            <p:spPr>
              <a:xfrm>
                <a:off x="4890450" y="2600575"/>
                <a:ext cx="97400" cy="87075"/>
              </a:xfrm>
              <a:custGeom>
                <a:avLst/>
                <a:gdLst/>
                <a:ahLst/>
                <a:cxnLst/>
                <a:rect l="l" t="t" r="r" b="b"/>
                <a:pathLst>
                  <a:path w="3896" h="3483" extrusionOk="0">
                    <a:moveTo>
                      <a:pt x="1945" y="1"/>
                    </a:moveTo>
                    <a:cubicBezTo>
                      <a:pt x="1215" y="1"/>
                      <a:pt x="530" y="469"/>
                      <a:pt x="298" y="1205"/>
                    </a:cubicBezTo>
                    <a:cubicBezTo>
                      <a:pt x="0" y="2120"/>
                      <a:pt x="501" y="3099"/>
                      <a:pt x="1405" y="3397"/>
                    </a:cubicBezTo>
                    <a:cubicBezTo>
                      <a:pt x="1584" y="3455"/>
                      <a:pt x="1766" y="3483"/>
                      <a:pt x="1944" y="3483"/>
                    </a:cubicBezTo>
                    <a:cubicBezTo>
                      <a:pt x="2677" y="3483"/>
                      <a:pt x="3357" y="3015"/>
                      <a:pt x="3597" y="2279"/>
                    </a:cubicBezTo>
                    <a:cubicBezTo>
                      <a:pt x="3895" y="1364"/>
                      <a:pt x="3395" y="385"/>
                      <a:pt x="2480" y="87"/>
                    </a:cubicBezTo>
                    <a:cubicBezTo>
                      <a:pt x="2303" y="28"/>
                      <a:pt x="2122" y="1"/>
                      <a:pt x="194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p:nvPr/>
            </p:nvSpPr>
            <p:spPr>
              <a:xfrm>
                <a:off x="5044225" y="3076500"/>
                <a:ext cx="98450" cy="86900"/>
              </a:xfrm>
              <a:custGeom>
                <a:avLst/>
                <a:gdLst/>
                <a:ahLst/>
                <a:cxnLst/>
                <a:rect l="l" t="t" r="r" b="b"/>
                <a:pathLst>
                  <a:path w="3938" h="3476" extrusionOk="0">
                    <a:moveTo>
                      <a:pt x="1969" y="1"/>
                    </a:moveTo>
                    <a:cubicBezTo>
                      <a:pt x="1433" y="1"/>
                      <a:pt x="904" y="248"/>
                      <a:pt x="565" y="716"/>
                    </a:cubicBezTo>
                    <a:cubicBezTo>
                      <a:pt x="0" y="1493"/>
                      <a:pt x="170" y="2579"/>
                      <a:pt x="948" y="3142"/>
                    </a:cubicBezTo>
                    <a:cubicBezTo>
                      <a:pt x="1257" y="3367"/>
                      <a:pt x="1614" y="3475"/>
                      <a:pt x="1969" y="3475"/>
                    </a:cubicBezTo>
                    <a:cubicBezTo>
                      <a:pt x="2505" y="3475"/>
                      <a:pt x="3034" y="3227"/>
                      <a:pt x="3374" y="2759"/>
                    </a:cubicBezTo>
                    <a:cubicBezTo>
                      <a:pt x="3938" y="1983"/>
                      <a:pt x="3767" y="897"/>
                      <a:pt x="2991" y="333"/>
                    </a:cubicBezTo>
                    <a:cubicBezTo>
                      <a:pt x="2682" y="109"/>
                      <a:pt x="2324" y="1"/>
                      <a:pt x="19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5203850" y="3192225"/>
                <a:ext cx="98725" cy="86900"/>
              </a:xfrm>
              <a:custGeom>
                <a:avLst/>
                <a:gdLst/>
                <a:ahLst/>
                <a:cxnLst/>
                <a:rect l="l" t="t" r="r" b="b"/>
                <a:pathLst>
                  <a:path w="3949" h="3476" extrusionOk="0">
                    <a:moveTo>
                      <a:pt x="1969" y="1"/>
                    </a:moveTo>
                    <a:cubicBezTo>
                      <a:pt x="1433" y="1"/>
                      <a:pt x="904" y="249"/>
                      <a:pt x="565" y="717"/>
                    </a:cubicBezTo>
                    <a:cubicBezTo>
                      <a:pt x="0" y="1493"/>
                      <a:pt x="170" y="2578"/>
                      <a:pt x="948" y="3143"/>
                    </a:cubicBezTo>
                    <a:cubicBezTo>
                      <a:pt x="1257" y="3367"/>
                      <a:pt x="1616" y="3475"/>
                      <a:pt x="1972" y="3475"/>
                    </a:cubicBezTo>
                    <a:cubicBezTo>
                      <a:pt x="2512" y="3475"/>
                      <a:pt x="3045" y="3227"/>
                      <a:pt x="3384" y="2760"/>
                    </a:cubicBezTo>
                    <a:cubicBezTo>
                      <a:pt x="3949" y="1983"/>
                      <a:pt x="3767" y="897"/>
                      <a:pt x="2991" y="333"/>
                    </a:cubicBezTo>
                    <a:cubicBezTo>
                      <a:pt x="2682" y="109"/>
                      <a:pt x="2324" y="1"/>
                      <a:pt x="1969"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0"/>
              <p:cNvSpPr/>
              <p:nvPr/>
            </p:nvSpPr>
            <p:spPr>
              <a:xfrm>
                <a:off x="5704275" y="3192500"/>
                <a:ext cx="98475" cy="86875"/>
              </a:xfrm>
              <a:custGeom>
                <a:avLst/>
                <a:gdLst/>
                <a:ahLst/>
                <a:cxnLst/>
                <a:rect l="l" t="t" r="r" b="b"/>
                <a:pathLst>
                  <a:path w="3939" h="3475" extrusionOk="0">
                    <a:moveTo>
                      <a:pt x="1969" y="0"/>
                    </a:moveTo>
                    <a:cubicBezTo>
                      <a:pt x="1615" y="0"/>
                      <a:pt x="1257" y="109"/>
                      <a:pt x="948" y="333"/>
                    </a:cubicBezTo>
                    <a:cubicBezTo>
                      <a:pt x="171" y="897"/>
                      <a:pt x="1" y="1983"/>
                      <a:pt x="564" y="2759"/>
                    </a:cubicBezTo>
                    <a:cubicBezTo>
                      <a:pt x="904" y="3227"/>
                      <a:pt x="1433" y="3475"/>
                      <a:pt x="1970" y="3475"/>
                    </a:cubicBezTo>
                    <a:cubicBezTo>
                      <a:pt x="2324" y="3475"/>
                      <a:pt x="2682" y="3367"/>
                      <a:pt x="2991" y="3142"/>
                    </a:cubicBezTo>
                    <a:cubicBezTo>
                      <a:pt x="3768" y="2579"/>
                      <a:pt x="3938" y="1493"/>
                      <a:pt x="3374" y="716"/>
                    </a:cubicBezTo>
                    <a:cubicBezTo>
                      <a:pt x="3035" y="248"/>
                      <a:pt x="2506" y="0"/>
                      <a:pt x="196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0"/>
              <p:cNvSpPr/>
              <p:nvPr/>
            </p:nvSpPr>
            <p:spPr>
              <a:xfrm>
                <a:off x="5863625" y="3076225"/>
                <a:ext cx="98475" cy="87175"/>
              </a:xfrm>
              <a:custGeom>
                <a:avLst/>
                <a:gdLst/>
                <a:ahLst/>
                <a:cxnLst/>
                <a:rect l="l" t="t" r="r" b="b"/>
                <a:pathLst>
                  <a:path w="3939" h="3487" extrusionOk="0">
                    <a:moveTo>
                      <a:pt x="1970" y="1"/>
                    </a:moveTo>
                    <a:cubicBezTo>
                      <a:pt x="1615" y="1"/>
                      <a:pt x="1257" y="109"/>
                      <a:pt x="948" y="334"/>
                    </a:cubicBezTo>
                    <a:cubicBezTo>
                      <a:pt x="171" y="897"/>
                      <a:pt x="1" y="1994"/>
                      <a:pt x="565" y="2770"/>
                    </a:cubicBezTo>
                    <a:cubicBezTo>
                      <a:pt x="905" y="3238"/>
                      <a:pt x="1433" y="3486"/>
                      <a:pt x="1970" y="3486"/>
                    </a:cubicBezTo>
                    <a:cubicBezTo>
                      <a:pt x="2324" y="3486"/>
                      <a:pt x="2682" y="3378"/>
                      <a:pt x="2992" y="3153"/>
                    </a:cubicBezTo>
                    <a:cubicBezTo>
                      <a:pt x="3768" y="2590"/>
                      <a:pt x="3938" y="1493"/>
                      <a:pt x="3375" y="717"/>
                    </a:cubicBezTo>
                    <a:cubicBezTo>
                      <a:pt x="3035" y="249"/>
                      <a:pt x="2506" y="1"/>
                      <a:pt x="1970"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0"/>
              <p:cNvSpPr/>
              <p:nvPr/>
            </p:nvSpPr>
            <p:spPr>
              <a:xfrm>
                <a:off x="6019000" y="2600575"/>
                <a:ext cx="97675" cy="87075"/>
              </a:xfrm>
              <a:custGeom>
                <a:avLst/>
                <a:gdLst/>
                <a:ahLst/>
                <a:cxnLst/>
                <a:rect l="l" t="t" r="r" b="b"/>
                <a:pathLst>
                  <a:path w="3907" h="3483" extrusionOk="0">
                    <a:moveTo>
                      <a:pt x="1956" y="1"/>
                    </a:moveTo>
                    <a:cubicBezTo>
                      <a:pt x="1777" y="1"/>
                      <a:pt x="1596" y="28"/>
                      <a:pt x="1417" y="87"/>
                    </a:cubicBezTo>
                    <a:cubicBezTo>
                      <a:pt x="501" y="385"/>
                      <a:pt x="1" y="1364"/>
                      <a:pt x="299" y="2279"/>
                    </a:cubicBezTo>
                    <a:cubicBezTo>
                      <a:pt x="538" y="3015"/>
                      <a:pt x="1219" y="3483"/>
                      <a:pt x="1952" y="3483"/>
                    </a:cubicBezTo>
                    <a:cubicBezTo>
                      <a:pt x="2130" y="3483"/>
                      <a:pt x="2312" y="3455"/>
                      <a:pt x="2491" y="3397"/>
                    </a:cubicBezTo>
                    <a:cubicBezTo>
                      <a:pt x="3406" y="3099"/>
                      <a:pt x="3907" y="2120"/>
                      <a:pt x="3609" y="1205"/>
                    </a:cubicBezTo>
                    <a:cubicBezTo>
                      <a:pt x="3369" y="469"/>
                      <a:pt x="2689" y="1"/>
                      <a:pt x="195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0"/>
              <p:cNvSpPr/>
              <p:nvPr/>
            </p:nvSpPr>
            <p:spPr>
              <a:xfrm>
                <a:off x="5957825" y="2413025"/>
                <a:ext cx="97400" cy="87075"/>
              </a:xfrm>
              <a:custGeom>
                <a:avLst/>
                <a:gdLst/>
                <a:ahLst/>
                <a:cxnLst/>
                <a:rect l="l" t="t" r="r" b="b"/>
                <a:pathLst>
                  <a:path w="3896" h="3483" extrusionOk="0">
                    <a:moveTo>
                      <a:pt x="1956" y="1"/>
                    </a:moveTo>
                    <a:cubicBezTo>
                      <a:pt x="1777" y="1"/>
                      <a:pt x="1595" y="28"/>
                      <a:pt x="1416" y="87"/>
                    </a:cubicBezTo>
                    <a:cubicBezTo>
                      <a:pt x="501" y="385"/>
                      <a:pt x="0" y="1364"/>
                      <a:pt x="298" y="2279"/>
                    </a:cubicBezTo>
                    <a:cubicBezTo>
                      <a:pt x="538" y="3015"/>
                      <a:pt x="1218" y="3482"/>
                      <a:pt x="1951" y="3482"/>
                    </a:cubicBezTo>
                    <a:cubicBezTo>
                      <a:pt x="2129" y="3482"/>
                      <a:pt x="2311" y="3454"/>
                      <a:pt x="2490" y="3396"/>
                    </a:cubicBezTo>
                    <a:cubicBezTo>
                      <a:pt x="3395" y="3098"/>
                      <a:pt x="3895" y="2119"/>
                      <a:pt x="3608" y="1204"/>
                    </a:cubicBezTo>
                    <a:cubicBezTo>
                      <a:pt x="3369" y="468"/>
                      <a:pt x="2689" y="1"/>
                      <a:pt x="195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5558500" y="2118800"/>
                <a:ext cx="87000" cy="87025"/>
              </a:xfrm>
              <a:custGeom>
                <a:avLst/>
                <a:gdLst/>
                <a:ahLst/>
                <a:cxnLst/>
                <a:rect l="l" t="t" r="r" b="b"/>
                <a:pathLst>
                  <a:path w="3480" h="3481" extrusionOk="0">
                    <a:moveTo>
                      <a:pt x="1745" y="1"/>
                    </a:moveTo>
                    <a:cubicBezTo>
                      <a:pt x="777" y="1"/>
                      <a:pt x="0" y="777"/>
                      <a:pt x="0" y="1735"/>
                    </a:cubicBezTo>
                    <a:cubicBezTo>
                      <a:pt x="0" y="2704"/>
                      <a:pt x="777" y="3480"/>
                      <a:pt x="1745" y="3480"/>
                    </a:cubicBezTo>
                    <a:cubicBezTo>
                      <a:pt x="2703" y="3480"/>
                      <a:pt x="3480" y="2704"/>
                      <a:pt x="3480" y="1735"/>
                    </a:cubicBezTo>
                    <a:cubicBezTo>
                      <a:pt x="3480" y="777"/>
                      <a:pt x="2703" y="1"/>
                      <a:pt x="174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5361350" y="2119050"/>
                <a:ext cx="86750" cy="87050"/>
              </a:xfrm>
              <a:custGeom>
                <a:avLst/>
                <a:gdLst/>
                <a:ahLst/>
                <a:cxnLst/>
                <a:rect l="l" t="t" r="r" b="b"/>
                <a:pathLst>
                  <a:path w="3470" h="3482" extrusionOk="0">
                    <a:moveTo>
                      <a:pt x="1735" y="1"/>
                    </a:moveTo>
                    <a:cubicBezTo>
                      <a:pt x="777" y="1"/>
                      <a:pt x="0" y="778"/>
                      <a:pt x="0" y="1736"/>
                    </a:cubicBezTo>
                    <a:cubicBezTo>
                      <a:pt x="0" y="2704"/>
                      <a:pt x="777" y="3481"/>
                      <a:pt x="1735" y="3481"/>
                    </a:cubicBezTo>
                    <a:cubicBezTo>
                      <a:pt x="2693" y="3481"/>
                      <a:pt x="3469" y="2704"/>
                      <a:pt x="3469" y="1736"/>
                    </a:cubicBezTo>
                    <a:cubicBezTo>
                      <a:pt x="3469" y="778"/>
                      <a:pt x="2693" y="1"/>
                      <a:pt x="173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Imagen 2">
            <a:extLst>
              <a:ext uri="{FF2B5EF4-FFF2-40B4-BE49-F238E27FC236}">
                <a16:creationId xmlns:a16="http://schemas.microsoft.com/office/drawing/2014/main" id="{0EA35EF0-C869-4640-91B8-AD7BDFC46D45}"/>
              </a:ext>
            </a:extLst>
          </p:cNvPr>
          <p:cNvPicPr>
            <a:picLocks noChangeAspect="1"/>
          </p:cNvPicPr>
          <p:nvPr/>
        </p:nvPicPr>
        <p:blipFill rotWithShape="1">
          <a:blip r:embed="rId3"/>
          <a:srcRect l="33457" t="16901" r="34625" b="11271"/>
          <a:stretch/>
        </p:blipFill>
        <p:spPr>
          <a:xfrm>
            <a:off x="2632930" y="235682"/>
            <a:ext cx="3895586" cy="46721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7"/>
          <p:cNvSpPr txBox="1">
            <a:spLocks noGrp="1"/>
          </p:cNvSpPr>
          <p:nvPr>
            <p:ph type="title"/>
          </p:nvPr>
        </p:nvSpPr>
        <p:spPr>
          <a:xfrm>
            <a:off x="4213332" y="2787601"/>
            <a:ext cx="3440536" cy="6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dirty="0"/>
              <a:t>Cierre</a:t>
            </a:r>
            <a:endParaRPr dirty="0"/>
          </a:p>
        </p:txBody>
      </p:sp>
      <p:sp>
        <p:nvSpPr>
          <p:cNvPr id="834" name="Google Shape;834;p37"/>
          <p:cNvSpPr txBox="1">
            <a:spLocks noGrp="1"/>
          </p:cNvSpPr>
          <p:nvPr>
            <p:ph type="title" idx="2"/>
          </p:nvPr>
        </p:nvSpPr>
        <p:spPr>
          <a:xfrm>
            <a:off x="4593800" y="1088400"/>
            <a:ext cx="2679600" cy="12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Tree>
    <p:extLst>
      <p:ext uri="{BB962C8B-B14F-4D97-AF65-F5344CB8AC3E}">
        <p14:creationId xmlns:p14="http://schemas.microsoft.com/office/powerpoint/2010/main" val="30474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8"/>
        <p:cNvGrpSpPr/>
        <p:nvPr/>
      </p:nvGrpSpPr>
      <p:grpSpPr>
        <a:xfrm>
          <a:off x="0" y="0"/>
          <a:ext cx="0" cy="0"/>
          <a:chOff x="0" y="0"/>
          <a:chExt cx="0" cy="0"/>
        </a:xfrm>
      </p:grpSpPr>
      <p:cxnSp>
        <p:nvCxnSpPr>
          <p:cNvPr id="3319" name="Google Shape;3319;p57"/>
          <p:cNvCxnSpPr/>
          <p:nvPr/>
        </p:nvCxnSpPr>
        <p:spPr>
          <a:xfrm>
            <a:off x="728400" y="4412242"/>
            <a:ext cx="7695600" cy="0"/>
          </a:xfrm>
          <a:prstGeom prst="straightConnector1">
            <a:avLst/>
          </a:prstGeom>
          <a:noFill/>
          <a:ln w="19050" cap="flat" cmpd="sng">
            <a:solidFill>
              <a:srgbClr val="FFFFFF"/>
            </a:solidFill>
            <a:prstDash val="dot"/>
            <a:round/>
            <a:headEnd type="oval" w="med" len="med"/>
            <a:tailEnd type="oval" w="med" len="med"/>
          </a:ln>
        </p:spPr>
      </p:cxnSp>
      <p:cxnSp>
        <p:nvCxnSpPr>
          <p:cNvPr id="3322" name="Google Shape;3322;p57"/>
          <p:cNvCxnSpPr>
            <a:cxnSpLocks/>
          </p:cNvCxnSpPr>
          <p:nvPr/>
        </p:nvCxnSpPr>
        <p:spPr>
          <a:xfrm flipH="1" flipV="1">
            <a:off x="1827432" y="3488224"/>
            <a:ext cx="16388" cy="442651"/>
          </a:xfrm>
          <a:prstGeom prst="straightConnector1">
            <a:avLst/>
          </a:prstGeom>
          <a:noFill/>
          <a:ln w="19050" cap="flat" cmpd="sng">
            <a:solidFill>
              <a:srgbClr val="FFCC00"/>
            </a:solidFill>
            <a:prstDash val="dot"/>
            <a:round/>
            <a:headEnd type="none" w="med" len="med"/>
            <a:tailEnd type="oval" w="med" len="med"/>
          </a:ln>
        </p:spPr>
      </p:cxnSp>
      <p:cxnSp>
        <p:nvCxnSpPr>
          <p:cNvPr id="3324" name="Google Shape;3324;p57"/>
          <p:cNvCxnSpPr>
            <a:cxnSpLocks/>
          </p:cNvCxnSpPr>
          <p:nvPr/>
        </p:nvCxnSpPr>
        <p:spPr>
          <a:xfrm flipH="1" flipV="1">
            <a:off x="7057725" y="3488224"/>
            <a:ext cx="19607" cy="1343997"/>
          </a:xfrm>
          <a:prstGeom prst="straightConnector1">
            <a:avLst/>
          </a:prstGeom>
          <a:noFill/>
          <a:ln w="19050" cap="flat" cmpd="sng">
            <a:solidFill>
              <a:srgbClr val="FFCC00"/>
            </a:solidFill>
            <a:prstDash val="dot"/>
            <a:round/>
            <a:headEnd type="none" w="med" len="med"/>
            <a:tailEnd type="oval" w="med" len="med"/>
          </a:ln>
        </p:spPr>
      </p:cxnSp>
      <p:sp>
        <p:nvSpPr>
          <p:cNvPr id="3330" name="Google Shape;3330;p57"/>
          <p:cNvSpPr txBox="1">
            <a:spLocks noGrp="1"/>
          </p:cNvSpPr>
          <p:nvPr>
            <p:ph type="title"/>
          </p:nvPr>
        </p:nvSpPr>
        <p:spPr>
          <a:xfrm>
            <a:off x="720000" y="5512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Responde las siguientes preguntas</a:t>
            </a:r>
            <a:endParaRPr dirty="0"/>
          </a:p>
        </p:txBody>
      </p:sp>
      <p:grpSp>
        <p:nvGrpSpPr>
          <p:cNvPr id="3649" name="Google Shape;3649;p57"/>
          <p:cNvGrpSpPr/>
          <p:nvPr/>
        </p:nvGrpSpPr>
        <p:grpSpPr>
          <a:xfrm>
            <a:off x="1403508" y="3871115"/>
            <a:ext cx="884001" cy="1010443"/>
            <a:chOff x="1949469" y="5015558"/>
            <a:chExt cx="485875" cy="555310"/>
          </a:xfrm>
        </p:grpSpPr>
        <p:sp>
          <p:nvSpPr>
            <p:cNvPr id="3650" name="Google Shape;3650;p57"/>
            <p:cNvSpPr/>
            <p:nvPr/>
          </p:nvSpPr>
          <p:spPr>
            <a:xfrm>
              <a:off x="1949469" y="5328016"/>
              <a:ext cx="485875" cy="242853"/>
            </a:xfrm>
            <a:custGeom>
              <a:avLst/>
              <a:gdLst/>
              <a:ahLst/>
              <a:cxnLst/>
              <a:rect l="l" t="t" r="r" b="b"/>
              <a:pathLst>
                <a:path w="57722" h="28851" extrusionOk="0">
                  <a:moveTo>
                    <a:pt x="0" y="0"/>
                  </a:moveTo>
                  <a:cubicBezTo>
                    <a:pt x="0" y="15931"/>
                    <a:pt x="12919" y="28850"/>
                    <a:pt x="28861" y="28850"/>
                  </a:cubicBezTo>
                  <a:cubicBezTo>
                    <a:pt x="44802" y="28850"/>
                    <a:pt x="57722" y="15931"/>
                    <a:pt x="57722"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7"/>
            <p:cNvSpPr/>
            <p:nvPr/>
          </p:nvSpPr>
          <p:spPr>
            <a:xfrm>
              <a:off x="1972036" y="5328016"/>
              <a:ext cx="440732" cy="220278"/>
            </a:xfrm>
            <a:custGeom>
              <a:avLst/>
              <a:gdLst/>
              <a:ahLst/>
              <a:cxnLst/>
              <a:rect l="l" t="t" r="r" b="b"/>
              <a:pathLst>
                <a:path w="52359" h="26169" extrusionOk="0">
                  <a:moveTo>
                    <a:pt x="1" y="0"/>
                  </a:moveTo>
                  <a:cubicBezTo>
                    <a:pt x="1" y="14452"/>
                    <a:pt x="11718" y="26168"/>
                    <a:pt x="26180" y="26168"/>
                  </a:cubicBezTo>
                  <a:cubicBezTo>
                    <a:pt x="40643" y="26168"/>
                    <a:pt x="52359" y="14452"/>
                    <a:pt x="52359"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7"/>
            <p:cNvSpPr/>
            <p:nvPr/>
          </p:nvSpPr>
          <p:spPr>
            <a:xfrm>
              <a:off x="2418781" y="5331239"/>
              <a:ext cx="4032" cy="6641"/>
            </a:xfrm>
            <a:custGeom>
              <a:avLst/>
              <a:gdLst/>
              <a:ahLst/>
              <a:cxnLst/>
              <a:rect l="l" t="t" r="r" b="b"/>
              <a:pathLst>
                <a:path w="479" h="789" extrusionOk="0">
                  <a:moveTo>
                    <a:pt x="256" y="1"/>
                  </a:moveTo>
                  <a:cubicBezTo>
                    <a:pt x="0" y="277"/>
                    <a:pt x="0" y="458"/>
                    <a:pt x="53" y="597"/>
                  </a:cubicBezTo>
                  <a:cubicBezTo>
                    <a:pt x="85" y="660"/>
                    <a:pt x="128" y="713"/>
                    <a:pt x="159" y="745"/>
                  </a:cubicBezTo>
                  <a:cubicBezTo>
                    <a:pt x="192" y="777"/>
                    <a:pt x="223" y="788"/>
                    <a:pt x="223" y="788"/>
                  </a:cubicBezTo>
                  <a:cubicBezTo>
                    <a:pt x="223" y="788"/>
                    <a:pt x="256" y="777"/>
                    <a:pt x="298" y="745"/>
                  </a:cubicBezTo>
                  <a:cubicBezTo>
                    <a:pt x="341" y="724"/>
                    <a:pt x="383" y="671"/>
                    <a:pt x="415" y="607"/>
                  </a:cubicBezTo>
                  <a:cubicBezTo>
                    <a:pt x="479" y="479"/>
                    <a:pt x="479" y="277"/>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7"/>
            <p:cNvSpPr/>
            <p:nvPr/>
          </p:nvSpPr>
          <p:spPr>
            <a:xfrm>
              <a:off x="2423975" y="5339826"/>
              <a:ext cx="6818" cy="3603"/>
            </a:xfrm>
            <a:custGeom>
              <a:avLst/>
              <a:gdLst/>
              <a:ahLst/>
              <a:cxnLst/>
              <a:rect l="l" t="t" r="r" b="b"/>
              <a:pathLst>
                <a:path w="810" h="428" extrusionOk="0">
                  <a:moveTo>
                    <a:pt x="346" y="1"/>
                  </a:moveTo>
                  <a:cubicBezTo>
                    <a:pt x="290" y="1"/>
                    <a:pt x="242" y="10"/>
                    <a:pt x="202" y="23"/>
                  </a:cubicBezTo>
                  <a:cubicBezTo>
                    <a:pt x="64" y="76"/>
                    <a:pt x="0" y="194"/>
                    <a:pt x="0" y="194"/>
                  </a:cubicBezTo>
                  <a:cubicBezTo>
                    <a:pt x="0" y="194"/>
                    <a:pt x="53" y="310"/>
                    <a:pt x="181" y="385"/>
                  </a:cubicBezTo>
                  <a:cubicBezTo>
                    <a:pt x="230" y="410"/>
                    <a:pt x="290" y="428"/>
                    <a:pt x="362" y="428"/>
                  </a:cubicBezTo>
                  <a:cubicBezTo>
                    <a:pt x="478" y="428"/>
                    <a:pt x="625" y="381"/>
                    <a:pt x="809" y="236"/>
                  </a:cubicBezTo>
                  <a:cubicBezTo>
                    <a:pt x="682" y="109"/>
                    <a:pt x="554" y="45"/>
                    <a:pt x="458" y="12"/>
                  </a:cubicBezTo>
                  <a:cubicBezTo>
                    <a:pt x="417" y="4"/>
                    <a:pt x="380" y="1"/>
                    <a:pt x="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7"/>
            <p:cNvSpPr/>
            <p:nvPr/>
          </p:nvSpPr>
          <p:spPr>
            <a:xfrm>
              <a:off x="2418150" y="5344497"/>
              <a:ext cx="3771" cy="6641"/>
            </a:xfrm>
            <a:custGeom>
              <a:avLst/>
              <a:gdLst/>
              <a:ahLst/>
              <a:cxnLst/>
              <a:rect l="l" t="t" r="r" b="b"/>
              <a:pathLst>
                <a:path w="448" h="789" extrusionOk="0">
                  <a:moveTo>
                    <a:pt x="256" y="1"/>
                  </a:moveTo>
                  <a:cubicBezTo>
                    <a:pt x="256" y="1"/>
                    <a:pt x="128" y="64"/>
                    <a:pt x="54" y="181"/>
                  </a:cubicBezTo>
                  <a:cubicBezTo>
                    <a:pt x="22" y="245"/>
                    <a:pt x="0" y="320"/>
                    <a:pt x="11" y="426"/>
                  </a:cubicBezTo>
                  <a:cubicBezTo>
                    <a:pt x="22" y="469"/>
                    <a:pt x="43" y="533"/>
                    <a:pt x="64" y="585"/>
                  </a:cubicBezTo>
                  <a:cubicBezTo>
                    <a:pt x="97" y="649"/>
                    <a:pt x="128" y="713"/>
                    <a:pt x="182" y="788"/>
                  </a:cubicBezTo>
                  <a:cubicBezTo>
                    <a:pt x="246" y="734"/>
                    <a:pt x="298" y="671"/>
                    <a:pt x="341" y="618"/>
                  </a:cubicBezTo>
                  <a:cubicBezTo>
                    <a:pt x="383" y="564"/>
                    <a:pt x="405" y="511"/>
                    <a:pt x="416" y="458"/>
                  </a:cubicBezTo>
                  <a:cubicBezTo>
                    <a:pt x="447" y="362"/>
                    <a:pt x="437" y="277"/>
                    <a:pt x="416" y="213"/>
                  </a:cubicBezTo>
                  <a:cubicBezTo>
                    <a:pt x="373" y="75"/>
                    <a:pt x="256" y="1"/>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7"/>
            <p:cNvSpPr/>
            <p:nvPr/>
          </p:nvSpPr>
          <p:spPr>
            <a:xfrm>
              <a:off x="2416627" y="5357755"/>
              <a:ext cx="3678" cy="6540"/>
            </a:xfrm>
            <a:custGeom>
              <a:avLst/>
              <a:gdLst/>
              <a:ahLst/>
              <a:cxnLst/>
              <a:rect l="l" t="t" r="r" b="b"/>
              <a:pathLst>
                <a:path w="437" h="777" extrusionOk="0">
                  <a:moveTo>
                    <a:pt x="278" y="1"/>
                  </a:moveTo>
                  <a:cubicBezTo>
                    <a:pt x="139" y="117"/>
                    <a:pt x="65" y="224"/>
                    <a:pt x="32" y="320"/>
                  </a:cubicBezTo>
                  <a:cubicBezTo>
                    <a:pt x="11" y="373"/>
                    <a:pt x="1" y="415"/>
                    <a:pt x="1" y="458"/>
                  </a:cubicBezTo>
                  <a:cubicBezTo>
                    <a:pt x="1" y="490"/>
                    <a:pt x="1" y="533"/>
                    <a:pt x="11" y="564"/>
                  </a:cubicBezTo>
                  <a:cubicBezTo>
                    <a:pt x="54" y="703"/>
                    <a:pt x="160" y="777"/>
                    <a:pt x="160" y="777"/>
                  </a:cubicBezTo>
                  <a:cubicBezTo>
                    <a:pt x="160" y="777"/>
                    <a:pt x="288" y="745"/>
                    <a:pt x="373" y="628"/>
                  </a:cubicBezTo>
                  <a:cubicBezTo>
                    <a:pt x="394" y="596"/>
                    <a:pt x="405" y="554"/>
                    <a:pt x="415" y="522"/>
                  </a:cubicBezTo>
                  <a:cubicBezTo>
                    <a:pt x="427" y="479"/>
                    <a:pt x="437" y="436"/>
                    <a:pt x="427" y="384"/>
                  </a:cubicBezTo>
                  <a:cubicBezTo>
                    <a:pt x="415" y="277"/>
                    <a:pt x="373" y="150"/>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7"/>
            <p:cNvSpPr/>
            <p:nvPr/>
          </p:nvSpPr>
          <p:spPr>
            <a:xfrm>
              <a:off x="2420835" y="5366897"/>
              <a:ext cx="6734" cy="3653"/>
            </a:xfrm>
            <a:custGeom>
              <a:avLst/>
              <a:gdLst/>
              <a:ahLst/>
              <a:cxnLst/>
              <a:rect l="l" t="t" r="r" b="b"/>
              <a:pathLst>
                <a:path w="800" h="434" extrusionOk="0">
                  <a:moveTo>
                    <a:pt x="311" y="0"/>
                  </a:moveTo>
                  <a:cubicBezTo>
                    <a:pt x="280" y="0"/>
                    <a:pt x="251" y="4"/>
                    <a:pt x="224" y="10"/>
                  </a:cubicBezTo>
                  <a:cubicBezTo>
                    <a:pt x="75" y="53"/>
                    <a:pt x="1" y="149"/>
                    <a:pt x="1" y="149"/>
                  </a:cubicBezTo>
                  <a:cubicBezTo>
                    <a:pt x="1" y="149"/>
                    <a:pt x="43" y="277"/>
                    <a:pt x="161" y="362"/>
                  </a:cubicBezTo>
                  <a:cubicBezTo>
                    <a:pt x="217" y="403"/>
                    <a:pt x="293" y="434"/>
                    <a:pt x="392" y="434"/>
                  </a:cubicBezTo>
                  <a:cubicBezTo>
                    <a:pt x="499" y="434"/>
                    <a:pt x="633" y="397"/>
                    <a:pt x="799" y="298"/>
                  </a:cubicBezTo>
                  <a:cubicBezTo>
                    <a:pt x="610" y="66"/>
                    <a:pt x="442" y="0"/>
                    <a:pt x="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7"/>
            <p:cNvSpPr/>
            <p:nvPr/>
          </p:nvSpPr>
          <p:spPr>
            <a:xfrm>
              <a:off x="2414564" y="5370836"/>
              <a:ext cx="3687" cy="6540"/>
            </a:xfrm>
            <a:custGeom>
              <a:avLst/>
              <a:gdLst/>
              <a:ahLst/>
              <a:cxnLst/>
              <a:rect l="l" t="t" r="r" b="b"/>
              <a:pathLst>
                <a:path w="438" h="777" extrusionOk="0">
                  <a:moveTo>
                    <a:pt x="277" y="0"/>
                  </a:moveTo>
                  <a:cubicBezTo>
                    <a:pt x="277" y="0"/>
                    <a:pt x="150" y="43"/>
                    <a:pt x="64" y="159"/>
                  </a:cubicBezTo>
                  <a:cubicBezTo>
                    <a:pt x="22" y="213"/>
                    <a:pt x="1" y="287"/>
                    <a:pt x="1" y="394"/>
                  </a:cubicBezTo>
                  <a:cubicBezTo>
                    <a:pt x="1" y="490"/>
                    <a:pt x="33" y="617"/>
                    <a:pt x="118" y="777"/>
                  </a:cubicBezTo>
                  <a:cubicBezTo>
                    <a:pt x="267" y="670"/>
                    <a:pt x="352" y="564"/>
                    <a:pt x="395" y="479"/>
                  </a:cubicBezTo>
                  <a:cubicBezTo>
                    <a:pt x="437" y="383"/>
                    <a:pt x="437" y="298"/>
                    <a:pt x="416" y="223"/>
                  </a:cubicBezTo>
                  <a:cubicBezTo>
                    <a:pt x="384" y="85"/>
                    <a:pt x="277" y="0"/>
                    <a:pt x="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7"/>
            <p:cNvSpPr/>
            <p:nvPr/>
          </p:nvSpPr>
          <p:spPr>
            <a:xfrm>
              <a:off x="2410978" y="5383817"/>
              <a:ext cx="4402" cy="6465"/>
            </a:xfrm>
            <a:custGeom>
              <a:avLst/>
              <a:gdLst/>
              <a:ahLst/>
              <a:cxnLst/>
              <a:rect l="l" t="t" r="r" b="b"/>
              <a:pathLst>
                <a:path w="523" h="768" extrusionOk="0">
                  <a:moveTo>
                    <a:pt x="353" y="1"/>
                  </a:moveTo>
                  <a:cubicBezTo>
                    <a:pt x="55" y="214"/>
                    <a:pt x="1" y="395"/>
                    <a:pt x="22" y="533"/>
                  </a:cubicBezTo>
                  <a:cubicBezTo>
                    <a:pt x="44" y="672"/>
                    <a:pt x="140" y="767"/>
                    <a:pt x="140" y="767"/>
                  </a:cubicBezTo>
                  <a:cubicBezTo>
                    <a:pt x="140" y="767"/>
                    <a:pt x="278" y="746"/>
                    <a:pt x="363" y="629"/>
                  </a:cubicBezTo>
                  <a:cubicBezTo>
                    <a:pt x="459" y="523"/>
                    <a:pt x="523" y="33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7"/>
            <p:cNvSpPr/>
            <p:nvPr/>
          </p:nvSpPr>
          <p:spPr>
            <a:xfrm>
              <a:off x="2414657" y="5393396"/>
              <a:ext cx="6549" cy="3779"/>
            </a:xfrm>
            <a:custGeom>
              <a:avLst/>
              <a:gdLst/>
              <a:ahLst/>
              <a:cxnLst/>
              <a:rect l="l" t="t" r="r" b="b"/>
              <a:pathLst>
                <a:path w="778" h="449" extrusionOk="0">
                  <a:moveTo>
                    <a:pt x="272" y="0"/>
                  </a:moveTo>
                  <a:cubicBezTo>
                    <a:pt x="259" y="0"/>
                    <a:pt x="247" y="1"/>
                    <a:pt x="235" y="2"/>
                  </a:cubicBezTo>
                  <a:cubicBezTo>
                    <a:pt x="86" y="23"/>
                    <a:pt x="1" y="119"/>
                    <a:pt x="1" y="119"/>
                  </a:cubicBezTo>
                  <a:cubicBezTo>
                    <a:pt x="1" y="119"/>
                    <a:pt x="1" y="151"/>
                    <a:pt x="22" y="194"/>
                  </a:cubicBezTo>
                  <a:cubicBezTo>
                    <a:pt x="43" y="236"/>
                    <a:pt x="86" y="300"/>
                    <a:pt x="139" y="343"/>
                  </a:cubicBezTo>
                  <a:cubicBezTo>
                    <a:pt x="192" y="395"/>
                    <a:pt x="266" y="438"/>
                    <a:pt x="373" y="449"/>
                  </a:cubicBezTo>
                  <a:cubicBezTo>
                    <a:pt x="479" y="449"/>
                    <a:pt x="607" y="428"/>
                    <a:pt x="777" y="353"/>
                  </a:cubicBezTo>
                  <a:cubicBezTo>
                    <a:pt x="593" y="61"/>
                    <a:pt x="408" y="0"/>
                    <a:pt x="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7"/>
            <p:cNvSpPr/>
            <p:nvPr/>
          </p:nvSpPr>
          <p:spPr>
            <a:xfrm>
              <a:off x="2407224" y="5396637"/>
              <a:ext cx="4301" cy="6279"/>
            </a:xfrm>
            <a:custGeom>
              <a:avLst/>
              <a:gdLst/>
              <a:ahLst/>
              <a:cxnLst/>
              <a:rect l="l" t="t" r="r" b="b"/>
              <a:pathLst>
                <a:path w="511" h="746" extrusionOk="0">
                  <a:moveTo>
                    <a:pt x="383" y="0"/>
                  </a:moveTo>
                  <a:cubicBezTo>
                    <a:pt x="383" y="0"/>
                    <a:pt x="352" y="10"/>
                    <a:pt x="309" y="21"/>
                  </a:cubicBezTo>
                  <a:cubicBezTo>
                    <a:pt x="255" y="43"/>
                    <a:pt x="203" y="74"/>
                    <a:pt x="160" y="128"/>
                  </a:cubicBezTo>
                  <a:cubicBezTo>
                    <a:pt x="54" y="234"/>
                    <a:pt x="0" y="415"/>
                    <a:pt x="139" y="745"/>
                  </a:cubicBezTo>
                  <a:cubicBezTo>
                    <a:pt x="447" y="575"/>
                    <a:pt x="511" y="383"/>
                    <a:pt x="501" y="234"/>
                  </a:cubicBezTo>
                  <a:cubicBezTo>
                    <a:pt x="490" y="170"/>
                    <a:pt x="458" y="107"/>
                    <a:pt x="437" y="64"/>
                  </a:cubicBezTo>
                  <a:cubicBezTo>
                    <a:pt x="404" y="21"/>
                    <a:pt x="383" y="0"/>
                    <a:pt x="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7"/>
            <p:cNvSpPr/>
            <p:nvPr/>
          </p:nvSpPr>
          <p:spPr>
            <a:xfrm>
              <a:off x="2402560" y="5409171"/>
              <a:ext cx="4402" cy="6187"/>
            </a:xfrm>
            <a:custGeom>
              <a:avLst/>
              <a:gdLst/>
              <a:ahLst/>
              <a:cxnLst/>
              <a:rect l="l" t="t" r="r" b="b"/>
              <a:pathLst>
                <a:path w="523" h="735" extrusionOk="0">
                  <a:moveTo>
                    <a:pt x="395" y="1"/>
                  </a:moveTo>
                  <a:cubicBezTo>
                    <a:pt x="76" y="171"/>
                    <a:pt x="1" y="352"/>
                    <a:pt x="12" y="490"/>
                  </a:cubicBezTo>
                  <a:cubicBezTo>
                    <a:pt x="12" y="565"/>
                    <a:pt x="43" y="628"/>
                    <a:pt x="64" y="671"/>
                  </a:cubicBezTo>
                  <a:lnTo>
                    <a:pt x="97" y="735"/>
                  </a:lnTo>
                  <a:cubicBezTo>
                    <a:pt x="97" y="735"/>
                    <a:pt x="139" y="735"/>
                    <a:pt x="182" y="725"/>
                  </a:cubicBezTo>
                  <a:cubicBezTo>
                    <a:pt x="235" y="703"/>
                    <a:pt x="288" y="682"/>
                    <a:pt x="341" y="628"/>
                  </a:cubicBezTo>
                  <a:cubicBezTo>
                    <a:pt x="448" y="533"/>
                    <a:pt x="523" y="342"/>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7"/>
            <p:cNvSpPr/>
            <p:nvPr/>
          </p:nvSpPr>
          <p:spPr>
            <a:xfrm>
              <a:off x="2405431" y="5419028"/>
              <a:ext cx="6279" cy="3864"/>
            </a:xfrm>
            <a:custGeom>
              <a:avLst/>
              <a:gdLst/>
              <a:ahLst/>
              <a:cxnLst/>
              <a:rect l="l" t="t" r="r" b="b"/>
              <a:pathLst>
                <a:path w="746" h="459" extrusionOk="0">
                  <a:moveTo>
                    <a:pt x="245" y="1"/>
                  </a:moveTo>
                  <a:cubicBezTo>
                    <a:pt x="107" y="1"/>
                    <a:pt x="0" y="75"/>
                    <a:pt x="0" y="75"/>
                  </a:cubicBezTo>
                  <a:cubicBezTo>
                    <a:pt x="0" y="75"/>
                    <a:pt x="11" y="213"/>
                    <a:pt x="107" y="320"/>
                  </a:cubicBezTo>
                  <a:cubicBezTo>
                    <a:pt x="172" y="392"/>
                    <a:pt x="275" y="458"/>
                    <a:pt x="446" y="458"/>
                  </a:cubicBezTo>
                  <a:cubicBezTo>
                    <a:pt x="529" y="458"/>
                    <a:pt x="627" y="443"/>
                    <a:pt x="745" y="405"/>
                  </a:cubicBezTo>
                  <a:cubicBezTo>
                    <a:pt x="671" y="235"/>
                    <a:pt x="575" y="138"/>
                    <a:pt x="490" y="75"/>
                  </a:cubicBezTo>
                  <a:cubicBezTo>
                    <a:pt x="405" y="11"/>
                    <a:pt x="319" y="1"/>
                    <a:pt x="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7"/>
            <p:cNvSpPr/>
            <p:nvPr/>
          </p:nvSpPr>
          <p:spPr>
            <a:xfrm>
              <a:off x="2397459" y="5421444"/>
              <a:ext cx="4310" cy="6010"/>
            </a:xfrm>
            <a:custGeom>
              <a:avLst/>
              <a:gdLst/>
              <a:ahLst/>
              <a:cxnLst/>
              <a:rect l="l" t="t" r="r" b="b"/>
              <a:pathLst>
                <a:path w="512" h="714" extrusionOk="0">
                  <a:moveTo>
                    <a:pt x="426" y="0"/>
                  </a:moveTo>
                  <a:cubicBezTo>
                    <a:pt x="426" y="0"/>
                    <a:pt x="287" y="12"/>
                    <a:pt x="181" y="97"/>
                  </a:cubicBezTo>
                  <a:cubicBezTo>
                    <a:pt x="75" y="192"/>
                    <a:pt x="0" y="373"/>
                    <a:pt x="86" y="714"/>
                  </a:cubicBezTo>
                  <a:cubicBezTo>
                    <a:pt x="426" y="586"/>
                    <a:pt x="511" y="395"/>
                    <a:pt x="511" y="246"/>
                  </a:cubicBezTo>
                  <a:cubicBezTo>
                    <a:pt x="511" y="107"/>
                    <a:pt x="426" y="0"/>
                    <a:pt x="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7"/>
            <p:cNvSpPr/>
            <p:nvPr/>
          </p:nvSpPr>
          <p:spPr>
            <a:xfrm>
              <a:off x="2391188" y="5433447"/>
              <a:ext cx="4133" cy="5833"/>
            </a:xfrm>
            <a:custGeom>
              <a:avLst/>
              <a:gdLst/>
              <a:ahLst/>
              <a:cxnLst/>
              <a:rect l="l" t="t" r="r" b="b"/>
              <a:pathLst>
                <a:path w="491" h="693" extrusionOk="0">
                  <a:moveTo>
                    <a:pt x="448" y="0"/>
                  </a:moveTo>
                  <a:cubicBezTo>
                    <a:pt x="277" y="64"/>
                    <a:pt x="171" y="139"/>
                    <a:pt x="107" y="213"/>
                  </a:cubicBezTo>
                  <a:cubicBezTo>
                    <a:pt x="43" y="298"/>
                    <a:pt x="11" y="362"/>
                    <a:pt x="11" y="437"/>
                  </a:cubicBezTo>
                  <a:cubicBezTo>
                    <a:pt x="1" y="575"/>
                    <a:pt x="75" y="693"/>
                    <a:pt x="75" y="693"/>
                  </a:cubicBezTo>
                  <a:cubicBezTo>
                    <a:pt x="75" y="693"/>
                    <a:pt x="79" y="693"/>
                    <a:pt x="88" y="693"/>
                  </a:cubicBezTo>
                  <a:cubicBezTo>
                    <a:pt x="124" y="693"/>
                    <a:pt x="227" y="686"/>
                    <a:pt x="330" y="618"/>
                  </a:cubicBezTo>
                  <a:cubicBezTo>
                    <a:pt x="384" y="575"/>
                    <a:pt x="448" y="511"/>
                    <a:pt x="469" y="405"/>
                  </a:cubicBezTo>
                  <a:cubicBezTo>
                    <a:pt x="490" y="310"/>
                    <a:pt x="490" y="171"/>
                    <a:pt x="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7"/>
            <p:cNvSpPr/>
            <p:nvPr/>
          </p:nvSpPr>
          <p:spPr>
            <a:xfrm>
              <a:off x="2393242" y="5443288"/>
              <a:ext cx="5926" cy="4158"/>
            </a:xfrm>
            <a:custGeom>
              <a:avLst/>
              <a:gdLst/>
              <a:ahLst/>
              <a:cxnLst/>
              <a:rect l="l" t="t" r="r" b="b"/>
              <a:pathLst>
                <a:path w="704" h="494" extrusionOk="0">
                  <a:moveTo>
                    <a:pt x="226" y="1"/>
                  </a:moveTo>
                  <a:cubicBezTo>
                    <a:pt x="102" y="1"/>
                    <a:pt x="1" y="56"/>
                    <a:pt x="1" y="56"/>
                  </a:cubicBezTo>
                  <a:cubicBezTo>
                    <a:pt x="1" y="56"/>
                    <a:pt x="1" y="194"/>
                    <a:pt x="86" y="311"/>
                  </a:cubicBezTo>
                  <a:cubicBezTo>
                    <a:pt x="153" y="402"/>
                    <a:pt x="271" y="494"/>
                    <a:pt x="492" y="494"/>
                  </a:cubicBezTo>
                  <a:cubicBezTo>
                    <a:pt x="554" y="494"/>
                    <a:pt x="624" y="487"/>
                    <a:pt x="703" y="470"/>
                  </a:cubicBezTo>
                  <a:cubicBezTo>
                    <a:pt x="587" y="120"/>
                    <a:pt x="405" y="23"/>
                    <a:pt x="256" y="2"/>
                  </a:cubicBezTo>
                  <a:cubicBezTo>
                    <a:pt x="246" y="1"/>
                    <a:pt x="236" y="1"/>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7"/>
            <p:cNvSpPr/>
            <p:nvPr/>
          </p:nvSpPr>
          <p:spPr>
            <a:xfrm>
              <a:off x="2385001" y="5445005"/>
              <a:ext cx="4310" cy="5648"/>
            </a:xfrm>
            <a:custGeom>
              <a:avLst/>
              <a:gdLst/>
              <a:ahLst/>
              <a:cxnLst/>
              <a:rect l="l" t="t" r="r" b="b"/>
              <a:pathLst>
                <a:path w="512" h="671" extrusionOk="0">
                  <a:moveTo>
                    <a:pt x="432" y="0"/>
                  </a:moveTo>
                  <a:cubicBezTo>
                    <a:pt x="392" y="0"/>
                    <a:pt x="286" y="7"/>
                    <a:pt x="192" y="75"/>
                  </a:cubicBezTo>
                  <a:cubicBezTo>
                    <a:pt x="161" y="96"/>
                    <a:pt x="140" y="117"/>
                    <a:pt x="107" y="150"/>
                  </a:cubicBezTo>
                  <a:cubicBezTo>
                    <a:pt x="86" y="181"/>
                    <a:pt x="65" y="224"/>
                    <a:pt x="43" y="266"/>
                  </a:cubicBezTo>
                  <a:cubicBezTo>
                    <a:pt x="12" y="363"/>
                    <a:pt x="1" y="490"/>
                    <a:pt x="22" y="671"/>
                  </a:cubicBezTo>
                  <a:cubicBezTo>
                    <a:pt x="203" y="618"/>
                    <a:pt x="320" y="554"/>
                    <a:pt x="395" y="479"/>
                  </a:cubicBezTo>
                  <a:cubicBezTo>
                    <a:pt x="427" y="448"/>
                    <a:pt x="459" y="405"/>
                    <a:pt x="469" y="373"/>
                  </a:cubicBezTo>
                  <a:cubicBezTo>
                    <a:pt x="490" y="330"/>
                    <a:pt x="501" y="288"/>
                    <a:pt x="501" y="256"/>
                  </a:cubicBezTo>
                  <a:cubicBezTo>
                    <a:pt x="512" y="117"/>
                    <a:pt x="448" y="1"/>
                    <a:pt x="448" y="1"/>
                  </a:cubicBezTo>
                  <a:cubicBezTo>
                    <a:pt x="448" y="1"/>
                    <a:pt x="442" y="0"/>
                    <a:pt x="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7"/>
            <p:cNvSpPr/>
            <p:nvPr/>
          </p:nvSpPr>
          <p:spPr>
            <a:xfrm>
              <a:off x="2377038" y="5456293"/>
              <a:ext cx="4487" cy="5412"/>
            </a:xfrm>
            <a:custGeom>
              <a:avLst/>
              <a:gdLst/>
              <a:ahLst/>
              <a:cxnLst/>
              <a:rect l="l" t="t" r="r" b="b"/>
              <a:pathLst>
                <a:path w="533" h="643" extrusionOk="0">
                  <a:moveTo>
                    <a:pt x="511" y="1"/>
                  </a:moveTo>
                  <a:cubicBezTo>
                    <a:pt x="426" y="22"/>
                    <a:pt x="351" y="53"/>
                    <a:pt x="298" y="75"/>
                  </a:cubicBezTo>
                  <a:cubicBezTo>
                    <a:pt x="234" y="107"/>
                    <a:pt x="181" y="139"/>
                    <a:pt x="149" y="171"/>
                  </a:cubicBezTo>
                  <a:cubicBezTo>
                    <a:pt x="74" y="235"/>
                    <a:pt x="43" y="309"/>
                    <a:pt x="21" y="384"/>
                  </a:cubicBezTo>
                  <a:cubicBezTo>
                    <a:pt x="0" y="522"/>
                    <a:pt x="53" y="639"/>
                    <a:pt x="53" y="639"/>
                  </a:cubicBezTo>
                  <a:cubicBezTo>
                    <a:pt x="53" y="639"/>
                    <a:pt x="75" y="643"/>
                    <a:pt x="110" y="643"/>
                  </a:cubicBezTo>
                  <a:cubicBezTo>
                    <a:pt x="162" y="643"/>
                    <a:pt x="243" y="635"/>
                    <a:pt x="319" y="597"/>
                  </a:cubicBezTo>
                  <a:cubicBezTo>
                    <a:pt x="383" y="554"/>
                    <a:pt x="436" y="500"/>
                    <a:pt x="479" y="405"/>
                  </a:cubicBezTo>
                  <a:cubicBezTo>
                    <a:pt x="500" y="351"/>
                    <a:pt x="511" y="299"/>
                    <a:pt x="521" y="235"/>
                  </a:cubicBezTo>
                  <a:cubicBezTo>
                    <a:pt x="532" y="171"/>
                    <a:pt x="521" y="86"/>
                    <a:pt x="5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7"/>
            <p:cNvSpPr/>
            <p:nvPr/>
          </p:nvSpPr>
          <p:spPr>
            <a:xfrm>
              <a:off x="2378376" y="5466058"/>
              <a:ext cx="5564" cy="4436"/>
            </a:xfrm>
            <a:custGeom>
              <a:avLst/>
              <a:gdLst/>
              <a:ahLst/>
              <a:cxnLst/>
              <a:rect l="l" t="t" r="r" b="b"/>
              <a:pathLst>
                <a:path w="661" h="527" extrusionOk="0">
                  <a:moveTo>
                    <a:pt x="175" y="1"/>
                  </a:moveTo>
                  <a:cubicBezTo>
                    <a:pt x="80" y="1"/>
                    <a:pt x="11" y="32"/>
                    <a:pt x="11" y="32"/>
                  </a:cubicBezTo>
                  <a:cubicBezTo>
                    <a:pt x="11" y="32"/>
                    <a:pt x="0" y="64"/>
                    <a:pt x="11" y="118"/>
                  </a:cubicBezTo>
                  <a:cubicBezTo>
                    <a:pt x="11" y="160"/>
                    <a:pt x="22" y="224"/>
                    <a:pt x="54" y="288"/>
                  </a:cubicBezTo>
                  <a:cubicBezTo>
                    <a:pt x="121" y="403"/>
                    <a:pt x="258" y="527"/>
                    <a:pt x="557" y="527"/>
                  </a:cubicBezTo>
                  <a:cubicBezTo>
                    <a:pt x="589" y="527"/>
                    <a:pt x="624" y="525"/>
                    <a:pt x="660" y="522"/>
                  </a:cubicBezTo>
                  <a:cubicBezTo>
                    <a:pt x="575" y="149"/>
                    <a:pt x="416" y="43"/>
                    <a:pt x="267" y="11"/>
                  </a:cubicBezTo>
                  <a:cubicBezTo>
                    <a:pt x="235" y="4"/>
                    <a:pt x="204"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7"/>
            <p:cNvSpPr/>
            <p:nvPr/>
          </p:nvSpPr>
          <p:spPr>
            <a:xfrm>
              <a:off x="2369597" y="5466950"/>
              <a:ext cx="4579" cy="5202"/>
            </a:xfrm>
            <a:custGeom>
              <a:avLst/>
              <a:gdLst/>
              <a:ahLst/>
              <a:cxnLst/>
              <a:rect l="l" t="t" r="r" b="b"/>
              <a:pathLst>
                <a:path w="544" h="618" extrusionOk="0">
                  <a:moveTo>
                    <a:pt x="416" y="1"/>
                  </a:moveTo>
                  <a:cubicBezTo>
                    <a:pt x="362" y="1"/>
                    <a:pt x="298" y="12"/>
                    <a:pt x="235" y="43"/>
                  </a:cubicBezTo>
                  <a:cubicBezTo>
                    <a:pt x="171" y="75"/>
                    <a:pt x="107" y="128"/>
                    <a:pt x="64" y="224"/>
                  </a:cubicBezTo>
                  <a:cubicBezTo>
                    <a:pt x="22" y="310"/>
                    <a:pt x="0" y="437"/>
                    <a:pt x="0" y="618"/>
                  </a:cubicBezTo>
                  <a:cubicBezTo>
                    <a:pt x="192" y="596"/>
                    <a:pt x="309" y="533"/>
                    <a:pt x="384" y="469"/>
                  </a:cubicBezTo>
                  <a:cubicBezTo>
                    <a:pt x="469" y="405"/>
                    <a:pt x="511" y="331"/>
                    <a:pt x="522" y="267"/>
                  </a:cubicBezTo>
                  <a:cubicBezTo>
                    <a:pt x="544" y="192"/>
                    <a:pt x="533" y="128"/>
                    <a:pt x="522" y="86"/>
                  </a:cubicBezTo>
                  <a:cubicBezTo>
                    <a:pt x="511" y="33"/>
                    <a:pt x="501"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7"/>
            <p:cNvSpPr/>
            <p:nvPr/>
          </p:nvSpPr>
          <p:spPr>
            <a:xfrm>
              <a:off x="2360371" y="5477337"/>
              <a:ext cx="4848" cy="5076"/>
            </a:xfrm>
            <a:custGeom>
              <a:avLst/>
              <a:gdLst/>
              <a:ahLst/>
              <a:cxnLst/>
              <a:rect l="l" t="t" r="r" b="b"/>
              <a:pathLst>
                <a:path w="576" h="603" extrusionOk="0">
                  <a:moveTo>
                    <a:pt x="575" y="1"/>
                  </a:moveTo>
                  <a:lnTo>
                    <a:pt x="575" y="1"/>
                  </a:lnTo>
                  <a:cubicBezTo>
                    <a:pt x="214" y="55"/>
                    <a:pt x="86" y="204"/>
                    <a:pt x="43" y="331"/>
                  </a:cubicBezTo>
                  <a:cubicBezTo>
                    <a:pt x="1" y="459"/>
                    <a:pt x="43" y="587"/>
                    <a:pt x="43" y="587"/>
                  </a:cubicBezTo>
                  <a:cubicBezTo>
                    <a:pt x="43" y="587"/>
                    <a:pt x="91" y="603"/>
                    <a:pt x="160" y="603"/>
                  </a:cubicBezTo>
                  <a:cubicBezTo>
                    <a:pt x="204" y="603"/>
                    <a:pt x="256" y="596"/>
                    <a:pt x="309" y="576"/>
                  </a:cubicBezTo>
                  <a:cubicBezTo>
                    <a:pt x="448" y="523"/>
                    <a:pt x="575" y="363"/>
                    <a:pt x="5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7"/>
            <p:cNvSpPr/>
            <p:nvPr/>
          </p:nvSpPr>
          <p:spPr>
            <a:xfrm>
              <a:off x="2360733" y="5486883"/>
              <a:ext cx="5286" cy="4891"/>
            </a:xfrm>
            <a:custGeom>
              <a:avLst/>
              <a:gdLst/>
              <a:ahLst/>
              <a:cxnLst/>
              <a:rect l="l" t="t" r="r" b="b"/>
              <a:pathLst>
                <a:path w="628" h="581" extrusionOk="0">
                  <a:moveTo>
                    <a:pt x="149" y="0"/>
                  </a:moveTo>
                  <a:cubicBezTo>
                    <a:pt x="80" y="0"/>
                    <a:pt x="32" y="16"/>
                    <a:pt x="32" y="16"/>
                  </a:cubicBezTo>
                  <a:cubicBezTo>
                    <a:pt x="32" y="16"/>
                    <a:pt x="0" y="144"/>
                    <a:pt x="53" y="283"/>
                  </a:cubicBezTo>
                  <a:cubicBezTo>
                    <a:pt x="107" y="421"/>
                    <a:pt x="256" y="559"/>
                    <a:pt x="628" y="581"/>
                  </a:cubicBezTo>
                  <a:cubicBezTo>
                    <a:pt x="585" y="208"/>
                    <a:pt x="436" y="70"/>
                    <a:pt x="298" y="27"/>
                  </a:cubicBezTo>
                  <a:cubicBezTo>
                    <a:pt x="245" y="7"/>
                    <a:pt x="193"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7"/>
            <p:cNvSpPr/>
            <p:nvPr/>
          </p:nvSpPr>
          <p:spPr>
            <a:xfrm>
              <a:off x="2351591" y="5486883"/>
              <a:ext cx="5118" cy="4798"/>
            </a:xfrm>
            <a:custGeom>
              <a:avLst/>
              <a:gdLst/>
              <a:ahLst/>
              <a:cxnLst/>
              <a:rect l="l" t="t" r="r" b="b"/>
              <a:pathLst>
                <a:path w="608" h="570" extrusionOk="0">
                  <a:moveTo>
                    <a:pt x="443" y="0"/>
                  </a:moveTo>
                  <a:cubicBezTo>
                    <a:pt x="399" y="0"/>
                    <a:pt x="348" y="7"/>
                    <a:pt x="299" y="27"/>
                  </a:cubicBezTo>
                  <a:cubicBezTo>
                    <a:pt x="235" y="49"/>
                    <a:pt x="171" y="101"/>
                    <a:pt x="117" y="187"/>
                  </a:cubicBezTo>
                  <a:cubicBezTo>
                    <a:pt x="54" y="262"/>
                    <a:pt x="11" y="389"/>
                    <a:pt x="1" y="570"/>
                  </a:cubicBezTo>
                  <a:cubicBezTo>
                    <a:pt x="181" y="559"/>
                    <a:pt x="309" y="527"/>
                    <a:pt x="394" y="474"/>
                  </a:cubicBezTo>
                  <a:cubicBezTo>
                    <a:pt x="490" y="421"/>
                    <a:pt x="533" y="347"/>
                    <a:pt x="554" y="272"/>
                  </a:cubicBezTo>
                  <a:cubicBezTo>
                    <a:pt x="607" y="144"/>
                    <a:pt x="564" y="16"/>
                    <a:pt x="564" y="16"/>
                  </a:cubicBezTo>
                  <a:cubicBezTo>
                    <a:pt x="564" y="16"/>
                    <a:pt x="513" y="0"/>
                    <a:pt x="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7"/>
            <p:cNvSpPr/>
            <p:nvPr/>
          </p:nvSpPr>
          <p:spPr>
            <a:xfrm>
              <a:off x="2341465" y="5496513"/>
              <a:ext cx="5210" cy="4630"/>
            </a:xfrm>
            <a:custGeom>
              <a:avLst/>
              <a:gdLst/>
              <a:ahLst/>
              <a:cxnLst/>
              <a:rect l="l" t="t" r="r" b="b"/>
              <a:pathLst>
                <a:path w="619" h="550" extrusionOk="0">
                  <a:moveTo>
                    <a:pt x="618" y="0"/>
                  </a:moveTo>
                  <a:lnTo>
                    <a:pt x="618" y="0"/>
                  </a:lnTo>
                  <a:cubicBezTo>
                    <a:pt x="267" y="11"/>
                    <a:pt x="118" y="128"/>
                    <a:pt x="65" y="256"/>
                  </a:cubicBezTo>
                  <a:cubicBezTo>
                    <a:pt x="1" y="383"/>
                    <a:pt x="33" y="522"/>
                    <a:pt x="33" y="522"/>
                  </a:cubicBezTo>
                  <a:cubicBezTo>
                    <a:pt x="33" y="522"/>
                    <a:pt x="98" y="549"/>
                    <a:pt x="185" y="549"/>
                  </a:cubicBezTo>
                  <a:cubicBezTo>
                    <a:pt x="220" y="549"/>
                    <a:pt x="259" y="545"/>
                    <a:pt x="299" y="532"/>
                  </a:cubicBezTo>
                  <a:cubicBezTo>
                    <a:pt x="438" y="490"/>
                    <a:pt x="597" y="362"/>
                    <a:pt x="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7"/>
            <p:cNvSpPr/>
            <p:nvPr/>
          </p:nvSpPr>
          <p:spPr>
            <a:xfrm>
              <a:off x="2341111" y="5505537"/>
              <a:ext cx="4663" cy="5320"/>
            </a:xfrm>
            <a:custGeom>
              <a:avLst/>
              <a:gdLst/>
              <a:ahLst/>
              <a:cxnLst/>
              <a:rect l="l" t="t" r="r" b="b"/>
              <a:pathLst>
                <a:path w="554" h="632" extrusionOk="0">
                  <a:moveTo>
                    <a:pt x="86" y="0"/>
                  </a:moveTo>
                  <a:cubicBezTo>
                    <a:pt x="53" y="0"/>
                    <a:pt x="33" y="4"/>
                    <a:pt x="33" y="4"/>
                  </a:cubicBezTo>
                  <a:cubicBezTo>
                    <a:pt x="33" y="4"/>
                    <a:pt x="22" y="35"/>
                    <a:pt x="11" y="89"/>
                  </a:cubicBezTo>
                  <a:cubicBezTo>
                    <a:pt x="0" y="131"/>
                    <a:pt x="0" y="205"/>
                    <a:pt x="22" y="269"/>
                  </a:cubicBezTo>
                  <a:cubicBezTo>
                    <a:pt x="43" y="344"/>
                    <a:pt x="85" y="418"/>
                    <a:pt x="160" y="482"/>
                  </a:cubicBezTo>
                  <a:cubicBezTo>
                    <a:pt x="246" y="546"/>
                    <a:pt x="373" y="610"/>
                    <a:pt x="554" y="631"/>
                  </a:cubicBezTo>
                  <a:cubicBezTo>
                    <a:pt x="554" y="259"/>
                    <a:pt x="426" y="110"/>
                    <a:pt x="288" y="46"/>
                  </a:cubicBezTo>
                  <a:cubicBezTo>
                    <a:pt x="211" y="8"/>
                    <a:pt x="135" y="0"/>
                    <a:pt x="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7"/>
            <p:cNvSpPr/>
            <p:nvPr/>
          </p:nvSpPr>
          <p:spPr>
            <a:xfrm>
              <a:off x="2331532" y="5504687"/>
              <a:ext cx="5202" cy="4394"/>
            </a:xfrm>
            <a:custGeom>
              <a:avLst/>
              <a:gdLst/>
              <a:ahLst/>
              <a:cxnLst/>
              <a:rect l="l" t="t" r="r" b="b"/>
              <a:pathLst>
                <a:path w="618" h="522" extrusionOk="0">
                  <a:moveTo>
                    <a:pt x="454" y="1"/>
                  </a:moveTo>
                  <a:cubicBezTo>
                    <a:pt x="423" y="1"/>
                    <a:pt x="388" y="3"/>
                    <a:pt x="351" y="8"/>
                  </a:cubicBezTo>
                  <a:cubicBezTo>
                    <a:pt x="213" y="41"/>
                    <a:pt x="64" y="157"/>
                    <a:pt x="0" y="519"/>
                  </a:cubicBezTo>
                  <a:cubicBezTo>
                    <a:pt x="26" y="521"/>
                    <a:pt x="51" y="522"/>
                    <a:pt x="75" y="522"/>
                  </a:cubicBezTo>
                  <a:cubicBezTo>
                    <a:pt x="374" y="522"/>
                    <a:pt x="516" y="403"/>
                    <a:pt x="585" y="285"/>
                  </a:cubicBezTo>
                  <a:cubicBezTo>
                    <a:pt x="617" y="221"/>
                    <a:pt x="617" y="157"/>
                    <a:pt x="617" y="115"/>
                  </a:cubicBezTo>
                  <a:lnTo>
                    <a:pt x="617" y="30"/>
                  </a:lnTo>
                  <a:cubicBezTo>
                    <a:pt x="617" y="30"/>
                    <a:pt x="585" y="19"/>
                    <a:pt x="532" y="8"/>
                  </a:cubicBezTo>
                  <a:cubicBezTo>
                    <a:pt x="511" y="3"/>
                    <a:pt x="484" y="1"/>
                    <a:pt x="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7"/>
            <p:cNvSpPr/>
            <p:nvPr/>
          </p:nvSpPr>
          <p:spPr>
            <a:xfrm>
              <a:off x="2320690" y="5513306"/>
              <a:ext cx="5471" cy="4301"/>
            </a:xfrm>
            <a:custGeom>
              <a:avLst/>
              <a:gdLst/>
              <a:ahLst/>
              <a:cxnLst/>
              <a:rect l="l" t="t" r="r" b="b"/>
              <a:pathLst>
                <a:path w="650" h="511" extrusionOk="0">
                  <a:moveTo>
                    <a:pt x="528" y="0"/>
                  </a:moveTo>
                  <a:cubicBezTo>
                    <a:pt x="251" y="0"/>
                    <a:pt x="120" y="96"/>
                    <a:pt x="64" y="209"/>
                  </a:cubicBezTo>
                  <a:cubicBezTo>
                    <a:pt x="21" y="261"/>
                    <a:pt x="11" y="325"/>
                    <a:pt x="0" y="379"/>
                  </a:cubicBezTo>
                  <a:lnTo>
                    <a:pt x="0" y="453"/>
                  </a:lnTo>
                  <a:cubicBezTo>
                    <a:pt x="0" y="453"/>
                    <a:pt x="32" y="474"/>
                    <a:pt x="75" y="485"/>
                  </a:cubicBezTo>
                  <a:cubicBezTo>
                    <a:pt x="114" y="501"/>
                    <a:pt x="158" y="511"/>
                    <a:pt x="209" y="511"/>
                  </a:cubicBezTo>
                  <a:cubicBezTo>
                    <a:pt x="227" y="511"/>
                    <a:pt x="247" y="509"/>
                    <a:pt x="266" y="507"/>
                  </a:cubicBezTo>
                  <a:cubicBezTo>
                    <a:pt x="404" y="474"/>
                    <a:pt x="575" y="358"/>
                    <a:pt x="650" y="6"/>
                  </a:cubicBezTo>
                  <a:cubicBezTo>
                    <a:pt x="606" y="2"/>
                    <a:pt x="565"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7"/>
            <p:cNvSpPr/>
            <p:nvPr/>
          </p:nvSpPr>
          <p:spPr>
            <a:xfrm>
              <a:off x="2319166" y="5521690"/>
              <a:ext cx="4756" cy="5741"/>
            </a:xfrm>
            <a:custGeom>
              <a:avLst/>
              <a:gdLst/>
              <a:ahLst/>
              <a:cxnLst/>
              <a:rect l="l" t="t" r="r" b="b"/>
              <a:pathLst>
                <a:path w="565" h="682" extrusionOk="0">
                  <a:moveTo>
                    <a:pt x="64" y="0"/>
                  </a:moveTo>
                  <a:cubicBezTo>
                    <a:pt x="64" y="0"/>
                    <a:pt x="1" y="117"/>
                    <a:pt x="22" y="266"/>
                  </a:cubicBezTo>
                  <a:cubicBezTo>
                    <a:pt x="43" y="405"/>
                    <a:pt x="150" y="585"/>
                    <a:pt x="511" y="681"/>
                  </a:cubicBezTo>
                  <a:cubicBezTo>
                    <a:pt x="564" y="319"/>
                    <a:pt x="436" y="149"/>
                    <a:pt x="320" y="74"/>
                  </a:cubicBezTo>
                  <a:cubicBezTo>
                    <a:pt x="192" y="0"/>
                    <a:pt x="6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7"/>
            <p:cNvSpPr/>
            <p:nvPr/>
          </p:nvSpPr>
          <p:spPr>
            <a:xfrm>
              <a:off x="2309494" y="5520040"/>
              <a:ext cx="5741" cy="4082"/>
            </a:xfrm>
            <a:custGeom>
              <a:avLst/>
              <a:gdLst/>
              <a:ahLst/>
              <a:cxnLst/>
              <a:rect l="l" t="t" r="r" b="b"/>
              <a:pathLst>
                <a:path w="682" h="485" extrusionOk="0">
                  <a:moveTo>
                    <a:pt x="473" y="0"/>
                  </a:moveTo>
                  <a:cubicBezTo>
                    <a:pt x="454" y="0"/>
                    <a:pt x="435" y="2"/>
                    <a:pt x="415" y="5"/>
                  </a:cubicBezTo>
                  <a:cubicBezTo>
                    <a:pt x="341" y="5"/>
                    <a:pt x="266" y="36"/>
                    <a:pt x="192" y="111"/>
                  </a:cubicBezTo>
                  <a:cubicBezTo>
                    <a:pt x="128" y="185"/>
                    <a:pt x="53" y="291"/>
                    <a:pt x="0" y="462"/>
                  </a:cubicBezTo>
                  <a:cubicBezTo>
                    <a:pt x="80" y="477"/>
                    <a:pt x="152" y="485"/>
                    <a:pt x="216" y="485"/>
                  </a:cubicBezTo>
                  <a:cubicBezTo>
                    <a:pt x="290" y="485"/>
                    <a:pt x="353" y="474"/>
                    <a:pt x="405" y="452"/>
                  </a:cubicBezTo>
                  <a:cubicBezTo>
                    <a:pt x="500" y="419"/>
                    <a:pt x="564" y="366"/>
                    <a:pt x="606" y="303"/>
                  </a:cubicBezTo>
                  <a:cubicBezTo>
                    <a:pt x="681" y="185"/>
                    <a:pt x="670" y="47"/>
                    <a:pt x="670" y="47"/>
                  </a:cubicBezTo>
                  <a:cubicBezTo>
                    <a:pt x="670" y="47"/>
                    <a:pt x="585" y="0"/>
                    <a:pt x="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7"/>
            <p:cNvSpPr/>
            <p:nvPr/>
          </p:nvSpPr>
          <p:spPr>
            <a:xfrm>
              <a:off x="2297928" y="5527440"/>
              <a:ext cx="5842" cy="4015"/>
            </a:xfrm>
            <a:custGeom>
              <a:avLst/>
              <a:gdLst/>
              <a:ahLst/>
              <a:cxnLst/>
              <a:rect l="l" t="t" r="r" b="b"/>
              <a:pathLst>
                <a:path w="694" h="477" extrusionOk="0">
                  <a:moveTo>
                    <a:pt x="460" y="1"/>
                  </a:moveTo>
                  <a:cubicBezTo>
                    <a:pt x="393" y="1"/>
                    <a:pt x="337" y="9"/>
                    <a:pt x="289" y="19"/>
                  </a:cubicBezTo>
                  <a:cubicBezTo>
                    <a:pt x="193" y="51"/>
                    <a:pt x="129" y="94"/>
                    <a:pt x="86" y="147"/>
                  </a:cubicBezTo>
                  <a:cubicBezTo>
                    <a:pt x="1" y="264"/>
                    <a:pt x="1" y="403"/>
                    <a:pt x="1" y="403"/>
                  </a:cubicBezTo>
                  <a:cubicBezTo>
                    <a:pt x="1" y="403"/>
                    <a:pt x="107" y="477"/>
                    <a:pt x="246" y="477"/>
                  </a:cubicBezTo>
                  <a:cubicBezTo>
                    <a:pt x="320" y="466"/>
                    <a:pt x="405" y="445"/>
                    <a:pt x="480" y="381"/>
                  </a:cubicBezTo>
                  <a:cubicBezTo>
                    <a:pt x="554" y="306"/>
                    <a:pt x="639" y="200"/>
                    <a:pt x="693" y="30"/>
                  </a:cubicBezTo>
                  <a:cubicBezTo>
                    <a:pt x="603" y="9"/>
                    <a:pt x="526" y="1"/>
                    <a:pt x="4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7"/>
            <p:cNvSpPr/>
            <p:nvPr/>
          </p:nvSpPr>
          <p:spPr>
            <a:xfrm>
              <a:off x="2295698" y="5535209"/>
              <a:ext cx="4487" cy="6103"/>
            </a:xfrm>
            <a:custGeom>
              <a:avLst/>
              <a:gdLst/>
              <a:ahLst/>
              <a:cxnLst/>
              <a:rect l="l" t="t" r="r" b="b"/>
              <a:pathLst>
                <a:path w="533" h="725" extrusionOk="0">
                  <a:moveTo>
                    <a:pt x="74" y="1"/>
                  </a:moveTo>
                  <a:cubicBezTo>
                    <a:pt x="74" y="1"/>
                    <a:pt x="0" y="107"/>
                    <a:pt x="11" y="256"/>
                  </a:cubicBezTo>
                  <a:cubicBezTo>
                    <a:pt x="11" y="405"/>
                    <a:pt x="96" y="586"/>
                    <a:pt x="436" y="724"/>
                  </a:cubicBezTo>
                  <a:cubicBezTo>
                    <a:pt x="532" y="362"/>
                    <a:pt x="436" y="192"/>
                    <a:pt x="320" y="97"/>
                  </a:cubicBezTo>
                  <a:cubicBezTo>
                    <a:pt x="213" y="1"/>
                    <a:pt x="74" y="1"/>
                    <a:pt x="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7"/>
            <p:cNvSpPr/>
            <p:nvPr/>
          </p:nvSpPr>
          <p:spPr>
            <a:xfrm>
              <a:off x="2285925" y="5532793"/>
              <a:ext cx="6019" cy="3847"/>
            </a:xfrm>
            <a:custGeom>
              <a:avLst/>
              <a:gdLst/>
              <a:ahLst/>
              <a:cxnLst/>
              <a:rect l="l" t="t" r="r" b="b"/>
              <a:pathLst>
                <a:path w="715" h="457" extrusionOk="0">
                  <a:moveTo>
                    <a:pt x="469" y="1"/>
                  </a:moveTo>
                  <a:cubicBezTo>
                    <a:pt x="320" y="1"/>
                    <a:pt x="150" y="75"/>
                    <a:pt x="1" y="405"/>
                  </a:cubicBezTo>
                  <a:cubicBezTo>
                    <a:pt x="116" y="441"/>
                    <a:pt x="214" y="456"/>
                    <a:pt x="297" y="456"/>
                  </a:cubicBezTo>
                  <a:cubicBezTo>
                    <a:pt x="460" y="456"/>
                    <a:pt x="566" y="397"/>
                    <a:pt x="629" y="320"/>
                  </a:cubicBezTo>
                  <a:cubicBezTo>
                    <a:pt x="714" y="214"/>
                    <a:pt x="714" y="75"/>
                    <a:pt x="714" y="75"/>
                  </a:cubicBezTo>
                  <a:cubicBezTo>
                    <a:pt x="714" y="75"/>
                    <a:pt x="608" y="1"/>
                    <a:pt x="4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7"/>
            <p:cNvSpPr/>
            <p:nvPr/>
          </p:nvSpPr>
          <p:spPr>
            <a:xfrm>
              <a:off x="2273660" y="5538728"/>
              <a:ext cx="6187" cy="3838"/>
            </a:xfrm>
            <a:custGeom>
              <a:avLst/>
              <a:gdLst/>
              <a:ahLst/>
              <a:cxnLst/>
              <a:rect l="l" t="t" r="r" b="b"/>
              <a:pathLst>
                <a:path w="735" h="456" extrusionOk="0">
                  <a:moveTo>
                    <a:pt x="417" y="1"/>
                  </a:moveTo>
                  <a:cubicBezTo>
                    <a:pt x="386" y="1"/>
                    <a:pt x="357" y="3"/>
                    <a:pt x="330" y="8"/>
                  </a:cubicBezTo>
                  <a:cubicBezTo>
                    <a:pt x="235" y="19"/>
                    <a:pt x="171" y="62"/>
                    <a:pt x="117" y="115"/>
                  </a:cubicBezTo>
                  <a:cubicBezTo>
                    <a:pt x="64" y="168"/>
                    <a:pt x="43" y="221"/>
                    <a:pt x="22" y="275"/>
                  </a:cubicBezTo>
                  <a:cubicBezTo>
                    <a:pt x="11" y="317"/>
                    <a:pt x="0" y="349"/>
                    <a:pt x="0" y="349"/>
                  </a:cubicBezTo>
                  <a:cubicBezTo>
                    <a:pt x="0" y="349"/>
                    <a:pt x="32" y="381"/>
                    <a:pt x="75" y="402"/>
                  </a:cubicBezTo>
                  <a:cubicBezTo>
                    <a:pt x="117" y="424"/>
                    <a:pt x="171" y="445"/>
                    <a:pt x="245" y="455"/>
                  </a:cubicBezTo>
                  <a:cubicBezTo>
                    <a:pt x="320" y="455"/>
                    <a:pt x="405" y="445"/>
                    <a:pt x="490" y="381"/>
                  </a:cubicBezTo>
                  <a:cubicBezTo>
                    <a:pt x="533" y="349"/>
                    <a:pt x="575" y="317"/>
                    <a:pt x="618" y="264"/>
                  </a:cubicBezTo>
                  <a:cubicBezTo>
                    <a:pt x="639" y="232"/>
                    <a:pt x="660" y="211"/>
                    <a:pt x="682" y="179"/>
                  </a:cubicBezTo>
                  <a:cubicBezTo>
                    <a:pt x="703" y="136"/>
                    <a:pt x="713" y="105"/>
                    <a:pt x="734" y="62"/>
                  </a:cubicBezTo>
                  <a:cubicBezTo>
                    <a:pt x="692" y="51"/>
                    <a:pt x="649" y="41"/>
                    <a:pt x="618" y="30"/>
                  </a:cubicBezTo>
                  <a:cubicBezTo>
                    <a:pt x="575" y="19"/>
                    <a:pt x="543" y="8"/>
                    <a:pt x="511" y="8"/>
                  </a:cubicBezTo>
                  <a:cubicBezTo>
                    <a:pt x="479" y="3"/>
                    <a:pt x="447"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7"/>
            <p:cNvSpPr/>
            <p:nvPr/>
          </p:nvSpPr>
          <p:spPr>
            <a:xfrm>
              <a:off x="2270613" y="5545959"/>
              <a:ext cx="4487" cy="6456"/>
            </a:xfrm>
            <a:custGeom>
              <a:avLst/>
              <a:gdLst/>
              <a:ahLst/>
              <a:cxnLst/>
              <a:rect l="l" t="t" r="r" b="b"/>
              <a:pathLst>
                <a:path w="533" h="767" extrusionOk="0">
                  <a:moveTo>
                    <a:pt x="117" y="1"/>
                  </a:moveTo>
                  <a:cubicBezTo>
                    <a:pt x="117" y="1"/>
                    <a:pt x="32" y="97"/>
                    <a:pt x="22" y="246"/>
                  </a:cubicBezTo>
                  <a:cubicBezTo>
                    <a:pt x="1" y="384"/>
                    <a:pt x="64" y="586"/>
                    <a:pt x="394" y="767"/>
                  </a:cubicBezTo>
                  <a:cubicBezTo>
                    <a:pt x="533" y="416"/>
                    <a:pt x="448" y="225"/>
                    <a:pt x="351" y="118"/>
                  </a:cubicBezTo>
                  <a:cubicBezTo>
                    <a:pt x="299" y="65"/>
                    <a:pt x="245" y="43"/>
                    <a:pt x="192" y="22"/>
                  </a:cubicBezTo>
                  <a:cubicBezTo>
                    <a:pt x="150" y="1"/>
                    <a:pt x="117"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7"/>
            <p:cNvSpPr/>
            <p:nvPr/>
          </p:nvSpPr>
          <p:spPr>
            <a:xfrm>
              <a:off x="2261118" y="5542709"/>
              <a:ext cx="6279" cy="3737"/>
            </a:xfrm>
            <a:custGeom>
              <a:avLst/>
              <a:gdLst/>
              <a:ahLst/>
              <a:cxnLst/>
              <a:rect l="l" t="t" r="r" b="b"/>
              <a:pathLst>
                <a:path w="746" h="444" extrusionOk="0">
                  <a:moveTo>
                    <a:pt x="461" y="0"/>
                  </a:moveTo>
                  <a:cubicBezTo>
                    <a:pt x="403" y="0"/>
                    <a:pt x="344" y="15"/>
                    <a:pt x="277" y="57"/>
                  </a:cubicBezTo>
                  <a:cubicBezTo>
                    <a:pt x="181" y="110"/>
                    <a:pt x="96" y="206"/>
                    <a:pt x="1" y="355"/>
                  </a:cubicBezTo>
                  <a:cubicBezTo>
                    <a:pt x="128" y="423"/>
                    <a:pt x="243" y="444"/>
                    <a:pt x="332" y="444"/>
                  </a:cubicBezTo>
                  <a:cubicBezTo>
                    <a:pt x="355" y="444"/>
                    <a:pt x="375" y="442"/>
                    <a:pt x="394" y="440"/>
                  </a:cubicBezTo>
                  <a:cubicBezTo>
                    <a:pt x="500" y="429"/>
                    <a:pt x="575" y="387"/>
                    <a:pt x="628" y="344"/>
                  </a:cubicBezTo>
                  <a:cubicBezTo>
                    <a:pt x="734" y="249"/>
                    <a:pt x="746" y="110"/>
                    <a:pt x="746" y="110"/>
                  </a:cubicBezTo>
                  <a:cubicBezTo>
                    <a:pt x="746" y="110"/>
                    <a:pt x="649" y="15"/>
                    <a:pt x="511" y="4"/>
                  </a:cubicBezTo>
                  <a:cubicBezTo>
                    <a:pt x="495" y="1"/>
                    <a:pt x="478" y="0"/>
                    <a:pt x="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7"/>
            <p:cNvSpPr/>
            <p:nvPr/>
          </p:nvSpPr>
          <p:spPr>
            <a:xfrm>
              <a:off x="2248306" y="5547112"/>
              <a:ext cx="6456" cy="3695"/>
            </a:xfrm>
            <a:custGeom>
              <a:avLst/>
              <a:gdLst/>
              <a:ahLst/>
              <a:cxnLst/>
              <a:rect l="l" t="t" r="r" b="b"/>
              <a:pathLst>
                <a:path w="767" h="439" extrusionOk="0">
                  <a:moveTo>
                    <a:pt x="415" y="0"/>
                  </a:moveTo>
                  <a:cubicBezTo>
                    <a:pt x="401" y="0"/>
                    <a:pt x="387" y="1"/>
                    <a:pt x="373" y="2"/>
                  </a:cubicBezTo>
                  <a:cubicBezTo>
                    <a:pt x="277" y="2"/>
                    <a:pt x="203" y="45"/>
                    <a:pt x="149" y="76"/>
                  </a:cubicBezTo>
                  <a:cubicBezTo>
                    <a:pt x="33" y="173"/>
                    <a:pt x="0" y="300"/>
                    <a:pt x="0" y="300"/>
                  </a:cubicBezTo>
                  <a:cubicBezTo>
                    <a:pt x="0" y="300"/>
                    <a:pt x="97" y="407"/>
                    <a:pt x="235" y="428"/>
                  </a:cubicBezTo>
                  <a:cubicBezTo>
                    <a:pt x="258" y="435"/>
                    <a:pt x="283" y="438"/>
                    <a:pt x="308" y="438"/>
                  </a:cubicBezTo>
                  <a:cubicBezTo>
                    <a:pt x="363" y="438"/>
                    <a:pt x="421" y="422"/>
                    <a:pt x="480" y="386"/>
                  </a:cubicBezTo>
                  <a:cubicBezTo>
                    <a:pt x="575" y="343"/>
                    <a:pt x="671" y="247"/>
                    <a:pt x="767" y="98"/>
                  </a:cubicBezTo>
                  <a:cubicBezTo>
                    <a:pt x="628" y="33"/>
                    <a:pt x="513" y="0"/>
                    <a:pt x="4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7"/>
            <p:cNvSpPr/>
            <p:nvPr/>
          </p:nvSpPr>
          <p:spPr>
            <a:xfrm>
              <a:off x="2244459" y="5553577"/>
              <a:ext cx="4394" cy="6726"/>
            </a:xfrm>
            <a:custGeom>
              <a:avLst/>
              <a:gdLst/>
              <a:ahLst/>
              <a:cxnLst/>
              <a:rect l="l" t="t" r="r" b="b"/>
              <a:pathLst>
                <a:path w="522" h="799" extrusionOk="0">
                  <a:moveTo>
                    <a:pt x="159" y="1"/>
                  </a:moveTo>
                  <a:cubicBezTo>
                    <a:pt x="159" y="1"/>
                    <a:pt x="64" y="96"/>
                    <a:pt x="32" y="235"/>
                  </a:cubicBezTo>
                  <a:cubicBezTo>
                    <a:pt x="0" y="384"/>
                    <a:pt x="43" y="586"/>
                    <a:pt x="341" y="798"/>
                  </a:cubicBezTo>
                  <a:cubicBezTo>
                    <a:pt x="521" y="469"/>
                    <a:pt x="468" y="277"/>
                    <a:pt x="372" y="160"/>
                  </a:cubicBezTo>
                  <a:cubicBezTo>
                    <a:pt x="287" y="43"/>
                    <a:pt x="159"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7"/>
            <p:cNvSpPr/>
            <p:nvPr/>
          </p:nvSpPr>
          <p:spPr>
            <a:xfrm>
              <a:off x="2235317" y="5549721"/>
              <a:ext cx="6549" cy="3687"/>
            </a:xfrm>
            <a:custGeom>
              <a:avLst/>
              <a:gdLst/>
              <a:ahLst/>
              <a:cxnLst/>
              <a:rect l="l" t="t" r="r" b="b"/>
              <a:pathLst>
                <a:path w="778" h="438" extrusionOk="0">
                  <a:moveTo>
                    <a:pt x="473" y="1"/>
                  </a:moveTo>
                  <a:cubicBezTo>
                    <a:pt x="424" y="1"/>
                    <a:pt x="371" y="12"/>
                    <a:pt x="309" y="33"/>
                  </a:cubicBezTo>
                  <a:cubicBezTo>
                    <a:pt x="224" y="76"/>
                    <a:pt x="117" y="150"/>
                    <a:pt x="1" y="299"/>
                  </a:cubicBezTo>
                  <a:cubicBezTo>
                    <a:pt x="160" y="395"/>
                    <a:pt x="288" y="426"/>
                    <a:pt x="394" y="437"/>
                  </a:cubicBezTo>
                  <a:cubicBezTo>
                    <a:pt x="490" y="437"/>
                    <a:pt x="575" y="405"/>
                    <a:pt x="628" y="362"/>
                  </a:cubicBezTo>
                  <a:cubicBezTo>
                    <a:pt x="746" y="267"/>
                    <a:pt x="777" y="139"/>
                    <a:pt x="777" y="139"/>
                  </a:cubicBezTo>
                  <a:cubicBezTo>
                    <a:pt x="777" y="139"/>
                    <a:pt x="692" y="33"/>
                    <a:pt x="554" y="12"/>
                  </a:cubicBezTo>
                  <a:cubicBezTo>
                    <a:pt x="527" y="4"/>
                    <a:pt x="501" y="1"/>
                    <a:pt x="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7"/>
            <p:cNvSpPr/>
            <p:nvPr/>
          </p:nvSpPr>
          <p:spPr>
            <a:xfrm>
              <a:off x="2222245" y="5552390"/>
              <a:ext cx="6540" cy="3603"/>
            </a:xfrm>
            <a:custGeom>
              <a:avLst/>
              <a:gdLst/>
              <a:ahLst/>
              <a:cxnLst/>
              <a:rect l="l" t="t" r="r" b="b"/>
              <a:pathLst>
                <a:path w="777" h="428" extrusionOk="0">
                  <a:moveTo>
                    <a:pt x="357" y="0"/>
                  </a:moveTo>
                  <a:cubicBezTo>
                    <a:pt x="281" y="0"/>
                    <a:pt x="214" y="21"/>
                    <a:pt x="170" y="57"/>
                  </a:cubicBezTo>
                  <a:cubicBezTo>
                    <a:pt x="43" y="131"/>
                    <a:pt x="0" y="258"/>
                    <a:pt x="0" y="258"/>
                  </a:cubicBezTo>
                  <a:cubicBezTo>
                    <a:pt x="0" y="258"/>
                    <a:pt x="74" y="365"/>
                    <a:pt x="213" y="407"/>
                  </a:cubicBezTo>
                  <a:cubicBezTo>
                    <a:pt x="248" y="419"/>
                    <a:pt x="290" y="428"/>
                    <a:pt x="338" y="428"/>
                  </a:cubicBezTo>
                  <a:cubicBezTo>
                    <a:pt x="377" y="428"/>
                    <a:pt x="420" y="422"/>
                    <a:pt x="468" y="407"/>
                  </a:cubicBezTo>
                  <a:cubicBezTo>
                    <a:pt x="564" y="365"/>
                    <a:pt x="670" y="280"/>
                    <a:pt x="776" y="142"/>
                  </a:cubicBezTo>
                  <a:cubicBezTo>
                    <a:pt x="627" y="45"/>
                    <a:pt x="500" y="14"/>
                    <a:pt x="404" y="3"/>
                  </a:cubicBezTo>
                  <a:cubicBezTo>
                    <a:pt x="388" y="1"/>
                    <a:pt x="373"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7"/>
            <p:cNvSpPr/>
            <p:nvPr/>
          </p:nvSpPr>
          <p:spPr>
            <a:xfrm>
              <a:off x="2217581" y="5558324"/>
              <a:ext cx="4217" cy="6810"/>
            </a:xfrm>
            <a:custGeom>
              <a:avLst/>
              <a:gdLst/>
              <a:ahLst/>
              <a:cxnLst/>
              <a:rect l="l" t="t" r="r" b="b"/>
              <a:pathLst>
                <a:path w="501" h="809" extrusionOk="0">
                  <a:moveTo>
                    <a:pt x="202" y="0"/>
                  </a:moveTo>
                  <a:cubicBezTo>
                    <a:pt x="202" y="0"/>
                    <a:pt x="96" y="75"/>
                    <a:pt x="43" y="213"/>
                  </a:cubicBezTo>
                  <a:cubicBezTo>
                    <a:pt x="1" y="352"/>
                    <a:pt x="11" y="554"/>
                    <a:pt x="288" y="809"/>
                  </a:cubicBezTo>
                  <a:cubicBezTo>
                    <a:pt x="500" y="490"/>
                    <a:pt x="469" y="298"/>
                    <a:pt x="394" y="170"/>
                  </a:cubicBezTo>
                  <a:cubicBezTo>
                    <a:pt x="320" y="43"/>
                    <a:pt x="2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7"/>
            <p:cNvSpPr/>
            <p:nvPr/>
          </p:nvSpPr>
          <p:spPr>
            <a:xfrm>
              <a:off x="2208987" y="5553627"/>
              <a:ext cx="6633" cy="3611"/>
            </a:xfrm>
            <a:custGeom>
              <a:avLst/>
              <a:gdLst/>
              <a:ahLst/>
              <a:cxnLst/>
              <a:rect l="l" t="t" r="r" b="b"/>
              <a:pathLst>
                <a:path w="788" h="429" extrusionOk="0">
                  <a:moveTo>
                    <a:pt x="451" y="1"/>
                  </a:moveTo>
                  <a:cubicBezTo>
                    <a:pt x="331" y="1"/>
                    <a:pt x="181" y="61"/>
                    <a:pt x="0" y="250"/>
                  </a:cubicBezTo>
                  <a:cubicBezTo>
                    <a:pt x="179" y="383"/>
                    <a:pt x="329" y="429"/>
                    <a:pt x="446" y="429"/>
                  </a:cubicBezTo>
                  <a:cubicBezTo>
                    <a:pt x="516" y="429"/>
                    <a:pt x="573" y="412"/>
                    <a:pt x="617" y="388"/>
                  </a:cubicBezTo>
                  <a:cubicBezTo>
                    <a:pt x="745" y="303"/>
                    <a:pt x="788" y="186"/>
                    <a:pt x="788" y="186"/>
                  </a:cubicBezTo>
                  <a:cubicBezTo>
                    <a:pt x="788" y="186"/>
                    <a:pt x="713" y="69"/>
                    <a:pt x="585" y="26"/>
                  </a:cubicBezTo>
                  <a:cubicBezTo>
                    <a:pt x="545" y="11"/>
                    <a:pt x="500" y="1"/>
                    <a:pt x="4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7"/>
            <p:cNvSpPr/>
            <p:nvPr/>
          </p:nvSpPr>
          <p:spPr>
            <a:xfrm>
              <a:off x="2195729" y="5554561"/>
              <a:ext cx="6633" cy="3594"/>
            </a:xfrm>
            <a:custGeom>
              <a:avLst/>
              <a:gdLst/>
              <a:ahLst/>
              <a:cxnLst/>
              <a:rect l="l" t="t" r="r" b="b"/>
              <a:pathLst>
                <a:path w="788" h="427" extrusionOk="0">
                  <a:moveTo>
                    <a:pt x="333" y="0"/>
                  </a:moveTo>
                  <a:cubicBezTo>
                    <a:pt x="278" y="0"/>
                    <a:pt x="233" y="12"/>
                    <a:pt x="192" y="33"/>
                  </a:cubicBezTo>
                  <a:cubicBezTo>
                    <a:pt x="64" y="96"/>
                    <a:pt x="0" y="224"/>
                    <a:pt x="0" y="224"/>
                  </a:cubicBezTo>
                  <a:cubicBezTo>
                    <a:pt x="0" y="224"/>
                    <a:pt x="64" y="341"/>
                    <a:pt x="192" y="394"/>
                  </a:cubicBezTo>
                  <a:cubicBezTo>
                    <a:pt x="240" y="415"/>
                    <a:pt x="288" y="427"/>
                    <a:pt x="345" y="427"/>
                  </a:cubicBezTo>
                  <a:cubicBezTo>
                    <a:pt x="376" y="427"/>
                    <a:pt x="410" y="423"/>
                    <a:pt x="447" y="416"/>
                  </a:cubicBezTo>
                  <a:cubicBezTo>
                    <a:pt x="500" y="405"/>
                    <a:pt x="553" y="383"/>
                    <a:pt x="606" y="341"/>
                  </a:cubicBezTo>
                  <a:cubicBezTo>
                    <a:pt x="639" y="331"/>
                    <a:pt x="670" y="309"/>
                    <a:pt x="702" y="288"/>
                  </a:cubicBezTo>
                  <a:cubicBezTo>
                    <a:pt x="724" y="256"/>
                    <a:pt x="755" y="234"/>
                    <a:pt x="788" y="203"/>
                  </a:cubicBezTo>
                  <a:cubicBezTo>
                    <a:pt x="755" y="171"/>
                    <a:pt x="724" y="149"/>
                    <a:pt x="691" y="128"/>
                  </a:cubicBezTo>
                  <a:cubicBezTo>
                    <a:pt x="660" y="107"/>
                    <a:pt x="628" y="85"/>
                    <a:pt x="596" y="75"/>
                  </a:cubicBezTo>
                  <a:cubicBezTo>
                    <a:pt x="532" y="43"/>
                    <a:pt x="479" y="22"/>
                    <a:pt x="436" y="11"/>
                  </a:cubicBezTo>
                  <a:cubicBezTo>
                    <a:pt x="398" y="4"/>
                    <a:pt x="364" y="0"/>
                    <a:pt x="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7"/>
            <p:cNvSpPr/>
            <p:nvPr/>
          </p:nvSpPr>
          <p:spPr>
            <a:xfrm>
              <a:off x="2190257" y="5559848"/>
              <a:ext cx="4226" cy="6902"/>
            </a:xfrm>
            <a:custGeom>
              <a:avLst/>
              <a:gdLst/>
              <a:ahLst/>
              <a:cxnLst/>
              <a:rect l="l" t="t" r="r" b="b"/>
              <a:pathLst>
                <a:path w="502" h="820" extrusionOk="0">
                  <a:moveTo>
                    <a:pt x="256" y="1"/>
                  </a:moveTo>
                  <a:cubicBezTo>
                    <a:pt x="256" y="1"/>
                    <a:pt x="139" y="64"/>
                    <a:pt x="75" y="192"/>
                  </a:cubicBezTo>
                  <a:cubicBezTo>
                    <a:pt x="12" y="330"/>
                    <a:pt x="0" y="533"/>
                    <a:pt x="246" y="820"/>
                  </a:cubicBezTo>
                  <a:cubicBezTo>
                    <a:pt x="501" y="533"/>
                    <a:pt x="490" y="330"/>
                    <a:pt x="426" y="192"/>
                  </a:cubicBezTo>
                  <a:cubicBezTo>
                    <a:pt x="373" y="64"/>
                    <a:pt x="256" y="1"/>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7"/>
            <p:cNvSpPr/>
            <p:nvPr/>
          </p:nvSpPr>
          <p:spPr>
            <a:xfrm>
              <a:off x="2182471" y="5554486"/>
              <a:ext cx="6633" cy="3577"/>
            </a:xfrm>
            <a:custGeom>
              <a:avLst/>
              <a:gdLst/>
              <a:ahLst/>
              <a:cxnLst/>
              <a:rect l="l" t="t" r="r" b="b"/>
              <a:pathLst>
                <a:path w="788" h="425" extrusionOk="0">
                  <a:moveTo>
                    <a:pt x="437" y="1"/>
                  </a:moveTo>
                  <a:cubicBezTo>
                    <a:pt x="413" y="1"/>
                    <a:pt x="388" y="3"/>
                    <a:pt x="362" y="9"/>
                  </a:cubicBezTo>
                  <a:cubicBezTo>
                    <a:pt x="308" y="20"/>
                    <a:pt x="255" y="42"/>
                    <a:pt x="192" y="63"/>
                  </a:cubicBezTo>
                  <a:lnTo>
                    <a:pt x="95" y="127"/>
                  </a:lnTo>
                  <a:lnTo>
                    <a:pt x="0" y="191"/>
                  </a:lnTo>
                  <a:cubicBezTo>
                    <a:pt x="32" y="233"/>
                    <a:pt x="64" y="254"/>
                    <a:pt x="95" y="286"/>
                  </a:cubicBezTo>
                  <a:cubicBezTo>
                    <a:pt x="128" y="307"/>
                    <a:pt x="149" y="329"/>
                    <a:pt x="181" y="340"/>
                  </a:cubicBezTo>
                  <a:cubicBezTo>
                    <a:pt x="244" y="382"/>
                    <a:pt x="298" y="403"/>
                    <a:pt x="341" y="414"/>
                  </a:cubicBezTo>
                  <a:cubicBezTo>
                    <a:pt x="379" y="421"/>
                    <a:pt x="414" y="425"/>
                    <a:pt x="446" y="425"/>
                  </a:cubicBezTo>
                  <a:cubicBezTo>
                    <a:pt x="505" y="425"/>
                    <a:pt x="555" y="413"/>
                    <a:pt x="596" y="392"/>
                  </a:cubicBezTo>
                  <a:cubicBezTo>
                    <a:pt x="724" y="340"/>
                    <a:pt x="788" y="222"/>
                    <a:pt x="788" y="222"/>
                  </a:cubicBezTo>
                  <a:cubicBezTo>
                    <a:pt x="788" y="222"/>
                    <a:pt x="724" y="105"/>
                    <a:pt x="596" y="42"/>
                  </a:cubicBezTo>
                  <a:cubicBezTo>
                    <a:pt x="550" y="18"/>
                    <a:pt x="498" y="1"/>
                    <a:pt x="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7"/>
            <p:cNvSpPr/>
            <p:nvPr/>
          </p:nvSpPr>
          <p:spPr>
            <a:xfrm>
              <a:off x="2169213" y="5553720"/>
              <a:ext cx="6633" cy="3586"/>
            </a:xfrm>
            <a:custGeom>
              <a:avLst/>
              <a:gdLst/>
              <a:ahLst/>
              <a:cxnLst/>
              <a:rect l="l" t="t" r="r" b="b"/>
              <a:pathLst>
                <a:path w="788" h="426" extrusionOk="0">
                  <a:moveTo>
                    <a:pt x="336" y="0"/>
                  </a:moveTo>
                  <a:cubicBezTo>
                    <a:pt x="287" y="0"/>
                    <a:pt x="242" y="11"/>
                    <a:pt x="202" y="26"/>
                  </a:cubicBezTo>
                  <a:cubicBezTo>
                    <a:pt x="74" y="69"/>
                    <a:pt x="0" y="175"/>
                    <a:pt x="0" y="175"/>
                  </a:cubicBezTo>
                  <a:cubicBezTo>
                    <a:pt x="0" y="175"/>
                    <a:pt x="43" y="303"/>
                    <a:pt x="170" y="377"/>
                  </a:cubicBezTo>
                  <a:cubicBezTo>
                    <a:pt x="216" y="406"/>
                    <a:pt x="276" y="426"/>
                    <a:pt x="350" y="426"/>
                  </a:cubicBezTo>
                  <a:cubicBezTo>
                    <a:pt x="465" y="426"/>
                    <a:pt x="612" y="379"/>
                    <a:pt x="788" y="249"/>
                  </a:cubicBezTo>
                  <a:cubicBezTo>
                    <a:pt x="606" y="61"/>
                    <a:pt x="457" y="0"/>
                    <a:pt x="3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7"/>
            <p:cNvSpPr/>
            <p:nvPr/>
          </p:nvSpPr>
          <p:spPr>
            <a:xfrm>
              <a:off x="2162942" y="5558240"/>
              <a:ext cx="4209" cy="6810"/>
            </a:xfrm>
            <a:custGeom>
              <a:avLst/>
              <a:gdLst/>
              <a:ahLst/>
              <a:cxnLst/>
              <a:rect l="l" t="t" r="r" b="b"/>
              <a:pathLst>
                <a:path w="500" h="809" extrusionOk="0">
                  <a:moveTo>
                    <a:pt x="308" y="0"/>
                  </a:moveTo>
                  <a:cubicBezTo>
                    <a:pt x="308" y="0"/>
                    <a:pt x="181" y="53"/>
                    <a:pt x="107" y="180"/>
                  </a:cubicBezTo>
                  <a:cubicBezTo>
                    <a:pt x="32" y="298"/>
                    <a:pt x="0" y="500"/>
                    <a:pt x="213" y="809"/>
                  </a:cubicBezTo>
                  <a:cubicBezTo>
                    <a:pt x="490" y="564"/>
                    <a:pt x="500" y="362"/>
                    <a:pt x="457" y="223"/>
                  </a:cubicBezTo>
                  <a:cubicBezTo>
                    <a:pt x="415" y="85"/>
                    <a:pt x="308" y="0"/>
                    <a:pt x="3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7"/>
            <p:cNvSpPr/>
            <p:nvPr/>
          </p:nvSpPr>
          <p:spPr>
            <a:xfrm>
              <a:off x="2156039" y="5552297"/>
              <a:ext cx="6549" cy="3653"/>
            </a:xfrm>
            <a:custGeom>
              <a:avLst/>
              <a:gdLst/>
              <a:ahLst/>
              <a:cxnLst/>
              <a:rect l="l" t="t" r="r" b="b"/>
              <a:pathLst>
                <a:path w="778" h="434" extrusionOk="0">
                  <a:moveTo>
                    <a:pt x="427" y="1"/>
                  </a:moveTo>
                  <a:cubicBezTo>
                    <a:pt x="410" y="1"/>
                    <a:pt x="392" y="2"/>
                    <a:pt x="373" y="4"/>
                  </a:cubicBezTo>
                  <a:cubicBezTo>
                    <a:pt x="277" y="14"/>
                    <a:pt x="149" y="46"/>
                    <a:pt x="0" y="142"/>
                  </a:cubicBezTo>
                  <a:cubicBezTo>
                    <a:pt x="107" y="280"/>
                    <a:pt x="224" y="365"/>
                    <a:pt x="320" y="408"/>
                  </a:cubicBezTo>
                  <a:cubicBezTo>
                    <a:pt x="372" y="425"/>
                    <a:pt x="422" y="433"/>
                    <a:pt x="466" y="433"/>
                  </a:cubicBezTo>
                  <a:cubicBezTo>
                    <a:pt x="503" y="433"/>
                    <a:pt x="536" y="428"/>
                    <a:pt x="565" y="418"/>
                  </a:cubicBezTo>
                  <a:cubicBezTo>
                    <a:pt x="703" y="376"/>
                    <a:pt x="778" y="259"/>
                    <a:pt x="778" y="259"/>
                  </a:cubicBezTo>
                  <a:cubicBezTo>
                    <a:pt x="778" y="259"/>
                    <a:pt x="735" y="131"/>
                    <a:pt x="618" y="56"/>
                  </a:cubicBezTo>
                  <a:cubicBezTo>
                    <a:pt x="565" y="21"/>
                    <a:pt x="505"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7"/>
            <p:cNvSpPr/>
            <p:nvPr/>
          </p:nvSpPr>
          <p:spPr>
            <a:xfrm>
              <a:off x="2142958" y="5549780"/>
              <a:ext cx="6549" cy="3712"/>
            </a:xfrm>
            <a:custGeom>
              <a:avLst/>
              <a:gdLst/>
              <a:ahLst/>
              <a:cxnLst/>
              <a:rect l="l" t="t" r="r" b="b"/>
              <a:pathLst>
                <a:path w="778" h="441" extrusionOk="0">
                  <a:moveTo>
                    <a:pt x="281" y="1"/>
                  </a:moveTo>
                  <a:cubicBezTo>
                    <a:pt x="262" y="1"/>
                    <a:pt x="243" y="2"/>
                    <a:pt x="225" y="5"/>
                  </a:cubicBezTo>
                  <a:cubicBezTo>
                    <a:pt x="86" y="36"/>
                    <a:pt x="1" y="143"/>
                    <a:pt x="1" y="143"/>
                  </a:cubicBezTo>
                  <a:cubicBezTo>
                    <a:pt x="1" y="143"/>
                    <a:pt x="33" y="270"/>
                    <a:pt x="150" y="355"/>
                  </a:cubicBezTo>
                  <a:cubicBezTo>
                    <a:pt x="203" y="409"/>
                    <a:pt x="277" y="441"/>
                    <a:pt x="384" y="441"/>
                  </a:cubicBezTo>
                  <a:cubicBezTo>
                    <a:pt x="490" y="430"/>
                    <a:pt x="618" y="398"/>
                    <a:pt x="778" y="303"/>
                  </a:cubicBezTo>
                  <a:cubicBezTo>
                    <a:pt x="660" y="164"/>
                    <a:pt x="554" y="79"/>
                    <a:pt x="469" y="36"/>
                  </a:cubicBezTo>
                  <a:cubicBezTo>
                    <a:pt x="398" y="13"/>
                    <a:pt x="338"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7"/>
            <p:cNvSpPr/>
            <p:nvPr/>
          </p:nvSpPr>
          <p:spPr>
            <a:xfrm>
              <a:off x="2135887" y="5553577"/>
              <a:ext cx="4394" cy="6726"/>
            </a:xfrm>
            <a:custGeom>
              <a:avLst/>
              <a:gdLst/>
              <a:ahLst/>
              <a:cxnLst/>
              <a:rect l="l" t="t" r="r" b="b"/>
              <a:pathLst>
                <a:path w="522" h="799" extrusionOk="0">
                  <a:moveTo>
                    <a:pt x="372" y="1"/>
                  </a:moveTo>
                  <a:cubicBezTo>
                    <a:pt x="372" y="1"/>
                    <a:pt x="245" y="43"/>
                    <a:pt x="149" y="160"/>
                  </a:cubicBezTo>
                  <a:cubicBezTo>
                    <a:pt x="64" y="277"/>
                    <a:pt x="0" y="469"/>
                    <a:pt x="181" y="798"/>
                  </a:cubicBezTo>
                  <a:cubicBezTo>
                    <a:pt x="479" y="575"/>
                    <a:pt x="521" y="384"/>
                    <a:pt x="490" y="235"/>
                  </a:cubicBezTo>
                  <a:cubicBezTo>
                    <a:pt x="469" y="96"/>
                    <a:pt x="372"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7"/>
            <p:cNvSpPr/>
            <p:nvPr/>
          </p:nvSpPr>
          <p:spPr>
            <a:xfrm>
              <a:off x="2130062" y="5547019"/>
              <a:ext cx="6456" cy="3729"/>
            </a:xfrm>
            <a:custGeom>
              <a:avLst/>
              <a:gdLst/>
              <a:ahLst/>
              <a:cxnLst/>
              <a:rect l="l" t="t" r="r" b="b"/>
              <a:pathLst>
                <a:path w="767" h="443" extrusionOk="0">
                  <a:moveTo>
                    <a:pt x="358" y="0"/>
                  </a:moveTo>
                  <a:cubicBezTo>
                    <a:pt x="266" y="0"/>
                    <a:pt x="150" y="33"/>
                    <a:pt x="0" y="99"/>
                  </a:cubicBezTo>
                  <a:cubicBezTo>
                    <a:pt x="96" y="248"/>
                    <a:pt x="203" y="343"/>
                    <a:pt x="288" y="385"/>
                  </a:cubicBezTo>
                  <a:cubicBezTo>
                    <a:pt x="362" y="427"/>
                    <a:pt x="430" y="443"/>
                    <a:pt x="487" y="443"/>
                  </a:cubicBezTo>
                  <a:cubicBezTo>
                    <a:pt x="503" y="443"/>
                    <a:pt x="518" y="441"/>
                    <a:pt x="532" y="439"/>
                  </a:cubicBezTo>
                  <a:cubicBezTo>
                    <a:pt x="681" y="407"/>
                    <a:pt x="766" y="300"/>
                    <a:pt x="766" y="300"/>
                  </a:cubicBezTo>
                  <a:cubicBezTo>
                    <a:pt x="766" y="300"/>
                    <a:pt x="735" y="173"/>
                    <a:pt x="628" y="87"/>
                  </a:cubicBezTo>
                  <a:cubicBezTo>
                    <a:pt x="565" y="45"/>
                    <a:pt x="501" y="2"/>
                    <a:pt x="394" y="2"/>
                  </a:cubicBezTo>
                  <a:cubicBezTo>
                    <a:pt x="383" y="1"/>
                    <a:pt x="370"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7"/>
            <p:cNvSpPr/>
            <p:nvPr/>
          </p:nvSpPr>
          <p:spPr>
            <a:xfrm>
              <a:off x="2117436" y="5542794"/>
              <a:ext cx="6279" cy="3746"/>
            </a:xfrm>
            <a:custGeom>
              <a:avLst/>
              <a:gdLst/>
              <a:ahLst/>
              <a:cxnLst/>
              <a:rect l="l" t="t" r="r" b="b"/>
              <a:pathLst>
                <a:path w="746" h="445" extrusionOk="0">
                  <a:moveTo>
                    <a:pt x="285" y="1"/>
                  </a:moveTo>
                  <a:cubicBezTo>
                    <a:pt x="268" y="1"/>
                    <a:pt x="251" y="2"/>
                    <a:pt x="234" y="5"/>
                  </a:cubicBezTo>
                  <a:cubicBezTo>
                    <a:pt x="95" y="15"/>
                    <a:pt x="0" y="111"/>
                    <a:pt x="0" y="111"/>
                  </a:cubicBezTo>
                  <a:cubicBezTo>
                    <a:pt x="0" y="111"/>
                    <a:pt x="10" y="239"/>
                    <a:pt x="117" y="345"/>
                  </a:cubicBezTo>
                  <a:cubicBezTo>
                    <a:pt x="170" y="388"/>
                    <a:pt x="244" y="430"/>
                    <a:pt x="341" y="441"/>
                  </a:cubicBezTo>
                  <a:cubicBezTo>
                    <a:pt x="362" y="443"/>
                    <a:pt x="385" y="444"/>
                    <a:pt x="408" y="444"/>
                  </a:cubicBezTo>
                  <a:cubicBezTo>
                    <a:pt x="500" y="444"/>
                    <a:pt x="609" y="423"/>
                    <a:pt x="745" y="355"/>
                  </a:cubicBezTo>
                  <a:cubicBezTo>
                    <a:pt x="649" y="206"/>
                    <a:pt x="553" y="111"/>
                    <a:pt x="468" y="57"/>
                  </a:cubicBezTo>
                  <a:cubicBezTo>
                    <a:pt x="403" y="17"/>
                    <a:pt x="343" y="1"/>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7"/>
            <p:cNvSpPr/>
            <p:nvPr/>
          </p:nvSpPr>
          <p:spPr>
            <a:xfrm>
              <a:off x="2109632" y="5545959"/>
              <a:ext cx="4487" cy="6456"/>
            </a:xfrm>
            <a:custGeom>
              <a:avLst/>
              <a:gdLst/>
              <a:ahLst/>
              <a:cxnLst/>
              <a:rect l="l" t="t" r="r" b="b"/>
              <a:pathLst>
                <a:path w="533" h="767" extrusionOk="0">
                  <a:moveTo>
                    <a:pt x="427" y="1"/>
                  </a:moveTo>
                  <a:cubicBezTo>
                    <a:pt x="427" y="1"/>
                    <a:pt x="384" y="1"/>
                    <a:pt x="341" y="22"/>
                  </a:cubicBezTo>
                  <a:cubicBezTo>
                    <a:pt x="299" y="33"/>
                    <a:pt x="235" y="65"/>
                    <a:pt x="192" y="118"/>
                  </a:cubicBezTo>
                  <a:cubicBezTo>
                    <a:pt x="86" y="225"/>
                    <a:pt x="1" y="416"/>
                    <a:pt x="140" y="767"/>
                  </a:cubicBezTo>
                  <a:cubicBezTo>
                    <a:pt x="469" y="575"/>
                    <a:pt x="533" y="384"/>
                    <a:pt x="523" y="235"/>
                  </a:cubicBezTo>
                  <a:cubicBezTo>
                    <a:pt x="512" y="97"/>
                    <a:pt x="4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7"/>
            <p:cNvSpPr/>
            <p:nvPr/>
          </p:nvSpPr>
          <p:spPr>
            <a:xfrm>
              <a:off x="2104977" y="5538635"/>
              <a:ext cx="6195" cy="3847"/>
            </a:xfrm>
            <a:custGeom>
              <a:avLst/>
              <a:gdLst/>
              <a:ahLst/>
              <a:cxnLst/>
              <a:rect l="l" t="t" r="r" b="b"/>
              <a:pathLst>
                <a:path w="736" h="457" extrusionOk="0">
                  <a:moveTo>
                    <a:pt x="324" y="1"/>
                  </a:moveTo>
                  <a:cubicBezTo>
                    <a:pt x="296" y="1"/>
                    <a:pt x="267" y="4"/>
                    <a:pt x="235" y="9"/>
                  </a:cubicBezTo>
                  <a:cubicBezTo>
                    <a:pt x="192" y="9"/>
                    <a:pt x="161" y="19"/>
                    <a:pt x="128" y="30"/>
                  </a:cubicBezTo>
                  <a:lnTo>
                    <a:pt x="0" y="62"/>
                  </a:lnTo>
                  <a:cubicBezTo>
                    <a:pt x="22" y="104"/>
                    <a:pt x="43" y="137"/>
                    <a:pt x="64" y="179"/>
                  </a:cubicBezTo>
                  <a:cubicBezTo>
                    <a:pt x="86" y="211"/>
                    <a:pt x="107" y="232"/>
                    <a:pt x="128" y="264"/>
                  </a:cubicBezTo>
                  <a:cubicBezTo>
                    <a:pt x="171" y="317"/>
                    <a:pt x="213" y="360"/>
                    <a:pt x="256" y="381"/>
                  </a:cubicBezTo>
                  <a:cubicBezTo>
                    <a:pt x="341" y="445"/>
                    <a:pt x="426" y="456"/>
                    <a:pt x="490" y="456"/>
                  </a:cubicBezTo>
                  <a:cubicBezTo>
                    <a:pt x="565" y="456"/>
                    <a:pt x="629" y="424"/>
                    <a:pt x="671" y="402"/>
                  </a:cubicBezTo>
                  <a:cubicBezTo>
                    <a:pt x="714" y="381"/>
                    <a:pt x="735" y="360"/>
                    <a:pt x="735" y="360"/>
                  </a:cubicBezTo>
                  <a:cubicBezTo>
                    <a:pt x="735" y="360"/>
                    <a:pt x="735" y="328"/>
                    <a:pt x="714" y="275"/>
                  </a:cubicBezTo>
                  <a:cubicBezTo>
                    <a:pt x="703" y="232"/>
                    <a:pt x="671" y="168"/>
                    <a:pt x="618" y="116"/>
                  </a:cubicBezTo>
                  <a:cubicBezTo>
                    <a:pt x="575" y="62"/>
                    <a:pt x="501" y="19"/>
                    <a:pt x="405" y="9"/>
                  </a:cubicBezTo>
                  <a:cubicBezTo>
                    <a:pt x="378" y="4"/>
                    <a:pt x="352" y="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7"/>
            <p:cNvSpPr/>
            <p:nvPr/>
          </p:nvSpPr>
          <p:spPr>
            <a:xfrm>
              <a:off x="2092890" y="5532877"/>
              <a:ext cx="6002" cy="3847"/>
            </a:xfrm>
            <a:custGeom>
              <a:avLst/>
              <a:gdLst/>
              <a:ahLst/>
              <a:cxnLst/>
              <a:rect l="l" t="t" r="r" b="b"/>
              <a:pathLst>
                <a:path w="713" h="457" extrusionOk="0">
                  <a:moveTo>
                    <a:pt x="221" y="0"/>
                  </a:moveTo>
                  <a:cubicBezTo>
                    <a:pt x="95" y="0"/>
                    <a:pt x="0" y="76"/>
                    <a:pt x="0" y="76"/>
                  </a:cubicBezTo>
                  <a:cubicBezTo>
                    <a:pt x="0" y="76"/>
                    <a:pt x="0" y="204"/>
                    <a:pt x="85" y="320"/>
                  </a:cubicBezTo>
                  <a:cubicBezTo>
                    <a:pt x="148" y="398"/>
                    <a:pt x="254" y="457"/>
                    <a:pt x="416" y="457"/>
                  </a:cubicBezTo>
                  <a:cubicBezTo>
                    <a:pt x="499" y="457"/>
                    <a:pt x="598" y="441"/>
                    <a:pt x="713" y="405"/>
                  </a:cubicBezTo>
                  <a:cubicBezTo>
                    <a:pt x="564" y="76"/>
                    <a:pt x="383" y="1"/>
                    <a:pt x="245" y="1"/>
                  </a:cubicBezTo>
                  <a:cubicBezTo>
                    <a:pt x="237" y="0"/>
                    <a:pt x="229" y="0"/>
                    <a:pt x="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7"/>
            <p:cNvSpPr/>
            <p:nvPr/>
          </p:nvSpPr>
          <p:spPr>
            <a:xfrm>
              <a:off x="2084556" y="5535209"/>
              <a:ext cx="4487" cy="6103"/>
            </a:xfrm>
            <a:custGeom>
              <a:avLst/>
              <a:gdLst/>
              <a:ahLst/>
              <a:cxnLst/>
              <a:rect l="l" t="t" r="r" b="b"/>
              <a:pathLst>
                <a:path w="533" h="725" extrusionOk="0">
                  <a:moveTo>
                    <a:pt x="458" y="1"/>
                  </a:moveTo>
                  <a:cubicBezTo>
                    <a:pt x="458" y="1"/>
                    <a:pt x="330" y="1"/>
                    <a:pt x="213" y="97"/>
                  </a:cubicBezTo>
                  <a:cubicBezTo>
                    <a:pt x="96" y="182"/>
                    <a:pt x="0" y="362"/>
                    <a:pt x="96" y="724"/>
                  </a:cubicBezTo>
                  <a:cubicBezTo>
                    <a:pt x="437" y="586"/>
                    <a:pt x="522" y="405"/>
                    <a:pt x="532" y="256"/>
                  </a:cubicBezTo>
                  <a:cubicBezTo>
                    <a:pt x="532" y="107"/>
                    <a:pt x="458" y="1"/>
                    <a:pt x="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7"/>
            <p:cNvSpPr/>
            <p:nvPr/>
          </p:nvSpPr>
          <p:spPr>
            <a:xfrm>
              <a:off x="2081147" y="5527355"/>
              <a:ext cx="5833" cy="4024"/>
            </a:xfrm>
            <a:custGeom>
              <a:avLst/>
              <a:gdLst/>
              <a:ahLst/>
              <a:cxnLst/>
              <a:rect l="l" t="t" r="r" b="b"/>
              <a:pathLst>
                <a:path w="693" h="478" extrusionOk="0">
                  <a:moveTo>
                    <a:pt x="227" y="0"/>
                  </a:moveTo>
                  <a:cubicBezTo>
                    <a:pt x="161" y="0"/>
                    <a:pt x="86" y="8"/>
                    <a:pt x="1" y="29"/>
                  </a:cubicBezTo>
                  <a:cubicBezTo>
                    <a:pt x="54" y="200"/>
                    <a:pt x="128" y="306"/>
                    <a:pt x="203" y="380"/>
                  </a:cubicBezTo>
                  <a:cubicBezTo>
                    <a:pt x="288" y="444"/>
                    <a:pt x="363" y="465"/>
                    <a:pt x="437" y="476"/>
                  </a:cubicBezTo>
                  <a:cubicBezTo>
                    <a:pt x="446" y="477"/>
                    <a:pt x="454" y="477"/>
                    <a:pt x="462" y="477"/>
                  </a:cubicBezTo>
                  <a:cubicBezTo>
                    <a:pt x="598" y="477"/>
                    <a:pt x="693" y="402"/>
                    <a:pt x="693" y="402"/>
                  </a:cubicBezTo>
                  <a:cubicBezTo>
                    <a:pt x="693" y="402"/>
                    <a:pt x="693" y="264"/>
                    <a:pt x="608" y="157"/>
                  </a:cubicBezTo>
                  <a:cubicBezTo>
                    <a:pt x="565" y="104"/>
                    <a:pt x="501" y="51"/>
                    <a:pt x="395" y="18"/>
                  </a:cubicBezTo>
                  <a:cubicBezTo>
                    <a:pt x="347" y="8"/>
                    <a:pt x="292" y="0"/>
                    <a:pt x="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7"/>
            <p:cNvSpPr/>
            <p:nvPr/>
          </p:nvSpPr>
          <p:spPr>
            <a:xfrm>
              <a:off x="2069598" y="5520040"/>
              <a:ext cx="5741" cy="4175"/>
            </a:xfrm>
            <a:custGeom>
              <a:avLst/>
              <a:gdLst/>
              <a:ahLst/>
              <a:cxnLst/>
              <a:rect l="l" t="t" r="r" b="b"/>
              <a:pathLst>
                <a:path w="682" h="496" extrusionOk="0">
                  <a:moveTo>
                    <a:pt x="215" y="1"/>
                  </a:moveTo>
                  <a:cubicBezTo>
                    <a:pt x="100" y="1"/>
                    <a:pt x="11" y="57"/>
                    <a:pt x="11" y="57"/>
                  </a:cubicBezTo>
                  <a:cubicBezTo>
                    <a:pt x="11" y="57"/>
                    <a:pt x="0" y="185"/>
                    <a:pt x="74" y="313"/>
                  </a:cubicBezTo>
                  <a:cubicBezTo>
                    <a:pt x="107" y="366"/>
                    <a:pt x="171" y="430"/>
                    <a:pt x="266" y="462"/>
                  </a:cubicBezTo>
                  <a:cubicBezTo>
                    <a:pt x="318" y="485"/>
                    <a:pt x="381" y="495"/>
                    <a:pt x="458" y="495"/>
                  </a:cubicBezTo>
                  <a:cubicBezTo>
                    <a:pt x="523" y="495"/>
                    <a:pt x="598" y="487"/>
                    <a:pt x="681" y="473"/>
                  </a:cubicBezTo>
                  <a:cubicBezTo>
                    <a:pt x="628" y="303"/>
                    <a:pt x="554" y="196"/>
                    <a:pt x="479" y="121"/>
                  </a:cubicBezTo>
                  <a:cubicBezTo>
                    <a:pt x="415" y="47"/>
                    <a:pt x="341" y="15"/>
                    <a:pt x="266" y="5"/>
                  </a:cubicBezTo>
                  <a:cubicBezTo>
                    <a:pt x="249" y="2"/>
                    <a:pt x="232"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7"/>
            <p:cNvSpPr/>
            <p:nvPr/>
          </p:nvSpPr>
          <p:spPr>
            <a:xfrm>
              <a:off x="2061079" y="5521682"/>
              <a:ext cx="4588" cy="5749"/>
            </a:xfrm>
            <a:custGeom>
              <a:avLst/>
              <a:gdLst/>
              <a:ahLst/>
              <a:cxnLst/>
              <a:rect l="l" t="t" r="r" b="b"/>
              <a:pathLst>
                <a:path w="545" h="683" extrusionOk="0">
                  <a:moveTo>
                    <a:pt x="460" y="1"/>
                  </a:moveTo>
                  <a:cubicBezTo>
                    <a:pt x="418" y="1"/>
                    <a:pt x="312" y="7"/>
                    <a:pt x="214" y="65"/>
                  </a:cubicBezTo>
                  <a:cubicBezTo>
                    <a:pt x="161" y="108"/>
                    <a:pt x="97" y="171"/>
                    <a:pt x="55" y="267"/>
                  </a:cubicBezTo>
                  <a:cubicBezTo>
                    <a:pt x="22" y="363"/>
                    <a:pt x="1" y="501"/>
                    <a:pt x="22" y="682"/>
                  </a:cubicBezTo>
                  <a:cubicBezTo>
                    <a:pt x="384" y="576"/>
                    <a:pt x="490" y="406"/>
                    <a:pt x="512" y="267"/>
                  </a:cubicBezTo>
                  <a:cubicBezTo>
                    <a:pt x="544" y="118"/>
                    <a:pt x="480" y="1"/>
                    <a:pt x="480" y="1"/>
                  </a:cubicBezTo>
                  <a:cubicBezTo>
                    <a:pt x="480" y="1"/>
                    <a:pt x="473" y="1"/>
                    <a:pt x="4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7"/>
            <p:cNvSpPr/>
            <p:nvPr/>
          </p:nvSpPr>
          <p:spPr>
            <a:xfrm>
              <a:off x="2058672" y="5513214"/>
              <a:ext cx="5556" cy="4310"/>
            </a:xfrm>
            <a:custGeom>
              <a:avLst/>
              <a:gdLst/>
              <a:ahLst/>
              <a:cxnLst/>
              <a:rect l="l" t="t" r="r" b="b"/>
              <a:pathLst>
                <a:path w="660" h="512" extrusionOk="0">
                  <a:moveTo>
                    <a:pt x="127" y="1"/>
                  </a:moveTo>
                  <a:cubicBezTo>
                    <a:pt x="88" y="1"/>
                    <a:pt x="46" y="3"/>
                    <a:pt x="0" y="7"/>
                  </a:cubicBezTo>
                  <a:cubicBezTo>
                    <a:pt x="85" y="358"/>
                    <a:pt x="255" y="485"/>
                    <a:pt x="393" y="507"/>
                  </a:cubicBezTo>
                  <a:cubicBezTo>
                    <a:pt x="412" y="510"/>
                    <a:pt x="432" y="511"/>
                    <a:pt x="452" y="511"/>
                  </a:cubicBezTo>
                  <a:cubicBezTo>
                    <a:pt x="499" y="511"/>
                    <a:pt x="545" y="504"/>
                    <a:pt x="575" y="496"/>
                  </a:cubicBezTo>
                  <a:cubicBezTo>
                    <a:pt x="617" y="485"/>
                    <a:pt x="649" y="464"/>
                    <a:pt x="649" y="464"/>
                  </a:cubicBezTo>
                  <a:cubicBezTo>
                    <a:pt x="649" y="464"/>
                    <a:pt x="660" y="432"/>
                    <a:pt x="649" y="379"/>
                  </a:cubicBezTo>
                  <a:cubicBezTo>
                    <a:pt x="649" y="336"/>
                    <a:pt x="628" y="272"/>
                    <a:pt x="596" y="209"/>
                  </a:cubicBezTo>
                  <a:cubicBezTo>
                    <a:pt x="530" y="97"/>
                    <a:pt x="408"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7"/>
            <p:cNvSpPr/>
            <p:nvPr/>
          </p:nvSpPr>
          <p:spPr>
            <a:xfrm>
              <a:off x="2048006" y="5504729"/>
              <a:ext cx="5295" cy="4444"/>
            </a:xfrm>
            <a:custGeom>
              <a:avLst/>
              <a:gdLst/>
              <a:ahLst/>
              <a:cxnLst/>
              <a:rect l="l" t="t" r="r" b="b"/>
              <a:pathLst>
                <a:path w="629" h="528" extrusionOk="0">
                  <a:moveTo>
                    <a:pt x="172" y="1"/>
                  </a:moveTo>
                  <a:cubicBezTo>
                    <a:pt x="140" y="1"/>
                    <a:pt x="112" y="3"/>
                    <a:pt x="85" y="3"/>
                  </a:cubicBezTo>
                  <a:cubicBezTo>
                    <a:pt x="43" y="14"/>
                    <a:pt x="11" y="25"/>
                    <a:pt x="11" y="25"/>
                  </a:cubicBezTo>
                  <a:cubicBezTo>
                    <a:pt x="11" y="25"/>
                    <a:pt x="0" y="57"/>
                    <a:pt x="0" y="110"/>
                  </a:cubicBezTo>
                  <a:cubicBezTo>
                    <a:pt x="0" y="163"/>
                    <a:pt x="11" y="227"/>
                    <a:pt x="43" y="291"/>
                  </a:cubicBezTo>
                  <a:cubicBezTo>
                    <a:pt x="102" y="409"/>
                    <a:pt x="244" y="528"/>
                    <a:pt x="551" y="528"/>
                  </a:cubicBezTo>
                  <a:cubicBezTo>
                    <a:pt x="576" y="528"/>
                    <a:pt x="602" y="527"/>
                    <a:pt x="629" y="525"/>
                  </a:cubicBezTo>
                  <a:cubicBezTo>
                    <a:pt x="554" y="163"/>
                    <a:pt x="416" y="46"/>
                    <a:pt x="277" y="14"/>
                  </a:cubicBezTo>
                  <a:cubicBezTo>
                    <a:pt x="239" y="4"/>
                    <a:pt x="204" y="1"/>
                    <a:pt x="1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7"/>
            <p:cNvSpPr/>
            <p:nvPr/>
          </p:nvSpPr>
          <p:spPr>
            <a:xfrm>
              <a:off x="2038957" y="5505495"/>
              <a:ext cx="4672" cy="5269"/>
            </a:xfrm>
            <a:custGeom>
              <a:avLst/>
              <a:gdLst/>
              <a:ahLst/>
              <a:cxnLst/>
              <a:rect l="l" t="t" r="r" b="b"/>
              <a:pathLst>
                <a:path w="555" h="626" extrusionOk="0">
                  <a:moveTo>
                    <a:pt x="451" y="0"/>
                  </a:moveTo>
                  <a:cubicBezTo>
                    <a:pt x="402" y="0"/>
                    <a:pt x="335" y="8"/>
                    <a:pt x="266" y="40"/>
                  </a:cubicBezTo>
                  <a:cubicBezTo>
                    <a:pt x="139" y="104"/>
                    <a:pt x="1" y="253"/>
                    <a:pt x="1" y="626"/>
                  </a:cubicBezTo>
                  <a:cubicBezTo>
                    <a:pt x="192" y="605"/>
                    <a:pt x="309" y="551"/>
                    <a:pt x="394" y="477"/>
                  </a:cubicBezTo>
                  <a:cubicBezTo>
                    <a:pt x="479" y="413"/>
                    <a:pt x="522" y="338"/>
                    <a:pt x="543" y="274"/>
                  </a:cubicBezTo>
                  <a:cubicBezTo>
                    <a:pt x="554" y="200"/>
                    <a:pt x="554" y="136"/>
                    <a:pt x="554" y="83"/>
                  </a:cubicBezTo>
                  <a:cubicBezTo>
                    <a:pt x="543" y="40"/>
                    <a:pt x="533" y="9"/>
                    <a:pt x="533" y="9"/>
                  </a:cubicBezTo>
                  <a:cubicBezTo>
                    <a:pt x="533" y="9"/>
                    <a:pt x="501" y="0"/>
                    <a:pt x="4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7"/>
            <p:cNvSpPr/>
            <p:nvPr/>
          </p:nvSpPr>
          <p:spPr>
            <a:xfrm>
              <a:off x="2038149" y="5496429"/>
              <a:ext cx="5202" cy="4621"/>
            </a:xfrm>
            <a:custGeom>
              <a:avLst/>
              <a:gdLst/>
              <a:ahLst/>
              <a:cxnLst/>
              <a:rect l="l" t="t" r="r" b="b"/>
              <a:pathLst>
                <a:path w="618" h="549" extrusionOk="0">
                  <a:moveTo>
                    <a:pt x="1" y="0"/>
                  </a:moveTo>
                  <a:cubicBezTo>
                    <a:pt x="33" y="362"/>
                    <a:pt x="192" y="500"/>
                    <a:pt x="331" y="532"/>
                  </a:cubicBezTo>
                  <a:cubicBezTo>
                    <a:pt x="370" y="544"/>
                    <a:pt x="408" y="549"/>
                    <a:pt x="441" y="549"/>
                  </a:cubicBezTo>
                  <a:cubicBezTo>
                    <a:pt x="526" y="549"/>
                    <a:pt x="586" y="521"/>
                    <a:pt x="586" y="521"/>
                  </a:cubicBezTo>
                  <a:cubicBezTo>
                    <a:pt x="586" y="521"/>
                    <a:pt x="618" y="393"/>
                    <a:pt x="565" y="266"/>
                  </a:cubicBezTo>
                  <a:cubicBezTo>
                    <a:pt x="511" y="128"/>
                    <a:pt x="362" y="1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7"/>
            <p:cNvSpPr/>
            <p:nvPr/>
          </p:nvSpPr>
          <p:spPr>
            <a:xfrm>
              <a:off x="2028115" y="5486925"/>
              <a:ext cx="5025" cy="4848"/>
            </a:xfrm>
            <a:custGeom>
              <a:avLst/>
              <a:gdLst/>
              <a:ahLst/>
              <a:cxnLst/>
              <a:rect l="l" t="t" r="r" b="b"/>
              <a:pathLst>
                <a:path w="597" h="576" extrusionOk="0">
                  <a:moveTo>
                    <a:pt x="155" y="0"/>
                  </a:moveTo>
                  <a:cubicBezTo>
                    <a:pt x="89" y="0"/>
                    <a:pt x="43" y="11"/>
                    <a:pt x="43" y="11"/>
                  </a:cubicBezTo>
                  <a:cubicBezTo>
                    <a:pt x="43" y="11"/>
                    <a:pt x="1" y="139"/>
                    <a:pt x="43" y="278"/>
                  </a:cubicBezTo>
                  <a:cubicBezTo>
                    <a:pt x="76" y="342"/>
                    <a:pt x="118" y="416"/>
                    <a:pt x="203" y="469"/>
                  </a:cubicBezTo>
                  <a:cubicBezTo>
                    <a:pt x="289" y="522"/>
                    <a:pt x="416" y="565"/>
                    <a:pt x="597" y="576"/>
                  </a:cubicBezTo>
                  <a:cubicBezTo>
                    <a:pt x="587" y="394"/>
                    <a:pt x="544" y="267"/>
                    <a:pt x="490" y="182"/>
                  </a:cubicBezTo>
                  <a:cubicBezTo>
                    <a:pt x="438" y="96"/>
                    <a:pt x="374" y="54"/>
                    <a:pt x="310" y="22"/>
                  </a:cubicBezTo>
                  <a:cubicBezTo>
                    <a:pt x="254" y="5"/>
                    <a:pt x="200" y="0"/>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7"/>
            <p:cNvSpPr/>
            <p:nvPr/>
          </p:nvSpPr>
          <p:spPr>
            <a:xfrm>
              <a:off x="2018805" y="5486858"/>
              <a:ext cx="5295" cy="4823"/>
            </a:xfrm>
            <a:custGeom>
              <a:avLst/>
              <a:gdLst/>
              <a:ahLst/>
              <a:cxnLst/>
              <a:rect l="l" t="t" r="r" b="b"/>
              <a:pathLst>
                <a:path w="629" h="573" extrusionOk="0">
                  <a:moveTo>
                    <a:pt x="457" y="0"/>
                  </a:moveTo>
                  <a:cubicBezTo>
                    <a:pt x="416" y="0"/>
                    <a:pt x="369" y="5"/>
                    <a:pt x="319" y="19"/>
                  </a:cubicBezTo>
                  <a:cubicBezTo>
                    <a:pt x="181" y="73"/>
                    <a:pt x="32" y="201"/>
                    <a:pt x="0" y="573"/>
                  </a:cubicBezTo>
                  <a:cubicBezTo>
                    <a:pt x="373" y="562"/>
                    <a:pt x="511" y="413"/>
                    <a:pt x="564" y="275"/>
                  </a:cubicBezTo>
                  <a:cubicBezTo>
                    <a:pt x="628" y="147"/>
                    <a:pt x="596" y="19"/>
                    <a:pt x="596" y="19"/>
                  </a:cubicBezTo>
                  <a:cubicBezTo>
                    <a:pt x="596" y="19"/>
                    <a:pt x="539" y="0"/>
                    <a:pt x="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7"/>
            <p:cNvSpPr/>
            <p:nvPr/>
          </p:nvSpPr>
          <p:spPr>
            <a:xfrm>
              <a:off x="2019698" y="5477337"/>
              <a:ext cx="4848" cy="5059"/>
            </a:xfrm>
            <a:custGeom>
              <a:avLst/>
              <a:gdLst/>
              <a:ahLst/>
              <a:cxnLst/>
              <a:rect l="l" t="t" r="r" b="b"/>
              <a:pathLst>
                <a:path w="576" h="601" extrusionOk="0">
                  <a:moveTo>
                    <a:pt x="0" y="1"/>
                  </a:moveTo>
                  <a:cubicBezTo>
                    <a:pt x="0" y="353"/>
                    <a:pt x="128" y="512"/>
                    <a:pt x="267" y="565"/>
                  </a:cubicBezTo>
                  <a:cubicBezTo>
                    <a:pt x="322" y="593"/>
                    <a:pt x="376" y="601"/>
                    <a:pt x="421" y="601"/>
                  </a:cubicBezTo>
                  <a:cubicBezTo>
                    <a:pt x="481" y="601"/>
                    <a:pt x="522" y="587"/>
                    <a:pt x="522" y="587"/>
                  </a:cubicBezTo>
                  <a:cubicBezTo>
                    <a:pt x="522" y="587"/>
                    <a:pt x="575" y="459"/>
                    <a:pt x="533" y="331"/>
                  </a:cubicBezTo>
                  <a:cubicBezTo>
                    <a:pt x="480" y="193"/>
                    <a:pt x="362" y="4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7"/>
            <p:cNvSpPr/>
            <p:nvPr/>
          </p:nvSpPr>
          <p:spPr>
            <a:xfrm>
              <a:off x="2010657" y="5466950"/>
              <a:ext cx="4487" cy="5295"/>
            </a:xfrm>
            <a:custGeom>
              <a:avLst/>
              <a:gdLst/>
              <a:ahLst/>
              <a:cxnLst/>
              <a:rect l="l" t="t" r="r" b="b"/>
              <a:pathLst>
                <a:path w="533" h="629" extrusionOk="0">
                  <a:moveTo>
                    <a:pt x="43" y="1"/>
                  </a:moveTo>
                  <a:cubicBezTo>
                    <a:pt x="43" y="1"/>
                    <a:pt x="21" y="33"/>
                    <a:pt x="10" y="86"/>
                  </a:cubicBezTo>
                  <a:cubicBezTo>
                    <a:pt x="0" y="128"/>
                    <a:pt x="0" y="192"/>
                    <a:pt x="10" y="267"/>
                  </a:cubicBezTo>
                  <a:cubicBezTo>
                    <a:pt x="32" y="341"/>
                    <a:pt x="74" y="416"/>
                    <a:pt x="149" y="480"/>
                  </a:cubicBezTo>
                  <a:cubicBezTo>
                    <a:pt x="234" y="544"/>
                    <a:pt x="351" y="596"/>
                    <a:pt x="532" y="629"/>
                  </a:cubicBezTo>
                  <a:cubicBezTo>
                    <a:pt x="532" y="447"/>
                    <a:pt x="511" y="320"/>
                    <a:pt x="468" y="224"/>
                  </a:cubicBezTo>
                  <a:cubicBezTo>
                    <a:pt x="426" y="139"/>
                    <a:pt x="362" y="75"/>
                    <a:pt x="298" y="43"/>
                  </a:cubicBezTo>
                  <a:cubicBezTo>
                    <a:pt x="234" y="12"/>
                    <a:pt x="170"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57"/>
            <p:cNvSpPr/>
            <p:nvPr/>
          </p:nvSpPr>
          <p:spPr>
            <a:xfrm>
              <a:off x="2000884" y="5465982"/>
              <a:ext cx="5480" cy="4419"/>
            </a:xfrm>
            <a:custGeom>
              <a:avLst/>
              <a:gdLst/>
              <a:ahLst/>
              <a:cxnLst/>
              <a:rect l="l" t="t" r="r" b="b"/>
              <a:pathLst>
                <a:path w="651" h="525" extrusionOk="0">
                  <a:moveTo>
                    <a:pt x="468" y="0"/>
                  </a:moveTo>
                  <a:cubicBezTo>
                    <a:pt x="441" y="0"/>
                    <a:pt x="413" y="3"/>
                    <a:pt x="384" y="9"/>
                  </a:cubicBezTo>
                  <a:cubicBezTo>
                    <a:pt x="246" y="41"/>
                    <a:pt x="76" y="158"/>
                    <a:pt x="1" y="520"/>
                  </a:cubicBezTo>
                  <a:cubicBezTo>
                    <a:pt x="40" y="523"/>
                    <a:pt x="78" y="525"/>
                    <a:pt x="113" y="525"/>
                  </a:cubicBezTo>
                  <a:cubicBezTo>
                    <a:pt x="406" y="525"/>
                    <a:pt x="540" y="411"/>
                    <a:pt x="597" y="297"/>
                  </a:cubicBezTo>
                  <a:cubicBezTo>
                    <a:pt x="639" y="233"/>
                    <a:pt x="650" y="169"/>
                    <a:pt x="650" y="116"/>
                  </a:cubicBezTo>
                  <a:lnTo>
                    <a:pt x="650" y="41"/>
                  </a:lnTo>
                  <a:cubicBezTo>
                    <a:pt x="650" y="41"/>
                    <a:pt x="575" y="0"/>
                    <a:pt x="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57"/>
            <p:cNvSpPr/>
            <p:nvPr/>
          </p:nvSpPr>
          <p:spPr>
            <a:xfrm>
              <a:off x="2003392" y="5456200"/>
              <a:ext cx="4487" cy="5497"/>
            </a:xfrm>
            <a:custGeom>
              <a:avLst/>
              <a:gdLst/>
              <a:ahLst/>
              <a:cxnLst/>
              <a:rect l="l" t="t" r="r" b="b"/>
              <a:pathLst>
                <a:path w="533" h="653" extrusionOk="0">
                  <a:moveTo>
                    <a:pt x="22" y="1"/>
                  </a:moveTo>
                  <a:cubicBezTo>
                    <a:pt x="12" y="86"/>
                    <a:pt x="1" y="171"/>
                    <a:pt x="12" y="235"/>
                  </a:cubicBezTo>
                  <a:cubicBezTo>
                    <a:pt x="22" y="310"/>
                    <a:pt x="33" y="362"/>
                    <a:pt x="54" y="405"/>
                  </a:cubicBezTo>
                  <a:cubicBezTo>
                    <a:pt x="97" y="501"/>
                    <a:pt x="150" y="565"/>
                    <a:pt x="213" y="596"/>
                  </a:cubicBezTo>
                  <a:cubicBezTo>
                    <a:pt x="295" y="644"/>
                    <a:pt x="376" y="653"/>
                    <a:pt x="425" y="653"/>
                  </a:cubicBezTo>
                  <a:cubicBezTo>
                    <a:pt x="452" y="653"/>
                    <a:pt x="469" y="650"/>
                    <a:pt x="469" y="650"/>
                  </a:cubicBezTo>
                  <a:cubicBezTo>
                    <a:pt x="469" y="650"/>
                    <a:pt x="533" y="533"/>
                    <a:pt x="501" y="384"/>
                  </a:cubicBezTo>
                  <a:cubicBezTo>
                    <a:pt x="490" y="320"/>
                    <a:pt x="459" y="246"/>
                    <a:pt x="384" y="182"/>
                  </a:cubicBezTo>
                  <a:cubicBezTo>
                    <a:pt x="341" y="139"/>
                    <a:pt x="299" y="107"/>
                    <a:pt x="235" y="86"/>
                  </a:cubicBezTo>
                  <a:cubicBezTo>
                    <a:pt x="182" y="54"/>
                    <a:pt x="107"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57"/>
            <p:cNvSpPr/>
            <p:nvPr/>
          </p:nvSpPr>
          <p:spPr>
            <a:xfrm>
              <a:off x="1995421" y="5445005"/>
              <a:ext cx="4310" cy="5648"/>
            </a:xfrm>
            <a:custGeom>
              <a:avLst/>
              <a:gdLst/>
              <a:ahLst/>
              <a:cxnLst/>
              <a:rect l="l" t="t" r="r" b="b"/>
              <a:pathLst>
                <a:path w="512" h="671" extrusionOk="0">
                  <a:moveTo>
                    <a:pt x="91" y="0"/>
                  </a:moveTo>
                  <a:cubicBezTo>
                    <a:pt x="81" y="0"/>
                    <a:pt x="75" y="1"/>
                    <a:pt x="75" y="1"/>
                  </a:cubicBezTo>
                  <a:cubicBezTo>
                    <a:pt x="75" y="1"/>
                    <a:pt x="1" y="117"/>
                    <a:pt x="11" y="256"/>
                  </a:cubicBezTo>
                  <a:cubicBezTo>
                    <a:pt x="22" y="299"/>
                    <a:pt x="22" y="330"/>
                    <a:pt x="44" y="373"/>
                  </a:cubicBezTo>
                  <a:cubicBezTo>
                    <a:pt x="65" y="415"/>
                    <a:pt x="86" y="448"/>
                    <a:pt x="129" y="490"/>
                  </a:cubicBezTo>
                  <a:cubicBezTo>
                    <a:pt x="203" y="554"/>
                    <a:pt x="309" y="628"/>
                    <a:pt x="490" y="671"/>
                  </a:cubicBezTo>
                  <a:cubicBezTo>
                    <a:pt x="512" y="490"/>
                    <a:pt x="501" y="363"/>
                    <a:pt x="469" y="266"/>
                  </a:cubicBezTo>
                  <a:cubicBezTo>
                    <a:pt x="458" y="224"/>
                    <a:pt x="427" y="181"/>
                    <a:pt x="405" y="150"/>
                  </a:cubicBezTo>
                  <a:cubicBezTo>
                    <a:pt x="384" y="117"/>
                    <a:pt x="352" y="96"/>
                    <a:pt x="320" y="75"/>
                  </a:cubicBezTo>
                  <a:cubicBezTo>
                    <a:pt x="236" y="7"/>
                    <a:pt x="131" y="0"/>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57"/>
            <p:cNvSpPr/>
            <p:nvPr/>
          </p:nvSpPr>
          <p:spPr>
            <a:xfrm>
              <a:off x="1985572" y="5443204"/>
              <a:ext cx="6002" cy="4158"/>
            </a:xfrm>
            <a:custGeom>
              <a:avLst/>
              <a:gdLst/>
              <a:ahLst/>
              <a:cxnLst/>
              <a:rect l="l" t="t" r="r" b="b"/>
              <a:pathLst>
                <a:path w="713" h="494" extrusionOk="0">
                  <a:moveTo>
                    <a:pt x="478" y="1"/>
                  </a:moveTo>
                  <a:cubicBezTo>
                    <a:pt x="468" y="1"/>
                    <a:pt x="458" y="1"/>
                    <a:pt x="447" y="2"/>
                  </a:cubicBezTo>
                  <a:cubicBezTo>
                    <a:pt x="309" y="23"/>
                    <a:pt x="128" y="119"/>
                    <a:pt x="0" y="470"/>
                  </a:cubicBezTo>
                  <a:cubicBezTo>
                    <a:pt x="81" y="486"/>
                    <a:pt x="153" y="493"/>
                    <a:pt x="216" y="493"/>
                  </a:cubicBezTo>
                  <a:cubicBezTo>
                    <a:pt x="443" y="493"/>
                    <a:pt x="561" y="402"/>
                    <a:pt x="628" y="310"/>
                  </a:cubicBezTo>
                  <a:cubicBezTo>
                    <a:pt x="713" y="193"/>
                    <a:pt x="713" y="66"/>
                    <a:pt x="713" y="66"/>
                  </a:cubicBezTo>
                  <a:cubicBezTo>
                    <a:pt x="713" y="66"/>
                    <a:pt x="612"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57"/>
            <p:cNvSpPr/>
            <p:nvPr/>
          </p:nvSpPr>
          <p:spPr>
            <a:xfrm>
              <a:off x="1989596" y="5433363"/>
              <a:ext cx="4133" cy="5918"/>
            </a:xfrm>
            <a:custGeom>
              <a:avLst/>
              <a:gdLst/>
              <a:ahLst/>
              <a:cxnLst/>
              <a:rect l="l" t="t" r="r" b="b"/>
              <a:pathLst>
                <a:path w="491" h="703" extrusionOk="0">
                  <a:moveTo>
                    <a:pt x="43" y="0"/>
                  </a:moveTo>
                  <a:cubicBezTo>
                    <a:pt x="1" y="181"/>
                    <a:pt x="1" y="308"/>
                    <a:pt x="22" y="415"/>
                  </a:cubicBezTo>
                  <a:cubicBezTo>
                    <a:pt x="43" y="511"/>
                    <a:pt x="107" y="575"/>
                    <a:pt x="161" y="617"/>
                  </a:cubicBezTo>
                  <a:cubicBezTo>
                    <a:pt x="277" y="703"/>
                    <a:pt x="416" y="703"/>
                    <a:pt x="416" y="703"/>
                  </a:cubicBezTo>
                  <a:cubicBezTo>
                    <a:pt x="416" y="703"/>
                    <a:pt x="490" y="585"/>
                    <a:pt x="480" y="447"/>
                  </a:cubicBezTo>
                  <a:cubicBezTo>
                    <a:pt x="469" y="372"/>
                    <a:pt x="448" y="298"/>
                    <a:pt x="384" y="223"/>
                  </a:cubicBezTo>
                  <a:cubicBezTo>
                    <a:pt x="320" y="149"/>
                    <a:pt x="214" y="74"/>
                    <a:pt x="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57"/>
            <p:cNvSpPr/>
            <p:nvPr/>
          </p:nvSpPr>
          <p:spPr>
            <a:xfrm>
              <a:off x="1983064" y="5421444"/>
              <a:ext cx="4217" cy="6103"/>
            </a:xfrm>
            <a:custGeom>
              <a:avLst/>
              <a:gdLst/>
              <a:ahLst/>
              <a:cxnLst/>
              <a:rect l="l" t="t" r="r" b="b"/>
              <a:pathLst>
                <a:path w="501" h="725" extrusionOk="0">
                  <a:moveTo>
                    <a:pt x="85" y="0"/>
                  </a:moveTo>
                  <a:cubicBezTo>
                    <a:pt x="85" y="0"/>
                    <a:pt x="0" y="107"/>
                    <a:pt x="0" y="256"/>
                  </a:cubicBezTo>
                  <a:cubicBezTo>
                    <a:pt x="0" y="395"/>
                    <a:pt x="74" y="586"/>
                    <a:pt x="415" y="724"/>
                  </a:cubicBezTo>
                  <a:cubicBezTo>
                    <a:pt x="500" y="373"/>
                    <a:pt x="436" y="192"/>
                    <a:pt x="320" y="107"/>
                  </a:cubicBezTo>
                  <a:cubicBezTo>
                    <a:pt x="213" y="12"/>
                    <a:pt x="85"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57"/>
            <p:cNvSpPr/>
            <p:nvPr/>
          </p:nvSpPr>
          <p:spPr>
            <a:xfrm>
              <a:off x="1973114" y="5418935"/>
              <a:ext cx="6279" cy="3864"/>
            </a:xfrm>
            <a:custGeom>
              <a:avLst/>
              <a:gdLst/>
              <a:ahLst/>
              <a:cxnLst/>
              <a:rect l="l" t="t" r="r" b="b"/>
              <a:pathLst>
                <a:path w="746" h="459" extrusionOk="0">
                  <a:moveTo>
                    <a:pt x="501" y="1"/>
                  </a:moveTo>
                  <a:cubicBezTo>
                    <a:pt x="426" y="1"/>
                    <a:pt x="341" y="12"/>
                    <a:pt x="256" y="75"/>
                  </a:cubicBezTo>
                  <a:cubicBezTo>
                    <a:pt x="171" y="139"/>
                    <a:pt x="76" y="235"/>
                    <a:pt x="1" y="405"/>
                  </a:cubicBezTo>
                  <a:cubicBezTo>
                    <a:pt x="118" y="443"/>
                    <a:pt x="217" y="459"/>
                    <a:pt x="300" y="459"/>
                  </a:cubicBezTo>
                  <a:cubicBezTo>
                    <a:pt x="471" y="459"/>
                    <a:pt x="575" y="392"/>
                    <a:pt x="639" y="320"/>
                  </a:cubicBezTo>
                  <a:cubicBezTo>
                    <a:pt x="735" y="213"/>
                    <a:pt x="746" y="86"/>
                    <a:pt x="746" y="86"/>
                  </a:cubicBezTo>
                  <a:cubicBezTo>
                    <a:pt x="746" y="86"/>
                    <a:pt x="639"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57"/>
            <p:cNvSpPr/>
            <p:nvPr/>
          </p:nvSpPr>
          <p:spPr>
            <a:xfrm>
              <a:off x="1977954" y="5409171"/>
              <a:ext cx="4402" cy="6187"/>
            </a:xfrm>
            <a:custGeom>
              <a:avLst/>
              <a:gdLst/>
              <a:ahLst/>
              <a:cxnLst/>
              <a:rect l="l" t="t" r="r" b="b"/>
              <a:pathLst>
                <a:path w="523" h="735" extrusionOk="0">
                  <a:moveTo>
                    <a:pt x="128" y="1"/>
                  </a:moveTo>
                  <a:lnTo>
                    <a:pt x="128" y="1"/>
                  </a:lnTo>
                  <a:cubicBezTo>
                    <a:pt x="0" y="342"/>
                    <a:pt x="75" y="533"/>
                    <a:pt x="182" y="628"/>
                  </a:cubicBezTo>
                  <a:cubicBezTo>
                    <a:pt x="224" y="682"/>
                    <a:pt x="288" y="703"/>
                    <a:pt x="331" y="725"/>
                  </a:cubicBezTo>
                  <a:cubicBezTo>
                    <a:pt x="383" y="735"/>
                    <a:pt x="416" y="735"/>
                    <a:pt x="416" y="735"/>
                  </a:cubicBezTo>
                  <a:cubicBezTo>
                    <a:pt x="416" y="735"/>
                    <a:pt x="437" y="714"/>
                    <a:pt x="458" y="671"/>
                  </a:cubicBezTo>
                  <a:cubicBezTo>
                    <a:pt x="480" y="628"/>
                    <a:pt x="501" y="565"/>
                    <a:pt x="511" y="490"/>
                  </a:cubicBezTo>
                  <a:cubicBezTo>
                    <a:pt x="522" y="352"/>
                    <a:pt x="447" y="17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57"/>
            <p:cNvSpPr/>
            <p:nvPr/>
          </p:nvSpPr>
          <p:spPr>
            <a:xfrm>
              <a:off x="1973207" y="5396637"/>
              <a:ext cx="4310" cy="6364"/>
            </a:xfrm>
            <a:custGeom>
              <a:avLst/>
              <a:gdLst/>
              <a:ahLst/>
              <a:cxnLst/>
              <a:rect l="l" t="t" r="r" b="b"/>
              <a:pathLst>
                <a:path w="512" h="756" extrusionOk="0">
                  <a:moveTo>
                    <a:pt x="139" y="0"/>
                  </a:moveTo>
                  <a:cubicBezTo>
                    <a:pt x="139" y="0"/>
                    <a:pt x="107" y="21"/>
                    <a:pt x="86" y="64"/>
                  </a:cubicBezTo>
                  <a:cubicBezTo>
                    <a:pt x="54" y="107"/>
                    <a:pt x="22" y="170"/>
                    <a:pt x="11" y="234"/>
                  </a:cubicBezTo>
                  <a:cubicBezTo>
                    <a:pt x="1" y="383"/>
                    <a:pt x="65" y="575"/>
                    <a:pt x="373" y="755"/>
                  </a:cubicBezTo>
                  <a:cubicBezTo>
                    <a:pt x="512" y="415"/>
                    <a:pt x="458" y="234"/>
                    <a:pt x="363" y="128"/>
                  </a:cubicBezTo>
                  <a:cubicBezTo>
                    <a:pt x="309" y="85"/>
                    <a:pt x="256" y="43"/>
                    <a:pt x="214" y="32"/>
                  </a:cubicBezTo>
                  <a:cubicBezTo>
                    <a:pt x="171" y="10"/>
                    <a:pt x="139"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57"/>
            <p:cNvSpPr/>
            <p:nvPr/>
          </p:nvSpPr>
          <p:spPr>
            <a:xfrm>
              <a:off x="1963619" y="5393371"/>
              <a:ext cx="6549" cy="3712"/>
            </a:xfrm>
            <a:custGeom>
              <a:avLst/>
              <a:gdLst/>
              <a:ahLst/>
              <a:cxnLst/>
              <a:rect l="l" t="t" r="r" b="b"/>
              <a:pathLst>
                <a:path w="778" h="441" extrusionOk="0">
                  <a:moveTo>
                    <a:pt x="481" y="0"/>
                  </a:moveTo>
                  <a:cubicBezTo>
                    <a:pt x="343" y="0"/>
                    <a:pt x="176" y="70"/>
                    <a:pt x="1" y="346"/>
                  </a:cubicBezTo>
                  <a:cubicBezTo>
                    <a:pt x="171" y="420"/>
                    <a:pt x="299" y="441"/>
                    <a:pt x="405" y="441"/>
                  </a:cubicBezTo>
                  <a:cubicBezTo>
                    <a:pt x="511" y="431"/>
                    <a:pt x="586" y="388"/>
                    <a:pt x="639" y="346"/>
                  </a:cubicBezTo>
                  <a:cubicBezTo>
                    <a:pt x="693" y="292"/>
                    <a:pt x="735" y="239"/>
                    <a:pt x="757" y="197"/>
                  </a:cubicBezTo>
                  <a:cubicBezTo>
                    <a:pt x="778" y="143"/>
                    <a:pt x="778" y="111"/>
                    <a:pt x="778" y="111"/>
                  </a:cubicBezTo>
                  <a:cubicBezTo>
                    <a:pt x="778" y="111"/>
                    <a:pt x="693" y="26"/>
                    <a:pt x="544" y="5"/>
                  </a:cubicBezTo>
                  <a:cubicBezTo>
                    <a:pt x="524" y="2"/>
                    <a:pt x="503" y="0"/>
                    <a:pt x="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57"/>
            <p:cNvSpPr/>
            <p:nvPr/>
          </p:nvSpPr>
          <p:spPr>
            <a:xfrm>
              <a:off x="1969536" y="5383817"/>
              <a:ext cx="4394" cy="6465"/>
            </a:xfrm>
            <a:custGeom>
              <a:avLst/>
              <a:gdLst/>
              <a:ahLst/>
              <a:cxnLst/>
              <a:rect l="l" t="t" r="r" b="b"/>
              <a:pathLst>
                <a:path w="522" h="768" extrusionOk="0">
                  <a:moveTo>
                    <a:pt x="181" y="1"/>
                  </a:moveTo>
                  <a:cubicBezTo>
                    <a:pt x="0" y="331"/>
                    <a:pt x="64" y="523"/>
                    <a:pt x="149" y="629"/>
                  </a:cubicBezTo>
                  <a:cubicBezTo>
                    <a:pt x="245" y="746"/>
                    <a:pt x="373" y="767"/>
                    <a:pt x="373" y="767"/>
                  </a:cubicBezTo>
                  <a:cubicBezTo>
                    <a:pt x="373" y="767"/>
                    <a:pt x="479" y="672"/>
                    <a:pt x="501" y="533"/>
                  </a:cubicBezTo>
                  <a:cubicBezTo>
                    <a:pt x="522" y="395"/>
                    <a:pt x="468" y="214"/>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57"/>
            <p:cNvSpPr/>
            <p:nvPr/>
          </p:nvSpPr>
          <p:spPr>
            <a:xfrm>
              <a:off x="1966489" y="5370921"/>
              <a:ext cx="3771" cy="6456"/>
            </a:xfrm>
            <a:custGeom>
              <a:avLst/>
              <a:gdLst/>
              <a:ahLst/>
              <a:cxnLst/>
              <a:rect l="l" t="t" r="r" b="b"/>
              <a:pathLst>
                <a:path w="448" h="767" extrusionOk="0">
                  <a:moveTo>
                    <a:pt x="170" y="0"/>
                  </a:moveTo>
                  <a:cubicBezTo>
                    <a:pt x="170" y="0"/>
                    <a:pt x="64" y="75"/>
                    <a:pt x="21" y="213"/>
                  </a:cubicBezTo>
                  <a:cubicBezTo>
                    <a:pt x="0" y="288"/>
                    <a:pt x="0" y="373"/>
                    <a:pt x="43" y="469"/>
                  </a:cubicBezTo>
                  <a:cubicBezTo>
                    <a:pt x="85" y="565"/>
                    <a:pt x="170" y="660"/>
                    <a:pt x="319" y="767"/>
                  </a:cubicBezTo>
                  <a:cubicBezTo>
                    <a:pt x="405" y="607"/>
                    <a:pt x="437" y="480"/>
                    <a:pt x="447" y="384"/>
                  </a:cubicBezTo>
                  <a:cubicBezTo>
                    <a:pt x="447" y="288"/>
                    <a:pt x="416" y="203"/>
                    <a:pt x="373" y="149"/>
                  </a:cubicBezTo>
                  <a:cubicBezTo>
                    <a:pt x="298" y="33"/>
                    <a:pt x="170" y="0"/>
                    <a:pt x="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57"/>
            <p:cNvSpPr/>
            <p:nvPr/>
          </p:nvSpPr>
          <p:spPr>
            <a:xfrm>
              <a:off x="1957263" y="5366796"/>
              <a:ext cx="6726" cy="3662"/>
            </a:xfrm>
            <a:custGeom>
              <a:avLst/>
              <a:gdLst/>
              <a:ahLst/>
              <a:cxnLst/>
              <a:rect l="l" t="t" r="r" b="b"/>
              <a:pathLst>
                <a:path w="799" h="435" extrusionOk="0">
                  <a:moveTo>
                    <a:pt x="480" y="1"/>
                  </a:moveTo>
                  <a:cubicBezTo>
                    <a:pt x="350" y="1"/>
                    <a:pt x="185" y="64"/>
                    <a:pt x="1" y="299"/>
                  </a:cubicBezTo>
                  <a:cubicBezTo>
                    <a:pt x="166" y="398"/>
                    <a:pt x="301" y="435"/>
                    <a:pt x="408" y="435"/>
                  </a:cubicBezTo>
                  <a:cubicBezTo>
                    <a:pt x="507" y="435"/>
                    <a:pt x="583" y="404"/>
                    <a:pt x="639" y="363"/>
                  </a:cubicBezTo>
                  <a:cubicBezTo>
                    <a:pt x="756" y="289"/>
                    <a:pt x="798" y="161"/>
                    <a:pt x="798" y="161"/>
                  </a:cubicBezTo>
                  <a:cubicBezTo>
                    <a:pt x="798" y="161"/>
                    <a:pt x="724" y="55"/>
                    <a:pt x="575" y="12"/>
                  </a:cubicBezTo>
                  <a:cubicBezTo>
                    <a:pt x="546" y="5"/>
                    <a:pt x="514" y="1"/>
                    <a:pt x="4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57"/>
            <p:cNvSpPr/>
            <p:nvPr/>
          </p:nvSpPr>
          <p:spPr>
            <a:xfrm>
              <a:off x="1964612" y="5357755"/>
              <a:ext cx="3678" cy="6540"/>
            </a:xfrm>
            <a:custGeom>
              <a:avLst/>
              <a:gdLst/>
              <a:ahLst/>
              <a:cxnLst/>
              <a:rect l="l" t="t" r="r" b="b"/>
              <a:pathLst>
                <a:path w="437" h="777" extrusionOk="0">
                  <a:moveTo>
                    <a:pt x="170" y="1"/>
                  </a:moveTo>
                  <a:cubicBezTo>
                    <a:pt x="64" y="150"/>
                    <a:pt x="21" y="277"/>
                    <a:pt x="10" y="384"/>
                  </a:cubicBezTo>
                  <a:cubicBezTo>
                    <a:pt x="0" y="426"/>
                    <a:pt x="10" y="479"/>
                    <a:pt x="21" y="522"/>
                  </a:cubicBezTo>
                  <a:cubicBezTo>
                    <a:pt x="32" y="554"/>
                    <a:pt x="43" y="596"/>
                    <a:pt x="64" y="618"/>
                  </a:cubicBezTo>
                  <a:cubicBezTo>
                    <a:pt x="149" y="745"/>
                    <a:pt x="277" y="777"/>
                    <a:pt x="277" y="777"/>
                  </a:cubicBezTo>
                  <a:cubicBezTo>
                    <a:pt x="277" y="777"/>
                    <a:pt x="383" y="703"/>
                    <a:pt x="426" y="564"/>
                  </a:cubicBezTo>
                  <a:cubicBezTo>
                    <a:pt x="436" y="533"/>
                    <a:pt x="436" y="490"/>
                    <a:pt x="436" y="458"/>
                  </a:cubicBezTo>
                  <a:cubicBezTo>
                    <a:pt x="436" y="415"/>
                    <a:pt x="426" y="373"/>
                    <a:pt x="405" y="320"/>
                  </a:cubicBezTo>
                  <a:cubicBezTo>
                    <a:pt x="372" y="224"/>
                    <a:pt x="298" y="117"/>
                    <a:pt x="1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57"/>
            <p:cNvSpPr/>
            <p:nvPr/>
          </p:nvSpPr>
          <p:spPr>
            <a:xfrm>
              <a:off x="1962819" y="5344497"/>
              <a:ext cx="3771" cy="6641"/>
            </a:xfrm>
            <a:custGeom>
              <a:avLst/>
              <a:gdLst/>
              <a:ahLst/>
              <a:cxnLst/>
              <a:rect l="l" t="t" r="r" b="b"/>
              <a:pathLst>
                <a:path w="448" h="789" extrusionOk="0">
                  <a:moveTo>
                    <a:pt x="202" y="1"/>
                  </a:moveTo>
                  <a:cubicBezTo>
                    <a:pt x="202" y="1"/>
                    <a:pt x="85" y="75"/>
                    <a:pt x="32" y="213"/>
                  </a:cubicBezTo>
                  <a:cubicBezTo>
                    <a:pt x="11" y="277"/>
                    <a:pt x="0" y="362"/>
                    <a:pt x="32" y="458"/>
                  </a:cubicBezTo>
                  <a:cubicBezTo>
                    <a:pt x="43" y="511"/>
                    <a:pt x="64" y="564"/>
                    <a:pt x="107" y="618"/>
                  </a:cubicBezTo>
                  <a:cubicBezTo>
                    <a:pt x="149" y="671"/>
                    <a:pt x="202" y="734"/>
                    <a:pt x="266" y="788"/>
                  </a:cubicBezTo>
                  <a:cubicBezTo>
                    <a:pt x="320" y="713"/>
                    <a:pt x="351" y="649"/>
                    <a:pt x="383" y="585"/>
                  </a:cubicBezTo>
                  <a:cubicBezTo>
                    <a:pt x="405" y="533"/>
                    <a:pt x="426" y="469"/>
                    <a:pt x="436" y="426"/>
                  </a:cubicBezTo>
                  <a:cubicBezTo>
                    <a:pt x="447" y="320"/>
                    <a:pt x="426" y="245"/>
                    <a:pt x="394" y="181"/>
                  </a:cubicBezTo>
                  <a:cubicBezTo>
                    <a:pt x="320" y="64"/>
                    <a:pt x="20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57"/>
            <p:cNvSpPr/>
            <p:nvPr/>
          </p:nvSpPr>
          <p:spPr>
            <a:xfrm>
              <a:off x="1954039" y="5339741"/>
              <a:ext cx="6818" cy="3594"/>
            </a:xfrm>
            <a:custGeom>
              <a:avLst/>
              <a:gdLst/>
              <a:ahLst/>
              <a:cxnLst/>
              <a:rect l="l" t="t" r="r" b="b"/>
              <a:pathLst>
                <a:path w="810" h="427" extrusionOk="0">
                  <a:moveTo>
                    <a:pt x="465" y="0"/>
                  </a:moveTo>
                  <a:cubicBezTo>
                    <a:pt x="430" y="0"/>
                    <a:pt x="392" y="4"/>
                    <a:pt x="351" y="12"/>
                  </a:cubicBezTo>
                  <a:cubicBezTo>
                    <a:pt x="256" y="44"/>
                    <a:pt x="128" y="108"/>
                    <a:pt x="0" y="235"/>
                  </a:cubicBezTo>
                  <a:cubicBezTo>
                    <a:pt x="184" y="380"/>
                    <a:pt x="331" y="427"/>
                    <a:pt x="447" y="427"/>
                  </a:cubicBezTo>
                  <a:cubicBezTo>
                    <a:pt x="519" y="427"/>
                    <a:pt x="579" y="409"/>
                    <a:pt x="628" y="384"/>
                  </a:cubicBezTo>
                  <a:cubicBezTo>
                    <a:pt x="756" y="310"/>
                    <a:pt x="809" y="193"/>
                    <a:pt x="809" y="193"/>
                  </a:cubicBezTo>
                  <a:cubicBezTo>
                    <a:pt x="809" y="193"/>
                    <a:pt x="798" y="171"/>
                    <a:pt x="756" y="129"/>
                  </a:cubicBezTo>
                  <a:cubicBezTo>
                    <a:pt x="724" y="97"/>
                    <a:pt x="681" y="55"/>
                    <a:pt x="607" y="22"/>
                  </a:cubicBezTo>
                  <a:cubicBezTo>
                    <a:pt x="567" y="9"/>
                    <a:pt x="520" y="0"/>
                    <a:pt x="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57"/>
            <p:cNvSpPr/>
            <p:nvPr/>
          </p:nvSpPr>
          <p:spPr>
            <a:xfrm>
              <a:off x="1962104" y="5331239"/>
              <a:ext cx="4032" cy="6641"/>
            </a:xfrm>
            <a:custGeom>
              <a:avLst/>
              <a:gdLst/>
              <a:ahLst/>
              <a:cxnLst/>
              <a:rect l="l" t="t" r="r" b="b"/>
              <a:pathLst>
                <a:path w="479" h="789" extrusionOk="0">
                  <a:moveTo>
                    <a:pt x="234" y="1"/>
                  </a:moveTo>
                  <a:cubicBezTo>
                    <a:pt x="0" y="277"/>
                    <a:pt x="0" y="479"/>
                    <a:pt x="64" y="607"/>
                  </a:cubicBezTo>
                  <a:cubicBezTo>
                    <a:pt x="96" y="671"/>
                    <a:pt x="138" y="724"/>
                    <a:pt x="181" y="745"/>
                  </a:cubicBezTo>
                  <a:cubicBezTo>
                    <a:pt x="223" y="777"/>
                    <a:pt x="256" y="788"/>
                    <a:pt x="256" y="788"/>
                  </a:cubicBezTo>
                  <a:cubicBezTo>
                    <a:pt x="256" y="788"/>
                    <a:pt x="277" y="777"/>
                    <a:pt x="319" y="745"/>
                  </a:cubicBezTo>
                  <a:cubicBezTo>
                    <a:pt x="351" y="713"/>
                    <a:pt x="393" y="660"/>
                    <a:pt x="426" y="597"/>
                  </a:cubicBezTo>
                  <a:cubicBezTo>
                    <a:pt x="479" y="458"/>
                    <a:pt x="479" y="277"/>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57"/>
            <p:cNvSpPr/>
            <p:nvPr/>
          </p:nvSpPr>
          <p:spPr>
            <a:xfrm>
              <a:off x="2013165" y="5328016"/>
              <a:ext cx="358493" cy="179166"/>
            </a:xfrm>
            <a:custGeom>
              <a:avLst/>
              <a:gdLst/>
              <a:ahLst/>
              <a:cxnLst/>
              <a:rect l="l" t="t" r="r" b="b"/>
              <a:pathLst>
                <a:path w="42589" h="21285" extrusionOk="0">
                  <a:moveTo>
                    <a:pt x="0" y="0"/>
                  </a:moveTo>
                  <a:cubicBezTo>
                    <a:pt x="0" y="11738"/>
                    <a:pt x="9556" y="21284"/>
                    <a:pt x="21294" y="21284"/>
                  </a:cubicBezTo>
                  <a:cubicBezTo>
                    <a:pt x="33032" y="21284"/>
                    <a:pt x="42589" y="11738"/>
                    <a:pt x="42589" y="0"/>
                  </a:cubicBezTo>
                  <a:lnTo>
                    <a:pt x="42355" y="0"/>
                  </a:lnTo>
                  <a:cubicBezTo>
                    <a:pt x="42355" y="11610"/>
                    <a:pt x="32905" y="21050"/>
                    <a:pt x="21294" y="21050"/>
                  </a:cubicBezTo>
                  <a:cubicBezTo>
                    <a:pt x="9684" y="21050"/>
                    <a:pt x="234" y="11610"/>
                    <a:pt x="234"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57"/>
            <p:cNvSpPr/>
            <p:nvPr/>
          </p:nvSpPr>
          <p:spPr>
            <a:xfrm>
              <a:off x="2020775" y="5328016"/>
              <a:ext cx="343266" cy="171641"/>
            </a:xfrm>
            <a:custGeom>
              <a:avLst/>
              <a:gdLst/>
              <a:ahLst/>
              <a:cxnLst/>
              <a:rect l="l" t="t" r="r" b="b"/>
              <a:pathLst>
                <a:path w="40780" h="20391" extrusionOk="0">
                  <a:moveTo>
                    <a:pt x="0" y="0"/>
                  </a:moveTo>
                  <a:cubicBezTo>
                    <a:pt x="0" y="11260"/>
                    <a:pt x="9131" y="20390"/>
                    <a:pt x="20390" y="20390"/>
                  </a:cubicBezTo>
                  <a:cubicBezTo>
                    <a:pt x="31649" y="20390"/>
                    <a:pt x="40780" y="11260"/>
                    <a:pt x="4078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57"/>
            <p:cNvSpPr/>
            <p:nvPr/>
          </p:nvSpPr>
          <p:spPr>
            <a:xfrm>
              <a:off x="2333502" y="5353184"/>
              <a:ext cx="20160" cy="20522"/>
            </a:xfrm>
            <a:custGeom>
              <a:avLst/>
              <a:gdLst/>
              <a:ahLst/>
              <a:cxnLst/>
              <a:rect l="l" t="t" r="r" b="b"/>
              <a:pathLst>
                <a:path w="2395" h="2438" extrusionOk="0">
                  <a:moveTo>
                    <a:pt x="1447" y="0"/>
                  </a:moveTo>
                  <a:cubicBezTo>
                    <a:pt x="1447" y="0"/>
                    <a:pt x="1086" y="256"/>
                    <a:pt x="734" y="490"/>
                  </a:cubicBezTo>
                  <a:cubicBezTo>
                    <a:pt x="554" y="618"/>
                    <a:pt x="362" y="724"/>
                    <a:pt x="234" y="809"/>
                  </a:cubicBezTo>
                  <a:cubicBezTo>
                    <a:pt x="96" y="894"/>
                    <a:pt x="0" y="948"/>
                    <a:pt x="0" y="948"/>
                  </a:cubicBezTo>
                  <a:cubicBezTo>
                    <a:pt x="0" y="948"/>
                    <a:pt x="53" y="1033"/>
                    <a:pt x="149" y="1171"/>
                  </a:cubicBezTo>
                  <a:cubicBezTo>
                    <a:pt x="192" y="1235"/>
                    <a:pt x="245" y="1320"/>
                    <a:pt x="298" y="1405"/>
                  </a:cubicBezTo>
                  <a:cubicBezTo>
                    <a:pt x="341" y="1490"/>
                    <a:pt x="394" y="1586"/>
                    <a:pt x="447" y="1672"/>
                  </a:cubicBezTo>
                  <a:cubicBezTo>
                    <a:pt x="670" y="2044"/>
                    <a:pt x="873" y="2438"/>
                    <a:pt x="873" y="2438"/>
                  </a:cubicBezTo>
                  <a:cubicBezTo>
                    <a:pt x="873" y="2438"/>
                    <a:pt x="1256" y="2225"/>
                    <a:pt x="1639" y="2001"/>
                  </a:cubicBezTo>
                  <a:cubicBezTo>
                    <a:pt x="1734" y="1937"/>
                    <a:pt x="1831" y="1884"/>
                    <a:pt x="1926" y="1821"/>
                  </a:cubicBezTo>
                  <a:cubicBezTo>
                    <a:pt x="2011" y="1767"/>
                    <a:pt x="2096" y="1714"/>
                    <a:pt x="2160" y="1672"/>
                  </a:cubicBezTo>
                  <a:cubicBezTo>
                    <a:pt x="2299" y="1575"/>
                    <a:pt x="2394" y="1512"/>
                    <a:pt x="2394" y="1512"/>
                  </a:cubicBezTo>
                  <a:cubicBezTo>
                    <a:pt x="2394" y="1512"/>
                    <a:pt x="2341" y="1405"/>
                    <a:pt x="2256" y="1267"/>
                  </a:cubicBezTo>
                  <a:cubicBezTo>
                    <a:pt x="2171" y="1118"/>
                    <a:pt x="2065" y="927"/>
                    <a:pt x="1937" y="735"/>
                  </a:cubicBezTo>
                  <a:cubicBezTo>
                    <a:pt x="1692" y="352"/>
                    <a:pt x="1447" y="0"/>
                    <a:pt x="1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57"/>
            <p:cNvSpPr/>
            <p:nvPr/>
          </p:nvSpPr>
          <p:spPr>
            <a:xfrm>
              <a:off x="2317457" y="5397167"/>
              <a:ext cx="17845" cy="18283"/>
            </a:xfrm>
            <a:custGeom>
              <a:avLst/>
              <a:gdLst/>
              <a:ahLst/>
              <a:cxnLst/>
              <a:rect l="l" t="t" r="r" b="b"/>
              <a:pathLst>
                <a:path w="2120" h="2172" extrusionOk="0">
                  <a:moveTo>
                    <a:pt x="1661" y="1"/>
                  </a:moveTo>
                  <a:cubicBezTo>
                    <a:pt x="1661" y="1"/>
                    <a:pt x="1235" y="150"/>
                    <a:pt x="831" y="267"/>
                  </a:cubicBezTo>
                  <a:cubicBezTo>
                    <a:pt x="405" y="384"/>
                    <a:pt x="1" y="479"/>
                    <a:pt x="1" y="479"/>
                  </a:cubicBezTo>
                  <a:cubicBezTo>
                    <a:pt x="1" y="479"/>
                    <a:pt x="33" y="586"/>
                    <a:pt x="76" y="746"/>
                  </a:cubicBezTo>
                  <a:cubicBezTo>
                    <a:pt x="118" y="895"/>
                    <a:pt x="161" y="1097"/>
                    <a:pt x="214" y="1309"/>
                  </a:cubicBezTo>
                  <a:cubicBezTo>
                    <a:pt x="256" y="1522"/>
                    <a:pt x="310" y="1735"/>
                    <a:pt x="341" y="1895"/>
                  </a:cubicBezTo>
                  <a:cubicBezTo>
                    <a:pt x="374" y="2065"/>
                    <a:pt x="395" y="2172"/>
                    <a:pt x="395" y="2172"/>
                  </a:cubicBezTo>
                  <a:cubicBezTo>
                    <a:pt x="395" y="2172"/>
                    <a:pt x="501" y="2151"/>
                    <a:pt x="661" y="2108"/>
                  </a:cubicBezTo>
                  <a:cubicBezTo>
                    <a:pt x="821" y="2076"/>
                    <a:pt x="1034" y="2023"/>
                    <a:pt x="1257" y="1969"/>
                  </a:cubicBezTo>
                  <a:cubicBezTo>
                    <a:pt x="1469" y="1916"/>
                    <a:pt x="1693" y="1863"/>
                    <a:pt x="1853" y="1810"/>
                  </a:cubicBezTo>
                  <a:cubicBezTo>
                    <a:pt x="2013" y="1768"/>
                    <a:pt x="2119" y="1735"/>
                    <a:pt x="2119" y="1735"/>
                  </a:cubicBezTo>
                  <a:cubicBezTo>
                    <a:pt x="2119" y="1735"/>
                    <a:pt x="2023" y="1288"/>
                    <a:pt x="1916" y="852"/>
                  </a:cubicBezTo>
                  <a:cubicBezTo>
                    <a:pt x="1789" y="416"/>
                    <a:pt x="1661" y="1"/>
                    <a:pt x="1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57"/>
            <p:cNvSpPr/>
            <p:nvPr/>
          </p:nvSpPr>
          <p:spPr>
            <a:xfrm>
              <a:off x="2289250" y="5434878"/>
              <a:ext cx="15589" cy="15236"/>
            </a:xfrm>
            <a:custGeom>
              <a:avLst/>
              <a:gdLst/>
              <a:ahLst/>
              <a:cxnLst/>
              <a:rect l="l" t="t" r="r" b="b"/>
              <a:pathLst>
                <a:path w="1852" h="1810" extrusionOk="0">
                  <a:moveTo>
                    <a:pt x="117" y="1"/>
                  </a:moveTo>
                  <a:lnTo>
                    <a:pt x="117" y="256"/>
                  </a:lnTo>
                  <a:cubicBezTo>
                    <a:pt x="107" y="416"/>
                    <a:pt x="95" y="629"/>
                    <a:pt x="85" y="852"/>
                  </a:cubicBezTo>
                  <a:cubicBezTo>
                    <a:pt x="53" y="1289"/>
                    <a:pt x="0" y="1715"/>
                    <a:pt x="0" y="1715"/>
                  </a:cubicBezTo>
                  <a:cubicBezTo>
                    <a:pt x="0" y="1715"/>
                    <a:pt x="436" y="1767"/>
                    <a:pt x="883" y="1789"/>
                  </a:cubicBezTo>
                  <a:cubicBezTo>
                    <a:pt x="1107" y="1800"/>
                    <a:pt x="1330" y="1800"/>
                    <a:pt x="1500" y="1810"/>
                  </a:cubicBezTo>
                  <a:lnTo>
                    <a:pt x="1788" y="1810"/>
                  </a:lnTo>
                  <a:cubicBezTo>
                    <a:pt x="1788" y="1810"/>
                    <a:pt x="1819" y="1353"/>
                    <a:pt x="1841" y="916"/>
                  </a:cubicBezTo>
                  <a:cubicBezTo>
                    <a:pt x="1852" y="693"/>
                    <a:pt x="1852" y="469"/>
                    <a:pt x="1852" y="299"/>
                  </a:cubicBezTo>
                  <a:lnTo>
                    <a:pt x="1852" y="22"/>
                  </a:lnTo>
                  <a:cubicBezTo>
                    <a:pt x="1852" y="22"/>
                    <a:pt x="1734" y="22"/>
                    <a:pt x="1575" y="33"/>
                  </a:cubicBezTo>
                  <a:cubicBezTo>
                    <a:pt x="1468" y="33"/>
                    <a:pt x="1334" y="38"/>
                    <a:pt x="1193" y="38"/>
                  </a:cubicBezTo>
                  <a:cubicBezTo>
                    <a:pt x="1122" y="38"/>
                    <a:pt x="1050" y="37"/>
                    <a:pt x="979" y="33"/>
                  </a:cubicBezTo>
                  <a:cubicBezTo>
                    <a:pt x="542" y="22"/>
                    <a:pt x="117"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57"/>
            <p:cNvSpPr/>
            <p:nvPr/>
          </p:nvSpPr>
          <p:spPr>
            <a:xfrm>
              <a:off x="2249114" y="5458978"/>
              <a:ext cx="19082" cy="18729"/>
            </a:xfrm>
            <a:custGeom>
              <a:avLst/>
              <a:gdLst/>
              <a:ahLst/>
              <a:cxnLst/>
              <a:rect l="l" t="t" r="r" b="b"/>
              <a:pathLst>
                <a:path w="2267" h="2225" extrusionOk="0">
                  <a:moveTo>
                    <a:pt x="628" y="1"/>
                  </a:moveTo>
                  <a:cubicBezTo>
                    <a:pt x="628" y="1"/>
                    <a:pt x="500" y="394"/>
                    <a:pt x="341" y="810"/>
                  </a:cubicBezTo>
                  <a:cubicBezTo>
                    <a:pt x="266" y="1011"/>
                    <a:pt x="181" y="1203"/>
                    <a:pt x="117" y="1352"/>
                  </a:cubicBezTo>
                  <a:cubicBezTo>
                    <a:pt x="53" y="1512"/>
                    <a:pt x="1" y="1607"/>
                    <a:pt x="1" y="1607"/>
                  </a:cubicBezTo>
                  <a:cubicBezTo>
                    <a:pt x="1" y="1607"/>
                    <a:pt x="107" y="1650"/>
                    <a:pt x="256" y="1714"/>
                  </a:cubicBezTo>
                  <a:cubicBezTo>
                    <a:pt x="415" y="1778"/>
                    <a:pt x="628" y="1863"/>
                    <a:pt x="831" y="1938"/>
                  </a:cubicBezTo>
                  <a:cubicBezTo>
                    <a:pt x="1245" y="2087"/>
                    <a:pt x="1682" y="2225"/>
                    <a:pt x="1682" y="2225"/>
                  </a:cubicBezTo>
                  <a:cubicBezTo>
                    <a:pt x="1682" y="2225"/>
                    <a:pt x="1692" y="2193"/>
                    <a:pt x="1714" y="2150"/>
                  </a:cubicBezTo>
                  <a:cubicBezTo>
                    <a:pt x="1735" y="2108"/>
                    <a:pt x="1756" y="2044"/>
                    <a:pt x="1788" y="1959"/>
                  </a:cubicBezTo>
                  <a:cubicBezTo>
                    <a:pt x="1852" y="1799"/>
                    <a:pt x="1926" y="1586"/>
                    <a:pt x="2001" y="1373"/>
                  </a:cubicBezTo>
                  <a:cubicBezTo>
                    <a:pt x="2075" y="1160"/>
                    <a:pt x="2150" y="959"/>
                    <a:pt x="2193" y="799"/>
                  </a:cubicBezTo>
                  <a:cubicBezTo>
                    <a:pt x="2235" y="639"/>
                    <a:pt x="2267" y="533"/>
                    <a:pt x="2267" y="533"/>
                  </a:cubicBezTo>
                  <a:cubicBezTo>
                    <a:pt x="2267" y="533"/>
                    <a:pt x="2172" y="501"/>
                    <a:pt x="2011" y="458"/>
                  </a:cubicBezTo>
                  <a:cubicBezTo>
                    <a:pt x="1852" y="415"/>
                    <a:pt x="1639" y="352"/>
                    <a:pt x="1437" y="288"/>
                  </a:cubicBezTo>
                  <a:cubicBezTo>
                    <a:pt x="1235" y="214"/>
                    <a:pt x="1032" y="150"/>
                    <a:pt x="883" y="96"/>
                  </a:cubicBezTo>
                  <a:cubicBezTo>
                    <a:pt x="809" y="65"/>
                    <a:pt x="746" y="43"/>
                    <a:pt x="703" y="22"/>
                  </a:cubicBezTo>
                  <a:cubicBezTo>
                    <a:pt x="660" y="11"/>
                    <a:pt x="628" y="1"/>
                    <a:pt x="6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57"/>
            <p:cNvSpPr/>
            <p:nvPr/>
          </p:nvSpPr>
          <p:spPr>
            <a:xfrm>
              <a:off x="2204054" y="5471428"/>
              <a:ext cx="20884" cy="20530"/>
            </a:xfrm>
            <a:custGeom>
              <a:avLst/>
              <a:gdLst/>
              <a:ahLst/>
              <a:cxnLst/>
              <a:rect l="l" t="t" r="r" b="b"/>
              <a:pathLst>
                <a:path w="2481" h="2439" extrusionOk="0">
                  <a:moveTo>
                    <a:pt x="1076" y="1"/>
                  </a:moveTo>
                  <a:cubicBezTo>
                    <a:pt x="1076" y="1"/>
                    <a:pt x="820" y="341"/>
                    <a:pt x="554" y="682"/>
                  </a:cubicBezTo>
                  <a:cubicBezTo>
                    <a:pt x="426" y="852"/>
                    <a:pt x="277" y="1012"/>
                    <a:pt x="171" y="1140"/>
                  </a:cubicBezTo>
                  <a:cubicBezTo>
                    <a:pt x="64" y="1267"/>
                    <a:pt x="0" y="1342"/>
                    <a:pt x="0" y="1342"/>
                  </a:cubicBezTo>
                  <a:cubicBezTo>
                    <a:pt x="0" y="1342"/>
                    <a:pt x="85" y="1416"/>
                    <a:pt x="213" y="1523"/>
                  </a:cubicBezTo>
                  <a:cubicBezTo>
                    <a:pt x="341" y="1629"/>
                    <a:pt x="511" y="1778"/>
                    <a:pt x="692" y="1906"/>
                  </a:cubicBezTo>
                  <a:cubicBezTo>
                    <a:pt x="1043" y="2172"/>
                    <a:pt x="1416" y="2438"/>
                    <a:pt x="1416" y="2438"/>
                  </a:cubicBezTo>
                  <a:cubicBezTo>
                    <a:pt x="1416" y="2438"/>
                    <a:pt x="1490" y="2342"/>
                    <a:pt x="1597" y="2214"/>
                  </a:cubicBezTo>
                  <a:cubicBezTo>
                    <a:pt x="1703" y="2076"/>
                    <a:pt x="1842" y="1895"/>
                    <a:pt x="1970" y="1714"/>
                  </a:cubicBezTo>
                  <a:cubicBezTo>
                    <a:pt x="2107" y="1544"/>
                    <a:pt x="2235" y="1363"/>
                    <a:pt x="2320" y="1225"/>
                  </a:cubicBezTo>
                  <a:cubicBezTo>
                    <a:pt x="2374" y="1161"/>
                    <a:pt x="2405" y="1097"/>
                    <a:pt x="2438" y="1065"/>
                  </a:cubicBezTo>
                  <a:cubicBezTo>
                    <a:pt x="2459" y="1022"/>
                    <a:pt x="2480" y="991"/>
                    <a:pt x="2480" y="991"/>
                  </a:cubicBezTo>
                  <a:lnTo>
                    <a:pt x="2416" y="958"/>
                  </a:lnTo>
                  <a:cubicBezTo>
                    <a:pt x="2374" y="927"/>
                    <a:pt x="2320" y="895"/>
                    <a:pt x="2246" y="852"/>
                  </a:cubicBezTo>
                  <a:cubicBezTo>
                    <a:pt x="2107" y="757"/>
                    <a:pt x="1927" y="629"/>
                    <a:pt x="1757" y="511"/>
                  </a:cubicBezTo>
                  <a:cubicBezTo>
                    <a:pt x="1575" y="384"/>
                    <a:pt x="1405" y="256"/>
                    <a:pt x="1277" y="161"/>
                  </a:cubicBezTo>
                  <a:cubicBezTo>
                    <a:pt x="1150" y="64"/>
                    <a:pt x="1076" y="1"/>
                    <a:pt x="10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57"/>
            <p:cNvSpPr/>
            <p:nvPr/>
          </p:nvSpPr>
          <p:spPr>
            <a:xfrm>
              <a:off x="2157832" y="5471075"/>
              <a:ext cx="20884" cy="20522"/>
            </a:xfrm>
            <a:custGeom>
              <a:avLst/>
              <a:gdLst/>
              <a:ahLst/>
              <a:cxnLst/>
              <a:rect l="l" t="t" r="r" b="b"/>
              <a:pathLst>
                <a:path w="2481" h="2438" extrusionOk="0">
                  <a:moveTo>
                    <a:pt x="1426" y="0"/>
                  </a:moveTo>
                  <a:cubicBezTo>
                    <a:pt x="1426" y="0"/>
                    <a:pt x="1086" y="255"/>
                    <a:pt x="735" y="511"/>
                  </a:cubicBezTo>
                  <a:cubicBezTo>
                    <a:pt x="639" y="565"/>
                    <a:pt x="554" y="628"/>
                    <a:pt x="468" y="692"/>
                  </a:cubicBezTo>
                  <a:cubicBezTo>
                    <a:pt x="383" y="745"/>
                    <a:pt x="298" y="799"/>
                    <a:pt x="234" y="841"/>
                  </a:cubicBezTo>
                  <a:cubicBezTo>
                    <a:pt x="96" y="926"/>
                    <a:pt x="0" y="979"/>
                    <a:pt x="0" y="979"/>
                  </a:cubicBezTo>
                  <a:cubicBezTo>
                    <a:pt x="0" y="979"/>
                    <a:pt x="64" y="1075"/>
                    <a:pt x="149" y="1213"/>
                  </a:cubicBezTo>
                  <a:cubicBezTo>
                    <a:pt x="203" y="1288"/>
                    <a:pt x="256" y="1362"/>
                    <a:pt x="309" y="1447"/>
                  </a:cubicBezTo>
                  <a:cubicBezTo>
                    <a:pt x="373" y="1532"/>
                    <a:pt x="437" y="1629"/>
                    <a:pt x="501" y="1714"/>
                  </a:cubicBezTo>
                  <a:cubicBezTo>
                    <a:pt x="756" y="2076"/>
                    <a:pt x="1043" y="2437"/>
                    <a:pt x="1043" y="2437"/>
                  </a:cubicBezTo>
                  <a:cubicBezTo>
                    <a:pt x="1043" y="2437"/>
                    <a:pt x="1139" y="2374"/>
                    <a:pt x="1277" y="2277"/>
                  </a:cubicBezTo>
                  <a:cubicBezTo>
                    <a:pt x="1416" y="2182"/>
                    <a:pt x="1607" y="2043"/>
                    <a:pt x="1778" y="1916"/>
                  </a:cubicBezTo>
                  <a:cubicBezTo>
                    <a:pt x="1958" y="1778"/>
                    <a:pt x="2140" y="1650"/>
                    <a:pt x="2267" y="1544"/>
                  </a:cubicBezTo>
                  <a:cubicBezTo>
                    <a:pt x="2395" y="1437"/>
                    <a:pt x="2480" y="1373"/>
                    <a:pt x="2480" y="1373"/>
                  </a:cubicBezTo>
                  <a:cubicBezTo>
                    <a:pt x="2480" y="1373"/>
                    <a:pt x="2405" y="1288"/>
                    <a:pt x="2299" y="1160"/>
                  </a:cubicBezTo>
                  <a:cubicBezTo>
                    <a:pt x="2203" y="1043"/>
                    <a:pt x="2065" y="862"/>
                    <a:pt x="1927" y="692"/>
                  </a:cubicBezTo>
                  <a:lnTo>
                    <a:pt x="1575" y="224"/>
                  </a:lnTo>
                  <a:cubicBezTo>
                    <a:pt x="1480" y="96"/>
                    <a:pt x="1426" y="0"/>
                    <a:pt x="1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57"/>
            <p:cNvSpPr/>
            <p:nvPr/>
          </p:nvSpPr>
          <p:spPr>
            <a:xfrm>
              <a:off x="2114742" y="5458086"/>
              <a:ext cx="18998" cy="18636"/>
            </a:xfrm>
            <a:custGeom>
              <a:avLst/>
              <a:gdLst/>
              <a:ahLst/>
              <a:cxnLst/>
              <a:rect l="l" t="t" r="r" b="b"/>
              <a:pathLst>
                <a:path w="2257" h="2214" extrusionOk="0">
                  <a:moveTo>
                    <a:pt x="1650" y="0"/>
                  </a:moveTo>
                  <a:cubicBezTo>
                    <a:pt x="1650" y="0"/>
                    <a:pt x="1257" y="149"/>
                    <a:pt x="841" y="277"/>
                  </a:cubicBezTo>
                  <a:cubicBezTo>
                    <a:pt x="628" y="351"/>
                    <a:pt x="427" y="405"/>
                    <a:pt x="266" y="447"/>
                  </a:cubicBezTo>
                  <a:cubicBezTo>
                    <a:pt x="107" y="490"/>
                    <a:pt x="1" y="511"/>
                    <a:pt x="1" y="511"/>
                  </a:cubicBezTo>
                  <a:cubicBezTo>
                    <a:pt x="1" y="511"/>
                    <a:pt x="32" y="618"/>
                    <a:pt x="75" y="777"/>
                  </a:cubicBezTo>
                  <a:cubicBezTo>
                    <a:pt x="129" y="937"/>
                    <a:pt x="192" y="1160"/>
                    <a:pt x="256" y="1363"/>
                  </a:cubicBezTo>
                  <a:cubicBezTo>
                    <a:pt x="405" y="1788"/>
                    <a:pt x="564" y="2214"/>
                    <a:pt x="564" y="2214"/>
                  </a:cubicBezTo>
                  <a:cubicBezTo>
                    <a:pt x="564" y="2214"/>
                    <a:pt x="597" y="2203"/>
                    <a:pt x="639" y="2193"/>
                  </a:cubicBezTo>
                  <a:cubicBezTo>
                    <a:pt x="692" y="2182"/>
                    <a:pt x="756" y="2160"/>
                    <a:pt x="841" y="2129"/>
                  </a:cubicBezTo>
                  <a:cubicBezTo>
                    <a:pt x="1001" y="2075"/>
                    <a:pt x="1214" y="2011"/>
                    <a:pt x="1427" y="1937"/>
                  </a:cubicBezTo>
                  <a:cubicBezTo>
                    <a:pt x="1640" y="1862"/>
                    <a:pt x="1841" y="1788"/>
                    <a:pt x="2002" y="1724"/>
                  </a:cubicBezTo>
                  <a:cubicBezTo>
                    <a:pt x="2151" y="1661"/>
                    <a:pt x="2257" y="1618"/>
                    <a:pt x="2257" y="1618"/>
                  </a:cubicBezTo>
                  <a:cubicBezTo>
                    <a:pt x="2257" y="1618"/>
                    <a:pt x="2214" y="1522"/>
                    <a:pt x="2151" y="1373"/>
                  </a:cubicBezTo>
                  <a:cubicBezTo>
                    <a:pt x="2087" y="1224"/>
                    <a:pt x="2002" y="1011"/>
                    <a:pt x="1927" y="809"/>
                  </a:cubicBezTo>
                  <a:cubicBezTo>
                    <a:pt x="1853" y="607"/>
                    <a:pt x="1789" y="405"/>
                    <a:pt x="1735" y="256"/>
                  </a:cubicBezTo>
                  <a:cubicBezTo>
                    <a:pt x="1704" y="181"/>
                    <a:pt x="1682" y="117"/>
                    <a:pt x="1671" y="74"/>
                  </a:cubicBezTo>
                  <a:cubicBezTo>
                    <a:pt x="1661" y="32"/>
                    <a:pt x="1650" y="0"/>
                    <a:pt x="1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57"/>
            <p:cNvSpPr/>
            <p:nvPr/>
          </p:nvSpPr>
          <p:spPr>
            <a:xfrm>
              <a:off x="2078462" y="5433447"/>
              <a:ext cx="15505" cy="15151"/>
            </a:xfrm>
            <a:custGeom>
              <a:avLst/>
              <a:gdLst/>
              <a:ahLst/>
              <a:cxnLst/>
              <a:rect l="l" t="t" r="r" b="b"/>
              <a:pathLst>
                <a:path w="1842" h="1800" extrusionOk="0">
                  <a:moveTo>
                    <a:pt x="1746" y="0"/>
                  </a:moveTo>
                  <a:cubicBezTo>
                    <a:pt x="1746" y="0"/>
                    <a:pt x="1639" y="12"/>
                    <a:pt x="1480" y="22"/>
                  </a:cubicBezTo>
                  <a:cubicBezTo>
                    <a:pt x="1320" y="22"/>
                    <a:pt x="1097" y="33"/>
                    <a:pt x="884" y="33"/>
                  </a:cubicBezTo>
                  <a:cubicBezTo>
                    <a:pt x="459" y="33"/>
                    <a:pt x="12" y="12"/>
                    <a:pt x="12" y="12"/>
                  </a:cubicBezTo>
                  <a:cubicBezTo>
                    <a:pt x="12" y="12"/>
                    <a:pt x="0" y="447"/>
                    <a:pt x="12" y="894"/>
                  </a:cubicBezTo>
                  <a:cubicBezTo>
                    <a:pt x="12" y="1129"/>
                    <a:pt x="33" y="1341"/>
                    <a:pt x="33" y="1512"/>
                  </a:cubicBezTo>
                  <a:cubicBezTo>
                    <a:pt x="43" y="1682"/>
                    <a:pt x="54" y="1799"/>
                    <a:pt x="54" y="1799"/>
                  </a:cubicBezTo>
                  <a:lnTo>
                    <a:pt x="341" y="1799"/>
                  </a:lnTo>
                  <a:cubicBezTo>
                    <a:pt x="501" y="1799"/>
                    <a:pt x="735" y="1799"/>
                    <a:pt x="958" y="1788"/>
                  </a:cubicBezTo>
                  <a:cubicBezTo>
                    <a:pt x="1182" y="1778"/>
                    <a:pt x="1405" y="1767"/>
                    <a:pt x="1565" y="1757"/>
                  </a:cubicBezTo>
                  <a:cubicBezTo>
                    <a:pt x="1650" y="1746"/>
                    <a:pt x="1714" y="1746"/>
                    <a:pt x="1767" y="1736"/>
                  </a:cubicBezTo>
                  <a:lnTo>
                    <a:pt x="1842" y="1736"/>
                  </a:lnTo>
                  <a:cubicBezTo>
                    <a:pt x="1842" y="1736"/>
                    <a:pt x="1831" y="1703"/>
                    <a:pt x="1831" y="1661"/>
                  </a:cubicBezTo>
                  <a:cubicBezTo>
                    <a:pt x="1831" y="1608"/>
                    <a:pt x="1821" y="1544"/>
                    <a:pt x="1810" y="1459"/>
                  </a:cubicBezTo>
                  <a:cubicBezTo>
                    <a:pt x="1799" y="1289"/>
                    <a:pt x="1778" y="1076"/>
                    <a:pt x="1767" y="863"/>
                  </a:cubicBezTo>
                  <a:cubicBezTo>
                    <a:pt x="1757" y="650"/>
                    <a:pt x="1746" y="437"/>
                    <a:pt x="1746" y="277"/>
                  </a:cubicBezTo>
                  <a:lnTo>
                    <a:pt x="17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57"/>
            <p:cNvSpPr/>
            <p:nvPr/>
          </p:nvSpPr>
          <p:spPr>
            <a:xfrm>
              <a:off x="2048360" y="5395290"/>
              <a:ext cx="18022" cy="18375"/>
            </a:xfrm>
            <a:custGeom>
              <a:avLst/>
              <a:gdLst/>
              <a:ahLst/>
              <a:cxnLst/>
              <a:rect l="l" t="t" r="r" b="b"/>
              <a:pathLst>
                <a:path w="2141" h="2183" extrusionOk="0">
                  <a:moveTo>
                    <a:pt x="490" y="0"/>
                  </a:moveTo>
                  <a:cubicBezTo>
                    <a:pt x="490" y="0"/>
                    <a:pt x="352" y="416"/>
                    <a:pt x="225" y="851"/>
                  </a:cubicBezTo>
                  <a:cubicBezTo>
                    <a:pt x="161" y="1064"/>
                    <a:pt x="107" y="1288"/>
                    <a:pt x="65" y="1447"/>
                  </a:cubicBezTo>
                  <a:cubicBezTo>
                    <a:pt x="33" y="1607"/>
                    <a:pt x="1" y="1724"/>
                    <a:pt x="1" y="1724"/>
                  </a:cubicBezTo>
                  <a:cubicBezTo>
                    <a:pt x="1" y="1724"/>
                    <a:pt x="107" y="1756"/>
                    <a:pt x="278" y="1809"/>
                  </a:cubicBezTo>
                  <a:cubicBezTo>
                    <a:pt x="438" y="1852"/>
                    <a:pt x="650" y="1927"/>
                    <a:pt x="863" y="1979"/>
                  </a:cubicBezTo>
                  <a:cubicBezTo>
                    <a:pt x="1299" y="2086"/>
                    <a:pt x="1725" y="2182"/>
                    <a:pt x="1725" y="2182"/>
                  </a:cubicBezTo>
                  <a:cubicBezTo>
                    <a:pt x="1725" y="2182"/>
                    <a:pt x="1821" y="1745"/>
                    <a:pt x="1916" y="1331"/>
                  </a:cubicBezTo>
                  <a:cubicBezTo>
                    <a:pt x="1959" y="1128"/>
                    <a:pt x="2023" y="915"/>
                    <a:pt x="2065" y="756"/>
                  </a:cubicBezTo>
                  <a:cubicBezTo>
                    <a:pt x="2119" y="607"/>
                    <a:pt x="2140" y="501"/>
                    <a:pt x="2140" y="501"/>
                  </a:cubicBezTo>
                  <a:cubicBezTo>
                    <a:pt x="2140" y="501"/>
                    <a:pt x="2044" y="479"/>
                    <a:pt x="1885" y="437"/>
                  </a:cubicBezTo>
                  <a:cubicBezTo>
                    <a:pt x="1725" y="404"/>
                    <a:pt x="1523" y="341"/>
                    <a:pt x="1320" y="277"/>
                  </a:cubicBezTo>
                  <a:cubicBezTo>
                    <a:pt x="906" y="149"/>
                    <a:pt x="490" y="0"/>
                    <a:pt x="4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57"/>
            <p:cNvSpPr/>
            <p:nvPr/>
          </p:nvSpPr>
          <p:spPr>
            <a:xfrm>
              <a:off x="2030624" y="5351030"/>
              <a:ext cx="20253" cy="20614"/>
            </a:xfrm>
            <a:custGeom>
              <a:avLst/>
              <a:gdLst/>
              <a:ahLst/>
              <a:cxnLst/>
              <a:rect l="l" t="t" r="r" b="b"/>
              <a:pathLst>
                <a:path w="2406" h="2449" extrusionOk="0">
                  <a:moveTo>
                    <a:pt x="970" y="1"/>
                  </a:moveTo>
                  <a:cubicBezTo>
                    <a:pt x="970" y="1"/>
                    <a:pt x="959" y="33"/>
                    <a:pt x="927" y="65"/>
                  </a:cubicBezTo>
                  <a:cubicBezTo>
                    <a:pt x="906" y="107"/>
                    <a:pt x="863" y="161"/>
                    <a:pt x="821" y="225"/>
                  </a:cubicBezTo>
                  <a:cubicBezTo>
                    <a:pt x="724" y="363"/>
                    <a:pt x="597" y="544"/>
                    <a:pt x="480" y="736"/>
                  </a:cubicBezTo>
                  <a:cubicBezTo>
                    <a:pt x="352" y="927"/>
                    <a:pt x="225" y="1119"/>
                    <a:pt x="150" y="1257"/>
                  </a:cubicBezTo>
                  <a:cubicBezTo>
                    <a:pt x="65" y="1406"/>
                    <a:pt x="1" y="1502"/>
                    <a:pt x="1" y="1502"/>
                  </a:cubicBezTo>
                  <a:cubicBezTo>
                    <a:pt x="1" y="1502"/>
                    <a:pt x="384" y="1768"/>
                    <a:pt x="746" y="2002"/>
                  </a:cubicBezTo>
                  <a:cubicBezTo>
                    <a:pt x="1140" y="2236"/>
                    <a:pt x="1512" y="2449"/>
                    <a:pt x="1512" y="2449"/>
                  </a:cubicBezTo>
                  <a:cubicBezTo>
                    <a:pt x="1512" y="2449"/>
                    <a:pt x="1725" y="2066"/>
                    <a:pt x="1938" y="1693"/>
                  </a:cubicBezTo>
                  <a:cubicBezTo>
                    <a:pt x="2172" y="1321"/>
                    <a:pt x="2406" y="970"/>
                    <a:pt x="2406" y="970"/>
                  </a:cubicBezTo>
                  <a:cubicBezTo>
                    <a:pt x="2406" y="970"/>
                    <a:pt x="2321" y="916"/>
                    <a:pt x="2183" y="831"/>
                  </a:cubicBezTo>
                  <a:cubicBezTo>
                    <a:pt x="2034" y="746"/>
                    <a:pt x="1863" y="629"/>
                    <a:pt x="1682" y="512"/>
                  </a:cubicBezTo>
                  <a:cubicBezTo>
                    <a:pt x="1512" y="395"/>
                    <a:pt x="1331" y="267"/>
                    <a:pt x="1193" y="171"/>
                  </a:cubicBezTo>
                  <a:cubicBezTo>
                    <a:pt x="1129" y="118"/>
                    <a:pt x="1076" y="76"/>
                    <a:pt x="1033" y="55"/>
                  </a:cubicBezTo>
                  <a:cubicBezTo>
                    <a:pt x="1001" y="22"/>
                    <a:pt x="970" y="1"/>
                    <a:pt x="9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57"/>
            <p:cNvSpPr/>
            <p:nvPr/>
          </p:nvSpPr>
          <p:spPr>
            <a:xfrm>
              <a:off x="2342096" y="5335625"/>
              <a:ext cx="10404" cy="10497"/>
            </a:xfrm>
            <a:custGeom>
              <a:avLst/>
              <a:gdLst/>
              <a:ahLst/>
              <a:cxnLst/>
              <a:rect l="l" t="t" r="r" b="b"/>
              <a:pathLst>
                <a:path w="1236" h="1247" extrusionOk="0">
                  <a:moveTo>
                    <a:pt x="650" y="1"/>
                  </a:moveTo>
                  <a:lnTo>
                    <a:pt x="330" y="299"/>
                  </a:lnTo>
                  <a:cubicBezTo>
                    <a:pt x="256" y="373"/>
                    <a:pt x="171" y="437"/>
                    <a:pt x="107" y="490"/>
                  </a:cubicBezTo>
                  <a:cubicBezTo>
                    <a:pt x="43" y="544"/>
                    <a:pt x="1" y="575"/>
                    <a:pt x="1" y="575"/>
                  </a:cubicBezTo>
                  <a:lnTo>
                    <a:pt x="96" y="671"/>
                  </a:lnTo>
                  <a:cubicBezTo>
                    <a:pt x="117" y="703"/>
                    <a:pt x="150" y="735"/>
                    <a:pt x="181" y="778"/>
                  </a:cubicBezTo>
                  <a:cubicBezTo>
                    <a:pt x="214" y="820"/>
                    <a:pt x="245" y="863"/>
                    <a:pt x="288" y="906"/>
                  </a:cubicBezTo>
                  <a:cubicBezTo>
                    <a:pt x="415" y="1065"/>
                    <a:pt x="543" y="1246"/>
                    <a:pt x="543" y="1246"/>
                  </a:cubicBezTo>
                  <a:cubicBezTo>
                    <a:pt x="543" y="1246"/>
                    <a:pt x="724" y="1118"/>
                    <a:pt x="895" y="969"/>
                  </a:cubicBezTo>
                  <a:cubicBezTo>
                    <a:pt x="937" y="937"/>
                    <a:pt x="980" y="894"/>
                    <a:pt x="1022" y="863"/>
                  </a:cubicBezTo>
                  <a:cubicBezTo>
                    <a:pt x="1065" y="831"/>
                    <a:pt x="1097" y="799"/>
                    <a:pt x="1129" y="767"/>
                  </a:cubicBezTo>
                  <a:cubicBezTo>
                    <a:pt x="1193" y="714"/>
                    <a:pt x="1235" y="671"/>
                    <a:pt x="1235" y="671"/>
                  </a:cubicBezTo>
                  <a:cubicBezTo>
                    <a:pt x="1235" y="671"/>
                    <a:pt x="1193" y="629"/>
                    <a:pt x="1150" y="565"/>
                  </a:cubicBezTo>
                  <a:cubicBezTo>
                    <a:pt x="1086" y="501"/>
                    <a:pt x="1022" y="416"/>
                    <a:pt x="948" y="331"/>
                  </a:cubicBezTo>
                  <a:cubicBezTo>
                    <a:pt x="799" y="161"/>
                    <a:pt x="650" y="1"/>
                    <a:pt x="650"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57"/>
            <p:cNvSpPr/>
            <p:nvPr/>
          </p:nvSpPr>
          <p:spPr>
            <a:xfrm>
              <a:off x="2331793" y="5380870"/>
              <a:ext cx="9596" cy="9857"/>
            </a:xfrm>
            <a:custGeom>
              <a:avLst/>
              <a:gdLst/>
              <a:ahLst/>
              <a:cxnLst/>
              <a:rect l="l" t="t" r="r" b="b"/>
              <a:pathLst>
                <a:path w="1140" h="1171" extrusionOk="0">
                  <a:moveTo>
                    <a:pt x="788" y="0"/>
                  </a:moveTo>
                  <a:cubicBezTo>
                    <a:pt x="788" y="0"/>
                    <a:pt x="586" y="107"/>
                    <a:pt x="395" y="192"/>
                  </a:cubicBezTo>
                  <a:cubicBezTo>
                    <a:pt x="192" y="287"/>
                    <a:pt x="1" y="362"/>
                    <a:pt x="1" y="362"/>
                  </a:cubicBezTo>
                  <a:cubicBezTo>
                    <a:pt x="1" y="362"/>
                    <a:pt x="22" y="415"/>
                    <a:pt x="54" y="490"/>
                  </a:cubicBezTo>
                  <a:cubicBezTo>
                    <a:pt x="86" y="564"/>
                    <a:pt x="128" y="660"/>
                    <a:pt x="171" y="755"/>
                  </a:cubicBezTo>
                  <a:cubicBezTo>
                    <a:pt x="203" y="862"/>
                    <a:pt x="246" y="958"/>
                    <a:pt x="277" y="1043"/>
                  </a:cubicBezTo>
                  <a:cubicBezTo>
                    <a:pt x="299" y="1117"/>
                    <a:pt x="320" y="1171"/>
                    <a:pt x="320" y="1171"/>
                  </a:cubicBezTo>
                  <a:cubicBezTo>
                    <a:pt x="320" y="1171"/>
                    <a:pt x="373" y="1149"/>
                    <a:pt x="448" y="1117"/>
                  </a:cubicBezTo>
                  <a:cubicBezTo>
                    <a:pt x="522" y="1086"/>
                    <a:pt x="629" y="1053"/>
                    <a:pt x="735" y="1011"/>
                  </a:cubicBezTo>
                  <a:cubicBezTo>
                    <a:pt x="831" y="968"/>
                    <a:pt x="937" y="915"/>
                    <a:pt x="1012" y="883"/>
                  </a:cubicBezTo>
                  <a:cubicBezTo>
                    <a:pt x="1097" y="851"/>
                    <a:pt x="1140" y="819"/>
                    <a:pt x="1140" y="819"/>
                  </a:cubicBezTo>
                  <a:cubicBezTo>
                    <a:pt x="1140" y="819"/>
                    <a:pt x="1065" y="606"/>
                    <a:pt x="980" y="405"/>
                  </a:cubicBezTo>
                  <a:lnTo>
                    <a:pt x="788" y="0"/>
                  </a:ln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57"/>
            <p:cNvSpPr/>
            <p:nvPr/>
          </p:nvSpPr>
          <p:spPr>
            <a:xfrm>
              <a:off x="2309040" y="5421444"/>
              <a:ext cx="8072" cy="8249"/>
            </a:xfrm>
            <a:custGeom>
              <a:avLst/>
              <a:gdLst/>
              <a:ahLst/>
              <a:cxnLst/>
              <a:rect l="l" t="t" r="r" b="b"/>
              <a:pathLst>
                <a:path w="959" h="980" extrusionOk="0">
                  <a:moveTo>
                    <a:pt x="863" y="0"/>
                  </a:moveTo>
                  <a:cubicBezTo>
                    <a:pt x="863" y="0"/>
                    <a:pt x="809" y="12"/>
                    <a:pt x="724" y="33"/>
                  </a:cubicBezTo>
                  <a:cubicBezTo>
                    <a:pt x="650" y="43"/>
                    <a:pt x="544" y="64"/>
                    <a:pt x="426" y="75"/>
                  </a:cubicBezTo>
                  <a:lnTo>
                    <a:pt x="1" y="118"/>
                  </a:lnTo>
                  <a:cubicBezTo>
                    <a:pt x="1" y="118"/>
                    <a:pt x="12" y="171"/>
                    <a:pt x="22" y="246"/>
                  </a:cubicBezTo>
                  <a:cubicBezTo>
                    <a:pt x="33" y="331"/>
                    <a:pt x="43" y="437"/>
                    <a:pt x="43" y="544"/>
                  </a:cubicBezTo>
                  <a:cubicBezTo>
                    <a:pt x="64" y="756"/>
                    <a:pt x="75" y="980"/>
                    <a:pt x="75" y="980"/>
                  </a:cubicBezTo>
                  <a:cubicBezTo>
                    <a:pt x="75" y="980"/>
                    <a:pt x="288" y="969"/>
                    <a:pt x="511" y="948"/>
                  </a:cubicBezTo>
                  <a:cubicBezTo>
                    <a:pt x="629" y="937"/>
                    <a:pt x="735" y="927"/>
                    <a:pt x="820" y="916"/>
                  </a:cubicBezTo>
                  <a:cubicBezTo>
                    <a:pt x="906" y="905"/>
                    <a:pt x="958" y="894"/>
                    <a:pt x="958" y="894"/>
                  </a:cubicBezTo>
                  <a:cubicBezTo>
                    <a:pt x="958" y="894"/>
                    <a:pt x="948" y="660"/>
                    <a:pt x="927" y="447"/>
                  </a:cubicBezTo>
                  <a:cubicBezTo>
                    <a:pt x="916" y="331"/>
                    <a:pt x="894" y="224"/>
                    <a:pt x="884" y="139"/>
                  </a:cubicBezTo>
                  <a:cubicBezTo>
                    <a:pt x="873" y="54"/>
                    <a:pt x="863" y="0"/>
                    <a:pt x="863"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57"/>
            <p:cNvSpPr/>
            <p:nvPr/>
          </p:nvSpPr>
          <p:spPr>
            <a:xfrm>
              <a:off x="2274283" y="5452707"/>
              <a:ext cx="8788" cy="8611"/>
            </a:xfrm>
            <a:custGeom>
              <a:avLst/>
              <a:gdLst/>
              <a:ahLst/>
              <a:cxnLst/>
              <a:rect l="l" t="t" r="r" b="b"/>
              <a:pathLst>
                <a:path w="1044" h="1023" extrusionOk="0">
                  <a:moveTo>
                    <a:pt x="192" y="1"/>
                  </a:moveTo>
                  <a:cubicBezTo>
                    <a:pt x="192" y="1"/>
                    <a:pt x="161" y="214"/>
                    <a:pt x="107" y="427"/>
                  </a:cubicBezTo>
                  <a:cubicBezTo>
                    <a:pt x="86" y="533"/>
                    <a:pt x="64" y="628"/>
                    <a:pt x="43" y="713"/>
                  </a:cubicBezTo>
                  <a:cubicBezTo>
                    <a:pt x="22" y="788"/>
                    <a:pt x="1" y="841"/>
                    <a:pt x="1" y="841"/>
                  </a:cubicBezTo>
                  <a:cubicBezTo>
                    <a:pt x="1" y="841"/>
                    <a:pt x="54" y="862"/>
                    <a:pt x="139" y="874"/>
                  </a:cubicBezTo>
                  <a:cubicBezTo>
                    <a:pt x="213" y="895"/>
                    <a:pt x="331" y="926"/>
                    <a:pt x="437" y="948"/>
                  </a:cubicBezTo>
                  <a:cubicBezTo>
                    <a:pt x="650" y="990"/>
                    <a:pt x="884" y="1023"/>
                    <a:pt x="884" y="1023"/>
                  </a:cubicBezTo>
                  <a:cubicBezTo>
                    <a:pt x="884" y="1023"/>
                    <a:pt x="884" y="1011"/>
                    <a:pt x="894" y="990"/>
                  </a:cubicBezTo>
                  <a:cubicBezTo>
                    <a:pt x="894" y="969"/>
                    <a:pt x="906" y="926"/>
                    <a:pt x="916" y="884"/>
                  </a:cubicBezTo>
                  <a:cubicBezTo>
                    <a:pt x="927" y="799"/>
                    <a:pt x="958" y="692"/>
                    <a:pt x="969" y="586"/>
                  </a:cubicBezTo>
                  <a:cubicBezTo>
                    <a:pt x="991" y="469"/>
                    <a:pt x="1012" y="363"/>
                    <a:pt x="1022" y="288"/>
                  </a:cubicBezTo>
                  <a:cubicBezTo>
                    <a:pt x="1043" y="203"/>
                    <a:pt x="1043" y="150"/>
                    <a:pt x="1043" y="150"/>
                  </a:cubicBezTo>
                  <a:cubicBezTo>
                    <a:pt x="1043" y="150"/>
                    <a:pt x="991" y="139"/>
                    <a:pt x="916" y="129"/>
                  </a:cubicBezTo>
                  <a:cubicBezTo>
                    <a:pt x="831" y="118"/>
                    <a:pt x="724" y="107"/>
                    <a:pt x="618" y="86"/>
                  </a:cubicBezTo>
                  <a:cubicBezTo>
                    <a:pt x="511" y="65"/>
                    <a:pt x="405" y="43"/>
                    <a:pt x="331" y="32"/>
                  </a:cubicBezTo>
                  <a:cubicBezTo>
                    <a:pt x="288" y="22"/>
                    <a:pt x="256" y="11"/>
                    <a:pt x="235" y="11"/>
                  </a:cubicBezTo>
                  <a:cubicBezTo>
                    <a:pt x="203" y="1"/>
                    <a:pt x="192" y="1"/>
                    <a:pt x="192"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57"/>
            <p:cNvSpPr/>
            <p:nvPr/>
          </p:nvSpPr>
          <p:spPr>
            <a:xfrm>
              <a:off x="2231824" y="5471790"/>
              <a:ext cx="10135" cy="9949"/>
            </a:xfrm>
            <a:custGeom>
              <a:avLst/>
              <a:gdLst/>
              <a:ahLst/>
              <a:cxnLst/>
              <a:rect l="l" t="t" r="r" b="b"/>
              <a:pathLst>
                <a:path w="1204" h="1182" extrusionOk="0">
                  <a:moveTo>
                    <a:pt x="437" y="0"/>
                  </a:moveTo>
                  <a:cubicBezTo>
                    <a:pt x="437" y="0"/>
                    <a:pt x="341" y="182"/>
                    <a:pt x="234" y="373"/>
                  </a:cubicBezTo>
                  <a:cubicBezTo>
                    <a:pt x="182" y="468"/>
                    <a:pt x="118" y="554"/>
                    <a:pt x="75" y="628"/>
                  </a:cubicBezTo>
                  <a:cubicBezTo>
                    <a:pt x="33" y="703"/>
                    <a:pt x="0" y="745"/>
                    <a:pt x="0" y="745"/>
                  </a:cubicBezTo>
                  <a:cubicBezTo>
                    <a:pt x="0" y="745"/>
                    <a:pt x="54" y="777"/>
                    <a:pt x="118" y="820"/>
                  </a:cubicBezTo>
                  <a:cubicBezTo>
                    <a:pt x="192" y="863"/>
                    <a:pt x="288" y="915"/>
                    <a:pt x="383" y="969"/>
                  </a:cubicBezTo>
                  <a:lnTo>
                    <a:pt x="788" y="1182"/>
                  </a:lnTo>
                  <a:cubicBezTo>
                    <a:pt x="788" y="1182"/>
                    <a:pt x="820" y="1128"/>
                    <a:pt x="863" y="1054"/>
                  </a:cubicBezTo>
                  <a:cubicBezTo>
                    <a:pt x="905" y="979"/>
                    <a:pt x="958" y="884"/>
                    <a:pt x="1012" y="788"/>
                  </a:cubicBezTo>
                  <a:cubicBezTo>
                    <a:pt x="1064" y="681"/>
                    <a:pt x="1107" y="586"/>
                    <a:pt x="1150" y="511"/>
                  </a:cubicBezTo>
                  <a:cubicBezTo>
                    <a:pt x="1161" y="480"/>
                    <a:pt x="1182" y="447"/>
                    <a:pt x="1192" y="426"/>
                  </a:cubicBezTo>
                  <a:cubicBezTo>
                    <a:pt x="1203" y="405"/>
                    <a:pt x="1203" y="383"/>
                    <a:pt x="1203" y="383"/>
                  </a:cubicBezTo>
                  <a:cubicBezTo>
                    <a:pt x="1203" y="383"/>
                    <a:pt x="1192" y="383"/>
                    <a:pt x="1171" y="373"/>
                  </a:cubicBezTo>
                  <a:cubicBezTo>
                    <a:pt x="1150" y="362"/>
                    <a:pt x="1118" y="352"/>
                    <a:pt x="1086" y="331"/>
                  </a:cubicBezTo>
                  <a:cubicBezTo>
                    <a:pt x="1012" y="298"/>
                    <a:pt x="905" y="245"/>
                    <a:pt x="809" y="203"/>
                  </a:cubicBezTo>
                  <a:cubicBezTo>
                    <a:pt x="714" y="149"/>
                    <a:pt x="618" y="96"/>
                    <a:pt x="554" y="64"/>
                  </a:cubicBezTo>
                  <a:cubicBezTo>
                    <a:pt x="480" y="21"/>
                    <a:pt x="437" y="0"/>
                    <a:pt x="437"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7"/>
            <p:cNvSpPr/>
            <p:nvPr/>
          </p:nvSpPr>
          <p:spPr>
            <a:xfrm>
              <a:off x="2185872" y="5478061"/>
              <a:ext cx="10581" cy="10396"/>
            </a:xfrm>
            <a:custGeom>
              <a:avLst/>
              <a:gdLst/>
              <a:ahLst/>
              <a:cxnLst/>
              <a:rect l="l" t="t" r="r" b="b"/>
              <a:pathLst>
                <a:path w="1257" h="1235" extrusionOk="0">
                  <a:moveTo>
                    <a:pt x="639" y="0"/>
                  </a:moveTo>
                  <a:cubicBezTo>
                    <a:pt x="639" y="0"/>
                    <a:pt x="490" y="149"/>
                    <a:pt x="330" y="298"/>
                  </a:cubicBezTo>
                  <a:cubicBezTo>
                    <a:pt x="287" y="341"/>
                    <a:pt x="245" y="373"/>
                    <a:pt x="213" y="405"/>
                  </a:cubicBezTo>
                  <a:cubicBezTo>
                    <a:pt x="171" y="447"/>
                    <a:pt x="138" y="468"/>
                    <a:pt x="107" y="501"/>
                  </a:cubicBezTo>
                  <a:cubicBezTo>
                    <a:pt x="43" y="554"/>
                    <a:pt x="0" y="586"/>
                    <a:pt x="0" y="586"/>
                  </a:cubicBezTo>
                  <a:cubicBezTo>
                    <a:pt x="0" y="586"/>
                    <a:pt x="43" y="628"/>
                    <a:pt x="96" y="692"/>
                  </a:cubicBezTo>
                  <a:cubicBezTo>
                    <a:pt x="128" y="724"/>
                    <a:pt x="160" y="756"/>
                    <a:pt x="192" y="799"/>
                  </a:cubicBezTo>
                  <a:lnTo>
                    <a:pt x="309" y="915"/>
                  </a:lnTo>
                  <a:cubicBezTo>
                    <a:pt x="458" y="1075"/>
                    <a:pt x="628" y="1235"/>
                    <a:pt x="628" y="1235"/>
                  </a:cubicBezTo>
                  <a:cubicBezTo>
                    <a:pt x="628" y="1235"/>
                    <a:pt x="670" y="1192"/>
                    <a:pt x="734" y="1139"/>
                  </a:cubicBezTo>
                  <a:cubicBezTo>
                    <a:pt x="788" y="1075"/>
                    <a:pt x="873" y="1000"/>
                    <a:pt x="947" y="915"/>
                  </a:cubicBezTo>
                  <a:cubicBezTo>
                    <a:pt x="1032" y="841"/>
                    <a:pt x="1107" y="766"/>
                    <a:pt x="1160" y="702"/>
                  </a:cubicBezTo>
                  <a:cubicBezTo>
                    <a:pt x="1224" y="639"/>
                    <a:pt x="1256" y="596"/>
                    <a:pt x="1256" y="596"/>
                  </a:cubicBezTo>
                  <a:cubicBezTo>
                    <a:pt x="1256" y="596"/>
                    <a:pt x="1214" y="565"/>
                    <a:pt x="1160" y="511"/>
                  </a:cubicBezTo>
                  <a:cubicBezTo>
                    <a:pt x="1096" y="458"/>
                    <a:pt x="1011" y="383"/>
                    <a:pt x="937" y="309"/>
                  </a:cubicBezTo>
                  <a:cubicBezTo>
                    <a:pt x="862" y="224"/>
                    <a:pt x="788" y="149"/>
                    <a:pt x="724" y="96"/>
                  </a:cubicBezTo>
                  <a:cubicBezTo>
                    <a:pt x="670" y="43"/>
                    <a:pt x="639" y="0"/>
                    <a:pt x="639"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7"/>
            <p:cNvSpPr/>
            <p:nvPr/>
          </p:nvSpPr>
          <p:spPr>
            <a:xfrm>
              <a:off x="2140542" y="5470982"/>
              <a:ext cx="10042" cy="9949"/>
            </a:xfrm>
            <a:custGeom>
              <a:avLst/>
              <a:gdLst/>
              <a:ahLst/>
              <a:cxnLst/>
              <a:rect l="l" t="t" r="r" b="b"/>
              <a:pathLst>
                <a:path w="1193" h="1182" extrusionOk="0">
                  <a:moveTo>
                    <a:pt x="777" y="1"/>
                  </a:moveTo>
                  <a:cubicBezTo>
                    <a:pt x="777" y="1"/>
                    <a:pt x="597" y="107"/>
                    <a:pt x="394" y="203"/>
                  </a:cubicBezTo>
                  <a:cubicBezTo>
                    <a:pt x="299" y="245"/>
                    <a:pt x="202" y="288"/>
                    <a:pt x="128" y="320"/>
                  </a:cubicBezTo>
                  <a:cubicBezTo>
                    <a:pt x="53" y="352"/>
                    <a:pt x="1" y="384"/>
                    <a:pt x="1" y="384"/>
                  </a:cubicBezTo>
                  <a:cubicBezTo>
                    <a:pt x="1" y="384"/>
                    <a:pt x="22" y="427"/>
                    <a:pt x="53" y="501"/>
                  </a:cubicBezTo>
                  <a:cubicBezTo>
                    <a:pt x="96" y="576"/>
                    <a:pt x="139" y="682"/>
                    <a:pt x="192" y="777"/>
                  </a:cubicBezTo>
                  <a:cubicBezTo>
                    <a:pt x="288" y="980"/>
                    <a:pt x="405" y="1182"/>
                    <a:pt x="405" y="1182"/>
                  </a:cubicBezTo>
                  <a:cubicBezTo>
                    <a:pt x="405" y="1182"/>
                    <a:pt x="415" y="1171"/>
                    <a:pt x="437" y="1160"/>
                  </a:cubicBezTo>
                  <a:cubicBezTo>
                    <a:pt x="458" y="1150"/>
                    <a:pt x="490" y="1139"/>
                    <a:pt x="533" y="1118"/>
                  </a:cubicBezTo>
                  <a:cubicBezTo>
                    <a:pt x="607" y="1075"/>
                    <a:pt x="713" y="1022"/>
                    <a:pt x="809" y="980"/>
                  </a:cubicBezTo>
                  <a:cubicBezTo>
                    <a:pt x="905" y="926"/>
                    <a:pt x="1001" y="873"/>
                    <a:pt x="1075" y="831"/>
                  </a:cubicBezTo>
                  <a:cubicBezTo>
                    <a:pt x="1150" y="788"/>
                    <a:pt x="1193" y="756"/>
                    <a:pt x="1193" y="756"/>
                  </a:cubicBezTo>
                  <a:cubicBezTo>
                    <a:pt x="1193" y="756"/>
                    <a:pt x="1171" y="713"/>
                    <a:pt x="1129" y="639"/>
                  </a:cubicBezTo>
                  <a:cubicBezTo>
                    <a:pt x="1086" y="576"/>
                    <a:pt x="1033" y="479"/>
                    <a:pt x="980" y="384"/>
                  </a:cubicBezTo>
                  <a:cubicBezTo>
                    <a:pt x="926" y="288"/>
                    <a:pt x="873" y="192"/>
                    <a:pt x="841" y="129"/>
                  </a:cubicBezTo>
                  <a:cubicBezTo>
                    <a:pt x="820" y="86"/>
                    <a:pt x="809" y="54"/>
                    <a:pt x="798" y="32"/>
                  </a:cubicBezTo>
                  <a:cubicBezTo>
                    <a:pt x="788" y="11"/>
                    <a:pt x="777" y="1"/>
                    <a:pt x="777"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7"/>
            <p:cNvSpPr/>
            <p:nvPr/>
          </p:nvSpPr>
          <p:spPr>
            <a:xfrm>
              <a:off x="2099784" y="5451184"/>
              <a:ext cx="8695" cy="8519"/>
            </a:xfrm>
            <a:custGeom>
              <a:avLst/>
              <a:gdLst/>
              <a:ahLst/>
              <a:cxnLst/>
              <a:rect l="l" t="t" r="r" b="b"/>
              <a:pathLst>
                <a:path w="1033" h="1012" extrusionOk="0">
                  <a:moveTo>
                    <a:pt x="863" y="1"/>
                  </a:moveTo>
                  <a:cubicBezTo>
                    <a:pt x="863" y="1"/>
                    <a:pt x="809" y="12"/>
                    <a:pt x="724" y="33"/>
                  </a:cubicBezTo>
                  <a:cubicBezTo>
                    <a:pt x="650" y="43"/>
                    <a:pt x="543" y="64"/>
                    <a:pt x="437" y="75"/>
                  </a:cubicBezTo>
                  <a:cubicBezTo>
                    <a:pt x="224" y="107"/>
                    <a:pt x="0" y="128"/>
                    <a:pt x="0" y="128"/>
                  </a:cubicBezTo>
                  <a:lnTo>
                    <a:pt x="64" y="575"/>
                  </a:lnTo>
                  <a:cubicBezTo>
                    <a:pt x="85" y="682"/>
                    <a:pt x="107" y="788"/>
                    <a:pt x="128" y="873"/>
                  </a:cubicBezTo>
                  <a:cubicBezTo>
                    <a:pt x="139" y="958"/>
                    <a:pt x="160" y="1012"/>
                    <a:pt x="160" y="1012"/>
                  </a:cubicBezTo>
                  <a:cubicBezTo>
                    <a:pt x="160" y="1012"/>
                    <a:pt x="213" y="1001"/>
                    <a:pt x="298" y="991"/>
                  </a:cubicBezTo>
                  <a:cubicBezTo>
                    <a:pt x="373" y="980"/>
                    <a:pt x="490" y="958"/>
                    <a:pt x="596" y="937"/>
                  </a:cubicBezTo>
                  <a:cubicBezTo>
                    <a:pt x="714" y="916"/>
                    <a:pt x="820" y="894"/>
                    <a:pt x="894" y="884"/>
                  </a:cubicBezTo>
                  <a:cubicBezTo>
                    <a:pt x="937" y="873"/>
                    <a:pt x="969" y="863"/>
                    <a:pt x="1001" y="863"/>
                  </a:cubicBezTo>
                  <a:cubicBezTo>
                    <a:pt x="1022" y="852"/>
                    <a:pt x="1033" y="852"/>
                    <a:pt x="1033" y="852"/>
                  </a:cubicBezTo>
                  <a:cubicBezTo>
                    <a:pt x="1033" y="852"/>
                    <a:pt x="1033" y="842"/>
                    <a:pt x="1022" y="809"/>
                  </a:cubicBezTo>
                  <a:cubicBezTo>
                    <a:pt x="1022" y="788"/>
                    <a:pt x="1012" y="757"/>
                    <a:pt x="1001" y="714"/>
                  </a:cubicBezTo>
                  <a:cubicBezTo>
                    <a:pt x="979" y="639"/>
                    <a:pt x="958" y="533"/>
                    <a:pt x="937" y="426"/>
                  </a:cubicBezTo>
                  <a:cubicBezTo>
                    <a:pt x="915" y="320"/>
                    <a:pt x="894" y="213"/>
                    <a:pt x="884" y="139"/>
                  </a:cubicBezTo>
                  <a:cubicBezTo>
                    <a:pt x="863" y="54"/>
                    <a:pt x="863" y="1"/>
                    <a:pt x="863"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7"/>
            <p:cNvSpPr/>
            <p:nvPr/>
          </p:nvSpPr>
          <p:spPr>
            <a:xfrm>
              <a:off x="2066189" y="5419297"/>
              <a:ext cx="8157" cy="8342"/>
            </a:xfrm>
            <a:custGeom>
              <a:avLst/>
              <a:gdLst/>
              <a:ahLst/>
              <a:cxnLst/>
              <a:rect l="l" t="t" r="r" b="b"/>
              <a:pathLst>
                <a:path w="969" h="991" extrusionOk="0">
                  <a:moveTo>
                    <a:pt x="118" y="0"/>
                  </a:moveTo>
                  <a:cubicBezTo>
                    <a:pt x="118" y="0"/>
                    <a:pt x="75" y="213"/>
                    <a:pt x="44" y="437"/>
                  </a:cubicBezTo>
                  <a:cubicBezTo>
                    <a:pt x="32" y="553"/>
                    <a:pt x="22" y="671"/>
                    <a:pt x="11" y="745"/>
                  </a:cubicBezTo>
                  <a:cubicBezTo>
                    <a:pt x="11" y="830"/>
                    <a:pt x="1" y="894"/>
                    <a:pt x="1" y="894"/>
                  </a:cubicBezTo>
                  <a:cubicBezTo>
                    <a:pt x="1" y="894"/>
                    <a:pt x="54" y="894"/>
                    <a:pt x="139" y="915"/>
                  </a:cubicBezTo>
                  <a:cubicBezTo>
                    <a:pt x="224" y="926"/>
                    <a:pt x="330" y="937"/>
                    <a:pt x="448" y="948"/>
                  </a:cubicBezTo>
                  <a:cubicBezTo>
                    <a:pt x="671" y="979"/>
                    <a:pt x="884" y="990"/>
                    <a:pt x="884" y="990"/>
                  </a:cubicBezTo>
                  <a:cubicBezTo>
                    <a:pt x="884" y="990"/>
                    <a:pt x="895" y="766"/>
                    <a:pt x="916" y="553"/>
                  </a:cubicBezTo>
                  <a:cubicBezTo>
                    <a:pt x="926" y="447"/>
                    <a:pt x="937" y="341"/>
                    <a:pt x="948" y="267"/>
                  </a:cubicBezTo>
                  <a:cubicBezTo>
                    <a:pt x="959" y="181"/>
                    <a:pt x="969" y="128"/>
                    <a:pt x="969" y="128"/>
                  </a:cubicBezTo>
                  <a:cubicBezTo>
                    <a:pt x="969" y="128"/>
                    <a:pt x="916" y="128"/>
                    <a:pt x="841" y="118"/>
                  </a:cubicBezTo>
                  <a:cubicBezTo>
                    <a:pt x="756" y="106"/>
                    <a:pt x="650" y="96"/>
                    <a:pt x="543" y="75"/>
                  </a:cubicBezTo>
                  <a:cubicBezTo>
                    <a:pt x="330" y="43"/>
                    <a:pt x="118" y="0"/>
                    <a:pt x="118"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7"/>
            <p:cNvSpPr/>
            <p:nvPr/>
          </p:nvSpPr>
          <p:spPr>
            <a:xfrm>
              <a:off x="2042627" y="5378362"/>
              <a:ext cx="9689" cy="9857"/>
            </a:xfrm>
            <a:custGeom>
              <a:avLst/>
              <a:gdLst/>
              <a:ahLst/>
              <a:cxnLst/>
              <a:rect l="l" t="t" r="r" b="b"/>
              <a:pathLst>
                <a:path w="1151" h="1171" extrusionOk="0">
                  <a:moveTo>
                    <a:pt x="374" y="0"/>
                  </a:moveTo>
                  <a:cubicBezTo>
                    <a:pt x="374" y="0"/>
                    <a:pt x="363" y="10"/>
                    <a:pt x="352" y="32"/>
                  </a:cubicBezTo>
                  <a:cubicBezTo>
                    <a:pt x="341" y="53"/>
                    <a:pt x="331" y="85"/>
                    <a:pt x="310" y="117"/>
                  </a:cubicBezTo>
                  <a:cubicBezTo>
                    <a:pt x="277" y="192"/>
                    <a:pt x="225" y="298"/>
                    <a:pt x="182" y="393"/>
                  </a:cubicBezTo>
                  <a:cubicBezTo>
                    <a:pt x="128" y="500"/>
                    <a:pt x="86" y="606"/>
                    <a:pt x="54" y="681"/>
                  </a:cubicBezTo>
                  <a:cubicBezTo>
                    <a:pt x="22" y="755"/>
                    <a:pt x="1" y="809"/>
                    <a:pt x="1" y="809"/>
                  </a:cubicBezTo>
                  <a:cubicBezTo>
                    <a:pt x="1" y="809"/>
                    <a:pt x="203" y="915"/>
                    <a:pt x="405" y="1001"/>
                  </a:cubicBezTo>
                  <a:cubicBezTo>
                    <a:pt x="618" y="1096"/>
                    <a:pt x="821" y="1171"/>
                    <a:pt x="821" y="1171"/>
                  </a:cubicBezTo>
                  <a:cubicBezTo>
                    <a:pt x="821" y="1171"/>
                    <a:pt x="895" y="958"/>
                    <a:pt x="970" y="766"/>
                  </a:cubicBezTo>
                  <a:cubicBezTo>
                    <a:pt x="1065" y="564"/>
                    <a:pt x="1150" y="372"/>
                    <a:pt x="1150" y="372"/>
                  </a:cubicBezTo>
                  <a:cubicBezTo>
                    <a:pt x="1150" y="372"/>
                    <a:pt x="1097" y="351"/>
                    <a:pt x="1022" y="319"/>
                  </a:cubicBezTo>
                  <a:cubicBezTo>
                    <a:pt x="948" y="287"/>
                    <a:pt x="863" y="245"/>
                    <a:pt x="757" y="202"/>
                  </a:cubicBezTo>
                  <a:cubicBezTo>
                    <a:pt x="661" y="149"/>
                    <a:pt x="565" y="96"/>
                    <a:pt x="490" y="64"/>
                  </a:cubicBezTo>
                  <a:cubicBezTo>
                    <a:pt x="459" y="43"/>
                    <a:pt x="426" y="32"/>
                    <a:pt x="405" y="21"/>
                  </a:cubicBezTo>
                  <a:cubicBezTo>
                    <a:pt x="384" y="10"/>
                    <a:pt x="374" y="0"/>
                    <a:pt x="374"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7"/>
            <p:cNvSpPr/>
            <p:nvPr/>
          </p:nvSpPr>
          <p:spPr>
            <a:xfrm>
              <a:off x="2032417" y="5332856"/>
              <a:ext cx="10404" cy="10572"/>
            </a:xfrm>
            <a:custGeom>
              <a:avLst/>
              <a:gdLst/>
              <a:ahLst/>
              <a:cxnLst/>
              <a:rect l="l" t="t" r="r" b="b"/>
              <a:pathLst>
                <a:path w="1236" h="1256" extrusionOk="0">
                  <a:moveTo>
                    <a:pt x="597" y="0"/>
                  </a:moveTo>
                  <a:cubicBezTo>
                    <a:pt x="597" y="0"/>
                    <a:pt x="448" y="159"/>
                    <a:pt x="288" y="330"/>
                  </a:cubicBezTo>
                  <a:cubicBezTo>
                    <a:pt x="256" y="372"/>
                    <a:pt x="213" y="415"/>
                    <a:pt x="182" y="447"/>
                  </a:cubicBezTo>
                  <a:cubicBezTo>
                    <a:pt x="150" y="490"/>
                    <a:pt x="118" y="532"/>
                    <a:pt x="86" y="564"/>
                  </a:cubicBezTo>
                  <a:cubicBezTo>
                    <a:pt x="33" y="628"/>
                    <a:pt x="1" y="670"/>
                    <a:pt x="1" y="670"/>
                  </a:cubicBezTo>
                  <a:cubicBezTo>
                    <a:pt x="1" y="670"/>
                    <a:pt x="43" y="713"/>
                    <a:pt x="107" y="766"/>
                  </a:cubicBezTo>
                  <a:cubicBezTo>
                    <a:pt x="171" y="830"/>
                    <a:pt x="246" y="904"/>
                    <a:pt x="331" y="979"/>
                  </a:cubicBezTo>
                  <a:cubicBezTo>
                    <a:pt x="511" y="1117"/>
                    <a:pt x="682" y="1256"/>
                    <a:pt x="682" y="1256"/>
                  </a:cubicBezTo>
                  <a:cubicBezTo>
                    <a:pt x="682" y="1256"/>
                    <a:pt x="809" y="1075"/>
                    <a:pt x="948" y="915"/>
                  </a:cubicBezTo>
                  <a:cubicBezTo>
                    <a:pt x="1012" y="830"/>
                    <a:pt x="1086" y="745"/>
                    <a:pt x="1140" y="691"/>
                  </a:cubicBezTo>
                  <a:cubicBezTo>
                    <a:pt x="1192" y="628"/>
                    <a:pt x="1235" y="585"/>
                    <a:pt x="1235" y="585"/>
                  </a:cubicBezTo>
                  <a:cubicBezTo>
                    <a:pt x="1235" y="585"/>
                    <a:pt x="1192" y="553"/>
                    <a:pt x="1129" y="500"/>
                  </a:cubicBezTo>
                  <a:cubicBezTo>
                    <a:pt x="1097" y="479"/>
                    <a:pt x="1065" y="447"/>
                    <a:pt x="1022" y="415"/>
                  </a:cubicBezTo>
                  <a:cubicBezTo>
                    <a:pt x="991" y="383"/>
                    <a:pt x="948" y="341"/>
                    <a:pt x="906" y="308"/>
                  </a:cubicBezTo>
                  <a:cubicBezTo>
                    <a:pt x="746" y="159"/>
                    <a:pt x="597" y="0"/>
                    <a:pt x="597"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57"/>
            <p:cNvSpPr/>
            <p:nvPr/>
          </p:nvSpPr>
          <p:spPr>
            <a:xfrm>
              <a:off x="2373898" y="5343420"/>
              <a:ext cx="31002" cy="15505"/>
            </a:xfrm>
            <a:custGeom>
              <a:avLst/>
              <a:gdLst/>
              <a:ahLst/>
              <a:cxnLst/>
              <a:rect l="l" t="t" r="r" b="b"/>
              <a:pathLst>
                <a:path w="3683" h="1842" extrusionOk="0">
                  <a:moveTo>
                    <a:pt x="1873" y="171"/>
                  </a:moveTo>
                  <a:cubicBezTo>
                    <a:pt x="1980" y="235"/>
                    <a:pt x="2320" y="437"/>
                    <a:pt x="2672" y="650"/>
                  </a:cubicBezTo>
                  <a:cubicBezTo>
                    <a:pt x="2852" y="767"/>
                    <a:pt x="3034" y="884"/>
                    <a:pt x="3172" y="980"/>
                  </a:cubicBezTo>
                  <a:lnTo>
                    <a:pt x="3363" y="1108"/>
                  </a:lnTo>
                  <a:cubicBezTo>
                    <a:pt x="3193" y="1171"/>
                    <a:pt x="2885" y="1288"/>
                    <a:pt x="2576" y="1395"/>
                  </a:cubicBezTo>
                  <a:cubicBezTo>
                    <a:pt x="2353" y="1469"/>
                    <a:pt x="2118" y="1543"/>
                    <a:pt x="1948" y="1597"/>
                  </a:cubicBezTo>
                  <a:lnTo>
                    <a:pt x="1703" y="1682"/>
                  </a:lnTo>
                  <a:lnTo>
                    <a:pt x="1480" y="1533"/>
                  </a:lnTo>
                  <a:cubicBezTo>
                    <a:pt x="1331" y="1427"/>
                    <a:pt x="1128" y="1299"/>
                    <a:pt x="927" y="1160"/>
                  </a:cubicBezTo>
                  <a:cubicBezTo>
                    <a:pt x="660" y="1001"/>
                    <a:pt x="405" y="841"/>
                    <a:pt x="245" y="746"/>
                  </a:cubicBezTo>
                  <a:lnTo>
                    <a:pt x="405" y="692"/>
                  </a:lnTo>
                  <a:cubicBezTo>
                    <a:pt x="575" y="639"/>
                    <a:pt x="799" y="564"/>
                    <a:pt x="1012" y="490"/>
                  </a:cubicBezTo>
                  <a:cubicBezTo>
                    <a:pt x="1384" y="363"/>
                    <a:pt x="1757" y="214"/>
                    <a:pt x="1873" y="171"/>
                  </a:cubicBezTo>
                  <a:close/>
                  <a:moveTo>
                    <a:pt x="1884" y="1"/>
                  </a:moveTo>
                  <a:lnTo>
                    <a:pt x="1852" y="22"/>
                  </a:lnTo>
                  <a:cubicBezTo>
                    <a:pt x="1852" y="22"/>
                    <a:pt x="1395" y="192"/>
                    <a:pt x="958" y="352"/>
                  </a:cubicBezTo>
                  <a:cubicBezTo>
                    <a:pt x="745" y="427"/>
                    <a:pt x="522" y="501"/>
                    <a:pt x="362" y="554"/>
                  </a:cubicBezTo>
                  <a:lnTo>
                    <a:pt x="0" y="671"/>
                  </a:lnTo>
                  <a:lnTo>
                    <a:pt x="0" y="767"/>
                  </a:lnTo>
                  <a:lnTo>
                    <a:pt x="43" y="788"/>
                  </a:lnTo>
                  <a:cubicBezTo>
                    <a:pt x="139" y="852"/>
                    <a:pt x="490" y="1065"/>
                    <a:pt x="841" y="1288"/>
                  </a:cubicBezTo>
                  <a:cubicBezTo>
                    <a:pt x="1043" y="1416"/>
                    <a:pt x="1246" y="1555"/>
                    <a:pt x="1395" y="1650"/>
                  </a:cubicBezTo>
                  <a:lnTo>
                    <a:pt x="1682" y="1841"/>
                  </a:lnTo>
                  <a:lnTo>
                    <a:pt x="2001" y="1746"/>
                  </a:lnTo>
                  <a:cubicBezTo>
                    <a:pt x="2171" y="1682"/>
                    <a:pt x="2395" y="1607"/>
                    <a:pt x="2629" y="1533"/>
                  </a:cubicBezTo>
                  <a:cubicBezTo>
                    <a:pt x="3076" y="1373"/>
                    <a:pt x="3544" y="1203"/>
                    <a:pt x="3544" y="1193"/>
                  </a:cubicBezTo>
                  <a:lnTo>
                    <a:pt x="3682" y="1150"/>
                  </a:lnTo>
                  <a:lnTo>
                    <a:pt x="3257" y="862"/>
                  </a:lnTo>
                  <a:cubicBezTo>
                    <a:pt x="3108" y="767"/>
                    <a:pt x="2937" y="650"/>
                    <a:pt x="2746" y="533"/>
                  </a:cubicBezTo>
                  <a:cubicBezTo>
                    <a:pt x="2341" y="266"/>
                    <a:pt x="1916" y="22"/>
                    <a:pt x="1916" y="22"/>
                  </a:cubicBezTo>
                  <a:lnTo>
                    <a:pt x="1884"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57"/>
            <p:cNvSpPr/>
            <p:nvPr/>
          </p:nvSpPr>
          <p:spPr>
            <a:xfrm>
              <a:off x="2377838" y="5345836"/>
              <a:ext cx="22222" cy="10758"/>
            </a:xfrm>
            <a:custGeom>
              <a:avLst/>
              <a:gdLst/>
              <a:ahLst/>
              <a:cxnLst/>
              <a:rect l="l" t="t" r="r" b="b"/>
              <a:pathLst>
                <a:path w="2640" h="1278" extrusionOk="0">
                  <a:moveTo>
                    <a:pt x="1384" y="161"/>
                  </a:moveTo>
                  <a:lnTo>
                    <a:pt x="1523" y="246"/>
                  </a:lnTo>
                  <a:cubicBezTo>
                    <a:pt x="1629" y="310"/>
                    <a:pt x="1767" y="395"/>
                    <a:pt x="1906" y="480"/>
                  </a:cubicBezTo>
                  <a:cubicBezTo>
                    <a:pt x="2065" y="586"/>
                    <a:pt x="2214" y="682"/>
                    <a:pt x="2320" y="757"/>
                  </a:cubicBezTo>
                  <a:cubicBezTo>
                    <a:pt x="2204" y="799"/>
                    <a:pt x="2022" y="863"/>
                    <a:pt x="1842" y="927"/>
                  </a:cubicBezTo>
                  <a:cubicBezTo>
                    <a:pt x="1597" y="1012"/>
                    <a:pt x="1352" y="1086"/>
                    <a:pt x="1267" y="1119"/>
                  </a:cubicBezTo>
                  <a:cubicBezTo>
                    <a:pt x="1192" y="1065"/>
                    <a:pt x="969" y="927"/>
                    <a:pt x="756" y="778"/>
                  </a:cubicBezTo>
                  <a:cubicBezTo>
                    <a:pt x="608" y="682"/>
                    <a:pt x="447" y="586"/>
                    <a:pt x="341" y="523"/>
                  </a:cubicBezTo>
                  <a:cubicBezTo>
                    <a:pt x="469" y="480"/>
                    <a:pt x="639" y="426"/>
                    <a:pt x="809" y="363"/>
                  </a:cubicBezTo>
                  <a:cubicBezTo>
                    <a:pt x="969" y="310"/>
                    <a:pt x="1118" y="256"/>
                    <a:pt x="1225" y="214"/>
                  </a:cubicBezTo>
                  <a:lnTo>
                    <a:pt x="1384" y="161"/>
                  </a:lnTo>
                  <a:close/>
                  <a:moveTo>
                    <a:pt x="1395" y="1"/>
                  </a:moveTo>
                  <a:lnTo>
                    <a:pt x="1171" y="76"/>
                  </a:lnTo>
                  <a:cubicBezTo>
                    <a:pt x="1065" y="118"/>
                    <a:pt x="916" y="171"/>
                    <a:pt x="756" y="225"/>
                  </a:cubicBezTo>
                  <a:cubicBezTo>
                    <a:pt x="459" y="331"/>
                    <a:pt x="149" y="437"/>
                    <a:pt x="149" y="437"/>
                  </a:cubicBezTo>
                  <a:lnTo>
                    <a:pt x="0" y="480"/>
                  </a:lnTo>
                  <a:lnTo>
                    <a:pt x="139" y="565"/>
                  </a:lnTo>
                  <a:lnTo>
                    <a:pt x="671" y="906"/>
                  </a:lnTo>
                  <a:cubicBezTo>
                    <a:pt x="948" y="1076"/>
                    <a:pt x="1214" y="1256"/>
                    <a:pt x="1214" y="1256"/>
                  </a:cubicBezTo>
                  <a:lnTo>
                    <a:pt x="1246" y="1278"/>
                  </a:lnTo>
                  <a:lnTo>
                    <a:pt x="1278" y="1268"/>
                  </a:lnTo>
                  <a:cubicBezTo>
                    <a:pt x="1278" y="1268"/>
                    <a:pt x="1587" y="1171"/>
                    <a:pt x="1895" y="1065"/>
                  </a:cubicBezTo>
                  <a:cubicBezTo>
                    <a:pt x="2204" y="959"/>
                    <a:pt x="2512" y="842"/>
                    <a:pt x="2512" y="842"/>
                  </a:cubicBezTo>
                  <a:lnTo>
                    <a:pt x="2640" y="788"/>
                  </a:lnTo>
                  <a:lnTo>
                    <a:pt x="2523" y="714"/>
                  </a:lnTo>
                  <a:cubicBezTo>
                    <a:pt x="2523" y="714"/>
                    <a:pt x="2257" y="533"/>
                    <a:pt x="1980" y="363"/>
                  </a:cubicBezTo>
                  <a:cubicBezTo>
                    <a:pt x="1852" y="267"/>
                    <a:pt x="1703" y="182"/>
                    <a:pt x="1597" y="118"/>
                  </a:cubicBezTo>
                  <a:lnTo>
                    <a:pt x="1395"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7"/>
            <p:cNvSpPr/>
            <p:nvPr/>
          </p:nvSpPr>
          <p:spPr>
            <a:xfrm>
              <a:off x="2384201" y="5348883"/>
              <a:ext cx="9588" cy="4663"/>
            </a:xfrm>
            <a:custGeom>
              <a:avLst/>
              <a:gdLst/>
              <a:ahLst/>
              <a:cxnLst/>
              <a:rect l="l" t="t" r="r" b="b"/>
              <a:pathLst>
                <a:path w="1139" h="554" extrusionOk="0">
                  <a:moveTo>
                    <a:pt x="607" y="1"/>
                  </a:moveTo>
                  <a:lnTo>
                    <a:pt x="309" y="107"/>
                  </a:lnTo>
                  <a:cubicBezTo>
                    <a:pt x="160" y="161"/>
                    <a:pt x="0" y="213"/>
                    <a:pt x="0" y="213"/>
                  </a:cubicBezTo>
                  <a:cubicBezTo>
                    <a:pt x="0" y="213"/>
                    <a:pt x="138" y="299"/>
                    <a:pt x="266" y="384"/>
                  </a:cubicBezTo>
                  <a:cubicBezTo>
                    <a:pt x="405" y="469"/>
                    <a:pt x="533" y="554"/>
                    <a:pt x="533" y="554"/>
                  </a:cubicBezTo>
                  <a:cubicBezTo>
                    <a:pt x="533" y="554"/>
                    <a:pt x="692" y="501"/>
                    <a:pt x="841" y="448"/>
                  </a:cubicBezTo>
                  <a:lnTo>
                    <a:pt x="1139" y="341"/>
                  </a:lnTo>
                  <a:cubicBezTo>
                    <a:pt x="1139" y="341"/>
                    <a:pt x="1011" y="256"/>
                    <a:pt x="873" y="171"/>
                  </a:cubicBezTo>
                  <a:cubicBezTo>
                    <a:pt x="745" y="86"/>
                    <a:pt x="607" y="1"/>
                    <a:pt x="607"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7"/>
            <p:cNvSpPr/>
            <p:nvPr/>
          </p:nvSpPr>
          <p:spPr>
            <a:xfrm>
              <a:off x="2367450" y="5374145"/>
              <a:ext cx="30909" cy="14975"/>
            </a:xfrm>
            <a:custGeom>
              <a:avLst/>
              <a:gdLst/>
              <a:ahLst/>
              <a:cxnLst/>
              <a:rect l="l" t="t" r="r" b="b"/>
              <a:pathLst>
                <a:path w="3672" h="1779" extrusionOk="0">
                  <a:moveTo>
                    <a:pt x="2043" y="161"/>
                  </a:moveTo>
                  <a:lnTo>
                    <a:pt x="2246" y="331"/>
                  </a:lnTo>
                  <a:cubicBezTo>
                    <a:pt x="2352" y="426"/>
                    <a:pt x="2565" y="597"/>
                    <a:pt x="2746" y="767"/>
                  </a:cubicBezTo>
                  <a:cubicBezTo>
                    <a:pt x="2991" y="980"/>
                    <a:pt x="3235" y="1204"/>
                    <a:pt x="3363" y="1320"/>
                  </a:cubicBezTo>
                  <a:cubicBezTo>
                    <a:pt x="3182" y="1363"/>
                    <a:pt x="2863" y="1427"/>
                    <a:pt x="2544" y="1480"/>
                  </a:cubicBezTo>
                  <a:cubicBezTo>
                    <a:pt x="2161" y="1554"/>
                    <a:pt x="1745" y="1608"/>
                    <a:pt x="1629" y="1629"/>
                  </a:cubicBezTo>
                  <a:cubicBezTo>
                    <a:pt x="1544" y="1544"/>
                    <a:pt x="1256" y="1267"/>
                    <a:pt x="948" y="1001"/>
                  </a:cubicBezTo>
                  <a:cubicBezTo>
                    <a:pt x="713" y="788"/>
                    <a:pt x="479" y="586"/>
                    <a:pt x="341" y="469"/>
                  </a:cubicBezTo>
                  <a:cubicBezTo>
                    <a:pt x="522" y="448"/>
                    <a:pt x="830" y="395"/>
                    <a:pt x="1128" y="341"/>
                  </a:cubicBezTo>
                  <a:cubicBezTo>
                    <a:pt x="1383" y="299"/>
                    <a:pt x="1618" y="246"/>
                    <a:pt x="1778" y="213"/>
                  </a:cubicBezTo>
                  <a:lnTo>
                    <a:pt x="2043" y="161"/>
                  </a:lnTo>
                  <a:close/>
                  <a:moveTo>
                    <a:pt x="2076" y="1"/>
                  </a:moveTo>
                  <a:lnTo>
                    <a:pt x="1756" y="75"/>
                  </a:lnTo>
                  <a:cubicBezTo>
                    <a:pt x="1596" y="107"/>
                    <a:pt x="1352" y="161"/>
                    <a:pt x="1107" y="203"/>
                  </a:cubicBezTo>
                  <a:cubicBezTo>
                    <a:pt x="639" y="288"/>
                    <a:pt x="170" y="352"/>
                    <a:pt x="160" y="352"/>
                  </a:cubicBezTo>
                  <a:lnTo>
                    <a:pt x="0" y="373"/>
                  </a:lnTo>
                  <a:lnTo>
                    <a:pt x="128" y="480"/>
                  </a:lnTo>
                  <a:cubicBezTo>
                    <a:pt x="128" y="480"/>
                    <a:pt x="501" y="788"/>
                    <a:pt x="851" y="1107"/>
                  </a:cubicBezTo>
                  <a:cubicBezTo>
                    <a:pt x="1213" y="1427"/>
                    <a:pt x="1554" y="1757"/>
                    <a:pt x="1554" y="1757"/>
                  </a:cubicBezTo>
                  <a:lnTo>
                    <a:pt x="1575" y="1778"/>
                  </a:lnTo>
                  <a:lnTo>
                    <a:pt x="1618" y="1778"/>
                  </a:lnTo>
                  <a:cubicBezTo>
                    <a:pt x="1618" y="1778"/>
                    <a:pt x="2107" y="1714"/>
                    <a:pt x="2575" y="1629"/>
                  </a:cubicBezTo>
                  <a:cubicBezTo>
                    <a:pt x="2991" y="1554"/>
                    <a:pt x="3405" y="1459"/>
                    <a:pt x="3533" y="1438"/>
                  </a:cubicBezTo>
                  <a:lnTo>
                    <a:pt x="3672" y="1405"/>
                  </a:lnTo>
                  <a:lnTo>
                    <a:pt x="3565" y="1310"/>
                  </a:lnTo>
                  <a:cubicBezTo>
                    <a:pt x="3565" y="1310"/>
                    <a:pt x="3204" y="969"/>
                    <a:pt x="2852" y="660"/>
                  </a:cubicBezTo>
                  <a:cubicBezTo>
                    <a:pt x="2660" y="490"/>
                    <a:pt x="2448" y="310"/>
                    <a:pt x="2341" y="213"/>
                  </a:cubicBezTo>
                  <a:lnTo>
                    <a:pt x="2076"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7"/>
            <p:cNvSpPr/>
            <p:nvPr/>
          </p:nvSpPr>
          <p:spPr>
            <a:xfrm>
              <a:off x="2372105" y="5376476"/>
              <a:ext cx="21599" cy="10396"/>
            </a:xfrm>
            <a:custGeom>
              <a:avLst/>
              <a:gdLst/>
              <a:ahLst/>
              <a:cxnLst/>
              <a:rect l="l" t="t" r="r" b="b"/>
              <a:pathLst>
                <a:path w="2566" h="1235" extrusionOk="0">
                  <a:moveTo>
                    <a:pt x="1426" y="149"/>
                  </a:moveTo>
                  <a:lnTo>
                    <a:pt x="1884" y="554"/>
                  </a:lnTo>
                  <a:cubicBezTo>
                    <a:pt x="2022" y="681"/>
                    <a:pt x="2161" y="809"/>
                    <a:pt x="2256" y="894"/>
                  </a:cubicBezTo>
                  <a:cubicBezTo>
                    <a:pt x="2129" y="915"/>
                    <a:pt x="1948" y="948"/>
                    <a:pt x="1757" y="979"/>
                  </a:cubicBezTo>
                  <a:cubicBezTo>
                    <a:pt x="1501" y="1033"/>
                    <a:pt x="1256" y="1064"/>
                    <a:pt x="1161" y="1086"/>
                  </a:cubicBezTo>
                  <a:cubicBezTo>
                    <a:pt x="1097" y="1022"/>
                    <a:pt x="905" y="841"/>
                    <a:pt x="703" y="671"/>
                  </a:cubicBezTo>
                  <a:cubicBezTo>
                    <a:pt x="575" y="554"/>
                    <a:pt x="437" y="437"/>
                    <a:pt x="341" y="352"/>
                  </a:cubicBezTo>
                  <a:cubicBezTo>
                    <a:pt x="458" y="331"/>
                    <a:pt x="639" y="298"/>
                    <a:pt x="820" y="267"/>
                  </a:cubicBezTo>
                  <a:lnTo>
                    <a:pt x="1426" y="149"/>
                  </a:lnTo>
                  <a:close/>
                  <a:moveTo>
                    <a:pt x="1469" y="0"/>
                  </a:moveTo>
                  <a:lnTo>
                    <a:pt x="799" y="128"/>
                  </a:lnTo>
                  <a:lnTo>
                    <a:pt x="160" y="234"/>
                  </a:lnTo>
                  <a:lnTo>
                    <a:pt x="0" y="256"/>
                  </a:lnTo>
                  <a:lnTo>
                    <a:pt x="128" y="362"/>
                  </a:lnTo>
                  <a:cubicBezTo>
                    <a:pt x="128" y="362"/>
                    <a:pt x="373" y="565"/>
                    <a:pt x="607" y="778"/>
                  </a:cubicBezTo>
                  <a:cubicBezTo>
                    <a:pt x="852" y="990"/>
                    <a:pt x="1086" y="1213"/>
                    <a:pt x="1086" y="1213"/>
                  </a:cubicBezTo>
                  <a:lnTo>
                    <a:pt x="1118" y="1235"/>
                  </a:lnTo>
                  <a:lnTo>
                    <a:pt x="1150" y="1235"/>
                  </a:lnTo>
                  <a:lnTo>
                    <a:pt x="1788" y="1128"/>
                  </a:lnTo>
                  <a:cubicBezTo>
                    <a:pt x="2107" y="1076"/>
                    <a:pt x="2427" y="1001"/>
                    <a:pt x="2427" y="1001"/>
                  </a:cubicBezTo>
                  <a:lnTo>
                    <a:pt x="2566" y="979"/>
                  </a:lnTo>
                  <a:lnTo>
                    <a:pt x="2459" y="884"/>
                  </a:lnTo>
                  <a:cubicBezTo>
                    <a:pt x="2459" y="884"/>
                    <a:pt x="2225" y="660"/>
                    <a:pt x="1980" y="447"/>
                  </a:cubicBezTo>
                  <a:lnTo>
                    <a:pt x="1469"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7"/>
            <p:cNvSpPr/>
            <p:nvPr/>
          </p:nvSpPr>
          <p:spPr>
            <a:xfrm>
              <a:off x="2378376" y="5379431"/>
              <a:ext cx="9234" cy="4487"/>
            </a:xfrm>
            <a:custGeom>
              <a:avLst/>
              <a:gdLst/>
              <a:ahLst/>
              <a:cxnLst/>
              <a:rect l="l" t="t" r="r" b="b"/>
              <a:pathLst>
                <a:path w="1097" h="533" extrusionOk="0">
                  <a:moveTo>
                    <a:pt x="618" y="1"/>
                  </a:moveTo>
                  <a:cubicBezTo>
                    <a:pt x="618" y="1"/>
                    <a:pt x="469" y="32"/>
                    <a:pt x="309" y="54"/>
                  </a:cubicBezTo>
                  <a:cubicBezTo>
                    <a:pt x="149" y="86"/>
                    <a:pt x="0" y="118"/>
                    <a:pt x="0" y="118"/>
                  </a:cubicBezTo>
                  <a:cubicBezTo>
                    <a:pt x="0" y="118"/>
                    <a:pt x="118" y="214"/>
                    <a:pt x="234" y="320"/>
                  </a:cubicBezTo>
                  <a:lnTo>
                    <a:pt x="469" y="533"/>
                  </a:lnTo>
                  <a:cubicBezTo>
                    <a:pt x="469" y="533"/>
                    <a:pt x="629" y="512"/>
                    <a:pt x="788" y="479"/>
                  </a:cubicBezTo>
                  <a:cubicBezTo>
                    <a:pt x="937" y="448"/>
                    <a:pt x="1097" y="427"/>
                    <a:pt x="1097" y="427"/>
                  </a:cubicBezTo>
                  <a:lnTo>
                    <a:pt x="863" y="214"/>
                  </a:lnTo>
                  <a:cubicBezTo>
                    <a:pt x="745" y="107"/>
                    <a:pt x="618" y="1"/>
                    <a:pt x="61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7"/>
            <p:cNvSpPr/>
            <p:nvPr/>
          </p:nvSpPr>
          <p:spPr>
            <a:xfrm>
              <a:off x="2358132" y="5403708"/>
              <a:ext cx="28586" cy="14158"/>
            </a:xfrm>
            <a:custGeom>
              <a:avLst/>
              <a:gdLst/>
              <a:ahLst/>
              <a:cxnLst/>
              <a:rect l="l" t="t" r="r" b="b"/>
              <a:pathLst>
                <a:path w="3396" h="1682" extrusionOk="0">
                  <a:moveTo>
                    <a:pt x="1991" y="149"/>
                  </a:moveTo>
                  <a:lnTo>
                    <a:pt x="2161" y="352"/>
                  </a:lnTo>
                  <a:cubicBezTo>
                    <a:pt x="2278" y="490"/>
                    <a:pt x="2438" y="671"/>
                    <a:pt x="2587" y="863"/>
                  </a:cubicBezTo>
                  <a:cubicBezTo>
                    <a:pt x="2788" y="1107"/>
                    <a:pt x="2991" y="1363"/>
                    <a:pt x="3108" y="1512"/>
                  </a:cubicBezTo>
                  <a:cubicBezTo>
                    <a:pt x="2927" y="1512"/>
                    <a:pt x="2597" y="1533"/>
                    <a:pt x="2278" y="1533"/>
                  </a:cubicBezTo>
                  <a:cubicBezTo>
                    <a:pt x="2147" y="1537"/>
                    <a:pt x="2015" y="1538"/>
                    <a:pt x="1893" y="1538"/>
                  </a:cubicBezTo>
                  <a:cubicBezTo>
                    <a:pt x="1649" y="1538"/>
                    <a:pt x="1440" y="1533"/>
                    <a:pt x="1341" y="1533"/>
                  </a:cubicBezTo>
                  <a:cubicBezTo>
                    <a:pt x="1267" y="1437"/>
                    <a:pt x="1022" y="1118"/>
                    <a:pt x="778" y="809"/>
                  </a:cubicBezTo>
                  <a:cubicBezTo>
                    <a:pt x="586" y="565"/>
                    <a:pt x="383" y="331"/>
                    <a:pt x="256" y="192"/>
                  </a:cubicBezTo>
                  <a:cubicBezTo>
                    <a:pt x="447" y="192"/>
                    <a:pt x="745" y="192"/>
                    <a:pt x="1054" y="182"/>
                  </a:cubicBezTo>
                  <a:cubicBezTo>
                    <a:pt x="1299" y="182"/>
                    <a:pt x="1544" y="171"/>
                    <a:pt x="1724" y="171"/>
                  </a:cubicBezTo>
                  <a:lnTo>
                    <a:pt x="1991" y="149"/>
                  </a:lnTo>
                  <a:close/>
                  <a:moveTo>
                    <a:pt x="2055" y="0"/>
                  </a:moveTo>
                  <a:lnTo>
                    <a:pt x="1714" y="22"/>
                  </a:lnTo>
                  <a:cubicBezTo>
                    <a:pt x="1533" y="22"/>
                    <a:pt x="1288" y="33"/>
                    <a:pt x="1054" y="43"/>
                  </a:cubicBezTo>
                  <a:cubicBezTo>
                    <a:pt x="912" y="47"/>
                    <a:pt x="773" y="48"/>
                    <a:pt x="646" y="48"/>
                  </a:cubicBezTo>
                  <a:cubicBezTo>
                    <a:pt x="391" y="48"/>
                    <a:pt x="185" y="43"/>
                    <a:pt x="107" y="43"/>
                  </a:cubicBezTo>
                  <a:lnTo>
                    <a:pt x="64" y="43"/>
                  </a:lnTo>
                  <a:lnTo>
                    <a:pt x="0" y="118"/>
                  </a:lnTo>
                  <a:lnTo>
                    <a:pt x="43" y="171"/>
                  </a:lnTo>
                  <a:cubicBezTo>
                    <a:pt x="43" y="171"/>
                    <a:pt x="362" y="532"/>
                    <a:pt x="660" y="894"/>
                  </a:cubicBezTo>
                  <a:cubicBezTo>
                    <a:pt x="958" y="1256"/>
                    <a:pt x="1246" y="1650"/>
                    <a:pt x="1246" y="1650"/>
                  </a:cubicBezTo>
                  <a:lnTo>
                    <a:pt x="1277" y="1682"/>
                  </a:lnTo>
                  <a:lnTo>
                    <a:pt x="2278" y="1682"/>
                  </a:lnTo>
                  <a:cubicBezTo>
                    <a:pt x="2757" y="1672"/>
                    <a:pt x="3246" y="1650"/>
                    <a:pt x="3257" y="1650"/>
                  </a:cubicBezTo>
                  <a:lnTo>
                    <a:pt x="3395" y="1639"/>
                  </a:lnTo>
                  <a:lnTo>
                    <a:pt x="3310" y="1533"/>
                  </a:lnTo>
                  <a:cubicBezTo>
                    <a:pt x="3310" y="1523"/>
                    <a:pt x="3001" y="1139"/>
                    <a:pt x="2703" y="767"/>
                  </a:cubicBezTo>
                  <a:cubicBezTo>
                    <a:pt x="2544" y="575"/>
                    <a:pt x="2395" y="395"/>
                    <a:pt x="2278" y="256"/>
                  </a:cubicBezTo>
                  <a:lnTo>
                    <a:pt x="2055"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7"/>
            <p:cNvSpPr/>
            <p:nvPr/>
          </p:nvSpPr>
          <p:spPr>
            <a:xfrm>
              <a:off x="2361987" y="5405854"/>
              <a:ext cx="20337" cy="9865"/>
            </a:xfrm>
            <a:custGeom>
              <a:avLst/>
              <a:gdLst/>
              <a:ahLst/>
              <a:cxnLst/>
              <a:rect l="l" t="t" r="r" b="b"/>
              <a:pathLst>
                <a:path w="2416" h="1172" extrusionOk="0">
                  <a:moveTo>
                    <a:pt x="1415" y="150"/>
                  </a:moveTo>
                  <a:cubicBezTo>
                    <a:pt x="1479" y="225"/>
                    <a:pt x="1639" y="416"/>
                    <a:pt x="1809" y="618"/>
                  </a:cubicBezTo>
                  <a:cubicBezTo>
                    <a:pt x="1926" y="767"/>
                    <a:pt x="2044" y="916"/>
                    <a:pt x="2129" y="1012"/>
                  </a:cubicBezTo>
                  <a:cubicBezTo>
                    <a:pt x="2001" y="1012"/>
                    <a:pt x="1809" y="1022"/>
                    <a:pt x="1628" y="1022"/>
                  </a:cubicBezTo>
                  <a:cubicBezTo>
                    <a:pt x="1469" y="1033"/>
                    <a:pt x="1299" y="1033"/>
                    <a:pt x="1181" y="1033"/>
                  </a:cubicBezTo>
                  <a:lnTo>
                    <a:pt x="1011" y="1033"/>
                  </a:lnTo>
                  <a:lnTo>
                    <a:pt x="916" y="895"/>
                  </a:lnTo>
                  <a:cubicBezTo>
                    <a:pt x="841" y="810"/>
                    <a:pt x="734" y="682"/>
                    <a:pt x="628" y="554"/>
                  </a:cubicBezTo>
                  <a:cubicBezTo>
                    <a:pt x="521" y="416"/>
                    <a:pt x="405" y="267"/>
                    <a:pt x="320" y="182"/>
                  </a:cubicBezTo>
                  <a:cubicBezTo>
                    <a:pt x="447" y="171"/>
                    <a:pt x="628" y="171"/>
                    <a:pt x="809" y="171"/>
                  </a:cubicBezTo>
                  <a:cubicBezTo>
                    <a:pt x="1064" y="161"/>
                    <a:pt x="1320" y="161"/>
                    <a:pt x="1415" y="150"/>
                  </a:cubicBezTo>
                  <a:close/>
                  <a:moveTo>
                    <a:pt x="1448" y="1"/>
                  </a:moveTo>
                  <a:cubicBezTo>
                    <a:pt x="1448" y="1"/>
                    <a:pt x="1117" y="22"/>
                    <a:pt x="798" y="22"/>
                  </a:cubicBezTo>
                  <a:cubicBezTo>
                    <a:pt x="479" y="33"/>
                    <a:pt x="160" y="33"/>
                    <a:pt x="160" y="33"/>
                  </a:cubicBezTo>
                  <a:lnTo>
                    <a:pt x="0" y="33"/>
                  </a:lnTo>
                  <a:lnTo>
                    <a:pt x="107" y="150"/>
                  </a:lnTo>
                  <a:cubicBezTo>
                    <a:pt x="107" y="150"/>
                    <a:pt x="320" y="395"/>
                    <a:pt x="521" y="650"/>
                  </a:cubicBezTo>
                  <a:cubicBezTo>
                    <a:pt x="628" y="767"/>
                    <a:pt x="724" y="895"/>
                    <a:pt x="798" y="991"/>
                  </a:cubicBezTo>
                  <a:lnTo>
                    <a:pt x="937" y="1171"/>
                  </a:lnTo>
                  <a:lnTo>
                    <a:pt x="1628" y="1171"/>
                  </a:lnTo>
                  <a:cubicBezTo>
                    <a:pt x="1947" y="1161"/>
                    <a:pt x="2278" y="1150"/>
                    <a:pt x="2278" y="1150"/>
                  </a:cubicBezTo>
                  <a:lnTo>
                    <a:pt x="2416" y="1150"/>
                  </a:lnTo>
                  <a:lnTo>
                    <a:pt x="2330" y="1033"/>
                  </a:lnTo>
                  <a:lnTo>
                    <a:pt x="1926" y="523"/>
                  </a:lnTo>
                  <a:lnTo>
                    <a:pt x="1500" y="33"/>
                  </a:lnTo>
                  <a:lnTo>
                    <a:pt x="1479"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7"/>
            <p:cNvSpPr/>
            <p:nvPr/>
          </p:nvSpPr>
          <p:spPr>
            <a:xfrm>
              <a:off x="2367896" y="5408725"/>
              <a:ext cx="8695" cy="4217"/>
            </a:xfrm>
            <a:custGeom>
              <a:avLst/>
              <a:gdLst/>
              <a:ahLst/>
              <a:cxnLst/>
              <a:rect l="l" t="t" r="r" b="b"/>
              <a:pathLst>
                <a:path w="1033" h="501" extrusionOk="0">
                  <a:moveTo>
                    <a:pt x="309" y="0"/>
                  </a:moveTo>
                  <a:cubicBezTo>
                    <a:pt x="150" y="11"/>
                    <a:pt x="1" y="11"/>
                    <a:pt x="1" y="11"/>
                  </a:cubicBezTo>
                  <a:cubicBezTo>
                    <a:pt x="1" y="11"/>
                    <a:pt x="96" y="128"/>
                    <a:pt x="202" y="256"/>
                  </a:cubicBezTo>
                  <a:cubicBezTo>
                    <a:pt x="299" y="383"/>
                    <a:pt x="405" y="501"/>
                    <a:pt x="405" y="501"/>
                  </a:cubicBezTo>
                  <a:lnTo>
                    <a:pt x="713" y="501"/>
                  </a:lnTo>
                  <a:cubicBezTo>
                    <a:pt x="873" y="490"/>
                    <a:pt x="1033" y="490"/>
                    <a:pt x="1033" y="490"/>
                  </a:cubicBezTo>
                  <a:cubicBezTo>
                    <a:pt x="1033" y="490"/>
                    <a:pt x="937" y="362"/>
                    <a:pt x="831" y="246"/>
                  </a:cubicBezTo>
                  <a:cubicBezTo>
                    <a:pt x="735" y="118"/>
                    <a:pt x="628" y="0"/>
                    <a:pt x="628"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7"/>
            <p:cNvSpPr/>
            <p:nvPr/>
          </p:nvSpPr>
          <p:spPr>
            <a:xfrm>
              <a:off x="2343712" y="5428969"/>
              <a:ext cx="26608" cy="17837"/>
            </a:xfrm>
            <a:custGeom>
              <a:avLst/>
              <a:gdLst/>
              <a:ahLst/>
              <a:cxnLst/>
              <a:rect l="l" t="t" r="r" b="b"/>
              <a:pathLst>
                <a:path w="3161" h="2119" extrusionOk="0">
                  <a:moveTo>
                    <a:pt x="287" y="203"/>
                  </a:moveTo>
                  <a:cubicBezTo>
                    <a:pt x="469" y="224"/>
                    <a:pt x="767" y="277"/>
                    <a:pt x="1075" y="309"/>
                  </a:cubicBezTo>
                  <a:cubicBezTo>
                    <a:pt x="1469" y="373"/>
                    <a:pt x="1873" y="416"/>
                    <a:pt x="2001" y="426"/>
                  </a:cubicBezTo>
                  <a:cubicBezTo>
                    <a:pt x="2065" y="522"/>
                    <a:pt x="2278" y="873"/>
                    <a:pt x="2479" y="1214"/>
                  </a:cubicBezTo>
                  <a:cubicBezTo>
                    <a:pt x="2640" y="1501"/>
                    <a:pt x="2810" y="1788"/>
                    <a:pt x="2895" y="1948"/>
                  </a:cubicBezTo>
                  <a:lnTo>
                    <a:pt x="2735" y="1927"/>
                  </a:lnTo>
                  <a:cubicBezTo>
                    <a:pt x="2554" y="1906"/>
                    <a:pt x="2309" y="1873"/>
                    <a:pt x="2065" y="1831"/>
                  </a:cubicBezTo>
                  <a:cubicBezTo>
                    <a:pt x="1671" y="1778"/>
                    <a:pt x="1266" y="1714"/>
                    <a:pt x="1150" y="1693"/>
                  </a:cubicBezTo>
                  <a:cubicBezTo>
                    <a:pt x="1096" y="1586"/>
                    <a:pt x="894" y="1225"/>
                    <a:pt x="692" y="884"/>
                  </a:cubicBezTo>
                  <a:cubicBezTo>
                    <a:pt x="575" y="671"/>
                    <a:pt x="458" y="469"/>
                    <a:pt x="362" y="320"/>
                  </a:cubicBezTo>
                  <a:lnTo>
                    <a:pt x="287" y="203"/>
                  </a:lnTo>
                  <a:close/>
                  <a:moveTo>
                    <a:pt x="0" y="0"/>
                  </a:moveTo>
                  <a:lnTo>
                    <a:pt x="234" y="395"/>
                  </a:lnTo>
                  <a:cubicBezTo>
                    <a:pt x="330" y="544"/>
                    <a:pt x="447" y="745"/>
                    <a:pt x="564" y="958"/>
                  </a:cubicBezTo>
                  <a:cubicBezTo>
                    <a:pt x="809" y="1363"/>
                    <a:pt x="1032" y="1788"/>
                    <a:pt x="1032" y="1788"/>
                  </a:cubicBezTo>
                  <a:lnTo>
                    <a:pt x="1053" y="1821"/>
                  </a:lnTo>
                  <a:lnTo>
                    <a:pt x="1086" y="1831"/>
                  </a:lnTo>
                  <a:cubicBezTo>
                    <a:pt x="1096" y="1831"/>
                    <a:pt x="1564" y="1916"/>
                    <a:pt x="2044" y="1980"/>
                  </a:cubicBezTo>
                  <a:cubicBezTo>
                    <a:pt x="2288" y="2012"/>
                    <a:pt x="2533" y="2044"/>
                    <a:pt x="2714" y="2076"/>
                  </a:cubicBezTo>
                  <a:lnTo>
                    <a:pt x="3161" y="2119"/>
                  </a:lnTo>
                  <a:lnTo>
                    <a:pt x="3161" y="2119"/>
                  </a:lnTo>
                  <a:lnTo>
                    <a:pt x="3097" y="2001"/>
                  </a:lnTo>
                  <a:cubicBezTo>
                    <a:pt x="3087" y="1991"/>
                    <a:pt x="2852" y="1554"/>
                    <a:pt x="2607" y="1139"/>
                  </a:cubicBezTo>
                  <a:cubicBezTo>
                    <a:pt x="2363" y="724"/>
                    <a:pt x="2107" y="320"/>
                    <a:pt x="2107" y="320"/>
                  </a:cubicBezTo>
                  <a:lnTo>
                    <a:pt x="2086" y="288"/>
                  </a:lnTo>
                  <a:lnTo>
                    <a:pt x="2044" y="288"/>
                  </a:lnTo>
                  <a:cubicBezTo>
                    <a:pt x="2044" y="288"/>
                    <a:pt x="1564" y="235"/>
                    <a:pt x="1096" y="171"/>
                  </a:cubicBezTo>
                  <a:cubicBezTo>
                    <a:pt x="628" y="107"/>
                    <a:pt x="160" y="33"/>
                    <a:pt x="160" y="33"/>
                  </a:cubicBezTo>
                  <a:lnTo>
                    <a:pt x="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7"/>
            <p:cNvSpPr/>
            <p:nvPr/>
          </p:nvSpPr>
          <p:spPr>
            <a:xfrm>
              <a:off x="2347736" y="5431654"/>
              <a:ext cx="18561" cy="12466"/>
            </a:xfrm>
            <a:custGeom>
              <a:avLst/>
              <a:gdLst/>
              <a:ahLst/>
              <a:cxnLst/>
              <a:rect l="l" t="t" r="r" b="b"/>
              <a:pathLst>
                <a:path w="2205" h="1481" extrusionOk="0">
                  <a:moveTo>
                    <a:pt x="289" y="192"/>
                  </a:moveTo>
                  <a:cubicBezTo>
                    <a:pt x="405" y="213"/>
                    <a:pt x="587" y="246"/>
                    <a:pt x="767" y="267"/>
                  </a:cubicBezTo>
                  <a:lnTo>
                    <a:pt x="1363" y="341"/>
                  </a:lnTo>
                  <a:cubicBezTo>
                    <a:pt x="1417" y="416"/>
                    <a:pt x="1555" y="639"/>
                    <a:pt x="1682" y="863"/>
                  </a:cubicBezTo>
                  <a:cubicBezTo>
                    <a:pt x="1778" y="1033"/>
                    <a:pt x="1874" y="1193"/>
                    <a:pt x="1938" y="1299"/>
                  </a:cubicBezTo>
                  <a:lnTo>
                    <a:pt x="1438" y="1235"/>
                  </a:lnTo>
                  <a:cubicBezTo>
                    <a:pt x="1183" y="1204"/>
                    <a:pt x="927" y="1161"/>
                    <a:pt x="831" y="1140"/>
                  </a:cubicBezTo>
                  <a:cubicBezTo>
                    <a:pt x="788" y="1065"/>
                    <a:pt x="661" y="831"/>
                    <a:pt x="533" y="618"/>
                  </a:cubicBezTo>
                  <a:lnTo>
                    <a:pt x="331" y="267"/>
                  </a:lnTo>
                  <a:lnTo>
                    <a:pt x="289" y="192"/>
                  </a:lnTo>
                  <a:close/>
                  <a:moveTo>
                    <a:pt x="1" y="1"/>
                  </a:moveTo>
                  <a:lnTo>
                    <a:pt x="405" y="693"/>
                  </a:lnTo>
                  <a:cubicBezTo>
                    <a:pt x="565" y="958"/>
                    <a:pt x="724" y="1246"/>
                    <a:pt x="724" y="1246"/>
                  </a:cubicBezTo>
                  <a:lnTo>
                    <a:pt x="736" y="1278"/>
                  </a:lnTo>
                  <a:lnTo>
                    <a:pt x="767" y="1278"/>
                  </a:lnTo>
                  <a:cubicBezTo>
                    <a:pt x="767" y="1278"/>
                    <a:pt x="1097" y="1331"/>
                    <a:pt x="1417" y="1384"/>
                  </a:cubicBezTo>
                  <a:lnTo>
                    <a:pt x="1864" y="1448"/>
                  </a:lnTo>
                  <a:lnTo>
                    <a:pt x="2204" y="1480"/>
                  </a:lnTo>
                  <a:lnTo>
                    <a:pt x="2140" y="1363"/>
                  </a:lnTo>
                  <a:cubicBezTo>
                    <a:pt x="2140" y="1363"/>
                    <a:pt x="1980" y="1076"/>
                    <a:pt x="1810" y="788"/>
                  </a:cubicBezTo>
                  <a:lnTo>
                    <a:pt x="1469" y="235"/>
                  </a:lnTo>
                  <a:lnTo>
                    <a:pt x="1459" y="203"/>
                  </a:lnTo>
                  <a:lnTo>
                    <a:pt x="1417" y="203"/>
                  </a:lnTo>
                  <a:lnTo>
                    <a:pt x="778" y="118"/>
                  </a:lnTo>
                  <a:cubicBezTo>
                    <a:pt x="469" y="76"/>
                    <a:pt x="150" y="33"/>
                    <a:pt x="150" y="33"/>
                  </a:cubicBezTo>
                  <a:lnTo>
                    <a:pt x="1"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7"/>
            <p:cNvSpPr/>
            <p:nvPr/>
          </p:nvSpPr>
          <p:spPr>
            <a:xfrm>
              <a:off x="2353031" y="5435240"/>
              <a:ext cx="8064" cy="5379"/>
            </a:xfrm>
            <a:custGeom>
              <a:avLst/>
              <a:gdLst/>
              <a:ahLst/>
              <a:cxnLst/>
              <a:rect l="l" t="t" r="r" b="b"/>
              <a:pathLst>
                <a:path w="958" h="639" extrusionOk="0">
                  <a:moveTo>
                    <a:pt x="0" y="0"/>
                  </a:moveTo>
                  <a:lnTo>
                    <a:pt x="170" y="277"/>
                  </a:lnTo>
                  <a:lnTo>
                    <a:pt x="319" y="554"/>
                  </a:lnTo>
                  <a:lnTo>
                    <a:pt x="639" y="596"/>
                  </a:lnTo>
                  <a:lnTo>
                    <a:pt x="958" y="639"/>
                  </a:lnTo>
                  <a:lnTo>
                    <a:pt x="788" y="362"/>
                  </a:lnTo>
                  <a:cubicBezTo>
                    <a:pt x="713" y="224"/>
                    <a:pt x="628" y="85"/>
                    <a:pt x="628" y="85"/>
                  </a:cubicBezTo>
                  <a:cubicBezTo>
                    <a:pt x="628" y="85"/>
                    <a:pt x="468" y="64"/>
                    <a:pt x="319" y="43"/>
                  </a:cubicBezTo>
                  <a:lnTo>
                    <a:pt x="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7"/>
            <p:cNvSpPr/>
            <p:nvPr/>
          </p:nvSpPr>
          <p:spPr>
            <a:xfrm>
              <a:off x="2325976" y="5451360"/>
              <a:ext cx="23207" cy="21692"/>
            </a:xfrm>
            <a:custGeom>
              <a:avLst/>
              <a:gdLst/>
              <a:ahLst/>
              <a:cxnLst/>
              <a:rect l="l" t="t" r="r" b="b"/>
              <a:pathLst>
                <a:path w="2757" h="2577" extrusionOk="0">
                  <a:moveTo>
                    <a:pt x="256" y="246"/>
                  </a:moveTo>
                  <a:cubicBezTo>
                    <a:pt x="436" y="299"/>
                    <a:pt x="724" y="395"/>
                    <a:pt x="1022" y="480"/>
                  </a:cubicBezTo>
                  <a:cubicBezTo>
                    <a:pt x="1405" y="597"/>
                    <a:pt x="1798" y="703"/>
                    <a:pt x="1905" y="736"/>
                  </a:cubicBezTo>
                  <a:cubicBezTo>
                    <a:pt x="1958" y="842"/>
                    <a:pt x="2118" y="1214"/>
                    <a:pt x="2267" y="1597"/>
                  </a:cubicBezTo>
                  <a:cubicBezTo>
                    <a:pt x="2384" y="1895"/>
                    <a:pt x="2490" y="2183"/>
                    <a:pt x="2565" y="2374"/>
                  </a:cubicBezTo>
                  <a:cubicBezTo>
                    <a:pt x="2384" y="2321"/>
                    <a:pt x="2065" y="2236"/>
                    <a:pt x="1756" y="2140"/>
                  </a:cubicBezTo>
                  <a:cubicBezTo>
                    <a:pt x="1373" y="2023"/>
                    <a:pt x="990" y="1895"/>
                    <a:pt x="883" y="1853"/>
                  </a:cubicBezTo>
                  <a:cubicBezTo>
                    <a:pt x="841" y="1736"/>
                    <a:pt x="703" y="1353"/>
                    <a:pt x="554" y="980"/>
                  </a:cubicBezTo>
                  <a:cubicBezTo>
                    <a:pt x="447" y="693"/>
                    <a:pt x="330" y="416"/>
                    <a:pt x="256" y="246"/>
                  </a:cubicBezTo>
                  <a:close/>
                  <a:moveTo>
                    <a:pt x="0" y="1"/>
                  </a:moveTo>
                  <a:lnTo>
                    <a:pt x="64" y="150"/>
                  </a:lnTo>
                  <a:cubicBezTo>
                    <a:pt x="64" y="161"/>
                    <a:pt x="245" y="597"/>
                    <a:pt x="415" y="1034"/>
                  </a:cubicBezTo>
                  <a:cubicBezTo>
                    <a:pt x="585" y="1469"/>
                    <a:pt x="755" y="1927"/>
                    <a:pt x="755" y="1938"/>
                  </a:cubicBezTo>
                  <a:lnTo>
                    <a:pt x="767" y="1970"/>
                  </a:lnTo>
                  <a:lnTo>
                    <a:pt x="798" y="1980"/>
                  </a:lnTo>
                  <a:cubicBezTo>
                    <a:pt x="798" y="1980"/>
                    <a:pt x="1256" y="2140"/>
                    <a:pt x="1713" y="2278"/>
                  </a:cubicBezTo>
                  <a:cubicBezTo>
                    <a:pt x="2086" y="2396"/>
                    <a:pt x="2469" y="2502"/>
                    <a:pt x="2618" y="2545"/>
                  </a:cubicBezTo>
                  <a:lnTo>
                    <a:pt x="2756" y="2576"/>
                  </a:lnTo>
                  <a:lnTo>
                    <a:pt x="2756" y="2481"/>
                  </a:lnTo>
                  <a:lnTo>
                    <a:pt x="2746" y="2427"/>
                  </a:lnTo>
                  <a:lnTo>
                    <a:pt x="2735" y="2417"/>
                  </a:lnTo>
                  <a:cubicBezTo>
                    <a:pt x="2682" y="2257"/>
                    <a:pt x="2543" y="1895"/>
                    <a:pt x="2405" y="1544"/>
                  </a:cubicBezTo>
                  <a:cubicBezTo>
                    <a:pt x="2224" y="1086"/>
                    <a:pt x="2032" y="650"/>
                    <a:pt x="2032" y="639"/>
                  </a:cubicBezTo>
                  <a:lnTo>
                    <a:pt x="2011" y="608"/>
                  </a:lnTo>
                  <a:lnTo>
                    <a:pt x="1980" y="597"/>
                  </a:lnTo>
                  <a:cubicBezTo>
                    <a:pt x="1980" y="597"/>
                    <a:pt x="1511" y="480"/>
                    <a:pt x="1064" y="341"/>
                  </a:cubicBezTo>
                  <a:cubicBezTo>
                    <a:pt x="618" y="214"/>
                    <a:pt x="159" y="54"/>
                    <a:pt x="149" y="54"/>
                  </a:cubicBezTo>
                  <a:lnTo>
                    <a:pt x="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7"/>
            <p:cNvSpPr/>
            <p:nvPr/>
          </p:nvSpPr>
          <p:spPr>
            <a:xfrm>
              <a:off x="2329554" y="5454685"/>
              <a:ext cx="16397" cy="15236"/>
            </a:xfrm>
            <a:custGeom>
              <a:avLst/>
              <a:gdLst/>
              <a:ahLst/>
              <a:cxnLst/>
              <a:rect l="l" t="t" r="r" b="b"/>
              <a:pathLst>
                <a:path w="1948" h="1810" extrusionOk="0">
                  <a:moveTo>
                    <a:pt x="256" y="234"/>
                  </a:moveTo>
                  <a:lnTo>
                    <a:pt x="299" y="255"/>
                  </a:lnTo>
                  <a:cubicBezTo>
                    <a:pt x="405" y="287"/>
                    <a:pt x="565" y="341"/>
                    <a:pt x="714" y="383"/>
                  </a:cubicBezTo>
                  <a:cubicBezTo>
                    <a:pt x="969" y="457"/>
                    <a:pt x="1214" y="521"/>
                    <a:pt x="1299" y="553"/>
                  </a:cubicBezTo>
                  <a:cubicBezTo>
                    <a:pt x="1342" y="639"/>
                    <a:pt x="1437" y="873"/>
                    <a:pt x="1533" y="1117"/>
                  </a:cubicBezTo>
                  <a:cubicBezTo>
                    <a:pt x="1597" y="1266"/>
                    <a:pt x="1650" y="1415"/>
                    <a:pt x="1693" y="1532"/>
                  </a:cubicBezTo>
                  <a:lnTo>
                    <a:pt x="1714" y="1585"/>
                  </a:lnTo>
                  <a:cubicBezTo>
                    <a:pt x="1597" y="1554"/>
                    <a:pt x="1406" y="1500"/>
                    <a:pt x="1224" y="1436"/>
                  </a:cubicBezTo>
                  <a:cubicBezTo>
                    <a:pt x="980" y="1362"/>
                    <a:pt x="735" y="1287"/>
                    <a:pt x="650" y="1256"/>
                  </a:cubicBezTo>
                  <a:cubicBezTo>
                    <a:pt x="618" y="1171"/>
                    <a:pt x="522" y="925"/>
                    <a:pt x="427" y="681"/>
                  </a:cubicBezTo>
                  <a:cubicBezTo>
                    <a:pt x="363" y="521"/>
                    <a:pt x="299" y="351"/>
                    <a:pt x="256" y="234"/>
                  </a:cubicBezTo>
                  <a:close/>
                  <a:moveTo>
                    <a:pt x="1" y="0"/>
                  </a:moveTo>
                  <a:lnTo>
                    <a:pt x="54" y="149"/>
                  </a:lnTo>
                  <a:cubicBezTo>
                    <a:pt x="54" y="149"/>
                    <a:pt x="181" y="436"/>
                    <a:pt x="299" y="734"/>
                  </a:cubicBezTo>
                  <a:cubicBezTo>
                    <a:pt x="405" y="1032"/>
                    <a:pt x="522" y="1341"/>
                    <a:pt x="522" y="1341"/>
                  </a:cubicBezTo>
                  <a:lnTo>
                    <a:pt x="533" y="1372"/>
                  </a:lnTo>
                  <a:lnTo>
                    <a:pt x="565" y="1383"/>
                  </a:lnTo>
                  <a:cubicBezTo>
                    <a:pt x="565" y="1383"/>
                    <a:pt x="874" y="1490"/>
                    <a:pt x="1182" y="1585"/>
                  </a:cubicBezTo>
                  <a:cubicBezTo>
                    <a:pt x="1501" y="1681"/>
                    <a:pt x="1810" y="1767"/>
                    <a:pt x="1810" y="1767"/>
                  </a:cubicBezTo>
                  <a:lnTo>
                    <a:pt x="1948" y="1809"/>
                  </a:lnTo>
                  <a:lnTo>
                    <a:pt x="1831" y="1479"/>
                  </a:lnTo>
                  <a:cubicBezTo>
                    <a:pt x="1789" y="1362"/>
                    <a:pt x="1735" y="1213"/>
                    <a:pt x="1671" y="1064"/>
                  </a:cubicBezTo>
                  <a:cubicBezTo>
                    <a:pt x="1555" y="755"/>
                    <a:pt x="1427" y="457"/>
                    <a:pt x="1427" y="457"/>
                  </a:cubicBezTo>
                  <a:lnTo>
                    <a:pt x="1406" y="426"/>
                  </a:lnTo>
                  <a:lnTo>
                    <a:pt x="1373" y="415"/>
                  </a:lnTo>
                  <a:lnTo>
                    <a:pt x="756" y="244"/>
                  </a:lnTo>
                  <a:cubicBezTo>
                    <a:pt x="607" y="192"/>
                    <a:pt x="458" y="149"/>
                    <a:pt x="342" y="106"/>
                  </a:cubicBezTo>
                  <a:lnTo>
                    <a:pt x="1"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7"/>
            <p:cNvSpPr/>
            <p:nvPr/>
          </p:nvSpPr>
          <p:spPr>
            <a:xfrm>
              <a:off x="2334217" y="5459071"/>
              <a:ext cx="7079" cy="6549"/>
            </a:xfrm>
            <a:custGeom>
              <a:avLst/>
              <a:gdLst/>
              <a:ahLst/>
              <a:cxnLst/>
              <a:rect l="l" t="t" r="r" b="b"/>
              <a:pathLst>
                <a:path w="841" h="778" extrusionOk="0">
                  <a:moveTo>
                    <a:pt x="0" y="0"/>
                  </a:moveTo>
                  <a:cubicBezTo>
                    <a:pt x="0" y="0"/>
                    <a:pt x="64" y="149"/>
                    <a:pt x="117" y="288"/>
                  </a:cubicBezTo>
                  <a:cubicBezTo>
                    <a:pt x="181" y="437"/>
                    <a:pt x="234" y="586"/>
                    <a:pt x="234" y="586"/>
                  </a:cubicBezTo>
                  <a:cubicBezTo>
                    <a:pt x="234" y="586"/>
                    <a:pt x="383" y="639"/>
                    <a:pt x="543" y="681"/>
                  </a:cubicBezTo>
                  <a:cubicBezTo>
                    <a:pt x="692" y="724"/>
                    <a:pt x="841" y="777"/>
                    <a:pt x="841" y="777"/>
                  </a:cubicBezTo>
                  <a:lnTo>
                    <a:pt x="734" y="479"/>
                  </a:lnTo>
                  <a:cubicBezTo>
                    <a:pt x="670" y="330"/>
                    <a:pt x="618" y="181"/>
                    <a:pt x="618" y="181"/>
                  </a:cubicBezTo>
                  <a:cubicBezTo>
                    <a:pt x="618" y="181"/>
                    <a:pt x="458" y="139"/>
                    <a:pt x="309" y="96"/>
                  </a:cubicBezTo>
                  <a:cubicBezTo>
                    <a:pt x="160" y="43"/>
                    <a:pt x="0" y="0"/>
                    <a:pt x="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7"/>
            <p:cNvSpPr/>
            <p:nvPr/>
          </p:nvSpPr>
          <p:spPr>
            <a:xfrm>
              <a:off x="2305016" y="5470713"/>
              <a:ext cx="19798" cy="25185"/>
            </a:xfrm>
            <a:custGeom>
              <a:avLst/>
              <a:gdLst/>
              <a:ahLst/>
              <a:cxnLst/>
              <a:rect l="l" t="t" r="r" b="b"/>
              <a:pathLst>
                <a:path w="2352" h="2992" extrusionOk="0">
                  <a:moveTo>
                    <a:pt x="213" y="288"/>
                  </a:moveTo>
                  <a:lnTo>
                    <a:pt x="213" y="288"/>
                  </a:lnTo>
                  <a:cubicBezTo>
                    <a:pt x="383" y="362"/>
                    <a:pt x="649" y="511"/>
                    <a:pt x="937" y="639"/>
                  </a:cubicBezTo>
                  <a:cubicBezTo>
                    <a:pt x="1138" y="745"/>
                    <a:pt x="1341" y="831"/>
                    <a:pt x="1500" y="905"/>
                  </a:cubicBezTo>
                  <a:lnTo>
                    <a:pt x="1777" y="1022"/>
                  </a:lnTo>
                  <a:lnTo>
                    <a:pt x="1852" y="1320"/>
                  </a:lnTo>
                  <a:cubicBezTo>
                    <a:pt x="1894" y="1501"/>
                    <a:pt x="1947" y="1714"/>
                    <a:pt x="1990" y="1937"/>
                  </a:cubicBezTo>
                  <a:cubicBezTo>
                    <a:pt x="2065" y="2246"/>
                    <a:pt x="2128" y="2566"/>
                    <a:pt x="2160" y="2746"/>
                  </a:cubicBezTo>
                  <a:cubicBezTo>
                    <a:pt x="1990" y="2672"/>
                    <a:pt x="1703" y="2533"/>
                    <a:pt x="1405" y="2395"/>
                  </a:cubicBezTo>
                  <a:cubicBezTo>
                    <a:pt x="1160" y="2278"/>
                    <a:pt x="968" y="2171"/>
                    <a:pt x="819" y="2097"/>
                  </a:cubicBezTo>
                  <a:lnTo>
                    <a:pt x="575" y="1970"/>
                  </a:lnTo>
                  <a:lnTo>
                    <a:pt x="532" y="1714"/>
                  </a:lnTo>
                  <a:cubicBezTo>
                    <a:pt x="500" y="1512"/>
                    <a:pt x="436" y="1246"/>
                    <a:pt x="393" y="1065"/>
                  </a:cubicBezTo>
                  <a:cubicBezTo>
                    <a:pt x="330" y="756"/>
                    <a:pt x="256" y="459"/>
                    <a:pt x="213" y="288"/>
                  </a:cubicBezTo>
                  <a:close/>
                  <a:moveTo>
                    <a:pt x="0" y="0"/>
                  </a:moveTo>
                  <a:lnTo>
                    <a:pt x="32" y="161"/>
                  </a:lnTo>
                  <a:cubicBezTo>
                    <a:pt x="43" y="171"/>
                    <a:pt x="149" y="629"/>
                    <a:pt x="256" y="1097"/>
                  </a:cubicBezTo>
                  <a:cubicBezTo>
                    <a:pt x="298" y="1278"/>
                    <a:pt x="351" y="1544"/>
                    <a:pt x="383" y="1736"/>
                  </a:cubicBezTo>
                  <a:lnTo>
                    <a:pt x="447" y="2065"/>
                  </a:lnTo>
                  <a:lnTo>
                    <a:pt x="745" y="2225"/>
                  </a:lnTo>
                  <a:cubicBezTo>
                    <a:pt x="894" y="2299"/>
                    <a:pt x="1096" y="2406"/>
                    <a:pt x="1341" y="2523"/>
                  </a:cubicBezTo>
                  <a:cubicBezTo>
                    <a:pt x="1777" y="2736"/>
                    <a:pt x="2224" y="2938"/>
                    <a:pt x="2224" y="2938"/>
                  </a:cubicBezTo>
                  <a:lnTo>
                    <a:pt x="2352" y="2991"/>
                  </a:lnTo>
                  <a:lnTo>
                    <a:pt x="2330" y="2853"/>
                  </a:lnTo>
                  <a:cubicBezTo>
                    <a:pt x="2330" y="2853"/>
                    <a:pt x="2235" y="2374"/>
                    <a:pt x="2139" y="1906"/>
                  </a:cubicBezTo>
                  <a:cubicBezTo>
                    <a:pt x="2086" y="1682"/>
                    <a:pt x="2032" y="1459"/>
                    <a:pt x="1990" y="1289"/>
                  </a:cubicBezTo>
                  <a:lnTo>
                    <a:pt x="1894" y="927"/>
                  </a:lnTo>
                  <a:lnTo>
                    <a:pt x="1554" y="767"/>
                  </a:lnTo>
                  <a:cubicBezTo>
                    <a:pt x="1394" y="703"/>
                    <a:pt x="1202" y="608"/>
                    <a:pt x="1000" y="511"/>
                  </a:cubicBezTo>
                  <a:cubicBezTo>
                    <a:pt x="564" y="298"/>
                    <a:pt x="149" y="86"/>
                    <a:pt x="138" y="75"/>
                  </a:cubicBezTo>
                  <a:lnTo>
                    <a:pt x="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7"/>
            <p:cNvSpPr/>
            <p:nvPr/>
          </p:nvSpPr>
          <p:spPr>
            <a:xfrm>
              <a:off x="2307962" y="5474568"/>
              <a:ext cx="13897" cy="17567"/>
            </a:xfrm>
            <a:custGeom>
              <a:avLst/>
              <a:gdLst/>
              <a:ahLst/>
              <a:cxnLst/>
              <a:rect l="l" t="t" r="r" b="b"/>
              <a:pathLst>
                <a:path w="1651" h="2087" extrusionOk="0">
                  <a:moveTo>
                    <a:pt x="225" y="277"/>
                  </a:moveTo>
                  <a:lnTo>
                    <a:pt x="225" y="277"/>
                  </a:lnTo>
                  <a:cubicBezTo>
                    <a:pt x="331" y="330"/>
                    <a:pt x="490" y="405"/>
                    <a:pt x="661" y="490"/>
                  </a:cubicBezTo>
                  <a:lnTo>
                    <a:pt x="1214" y="756"/>
                  </a:lnTo>
                  <a:lnTo>
                    <a:pt x="1353" y="1341"/>
                  </a:lnTo>
                  <a:cubicBezTo>
                    <a:pt x="1384" y="1522"/>
                    <a:pt x="1427" y="1713"/>
                    <a:pt x="1448" y="1831"/>
                  </a:cubicBezTo>
                  <a:cubicBezTo>
                    <a:pt x="1342" y="1777"/>
                    <a:pt x="1171" y="1703"/>
                    <a:pt x="1001" y="1618"/>
                  </a:cubicBezTo>
                  <a:cubicBezTo>
                    <a:pt x="767" y="1501"/>
                    <a:pt x="533" y="1394"/>
                    <a:pt x="459" y="1352"/>
                  </a:cubicBezTo>
                  <a:cubicBezTo>
                    <a:pt x="438" y="1256"/>
                    <a:pt x="384" y="1001"/>
                    <a:pt x="331" y="745"/>
                  </a:cubicBezTo>
                  <a:cubicBezTo>
                    <a:pt x="289" y="575"/>
                    <a:pt x="246" y="394"/>
                    <a:pt x="225" y="277"/>
                  </a:cubicBezTo>
                  <a:close/>
                  <a:moveTo>
                    <a:pt x="1" y="1"/>
                  </a:moveTo>
                  <a:lnTo>
                    <a:pt x="43" y="150"/>
                  </a:lnTo>
                  <a:cubicBezTo>
                    <a:pt x="43" y="150"/>
                    <a:pt x="118" y="469"/>
                    <a:pt x="182" y="777"/>
                  </a:cubicBezTo>
                  <a:cubicBezTo>
                    <a:pt x="256" y="1096"/>
                    <a:pt x="320" y="1415"/>
                    <a:pt x="320" y="1415"/>
                  </a:cubicBezTo>
                  <a:lnTo>
                    <a:pt x="320" y="1448"/>
                  </a:lnTo>
                  <a:lnTo>
                    <a:pt x="352" y="1469"/>
                  </a:lnTo>
                  <a:cubicBezTo>
                    <a:pt x="352" y="1469"/>
                    <a:pt x="639" y="1607"/>
                    <a:pt x="937" y="1746"/>
                  </a:cubicBezTo>
                  <a:cubicBezTo>
                    <a:pt x="1225" y="1895"/>
                    <a:pt x="1523" y="2033"/>
                    <a:pt x="1523" y="2033"/>
                  </a:cubicBezTo>
                  <a:lnTo>
                    <a:pt x="1651" y="2086"/>
                  </a:lnTo>
                  <a:lnTo>
                    <a:pt x="1629" y="1948"/>
                  </a:lnTo>
                  <a:cubicBezTo>
                    <a:pt x="1629" y="1948"/>
                    <a:pt x="1566" y="1628"/>
                    <a:pt x="1491" y="1309"/>
                  </a:cubicBezTo>
                  <a:lnTo>
                    <a:pt x="1342" y="649"/>
                  </a:lnTo>
                  <a:lnTo>
                    <a:pt x="725" y="362"/>
                  </a:lnTo>
                  <a:lnTo>
                    <a:pt x="150" y="75"/>
                  </a:lnTo>
                  <a:lnTo>
                    <a:pt x="1"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7"/>
            <p:cNvSpPr/>
            <p:nvPr/>
          </p:nvSpPr>
          <p:spPr>
            <a:xfrm>
              <a:off x="2312003" y="5479585"/>
              <a:ext cx="5918" cy="7618"/>
            </a:xfrm>
            <a:custGeom>
              <a:avLst/>
              <a:gdLst/>
              <a:ahLst/>
              <a:cxnLst/>
              <a:rect l="l" t="t" r="r" b="b"/>
              <a:pathLst>
                <a:path w="703" h="905" extrusionOk="0">
                  <a:moveTo>
                    <a:pt x="0" y="0"/>
                  </a:moveTo>
                  <a:lnTo>
                    <a:pt x="0" y="0"/>
                  </a:lnTo>
                  <a:cubicBezTo>
                    <a:pt x="0" y="1"/>
                    <a:pt x="32" y="160"/>
                    <a:pt x="64" y="309"/>
                  </a:cubicBezTo>
                  <a:cubicBezTo>
                    <a:pt x="96" y="469"/>
                    <a:pt x="138" y="628"/>
                    <a:pt x="138" y="628"/>
                  </a:cubicBezTo>
                  <a:cubicBezTo>
                    <a:pt x="138" y="628"/>
                    <a:pt x="277" y="692"/>
                    <a:pt x="415" y="767"/>
                  </a:cubicBezTo>
                  <a:cubicBezTo>
                    <a:pt x="564" y="831"/>
                    <a:pt x="703" y="905"/>
                    <a:pt x="703" y="905"/>
                  </a:cubicBezTo>
                  <a:cubicBezTo>
                    <a:pt x="703" y="905"/>
                    <a:pt x="670" y="745"/>
                    <a:pt x="639" y="596"/>
                  </a:cubicBezTo>
                  <a:lnTo>
                    <a:pt x="575" y="277"/>
                  </a:lnTo>
                  <a:cubicBezTo>
                    <a:pt x="575" y="277"/>
                    <a:pt x="426" y="213"/>
                    <a:pt x="287" y="149"/>
                  </a:cubicBezTo>
                  <a:cubicBezTo>
                    <a:pt x="138" y="75"/>
                    <a:pt x="0" y="1"/>
                    <a:pt x="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7"/>
            <p:cNvSpPr/>
            <p:nvPr/>
          </p:nvSpPr>
          <p:spPr>
            <a:xfrm>
              <a:off x="2281270" y="5486656"/>
              <a:ext cx="15690" cy="27955"/>
            </a:xfrm>
            <a:custGeom>
              <a:avLst/>
              <a:gdLst/>
              <a:ahLst/>
              <a:cxnLst/>
              <a:rect l="l" t="t" r="r" b="b"/>
              <a:pathLst>
                <a:path w="1864" h="3321" extrusionOk="0">
                  <a:moveTo>
                    <a:pt x="171" y="310"/>
                  </a:moveTo>
                  <a:cubicBezTo>
                    <a:pt x="320" y="416"/>
                    <a:pt x="565" y="597"/>
                    <a:pt x="820" y="767"/>
                  </a:cubicBezTo>
                  <a:cubicBezTo>
                    <a:pt x="1022" y="906"/>
                    <a:pt x="1225" y="1044"/>
                    <a:pt x="1374" y="1140"/>
                  </a:cubicBezTo>
                  <a:lnTo>
                    <a:pt x="1597" y="1289"/>
                  </a:lnTo>
                  <a:lnTo>
                    <a:pt x="1618" y="1554"/>
                  </a:lnTo>
                  <a:cubicBezTo>
                    <a:pt x="1639" y="1725"/>
                    <a:pt x="1651" y="1970"/>
                    <a:pt x="1672" y="2214"/>
                  </a:cubicBezTo>
                  <a:cubicBezTo>
                    <a:pt x="1693" y="2534"/>
                    <a:pt x="1703" y="2864"/>
                    <a:pt x="1703" y="3044"/>
                  </a:cubicBezTo>
                  <a:lnTo>
                    <a:pt x="1544" y="2938"/>
                  </a:lnTo>
                  <a:cubicBezTo>
                    <a:pt x="1395" y="2843"/>
                    <a:pt x="1214" y="2715"/>
                    <a:pt x="1022" y="2576"/>
                  </a:cubicBezTo>
                  <a:cubicBezTo>
                    <a:pt x="693" y="2342"/>
                    <a:pt x="362" y="2098"/>
                    <a:pt x="267" y="2023"/>
                  </a:cubicBezTo>
                  <a:cubicBezTo>
                    <a:pt x="267" y="1906"/>
                    <a:pt x="256" y="1502"/>
                    <a:pt x="235" y="1108"/>
                  </a:cubicBezTo>
                  <a:cubicBezTo>
                    <a:pt x="225" y="873"/>
                    <a:pt x="203" y="629"/>
                    <a:pt x="182" y="448"/>
                  </a:cubicBezTo>
                  <a:lnTo>
                    <a:pt x="171" y="310"/>
                  </a:lnTo>
                  <a:close/>
                  <a:moveTo>
                    <a:pt x="1" y="1"/>
                  </a:moveTo>
                  <a:lnTo>
                    <a:pt x="43" y="469"/>
                  </a:lnTo>
                  <a:cubicBezTo>
                    <a:pt x="54" y="639"/>
                    <a:pt x="76" y="884"/>
                    <a:pt x="86" y="1108"/>
                  </a:cubicBezTo>
                  <a:cubicBezTo>
                    <a:pt x="107" y="1576"/>
                    <a:pt x="118" y="2065"/>
                    <a:pt x="118" y="2065"/>
                  </a:cubicBezTo>
                  <a:lnTo>
                    <a:pt x="118" y="2098"/>
                  </a:lnTo>
                  <a:lnTo>
                    <a:pt x="150" y="2129"/>
                  </a:lnTo>
                  <a:cubicBezTo>
                    <a:pt x="150" y="2129"/>
                    <a:pt x="544" y="2417"/>
                    <a:pt x="937" y="2694"/>
                  </a:cubicBezTo>
                  <a:cubicBezTo>
                    <a:pt x="1129" y="2831"/>
                    <a:pt x="1320" y="2959"/>
                    <a:pt x="1469" y="3055"/>
                  </a:cubicBezTo>
                  <a:lnTo>
                    <a:pt x="1863" y="3321"/>
                  </a:lnTo>
                  <a:lnTo>
                    <a:pt x="1863" y="3183"/>
                  </a:lnTo>
                  <a:cubicBezTo>
                    <a:pt x="1863" y="3172"/>
                    <a:pt x="1842" y="2682"/>
                    <a:pt x="1810" y="2204"/>
                  </a:cubicBezTo>
                  <a:cubicBezTo>
                    <a:pt x="1799" y="1959"/>
                    <a:pt x="1778" y="1715"/>
                    <a:pt x="1767" y="1544"/>
                  </a:cubicBezTo>
                  <a:lnTo>
                    <a:pt x="1736" y="1204"/>
                  </a:lnTo>
                  <a:lnTo>
                    <a:pt x="1459" y="1022"/>
                  </a:lnTo>
                  <a:cubicBezTo>
                    <a:pt x="1299" y="916"/>
                    <a:pt x="1107" y="788"/>
                    <a:pt x="906" y="650"/>
                  </a:cubicBezTo>
                  <a:cubicBezTo>
                    <a:pt x="511" y="374"/>
                    <a:pt x="139" y="97"/>
                    <a:pt x="128" y="97"/>
                  </a:cubicBezTo>
                  <a:lnTo>
                    <a:pt x="1"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7"/>
            <p:cNvSpPr/>
            <p:nvPr/>
          </p:nvSpPr>
          <p:spPr>
            <a:xfrm>
              <a:off x="2283601" y="5490873"/>
              <a:ext cx="11027" cy="19537"/>
            </a:xfrm>
            <a:custGeom>
              <a:avLst/>
              <a:gdLst/>
              <a:ahLst/>
              <a:cxnLst/>
              <a:rect l="l" t="t" r="r" b="b"/>
              <a:pathLst>
                <a:path w="1310" h="2321" extrusionOk="0">
                  <a:moveTo>
                    <a:pt x="182" y="309"/>
                  </a:moveTo>
                  <a:lnTo>
                    <a:pt x="182" y="309"/>
                  </a:lnTo>
                  <a:cubicBezTo>
                    <a:pt x="277" y="372"/>
                    <a:pt x="426" y="479"/>
                    <a:pt x="575" y="585"/>
                  </a:cubicBezTo>
                  <a:cubicBezTo>
                    <a:pt x="788" y="734"/>
                    <a:pt x="1001" y="873"/>
                    <a:pt x="1076" y="926"/>
                  </a:cubicBezTo>
                  <a:cubicBezTo>
                    <a:pt x="1086" y="1022"/>
                    <a:pt x="1107" y="1277"/>
                    <a:pt x="1118" y="1533"/>
                  </a:cubicBezTo>
                  <a:cubicBezTo>
                    <a:pt x="1139" y="1724"/>
                    <a:pt x="1139" y="1916"/>
                    <a:pt x="1150" y="2044"/>
                  </a:cubicBezTo>
                  <a:cubicBezTo>
                    <a:pt x="1043" y="1969"/>
                    <a:pt x="894" y="1862"/>
                    <a:pt x="735" y="1756"/>
                  </a:cubicBezTo>
                  <a:cubicBezTo>
                    <a:pt x="522" y="1607"/>
                    <a:pt x="309" y="1458"/>
                    <a:pt x="234" y="1405"/>
                  </a:cubicBezTo>
                  <a:cubicBezTo>
                    <a:pt x="234" y="1309"/>
                    <a:pt x="224" y="1053"/>
                    <a:pt x="213" y="788"/>
                  </a:cubicBezTo>
                  <a:cubicBezTo>
                    <a:pt x="203" y="607"/>
                    <a:pt x="182" y="426"/>
                    <a:pt x="182" y="309"/>
                  </a:cubicBezTo>
                  <a:close/>
                  <a:moveTo>
                    <a:pt x="0" y="0"/>
                  </a:moveTo>
                  <a:lnTo>
                    <a:pt x="22" y="160"/>
                  </a:lnTo>
                  <a:cubicBezTo>
                    <a:pt x="22" y="171"/>
                    <a:pt x="43" y="490"/>
                    <a:pt x="64" y="798"/>
                  </a:cubicBezTo>
                  <a:cubicBezTo>
                    <a:pt x="85" y="1117"/>
                    <a:pt x="96" y="1437"/>
                    <a:pt x="96" y="1437"/>
                  </a:cubicBezTo>
                  <a:lnTo>
                    <a:pt x="96" y="1479"/>
                  </a:lnTo>
                  <a:lnTo>
                    <a:pt x="118" y="1500"/>
                  </a:lnTo>
                  <a:cubicBezTo>
                    <a:pt x="128" y="1500"/>
                    <a:pt x="383" y="1692"/>
                    <a:pt x="650" y="1873"/>
                  </a:cubicBezTo>
                  <a:cubicBezTo>
                    <a:pt x="915" y="2065"/>
                    <a:pt x="1192" y="2245"/>
                    <a:pt x="1192" y="2245"/>
                  </a:cubicBezTo>
                  <a:lnTo>
                    <a:pt x="1310" y="2320"/>
                  </a:lnTo>
                  <a:lnTo>
                    <a:pt x="1299" y="2181"/>
                  </a:lnTo>
                  <a:cubicBezTo>
                    <a:pt x="1299" y="2181"/>
                    <a:pt x="1288" y="1852"/>
                    <a:pt x="1267" y="1522"/>
                  </a:cubicBezTo>
                  <a:lnTo>
                    <a:pt x="1225" y="883"/>
                  </a:lnTo>
                  <a:lnTo>
                    <a:pt x="1225" y="841"/>
                  </a:lnTo>
                  <a:lnTo>
                    <a:pt x="1192" y="819"/>
                  </a:lnTo>
                  <a:cubicBezTo>
                    <a:pt x="1192" y="819"/>
                    <a:pt x="915" y="649"/>
                    <a:pt x="660" y="458"/>
                  </a:cubicBezTo>
                  <a:cubicBezTo>
                    <a:pt x="394" y="277"/>
                    <a:pt x="139" y="96"/>
                    <a:pt x="139" y="96"/>
                  </a:cubicBezTo>
                  <a:lnTo>
                    <a:pt x="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7"/>
            <p:cNvSpPr/>
            <p:nvPr/>
          </p:nvSpPr>
          <p:spPr>
            <a:xfrm>
              <a:off x="2286825" y="5496513"/>
              <a:ext cx="4663" cy="8342"/>
            </a:xfrm>
            <a:custGeom>
              <a:avLst/>
              <a:gdLst/>
              <a:ahLst/>
              <a:cxnLst/>
              <a:rect l="l" t="t" r="r" b="b"/>
              <a:pathLst>
                <a:path w="554" h="991" extrusionOk="0">
                  <a:moveTo>
                    <a:pt x="0" y="0"/>
                  </a:moveTo>
                  <a:lnTo>
                    <a:pt x="22" y="320"/>
                  </a:lnTo>
                  <a:cubicBezTo>
                    <a:pt x="33" y="480"/>
                    <a:pt x="33" y="639"/>
                    <a:pt x="33" y="639"/>
                  </a:cubicBezTo>
                  <a:cubicBezTo>
                    <a:pt x="33" y="639"/>
                    <a:pt x="171" y="724"/>
                    <a:pt x="298" y="820"/>
                  </a:cubicBezTo>
                  <a:lnTo>
                    <a:pt x="554" y="990"/>
                  </a:lnTo>
                  <a:cubicBezTo>
                    <a:pt x="554" y="990"/>
                    <a:pt x="544" y="830"/>
                    <a:pt x="544" y="671"/>
                  </a:cubicBezTo>
                  <a:cubicBezTo>
                    <a:pt x="532" y="522"/>
                    <a:pt x="522" y="362"/>
                    <a:pt x="522" y="362"/>
                  </a:cubicBezTo>
                  <a:cubicBezTo>
                    <a:pt x="522" y="362"/>
                    <a:pt x="383" y="267"/>
                    <a:pt x="256" y="182"/>
                  </a:cubicBezTo>
                  <a:cubicBezTo>
                    <a:pt x="128" y="86"/>
                    <a:pt x="0" y="0"/>
                    <a:pt x="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7"/>
            <p:cNvSpPr/>
            <p:nvPr/>
          </p:nvSpPr>
          <p:spPr>
            <a:xfrm>
              <a:off x="2253592" y="5498659"/>
              <a:ext cx="14604" cy="30025"/>
            </a:xfrm>
            <a:custGeom>
              <a:avLst/>
              <a:gdLst/>
              <a:ahLst/>
              <a:cxnLst/>
              <a:rect l="l" t="t" r="r" b="b"/>
              <a:pathLst>
                <a:path w="1735" h="3567" extrusionOk="0">
                  <a:moveTo>
                    <a:pt x="341" y="331"/>
                  </a:moveTo>
                  <a:cubicBezTo>
                    <a:pt x="458" y="459"/>
                    <a:pt x="682" y="672"/>
                    <a:pt x="905" y="884"/>
                  </a:cubicBezTo>
                  <a:cubicBezTo>
                    <a:pt x="1193" y="1161"/>
                    <a:pt x="1491" y="1438"/>
                    <a:pt x="1586" y="1512"/>
                  </a:cubicBezTo>
                  <a:cubicBezTo>
                    <a:pt x="1576" y="1629"/>
                    <a:pt x="1543" y="2034"/>
                    <a:pt x="1512" y="2438"/>
                  </a:cubicBezTo>
                  <a:cubicBezTo>
                    <a:pt x="1479" y="2757"/>
                    <a:pt x="1448" y="3087"/>
                    <a:pt x="1416" y="3268"/>
                  </a:cubicBezTo>
                  <a:lnTo>
                    <a:pt x="1299" y="3162"/>
                  </a:lnTo>
                  <a:cubicBezTo>
                    <a:pt x="1171" y="3034"/>
                    <a:pt x="990" y="2864"/>
                    <a:pt x="809" y="2694"/>
                  </a:cubicBezTo>
                  <a:cubicBezTo>
                    <a:pt x="522" y="2417"/>
                    <a:pt x="245" y="2129"/>
                    <a:pt x="160" y="2044"/>
                  </a:cubicBezTo>
                  <a:cubicBezTo>
                    <a:pt x="181" y="1927"/>
                    <a:pt x="214" y="1672"/>
                    <a:pt x="266" y="1119"/>
                  </a:cubicBezTo>
                  <a:cubicBezTo>
                    <a:pt x="288" y="884"/>
                    <a:pt x="309" y="639"/>
                    <a:pt x="330" y="469"/>
                  </a:cubicBezTo>
                  <a:lnTo>
                    <a:pt x="341" y="331"/>
                  </a:lnTo>
                  <a:close/>
                  <a:moveTo>
                    <a:pt x="214" y="1"/>
                  </a:moveTo>
                  <a:lnTo>
                    <a:pt x="181" y="459"/>
                  </a:lnTo>
                  <a:cubicBezTo>
                    <a:pt x="160" y="629"/>
                    <a:pt x="139" y="863"/>
                    <a:pt x="117" y="1108"/>
                  </a:cubicBezTo>
                  <a:cubicBezTo>
                    <a:pt x="75" y="1576"/>
                    <a:pt x="11" y="2055"/>
                    <a:pt x="11" y="2055"/>
                  </a:cubicBezTo>
                  <a:lnTo>
                    <a:pt x="1" y="2087"/>
                  </a:lnTo>
                  <a:lnTo>
                    <a:pt x="22" y="2119"/>
                  </a:lnTo>
                  <a:cubicBezTo>
                    <a:pt x="32" y="2119"/>
                    <a:pt x="363" y="2470"/>
                    <a:pt x="713" y="2800"/>
                  </a:cubicBezTo>
                  <a:cubicBezTo>
                    <a:pt x="884" y="2970"/>
                    <a:pt x="1065" y="3141"/>
                    <a:pt x="1203" y="3268"/>
                  </a:cubicBezTo>
                  <a:lnTo>
                    <a:pt x="1533" y="3566"/>
                  </a:lnTo>
                  <a:lnTo>
                    <a:pt x="1554" y="3427"/>
                  </a:lnTo>
                  <a:lnTo>
                    <a:pt x="1661" y="2448"/>
                  </a:lnTo>
                  <a:cubicBezTo>
                    <a:pt x="1703" y="1970"/>
                    <a:pt x="1735" y="1491"/>
                    <a:pt x="1735" y="1491"/>
                  </a:cubicBezTo>
                  <a:lnTo>
                    <a:pt x="1735" y="1448"/>
                  </a:lnTo>
                  <a:lnTo>
                    <a:pt x="1714" y="1427"/>
                  </a:lnTo>
                  <a:cubicBezTo>
                    <a:pt x="1703" y="1427"/>
                    <a:pt x="1342" y="1097"/>
                    <a:pt x="1001" y="778"/>
                  </a:cubicBezTo>
                  <a:cubicBezTo>
                    <a:pt x="660" y="448"/>
                    <a:pt x="330" y="118"/>
                    <a:pt x="330" y="107"/>
                  </a:cubicBezTo>
                  <a:lnTo>
                    <a:pt x="214"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7"/>
            <p:cNvSpPr/>
            <p:nvPr/>
          </p:nvSpPr>
          <p:spPr>
            <a:xfrm>
              <a:off x="2255831" y="5503138"/>
              <a:ext cx="10219" cy="21069"/>
            </a:xfrm>
            <a:custGeom>
              <a:avLst/>
              <a:gdLst/>
              <a:ahLst/>
              <a:cxnLst/>
              <a:rect l="l" t="t" r="r" b="b"/>
              <a:pathLst>
                <a:path w="1214" h="2503" extrusionOk="0">
                  <a:moveTo>
                    <a:pt x="267" y="331"/>
                  </a:moveTo>
                  <a:cubicBezTo>
                    <a:pt x="352" y="416"/>
                    <a:pt x="480" y="544"/>
                    <a:pt x="618" y="672"/>
                  </a:cubicBezTo>
                  <a:cubicBezTo>
                    <a:pt x="799" y="842"/>
                    <a:pt x="990" y="1022"/>
                    <a:pt x="1054" y="1086"/>
                  </a:cubicBezTo>
                  <a:cubicBezTo>
                    <a:pt x="1054" y="1171"/>
                    <a:pt x="1033" y="1438"/>
                    <a:pt x="1012" y="1693"/>
                  </a:cubicBezTo>
                  <a:cubicBezTo>
                    <a:pt x="990" y="1885"/>
                    <a:pt x="969" y="2076"/>
                    <a:pt x="958" y="2204"/>
                  </a:cubicBezTo>
                  <a:lnTo>
                    <a:pt x="586" y="1853"/>
                  </a:lnTo>
                  <a:lnTo>
                    <a:pt x="149" y="1417"/>
                  </a:lnTo>
                  <a:cubicBezTo>
                    <a:pt x="160" y="1320"/>
                    <a:pt x="192" y="1065"/>
                    <a:pt x="224" y="810"/>
                  </a:cubicBezTo>
                  <a:lnTo>
                    <a:pt x="267" y="374"/>
                  </a:lnTo>
                  <a:lnTo>
                    <a:pt x="267" y="331"/>
                  </a:lnTo>
                  <a:close/>
                  <a:moveTo>
                    <a:pt x="149" y="1"/>
                  </a:moveTo>
                  <a:lnTo>
                    <a:pt x="75" y="799"/>
                  </a:lnTo>
                  <a:cubicBezTo>
                    <a:pt x="43" y="1119"/>
                    <a:pt x="0" y="1438"/>
                    <a:pt x="0" y="1438"/>
                  </a:cubicBezTo>
                  <a:lnTo>
                    <a:pt x="0" y="1469"/>
                  </a:lnTo>
                  <a:lnTo>
                    <a:pt x="22" y="1491"/>
                  </a:lnTo>
                  <a:lnTo>
                    <a:pt x="490" y="1959"/>
                  </a:lnTo>
                  <a:lnTo>
                    <a:pt x="809" y="2268"/>
                  </a:lnTo>
                  <a:lnTo>
                    <a:pt x="1064" y="2502"/>
                  </a:lnTo>
                  <a:lnTo>
                    <a:pt x="1086" y="2363"/>
                  </a:lnTo>
                  <a:lnTo>
                    <a:pt x="1150" y="1704"/>
                  </a:lnTo>
                  <a:cubicBezTo>
                    <a:pt x="1182" y="1384"/>
                    <a:pt x="1203" y="1055"/>
                    <a:pt x="1203" y="1055"/>
                  </a:cubicBezTo>
                  <a:lnTo>
                    <a:pt x="1213" y="1022"/>
                  </a:lnTo>
                  <a:lnTo>
                    <a:pt x="1182" y="1001"/>
                  </a:lnTo>
                  <a:cubicBezTo>
                    <a:pt x="1182" y="1001"/>
                    <a:pt x="948" y="778"/>
                    <a:pt x="714" y="565"/>
                  </a:cubicBezTo>
                  <a:cubicBezTo>
                    <a:pt x="480" y="341"/>
                    <a:pt x="256" y="118"/>
                    <a:pt x="256" y="118"/>
                  </a:cubicBezTo>
                  <a:lnTo>
                    <a:pt x="149"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7"/>
            <p:cNvSpPr/>
            <p:nvPr/>
          </p:nvSpPr>
          <p:spPr>
            <a:xfrm>
              <a:off x="2258786" y="5509232"/>
              <a:ext cx="4394" cy="9057"/>
            </a:xfrm>
            <a:custGeom>
              <a:avLst/>
              <a:gdLst/>
              <a:ahLst/>
              <a:cxnLst/>
              <a:rect l="l" t="t" r="r" b="b"/>
              <a:pathLst>
                <a:path w="522" h="1076" extrusionOk="0">
                  <a:moveTo>
                    <a:pt x="65" y="0"/>
                  </a:moveTo>
                  <a:cubicBezTo>
                    <a:pt x="65" y="0"/>
                    <a:pt x="43" y="161"/>
                    <a:pt x="32" y="320"/>
                  </a:cubicBezTo>
                  <a:cubicBezTo>
                    <a:pt x="11" y="469"/>
                    <a:pt x="1" y="629"/>
                    <a:pt x="1" y="629"/>
                  </a:cubicBezTo>
                  <a:cubicBezTo>
                    <a:pt x="1" y="629"/>
                    <a:pt x="107" y="745"/>
                    <a:pt x="224" y="852"/>
                  </a:cubicBezTo>
                  <a:cubicBezTo>
                    <a:pt x="341" y="958"/>
                    <a:pt x="458" y="1076"/>
                    <a:pt x="458" y="1076"/>
                  </a:cubicBezTo>
                  <a:cubicBezTo>
                    <a:pt x="458" y="1076"/>
                    <a:pt x="469" y="916"/>
                    <a:pt x="490" y="756"/>
                  </a:cubicBezTo>
                  <a:cubicBezTo>
                    <a:pt x="501" y="596"/>
                    <a:pt x="522" y="437"/>
                    <a:pt x="522" y="437"/>
                  </a:cubicBezTo>
                  <a:cubicBezTo>
                    <a:pt x="522" y="437"/>
                    <a:pt x="405" y="331"/>
                    <a:pt x="288" y="213"/>
                  </a:cubicBezTo>
                  <a:cubicBezTo>
                    <a:pt x="171" y="107"/>
                    <a:pt x="65" y="0"/>
                    <a:pt x="65"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7"/>
            <p:cNvSpPr/>
            <p:nvPr/>
          </p:nvSpPr>
          <p:spPr>
            <a:xfrm>
              <a:off x="2223398" y="5506362"/>
              <a:ext cx="15244" cy="31456"/>
            </a:xfrm>
            <a:custGeom>
              <a:avLst/>
              <a:gdLst/>
              <a:ahLst/>
              <a:cxnLst/>
              <a:rect l="l" t="t" r="r" b="b"/>
              <a:pathLst>
                <a:path w="1811" h="3737" extrusionOk="0">
                  <a:moveTo>
                    <a:pt x="608" y="353"/>
                  </a:moveTo>
                  <a:lnTo>
                    <a:pt x="682" y="459"/>
                  </a:lnTo>
                  <a:cubicBezTo>
                    <a:pt x="788" y="597"/>
                    <a:pt x="927" y="788"/>
                    <a:pt x="1076" y="980"/>
                  </a:cubicBezTo>
                  <a:cubicBezTo>
                    <a:pt x="1321" y="1299"/>
                    <a:pt x="1576" y="1619"/>
                    <a:pt x="1651" y="1715"/>
                  </a:cubicBezTo>
                  <a:cubicBezTo>
                    <a:pt x="1630" y="1831"/>
                    <a:pt x="1533" y="2226"/>
                    <a:pt x="1438" y="2619"/>
                  </a:cubicBezTo>
                  <a:cubicBezTo>
                    <a:pt x="1374" y="2874"/>
                    <a:pt x="1310" y="3098"/>
                    <a:pt x="1257" y="3268"/>
                  </a:cubicBezTo>
                  <a:lnTo>
                    <a:pt x="1214" y="3417"/>
                  </a:lnTo>
                  <a:cubicBezTo>
                    <a:pt x="1108" y="3279"/>
                    <a:pt x="895" y="3023"/>
                    <a:pt x="703" y="2758"/>
                  </a:cubicBezTo>
                  <a:cubicBezTo>
                    <a:pt x="459" y="2438"/>
                    <a:pt x="225" y="2108"/>
                    <a:pt x="161" y="2013"/>
                  </a:cubicBezTo>
                  <a:cubicBezTo>
                    <a:pt x="193" y="1895"/>
                    <a:pt x="310" y="1502"/>
                    <a:pt x="416" y="1119"/>
                  </a:cubicBezTo>
                  <a:lnTo>
                    <a:pt x="608" y="353"/>
                  </a:lnTo>
                  <a:close/>
                  <a:moveTo>
                    <a:pt x="533" y="1"/>
                  </a:moveTo>
                  <a:lnTo>
                    <a:pt x="502" y="161"/>
                  </a:lnTo>
                  <a:cubicBezTo>
                    <a:pt x="502" y="161"/>
                    <a:pt x="395" y="618"/>
                    <a:pt x="267" y="1076"/>
                  </a:cubicBezTo>
                  <a:cubicBezTo>
                    <a:pt x="150" y="1533"/>
                    <a:pt x="12" y="2002"/>
                    <a:pt x="12" y="2002"/>
                  </a:cubicBezTo>
                  <a:lnTo>
                    <a:pt x="1" y="2034"/>
                  </a:lnTo>
                  <a:lnTo>
                    <a:pt x="22" y="2065"/>
                  </a:lnTo>
                  <a:cubicBezTo>
                    <a:pt x="22" y="2065"/>
                    <a:pt x="299" y="2460"/>
                    <a:pt x="587" y="2853"/>
                  </a:cubicBezTo>
                  <a:cubicBezTo>
                    <a:pt x="874" y="3236"/>
                    <a:pt x="1183" y="3619"/>
                    <a:pt x="1193" y="3619"/>
                  </a:cubicBezTo>
                  <a:lnTo>
                    <a:pt x="1278" y="3737"/>
                  </a:lnTo>
                  <a:lnTo>
                    <a:pt x="1406" y="3311"/>
                  </a:lnTo>
                  <a:cubicBezTo>
                    <a:pt x="1448" y="3141"/>
                    <a:pt x="1512" y="2907"/>
                    <a:pt x="1576" y="2651"/>
                  </a:cubicBezTo>
                  <a:cubicBezTo>
                    <a:pt x="1693" y="2183"/>
                    <a:pt x="1800" y="1715"/>
                    <a:pt x="1800" y="1715"/>
                  </a:cubicBezTo>
                  <a:lnTo>
                    <a:pt x="1810" y="1672"/>
                  </a:lnTo>
                  <a:lnTo>
                    <a:pt x="1789" y="1651"/>
                  </a:lnTo>
                  <a:cubicBezTo>
                    <a:pt x="1789" y="1640"/>
                    <a:pt x="1481" y="1268"/>
                    <a:pt x="1193" y="895"/>
                  </a:cubicBezTo>
                  <a:cubicBezTo>
                    <a:pt x="1044" y="703"/>
                    <a:pt x="906" y="512"/>
                    <a:pt x="810" y="374"/>
                  </a:cubicBezTo>
                  <a:lnTo>
                    <a:pt x="533"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7"/>
            <p:cNvSpPr/>
            <p:nvPr/>
          </p:nvSpPr>
          <p:spPr>
            <a:xfrm>
              <a:off x="2225730" y="5511118"/>
              <a:ext cx="10673" cy="21953"/>
            </a:xfrm>
            <a:custGeom>
              <a:avLst/>
              <a:gdLst/>
              <a:ahLst/>
              <a:cxnLst/>
              <a:rect l="l" t="t" r="r" b="b"/>
              <a:pathLst>
                <a:path w="1268" h="2608" extrusionOk="0">
                  <a:moveTo>
                    <a:pt x="437" y="341"/>
                  </a:moveTo>
                  <a:cubicBezTo>
                    <a:pt x="511" y="447"/>
                    <a:pt x="618" y="585"/>
                    <a:pt x="735" y="734"/>
                  </a:cubicBezTo>
                  <a:cubicBezTo>
                    <a:pt x="884" y="937"/>
                    <a:pt x="1044" y="1139"/>
                    <a:pt x="1107" y="1214"/>
                  </a:cubicBezTo>
                  <a:lnTo>
                    <a:pt x="958" y="1810"/>
                  </a:lnTo>
                  <a:cubicBezTo>
                    <a:pt x="916" y="1990"/>
                    <a:pt x="863" y="2171"/>
                    <a:pt x="831" y="2288"/>
                  </a:cubicBezTo>
                  <a:cubicBezTo>
                    <a:pt x="746" y="2193"/>
                    <a:pt x="629" y="2044"/>
                    <a:pt x="523" y="1884"/>
                  </a:cubicBezTo>
                  <a:cubicBezTo>
                    <a:pt x="362" y="1682"/>
                    <a:pt x="213" y="1469"/>
                    <a:pt x="161" y="1394"/>
                  </a:cubicBezTo>
                  <a:cubicBezTo>
                    <a:pt x="182" y="1309"/>
                    <a:pt x="256" y="1054"/>
                    <a:pt x="320" y="809"/>
                  </a:cubicBezTo>
                  <a:cubicBezTo>
                    <a:pt x="362" y="639"/>
                    <a:pt x="405" y="458"/>
                    <a:pt x="437" y="341"/>
                  </a:cubicBezTo>
                  <a:close/>
                  <a:moveTo>
                    <a:pt x="374" y="0"/>
                  </a:moveTo>
                  <a:lnTo>
                    <a:pt x="331" y="149"/>
                  </a:lnTo>
                  <a:lnTo>
                    <a:pt x="182" y="767"/>
                  </a:lnTo>
                  <a:cubicBezTo>
                    <a:pt x="97" y="1075"/>
                    <a:pt x="1" y="1394"/>
                    <a:pt x="1" y="1394"/>
                  </a:cubicBezTo>
                  <a:lnTo>
                    <a:pt x="1" y="1426"/>
                  </a:lnTo>
                  <a:lnTo>
                    <a:pt x="22" y="1448"/>
                  </a:lnTo>
                  <a:cubicBezTo>
                    <a:pt x="22" y="1448"/>
                    <a:pt x="203" y="1713"/>
                    <a:pt x="405" y="1980"/>
                  </a:cubicBezTo>
                  <a:cubicBezTo>
                    <a:pt x="597" y="2235"/>
                    <a:pt x="799" y="2501"/>
                    <a:pt x="799" y="2501"/>
                  </a:cubicBezTo>
                  <a:lnTo>
                    <a:pt x="884" y="2607"/>
                  </a:lnTo>
                  <a:lnTo>
                    <a:pt x="927" y="2469"/>
                  </a:lnTo>
                  <a:cubicBezTo>
                    <a:pt x="927" y="2469"/>
                    <a:pt x="1022" y="2160"/>
                    <a:pt x="1097" y="1841"/>
                  </a:cubicBezTo>
                  <a:cubicBezTo>
                    <a:pt x="1182" y="1522"/>
                    <a:pt x="1256" y="1203"/>
                    <a:pt x="1256" y="1203"/>
                  </a:cubicBezTo>
                  <a:lnTo>
                    <a:pt x="1267" y="1171"/>
                  </a:lnTo>
                  <a:lnTo>
                    <a:pt x="1246" y="1150"/>
                  </a:lnTo>
                  <a:cubicBezTo>
                    <a:pt x="1246" y="1150"/>
                    <a:pt x="1044" y="894"/>
                    <a:pt x="852" y="639"/>
                  </a:cubicBezTo>
                  <a:cubicBezTo>
                    <a:pt x="660" y="394"/>
                    <a:pt x="469" y="128"/>
                    <a:pt x="469" y="128"/>
                  </a:cubicBezTo>
                  <a:lnTo>
                    <a:pt x="374"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7"/>
            <p:cNvSpPr/>
            <p:nvPr/>
          </p:nvSpPr>
          <p:spPr>
            <a:xfrm>
              <a:off x="2228777" y="5517389"/>
              <a:ext cx="4579" cy="9503"/>
            </a:xfrm>
            <a:custGeom>
              <a:avLst/>
              <a:gdLst/>
              <a:ahLst/>
              <a:cxnLst/>
              <a:rect l="l" t="t" r="r" b="b"/>
              <a:pathLst>
                <a:path w="544" h="1129" extrusionOk="0">
                  <a:moveTo>
                    <a:pt x="161" y="0"/>
                  </a:moveTo>
                  <a:cubicBezTo>
                    <a:pt x="161" y="0"/>
                    <a:pt x="118" y="160"/>
                    <a:pt x="75" y="309"/>
                  </a:cubicBezTo>
                  <a:cubicBezTo>
                    <a:pt x="43" y="458"/>
                    <a:pt x="0" y="618"/>
                    <a:pt x="0" y="618"/>
                  </a:cubicBezTo>
                  <a:lnTo>
                    <a:pt x="192" y="873"/>
                  </a:lnTo>
                  <a:lnTo>
                    <a:pt x="384" y="1128"/>
                  </a:lnTo>
                  <a:cubicBezTo>
                    <a:pt x="384" y="1128"/>
                    <a:pt x="426" y="979"/>
                    <a:pt x="469" y="819"/>
                  </a:cubicBezTo>
                  <a:cubicBezTo>
                    <a:pt x="501" y="670"/>
                    <a:pt x="544" y="511"/>
                    <a:pt x="544" y="511"/>
                  </a:cubicBezTo>
                  <a:cubicBezTo>
                    <a:pt x="544" y="511"/>
                    <a:pt x="447" y="383"/>
                    <a:pt x="352" y="266"/>
                  </a:cubicBezTo>
                  <a:cubicBezTo>
                    <a:pt x="256" y="128"/>
                    <a:pt x="161" y="0"/>
                    <a:pt x="16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7"/>
            <p:cNvSpPr/>
            <p:nvPr/>
          </p:nvSpPr>
          <p:spPr>
            <a:xfrm>
              <a:off x="2192404" y="5509687"/>
              <a:ext cx="15598" cy="31978"/>
            </a:xfrm>
            <a:custGeom>
              <a:avLst/>
              <a:gdLst/>
              <a:ahLst/>
              <a:cxnLst/>
              <a:rect l="l" t="t" r="r" b="b"/>
              <a:pathLst>
                <a:path w="1853" h="3799" extrusionOk="0">
                  <a:moveTo>
                    <a:pt x="863" y="351"/>
                  </a:moveTo>
                  <a:lnTo>
                    <a:pt x="927" y="479"/>
                  </a:lnTo>
                  <a:cubicBezTo>
                    <a:pt x="991" y="596"/>
                    <a:pt x="1108" y="819"/>
                    <a:pt x="1235" y="1064"/>
                  </a:cubicBezTo>
                  <a:cubicBezTo>
                    <a:pt x="1417" y="1405"/>
                    <a:pt x="1630" y="1756"/>
                    <a:pt x="1682" y="1862"/>
                  </a:cubicBezTo>
                  <a:cubicBezTo>
                    <a:pt x="1640" y="1980"/>
                    <a:pt x="1491" y="2352"/>
                    <a:pt x="1332" y="2724"/>
                  </a:cubicBezTo>
                  <a:cubicBezTo>
                    <a:pt x="1225" y="2969"/>
                    <a:pt x="1119" y="3193"/>
                    <a:pt x="1055" y="3342"/>
                  </a:cubicBezTo>
                  <a:lnTo>
                    <a:pt x="991" y="3480"/>
                  </a:lnTo>
                  <a:cubicBezTo>
                    <a:pt x="895" y="3320"/>
                    <a:pt x="736" y="3033"/>
                    <a:pt x="587" y="2756"/>
                  </a:cubicBezTo>
                  <a:cubicBezTo>
                    <a:pt x="395" y="2394"/>
                    <a:pt x="214" y="2032"/>
                    <a:pt x="161" y="1926"/>
                  </a:cubicBezTo>
                  <a:cubicBezTo>
                    <a:pt x="214" y="1819"/>
                    <a:pt x="395" y="1447"/>
                    <a:pt x="554" y="1086"/>
                  </a:cubicBezTo>
                  <a:cubicBezTo>
                    <a:pt x="682" y="798"/>
                    <a:pt x="799" y="521"/>
                    <a:pt x="863" y="351"/>
                  </a:cubicBezTo>
                  <a:close/>
                  <a:moveTo>
                    <a:pt x="852" y="0"/>
                  </a:moveTo>
                  <a:lnTo>
                    <a:pt x="788" y="149"/>
                  </a:lnTo>
                  <a:cubicBezTo>
                    <a:pt x="788" y="149"/>
                    <a:pt x="608" y="585"/>
                    <a:pt x="416" y="1022"/>
                  </a:cubicBezTo>
                  <a:cubicBezTo>
                    <a:pt x="225" y="1458"/>
                    <a:pt x="22" y="1894"/>
                    <a:pt x="12" y="1894"/>
                  </a:cubicBezTo>
                  <a:lnTo>
                    <a:pt x="1" y="1926"/>
                  </a:lnTo>
                  <a:lnTo>
                    <a:pt x="12" y="1958"/>
                  </a:lnTo>
                  <a:cubicBezTo>
                    <a:pt x="22" y="1968"/>
                    <a:pt x="235" y="2394"/>
                    <a:pt x="459" y="2820"/>
                  </a:cubicBezTo>
                  <a:cubicBezTo>
                    <a:pt x="682" y="3245"/>
                    <a:pt x="927" y="3671"/>
                    <a:pt x="927" y="3682"/>
                  </a:cubicBezTo>
                  <a:lnTo>
                    <a:pt x="1001" y="3799"/>
                  </a:lnTo>
                  <a:lnTo>
                    <a:pt x="1193" y="3394"/>
                  </a:lnTo>
                  <a:cubicBezTo>
                    <a:pt x="1257" y="3257"/>
                    <a:pt x="1363" y="3033"/>
                    <a:pt x="1459" y="2788"/>
                  </a:cubicBezTo>
                  <a:cubicBezTo>
                    <a:pt x="1651" y="2341"/>
                    <a:pt x="1831" y="1894"/>
                    <a:pt x="1831" y="1883"/>
                  </a:cubicBezTo>
                  <a:lnTo>
                    <a:pt x="1853" y="1852"/>
                  </a:lnTo>
                  <a:lnTo>
                    <a:pt x="1831" y="1819"/>
                  </a:lnTo>
                  <a:cubicBezTo>
                    <a:pt x="1831" y="1819"/>
                    <a:pt x="1587" y="1405"/>
                    <a:pt x="1363" y="989"/>
                  </a:cubicBezTo>
                  <a:cubicBezTo>
                    <a:pt x="1235" y="755"/>
                    <a:pt x="1119" y="521"/>
                    <a:pt x="1055" y="405"/>
                  </a:cubicBezTo>
                  <a:lnTo>
                    <a:pt x="852"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7"/>
            <p:cNvSpPr/>
            <p:nvPr/>
          </p:nvSpPr>
          <p:spPr>
            <a:xfrm>
              <a:off x="2194736" y="5514518"/>
              <a:ext cx="10850" cy="22407"/>
            </a:xfrm>
            <a:custGeom>
              <a:avLst/>
              <a:gdLst/>
              <a:ahLst/>
              <a:cxnLst/>
              <a:rect l="l" t="t" r="r" b="b"/>
              <a:pathLst>
                <a:path w="1289" h="2662" extrusionOk="0">
                  <a:moveTo>
                    <a:pt x="608" y="341"/>
                  </a:moveTo>
                  <a:cubicBezTo>
                    <a:pt x="671" y="458"/>
                    <a:pt x="746" y="618"/>
                    <a:pt x="842" y="777"/>
                  </a:cubicBezTo>
                  <a:cubicBezTo>
                    <a:pt x="958" y="1011"/>
                    <a:pt x="1086" y="1235"/>
                    <a:pt x="1129" y="1309"/>
                  </a:cubicBezTo>
                  <a:cubicBezTo>
                    <a:pt x="1097" y="1394"/>
                    <a:pt x="1001" y="1640"/>
                    <a:pt x="895" y="1874"/>
                  </a:cubicBezTo>
                  <a:cubicBezTo>
                    <a:pt x="820" y="2054"/>
                    <a:pt x="735" y="2225"/>
                    <a:pt x="693" y="2331"/>
                  </a:cubicBezTo>
                  <a:cubicBezTo>
                    <a:pt x="629" y="2225"/>
                    <a:pt x="533" y="2054"/>
                    <a:pt x="448" y="1884"/>
                  </a:cubicBezTo>
                  <a:cubicBezTo>
                    <a:pt x="320" y="1661"/>
                    <a:pt x="203" y="1427"/>
                    <a:pt x="161" y="1352"/>
                  </a:cubicBezTo>
                  <a:cubicBezTo>
                    <a:pt x="203" y="1267"/>
                    <a:pt x="310" y="1022"/>
                    <a:pt x="416" y="788"/>
                  </a:cubicBezTo>
                  <a:cubicBezTo>
                    <a:pt x="490" y="628"/>
                    <a:pt x="565" y="458"/>
                    <a:pt x="608" y="341"/>
                  </a:cubicBezTo>
                  <a:close/>
                  <a:moveTo>
                    <a:pt x="597" y="1"/>
                  </a:moveTo>
                  <a:lnTo>
                    <a:pt x="533" y="139"/>
                  </a:lnTo>
                  <a:cubicBezTo>
                    <a:pt x="533" y="150"/>
                    <a:pt x="416" y="437"/>
                    <a:pt x="288" y="735"/>
                  </a:cubicBezTo>
                  <a:cubicBezTo>
                    <a:pt x="150" y="1022"/>
                    <a:pt x="22" y="1320"/>
                    <a:pt x="22" y="1320"/>
                  </a:cubicBezTo>
                  <a:lnTo>
                    <a:pt x="1" y="1352"/>
                  </a:lnTo>
                  <a:lnTo>
                    <a:pt x="22" y="1384"/>
                  </a:lnTo>
                  <a:cubicBezTo>
                    <a:pt x="22" y="1384"/>
                    <a:pt x="161" y="1671"/>
                    <a:pt x="320" y="1959"/>
                  </a:cubicBezTo>
                  <a:cubicBezTo>
                    <a:pt x="469" y="2246"/>
                    <a:pt x="629" y="2534"/>
                    <a:pt x="629" y="2534"/>
                  </a:cubicBezTo>
                  <a:lnTo>
                    <a:pt x="703" y="2661"/>
                  </a:lnTo>
                  <a:lnTo>
                    <a:pt x="757" y="2522"/>
                  </a:lnTo>
                  <a:cubicBezTo>
                    <a:pt x="757" y="2522"/>
                    <a:pt x="895" y="2236"/>
                    <a:pt x="1022" y="1938"/>
                  </a:cubicBezTo>
                  <a:cubicBezTo>
                    <a:pt x="1161" y="1640"/>
                    <a:pt x="1278" y="1331"/>
                    <a:pt x="1278" y="1331"/>
                  </a:cubicBezTo>
                  <a:lnTo>
                    <a:pt x="1289" y="1299"/>
                  </a:lnTo>
                  <a:lnTo>
                    <a:pt x="1278" y="1267"/>
                  </a:lnTo>
                  <a:cubicBezTo>
                    <a:pt x="1278" y="1267"/>
                    <a:pt x="1118" y="990"/>
                    <a:pt x="969" y="713"/>
                  </a:cubicBezTo>
                  <a:cubicBezTo>
                    <a:pt x="809" y="426"/>
                    <a:pt x="671" y="139"/>
                    <a:pt x="671" y="139"/>
                  </a:cubicBezTo>
                  <a:lnTo>
                    <a:pt x="597"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7"/>
            <p:cNvSpPr/>
            <p:nvPr/>
          </p:nvSpPr>
          <p:spPr>
            <a:xfrm>
              <a:off x="2197875" y="5520975"/>
              <a:ext cx="4663" cy="9588"/>
            </a:xfrm>
            <a:custGeom>
              <a:avLst/>
              <a:gdLst/>
              <a:ahLst/>
              <a:cxnLst/>
              <a:rect l="l" t="t" r="r" b="b"/>
              <a:pathLst>
                <a:path w="554" h="1139" extrusionOk="0">
                  <a:moveTo>
                    <a:pt x="256" y="0"/>
                  </a:moveTo>
                  <a:cubicBezTo>
                    <a:pt x="256" y="0"/>
                    <a:pt x="192" y="138"/>
                    <a:pt x="128" y="287"/>
                  </a:cubicBezTo>
                  <a:cubicBezTo>
                    <a:pt x="64" y="426"/>
                    <a:pt x="0" y="575"/>
                    <a:pt x="0" y="575"/>
                  </a:cubicBezTo>
                  <a:cubicBezTo>
                    <a:pt x="0" y="575"/>
                    <a:pt x="75" y="713"/>
                    <a:pt x="149" y="862"/>
                  </a:cubicBezTo>
                  <a:lnTo>
                    <a:pt x="298" y="1138"/>
                  </a:lnTo>
                  <a:cubicBezTo>
                    <a:pt x="298" y="1138"/>
                    <a:pt x="362" y="989"/>
                    <a:pt x="426" y="851"/>
                  </a:cubicBezTo>
                  <a:cubicBezTo>
                    <a:pt x="490" y="702"/>
                    <a:pt x="554" y="564"/>
                    <a:pt x="554" y="564"/>
                  </a:cubicBezTo>
                  <a:cubicBezTo>
                    <a:pt x="554" y="564"/>
                    <a:pt x="479" y="415"/>
                    <a:pt x="405" y="277"/>
                  </a:cubicBezTo>
                  <a:lnTo>
                    <a:pt x="256"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7"/>
            <p:cNvSpPr/>
            <p:nvPr/>
          </p:nvSpPr>
          <p:spPr>
            <a:xfrm>
              <a:off x="2161410" y="5508517"/>
              <a:ext cx="15513" cy="31894"/>
            </a:xfrm>
            <a:custGeom>
              <a:avLst/>
              <a:gdLst/>
              <a:ahLst/>
              <a:cxnLst/>
              <a:rect l="l" t="t" r="r" b="b"/>
              <a:pathLst>
                <a:path w="1843" h="3789" extrusionOk="0">
                  <a:moveTo>
                    <a:pt x="1097" y="352"/>
                  </a:moveTo>
                  <a:lnTo>
                    <a:pt x="1161" y="544"/>
                  </a:lnTo>
                  <a:cubicBezTo>
                    <a:pt x="1214" y="703"/>
                    <a:pt x="1278" y="916"/>
                    <a:pt x="1353" y="1118"/>
                  </a:cubicBezTo>
                  <a:cubicBezTo>
                    <a:pt x="1491" y="1490"/>
                    <a:pt x="1629" y="1863"/>
                    <a:pt x="1672" y="1980"/>
                  </a:cubicBezTo>
                  <a:cubicBezTo>
                    <a:pt x="1618" y="2086"/>
                    <a:pt x="1406" y="2438"/>
                    <a:pt x="1193" y="2778"/>
                  </a:cubicBezTo>
                  <a:cubicBezTo>
                    <a:pt x="1076" y="2959"/>
                    <a:pt x="959" y="3140"/>
                    <a:pt x="863" y="3278"/>
                  </a:cubicBezTo>
                  <a:lnTo>
                    <a:pt x="736" y="3470"/>
                  </a:lnTo>
                  <a:cubicBezTo>
                    <a:pt x="672" y="3299"/>
                    <a:pt x="554" y="2991"/>
                    <a:pt x="459" y="2682"/>
                  </a:cubicBezTo>
                  <a:cubicBezTo>
                    <a:pt x="374" y="2459"/>
                    <a:pt x="299" y="2235"/>
                    <a:pt x="246" y="2065"/>
                  </a:cubicBezTo>
                  <a:lnTo>
                    <a:pt x="161" y="1809"/>
                  </a:lnTo>
                  <a:lnTo>
                    <a:pt x="310" y="1586"/>
                  </a:lnTo>
                  <a:cubicBezTo>
                    <a:pt x="416" y="1437"/>
                    <a:pt x="554" y="1235"/>
                    <a:pt x="682" y="1033"/>
                  </a:cubicBezTo>
                  <a:cubicBezTo>
                    <a:pt x="842" y="767"/>
                    <a:pt x="1001" y="511"/>
                    <a:pt x="1097" y="352"/>
                  </a:cubicBezTo>
                  <a:close/>
                  <a:moveTo>
                    <a:pt x="1140" y="0"/>
                  </a:moveTo>
                  <a:lnTo>
                    <a:pt x="1055" y="139"/>
                  </a:lnTo>
                  <a:cubicBezTo>
                    <a:pt x="1055" y="149"/>
                    <a:pt x="810" y="554"/>
                    <a:pt x="554" y="948"/>
                  </a:cubicBezTo>
                  <a:cubicBezTo>
                    <a:pt x="426" y="1150"/>
                    <a:pt x="289" y="1352"/>
                    <a:pt x="192" y="1501"/>
                  </a:cubicBezTo>
                  <a:lnTo>
                    <a:pt x="1" y="1788"/>
                  </a:lnTo>
                  <a:lnTo>
                    <a:pt x="107" y="2107"/>
                  </a:lnTo>
                  <a:cubicBezTo>
                    <a:pt x="161" y="2278"/>
                    <a:pt x="235" y="2502"/>
                    <a:pt x="320" y="2736"/>
                  </a:cubicBezTo>
                  <a:cubicBezTo>
                    <a:pt x="469" y="3183"/>
                    <a:pt x="650" y="3651"/>
                    <a:pt x="650" y="3651"/>
                  </a:cubicBezTo>
                  <a:lnTo>
                    <a:pt x="703" y="3789"/>
                  </a:lnTo>
                  <a:lnTo>
                    <a:pt x="980" y="3363"/>
                  </a:lnTo>
                  <a:cubicBezTo>
                    <a:pt x="1076" y="3225"/>
                    <a:pt x="1193" y="3044"/>
                    <a:pt x="1310" y="2852"/>
                  </a:cubicBezTo>
                  <a:cubicBezTo>
                    <a:pt x="1576" y="2448"/>
                    <a:pt x="1821" y="2022"/>
                    <a:pt x="1821" y="2022"/>
                  </a:cubicBezTo>
                  <a:lnTo>
                    <a:pt x="1842" y="1991"/>
                  </a:lnTo>
                  <a:lnTo>
                    <a:pt x="1821" y="1958"/>
                  </a:lnTo>
                  <a:cubicBezTo>
                    <a:pt x="1821" y="1958"/>
                    <a:pt x="1651" y="1501"/>
                    <a:pt x="1491" y="1065"/>
                  </a:cubicBezTo>
                  <a:cubicBezTo>
                    <a:pt x="1417" y="863"/>
                    <a:pt x="1353" y="660"/>
                    <a:pt x="1299" y="501"/>
                  </a:cubicBezTo>
                  <a:lnTo>
                    <a:pt x="114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7"/>
            <p:cNvSpPr/>
            <p:nvPr/>
          </p:nvSpPr>
          <p:spPr>
            <a:xfrm>
              <a:off x="2163742" y="5513357"/>
              <a:ext cx="10850" cy="22222"/>
            </a:xfrm>
            <a:custGeom>
              <a:avLst/>
              <a:gdLst/>
              <a:ahLst/>
              <a:cxnLst/>
              <a:rect l="l" t="t" r="r" b="b"/>
              <a:pathLst>
                <a:path w="1289" h="2640" extrusionOk="0">
                  <a:moveTo>
                    <a:pt x="757" y="352"/>
                  </a:moveTo>
                  <a:cubicBezTo>
                    <a:pt x="799" y="468"/>
                    <a:pt x="852" y="639"/>
                    <a:pt x="916" y="809"/>
                  </a:cubicBezTo>
                  <a:cubicBezTo>
                    <a:pt x="969" y="969"/>
                    <a:pt x="1022" y="1118"/>
                    <a:pt x="1065" y="1224"/>
                  </a:cubicBezTo>
                  <a:lnTo>
                    <a:pt x="1118" y="1383"/>
                  </a:lnTo>
                  <a:lnTo>
                    <a:pt x="1033" y="1522"/>
                  </a:lnTo>
                  <a:cubicBezTo>
                    <a:pt x="969" y="1629"/>
                    <a:pt x="884" y="1767"/>
                    <a:pt x="799" y="1905"/>
                  </a:cubicBezTo>
                  <a:cubicBezTo>
                    <a:pt x="703" y="2065"/>
                    <a:pt x="596" y="2214"/>
                    <a:pt x="522" y="2320"/>
                  </a:cubicBezTo>
                  <a:cubicBezTo>
                    <a:pt x="480" y="2203"/>
                    <a:pt x="416" y="2022"/>
                    <a:pt x="352" y="1841"/>
                  </a:cubicBezTo>
                  <a:cubicBezTo>
                    <a:pt x="267" y="1596"/>
                    <a:pt x="192" y="1352"/>
                    <a:pt x="161" y="1267"/>
                  </a:cubicBezTo>
                  <a:cubicBezTo>
                    <a:pt x="213" y="1192"/>
                    <a:pt x="362" y="969"/>
                    <a:pt x="501" y="756"/>
                  </a:cubicBezTo>
                  <a:cubicBezTo>
                    <a:pt x="596" y="607"/>
                    <a:pt x="693" y="447"/>
                    <a:pt x="757" y="352"/>
                  </a:cubicBezTo>
                  <a:close/>
                  <a:moveTo>
                    <a:pt x="799" y="0"/>
                  </a:moveTo>
                  <a:lnTo>
                    <a:pt x="714" y="139"/>
                  </a:lnTo>
                  <a:cubicBezTo>
                    <a:pt x="714" y="139"/>
                    <a:pt x="544" y="404"/>
                    <a:pt x="373" y="681"/>
                  </a:cubicBezTo>
                  <a:cubicBezTo>
                    <a:pt x="203" y="948"/>
                    <a:pt x="22" y="1213"/>
                    <a:pt x="22" y="1213"/>
                  </a:cubicBezTo>
                  <a:lnTo>
                    <a:pt x="1" y="1246"/>
                  </a:lnTo>
                  <a:lnTo>
                    <a:pt x="12" y="1277"/>
                  </a:lnTo>
                  <a:cubicBezTo>
                    <a:pt x="12" y="1277"/>
                    <a:pt x="107" y="1586"/>
                    <a:pt x="213" y="1894"/>
                  </a:cubicBezTo>
                  <a:cubicBezTo>
                    <a:pt x="320" y="2203"/>
                    <a:pt x="437" y="2511"/>
                    <a:pt x="437" y="2511"/>
                  </a:cubicBezTo>
                  <a:lnTo>
                    <a:pt x="490" y="2639"/>
                  </a:lnTo>
                  <a:lnTo>
                    <a:pt x="565" y="2523"/>
                  </a:lnTo>
                  <a:cubicBezTo>
                    <a:pt x="565" y="2523"/>
                    <a:pt x="745" y="2256"/>
                    <a:pt x="927" y="1979"/>
                  </a:cubicBezTo>
                  <a:cubicBezTo>
                    <a:pt x="1012" y="1852"/>
                    <a:pt x="1097" y="1703"/>
                    <a:pt x="1161" y="1596"/>
                  </a:cubicBezTo>
                  <a:lnTo>
                    <a:pt x="1289" y="1395"/>
                  </a:lnTo>
                  <a:lnTo>
                    <a:pt x="1203" y="1182"/>
                  </a:lnTo>
                  <a:cubicBezTo>
                    <a:pt x="1161" y="1064"/>
                    <a:pt x="1107" y="915"/>
                    <a:pt x="1054" y="766"/>
                  </a:cubicBezTo>
                  <a:cubicBezTo>
                    <a:pt x="948" y="458"/>
                    <a:pt x="852" y="149"/>
                    <a:pt x="852" y="149"/>
                  </a:cubicBezTo>
                  <a:lnTo>
                    <a:pt x="799"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7"/>
            <p:cNvSpPr/>
            <p:nvPr/>
          </p:nvSpPr>
          <p:spPr>
            <a:xfrm>
              <a:off x="2166789" y="5519721"/>
              <a:ext cx="4663" cy="9588"/>
            </a:xfrm>
            <a:custGeom>
              <a:avLst/>
              <a:gdLst/>
              <a:ahLst/>
              <a:cxnLst/>
              <a:rect l="l" t="t" r="r" b="b"/>
              <a:pathLst>
                <a:path w="554" h="1139" extrusionOk="0">
                  <a:moveTo>
                    <a:pt x="352" y="0"/>
                  </a:moveTo>
                  <a:cubicBezTo>
                    <a:pt x="352" y="0"/>
                    <a:pt x="267" y="138"/>
                    <a:pt x="182" y="266"/>
                  </a:cubicBezTo>
                  <a:cubicBezTo>
                    <a:pt x="97" y="404"/>
                    <a:pt x="0" y="542"/>
                    <a:pt x="0" y="542"/>
                  </a:cubicBezTo>
                  <a:lnTo>
                    <a:pt x="107" y="840"/>
                  </a:lnTo>
                  <a:lnTo>
                    <a:pt x="213" y="1138"/>
                  </a:lnTo>
                  <a:cubicBezTo>
                    <a:pt x="213" y="1138"/>
                    <a:pt x="298" y="1011"/>
                    <a:pt x="383" y="873"/>
                  </a:cubicBezTo>
                  <a:cubicBezTo>
                    <a:pt x="469" y="745"/>
                    <a:pt x="554" y="606"/>
                    <a:pt x="554" y="606"/>
                  </a:cubicBezTo>
                  <a:lnTo>
                    <a:pt x="447" y="308"/>
                  </a:lnTo>
                  <a:cubicBezTo>
                    <a:pt x="395" y="159"/>
                    <a:pt x="352" y="0"/>
                    <a:pt x="352"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7"/>
            <p:cNvSpPr/>
            <p:nvPr/>
          </p:nvSpPr>
          <p:spPr>
            <a:xfrm>
              <a:off x="2131224" y="5502961"/>
              <a:ext cx="14966" cy="30917"/>
            </a:xfrm>
            <a:custGeom>
              <a:avLst/>
              <a:gdLst/>
              <a:ahLst/>
              <a:cxnLst/>
              <a:rect l="l" t="t" r="r" b="b"/>
              <a:pathLst>
                <a:path w="1778" h="3673" extrusionOk="0">
                  <a:moveTo>
                    <a:pt x="1309" y="341"/>
                  </a:moveTo>
                  <a:cubicBezTo>
                    <a:pt x="1331" y="522"/>
                    <a:pt x="1384" y="831"/>
                    <a:pt x="1437" y="1140"/>
                  </a:cubicBezTo>
                  <a:cubicBezTo>
                    <a:pt x="1480" y="1384"/>
                    <a:pt x="1533" y="1608"/>
                    <a:pt x="1565" y="1788"/>
                  </a:cubicBezTo>
                  <a:lnTo>
                    <a:pt x="1619" y="2044"/>
                  </a:lnTo>
                  <a:lnTo>
                    <a:pt x="1448" y="2246"/>
                  </a:lnTo>
                  <a:cubicBezTo>
                    <a:pt x="1342" y="2374"/>
                    <a:pt x="1182" y="2576"/>
                    <a:pt x="1012" y="2757"/>
                  </a:cubicBezTo>
                  <a:cubicBezTo>
                    <a:pt x="799" y="2991"/>
                    <a:pt x="586" y="3236"/>
                    <a:pt x="458" y="3363"/>
                  </a:cubicBezTo>
                  <a:cubicBezTo>
                    <a:pt x="427" y="3183"/>
                    <a:pt x="363" y="2864"/>
                    <a:pt x="299" y="2544"/>
                  </a:cubicBezTo>
                  <a:cubicBezTo>
                    <a:pt x="224" y="2161"/>
                    <a:pt x="171" y="1746"/>
                    <a:pt x="150" y="1629"/>
                  </a:cubicBezTo>
                  <a:cubicBezTo>
                    <a:pt x="235" y="1544"/>
                    <a:pt x="512" y="1256"/>
                    <a:pt x="788" y="948"/>
                  </a:cubicBezTo>
                  <a:cubicBezTo>
                    <a:pt x="990" y="714"/>
                    <a:pt x="1193" y="480"/>
                    <a:pt x="1309" y="341"/>
                  </a:cubicBezTo>
                  <a:close/>
                  <a:moveTo>
                    <a:pt x="1406" y="1"/>
                  </a:moveTo>
                  <a:lnTo>
                    <a:pt x="1299" y="128"/>
                  </a:lnTo>
                  <a:cubicBezTo>
                    <a:pt x="1299" y="128"/>
                    <a:pt x="990" y="501"/>
                    <a:pt x="671" y="852"/>
                  </a:cubicBezTo>
                  <a:cubicBezTo>
                    <a:pt x="363" y="1214"/>
                    <a:pt x="32" y="1554"/>
                    <a:pt x="22" y="1554"/>
                  </a:cubicBezTo>
                  <a:lnTo>
                    <a:pt x="1" y="1576"/>
                  </a:lnTo>
                  <a:lnTo>
                    <a:pt x="1" y="1618"/>
                  </a:lnTo>
                  <a:cubicBezTo>
                    <a:pt x="1" y="1618"/>
                    <a:pt x="75" y="2108"/>
                    <a:pt x="160" y="2576"/>
                  </a:cubicBezTo>
                  <a:cubicBezTo>
                    <a:pt x="245" y="3044"/>
                    <a:pt x="341" y="3523"/>
                    <a:pt x="341" y="3534"/>
                  </a:cubicBezTo>
                  <a:lnTo>
                    <a:pt x="373" y="3672"/>
                  </a:lnTo>
                  <a:lnTo>
                    <a:pt x="469" y="3566"/>
                  </a:lnTo>
                  <a:cubicBezTo>
                    <a:pt x="469" y="3566"/>
                    <a:pt x="810" y="3204"/>
                    <a:pt x="1129" y="2853"/>
                  </a:cubicBezTo>
                  <a:cubicBezTo>
                    <a:pt x="1288" y="2672"/>
                    <a:pt x="1458" y="2469"/>
                    <a:pt x="1565" y="2342"/>
                  </a:cubicBezTo>
                  <a:lnTo>
                    <a:pt x="1778" y="2076"/>
                  </a:lnTo>
                  <a:lnTo>
                    <a:pt x="1704" y="1757"/>
                  </a:lnTo>
                  <a:cubicBezTo>
                    <a:pt x="1671" y="1587"/>
                    <a:pt x="1629" y="1353"/>
                    <a:pt x="1586" y="1107"/>
                  </a:cubicBezTo>
                  <a:cubicBezTo>
                    <a:pt x="1501" y="639"/>
                    <a:pt x="1427" y="171"/>
                    <a:pt x="1427" y="161"/>
                  </a:cubicBezTo>
                  <a:lnTo>
                    <a:pt x="1406"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7"/>
            <p:cNvSpPr/>
            <p:nvPr/>
          </p:nvSpPr>
          <p:spPr>
            <a:xfrm>
              <a:off x="2133463" y="5507616"/>
              <a:ext cx="10497" cy="21608"/>
            </a:xfrm>
            <a:custGeom>
              <a:avLst/>
              <a:gdLst/>
              <a:ahLst/>
              <a:cxnLst/>
              <a:rect l="l" t="t" r="r" b="b"/>
              <a:pathLst>
                <a:path w="1247" h="2567" extrusionOk="0">
                  <a:moveTo>
                    <a:pt x="884" y="341"/>
                  </a:moveTo>
                  <a:cubicBezTo>
                    <a:pt x="906" y="459"/>
                    <a:pt x="937" y="639"/>
                    <a:pt x="969" y="821"/>
                  </a:cubicBezTo>
                  <a:lnTo>
                    <a:pt x="1086" y="1427"/>
                  </a:lnTo>
                  <a:lnTo>
                    <a:pt x="682" y="1885"/>
                  </a:lnTo>
                  <a:cubicBezTo>
                    <a:pt x="565" y="2023"/>
                    <a:pt x="437" y="2162"/>
                    <a:pt x="352" y="2257"/>
                  </a:cubicBezTo>
                  <a:cubicBezTo>
                    <a:pt x="320" y="2129"/>
                    <a:pt x="288" y="1949"/>
                    <a:pt x="256" y="1757"/>
                  </a:cubicBezTo>
                  <a:cubicBezTo>
                    <a:pt x="213" y="1502"/>
                    <a:pt x="171" y="1257"/>
                    <a:pt x="150" y="1161"/>
                  </a:cubicBezTo>
                  <a:cubicBezTo>
                    <a:pt x="213" y="1097"/>
                    <a:pt x="395" y="906"/>
                    <a:pt x="565" y="703"/>
                  </a:cubicBezTo>
                  <a:cubicBezTo>
                    <a:pt x="693" y="576"/>
                    <a:pt x="809" y="438"/>
                    <a:pt x="884" y="341"/>
                  </a:cubicBezTo>
                  <a:close/>
                  <a:moveTo>
                    <a:pt x="980" y="1"/>
                  </a:moveTo>
                  <a:lnTo>
                    <a:pt x="873" y="129"/>
                  </a:lnTo>
                  <a:cubicBezTo>
                    <a:pt x="873" y="129"/>
                    <a:pt x="671" y="374"/>
                    <a:pt x="459" y="608"/>
                  </a:cubicBezTo>
                  <a:cubicBezTo>
                    <a:pt x="246" y="852"/>
                    <a:pt x="22" y="1086"/>
                    <a:pt x="22" y="1086"/>
                  </a:cubicBezTo>
                  <a:lnTo>
                    <a:pt x="1" y="1119"/>
                  </a:lnTo>
                  <a:lnTo>
                    <a:pt x="1" y="1150"/>
                  </a:lnTo>
                  <a:lnTo>
                    <a:pt x="107" y="1789"/>
                  </a:lnTo>
                  <a:lnTo>
                    <a:pt x="235" y="2427"/>
                  </a:lnTo>
                  <a:lnTo>
                    <a:pt x="256" y="2566"/>
                  </a:lnTo>
                  <a:lnTo>
                    <a:pt x="362" y="2460"/>
                  </a:lnTo>
                  <a:cubicBezTo>
                    <a:pt x="362" y="2460"/>
                    <a:pt x="575" y="2226"/>
                    <a:pt x="799" y="1980"/>
                  </a:cubicBezTo>
                  <a:lnTo>
                    <a:pt x="1086" y="1651"/>
                  </a:lnTo>
                  <a:lnTo>
                    <a:pt x="1246" y="1470"/>
                  </a:lnTo>
                  <a:lnTo>
                    <a:pt x="1118" y="800"/>
                  </a:lnTo>
                  <a:cubicBezTo>
                    <a:pt x="1055" y="480"/>
                    <a:pt x="1012" y="161"/>
                    <a:pt x="1012" y="161"/>
                  </a:cubicBezTo>
                  <a:lnTo>
                    <a:pt x="98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7"/>
            <p:cNvSpPr/>
            <p:nvPr/>
          </p:nvSpPr>
          <p:spPr>
            <a:xfrm>
              <a:off x="2136426" y="5513887"/>
              <a:ext cx="4487" cy="9242"/>
            </a:xfrm>
            <a:custGeom>
              <a:avLst/>
              <a:gdLst/>
              <a:ahLst/>
              <a:cxnLst/>
              <a:rect l="l" t="t" r="r" b="b"/>
              <a:pathLst>
                <a:path w="533" h="1098" extrusionOk="0">
                  <a:moveTo>
                    <a:pt x="426" y="1"/>
                  </a:moveTo>
                  <a:lnTo>
                    <a:pt x="213" y="235"/>
                  </a:lnTo>
                  <a:lnTo>
                    <a:pt x="0" y="469"/>
                  </a:lnTo>
                  <a:cubicBezTo>
                    <a:pt x="0" y="469"/>
                    <a:pt x="32" y="629"/>
                    <a:pt x="53" y="788"/>
                  </a:cubicBezTo>
                  <a:cubicBezTo>
                    <a:pt x="85" y="937"/>
                    <a:pt x="117" y="1097"/>
                    <a:pt x="117" y="1097"/>
                  </a:cubicBezTo>
                  <a:lnTo>
                    <a:pt x="330" y="863"/>
                  </a:lnTo>
                  <a:cubicBezTo>
                    <a:pt x="426" y="746"/>
                    <a:pt x="532" y="629"/>
                    <a:pt x="532" y="629"/>
                  </a:cubicBezTo>
                  <a:cubicBezTo>
                    <a:pt x="532" y="629"/>
                    <a:pt x="500" y="469"/>
                    <a:pt x="479" y="310"/>
                  </a:cubicBezTo>
                  <a:cubicBezTo>
                    <a:pt x="447" y="150"/>
                    <a:pt x="426" y="1"/>
                    <a:pt x="42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57"/>
            <p:cNvSpPr/>
            <p:nvPr/>
          </p:nvSpPr>
          <p:spPr>
            <a:xfrm>
              <a:off x="2102469" y="5493104"/>
              <a:ext cx="14158" cy="28502"/>
            </a:xfrm>
            <a:custGeom>
              <a:avLst/>
              <a:gdLst/>
              <a:ahLst/>
              <a:cxnLst/>
              <a:rect l="l" t="t" r="r" b="b"/>
              <a:pathLst>
                <a:path w="1682" h="3386" extrusionOk="0">
                  <a:moveTo>
                    <a:pt x="1490" y="331"/>
                  </a:moveTo>
                  <a:cubicBezTo>
                    <a:pt x="1490" y="512"/>
                    <a:pt x="1490" y="810"/>
                    <a:pt x="1501" y="1119"/>
                  </a:cubicBezTo>
                  <a:cubicBezTo>
                    <a:pt x="1501" y="1363"/>
                    <a:pt x="1512" y="1608"/>
                    <a:pt x="1523" y="1789"/>
                  </a:cubicBezTo>
                  <a:lnTo>
                    <a:pt x="1533" y="2055"/>
                  </a:lnTo>
                  <a:lnTo>
                    <a:pt x="1331" y="2226"/>
                  </a:lnTo>
                  <a:cubicBezTo>
                    <a:pt x="1192" y="2342"/>
                    <a:pt x="1012" y="2502"/>
                    <a:pt x="831" y="2651"/>
                  </a:cubicBezTo>
                  <a:cubicBezTo>
                    <a:pt x="575" y="2853"/>
                    <a:pt x="320" y="3056"/>
                    <a:pt x="182" y="3172"/>
                  </a:cubicBezTo>
                  <a:cubicBezTo>
                    <a:pt x="171" y="2992"/>
                    <a:pt x="161" y="2661"/>
                    <a:pt x="149" y="2342"/>
                  </a:cubicBezTo>
                  <a:lnTo>
                    <a:pt x="149" y="1406"/>
                  </a:lnTo>
                  <a:cubicBezTo>
                    <a:pt x="246" y="1342"/>
                    <a:pt x="575" y="1086"/>
                    <a:pt x="884" y="842"/>
                  </a:cubicBezTo>
                  <a:cubicBezTo>
                    <a:pt x="1118" y="651"/>
                    <a:pt x="1352" y="448"/>
                    <a:pt x="1490" y="331"/>
                  </a:cubicBezTo>
                  <a:close/>
                  <a:moveTo>
                    <a:pt x="1639" y="1"/>
                  </a:moveTo>
                  <a:lnTo>
                    <a:pt x="1523" y="107"/>
                  </a:lnTo>
                  <a:cubicBezTo>
                    <a:pt x="1512" y="107"/>
                    <a:pt x="1150" y="427"/>
                    <a:pt x="788" y="725"/>
                  </a:cubicBezTo>
                  <a:cubicBezTo>
                    <a:pt x="426" y="1023"/>
                    <a:pt x="43" y="1310"/>
                    <a:pt x="33" y="1310"/>
                  </a:cubicBezTo>
                  <a:lnTo>
                    <a:pt x="12" y="1332"/>
                  </a:lnTo>
                  <a:lnTo>
                    <a:pt x="12" y="1374"/>
                  </a:lnTo>
                  <a:cubicBezTo>
                    <a:pt x="12" y="1374"/>
                    <a:pt x="1" y="1864"/>
                    <a:pt x="1" y="2342"/>
                  </a:cubicBezTo>
                  <a:cubicBezTo>
                    <a:pt x="22" y="3364"/>
                    <a:pt x="22" y="3385"/>
                    <a:pt x="107" y="3385"/>
                  </a:cubicBezTo>
                  <a:lnTo>
                    <a:pt x="139" y="3385"/>
                  </a:lnTo>
                  <a:lnTo>
                    <a:pt x="161" y="3375"/>
                  </a:lnTo>
                  <a:cubicBezTo>
                    <a:pt x="161" y="3375"/>
                    <a:pt x="554" y="3066"/>
                    <a:pt x="916" y="2768"/>
                  </a:cubicBezTo>
                  <a:cubicBezTo>
                    <a:pt x="1107" y="2609"/>
                    <a:pt x="1289" y="2460"/>
                    <a:pt x="1427" y="2342"/>
                  </a:cubicBezTo>
                  <a:lnTo>
                    <a:pt x="1682" y="2119"/>
                  </a:lnTo>
                  <a:lnTo>
                    <a:pt x="1661" y="1779"/>
                  </a:lnTo>
                  <a:cubicBezTo>
                    <a:pt x="1661" y="1597"/>
                    <a:pt x="1650" y="1363"/>
                    <a:pt x="1650" y="1119"/>
                  </a:cubicBezTo>
                  <a:cubicBezTo>
                    <a:pt x="1639" y="639"/>
                    <a:pt x="1639" y="171"/>
                    <a:pt x="1639" y="161"/>
                  </a:cubicBezTo>
                  <a:lnTo>
                    <a:pt x="1639"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57"/>
            <p:cNvSpPr/>
            <p:nvPr/>
          </p:nvSpPr>
          <p:spPr>
            <a:xfrm>
              <a:off x="2104615" y="5497498"/>
              <a:ext cx="9865" cy="20345"/>
            </a:xfrm>
            <a:custGeom>
              <a:avLst/>
              <a:gdLst/>
              <a:ahLst/>
              <a:cxnLst/>
              <a:rect l="l" t="t" r="r" b="b"/>
              <a:pathLst>
                <a:path w="1172" h="2417" extrusionOk="0">
                  <a:moveTo>
                    <a:pt x="1001" y="320"/>
                  </a:moveTo>
                  <a:lnTo>
                    <a:pt x="1001" y="810"/>
                  </a:lnTo>
                  <a:cubicBezTo>
                    <a:pt x="1012" y="1065"/>
                    <a:pt x="1023" y="1320"/>
                    <a:pt x="1023" y="1416"/>
                  </a:cubicBezTo>
                  <a:cubicBezTo>
                    <a:pt x="948" y="1480"/>
                    <a:pt x="757" y="1640"/>
                    <a:pt x="554" y="1810"/>
                  </a:cubicBezTo>
                  <a:cubicBezTo>
                    <a:pt x="405" y="1927"/>
                    <a:pt x="256" y="2044"/>
                    <a:pt x="161" y="2129"/>
                  </a:cubicBezTo>
                  <a:cubicBezTo>
                    <a:pt x="161" y="2002"/>
                    <a:pt x="150" y="1810"/>
                    <a:pt x="150" y="1629"/>
                  </a:cubicBezTo>
                  <a:cubicBezTo>
                    <a:pt x="150" y="1469"/>
                    <a:pt x="140" y="1309"/>
                    <a:pt x="150" y="1182"/>
                  </a:cubicBezTo>
                  <a:lnTo>
                    <a:pt x="150" y="1011"/>
                  </a:lnTo>
                  <a:lnTo>
                    <a:pt x="278" y="916"/>
                  </a:lnTo>
                  <a:cubicBezTo>
                    <a:pt x="374" y="841"/>
                    <a:pt x="501" y="735"/>
                    <a:pt x="618" y="639"/>
                  </a:cubicBezTo>
                  <a:cubicBezTo>
                    <a:pt x="767" y="522"/>
                    <a:pt x="906" y="405"/>
                    <a:pt x="1001" y="320"/>
                  </a:cubicBezTo>
                  <a:close/>
                  <a:moveTo>
                    <a:pt x="1140" y="1"/>
                  </a:moveTo>
                  <a:lnTo>
                    <a:pt x="1023" y="107"/>
                  </a:lnTo>
                  <a:cubicBezTo>
                    <a:pt x="1023" y="107"/>
                    <a:pt x="778" y="320"/>
                    <a:pt x="533" y="522"/>
                  </a:cubicBezTo>
                  <a:cubicBezTo>
                    <a:pt x="405" y="628"/>
                    <a:pt x="278" y="724"/>
                    <a:pt x="182" y="799"/>
                  </a:cubicBezTo>
                  <a:lnTo>
                    <a:pt x="1" y="937"/>
                  </a:lnTo>
                  <a:lnTo>
                    <a:pt x="1" y="1182"/>
                  </a:lnTo>
                  <a:lnTo>
                    <a:pt x="1" y="1629"/>
                  </a:lnTo>
                  <a:cubicBezTo>
                    <a:pt x="12" y="1948"/>
                    <a:pt x="22" y="2278"/>
                    <a:pt x="22" y="2278"/>
                  </a:cubicBezTo>
                  <a:lnTo>
                    <a:pt x="33" y="2416"/>
                  </a:lnTo>
                  <a:lnTo>
                    <a:pt x="140" y="2331"/>
                  </a:lnTo>
                  <a:lnTo>
                    <a:pt x="650" y="1927"/>
                  </a:lnTo>
                  <a:cubicBezTo>
                    <a:pt x="906" y="1714"/>
                    <a:pt x="1150" y="1512"/>
                    <a:pt x="1150" y="1512"/>
                  </a:cubicBezTo>
                  <a:lnTo>
                    <a:pt x="1172" y="1480"/>
                  </a:lnTo>
                  <a:lnTo>
                    <a:pt x="1172" y="1448"/>
                  </a:lnTo>
                  <a:cubicBezTo>
                    <a:pt x="1172" y="1448"/>
                    <a:pt x="1161" y="1129"/>
                    <a:pt x="1150" y="799"/>
                  </a:cubicBezTo>
                  <a:cubicBezTo>
                    <a:pt x="1140" y="479"/>
                    <a:pt x="1140" y="160"/>
                    <a:pt x="1140" y="160"/>
                  </a:cubicBezTo>
                  <a:lnTo>
                    <a:pt x="114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57"/>
            <p:cNvSpPr/>
            <p:nvPr/>
          </p:nvSpPr>
          <p:spPr>
            <a:xfrm>
              <a:off x="2107402" y="5503415"/>
              <a:ext cx="4209" cy="8695"/>
            </a:xfrm>
            <a:custGeom>
              <a:avLst/>
              <a:gdLst/>
              <a:ahLst/>
              <a:cxnLst/>
              <a:rect l="l" t="t" r="r" b="b"/>
              <a:pathLst>
                <a:path w="500" h="1033" extrusionOk="0">
                  <a:moveTo>
                    <a:pt x="490" y="0"/>
                  </a:moveTo>
                  <a:cubicBezTo>
                    <a:pt x="490" y="0"/>
                    <a:pt x="372" y="96"/>
                    <a:pt x="245" y="202"/>
                  </a:cubicBezTo>
                  <a:cubicBezTo>
                    <a:pt x="128" y="298"/>
                    <a:pt x="0" y="405"/>
                    <a:pt x="0" y="405"/>
                  </a:cubicBezTo>
                  <a:lnTo>
                    <a:pt x="0" y="713"/>
                  </a:lnTo>
                  <a:cubicBezTo>
                    <a:pt x="10" y="873"/>
                    <a:pt x="10" y="1032"/>
                    <a:pt x="10" y="1032"/>
                  </a:cubicBezTo>
                  <a:cubicBezTo>
                    <a:pt x="10" y="1032"/>
                    <a:pt x="138" y="937"/>
                    <a:pt x="256" y="830"/>
                  </a:cubicBezTo>
                  <a:cubicBezTo>
                    <a:pt x="383" y="734"/>
                    <a:pt x="500" y="628"/>
                    <a:pt x="500" y="628"/>
                  </a:cubicBezTo>
                  <a:lnTo>
                    <a:pt x="500" y="308"/>
                  </a:lnTo>
                  <a:cubicBezTo>
                    <a:pt x="490" y="159"/>
                    <a:pt x="490" y="0"/>
                    <a:pt x="49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57"/>
            <p:cNvSpPr/>
            <p:nvPr/>
          </p:nvSpPr>
          <p:spPr>
            <a:xfrm>
              <a:off x="2073537" y="5479223"/>
              <a:ext cx="17828" cy="26616"/>
            </a:xfrm>
            <a:custGeom>
              <a:avLst/>
              <a:gdLst/>
              <a:ahLst/>
              <a:cxnLst/>
              <a:rect l="l" t="t" r="r" b="b"/>
              <a:pathLst>
                <a:path w="2118" h="3162" extrusionOk="0">
                  <a:moveTo>
                    <a:pt x="1926" y="288"/>
                  </a:moveTo>
                  <a:lnTo>
                    <a:pt x="1926" y="288"/>
                  </a:lnTo>
                  <a:cubicBezTo>
                    <a:pt x="1895" y="469"/>
                    <a:pt x="1852" y="767"/>
                    <a:pt x="1810" y="1075"/>
                  </a:cubicBezTo>
                  <a:cubicBezTo>
                    <a:pt x="1756" y="1469"/>
                    <a:pt x="1703" y="1874"/>
                    <a:pt x="1692" y="2002"/>
                  </a:cubicBezTo>
                  <a:cubicBezTo>
                    <a:pt x="1597" y="2065"/>
                    <a:pt x="1256" y="2278"/>
                    <a:pt x="905" y="2480"/>
                  </a:cubicBezTo>
                  <a:cubicBezTo>
                    <a:pt x="628" y="2650"/>
                    <a:pt x="341" y="2810"/>
                    <a:pt x="181" y="2895"/>
                  </a:cubicBezTo>
                  <a:lnTo>
                    <a:pt x="192" y="2735"/>
                  </a:lnTo>
                  <a:cubicBezTo>
                    <a:pt x="224" y="2555"/>
                    <a:pt x="256" y="2310"/>
                    <a:pt x="288" y="2065"/>
                  </a:cubicBezTo>
                  <a:cubicBezTo>
                    <a:pt x="341" y="1671"/>
                    <a:pt x="415" y="1267"/>
                    <a:pt x="426" y="1150"/>
                  </a:cubicBezTo>
                  <a:cubicBezTo>
                    <a:pt x="533" y="1097"/>
                    <a:pt x="895" y="895"/>
                    <a:pt x="1245" y="703"/>
                  </a:cubicBezTo>
                  <a:cubicBezTo>
                    <a:pt x="1448" y="576"/>
                    <a:pt x="1650" y="458"/>
                    <a:pt x="1810" y="363"/>
                  </a:cubicBezTo>
                  <a:lnTo>
                    <a:pt x="1926" y="288"/>
                  </a:lnTo>
                  <a:close/>
                  <a:moveTo>
                    <a:pt x="2118" y="1"/>
                  </a:moveTo>
                  <a:lnTo>
                    <a:pt x="1725" y="235"/>
                  </a:lnTo>
                  <a:cubicBezTo>
                    <a:pt x="1576" y="330"/>
                    <a:pt x="1373" y="448"/>
                    <a:pt x="1171" y="576"/>
                  </a:cubicBezTo>
                  <a:cubicBezTo>
                    <a:pt x="756" y="810"/>
                    <a:pt x="330" y="1033"/>
                    <a:pt x="330" y="1033"/>
                  </a:cubicBezTo>
                  <a:lnTo>
                    <a:pt x="299" y="1054"/>
                  </a:lnTo>
                  <a:lnTo>
                    <a:pt x="288" y="1086"/>
                  </a:lnTo>
                  <a:cubicBezTo>
                    <a:pt x="288" y="1097"/>
                    <a:pt x="213" y="1565"/>
                    <a:pt x="139" y="2044"/>
                  </a:cubicBezTo>
                  <a:cubicBezTo>
                    <a:pt x="107" y="2288"/>
                    <a:pt x="75" y="2534"/>
                    <a:pt x="53" y="2714"/>
                  </a:cubicBezTo>
                  <a:lnTo>
                    <a:pt x="1" y="3161"/>
                  </a:lnTo>
                  <a:lnTo>
                    <a:pt x="128" y="3097"/>
                  </a:lnTo>
                  <a:cubicBezTo>
                    <a:pt x="128" y="3087"/>
                    <a:pt x="564" y="2853"/>
                    <a:pt x="980" y="2608"/>
                  </a:cubicBezTo>
                  <a:cubicBezTo>
                    <a:pt x="1394" y="2363"/>
                    <a:pt x="1799" y="2108"/>
                    <a:pt x="1799" y="2108"/>
                  </a:cubicBezTo>
                  <a:lnTo>
                    <a:pt x="1831" y="2087"/>
                  </a:lnTo>
                  <a:lnTo>
                    <a:pt x="1841" y="2054"/>
                  </a:lnTo>
                  <a:cubicBezTo>
                    <a:pt x="1841" y="2044"/>
                    <a:pt x="1884" y="1565"/>
                    <a:pt x="1948" y="1097"/>
                  </a:cubicBezTo>
                  <a:cubicBezTo>
                    <a:pt x="2011" y="628"/>
                    <a:pt x="2097" y="160"/>
                    <a:pt x="2097" y="160"/>
                  </a:cubicBezTo>
                  <a:lnTo>
                    <a:pt x="2118"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57"/>
            <p:cNvSpPr/>
            <p:nvPr/>
          </p:nvSpPr>
          <p:spPr>
            <a:xfrm>
              <a:off x="2076223" y="5483255"/>
              <a:ext cx="12458" cy="18636"/>
            </a:xfrm>
            <a:custGeom>
              <a:avLst/>
              <a:gdLst/>
              <a:ahLst/>
              <a:cxnLst/>
              <a:rect l="l" t="t" r="r" b="b"/>
              <a:pathLst>
                <a:path w="1480" h="2214" extrusionOk="0">
                  <a:moveTo>
                    <a:pt x="1288" y="288"/>
                  </a:moveTo>
                  <a:cubicBezTo>
                    <a:pt x="1267" y="405"/>
                    <a:pt x="1246" y="586"/>
                    <a:pt x="1214" y="767"/>
                  </a:cubicBezTo>
                  <a:cubicBezTo>
                    <a:pt x="1182" y="1022"/>
                    <a:pt x="1150" y="1277"/>
                    <a:pt x="1139" y="1374"/>
                  </a:cubicBezTo>
                  <a:cubicBezTo>
                    <a:pt x="1065" y="1416"/>
                    <a:pt x="841" y="1554"/>
                    <a:pt x="618" y="1682"/>
                  </a:cubicBezTo>
                  <a:cubicBezTo>
                    <a:pt x="458" y="1778"/>
                    <a:pt x="288" y="1873"/>
                    <a:pt x="181" y="1937"/>
                  </a:cubicBezTo>
                  <a:lnTo>
                    <a:pt x="245" y="1437"/>
                  </a:lnTo>
                  <a:cubicBezTo>
                    <a:pt x="288" y="1182"/>
                    <a:pt x="320" y="927"/>
                    <a:pt x="341" y="830"/>
                  </a:cubicBezTo>
                  <a:cubicBezTo>
                    <a:pt x="415" y="788"/>
                    <a:pt x="650" y="660"/>
                    <a:pt x="873" y="532"/>
                  </a:cubicBezTo>
                  <a:lnTo>
                    <a:pt x="1246" y="309"/>
                  </a:lnTo>
                  <a:lnTo>
                    <a:pt x="1288" y="288"/>
                  </a:lnTo>
                  <a:close/>
                  <a:moveTo>
                    <a:pt x="1480" y="0"/>
                  </a:moveTo>
                  <a:lnTo>
                    <a:pt x="799" y="405"/>
                  </a:lnTo>
                  <a:cubicBezTo>
                    <a:pt x="522" y="565"/>
                    <a:pt x="235" y="724"/>
                    <a:pt x="235" y="724"/>
                  </a:cubicBezTo>
                  <a:lnTo>
                    <a:pt x="203" y="735"/>
                  </a:lnTo>
                  <a:lnTo>
                    <a:pt x="203" y="778"/>
                  </a:lnTo>
                  <a:lnTo>
                    <a:pt x="96" y="1416"/>
                  </a:lnTo>
                  <a:lnTo>
                    <a:pt x="43" y="1863"/>
                  </a:lnTo>
                  <a:lnTo>
                    <a:pt x="1" y="2214"/>
                  </a:lnTo>
                  <a:lnTo>
                    <a:pt x="129" y="2140"/>
                  </a:lnTo>
                  <a:cubicBezTo>
                    <a:pt x="129" y="2140"/>
                    <a:pt x="415" y="1980"/>
                    <a:pt x="692" y="1809"/>
                  </a:cubicBezTo>
                  <a:cubicBezTo>
                    <a:pt x="937" y="1672"/>
                    <a:pt x="1171" y="1523"/>
                    <a:pt x="1235" y="1490"/>
                  </a:cubicBezTo>
                  <a:lnTo>
                    <a:pt x="1278" y="1490"/>
                  </a:lnTo>
                  <a:lnTo>
                    <a:pt x="1288" y="1416"/>
                  </a:lnTo>
                  <a:cubicBezTo>
                    <a:pt x="1288" y="1416"/>
                    <a:pt x="1320" y="1097"/>
                    <a:pt x="1363" y="788"/>
                  </a:cubicBezTo>
                  <a:cubicBezTo>
                    <a:pt x="1406" y="469"/>
                    <a:pt x="1458" y="149"/>
                    <a:pt x="1458" y="149"/>
                  </a:cubicBezTo>
                  <a:lnTo>
                    <a:pt x="148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57"/>
            <p:cNvSpPr/>
            <p:nvPr/>
          </p:nvSpPr>
          <p:spPr>
            <a:xfrm>
              <a:off x="2079716" y="5488541"/>
              <a:ext cx="5379" cy="8072"/>
            </a:xfrm>
            <a:custGeom>
              <a:avLst/>
              <a:gdLst/>
              <a:ahLst/>
              <a:cxnLst/>
              <a:rect l="l" t="t" r="r" b="b"/>
              <a:pathLst>
                <a:path w="639" h="959" extrusionOk="0">
                  <a:moveTo>
                    <a:pt x="639" y="1"/>
                  </a:moveTo>
                  <a:lnTo>
                    <a:pt x="362" y="171"/>
                  </a:lnTo>
                  <a:cubicBezTo>
                    <a:pt x="224" y="245"/>
                    <a:pt x="97" y="320"/>
                    <a:pt x="97" y="320"/>
                  </a:cubicBezTo>
                  <a:cubicBezTo>
                    <a:pt x="97" y="320"/>
                    <a:pt x="64" y="479"/>
                    <a:pt x="43" y="639"/>
                  </a:cubicBezTo>
                  <a:lnTo>
                    <a:pt x="0" y="958"/>
                  </a:lnTo>
                  <a:cubicBezTo>
                    <a:pt x="0" y="958"/>
                    <a:pt x="139" y="873"/>
                    <a:pt x="277" y="798"/>
                  </a:cubicBezTo>
                  <a:lnTo>
                    <a:pt x="554" y="628"/>
                  </a:lnTo>
                  <a:cubicBezTo>
                    <a:pt x="554" y="628"/>
                    <a:pt x="575" y="469"/>
                    <a:pt x="596" y="320"/>
                  </a:cubicBezTo>
                  <a:lnTo>
                    <a:pt x="639"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57"/>
            <p:cNvSpPr/>
            <p:nvPr/>
          </p:nvSpPr>
          <p:spPr>
            <a:xfrm>
              <a:off x="2045498" y="5461487"/>
              <a:ext cx="23476" cy="23569"/>
            </a:xfrm>
            <a:custGeom>
              <a:avLst/>
              <a:gdLst/>
              <a:ahLst/>
              <a:cxnLst/>
              <a:rect l="l" t="t" r="r" b="b"/>
              <a:pathLst>
                <a:path w="2789" h="2800" extrusionOk="0">
                  <a:moveTo>
                    <a:pt x="2544" y="266"/>
                  </a:moveTo>
                  <a:cubicBezTo>
                    <a:pt x="2490" y="437"/>
                    <a:pt x="2395" y="724"/>
                    <a:pt x="2310" y="1022"/>
                  </a:cubicBezTo>
                  <a:cubicBezTo>
                    <a:pt x="2193" y="1406"/>
                    <a:pt x="2086" y="1799"/>
                    <a:pt x="2055" y="1916"/>
                  </a:cubicBezTo>
                  <a:cubicBezTo>
                    <a:pt x="1948" y="1959"/>
                    <a:pt x="1575" y="2118"/>
                    <a:pt x="1192" y="2267"/>
                  </a:cubicBezTo>
                  <a:cubicBezTo>
                    <a:pt x="894" y="2395"/>
                    <a:pt x="586" y="2501"/>
                    <a:pt x="416" y="2565"/>
                  </a:cubicBezTo>
                  <a:cubicBezTo>
                    <a:pt x="469" y="2385"/>
                    <a:pt x="554" y="2076"/>
                    <a:pt x="650" y="1767"/>
                  </a:cubicBezTo>
                  <a:cubicBezTo>
                    <a:pt x="767" y="1373"/>
                    <a:pt x="894" y="990"/>
                    <a:pt x="937" y="884"/>
                  </a:cubicBezTo>
                  <a:cubicBezTo>
                    <a:pt x="1054" y="841"/>
                    <a:pt x="1437" y="703"/>
                    <a:pt x="1809" y="554"/>
                  </a:cubicBezTo>
                  <a:cubicBezTo>
                    <a:pt x="2097" y="448"/>
                    <a:pt x="2384" y="330"/>
                    <a:pt x="2544" y="266"/>
                  </a:cubicBezTo>
                  <a:close/>
                  <a:moveTo>
                    <a:pt x="2788" y="1"/>
                  </a:moveTo>
                  <a:lnTo>
                    <a:pt x="2639" y="65"/>
                  </a:lnTo>
                  <a:cubicBezTo>
                    <a:pt x="2639" y="65"/>
                    <a:pt x="2204" y="245"/>
                    <a:pt x="1757" y="415"/>
                  </a:cubicBezTo>
                  <a:cubicBezTo>
                    <a:pt x="1320" y="597"/>
                    <a:pt x="863" y="756"/>
                    <a:pt x="852" y="756"/>
                  </a:cubicBezTo>
                  <a:lnTo>
                    <a:pt x="820" y="767"/>
                  </a:lnTo>
                  <a:lnTo>
                    <a:pt x="809" y="799"/>
                  </a:lnTo>
                  <a:cubicBezTo>
                    <a:pt x="809" y="810"/>
                    <a:pt x="650" y="1257"/>
                    <a:pt x="511" y="1725"/>
                  </a:cubicBezTo>
                  <a:cubicBezTo>
                    <a:pt x="394" y="2108"/>
                    <a:pt x="288" y="2501"/>
                    <a:pt x="245" y="2619"/>
                  </a:cubicBezTo>
                  <a:lnTo>
                    <a:pt x="0" y="2714"/>
                  </a:lnTo>
                  <a:lnTo>
                    <a:pt x="213" y="2746"/>
                  </a:lnTo>
                  <a:lnTo>
                    <a:pt x="203" y="2799"/>
                  </a:lnTo>
                  <a:lnTo>
                    <a:pt x="320" y="2757"/>
                  </a:lnTo>
                  <a:lnTo>
                    <a:pt x="362" y="2757"/>
                  </a:lnTo>
                  <a:lnTo>
                    <a:pt x="373" y="2735"/>
                  </a:lnTo>
                  <a:cubicBezTo>
                    <a:pt x="490" y="2693"/>
                    <a:pt x="873" y="2555"/>
                    <a:pt x="1246" y="2406"/>
                  </a:cubicBezTo>
                  <a:cubicBezTo>
                    <a:pt x="1703" y="2225"/>
                    <a:pt x="2140" y="2033"/>
                    <a:pt x="2150" y="2033"/>
                  </a:cubicBezTo>
                  <a:lnTo>
                    <a:pt x="2182" y="2023"/>
                  </a:lnTo>
                  <a:lnTo>
                    <a:pt x="2193" y="1980"/>
                  </a:lnTo>
                  <a:cubicBezTo>
                    <a:pt x="2193" y="1980"/>
                    <a:pt x="2320" y="1512"/>
                    <a:pt x="2448" y="1065"/>
                  </a:cubicBezTo>
                  <a:cubicBezTo>
                    <a:pt x="2576" y="618"/>
                    <a:pt x="2736" y="160"/>
                    <a:pt x="2736" y="160"/>
                  </a:cubicBezTo>
                  <a:lnTo>
                    <a:pt x="2788"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57"/>
            <p:cNvSpPr/>
            <p:nvPr/>
          </p:nvSpPr>
          <p:spPr>
            <a:xfrm>
              <a:off x="2050431" y="5465435"/>
              <a:ext cx="14958" cy="16035"/>
            </a:xfrm>
            <a:custGeom>
              <a:avLst/>
              <a:gdLst/>
              <a:ahLst/>
              <a:cxnLst/>
              <a:rect l="l" t="t" r="r" b="b"/>
              <a:pathLst>
                <a:path w="1777" h="1905" extrusionOk="0">
                  <a:moveTo>
                    <a:pt x="1575" y="213"/>
                  </a:moveTo>
                  <a:lnTo>
                    <a:pt x="1564" y="255"/>
                  </a:lnTo>
                  <a:cubicBezTo>
                    <a:pt x="1521" y="372"/>
                    <a:pt x="1469" y="521"/>
                    <a:pt x="1426" y="681"/>
                  </a:cubicBezTo>
                  <a:cubicBezTo>
                    <a:pt x="1351" y="925"/>
                    <a:pt x="1287" y="1171"/>
                    <a:pt x="1266" y="1256"/>
                  </a:cubicBezTo>
                  <a:cubicBezTo>
                    <a:pt x="1181" y="1298"/>
                    <a:pt x="937" y="1394"/>
                    <a:pt x="691" y="1490"/>
                  </a:cubicBezTo>
                  <a:cubicBezTo>
                    <a:pt x="542" y="1554"/>
                    <a:pt x="393" y="1607"/>
                    <a:pt x="277" y="1649"/>
                  </a:cubicBezTo>
                  <a:lnTo>
                    <a:pt x="223" y="1670"/>
                  </a:lnTo>
                  <a:cubicBezTo>
                    <a:pt x="255" y="1554"/>
                    <a:pt x="308" y="1362"/>
                    <a:pt x="372" y="1181"/>
                  </a:cubicBezTo>
                  <a:cubicBezTo>
                    <a:pt x="447" y="937"/>
                    <a:pt x="521" y="691"/>
                    <a:pt x="553" y="606"/>
                  </a:cubicBezTo>
                  <a:cubicBezTo>
                    <a:pt x="639" y="575"/>
                    <a:pt x="883" y="479"/>
                    <a:pt x="1128" y="383"/>
                  </a:cubicBezTo>
                  <a:cubicBezTo>
                    <a:pt x="1298" y="319"/>
                    <a:pt x="1458" y="255"/>
                    <a:pt x="1575" y="213"/>
                  </a:cubicBezTo>
                  <a:close/>
                  <a:moveTo>
                    <a:pt x="1692" y="0"/>
                  </a:moveTo>
                  <a:lnTo>
                    <a:pt x="1660" y="21"/>
                  </a:lnTo>
                  <a:cubicBezTo>
                    <a:pt x="1618" y="32"/>
                    <a:pt x="1351" y="149"/>
                    <a:pt x="1074" y="255"/>
                  </a:cubicBezTo>
                  <a:cubicBezTo>
                    <a:pt x="776" y="372"/>
                    <a:pt x="468" y="479"/>
                    <a:pt x="468" y="479"/>
                  </a:cubicBezTo>
                  <a:lnTo>
                    <a:pt x="436" y="490"/>
                  </a:lnTo>
                  <a:lnTo>
                    <a:pt x="426" y="521"/>
                  </a:lnTo>
                  <a:cubicBezTo>
                    <a:pt x="426" y="521"/>
                    <a:pt x="319" y="830"/>
                    <a:pt x="234" y="1138"/>
                  </a:cubicBezTo>
                  <a:cubicBezTo>
                    <a:pt x="138" y="1458"/>
                    <a:pt x="43" y="1767"/>
                    <a:pt x="43" y="1767"/>
                  </a:cubicBezTo>
                  <a:lnTo>
                    <a:pt x="0" y="1905"/>
                  </a:lnTo>
                  <a:lnTo>
                    <a:pt x="0" y="1905"/>
                  </a:lnTo>
                  <a:lnTo>
                    <a:pt x="329" y="1788"/>
                  </a:lnTo>
                  <a:cubicBezTo>
                    <a:pt x="447" y="1745"/>
                    <a:pt x="596" y="1692"/>
                    <a:pt x="745" y="1628"/>
                  </a:cubicBezTo>
                  <a:cubicBezTo>
                    <a:pt x="1053" y="1511"/>
                    <a:pt x="1351" y="1383"/>
                    <a:pt x="1351" y="1383"/>
                  </a:cubicBezTo>
                  <a:lnTo>
                    <a:pt x="1383" y="1362"/>
                  </a:lnTo>
                  <a:lnTo>
                    <a:pt x="1394" y="1330"/>
                  </a:lnTo>
                  <a:cubicBezTo>
                    <a:pt x="1394" y="1330"/>
                    <a:pt x="1479" y="1022"/>
                    <a:pt x="1575" y="713"/>
                  </a:cubicBezTo>
                  <a:cubicBezTo>
                    <a:pt x="1618" y="564"/>
                    <a:pt x="1660" y="415"/>
                    <a:pt x="1703" y="298"/>
                  </a:cubicBezTo>
                  <a:lnTo>
                    <a:pt x="1777" y="53"/>
                  </a:lnTo>
                  <a:lnTo>
                    <a:pt x="1734" y="21"/>
                  </a:lnTo>
                  <a:lnTo>
                    <a:pt x="1692"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57"/>
            <p:cNvSpPr/>
            <p:nvPr/>
          </p:nvSpPr>
          <p:spPr>
            <a:xfrm>
              <a:off x="2054724" y="5469820"/>
              <a:ext cx="6549" cy="6995"/>
            </a:xfrm>
            <a:custGeom>
              <a:avLst/>
              <a:gdLst/>
              <a:ahLst/>
              <a:cxnLst/>
              <a:rect l="l" t="t" r="r" b="b"/>
              <a:pathLst>
                <a:path w="778" h="831" extrusionOk="0">
                  <a:moveTo>
                    <a:pt x="777" y="0"/>
                  </a:moveTo>
                  <a:lnTo>
                    <a:pt x="777" y="0"/>
                  </a:lnTo>
                  <a:cubicBezTo>
                    <a:pt x="777" y="0"/>
                    <a:pt x="639" y="54"/>
                    <a:pt x="490" y="106"/>
                  </a:cubicBezTo>
                  <a:cubicBezTo>
                    <a:pt x="341" y="170"/>
                    <a:pt x="192" y="224"/>
                    <a:pt x="192" y="224"/>
                  </a:cubicBezTo>
                  <a:cubicBezTo>
                    <a:pt x="192" y="224"/>
                    <a:pt x="150" y="373"/>
                    <a:pt x="96" y="532"/>
                  </a:cubicBezTo>
                  <a:cubicBezTo>
                    <a:pt x="54" y="681"/>
                    <a:pt x="1" y="830"/>
                    <a:pt x="1" y="830"/>
                  </a:cubicBezTo>
                  <a:lnTo>
                    <a:pt x="299" y="724"/>
                  </a:lnTo>
                  <a:cubicBezTo>
                    <a:pt x="448" y="660"/>
                    <a:pt x="597" y="607"/>
                    <a:pt x="597" y="607"/>
                  </a:cubicBezTo>
                  <a:cubicBezTo>
                    <a:pt x="597" y="607"/>
                    <a:pt x="639" y="447"/>
                    <a:pt x="682" y="298"/>
                  </a:cubicBezTo>
                  <a:cubicBezTo>
                    <a:pt x="735" y="149"/>
                    <a:pt x="777" y="0"/>
                    <a:pt x="777"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57"/>
            <p:cNvSpPr/>
            <p:nvPr/>
          </p:nvSpPr>
          <p:spPr>
            <a:xfrm>
              <a:off x="2024445" y="5440527"/>
              <a:ext cx="25177" cy="19806"/>
            </a:xfrm>
            <a:custGeom>
              <a:avLst/>
              <a:gdLst/>
              <a:ahLst/>
              <a:cxnLst/>
              <a:rect l="l" t="t" r="r" b="b"/>
              <a:pathLst>
                <a:path w="2991" h="2353" extrusionOk="0">
                  <a:moveTo>
                    <a:pt x="2714" y="213"/>
                  </a:moveTo>
                  <a:lnTo>
                    <a:pt x="2352" y="937"/>
                  </a:lnTo>
                  <a:cubicBezTo>
                    <a:pt x="2246" y="1139"/>
                    <a:pt x="2161" y="1341"/>
                    <a:pt x="2087" y="1512"/>
                  </a:cubicBezTo>
                  <a:lnTo>
                    <a:pt x="1969" y="1777"/>
                  </a:lnTo>
                  <a:lnTo>
                    <a:pt x="1671" y="1852"/>
                  </a:lnTo>
                  <a:cubicBezTo>
                    <a:pt x="1501" y="1895"/>
                    <a:pt x="1278" y="1948"/>
                    <a:pt x="1054" y="1990"/>
                  </a:cubicBezTo>
                  <a:cubicBezTo>
                    <a:pt x="746" y="2065"/>
                    <a:pt x="427" y="2129"/>
                    <a:pt x="245" y="2160"/>
                  </a:cubicBezTo>
                  <a:cubicBezTo>
                    <a:pt x="320" y="2001"/>
                    <a:pt x="458" y="1703"/>
                    <a:pt x="597" y="1405"/>
                  </a:cubicBezTo>
                  <a:cubicBezTo>
                    <a:pt x="725" y="1160"/>
                    <a:pt x="820" y="969"/>
                    <a:pt x="895" y="820"/>
                  </a:cubicBezTo>
                  <a:lnTo>
                    <a:pt x="1023" y="585"/>
                  </a:lnTo>
                  <a:lnTo>
                    <a:pt x="1278" y="533"/>
                  </a:lnTo>
                  <a:cubicBezTo>
                    <a:pt x="1437" y="500"/>
                    <a:pt x="1671" y="458"/>
                    <a:pt x="1938" y="394"/>
                  </a:cubicBezTo>
                  <a:cubicBezTo>
                    <a:pt x="2236" y="330"/>
                    <a:pt x="2534" y="266"/>
                    <a:pt x="2714" y="213"/>
                  </a:cubicBezTo>
                  <a:close/>
                  <a:moveTo>
                    <a:pt x="2991" y="1"/>
                  </a:moveTo>
                  <a:lnTo>
                    <a:pt x="2832" y="32"/>
                  </a:lnTo>
                  <a:cubicBezTo>
                    <a:pt x="2832" y="43"/>
                    <a:pt x="2363" y="150"/>
                    <a:pt x="1905" y="256"/>
                  </a:cubicBezTo>
                  <a:cubicBezTo>
                    <a:pt x="1640" y="309"/>
                    <a:pt x="1416" y="362"/>
                    <a:pt x="1257" y="384"/>
                  </a:cubicBezTo>
                  <a:lnTo>
                    <a:pt x="926" y="448"/>
                  </a:lnTo>
                  <a:lnTo>
                    <a:pt x="767" y="746"/>
                  </a:lnTo>
                  <a:cubicBezTo>
                    <a:pt x="692" y="895"/>
                    <a:pt x="586" y="1096"/>
                    <a:pt x="469" y="1341"/>
                  </a:cubicBezTo>
                  <a:cubicBezTo>
                    <a:pt x="256" y="1777"/>
                    <a:pt x="65" y="2224"/>
                    <a:pt x="54" y="2224"/>
                  </a:cubicBezTo>
                  <a:lnTo>
                    <a:pt x="1" y="2352"/>
                  </a:lnTo>
                  <a:lnTo>
                    <a:pt x="139" y="2331"/>
                  </a:lnTo>
                  <a:cubicBezTo>
                    <a:pt x="139" y="2331"/>
                    <a:pt x="628" y="2235"/>
                    <a:pt x="1086" y="2139"/>
                  </a:cubicBezTo>
                  <a:cubicBezTo>
                    <a:pt x="1309" y="2086"/>
                    <a:pt x="1544" y="2033"/>
                    <a:pt x="1714" y="1990"/>
                  </a:cubicBezTo>
                  <a:lnTo>
                    <a:pt x="2076" y="1895"/>
                  </a:lnTo>
                  <a:lnTo>
                    <a:pt x="2214" y="1565"/>
                  </a:lnTo>
                  <a:cubicBezTo>
                    <a:pt x="2288" y="1405"/>
                    <a:pt x="2385" y="1203"/>
                    <a:pt x="2480" y="1001"/>
                  </a:cubicBezTo>
                  <a:cubicBezTo>
                    <a:pt x="2693" y="564"/>
                    <a:pt x="2917" y="150"/>
                    <a:pt x="2917" y="139"/>
                  </a:cubicBezTo>
                  <a:lnTo>
                    <a:pt x="2991"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57"/>
            <p:cNvSpPr/>
            <p:nvPr/>
          </p:nvSpPr>
          <p:spPr>
            <a:xfrm>
              <a:off x="2028208" y="5443481"/>
              <a:ext cx="17567" cy="13897"/>
            </a:xfrm>
            <a:custGeom>
              <a:avLst/>
              <a:gdLst/>
              <a:ahLst/>
              <a:cxnLst/>
              <a:rect l="l" t="t" r="r" b="b"/>
              <a:pathLst>
                <a:path w="2087" h="1651" extrusionOk="0">
                  <a:moveTo>
                    <a:pt x="1820" y="224"/>
                  </a:moveTo>
                  <a:cubicBezTo>
                    <a:pt x="1756" y="331"/>
                    <a:pt x="1682" y="490"/>
                    <a:pt x="1597" y="660"/>
                  </a:cubicBezTo>
                  <a:lnTo>
                    <a:pt x="1342" y="1214"/>
                  </a:lnTo>
                  <a:lnTo>
                    <a:pt x="746" y="1352"/>
                  </a:lnTo>
                  <a:cubicBezTo>
                    <a:pt x="564" y="1395"/>
                    <a:pt x="373" y="1426"/>
                    <a:pt x="256" y="1448"/>
                  </a:cubicBezTo>
                  <a:cubicBezTo>
                    <a:pt x="309" y="1341"/>
                    <a:pt x="384" y="1171"/>
                    <a:pt x="469" y="1001"/>
                  </a:cubicBezTo>
                  <a:cubicBezTo>
                    <a:pt x="586" y="767"/>
                    <a:pt x="703" y="532"/>
                    <a:pt x="735" y="458"/>
                  </a:cubicBezTo>
                  <a:cubicBezTo>
                    <a:pt x="831" y="437"/>
                    <a:pt x="1086" y="383"/>
                    <a:pt x="1342" y="331"/>
                  </a:cubicBezTo>
                  <a:cubicBezTo>
                    <a:pt x="1522" y="288"/>
                    <a:pt x="1692" y="246"/>
                    <a:pt x="1820" y="224"/>
                  </a:cubicBezTo>
                  <a:close/>
                  <a:moveTo>
                    <a:pt x="2087" y="0"/>
                  </a:moveTo>
                  <a:lnTo>
                    <a:pt x="1938" y="43"/>
                  </a:lnTo>
                  <a:cubicBezTo>
                    <a:pt x="1938" y="43"/>
                    <a:pt x="1629" y="118"/>
                    <a:pt x="1309" y="182"/>
                  </a:cubicBezTo>
                  <a:cubicBezTo>
                    <a:pt x="990" y="256"/>
                    <a:pt x="682" y="320"/>
                    <a:pt x="671" y="320"/>
                  </a:cubicBezTo>
                  <a:lnTo>
                    <a:pt x="639" y="320"/>
                  </a:lnTo>
                  <a:lnTo>
                    <a:pt x="628" y="352"/>
                  </a:lnTo>
                  <a:cubicBezTo>
                    <a:pt x="628" y="352"/>
                    <a:pt x="479" y="639"/>
                    <a:pt x="341" y="937"/>
                  </a:cubicBezTo>
                  <a:cubicBezTo>
                    <a:pt x="192" y="1225"/>
                    <a:pt x="65" y="1523"/>
                    <a:pt x="65" y="1523"/>
                  </a:cubicBezTo>
                  <a:lnTo>
                    <a:pt x="1" y="1650"/>
                  </a:lnTo>
                  <a:lnTo>
                    <a:pt x="139" y="1629"/>
                  </a:lnTo>
                  <a:cubicBezTo>
                    <a:pt x="139" y="1629"/>
                    <a:pt x="458" y="1565"/>
                    <a:pt x="777" y="1490"/>
                  </a:cubicBezTo>
                  <a:lnTo>
                    <a:pt x="1214" y="1395"/>
                  </a:lnTo>
                  <a:lnTo>
                    <a:pt x="1437" y="1341"/>
                  </a:lnTo>
                  <a:lnTo>
                    <a:pt x="1735" y="724"/>
                  </a:lnTo>
                  <a:cubicBezTo>
                    <a:pt x="1874" y="426"/>
                    <a:pt x="2012" y="149"/>
                    <a:pt x="2023" y="149"/>
                  </a:cubicBezTo>
                  <a:lnTo>
                    <a:pt x="2087"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57"/>
            <p:cNvSpPr/>
            <p:nvPr/>
          </p:nvSpPr>
          <p:spPr>
            <a:xfrm>
              <a:off x="2033132" y="5447513"/>
              <a:ext cx="7626" cy="6010"/>
            </a:xfrm>
            <a:custGeom>
              <a:avLst/>
              <a:gdLst/>
              <a:ahLst/>
              <a:cxnLst/>
              <a:rect l="l" t="t" r="r" b="b"/>
              <a:pathLst>
                <a:path w="906" h="714" extrusionOk="0">
                  <a:moveTo>
                    <a:pt x="906" y="1"/>
                  </a:moveTo>
                  <a:cubicBezTo>
                    <a:pt x="906" y="1"/>
                    <a:pt x="746" y="32"/>
                    <a:pt x="597" y="65"/>
                  </a:cubicBezTo>
                  <a:cubicBezTo>
                    <a:pt x="437" y="107"/>
                    <a:pt x="277" y="139"/>
                    <a:pt x="277" y="139"/>
                  </a:cubicBezTo>
                  <a:cubicBezTo>
                    <a:pt x="277" y="139"/>
                    <a:pt x="214" y="277"/>
                    <a:pt x="139" y="415"/>
                  </a:cubicBezTo>
                  <a:cubicBezTo>
                    <a:pt x="76" y="564"/>
                    <a:pt x="1" y="713"/>
                    <a:pt x="1" y="713"/>
                  </a:cubicBezTo>
                  <a:cubicBezTo>
                    <a:pt x="1" y="713"/>
                    <a:pt x="161" y="671"/>
                    <a:pt x="320" y="639"/>
                  </a:cubicBezTo>
                  <a:cubicBezTo>
                    <a:pt x="469" y="607"/>
                    <a:pt x="629" y="575"/>
                    <a:pt x="629" y="575"/>
                  </a:cubicBezTo>
                  <a:cubicBezTo>
                    <a:pt x="629" y="575"/>
                    <a:pt x="693" y="426"/>
                    <a:pt x="767" y="288"/>
                  </a:cubicBezTo>
                  <a:cubicBezTo>
                    <a:pt x="831" y="139"/>
                    <a:pt x="906" y="1"/>
                    <a:pt x="90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57"/>
            <p:cNvSpPr/>
            <p:nvPr/>
          </p:nvSpPr>
          <p:spPr>
            <a:xfrm>
              <a:off x="2005724" y="5416789"/>
              <a:ext cx="27955" cy="15682"/>
            </a:xfrm>
            <a:custGeom>
              <a:avLst/>
              <a:gdLst/>
              <a:ahLst/>
              <a:cxnLst/>
              <a:rect l="l" t="t" r="r" b="b"/>
              <a:pathLst>
                <a:path w="3321" h="1863" extrusionOk="0">
                  <a:moveTo>
                    <a:pt x="3012" y="170"/>
                  </a:moveTo>
                  <a:cubicBezTo>
                    <a:pt x="2906" y="319"/>
                    <a:pt x="2725" y="575"/>
                    <a:pt x="2554" y="820"/>
                  </a:cubicBezTo>
                  <a:cubicBezTo>
                    <a:pt x="2416" y="1022"/>
                    <a:pt x="2278" y="1224"/>
                    <a:pt x="2182" y="1373"/>
                  </a:cubicBezTo>
                  <a:lnTo>
                    <a:pt x="2033" y="1596"/>
                  </a:lnTo>
                  <a:lnTo>
                    <a:pt x="1778" y="1618"/>
                  </a:lnTo>
                  <a:cubicBezTo>
                    <a:pt x="1597" y="1639"/>
                    <a:pt x="1352" y="1650"/>
                    <a:pt x="1118" y="1671"/>
                  </a:cubicBezTo>
                  <a:cubicBezTo>
                    <a:pt x="788" y="1693"/>
                    <a:pt x="458" y="1703"/>
                    <a:pt x="277" y="1714"/>
                  </a:cubicBezTo>
                  <a:lnTo>
                    <a:pt x="383" y="1554"/>
                  </a:lnTo>
                  <a:cubicBezTo>
                    <a:pt x="480" y="1405"/>
                    <a:pt x="607" y="1213"/>
                    <a:pt x="745" y="1022"/>
                  </a:cubicBezTo>
                  <a:cubicBezTo>
                    <a:pt x="979" y="692"/>
                    <a:pt x="1225" y="362"/>
                    <a:pt x="1299" y="267"/>
                  </a:cubicBezTo>
                  <a:cubicBezTo>
                    <a:pt x="1416" y="267"/>
                    <a:pt x="1821" y="256"/>
                    <a:pt x="2214" y="234"/>
                  </a:cubicBezTo>
                  <a:cubicBezTo>
                    <a:pt x="2459" y="224"/>
                    <a:pt x="2693" y="203"/>
                    <a:pt x="2874" y="192"/>
                  </a:cubicBezTo>
                  <a:lnTo>
                    <a:pt x="3012" y="170"/>
                  </a:lnTo>
                  <a:close/>
                  <a:moveTo>
                    <a:pt x="3321" y="0"/>
                  </a:moveTo>
                  <a:lnTo>
                    <a:pt x="2863" y="43"/>
                  </a:lnTo>
                  <a:cubicBezTo>
                    <a:pt x="2682" y="54"/>
                    <a:pt x="2448" y="75"/>
                    <a:pt x="2214" y="85"/>
                  </a:cubicBezTo>
                  <a:cubicBezTo>
                    <a:pt x="1746" y="107"/>
                    <a:pt x="1256" y="118"/>
                    <a:pt x="1256" y="118"/>
                  </a:cubicBezTo>
                  <a:lnTo>
                    <a:pt x="1225" y="118"/>
                  </a:lnTo>
                  <a:lnTo>
                    <a:pt x="1203" y="149"/>
                  </a:lnTo>
                  <a:cubicBezTo>
                    <a:pt x="1192" y="160"/>
                    <a:pt x="905" y="543"/>
                    <a:pt x="629" y="937"/>
                  </a:cubicBezTo>
                  <a:cubicBezTo>
                    <a:pt x="490" y="1139"/>
                    <a:pt x="362" y="1320"/>
                    <a:pt x="256" y="1480"/>
                  </a:cubicBezTo>
                  <a:lnTo>
                    <a:pt x="0" y="1863"/>
                  </a:lnTo>
                  <a:lnTo>
                    <a:pt x="149" y="1863"/>
                  </a:lnTo>
                  <a:cubicBezTo>
                    <a:pt x="149" y="1863"/>
                    <a:pt x="639" y="1842"/>
                    <a:pt x="1118" y="1809"/>
                  </a:cubicBezTo>
                  <a:cubicBezTo>
                    <a:pt x="1362" y="1799"/>
                    <a:pt x="1608" y="1778"/>
                    <a:pt x="1788" y="1767"/>
                  </a:cubicBezTo>
                  <a:lnTo>
                    <a:pt x="2118" y="1735"/>
                  </a:lnTo>
                  <a:lnTo>
                    <a:pt x="2299" y="1458"/>
                  </a:lnTo>
                  <a:cubicBezTo>
                    <a:pt x="2405" y="1298"/>
                    <a:pt x="2544" y="1107"/>
                    <a:pt x="2672" y="905"/>
                  </a:cubicBezTo>
                  <a:cubicBezTo>
                    <a:pt x="2949" y="511"/>
                    <a:pt x="3225" y="139"/>
                    <a:pt x="3225" y="128"/>
                  </a:cubicBezTo>
                  <a:lnTo>
                    <a:pt x="3321"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57"/>
            <p:cNvSpPr/>
            <p:nvPr/>
          </p:nvSpPr>
          <p:spPr>
            <a:xfrm>
              <a:off x="2009933" y="5419205"/>
              <a:ext cx="19537" cy="10943"/>
            </a:xfrm>
            <a:custGeom>
              <a:avLst/>
              <a:gdLst/>
              <a:ahLst/>
              <a:cxnLst/>
              <a:rect l="l" t="t" r="r" b="b"/>
              <a:pathLst>
                <a:path w="2321" h="1300" extrusionOk="0">
                  <a:moveTo>
                    <a:pt x="2023" y="171"/>
                  </a:moveTo>
                  <a:lnTo>
                    <a:pt x="2023" y="171"/>
                  </a:lnTo>
                  <a:cubicBezTo>
                    <a:pt x="1948" y="266"/>
                    <a:pt x="1842" y="415"/>
                    <a:pt x="1735" y="564"/>
                  </a:cubicBezTo>
                  <a:cubicBezTo>
                    <a:pt x="1597" y="777"/>
                    <a:pt x="1448" y="990"/>
                    <a:pt x="1395" y="1065"/>
                  </a:cubicBezTo>
                  <a:cubicBezTo>
                    <a:pt x="1309" y="1075"/>
                    <a:pt x="1044" y="1097"/>
                    <a:pt x="788" y="1108"/>
                  </a:cubicBezTo>
                  <a:cubicBezTo>
                    <a:pt x="597" y="1129"/>
                    <a:pt x="405" y="1139"/>
                    <a:pt x="288" y="1139"/>
                  </a:cubicBezTo>
                  <a:cubicBezTo>
                    <a:pt x="352" y="1033"/>
                    <a:pt x="458" y="884"/>
                    <a:pt x="565" y="725"/>
                  </a:cubicBezTo>
                  <a:cubicBezTo>
                    <a:pt x="713" y="522"/>
                    <a:pt x="862" y="320"/>
                    <a:pt x="926" y="224"/>
                  </a:cubicBezTo>
                  <a:cubicBezTo>
                    <a:pt x="1011" y="224"/>
                    <a:pt x="1278" y="214"/>
                    <a:pt x="1533" y="203"/>
                  </a:cubicBezTo>
                  <a:cubicBezTo>
                    <a:pt x="1714" y="192"/>
                    <a:pt x="1895" y="181"/>
                    <a:pt x="2023" y="171"/>
                  </a:cubicBezTo>
                  <a:close/>
                  <a:moveTo>
                    <a:pt x="2321" y="1"/>
                  </a:moveTo>
                  <a:lnTo>
                    <a:pt x="2161" y="11"/>
                  </a:lnTo>
                  <a:lnTo>
                    <a:pt x="1522" y="54"/>
                  </a:lnTo>
                  <a:cubicBezTo>
                    <a:pt x="1203" y="75"/>
                    <a:pt x="884" y="86"/>
                    <a:pt x="884" y="86"/>
                  </a:cubicBezTo>
                  <a:lnTo>
                    <a:pt x="841" y="86"/>
                  </a:lnTo>
                  <a:lnTo>
                    <a:pt x="820" y="117"/>
                  </a:lnTo>
                  <a:cubicBezTo>
                    <a:pt x="777" y="181"/>
                    <a:pt x="607" y="405"/>
                    <a:pt x="448" y="639"/>
                  </a:cubicBezTo>
                  <a:cubicBezTo>
                    <a:pt x="256" y="905"/>
                    <a:pt x="86" y="1182"/>
                    <a:pt x="86" y="1182"/>
                  </a:cubicBezTo>
                  <a:lnTo>
                    <a:pt x="1" y="1299"/>
                  </a:lnTo>
                  <a:lnTo>
                    <a:pt x="150" y="1288"/>
                  </a:lnTo>
                  <a:cubicBezTo>
                    <a:pt x="150" y="1288"/>
                    <a:pt x="469" y="1278"/>
                    <a:pt x="799" y="1257"/>
                  </a:cubicBezTo>
                  <a:cubicBezTo>
                    <a:pt x="1118" y="1235"/>
                    <a:pt x="1448" y="1214"/>
                    <a:pt x="1448" y="1214"/>
                  </a:cubicBezTo>
                  <a:lnTo>
                    <a:pt x="1480" y="1214"/>
                  </a:lnTo>
                  <a:lnTo>
                    <a:pt x="1501" y="1182"/>
                  </a:lnTo>
                  <a:cubicBezTo>
                    <a:pt x="1501" y="1182"/>
                    <a:pt x="1682" y="905"/>
                    <a:pt x="1863" y="650"/>
                  </a:cubicBezTo>
                  <a:cubicBezTo>
                    <a:pt x="2044" y="384"/>
                    <a:pt x="2225" y="129"/>
                    <a:pt x="2225" y="129"/>
                  </a:cubicBezTo>
                  <a:lnTo>
                    <a:pt x="2321"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57"/>
            <p:cNvSpPr/>
            <p:nvPr/>
          </p:nvSpPr>
          <p:spPr>
            <a:xfrm>
              <a:off x="2015489" y="5422336"/>
              <a:ext cx="8333" cy="4672"/>
            </a:xfrm>
            <a:custGeom>
              <a:avLst/>
              <a:gdLst/>
              <a:ahLst/>
              <a:cxnLst/>
              <a:rect l="l" t="t" r="r" b="b"/>
              <a:pathLst>
                <a:path w="990" h="555" extrusionOk="0">
                  <a:moveTo>
                    <a:pt x="990" y="1"/>
                  </a:moveTo>
                  <a:cubicBezTo>
                    <a:pt x="990" y="1"/>
                    <a:pt x="841" y="12"/>
                    <a:pt x="682" y="22"/>
                  </a:cubicBezTo>
                  <a:cubicBezTo>
                    <a:pt x="522" y="33"/>
                    <a:pt x="363" y="33"/>
                    <a:pt x="363" y="33"/>
                  </a:cubicBezTo>
                  <a:cubicBezTo>
                    <a:pt x="363" y="33"/>
                    <a:pt x="266" y="171"/>
                    <a:pt x="181" y="299"/>
                  </a:cubicBezTo>
                  <a:cubicBezTo>
                    <a:pt x="86" y="427"/>
                    <a:pt x="1" y="554"/>
                    <a:pt x="1" y="554"/>
                  </a:cubicBezTo>
                  <a:cubicBezTo>
                    <a:pt x="1" y="554"/>
                    <a:pt x="160" y="554"/>
                    <a:pt x="320" y="544"/>
                  </a:cubicBezTo>
                  <a:lnTo>
                    <a:pt x="639" y="523"/>
                  </a:lnTo>
                  <a:cubicBezTo>
                    <a:pt x="639" y="523"/>
                    <a:pt x="724" y="384"/>
                    <a:pt x="809" y="256"/>
                  </a:cubicBezTo>
                  <a:cubicBezTo>
                    <a:pt x="905" y="129"/>
                    <a:pt x="990" y="1"/>
                    <a:pt x="990"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57"/>
            <p:cNvSpPr/>
            <p:nvPr/>
          </p:nvSpPr>
          <p:spPr>
            <a:xfrm>
              <a:off x="1991658" y="5389111"/>
              <a:ext cx="30017" cy="14604"/>
            </a:xfrm>
            <a:custGeom>
              <a:avLst/>
              <a:gdLst/>
              <a:ahLst/>
              <a:cxnLst/>
              <a:rect l="l" t="t" r="r" b="b"/>
              <a:pathLst>
                <a:path w="3566" h="1735" extrusionOk="0">
                  <a:moveTo>
                    <a:pt x="1533" y="159"/>
                  </a:moveTo>
                  <a:cubicBezTo>
                    <a:pt x="1650" y="170"/>
                    <a:pt x="2054" y="223"/>
                    <a:pt x="2449" y="266"/>
                  </a:cubicBezTo>
                  <a:cubicBezTo>
                    <a:pt x="2693" y="287"/>
                    <a:pt x="2927" y="308"/>
                    <a:pt x="3097" y="330"/>
                  </a:cubicBezTo>
                  <a:lnTo>
                    <a:pt x="3236" y="341"/>
                  </a:lnTo>
                  <a:cubicBezTo>
                    <a:pt x="3108" y="468"/>
                    <a:pt x="2896" y="681"/>
                    <a:pt x="2683" y="904"/>
                  </a:cubicBezTo>
                  <a:cubicBezTo>
                    <a:pt x="2406" y="1192"/>
                    <a:pt x="2140" y="1490"/>
                    <a:pt x="2054" y="1585"/>
                  </a:cubicBezTo>
                  <a:cubicBezTo>
                    <a:pt x="1938" y="1575"/>
                    <a:pt x="1533" y="1554"/>
                    <a:pt x="1129" y="1511"/>
                  </a:cubicBezTo>
                  <a:cubicBezTo>
                    <a:pt x="810" y="1479"/>
                    <a:pt x="491" y="1447"/>
                    <a:pt x="299" y="1426"/>
                  </a:cubicBezTo>
                  <a:lnTo>
                    <a:pt x="405" y="1299"/>
                  </a:lnTo>
                  <a:cubicBezTo>
                    <a:pt x="533" y="1171"/>
                    <a:pt x="703" y="989"/>
                    <a:pt x="874" y="819"/>
                  </a:cubicBezTo>
                  <a:cubicBezTo>
                    <a:pt x="1150" y="521"/>
                    <a:pt x="1448" y="245"/>
                    <a:pt x="1533" y="159"/>
                  </a:cubicBezTo>
                  <a:close/>
                  <a:moveTo>
                    <a:pt x="1480" y="0"/>
                  </a:moveTo>
                  <a:lnTo>
                    <a:pt x="1448" y="21"/>
                  </a:lnTo>
                  <a:cubicBezTo>
                    <a:pt x="1448" y="32"/>
                    <a:pt x="1108" y="362"/>
                    <a:pt x="767" y="713"/>
                  </a:cubicBezTo>
                  <a:cubicBezTo>
                    <a:pt x="597" y="883"/>
                    <a:pt x="427" y="1064"/>
                    <a:pt x="299" y="1202"/>
                  </a:cubicBezTo>
                  <a:lnTo>
                    <a:pt x="96" y="1426"/>
                  </a:lnTo>
                  <a:lnTo>
                    <a:pt x="1" y="1533"/>
                  </a:lnTo>
                  <a:lnTo>
                    <a:pt x="139" y="1554"/>
                  </a:lnTo>
                  <a:cubicBezTo>
                    <a:pt x="267" y="1564"/>
                    <a:pt x="692" y="1618"/>
                    <a:pt x="1118" y="1660"/>
                  </a:cubicBezTo>
                  <a:cubicBezTo>
                    <a:pt x="1597" y="1703"/>
                    <a:pt x="2076" y="1734"/>
                    <a:pt x="2076" y="1734"/>
                  </a:cubicBezTo>
                  <a:lnTo>
                    <a:pt x="2118" y="1734"/>
                  </a:lnTo>
                  <a:lnTo>
                    <a:pt x="2140" y="1713"/>
                  </a:lnTo>
                  <a:cubicBezTo>
                    <a:pt x="2140" y="1703"/>
                    <a:pt x="2470" y="1341"/>
                    <a:pt x="2789" y="1001"/>
                  </a:cubicBezTo>
                  <a:cubicBezTo>
                    <a:pt x="3119" y="660"/>
                    <a:pt x="3449" y="330"/>
                    <a:pt x="3459" y="330"/>
                  </a:cubicBezTo>
                  <a:lnTo>
                    <a:pt x="3566" y="213"/>
                  </a:lnTo>
                  <a:lnTo>
                    <a:pt x="3119" y="181"/>
                  </a:lnTo>
                  <a:cubicBezTo>
                    <a:pt x="2938" y="170"/>
                    <a:pt x="2704" y="149"/>
                    <a:pt x="2470" y="117"/>
                  </a:cubicBezTo>
                  <a:cubicBezTo>
                    <a:pt x="2002" y="74"/>
                    <a:pt x="1522" y="10"/>
                    <a:pt x="1512" y="10"/>
                  </a:cubicBezTo>
                  <a:lnTo>
                    <a:pt x="148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57"/>
            <p:cNvSpPr/>
            <p:nvPr/>
          </p:nvSpPr>
          <p:spPr>
            <a:xfrm>
              <a:off x="1996145" y="5391342"/>
              <a:ext cx="21052" cy="10219"/>
            </a:xfrm>
            <a:custGeom>
              <a:avLst/>
              <a:gdLst/>
              <a:ahLst/>
              <a:cxnLst/>
              <a:rect l="l" t="t" r="r" b="b"/>
              <a:pathLst>
                <a:path w="2501" h="1214" extrusionOk="0">
                  <a:moveTo>
                    <a:pt x="1086" y="150"/>
                  </a:moveTo>
                  <a:cubicBezTo>
                    <a:pt x="1181" y="161"/>
                    <a:pt x="1436" y="192"/>
                    <a:pt x="1692" y="225"/>
                  </a:cubicBezTo>
                  <a:lnTo>
                    <a:pt x="2128" y="267"/>
                  </a:lnTo>
                  <a:lnTo>
                    <a:pt x="2171" y="267"/>
                  </a:lnTo>
                  <a:cubicBezTo>
                    <a:pt x="2086" y="352"/>
                    <a:pt x="1958" y="480"/>
                    <a:pt x="1841" y="618"/>
                  </a:cubicBezTo>
                  <a:cubicBezTo>
                    <a:pt x="1660" y="799"/>
                    <a:pt x="1479" y="991"/>
                    <a:pt x="1415" y="1065"/>
                  </a:cubicBezTo>
                  <a:cubicBezTo>
                    <a:pt x="1330" y="1055"/>
                    <a:pt x="1074" y="1034"/>
                    <a:pt x="809" y="1012"/>
                  </a:cubicBezTo>
                  <a:cubicBezTo>
                    <a:pt x="617" y="991"/>
                    <a:pt x="426" y="970"/>
                    <a:pt x="308" y="959"/>
                  </a:cubicBezTo>
                  <a:lnTo>
                    <a:pt x="660" y="587"/>
                  </a:lnTo>
                  <a:cubicBezTo>
                    <a:pt x="840" y="405"/>
                    <a:pt x="1022" y="225"/>
                    <a:pt x="1086" y="150"/>
                  </a:cubicBezTo>
                  <a:close/>
                  <a:moveTo>
                    <a:pt x="1032" y="1"/>
                  </a:moveTo>
                  <a:lnTo>
                    <a:pt x="1011" y="22"/>
                  </a:lnTo>
                  <a:cubicBezTo>
                    <a:pt x="1011" y="22"/>
                    <a:pt x="777" y="256"/>
                    <a:pt x="553" y="490"/>
                  </a:cubicBezTo>
                  <a:lnTo>
                    <a:pt x="0" y="1065"/>
                  </a:lnTo>
                  <a:lnTo>
                    <a:pt x="149" y="1086"/>
                  </a:lnTo>
                  <a:cubicBezTo>
                    <a:pt x="149" y="1086"/>
                    <a:pt x="468" y="1129"/>
                    <a:pt x="798" y="1150"/>
                  </a:cubicBezTo>
                  <a:cubicBezTo>
                    <a:pt x="1096" y="1182"/>
                    <a:pt x="1394" y="1204"/>
                    <a:pt x="1447" y="1214"/>
                  </a:cubicBezTo>
                  <a:lnTo>
                    <a:pt x="1479" y="1214"/>
                  </a:lnTo>
                  <a:lnTo>
                    <a:pt x="1500" y="1182"/>
                  </a:lnTo>
                  <a:lnTo>
                    <a:pt x="1947" y="714"/>
                  </a:lnTo>
                  <a:cubicBezTo>
                    <a:pt x="2160" y="480"/>
                    <a:pt x="2384" y="256"/>
                    <a:pt x="2384" y="256"/>
                  </a:cubicBezTo>
                  <a:lnTo>
                    <a:pt x="2500" y="150"/>
                  </a:lnTo>
                  <a:lnTo>
                    <a:pt x="1703" y="76"/>
                  </a:lnTo>
                  <a:cubicBezTo>
                    <a:pt x="1384" y="43"/>
                    <a:pt x="1064" y="1"/>
                    <a:pt x="106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57"/>
            <p:cNvSpPr/>
            <p:nvPr/>
          </p:nvSpPr>
          <p:spPr>
            <a:xfrm>
              <a:off x="2002054" y="5394305"/>
              <a:ext cx="9049" cy="4394"/>
            </a:xfrm>
            <a:custGeom>
              <a:avLst/>
              <a:gdLst/>
              <a:ahLst/>
              <a:cxnLst/>
              <a:rect l="l" t="t" r="r" b="b"/>
              <a:pathLst>
                <a:path w="1075" h="522" extrusionOk="0">
                  <a:moveTo>
                    <a:pt x="447" y="0"/>
                  </a:moveTo>
                  <a:lnTo>
                    <a:pt x="223" y="223"/>
                  </a:lnTo>
                  <a:cubicBezTo>
                    <a:pt x="117" y="341"/>
                    <a:pt x="0" y="458"/>
                    <a:pt x="0" y="458"/>
                  </a:cubicBezTo>
                  <a:cubicBezTo>
                    <a:pt x="0" y="458"/>
                    <a:pt x="160" y="469"/>
                    <a:pt x="320" y="490"/>
                  </a:cubicBezTo>
                  <a:cubicBezTo>
                    <a:pt x="479" y="500"/>
                    <a:pt x="639" y="521"/>
                    <a:pt x="639" y="521"/>
                  </a:cubicBezTo>
                  <a:cubicBezTo>
                    <a:pt x="639" y="521"/>
                    <a:pt x="756" y="405"/>
                    <a:pt x="862" y="287"/>
                  </a:cubicBezTo>
                  <a:cubicBezTo>
                    <a:pt x="968" y="171"/>
                    <a:pt x="1075" y="64"/>
                    <a:pt x="1075" y="64"/>
                  </a:cubicBezTo>
                  <a:cubicBezTo>
                    <a:pt x="1075" y="64"/>
                    <a:pt x="916" y="43"/>
                    <a:pt x="767" y="32"/>
                  </a:cubicBezTo>
                  <a:cubicBezTo>
                    <a:pt x="607" y="11"/>
                    <a:pt x="447" y="0"/>
                    <a:pt x="447"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57"/>
            <p:cNvSpPr/>
            <p:nvPr/>
          </p:nvSpPr>
          <p:spPr>
            <a:xfrm>
              <a:off x="1982525" y="5358917"/>
              <a:ext cx="31448" cy="15236"/>
            </a:xfrm>
            <a:custGeom>
              <a:avLst/>
              <a:gdLst/>
              <a:ahLst/>
              <a:cxnLst/>
              <a:rect l="l" t="t" r="r" b="b"/>
              <a:pathLst>
                <a:path w="3736" h="1810" extrusionOk="0">
                  <a:moveTo>
                    <a:pt x="1724" y="161"/>
                  </a:moveTo>
                  <a:cubicBezTo>
                    <a:pt x="1841" y="192"/>
                    <a:pt x="2235" y="310"/>
                    <a:pt x="2629" y="416"/>
                  </a:cubicBezTo>
                  <a:cubicBezTo>
                    <a:pt x="2916" y="490"/>
                    <a:pt x="3214" y="565"/>
                    <a:pt x="3395" y="607"/>
                  </a:cubicBezTo>
                  <a:lnTo>
                    <a:pt x="3278" y="693"/>
                  </a:lnTo>
                  <a:cubicBezTo>
                    <a:pt x="3139" y="788"/>
                    <a:pt x="2948" y="927"/>
                    <a:pt x="2756" y="1076"/>
                  </a:cubicBezTo>
                  <a:cubicBezTo>
                    <a:pt x="2437" y="1320"/>
                    <a:pt x="2118" y="1575"/>
                    <a:pt x="2022" y="1650"/>
                  </a:cubicBezTo>
                  <a:cubicBezTo>
                    <a:pt x="1905" y="1629"/>
                    <a:pt x="1512" y="1533"/>
                    <a:pt x="1117" y="1438"/>
                  </a:cubicBezTo>
                  <a:cubicBezTo>
                    <a:pt x="873" y="1374"/>
                    <a:pt x="639" y="1310"/>
                    <a:pt x="469" y="1256"/>
                  </a:cubicBezTo>
                  <a:lnTo>
                    <a:pt x="320" y="1214"/>
                  </a:lnTo>
                  <a:cubicBezTo>
                    <a:pt x="458" y="1107"/>
                    <a:pt x="724" y="905"/>
                    <a:pt x="980" y="703"/>
                  </a:cubicBezTo>
                  <a:cubicBezTo>
                    <a:pt x="1299" y="458"/>
                    <a:pt x="1628" y="235"/>
                    <a:pt x="1724" y="161"/>
                  </a:cubicBezTo>
                  <a:close/>
                  <a:moveTo>
                    <a:pt x="1703" y="0"/>
                  </a:moveTo>
                  <a:lnTo>
                    <a:pt x="1671" y="22"/>
                  </a:lnTo>
                  <a:cubicBezTo>
                    <a:pt x="1671" y="22"/>
                    <a:pt x="1278" y="298"/>
                    <a:pt x="894" y="586"/>
                  </a:cubicBezTo>
                  <a:cubicBezTo>
                    <a:pt x="500" y="873"/>
                    <a:pt x="117" y="1182"/>
                    <a:pt x="117" y="1192"/>
                  </a:cubicBezTo>
                  <a:lnTo>
                    <a:pt x="1" y="1277"/>
                  </a:lnTo>
                  <a:lnTo>
                    <a:pt x="436" y="1405"/>
                  </a:lnTo>
                  <a:cubicBezTo>
                    <a:pt x="596" y="1448"/>
                    <a:pt x="841" y="1512"/>
                    <a:pt x="1086" y="1575"/>
                  </a:cubicBezTo>
                  <a:cubicBezTo>
                    <a:pt x="1554" y="1693"/>
                    <a:pt x="2022" y="1799"/>
                    <a:pt x="2033" y="1799"/>
                  </a:cubicBezTo>
                  <a:lnTo>
                    <a:pt x="2065" y="1810"/>
                  </a:lnTo>
                  <a:lnTo>
                    <a:pt x="2097" y="1788"/>
                  </a:lnTo>
                  <a:cubicBezTo>
                    <a:pt x="2097" y="1788"/>
                    <a:pt x="2469" y="1480"/>
                    <a:pt x="2841" y="1192"/>
                  </a:cubicBezTo>
                  <a:cubicBezTo>
                    <a:pt x="3044" y="1043"/>
                    <a:pt x="3225" y="905"/>
                    <a:pt x="3363" y="809"/>
                  </a:cubicBezTo>
                  <a:lnTo>
                    <a:pt x="3735" y="544"/>
                  </a:lnTo>
                  <a:lnTo>
                    <a:pt x="3586" y="501"/>
                  </a:lnTo>
                  <a:cubicBezTo>
                    <a:pt x="3576" y="501"/>
                    <a:pt x="3118" y="395"/>
                    <a:pt x="2661" y="267"/>
                  </a:cubicBezTo>
                  <a:cubicBezTo>
                    <a:pt x="2203" y="149"/>
                    <a:pt x="1746" y="12"/>
                    <a:pt x="1735" y="12"/>
                  </a:cubicBezTo>
                  <a:lnTo>
                    <a:pt x="1703"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57"/>
            <p:cNvSpPr/>
            <p:nvPr/>
          </p:nvSpPr>
          <p:spPr>
            <a:xfrm>
              <a:off x="1987273" y="5361249"/>
              <a:ext cx="22037" cy="10665"/>
            </a:xfrm>
            <a:custGeom>
              <a:avLst/>
              <a:gdLst/>
              <a:ahLst/>
              <a:cxnLst/>
              <a:rect l="l" t="t" r="r" b="b"/>
              <a:pathLst>
                <a:path w="2618" h="1267" extrusionOk="0">
                  <a:moveTo>
                    <a:pt x="1213" y="160"/>
                  </a:moveTo>
                  <a:cubicBezTo>
                    <a:pt x="1298" y="181"/>
                    <a:pt x="1554" y="256"/>
                    <a:pt x="1799" y="319"/>
                  </a:cubicBezTo>
                  <a:cubicBezTo>
                    <a:pt x="1979" y="362"/>
                    <a:pt x="2150" y="416"/>
                    <a:pt x="2267" y="437"/>
                  </a:cubicBezTo>
                  <a:cubicBezTo>
                    <a:pt x="2171" y="511"/>
                    <a:pt x="2022" y="617"/>
                    <a:pt x="1884" y="735"/>
                  </a:cubicBezTo>
                  <a:cubicBezTo>
                    <a:pt x="1671" y="884"/>
                    <a:pt x="1469" y="1043"/>
                    <a:pt x="1405" y="1107"/>
                  </a:cubicBezTo>
                  <a:cubicBezTo>
                    <a:pt x="1309" y="1086"/>
                    <a:pt x="1054" y="1022"/>
                    <a:pt x="809" y="958"/>
                  </a:cubicBezTo>
                  <a:cubicBezTo>
                    <a:pt x="617" y="915"/>
                    <a:pt x="437" y="863"/>
                    <a:pt x="319" y="830"/>
                  </a:cubicBezTo>
                  <a:cubicBezTo>
                    <a:pt x="416" y="756"/>
                    <a:pt x="565" y="639"/>
                    <a:pt x="724" y="522"/>
                  </a:cubicBezTo>
                  <a:cubicBezTo>
                    <a:pt x="926" y="362"/>
                    <a:pt x="1139" y="213"/>
                    <a:pt x="1213" y="160"/>
                  </a:cubicBezTo>
                  <a:close/>
                  <a:moveTo>
                    <a:pt x="1182" y="0"/>
                  </a:moveTo>
                  <a:lnTo>
                    <a:pt x="1160" y="21"/>
                  </a:lnTo>
                  <a:cubicBezTo>
                    <a:pt x="1160" y="21"/>
                    <a:pt x="894" y="203"/>
                    <a:pt x="639" y="405"/>
                  </a:cubicBezTo>
                  <a:cubicBezTo>
                    <a:pt x="373" y="596"/>
                    <a:pt x="118" y="799"/>
                    <a:pt x="118" y="799"/>
                  </a:cubicBezTo>
                  <a:lnTo>
                    <a:pt x="0" y="884"/>
                  </a:lnTo>
                  <a:lnTo>
                    <a:pt x="139" y="926"/>
                  </a:lnTo>
                  <a:cubicBezTo>
                    <a:pt x="139" y="926"/>
                    <a:pt x="447" y="1022"/>
                    <a:pt x="766" y="1097"/>
                  </a:cubicBezTo>
                  <a:cubicBezTo>
                    <a:pt x="1086" y="1182"/>
                    <a:pt x="1405" y="1256"/>
                    <a:pt x="1405" y="1256"/>
                  </a:cubicBezTo>
                  <a:lnTo>
                    <a:pt x="1437" y="1267"/>
                  </a:lnTo>
                  <a:lnTo>
                    <a:pt x="1469" y="1246"/>
                  </a:lnTo>
                  <a:cubicBezTo>
                    <a:pt x="1469" y="1246"/>
                    <a:pt x="1714" y="1043"/>
                    <a:pt x="1969" y="852"/>
                  </a:cubicBezTo>
                  <a:cubicBezTo>
                    <a:pt x="2214" y="660"/>
                    <a:pt x="2480" y="468"/>
                    <a:pt x="2480" y="468"/>
                  </a:cubicBezTo>
                  <a:lnTo>
                    <a:pt x="2618" y="373"/>
                  </a:lnTo>
                  <a:lnTo>
                    <a:pt x="2459" y="341"/>
                  </a:lnTo>
                  <a:cubicBezTo>
                    <a:pt x="2459" y="341"/>
                    <a:pt x="2150" y="256"/>
                    <a:pt x="1842" y="181"/>
                  </a:cubicBezTo>
                  <a:lnTo>
                    <a:pt x="1224" y="11"/>
                  </a:lnTo>
                  <a:lnTo>
                    <a:pt x="1182"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57"/>
            <p:cNvSpPr/>
            <p:nvPr/>
          </p:nvSpPr>
          <p:spPr>
            <a:xfrm>
              <a:off x="1993451" y="5364287"/>
              <a:ext cx="9503" cy="4588"/>
            </a:xfrm>
            <a:custGeom>
              <a:avLst/>
              <a:gdLst/>
              <a:ahLst/>
              <a:cxnLst/>
              <a:rect l="l" t="t" r="r" b="b"/>
              <a:pathLst>
                <a:path w="1129" h="545" extrusionOk="0">
                  <a:moveTo>
                    <a:pt x="512" y="1"/>
                  </a:moveTo>
                  <a:lnTo>
                    <a:pt x="256" y="193"/>
                  </a:lnTo>
                  <a:lnTo>
                    <a:pt x="1" y="384"/>
                  </a:lnTo>
                  <a:cubicBezTo>
                    <a:pt x="1" y="384"/>
                    <a:pt x="160" y="427"/>
                    <a:pt x="309" y="469"/>
                  </a:cubicBezTo>
                  <a:cubicBezTo>
                    <a:pt x="469" y="502"/>
                    <a:pt x="618" y="544"/>
                    <a:pt x="618" y="544"/>
                  </a:cubicBezTo>
                  <a:lnTo>
                    <a:pt x="873" y="353"/>
                  </a:lnTo>
                  <a:lnTo>
                    <a:pt x="1129" y="161"/>
                  </a:lnTo>
                  <a:cubicBezTo>
                    <a:pt x="1129" y="161"/>
                    <a:pt x="969" y="118"/>
                    <a:pt x="820" y="86"/>
                  </a:cubicBezTo>
                  <a:cubicBezTo>
                    <a:pt x="671" y="44"/>
                    <a:pt x="512" y="1"/>
                    <a:pt x="512"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57"/>
            <p:cNvSpPr/>
            <p:nvPr/>
          </p:nvSpPr>
          <p:spPr>
            <a:xfrm>
              <a:off x="1978670" y="5328016"/>
              <a:ext cx="31178" cy="15505"/>
            </a:xfrm>
            <a:custGeom>
              <a:avLst/>
              <a:gdLst/>
              <a:ahLst/>
              <a:cxnLst/>
              <a:rect l="l" t="t" r="r" b="b"/>
              <a:pathLst>
                <a:path w="3704" h="1842" extrusionOk="0">
                  <a:moveTo>
                    <a:pt x="1873" y="149"/>
                  </a:moveTo>
                  <a:cubicBezTo>
                    <a:pt x="1980" y="202"/>
                    <a:pt x="2353" y="384"/>
                    <a:pt x="2725" y="543"/>
                  </a:cubicBezTo>
                  <a:cubicBezTo>
                    <a:pt x="3001" y="670"/>
                    <a:pt x="3278" y="788"/>
                    <a:pt x="3448" y="852"/>
                  </a:cubicBezTo>
                  <a:lnTo>
                    <a:pt x="3332" y="916"/>
                  </a:lnTo>
                  <a:cubicBezTo>
                    <a:pt x="3183" y="990"/>
                    <a:pt x="2959" y="1096"/>
                    <a:pt x="2746" y="1224"/>
                  </a:cubicBezTo>
                  <a:cubicBezTo>
                    <a:pt x="2395" y="1415"/>
                    <a:pt x="2044" y="1618"/>
                    <a:pt x="1937" y="1671"/>
                  </a:cubicBezTo>
                  <a:cubicBezTo>
                    <a:pt x="1821" y="1628"/>
                    <a:pt x="1448" y="1479"/>
                    <a:pt x="1076" y="1320"/>
                  </a:cubicBezTo>
                  <a:cubicBezTo>
                    <a:pt x="831" y="1214"/>
                    <a:pt x="607" y="1117"/>
                    <a:pt x="469" y="1043"/>
                  </a:cubicBezTo>
                  <a:lnTo>
                    <a:pt x="320" y="980"/>
                  </a:lnTo>
                  <a:cubicBezTo>
                    <a:pt x="480" y="883"/>
                    <a:pt x="767" y="724"/>
                    <a:pt x="1054" y="575"/>
                  </a:cubicBezTo>
                  <a:cubicBezTo>
                    <a:pt x="1405" y="384"/>
                    <a:pt x="1767" y="202"/>
                    <a:pt x="1873" y="149"/>
                  </a:cubicBezTo>
                  <a:close/>
                  <a:moveTo>
                    <a:pt x="1863" y="0"/>
                  </a:moveTo>
                  <a:lnTo>
                    <a:pt x="1842" y="11"/>
                  </a:lnTo>
                  <a:cubicBezTo>
                    <a:pt x="1831" y="11"/>
                    <a:pt x="1405" y="224"/>
                    <a:pt x="980" y="447"/>
                  </a:cubicBezTo>
                  <a:cubicBezTo>
                    <a:pt x="554" y="670"/>
                    <a:pt x="128" y="916"/>
                    <a:pt x="118" y="916"/>
                  </a:cubicBezTo>
                  <a:lnTo>
                    <a:pt x="0" y="990"/>
                  </a:lnTo>
                  <a:lnTo>
                    <a:pt x="405" y="1181"/>
                  </a:lnTo>
                  <a:cubicBezTo>
                    <a:pt x="554" y="1245"/>
                    <a:pt x="778" y="1352"/>
                    <a:pt x="1012" y="1448"/>
                  </a:cubicBezTo>
                  <a:cubicBezTo>
                    <a:pt x="1459" y="1639"/>
                    <a:pt x="1916" y="1820"/>
                    <a:pt x="1916" y="1820"/>
                  </a:cubicBezTo>
                  <a:lnTo>
                    <a:pt x="1948" y="1841"/>
                  </a:lnTo>
                  <a:lnTo>
                    <a:pt x="1980" y="1820"/>
                  </a:lnTo>
                  <a:cubicBezTo>
                    <a:pt x="1980" y="1820"/>
                    <a:pt x="2395" y="1575"/>
                    <a:pt x="2810" y="1352"/>
                  </a:cubicBezTo>
                  <a:cubicBezTo>
                    <a:pt x="3034" y="1235"/>
                    <a:pt x="3247" y="1117"/>
                    <a:pt x="3396" y="1043"/>
                  </a:cubicBezTo>
                  <a:lnTo>
                    <a:pt x="3704" y="894"/>
                  </a:lnTo>
                  <a:lnTo>
                    <a:pt x="3694" y="798"/>
                  </a:lnTo>
                  <a:lnTo>
                    <a:pt x="3651" y="777"/>
                  </a:lnTo>
                  <a:cubicBezTo>
                    <a:pt x="3545" y="734"/>
                    <a:pt x="3162" y="575"/>
                    <a:pt x="2778" y="405"/>
                  </a:cubicBezTo>
                  <a:cubicBezTo>
                    <a:pt x="2353" y="213"/>
                    <a:pt x="1906" y="11"/>
                    <a:pt x="1906" y="11"/>
                  </a:cubicBezTo>
                  <a:lnTo>
                    <a:pt x="1885"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57"/>
            <p:cNvSpPr/>
            <p:nvPr/>
          </p:nvSpPr>
          <p:spPr>
            <a:xfrm>
              <a:off x="1983510" y="5330255"/>
              <a:ext cx="22315" cy="10934"/>
            </a:xfrm>
            <a:custGeom>
              <a:avLst/>
              <a:gdLst/>
              <a:ahLst/>
              <a:cxnLst/>
              <a:rect l="l" t="t" r="r" b="b"/>
              <a:pathLst>
                <a:path w="2651" h="1299" extrusionOk="0">
                  <a:moveTo>
                    <a:pt x="1310" y="170"/>
                  </a:moveTo>
                  <a:cubicBezTo>
                    <a:pt x="1395" y="203"/>
                    <a:pt x="1629" y="309"/>
                    <a:pt x="1863" y="416"/>
                  </a:cubicBezTo>
                  <a:cubicBezTo>
                    <a:pt x="2033" y="490"/>
                    <a:pt x="2192" y="565"/>
                    <a:pt x="2310" y="607"/>
                  </a:cubicBezTo>
                  <a:cubicBezTo>
                    <a:pt x="2192" y="671"/>
                    <a:pt x="2033" y="756"/>
                    <a:pt x="1873" y="841"/>
                  </a:cubicBezTo>
                  <a:cubicBezTo>
                    <a:pt x="1650" y="958"/>
                    <a:pt x="1426" y="1086"/>
                    <a:pt x="1341" y="1128"/>
                  </a:cubicBezTo>
                  <a:cubicBezTo>
                    <a:pt x="1256" y="1097"/>
                    <a:pt x="1012" y="1000"/>
                    <a:pt x="777" y="894"/>
                  </a:cubicBezTo>
                  <a:cubicBezTo>
                    <a:pt x="607" y="820"/>
                    <a:pt x="437" y="735"/>
                    <a:pt x="319" y="692"/>
                  </a:cubicBezTo>
                  <a:cubicBezTo>
                    <a:pt x="426" y="628"/>
                    <a:pt x="596" y="532"/>
                    <a:pt x="766" y="447"/>
                  </a:cubicBezTo>
                  <a:cubicBezTo>
                    <a:pt x="990" y="319"/>
                    <a:pt x="1224" y="203"/>
                    <a:pt x="1310" y="170"/>
                  </a:cubicBezTo>
                  <a:close/>
                  <a:moveTo>
                    <a:pt x="1298" y="0"/>
                  </a:moveTo>
                  <a:lnTo>
                    <a:pt x="1267" y="21"/>
                  </a:lnTo>
                  <a:cubicBezTo>
                    <a:pt x="1267" y="21"/>
                    <a:pt x="979" y="160"/>
                    <a:pt x="692" y="319"/>
                  </a:cubicBezTo>
                  <a:cubicBezTo>
                    <a:pt x="405" y="468"/>
                    <a:pt x="118" y="628"/>
                    <a:pt x="118" y="628"/>
                  </a:cubicBezTo>
                  <a:lnTo>
                    <a:pt x="0" y="702"/>
                  </a:lnTo>
                  <a:lnTo>
                    <a:pt x="128" y="756"/>
                  </a:lnTo>
                  <a:cubicBezTo>
                    <a:pt x="128" y="756"/>
                    <a:pt x="426" y="894"/>
                    <a:pt x="714" y="1033"/>
                  </a:cubicBezTo>
                  <a:cubicBezTo>
                    <a:pt x="1022" y="1160"/>
                    <a:pt x="1320" y="1277"/>
                    <a:pt x="1320" y="1277"/>
                  </a:cubicBezTo>
                  <a:lnTo>
                    <a:pt x="1352" y="1298"/>
                  </a:lnTo>
                  <a:lnTo>
                    <a:pt x="1384" y="1277"/>
                  </a:lnTo>
                  <a:cubicBezTo>
                    <a:pt x="1384" y="1277"/>
                    <a:pt x="1660" y="1118"/>
                    <a:pt x="1937" y="969"/>
                  </a:cubicBezTo>
                  <a:cubicBezTo>
                    <a:pt x="2225" y="809"/>
                    <a:pt x="2512" y="671"/>
                    <a:pt x="2512" y="671"/>
                  </a:cubicBezTo>
                  <a:lnTo>
                    <a:pt x="2650" y="596"/>
                  </a:lnTo>
                  <a:lnTo>
                    <a:pt x="2512" y="532"/>
                  </a:lnTo>
                  <a:cubicBezTo>
                    <a:pt x="2512" y="532"/>
                    <a:pt x="2214" y="416"/>
                    <a:pt x="1927" y="288"/>
                  </a:cubicBezTo>
                  <a:cubicBezTo>
                    <a:pt x="1629" y="149"/>
                    <a:pt x="1331" y="21"/>
                    <a:pt x="1331" y="21"/>
                  </a:cubicBezTo>
                  <a:lnTo>
                    <a:pt x="1298"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57"/>
            <p:cNvSpPr/>
            <p:nvPr/>
          </p:nvSpPr>
          <p:spPr>
            <a:xfrm>
              <a:off x="1989781" y="5333386"/>
              <a:ext cx="9680" cy="4672"/>
            </a:xfrm>
            <a:custGeom>
              <a:avLst/>
              <a:gdLst/>
              <a:ahLst/>
              <a:cxnLst/>
              <a:rect l="l" t="t" r="r" b="b"/>
              <a:pathLst>
                <a:path w="1150" h="555" extrusionOk="0">
                  <a:moveTo>
                    <a:pt x="565" y="1"/>
                  </a:moveTo>
                  <a:lnTo>
                    <a:pt x="288" y="150"/>
                  </a:lnTo>
                  <a:cubicBezTo>
                    <a:pt x="139" y="224"/>
                    <a:pt x="0" y="299"/>
                    <a:pt x="0" y="299"/>
                  </a:cubicBezTo>
                  <a:cubicBezTo>
                    <a:pt x="0" y="299"/>
                    <a:pt x="149" y="363"/>
                    <a:pt x="288" y="427"/>
                  </a:cubicBezTo>
                  <a:lnTo>
                    <a:pt x="586" y="554"/>
                  </a:lnTo>
                  <a:lnTo>
                    <a:pt x="862" y="405"/>
                  </a:lnTo>
                  <a:cubicBezTo>
                    <a:pt x="1000" y="330"/>
                    <a:pt x="1149" y="256"/>
                    <a:pt x="1149" y="256"/>
                  </a:cubicBezTo>
                  <a:lnTo>
                    <a:pt x="851" y="129"/>
                  </a:lnTo>
                  <a:cubicBezTo>
                    <a:pt x="714" y="65"/>
                    <a:pt x="565" y="1"/>
                    <a:pt x="56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57"/>
            <p:cNvSpPr/>
            <p:nvPr/>
          </p:nvSpPr>
          <p:spPr>
            <a:xfrm>
              <a:off x="2051685" y="5328016"/>
              <a:ext cx="281456" cy="140648"/>
            </a:xfrm>
            <a:custGeom>
              <a:avLst/>
              <a:gdLst/>
              <a:ahLst/>
              <a:cxnLst/>
              <a:rect l="l" t="t" r="r" b="b"/>
              <a:pathLst>
                <a:path w="33437" h="16709" extrusionOk="0">
                  <a:moveTo>
                    <a:pt x="0" y="0"/>
                  </a:moveTo>
                  <a:cubicBezTo>
                    <a:pt x="0" y="9227"/>
                    <a:pt x="7492" y="16708"/>
                    <a:pt x="16718" y="16708"/>
                  </a:cubicBezTo>
                  <a:cubicBezTo>
                    <a:pt x="25955" y="16708"/>
                    <a:pt x="33437" y="9227"/>
                    <a:pt x="33437"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57"/>
            <p:cNvSpPr/>
            <p:nvPr/>
          </p:nvSpPr>
          <p:spPr>
            <a:xfrm>
              <a:off x="2099068" y="5328016"/>
              <a:ext cx="186683" cy="93257"/>
            </a:xfrm>
            <a:custGeom>
              <a:avLst/>
              <a:gdLst/>
              <a:ahLst/>
              <a:cxnLst/>
              <a:rect l="l" t="t" r="r" b="b"/>
              <a:pathLst>
                <a:path w="22178" h="11079" extrusionOk="0">
                  <a:moveTo>
                    <a:pt x="0" y="0"/>
                  </a:moveTo>
                  <a:cubicBezTo>
                    <a:pt x="0" y="6119"/>
                    <a:pt x="4970" y="11078"/>
                    <a:pt x="11089" y="11078"/>
                  </a:cubicBezTo>
                  <a:cubicBezTo>
                    <a:pt x="17208" y="11078"/>
                    <a:pt x="22178" y="6119"/>
                    <a:pt x="22178"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57"/>
            <p:cNvSpPr/>
            <p:nvPr/>
          </p:nvSpPr>
          <p:spPr>
            <a:xfrm>
              <a:off x="2104355" y="5328016"/>
              <a:ext cx="176119" cy="87971"/>
            </a:xfrm>
            <a:custGeom>
              <a:avLst/>
              <a:gdLst/>
              <a:ahLst/>
              <a:cxnLst/>
              <a:rect l="l" t="t" r="r" b="b"/>
              <a:pathLst>
                <a:path w="20923" h="10451" extrusionOk="0">
                  <a:moveTo>
                    <a:pt x="0" y="0"/>
                  </a:moveTo>
                  <a:cubicBezTo>
                    <a:pt x="0" y="5768"/>
                    <a:pt x="4683" y="10451"/>
                    <a:pt x="10461" y="10451"/>
                  </a:cubicBezTo>
                  <a:cubicBezTo>
                    <a:pt x="16240" y="10451"/>
                    <a:pt x="20922" y="5768"/>
                    <a:pt x="20922"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57"/>
            <p:cNvSpPr/>
            <p:nvPr/>
          </p:nvSpPr>
          <p:spPr>
            <a:xfrm>
              <a:off x="2255116" y="5341358"/>
              <a:ext cx="16490" cy="14343"/>
            </a:xfrm>
            <a:custGeom>
              <a:avLst/>
              <a:gdLst/>
              <a:ahLst/>
              <a:cxnLst/>
              <a:rect l="l" t="t" r="r" b="b"/>
              <a:pathLst>
                <a:path w="1959" h="1704" extrusionOk="0">
                  <a:moveTo>
                    <a:pt x="0" y="1"/>
                  </a:moveTo>
                  <a:lnTo>
                    <a:pt x="0" y="1"/>
                  </a:lnTo>
                  <a:cubicBezTo>
                    <a:pt x="0" y="1"/>
                    <a:pt x="43" y="97"/>
                    <a:pt x="107" y="246"/>
                  </a:cubicBezTo>
                  <a:cubicBezTo>
                    <a:pt x="170" y="405"/>
                    <a:pt x="234" y="608"/>
                    <a:pt x="309" y="821"/>
                  </a:cubicBezTo>
                  <a:cubicBezTo>
                    <a:pt x="362" y="1033"/>
                    <a:pt x="426" y="1256"/>
                    <a:pt x="458" y="1416"/>
                  </a:cubicBezTo>
                  <a:cubicBezTo>
                    <a:pt x="490" y="1587"/>
                    <a:pt x="511" y="1703"/>
                    <a:pt x="511" y="1703"/>
                  </a:cubicBezTo>
                  <a:cubicBezTo>
                    <a:pt x="511" y="1703"/>
                    <a:pt x="607" y="1640"/>
                    <a:pt x="745" y="1533"/>
                  </a:cubicBezTo>
                  <a:cubicBezTo>
                    <a:pt x="894" y="1427"/>
                    <a:pt x="1075" y="1278"/>
                    <a:pt x="1256" y="1118"/>
                  </a:cubicBezTo>
                  <a:cubicBezTo>
                    <a:pt x="1437" y="958"/>
                    <a:pt x="1618" y="788"/>
                    <a:pt x="1745" y="650"/>
                  </a:cubicBezTo>
                  <a:cubicBezTo>
                    <a:pt x="1873" y="511"/>
                    <a:pt x="1958" y="416"/>
                    <a:pt x="1958" y="416"/>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7"/>
            <p:cNvSpPr/>
            <p:nvPr/>
          </p:nvSpPr>
          <p:spPr>
            <a:xfrm>
              <a:off x="2255469" y="5328016"/>
              <a:ext cx="16582" cy="14604"/>
            </a:xfrm>
            <a:custGeom>
              <a:avLst/>
              <a:gdLst/>
              <a:ahLst/>
              <a:cxnLst/>
              <a:rect l="l" t="t" r="r" b="b"/>
              <a:pathLst>
                <a:path w="1970" h="1735" extrusionOk="0">
                  <a:moveTo>
                    <a:pt x="1129" y="0"/>
                  </a:moveTo>
                  <a:cubicBezTo>
                    <a:pt x="1119" y="11"/>
                    <a:pt x="1055" y="96"/>
                    <a:pt x="970" y="235"/>
                  </a:cubicBezTo>
                  <a:cubicBezTo>
                    <a:pt x="873" y="372"/>
                    <a:pt x="735" y="554"/>
                    <a:pt x="586" y="724"/>
                  </a:cubicBezTo>
                  <a:cubicBezTo>
                    <a:pt x="448" y="905"/>
                    <a:pt x="299" y="1065"/>
                    <a:pt x="192" y="1181"/>
                  </a:cubicBezTo>
                  <a:lnTo>
                    <a:pt x="1" y="1373"/>
                  </a:lnTo>
                  <a:lnTo>
                    <a:pt x="1970" y="1735"/>
                  </a:lnTo>
                  <a:cubicBezTo>
                    <a:pt x="1970" y="1735"/>
                    <a:pt x="1927" y="1618"/>
                    <a:pt x="1863" y="1437"/>
                  </a:cubicBezTo>
                  <a:cubicBezTo>
                    <a:pt x="1789" y="1266"/>
                    <a:pt x="1703" y="1032"/>
                    <a:pt x="1587" y="819"/>
                  </a:cubicBezTo>
                  <a:cubicBezTo>
                    <a:pt x="1480" y="596"/>
                    <a:pt x="1374" y="394"/>
                    <a:pt x="1278" y="245"/>
                  </a:cubicBezTo>
                  <a:cubicBezTo>
                    <a:pt x="1193" y="96"/>
                    <a:pt x="1140" y="11"/>
                    <a:pt x="1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7"/>
            <p:cNvSpPr/>
            <p:nvPr/>
          </p:nvSpPr>
          <p:spPr>
            <a:xfrm>
              <a:off x="2243743" y="5364287"/>
              <a:ext cx="15320" cy="14975"/>
            </a:xfrm>
            <a:custGeom>
              <a:avLst/>
              <a:gdLst/>
              <a:ahLst/>
              <a:cxnLst/>
              <a:rect l="l" t="t" r="r" b="b"/>
              <a:pathLst>
                <a:path w="1820" h="1779" extrusionOk="0">
                  <a:moveTo>
                    <a:pt x="170" y="1"/>
                  </a:moveTo>
                  <a:lnTo>
                    <a:pt x="170" y="267"/>
                  </a:lnTo>
                  <a:cubicBezTo>
                    <a:pt x="170" y="438"/>
                    <a:pt x="159" y="651"/>
                    <a:pt x="138" y="874"/>
                  </a:cubicBezTo>
                  <a:cubicBezTo>
                    <a:pt x="117" y="1098"/>
                    <a:pt x="85" y="1321"/>
                    <a:pt x="53" y="1491"/>
                  </a:cubicBezTo>
                  <a:cubicBezTo>
                    <a:pt x="21" y="1661"/>
                    <a:pt x="0" y="1779"/>
                    <a:pt x="0" y="1779"/>
                  </a:cubicBezTo>
                  <a:cubicBezTo>
                    <a:pt x="0" y="1779"/>
                    <a:pt x="107" y="1746"/>
                    <a:pt x="277" y="1704"/>
                  </a:cubicBezTo>
                  <a:cubicBezTo>
                    <a:pt x="457" y="1661"/>
                    <a:pt x="681" y="1597"/>
                    <a:pt x="904" y="1512"/>
                  </a:cubicBezTo>
                  <a:cubicBezTo>
                    <a:pt x="1138" y="1438"/>
                    <a:pt x="1372" y="1342"/>
                    <a:pt x="1543" y="1268"/>
                  </a:cubicBezTo>
                  <a:cubicBezTo>
                    <a:pt x="1713" y="1193"/>
                    <a:pt x="1819" y="1140"/>
                    <a:pt x="1819" y="1140"/>
                  </a:cubicBezTo>
                  <a:lnTo>
                    <a:pt x="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7"/>
            <p:cNvSpPr/>
            <p:nvPr/>
          </p:nvSpPr>
          <p:spPr>
            <a:xfrm>
              <a:off x="2246252" y="5355693"/>
              <a:ext cx="14242" cy="16313"/>
            </a:xfrm>
            <a:custGeom>
              <a:avLst/>
              <a:gdLst/>
              <a:ahLst/>
              <a:cxnLst/>
              <a:rect l="l" t="t" r="r" b="b"/>
              <a:pathLst>
                <a:path w="1692" h="1938" extrusionOk="0">
                  <a:moveTo>
                    <a:pt x="1564" y="0"/>
                  </a:moveTo>
                  <a:cubicBezTo>
                    <a:pt x="1564" y="0"/>
                    <a:pt x="1543" y="22"/>
                    <a:pt x="1500" y="43"/>
                  </a:cubicBezTo>
                  <a:cubicBezTo>
                    <a:pt x="1458" y="75"/>
                    <a:pt x="1405" y="118"/>
                    <a:pt x="1330" y="160"/>
                  </a:cubicBezTo>
                  <a:cubicBezTo>
                    <a:pt x="1256" y="203"/>
                    <a:pt x="1171" y="267"/>
                    <a:pt x="1074" y="320"/>
                  </a:cubicBezTo>
                  <a:cubicBezTo>
                    <a:pt x="989" y="362"/>
                    <a:pt x="894" y="426"/>
                    <a:pt x="788" y="480"/>
                  </a:cubicBezTo>
                  <a:cubicBezTo>
                    <a:pt x="596" y="586"/>
                    <a:pt x="393" y="671"/>
                    <a:pt x="244" y="745"/>
                  </a:cubicBezTo>
                  <a:cubicBezTo>
                    <a:pt x="95" y="799"/>
                    <a:pt x="0" y="841"/>
                    <a:pt x="0" y="841"/>
                  </a:cubicBezTo>
                  <a:lnTo>
                    <a:pt x="1681" y="1937"/>
                  </a:lnTo>
                  <a:cubicBezTo>
                    <a:pt x="1681" y="1937"/>
                    <a:pt x="1681" y="1809"/>
                    <a:pt x="1692" y="1618"/>
                  </a:cubicBezTo>
                  <a:cubicBezTo>
                    <a:pt x="1692" y="1426"/>
                    <a:pt x="1692" y="1192"/>
                    <a:pt x="1681" y="948"/>
                  </a:cubicBezTo>
                  <a:cubicBezTo>
                    <a:pt x="1670" y="820"/>
                    <a:pt x="1660" y="703"/>
                    <a:pt x="1649" y="596"/>
                  </a:cubicBezTo>
                  <a:cubicBezTo>
                    <a:pt x="1639" y="480"/>
                    <a:pt x="1628" y="373"/>
                    <a:pt x="1607" y="288"/>
                  </a:cubicBezTo>
                  <a:cubicBezTo>
                    <a:pt x="1596" y="203"/>
                    <a:pt x="1585" y="128"/>
                    <a:pt x="1585" y="85"/>
                  </a:cubicBezTo>
                  <a:cubicBezTo>
                    <a:pt x="1575" y="33"/>
                    <a:pt x="1564" y="0"/>
                    <a:pt x="1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7"/>
            <p:cNvSpPr/>
            <p:nvPr/>
          </p:nvSpPr>
          <p:spPr>
            <a:xfrm>
              <a:off x="2220174" y="5381763"/>
              <a:ext cx="16229" cy="14251"/>
            </a:xfrm>
            <a:custGeom>
              <a:avLst/>
              <a:gdLst/>
              <a:ahLst/>
              <a:cxnLst/>
              <a:rect l="l" t="t" r="r" b="b"/>
              <a:pathLst>
                <a:path w="1928" h="1693" extrusionOk="0">
                  <a:moveTo>
                    <a:pt x="842" y="1"/>
                  </a:moveTo>
                  <a:cubicBezTo>
                    <a:pt x="842" y="1"/>
                    <a:pt x="799" y="96"/>
                    <a:pt x="736" y="245"/>
                  </a:cubicBezTo>
                  <a:cubicBezTo>
                    <a:pt x="672" y="394"/>
                    <a:pt x="587" y="597"/>
                    <a:pt x="480" y="788"/>
                  </a:cubicBezTo>
                  <a:cubicBezTo>
                    <a:pt x="427" y="894"/>
                    <a:pt x="363" y="990"/>
                    <a:pt x="320" y="1086"/>
                  </a:cubicBezTo>
                  <a:cubicBezTo>
                    <a:pt x="256" y="1171"/>
                    <a:pt x="203" y="1256"/>
                    <a:pt x="161" y="1330"/>
                  </a:cubicBezTo>
                  <a:cubicBezTo>
                    <a:pt x="118" y="1405"/>
                    <a:pt x="76" y="1458"/>
                    <a:pt x="43" y="1501"/>
                  </a:cubicBezTo>
                  <a:cubicBezTo>
                    <a:pt x="22" y="1543"/>
                    <a:pt x="1" y="1564"/>
                    <a:pt x="1" y="1564"/>
                  </a:cubicBezTo>
                  <a:cubicBezTo>
                    <a:pt x="1" y="1564"/>
                    <a:pt x="33" y="1576"/>
                    <a:pt x="76" y="1586"/>
                  </a:cubicBezTo>
                  <a:cubicBezTo>
                    <a:pt x="129" y="1586"/>
                    <a:pt x="203" y="1597"/>
                    <a:pt x="289" y="1618"/>
                  </a:cubicBezTo>
                  <a:cubicBezTo>
                    <a:pt x="374" y="1628"/>
                    <a:pt x="480" y="1639"/>
                    <a:pt x="597" y="1650"/>
                  </a:cubicBezTo>
                  <a:cubicBezTo>
                    <a:pt x="703" y="1661"/>
                    <a:pt x="821" y="1671"/>
                    <a:pt x="948" y="1682"/>
                  </a:cubicBezTo>
                  <a:cubicBezTo>
                    <a:pt x="1183" y="1692"/>
                    <a:pt x="1427" y="1692"/>
                    <a:pt x="1618" y="1692"/>
                  </a:cubicBezTo>
                  <a:cubicBezTo>
                    <a:pt x="1810" y="1682"/>
                    <a:pt x="1927" y="1682"/>
                    <a:pt x="1927" y="1682"/>
                  </a:cubicBezTo>
                  <a:lnTo>
                    <a:pt x="8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7"/>
            <p:cNvSpPr/>
            <p:nvPr/>
          </p:nvSpPr>
          <p:spPr>
            <a:xfrm>
              <a:off x="2228777" y="5379254"/>
              <a:ext cx="14975" cy="15320"/>
            </a:xfrm>
            <a:custGeom>
              <a:avLst/>
              <a:gdLst/>
              <a:ahLst/>
              <a:cxnLst/>
              <a:rect l="l" t="t" r="r" b="b"/>
              <a:pathLst>
                <a:path w="1779" h="1820" extrusionOk="0">
                  <a:moveTo>
                    <a:pt x="1778" y="1"/>
                  </a:moveTo>
                  <a:cubicBezTo>
                    <a:pt x="1778" y="1"/>
                    <a:pt x="1661" y="22"/>
                    <a:pt x="1490" y="53"/>
                  </a:cubicBezTo>
                  <a:cubicBezTo>
                    <a:pt x="1320" y="86"/>
                    <a:pt x="1097" y="117"/>
                    <a:pt x="873" y="139"/>
                  </a:cubicBezTo>
                  <a:cubicBezTo>
                    <a:pt x="650" y="160"/>
                    <a:pt x="437" y="171"/>
                    <a:pt x="267" y="171"/>
                  </a:cubicBezTo>
                  <a:lnTo>
                    <a:pt x="0" y="171"/>
                  </a:lnTo>
                  <a:lnTo>
                    <a:pt x="1140" y="1820"/>
                  </a:lnTo>
                  <a:cubicBezTo>
                    <a:pt x="1140" y="1820"/>
                    <a:pt x="1192" y="1714"/>
                    <a:pt x="1267" y="1543"/>
                  </a:cubicBezTo>
                  <a:cubicBezTo>
                    <a:pt x="1341" y="1373"/>
                    <a:pt x="1438" y="1139"/>
                    <a:pt x="1512" y="916"/>
                  </a:cubicBezTo>
                  <a:cubicBezTo>
                    <a:pt x="1597" y="682"/>
                    <a:pt x="1661" y="458"/>
                    <a:pt x="1703" y="277"/>
                  </a:cubicBezTo>
                  <a:cubicBezTo>
                    <a:pt x="1746" y="107"/>
                    <a:pt x="1778" y="1"/>
                    <a:pt x="1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7"/>
            <p:cNvSpPr/>
            <p:nvPr/>
          </p:nvSpPr>
          <p:spPr>
            <a:xfrm>
              <a:off x="2192404" y="5390988"/>
              <a:ext cx="14705" cy="16582"/>
            </a:xfrm>
            <a:custGeom>
              <a:avLst/>
              <a:gdLst/>
              <a:ahLst/>
              <a:cxnLst/>
              <a:rect l="l" t="t" r="r" b="b"/>
              <a:pathLst>
                <a:path w="1747" h="1970" extrusionOk="0">
                  <a:moveTo>
                    <a:pt x="1384" y="0"/>
                  </a:moveTo>
                  <a:lnTo>
                    <a:pt x="1193" y="192"/>
                  </a:lnTo>
                  <a:cubicBezTo>
                    <a:pt x="1076" y="298"/>
                    <a:pt x="916" y="458"/>
                    <a:pt x="736" y="596"/>
                  </a:cubicBezTo>
                  <a:cubicBezTo>
                    <a:pt x="565" y="735"/>
                    <a:pt x="384" y="873"/>
                    <a:pt x="246" y="969"/>
                  </a:cubicBezTo>
                  <a:cubicBezTo>
                    <a:pt x="97" y="1064"/>
                    <a:pt x="1" y="1128"/>
                    <a:pt x="1" y="1128"/>
                  </a:cubicBezTo>
                  <a:cubicBezTo>
                    <a:pt x="1" y="1128"/>
                    <a:pt x="97" y="1192"/>
                    <a:pt x="246" y="1277"/>
                  </a:cubicBezTo>
                  <a:cubicBezTo>
                    <a:pt x="405" y="1373"/>
                    <a:pt x="608" y="1480"/>
                    <a:pt x="831" y="1586"/>
                  </a:cubicBezTo>
                  <a:cubicBezTo>
                    <a:pt x="1044" y="1703"/>
                    <a:pt x="1278" y="1788"/>
                    <a:pt x="1448" y="1863"/>
                  </a:cubicBezTo>
                  <a:cubicBezTo>
                    <a:pt x="1630" y="1927"/>
                    <a:pt x="1746" y="1969"/>
                    <a:pt x="1746" y="1969"/>
                  </a:cubicBezTo>
                  <a:lnTo>
                    <a:pt x="13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7"/>
            <p:cNvSpPr/>
            <p:nvPr/>
          </p:nvSpPr>
          <p:spPr>
            <a:xfrm>
              <a:off x="2205847" y="5390626"/>
              <a:ext cx="14335" cy="16490"/>
            </a:xfrm>
            <a:custGeom>
              <a:avLst/>
              <a:gdLst/>
              <a:ahLst/>
              <a:cxnLst/>
              <a:rect l="l" t="t" r="r" b="b"/>
              <a:pathLst>
                <a:path w="1703" h="1959" extrusionOk="0">
                  <a:moveTo>
                    <a:pt x="0" y="1"/>
                  </a:moveTo>
                  <a:lnTo>
                    <a:pt x="416" y="1959"/>
                  </a:lnTo>
                  <a:cubicBezTo>
                    <a:pt x="416" y="1959"/>
                    <a:pt x="511" y="1874"/>
                    <a:pt x="650" y="1746"/>
                  </a:cubicBezTo>
                  <a:cubicBezTo>
                    <a:pt x="777" y="1618"/>
                    <a:pt x="948" y="1438"/>
                    <a:pt x="1118" y="1267"/>
                  </a:cubicBezTo>
                  <a:cubicBezTo>
                    <a:pt x="1277" y="1076"/>
                    <a:pt x="1426" y="895"/>
                    <a:pt x="1533" y="757"/>
                  </a:cubicBezTo>
                  <a:cubicBezTo>
                    <a:pt x="1639" y="608"/>
                    <a:pt x="1703" y="511"/>
                    <a:pt x="1703" y="511"/>
                  </a:cubicBezTo>
                  <a:cubicBezTo>
                    <a:pt x="1703" y="511"/>
                    <a:pt x="1586" y="490"/>
                    <a:pt x="1416" y="459"/>
                  </a:cubicBezTo>
                  <a:cubicBezTo>
                    <a:pt x="1256" y="426"/>
                    <a:pt x="1033" y="363"/>
                    <a:pt x="820" y="310"/>
                  </a:cubicBezTo>
                  <a:cubicBezTo>
                    <a:pt x="596" y="235"/>
                    <a:pt x="394" y="171"/>
                    <a:pt x="245" y="107"/>
                  </a:cubicBezTo>
                  <a:cubicBezTo>
                    <a:pt x="96" y="4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7"/>
            <p:cNvSpPr/>
            <p:nvPr/>
          </p:nvSpPr>
          <p:spPr>
            <a:xfrm>
              <a:off x="2164634" y="5390626"/>
              <a:ext cx="14343" cy="16490"/>
            </a:xfrm>
            <a:custGeom>
              <a:avLst/>
              <a:gdLst/>
              <a:ahLst/>
              <a:cxnLst/>
              <a:rect l="l" t="t" r="r" b="b"/>
              <a:pathLst>
                <a:path w="1704" h="1959" extrusionOk="0">
                  <a:moveTo>
                    <a:pt x="1704" y="1"/>
                  </a:moveTo>
                  <a:cubicBezTo>
                    <a:pt x="1704" y="1"/>
                    <a:pt x="1608" y="43"/>
                    <a:pt x="1459" y="107"/>
                  </a:cubicBezTo>
                  <a:cubicBezTo>
                    <a:pt x="1310" y="171"/>
                    <a:pt x="1108" y="235"/>
                    <a:pt x="885" y="310"/>
                  </a:cubicBezTo>
                  <a:cubicBezTo>
                    <a:pt x="682" y="363"/>
                    <a:pt x="448" y="426"/>
                    <a:pt x="289" y="459"/>
                  </a:cubicBezTo>
                  <a:cubicBezTo>
                    <a:pt x="118" y="490"/>
                    <a:pt x="1" y="511"/>
                    <a:pt x="1" y="511"/>
                  </a:cubicBezTo>
                  <a:cubicBezTo>
                    <a:pt x="1" y="511"/>
                    <a:pt x="76" y="608"/>
                    <a:pt x="171" y="757"/>
                  </a:cubicBezTo>
                  <a:cubicBezTo>
                    <a:pt x="278" y="895"/>
                    <a:pt x="427" y="1076"/>
                    <a:pt x="587" y="1267"/>
                  </a:cubicBezTo>
                  <a:cubicBezTo>
                    <a:pt x="757" y="1438"/>
                    <a:pt x="927" y="1618"/>
                    <a:pt x="1055" y="1746"/>
                  </a:cubicBezTo>
                  <a:cubicBezTo>
                    <a:pt x="1193" y="1874"/>
                    <a:pt x="1289" y="1959"/>
                    <a:pt x="1289" y="1959"/>
                  </a:cubicBezTo>
                  <a:lnTo>
                    <a:pt x="17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7"/>
            <p:cNvSpPr/>
            <p:nvPr/>
          </p:nvSpPr>
          <p:spPr>
            <a:xfrm>
              <a:off x="2177808" y="5390988"/>
              <a:ext cx="14604" cy="16582"/>
            </a:xfrm>
            <a:custGeom>
              <a:avLst/>
              <a:gdLst/>
              <a:ahLst/>
              <a:cxnLst/>
              <a:rect l="l" t="t" r="r" b="b"/>
              <a:pathLst>
                <a:path w="1735" h="1970" extrusionOk="0">
                  <a:moveTo>
                    <a:pt x="351" y="0"/>
                  </a:moveTo>
                  <a:lnTo>
                    <a:pt x="1" y="1969"/>
                  </a:lnTo>
                  <a:cubicBezTo>
                    <a:pt x="1" y="1969"/>
                    <a:pt x="117" y="1927"/>
                    <a:pt x="288" y="1863"/>
                  </a:cubicBezTo>
                  <a:cubicBezTo>
                    <a:pt x="469" y="1788"/>
                    <a:pt x="692" y="1703"/>
                    <a:pt x="905" y="1586"/>
                  </a:cubicBezTo>
                  <a:cubicBezTo>
                    <a:pt x="1129" y="1480"/>
                    <a:pt x="1331" y="1373"/>
                    <a:pt x="1491" y="1277"/>
                  </a:cubicBezTo>
                  <a:cubicBezTo>
                    <a:pt x="1640" y="1192"/>
                    <a:pt x="1735" y="1128"/>
                    <a:pt x="1735" y="1128"/>
                  </a:cubicBezTo>
                  <a:cubicBezTo>
                    <a:pt x="1735" y="1128"/>
                    <a:pt x="1640" y="1064"/>
                    <a:pt x="1491" y="969"/>
                  </a:cubicBezTo>
                  <a:cubicBezTo>
                    <a:pt x="1352" y="873"/>
                    <a:pt x="1171" y="735"/>
                    <a:pt x="1001" y="596"/>
                  </a:cubicBezTo>
                  <a:cubicBezTo>
                    <a:pt x="820" y="458"/>
                    <a:pt x="660" y="298"/>
                    <a:pt x="543" y="192"/>
                  </a:cubicBezTo>
                  <a:cubicBezTo>
                    <a:pt x="437" y="75"/>
                    <a:pt x="351"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7"/>
            <p:cNvSpPr/>
            <p:nvPr/>
          </p:nvSpPr>
          <p:spPr>
            <a:xfrm>
              <a:off x="2141081" y="5379254"/>
              <a:ext cx="14966" cy="15320"/>
            </a:xfrm>
            <a:custGeom>
              <a:avLst/>
              <a:gdLst/>
              <a:ahLst/>
              <a:cxnLst/>
              <a:rect l="l" t="t" r="r" b="b"/>
              <a:pathLst>
                <a:path w="1778" h="1820" extrusionOk="0">
                  <a:moveTo>
                    <a:pt x="1" y="1"/>
                  </a:moveTo>
                  <a:cubicBezTo>
                    <a:pt x="1" y="1"/>
                    <a:pt x="32" y="107"/>
                    <a:pt x="75" y="277"/>
                  </a:cubicBezTo>
                  <a:cubicBezTo>
                    <a:pt x="117" y="458"/>
                    <a:pt x="192" y="682"/>
                    <a:pt x="266" y="916"/>
                  </a:cubicBezTo>
                  <a:cubicBezTo>
                    <a:pt x="341" y="1139"/>
                    <a:pt x="436" y="1373"/>
                    <a:pt x="511" y="1543"/>
                  </a:cubicBezTo>
                  <a:cubicBezTo>
                    <a:pt x="585" y="1714"/>
                    <a:pt x="639" y="1820"/>
                    <a:pt x="639" y="1820"/>
                  </a:cubicBezTo>
                  <a:lnTo>
                    <a:pt x="1777" y="171"/>
                  </a:lnTo>
                  <a:lnTo>
                    <a:pt x="1512" y="171"/>
                  </a:lnTo>
                  <a:cubicBezTo>
                    <a:pt x="1341" y="171"/>
                    <a:pt x="1129" y="160"/>
                    <a:pt x="905" y="139"/>
                  </a:cubicBezTo>
                  <a:cubicBezTo>
                    <a:pt x="682" y="117"/>
                    <a:pt x="458" y="86"/>
                    <a:pt x="287" y="53"/>
                  </a:cubicBezTo>
                  <a:cubicBezTo>
                    <a:pt x="117" y="22"/>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7"/>
            <p:cNvSpPr/>
            <p:nvPr/>
          </p:nvSpPr>
          <p:spPr>
            <a:xfrm>
              <a:off x="2148430" y="5381763"/>
              <a:ext cx="16212" cy="14251"/>
            </a:xfrm>
            <a:custGeom>
              <a:avLst/>
              <a:gdLst/>
              <a:ahLst/>
              <a:cxnLst/>
              <a:rect l="l" t="t" r="r" b="b"/>
              <a:pathLst>
                <a:path w="1926" h="1693" extrusionOk="0">
                  <a:moveTo>
                    <a:pt x="1086" y="1"/>
                  </a:moveTo>
                  <a:lnTo>
                    <a:pt x="0" y="1682"/>
                  </a:lnTo>
                  <a:cubicBezTo>
                    <a:pt x="0" y="1682"/>
                    <a:pt x="117" y="1682"/>
                    <a:pt x="308" y="1692"/>
                  </a:cubicBezTo>
                  <a:cubicBezTo>
                    <a:pt x="500" y="1692"/>
                    <a:pt x="745" y="1692"/>
                    <a:pt x="989" y="1682"/>
                  </a:cubicBezTo>
                  <a:lnTo>
                    <a:pt x="1341" y="1650"/>
                  </a:lnTo>
                  <a:cubicBezTo>
                    <a:pt x="1447" y="1639"/>
                    <a:pt x="1554" y="1628"/>
                    <a:pt x="1639" y="1618"/>
                  </a:cubicBezTo>
                  <a:cubicBezTo>
                    <a:pt x="1724" y="1597"/>
                    <a:pt x="1798" y="1586"/>
                    <a:pt x="1852" y="1586"/>
                  </a:cubicBezTo>
                  <a:cubicBezTo>
                    <a:pt x="1894" y="1576"/>
                    <a:pt x="1926" y="1564"/>
                    <a:pt x="1926" y="1564"/>
                  </a:cubicBezTo>
                  <a:cubicBezTo>
                    <a:pt x="1926" y="1564"/>
                    <a:pt x="1916" y="1543"/>
                    <a:pt x="1883" y="1501"/>
                  </a:cubicBezTo>
                  <a:cubicBezTo>
                    <a:pt x="1852" y="1458"/>
                    <a:pt x="1820" y="1405"/>
                    <a:pt x="1767" y="1330"/>
                  </a:cubicBezTo>
                  <a:cubicBezTo>
                    <a:pt x="1724" y="1256"/>
                    <a:pt x="1671" y="1171"/>
                    <a:pt x="1618" y="1086"/>
                  </a:cubicBezTo>
                  <a:cubicBezTo>
                    <a:pt x="1564" y="990"/>
                    <a:pt x="1511" y="894"/>
                    <a:pt x="1447" y="788"/>
                  </a:cubicBezTo>
                  <a:cubicBezTo>
                    <a:pt x="1341" y="597"/>
                    <a:pt x="1256" y="394"/>
                    <a:pt x="1192" y="245"/>
                  </a:cubicBezTo>
                  <a:cubicBezTo>
                    <a:pt x="1128" y="96"/>
                    <a:pt x="1086" y="1"/>
                    <a:pt x="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7"/>
            <p:cNvSpPr/>
            <p:nvPr/>
          </p:nvSpPr>
          <p:spPr>
            <a:xfrm>
              <a:off x="2124330" y="5355693"/>
              <a:ext cx="14251" cy="16313"/>
            </a:xfrm>
            <a:custGeom>
              <a:avLst/>
              <a:gdLst/>
              <a:ahLst/>
              <a:cxnLst/>
              <a:rect l="l" t="t" r="r" b="b"/>
              <a:pathLst>
                <a:path w="1693" h="1938" extrusionOk="0">
                  <a:moveTo>
                    <a:pt x="128" y="0"/>
                  </a:moveTo>
                  <a:cubicBezTo>
                    <a:pt x="128" y="0"/>
                    <a:pt x="118" y="33"/>
                    <a:pt x="107" y="85"/>
                  </a:cubicBezTo>
                  <a:cubicBezTo>
                    <a:pt x="107" y="128"/>
                    <a:pt x="96" y="203"/>
                    <a:pt x="85" y="288"/>
                  </a:cubicBezTo>
                  <a:cubicBezTo>
                    <a:pt x="75" y="373"/>
                    <a:pt x="54" y="480"/>
                    <a:pt x="43" y="596"/>
                  </a:cubicBezTo>
                  <a:cubicBezTo>
                    <a:pt x="32" y="703"/>
                    <a:pt x="21" y="820"/>
                    <a:pt x="21" y="948"/>
                  </a:cubicBezTo>
                  <a:cubicBezTo>
                    <a:pt x="0" y="1192"/>
                    <a:pt x="0" y="1426"/>
                    <a:pt x="0" y="1618"/>
                  </a:cubicBezTo>
                  <a:cubicBezTo>
                    <a:pt x="11" y="1809"/>
                    <a:pt x="11" y="1937"/>
                    <a:pt x="11" y="1937"/>
                  </a:cubicBezTo>
                  <a:lnTo>
                    <a:pt x="1693" y="841"/>
                  </a:lnTo>
                  <a:cubicBezTo>
                    <a:pt x="1693" y="841"/>
                    <a:pt x="1596" y="799"/>
                    <a:pt x="1447" y="745"/>
                  </a:cubicBezTo>
                  <a:cubicBezTo>
                    <a:pt x="1298" y="671"/>
                    <a:pt x="1097" y="586"/>
                    <a:pt x="905" y="480"/>
                  </a:cubicBezTo>
                  <a:cubicBezTo>
                    <a:pt x="809" y="426"/>
                    <a:pt x="702" y="362"/>
                    <a:pt x="617" y="320"/>
                  </a:cubicBezTo>
                  <a:cubicBezTo>
                    <a:pt x="522" y="267"/>
                    <a:pt x="437" y="203"/>
                    <a:pt x="362" y="160"/>
                  </a:cubicBezTo>
                  <a:cubicBezTo>
                    <a:pt x="298" y="118"/>
                    <a:pt x="234" y="75"/>
                    <a:pt x="192" y="43"/>
                  </a:cubicBezTo>
                  <a:cubicBezTo>
                    <a:pt x="149" y="22"/>
                    <a:pt x="128" y="0"/>
                    <a:pt x="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7"/>
            <p:cNvSpPr/>
            <p:nvPr/>
          </p:nvSpPr>
          <p:spPr>
            <a:xfrm>
              <a:off x="2125761" y="5364287"/>
              <a:ext cx="15328" cy="14975"/>
            </a:xfrm>
            <a:custGeom>
              <a:avLst/>
              <a:gdLst/>
              <a:ahLst/>
              <a:cxnLst/>
              <a:rect l="l" t="t" r="r" b="b"/>
              <a:pathLst>
                <a:path w="1821" h="1779" extrusionOk="0">
                  <a:moveTo>
                    <a:pt x="1650" y="1"/>
                  </a:moveTo>
                  <a:lnTo>
                    <a:pt x="0" y="1140"/>
                  </a:lnTo>
                  <a:cubicBezTo>
                    <a:pt x="0" y="1140"/>
                    <a:pt x="118" y="1193"/>
                    <a:pt x="288" y="1268"/>
                  </a:cubicBezTo>
                  <a:cubicBezTo>
                    <a:pt x="458" y="1353"/>
                    <a:pt x="681" y="1438"/>
                    <a:pt x="916" y="1512"/>
                  </a:cubicBezTo>
                  <a:cubicBezTo>
                    <a:pt x="1139" y="1597"/>
                    <a:pt x="1363" y="1661"/>
                    <a:pt x="1544" y="1704"/>
                  </a:cubicBezTo>
                  <a:cubicBezTo>
                    <a:pt x="1714" y="1746"/>
                    <a:pt x="1821" y="1779"/>
                    <a:pt x="1821" y="1779"/>
                  </a:cubicBezTo>
                  <a:cubicBezTo>
                    <a:pt x="1821" y="1779"/>
                    <a:pt x="1799" y="1661"/>
                    <a:pt x="1767" y="1491"/>
                  </a:cubicBezTo>
                  <a:cubicBezTo>
                    <a:pt x="1735" y="1321"/>
                    <a:pt x="1703" y="1098"/>
                    <a:pt x="1682" y="874"/>
                  </a:cubicBezTo>
                  <a:cubicBezTo>
                    <a:pt x="1661" y="651"/>
                    <a:pt x="1650" y="438"/>
                    <a:pt x="1650" y="267"/>
                  </a:cubicBezTo>
                  <a:lnTo>
                    <a:pt x="1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7"/>
            <p:cNvSpPr/>
            <p:nvPr/>
          </p:nvSpPr>
          <p:spPr>
            <a:xfrm>
              <a:off x="2112772" y="5328016"/>
              <a:ext cx="16582" cy="14604"/>
            </a:xfrm>
            <a:custGeom>
              <a:avLst/>
              <a:gdLst/>
              <a:ahLst/>
              <a:cxnLst/>
              <a:rect l="l" t="t" r="r" b="b"/>
              <a:pathLst>
                <a:path w="1970" h="1735" extrusionOk="0">
                  <a:moveTo>
                    <a:pt x="841" y="0"/>
                  </a:moveTo>
                  <a:cubicBezTo>
                    <a:pt x="831" y="11"/>
                    <a:pt x="777" y="96"/>
                    <a:pt x="692" y="245"/>
                  </a:cubicBezTo>
                  <a:cubicBezTo>
                    <a:pt x="597" y="394"/>
                    <a:pt x="490" y="596"/>
                    <a:pt x="384" y="819"/>
                  </a:cubicBezTo>
                  <a:cubicBezTo>
                    <a:pt x="277" y="1032"/>
                    <a:pt x="181" y="1266"/>
                    <a:pt x="107" y="1437"/>
                  </a:cubicBezTo>
                  <a:cubicBezTo>
                    <a:pt x="43" y="1618"/>
                    <a:pt x="1" y="1735"/>
                    <a:pt x="1" y="1735"/>
                  </a:cubicBezTo>
                  <a:lnTo>
                    <a:pt x="1969" y="1373"/>
                  </a:lnTo>
                  <a:lnTo>
                    <a:pt x="1777" y="1181"/>
                  </a:lnTo>
                  <a:cubicBezTo>
                    <a:pt x="1671" y="1065"/>
                    <a:pt x="1522" y="905"/>
                    <a:pt x="1384" y="724"/>
                  </a:cubicBezTo>
                  <a:cubicBezTo>
                    <a:pt x="1245" y="554"/>
                    <a:pt x="1096" y="372"/>
                    <a:pt x="1011" y="235"/>
                  </a:cubicBezTo>
                  <a:cubicBezTo>
                    <a:pt x="916" y="96"/>
                    <a:pt x="852" y="11"/>
                    <a:pt x="8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7"/>
            <p:cNvSpPr/>
            <p:nvPr/>
          </p:nvSpPr>
          <p:spPr>
            <a:xfrm>
              <a:off x="2113218" y="5341358"/>
              <a:ext cx="16490" cy="14343"/>
            </a:xfrm>
            <a:custGeom>
              <a:avLst/>
              <a:gdLst/>
              <a:ahLst/>
              <a:cxnLst/>
              <a:rect l="l" t="t" r="r" b="b"/>
              <a:pathLst>
                <a:path w="1959" h="1704" extrusionOk="0">
                  <a:moveTo>
                    <a:pt x="1959" y="1"/>
                  </a:moveTo>
                  <a:lnTo>
                    <a:pt x="1" y="416"/>
                  </a:lnTo>
                  <a:cubicBezTo>
                    <a:pt x="1" y="416"/>
                    <a:pt x="86" y="511"/>
                    <a:pt x="213" y="650"/>
                  </a:cubicBezTo>
                  <a:cubicBezTo>
                    <a:pt x="341" y="788"/>
                    <a:pt x="522" y="958"/>
                    <a:pt x="703" y="1118"/>
                  </a:cubicBezTo>
                  <a:cubicBezTo>
                    <a:pt x="884" y="1278"/>
                    <a:pt x="1065" y="1427"/>
                    <a:pt x="1214" y="1533"/>
                  </a:cubicBezTo>
                  <a:cubicBezTo>
                    <a:pt x="1352" y="1640"/>
                    <a:pt x="1448" y="1703"/>
                    <a:pt x="1448" y="1703"/>
                  </a:cubicBezTo>
                  <a:cubicBezTo>
                    <a:pt x="1448" y="1703"/>
                    <a:pt x="1469" y="1587"/>
                    <a:pt x="1501" y="1416"/>
                  </a:cubicBezTo>
                  <a:cubicBezTo>
                    <a:pt x="1533" y="1256"/>
                    <a:pt x="1597" y="1033"/>
                    <a:pt x="1661" y="821"/>
                  </a:cubicBezTo>
                  <a:cubicBezTo>
                    <a:pt x="1724" y="608"/>
                    <a:pt x="1788" y="405"/>
                    <a:pt x="1863" y="246"/>
                  </a:cubicBezTo>
                  <a:cubicBezTo>
                    <a:pt x="1916" y="97"/>
                    <a:pt x="1959" y="1"/>
                    <a:pt x="1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7"/>
            <p:cNvSpPr/>
            <p:nvPr/>
          </p:nvSpPr>
          <p:spPr>
            <a:xfrm>
              <a:off x="2285840" y="5328016"/>
              <a:ext cx="41751" cy="34167"/>
            </a:xfrm>
            <a:custGeom>
              <a:avLst/>
              <a:gdLst/>
              <a:ahLst/>
              <a:cxnLst/>
              <a:rect l="l" t="t" r="r" b="b"/>
              <a:pathLst>
                <a:path w="4960" h="4059" extrusionOk="0">
                  <a:moveTo>
                    <a:pt x="2416" y="0"/>
                  </a:moveTo>
                  <a:cubicBezTo>
                    <a:pt x="2054" y="11"/>
                    <a:pt x="1735" y="160"/>
                    <a:pt x="1448" y="341"/>
                  </a:cubicBezTo>
                  <a:cubicBezTo>
                    <a:pt x="1235" y="479"/>
                    <a:pt x="1044" y="649"/>
                    <a:pt x="862" y="819"/>
                  </a:cubicBezTo>
                  <a:cubicBezTo>
                    <a:pt x="692" y="980"/>
                    <a:pt x="543" y="1160"/>
                    <a:pt x="415" y="1309"/>
                  </a:cubicBezTo>
                  <a:cubicBezTo>
                    <a:pt x="277" y="1458"/>
                    <a:pt x="181" y="1586"/>
                    <a:pt x="117" y="1682"/>
                  </a:cubicBezTo>
                  <a:cubicBezTo>
                    <a:pt x="43" y="1777"/>
                    <a:pt x="1" y="1841"/>
                    <a:pt x="1" y="1841"/>
                  </a:cubicBezTo>
                  <a:cubicBezTo>
                    <a:pt x="1" y="1841"/>
                    <a:pt x="22" y="1895"/>
                    <a:pt x="65" y="1990"/>
                  </a:cubicBezTo>
                  <a:cubicBezTo>
                    <a:pt x="107" y="2096"/>
                    <a:pt x="181" y="2235"/>
                    <a:pt x="256" y="2394"/>
                  </a:cubicBezTo>
                  <a:cubicBezTo>
                    <a:pt x="341" y="2554"/>
                    <a:pt x="448" y="2735"/>
                    <a:pt x="575" y="2927"/>
                  </a:cubicBezTo>
                  <a:cubicBezTo>
                    <a:pt x="703" y="3108"/>
                    <a:pt x="841" y="3299"/>
                    <a:pt x="1022" y="3480"/>
                  </a:cubicBezTo>
                  <a:cubicBezTo>
                    <a:pt x="1359" y="3797"/>
                    <a:pt x="1789" y="4059"/>
                    <a:pt x="2362" y="4059"/>
                  </a:cubicBezTo>
                  <a:cubicBezTo>
                    <a:pt x="2404" y="4059"/>
                    <a:pt x="2447" y="4057"/>
                    <a:pt x="2491" y="4055"/>
                  </a:cubicBezTo>
                  <a:cubicBezTo>
                    <a:pt x="2820" y="4023"/>
                    <a:pt x="3193" y="3917"/>
                    <a:pt x="3608" y="3671"/>
                  </a:cubicBezTo>
                  <a:cubicBezTo>
                    <a:pt x="3811" y="3544"/>
                    <a:pt x="4034" y="3385"/>
                    <a:pt x="4257" y="3182"/>
                  </a:cubicBezTo>
                  <a:cubicBezTo>
                    <a:pt x="4481" y="2980"/>
                    <a:pt x="4715" y="2735"/>
                    <a:pt x="4960" y="2437"/>
                  </a:cubicBezTo>
                  <a:cubicBezTo>
                    <a:pt x="4800" y="2054"/>
                    <a:pt x="4662" y="1735"/>
                    <a:pt x="4492" y="1458"/>
                  </a:cubicBezTo>
                  <a:cubicBezTo>
                    <a:pt x="4321" y="1181"/>
                    <a:pt x="4161" y="958"/>
                    <a:pt x="4002" y="777"/>
                  </a:cubicBezTo>
                  <a:cubicBezTo>
                    <a:pt x="3650" y="405"/>
                    <a:pt x="3331" y="192"/>
                    <a:pt x="3023" y="86"/>
                  </a:cubicBezTo>
                  <a:cubicBezTo>
                    <a:pt x="2874" y="32"/>
                    <a:pt x="2735" y="0"/>
                    <a:pt x="2597"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7"/>
            <p:cNvSpPr/>
            <p:nvPr/>
          </p:nvSpPr>
          <p:spPr>
            <a:xfrm>
              <a:off x="2286741" y="5334261"/>
              <a:ext cx="30547" cy="21027"/>
            </a:xfrm>
            <a:custGeom>
              <a:avLst/>
              <a:gdLst/>
              <a:ahLst/>
              <a:cxnLst/>
              <a:rect l="l" t="t" r="r" b="b"/>
              <a:pathLst>
                <a:path w="3629" h="2498" extrusionOk="0">
                  <a:moveTo>
                    <a:pt x="1910" y="0"/>
                  </a:moveTo>
                  <a:cubicBezTo>
                    <a:pt x="1652" y="0"/>
                    <a:pt x="1409" y="72"/>
                    <a:pt x="1192" y="174"/>
                  </a:cubicBezTo>
                  <a:cubicBezTo>
                    <a:pt x="1011" y="248"/>
                    <a:pt x="862" y="354"/>
                    <a:pt x="713" y="450"/>
                  </a:cubicBezTo>
                  <a:cubicBezTo>
                    <a:pt x="575" y="557"/>
                    <a:pt x="447" y="652"/>
                    <a:pt x="341" y="748"/>
                  </a:cubicBezTo>
                  <a:cubicBezTo>
                    <a:pt x="234" y="833"/>
                    <a:pt x="149" y="919"/>
                    <a:pt x="96" y="982"/>
                  </a:cubicBezTo>
                  <a:cubicBezTo>
                    <a:pt x="32" y="1035"/>
                    <a:pt x="0" y="1068"/>
                    <a:pt x="0" y="1068"/>
                  </a:cubicBezTo>
                  <a:cubicBezTo>
                    <a:pt x="0" y="1068"/>
                    <a:pt x="85" y="1227"/>
                    <a:pt x="245" y="1429"/>
                  </a:cubicBezTo>
                  <a:cubicBezTo>
                    <a:pt x="405" y="1642"/>
                    <a:pt x="628" y="1908"/>
                    <a:pt x="926" y="2132"/>
                  </a:cubicBezTo>
                  <a:cubicBezTo>
                    <a:pt x="1190" y="2337"/>
                    <a:pt x="1526" y="2497"/>
                    <a:pt x="1926" y="2497"/>
                  </a:cubicBezTo>
                  <a:cubicBezTo>
                    <a:pt x="1961" y="2497"/>
                    <a:pt x="1996" y="2496"/>
                    <a:pt x="2032" y="2494"/>
                  </a:cubicBezTo>
                  <a:cubicBezTo>
                    <a:pt x="2266" y="2472"/>
                    <a:pt x="2512" y="2397"/>
                    <a:pt x="2777" y="2248"/>
                  </a:cubicBezTo>
                  <a:cubicBezTo>
                    <a:pt x="3054" y="2099"/>
                    <a:pt x="3331" y="1865"/>
                    <a:pt x="3629" y="1525"/>
                  </a:cubicBezTo>
                  <a:cubicBezTo>
                    <a:pt x="3257" y="631"/>
                    <a:pt x="2788" y="238"/>
                    <a:pt x="2363" y="77"/>
                  </a:cubicBezTo>
                  <a:cubicBezTo>
                    <a:pt x="2208" y="23"/>
                    <a:pt x="2056" y="0"/>
                    <a:pt x="1910"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7"/>
            <p:cNvSpPr/>
            <p:nvPr/>
          </p:nvSpPr>
          <p:spPr>
            <a:xfrm>
              <a:off x="2286825" y="5336256"/>
              <a:ext cx="26616" cy="16591"/>
            </a:xfrm>
            <a:custGeom>
              <a:avLst/>
              <a:gdLst/>
              <a:ahLst/>
              <a:cxnLst/>
              <a:rect l="l" t="t" r="r" b="b"/>
              <a:pathLst>
                <a:path w="3162" h="1971" extrusionOk="0">
                  <a:moveTo>
                    <a:pt x="1677" y="1"/>
                  </a:moveTo>
                  <a:cubicBezTo>
                    <a:pt x="1468" y="1"/>
                    <a:pt x="1269" y="48"/>
                    <a:pt x="1086" y="117"/>
                  </a:cubicBezTo>
                  <a:cubicBezTo>
                    <a:pt x="778" y="245"/>
                    <a:pt x="501" y="415"/>
                    <a:pt x="309" y="564"/>
                  </a:cubicBezTo>
                  <a:cubicBezTo>
                    <a:pt x="213" y="628"/>
                    <a:pt x="139" y="692"/>
                    <a:pt x="86" y="734"/>
                  </a:cubicBezTo>
                  <a:cubicBezTo>
                    <a:pt x="22" y="788"/>
                    <a:pt x="0" y="809"/>
                    <a:pt x="0" y="809"/>
                  </a:cubicBezTo>
                  <a:cubicBezTo>
                    <a:pt x="0" y="809"/>
                    <a:pt x="75" y="937"/>
                    <a:pt x="235" y="1107"/>
                  </a:cubicBezTo>
                  <a:cubicBezTo>
                    <a:pt x="309" y="1192"/>
                    <a:pt x="405" y="1288"/>
                    <a:pt x="511" y="1394"/>
                  </a:cubicBezTo>
                  <a:cubicBezTo>
                    <a:pt x="618" y="1490"/>
                    <a:pt x="735" y="1586"/>
                    <a:pt x="873" y="1682"/>
                  </a:cubicBezTo>
                  <a:cubicBezTo>
                    <a:pt x="1131" y="1840"/>
                    <a:pt x="1435" y="1971"/>
                    <a:pt x="1785" y="1971"/>
                  </a:cubicBezTo>
                  <a:cubicBezTo>
                    <a:pt x="1811" y="1971"/>
                    <a:pt x="1837" y="1970"/>
                    <a:pt x="1863" y="1969"/>
                  </a:cubicBezTo>
                  <a:cubicBezTo>
                    <a:pt x="2055" y="1948"/>
                    <a:pt x="2268" y="1895"/>
                    <a:pt x="2480" y="1777"/>
                  </a:cubicBezTo>
                  <a:cubicBezTo>
                    <a:pt x="2693" y="1661"/>
                    <a:pt x="2927" y="1479"/>
                    <a:pt x="3161" y="1214"/>
                  </a:cubicBezTo>
                  <a:cubicBezTo>
                    <a:pt x="3012" y="862"/>
                    <a:pt x="2842" y="618"/>
                    <a:pt x="2661" y="436"/>
                  </a:cubicBezTo>
                  <a:cubicBezTo>
                    <a:pt x="2480" y="245"/>
                    <a:pt x="2299" y="138"/>
                    <a:pt x="2119" y="75"/>
                  </a:cubicBezTo>
                  <a:cubicBezTo>
                    <a:pt x="1967" y="23"/>
                    <a:pt x="1820" y="1"/>
                    <a:pt x="1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7"/>
            <p:cNvSpPr/>
            <p:nvPr/>
          </p:nvSpPr>
          <p:spPr>
            <a:xfrm>
              <a:off x="2277153" y="5361106"/>
              <a:ext cx="38342" cy="33645"/>
            </a:xfrm>
            <a:custGeom>
              <a:avLst/>
              <a:gdLst/>
              <a:ahLst/>
              <a:cxnLst/>
              <a:rect l="l" t="t" r="r" b="b"/>
              <a:pathLst>
                <a:path w="4555" h="3997" extrusionOk="0">
                  <a:moveTo>
                    <a:pt x="2444" y="0"/>
                  </a:moveTo>
                  <a:cubicBezTo>
                    <a:pt x="2233" y="0"/>
                    <a:pt x="2025" y="33"/>
                    <a:pt x="1830" y="92"/>
                  </a:cubicBezTo>
                  <a:cubicBezTo>
                    <a:pt x="1575" y="166"/>
                    <a:pt x="1352" y="262"/>
                    <a:pt x="1128" y="369"/>
                  </a:cubicBezTo>
                  <a:cubicBezTo>
                    <a:pt x="905" y="485"/>
                    <a:pt x="724" y="603"/>
                    <a:pt x="553" y="709"/>
                  </a:cubicBezTo>
                  <a:cubicBezTo>
                    <a:pt x="383" y="816"/>
                    <a:pt x="245" y="911"/>
                    <a:pt x="149" y="986"/>
                  </a:cubicBezTo>
                  <a:cubicBezTo>
                    <a:pt x="54" y="1050"/>
                    <a:pt x="0" y="1092"/>
                    <a:pt x="0" y="1092"/>
                  </a:cubicBezTo>
                  <a:cubicBezTo>
                    <a:pt x="0" y="1092"/>
                    <a:pt x="0" y="1156"/>
                    <a:pt x="11" y="1263"/>
                  </a:cubicBezTo>
                  <a:cubicBezTo>
                    <a:pt x="21" y="1369"/>
                    <a:pt x="54" y="1518"/>
                    <a:pt x="75" y="1699"/>
                  </a:cubicBezTo>
                  <a:cubicBezTo>
                    <a:pt x="106" y="1880"/>
                    <a:pt x="160" y="2082"/>
                    <a:pt x="224" y="2306"/>
                  </a:cubicBezTo>
                  <a:cubicBezTo>
                    <a:pt x="288" y="2518"/>
                    <a:pt x="373" y="2741"/>
                    <a:pt x="490" y="2965"/>
                  </a:cubicBezTo>
                  <a:cubicBezTo>
                    <a:pt x="735" y="3391"/>
                    <a:pt x="1086" y="3795"/>
                    <a:pt x="1724" y="3944"/>
                  </a:cubicBezTo>
                  <a:cubicBezTo>
                    <a:pt x="1869" y="3978"/>
                    <a:pt x="2028" y="3996"/>
                    <a:pt x="2202" y="3996"/>
                  </a:cubicBezTo>
                  <a:cubicBezTo>
                    <a:pt x="2412" y="3996"/>
                    <a:pt x="2644" y="3970"/>
                    <a:pt x="2906" y="3912"/>
                  </a:cubicBezTo>
                  <a:cubicBezTo>
                    <a:pt x="3140" y="3848"/>
                    <a:pt x="3384" y="3763"/>
                    <a:pt x="3672" y="3635"/>
                  </a:cubicBezTo>
                  <a:cubicBezTo>
                    <a:pt x="3949" y="3508"/>
                    <a:pt x="4236" y="3337"/>
                    <a:pt x="4555" y="3136"/>
                  </a:cubicBezTo>
                  <a:cubicBezTo>
                    <a:pt x="4523" y="2720"/>
                    <a:pt x="4481" y="2369"/>
                    <a:pt x="4406" y="2060"/>
                  </a:cubicBezTo>
                  <a:cubicBezTo>
                    <a:pt x="4321" y="1752"/>
                    <a:pt x="4236" y="1486"/>
                    <a:pt x="4129" y="1263"/>
                  </a:cubicBezTo>
                  <a:cubicBezTo>
                    <a:pt x="3916" y="805"/>
                    <a:pt x="3661" y="507"/>
                    <a:pt x="3405" y="315"/>
                  </a:cubicBezTo>
                  <a:cubicBezTo>
                    <a:pt x="3150" y="124"/>
                    <a:pt x="2873" y="28"/>
                    <a:pt x="2608" y="7"/>
                  </a:cubicBezTo>
                  <a:cubicBezTo>
                    <a:pt x="2553" y="3"/>
                    <a:pt x="2498" y="0"/>
                    <a:pt x="2444"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7"/>
            <p:cNvSpPr/>
            <p:nvPr/>
          </p:nvSpPr>
          <p:spPr>
            <a:xfrm>
              <a:off x="2278046" y="5365954"/>
              <a:ext cx="28047" cy="21237"/>
            </a:xfrm>
            <a:custGeom>
              <a:avLst/>
              <a:gdLst/>
              <a:ahLst/>
              <a:cxnLst/>
              <a:rect l="l" t="t" r="r" b="b"/>
              <a:pathLst>
                <a:path w="3332" h="2523" extrusionOk="0">
                  <a:moveTo>
                    <a:pt x="1667" y="0"/>
                  </a:moveTo>
                  <a:cubicBezTo>
                    <a:pt x="1578" y="0"/>
                    <a:pt x="1491" y="6"/>
                    <a:pt x="1405" y="16"/>
                  </a:cubicBezTo>
                  <a:cubicBezTo>
                    <a:pt x="1214" y="48"/>
                    <a:pt x="1033" y="91"/>
                    <a:pt x="873" y="144"/>
                  </a:cubicBezTo>
                  <a:cubicBezTo>
                    <a:pt x="703" y="197"/>
                    <a:pt x="554" y="261"/>
                    <a:pt x="426" y="314"/>
                  </a:cubicBezTo>
                  <a:cubicBezTo>
                    <a:pt x="298" y="367"/>
                    <a:pt x="192" y="420"/>
                    <a:pt x="118" y="463"/>
                  </a:cubicBezTo>
                  <a:cubicBezTo>
                    <a:pt x="43" y="495"/>
                    <a:pt x="0" y="527"/>
                    <a:pt x="0" y="527"/>
                  </a:cubicBezTo>
                  <a:cubicBezTo>
                    <a:pt x="0" y="527"/>
                    <a:pt x="33" y="697"/>
                    <a:pt x="128" y="942"/>
                  </a:cubicBezTo>
                  <a:cubicBezTo>
                    <a:pt x="224" y="1197"/>
                    <a:pt x="352" y="1517"/>
                    <a:pt x="565" y="1815"/>
                  </a:cubicBezTo>
                  <a:cubicBezTo>
                    <a:pt x="788" y="2113"/>
                    <a:pt x="1086" y="2389"/>
                    <a:pt x="1523" y="2485"/>
                  </a:cubicBezTo>
                  <a:cubicBezTo>
                    <a:pt x="1634" y="2509"/>
                    <a:pt x="1755" y="2523"/>
                    <a:pt x="1885" y="2523"/>
                  </a:cubicBezTo>
                  <a:cubicBezTo>
                    <a:pt x="2277" y="2523"/>
                    <a:pt x="2756" y="2395"/>
                    <a:pt x="3332" y="2028"/>
                  </a:cubicBezTo>
                  <a:cubicBezTo>
                    <a:pt x="3236" y="1070"/>
                    <a:pt x="2906" y="548"/>
                    <a:pt x="2555" y="271"/>
                  </a:cubicBezTo>
                  <a:cubicBezTo>
                    <a:pt x="2275" y="66"/>
                    <a:pt x="1965" y="0"/>
                    <a:pt x="1667"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7"/>
            <p:cNvSpPr/>
            <p:nvPr/>
          </p:nvSpPr>
          <p:spPr>
            <a:xfrm>
              <a:off x="2278138" y="5367301"/>
              <a:ext cx="24461" cy="17146"/>
            </a:xfrm>
            <a:custGeom>
              <a:avLst/>
              <a:gdLst/>
              <a:ahLst/>
              <a:cxnLst/>
              <a:rect l="l" t="t" r="r" b="b"/>
              <a:pathLst>
                <a:path w="2906" h="2037" extrusionOk="0">
                  <a:moveTo>
                    <a:pt x="1376" y="1"/>
                  </a:moveTo>
                  <a:cubicBezTo>
                    <a:pt x="1332" y="1"/>
                    <a:pt x="1288" y="2"/>
                    <a:pt x="1245" y="5"/>
                  </a:cubicBezTo>
                  <a:cubicBezTo>
                    <a:pt x="926" y="37"/>
                    <a:pt x="597" y="122"/>
                    <a:pt x="373" y="196"/>
                  </a:cubicBezTo>
                  <a:cubicBezTo>
                    <a:pt x="266" y="239"/>
                    <a:pt x="171" y="271"/>
                    <a:pt x="107" y="303"/>
                  </a:cubicBezTo>
                  <a:cubicBezTo>
                    <a:pt x="43" y="324"/>
                    <a:pt x="1" y="345"/>
                    <a:pt x="1" y="345"/>
                  </a:cubicBezTo>
                  <a:cubicBezTo>
                    <a:pt x="1" y="345"/>
                    <a:pt x="43" y="484"/>
                    <a:pt x="138" y="697"/>
                  </a:cubicBezTo>
                  <a:cubicBezTo>
                    <a:pt x="192" y="803"/>
                    <a:pt x="256" y="920"/>
                    <a:pt x="320" y="1048"/>
                  </a:cubicBezTo>
                  <a:cubicBezTo>
                    <a:pt x="394" y="1175"/>
                    <a:pt x="479" y="1303"/>
                    <a:pt x="585" y="1431"/>
                  </a:cubicBezTo>
                  <a:cubicBezTo>
                    <a:pt x="788" y="1686"/>
                    <a:pt x="1065" y="1910"/>
                    <a:pt x="1437" y="1995"/>
                  </a:cubicBezTo>
                  <a:cubicBezTo>
                    <a:pt x="1538" y="2023"/>
                    <a:pt x="1645" y="2036"/>
                    <a:pt x="1760" y="2036"/>
                  </a:cubicBezTo>
                  <a:cubicBezTo>
                    <a:pt x="1864" y="2036"/>
                    <a:pt x="1976" y="2026"/>
                    <a:pt x="2097" y="2005"/>
                  </a:cubicBezTo>
                  <a:cubicBezTo>
                    <a:pt x="2331" y="1953"/>
                    <a:pt x="2607" y="1846"/>
                    <a:pt x="2905" y="1665"/>
                  </a:cubicBezTo>
                  <a:cubicBezTo>
                    <a:pt x="2863" y="1293"/>
                    <a:pt x="2778" y="995"/>
                    <a:pt x="2661" y="771"/>
                  </a:cubicBezTo>
                  <a:cubicBezTo>
                    <a:pt x="2544" y="548"/>
                    <a:pt x="2406" y="378"/>
                    <a:pt x="2246" y="271"/>
                  </a:cubicBezTo>
                  <a:cubicBezTo>
                    <a:pt x="1977" y="68"/>
                    <a:pt x="1669" y="1"/>
                    <a:pt x="1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7"/>
            <p:cNvSpPr/>
            <p:nvPr/>
          </p:nvSpPr>
          <p:spPr>
            <a:xfrm>
              <a:off x="2259409" y="5389827"/>
              <a:ext cx="34680" cy="33485"/>
            </a:xfrm>
            <a:custGeom>
              <a:avLst/>
              <a:gdLst/>
              <a:ahLst/>
              <a:cxnLst/>
              <a:rect l="l" t="t" r="r" b="b"/>
              <a:pathLst>
                <a:path w="4120" h="3978" extrusionOk="0">
                  <a:moveTo>
                    <a:pt x="2214" y="0"/>
                  </a:moveTo>
                  <a:cubicBezTo>
                    <a:pt x="1959" y="0"/>
                    <a:pt x="1704" y="22"/>
                    <a:pt x="1470" y="64"/>
                  </a:cubicBezTo>
                  <a:cubicBezTo>
                    <a:pt x="1342" y="85"/>
                    <a:pt x="1235" y="117"/>
                    <a:pt x="1119" y="138"/>
                  </a:cubicBezTo>
                  <a:cubicBezTo>
                    <a:pt x="1012" y="160"/>
                    <a:pt x="906" y="192"/>
                    <a:pt x="810" y="213"/>
                  </a:cubicBezTo>
                  <a:cubicBezTo>
                    <a:pt x="618" y="266"/>
                    <a:pt x="469" y="320"/>
                    <a:pt x="353" y="362"/>
                  </a:cubicBezTo>
                  <a:cubicBezTo>
                    <a:pt x="235" y="394"/>
                    <a:pt x="171" y="426"/>
                    <a:pt x="171" y="426"/>
                  </a:cubicBezTo>
                  <a:lnTo>
                    <a:pt x="140" y="585"/>
                  </a:lnTo>
                  <a:cubicBezTo>
                    <a:pt x="118" y="703"/>
                    <a:pt x="97" y="841"/>
                    <a:pt x="76" y="1022"/>
                  </a:cubicBezTo>
                  <a:cubicBezTo>
                    <a:pt x="33" y="1394"/>
                    <a:pt x="1" y="1862"/>
                    <a:pt x="97" y="2352"/>
                  </a:cubicBezTo>
                  <a:cubicBezTo>
                    <a:pt x="193" y="2841"/>
                    <a:pt x="416" y="3331"/>
                    <a:pt x="980" y="3661"/>
                  </a:cubicBezTo>
                  <a:cubicBezTo>
                    <a:pt x="1268" y="3831"/>
                    <a:pt x="1630" y="3938"/>
                    <a:pt x="2119" y="3969"/>
                  </a:cubicBezTo>
                  <a:cubicBezTo>
                    <a:pt x="2187" y="3975"/>
                    <a:pt x="2258" y="3978"/>
                    <a:pt x="2330" y="3978"/>
                  </a:cubicBezTo>
                  <a:cubicBezTo>
                    <a:pt x="2515" y="3978"/>
                    <a:pt x="2713" y="3961"/>
                    <a:pt x="2928" y="3938"/>
                  </a:cubicBezTo>
                  <a:cubicBezTo>
                    <a:pt x="3236" y="3895"/>
                    <a:pt x="3566" y="3820"/>
                    <a:pt x="3928" y="3714"/>
                  </a:cubicBezTo>
                  <a:cubicBezTo>
                    <a:pt x="3981" y="3512"/>
                    <a:pt x="4013" y="3331"/>
                    <a:pt x="4035" y="3150"/>
                  </a:cubicBezTo>
                  <a:cubicBezTo>
                    <a:pt x="4066" y="2969"/>
                    <a:pt x="4087" y="2799"/>
                    <a:pt x="4099" y="2650"/>
                  </a:cubicBezTo>
                  <a:cubicBezTo>
                    <a:pt x="4120" y="2330"/>
                    <a:pt x="4099" y="2044"/>
                    <a:pt x="4066" y="1798"/>
                  </a:cubicBezTo>
                  <a:cubicBezTo>
                    <a:pt x="4002" y="1309"/>
                    <a:pt x="3843" y="937"/>
                    <a:pt x="3662" y="681"/>
                  </a:cubicBezTo>
                  <a:cubicBezTo>
                    <a:pt x="3268" y="160"/>
                    <a:pt x="2736" y="11"/>
                    <a:pt x="2214"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7"/>
            <p:cNvSpPr/>
            <p:nvPr/>
          </p:nvSpPr>
          <p:spPr>
            <a:xfrm>
              <a:off x="2261564" y="5392790"/>
              <a:ext cx="24015" cy="22365"/>
            </a:xfrm>
            <a:custGeom>
              <a:avLst/>
              <a:gdLst/>
              <a:ahLst/>
              <a:cxnLst/>
              <a:rect l="l" t="t" r="r" b="b"/>
              <a:pathLst>
                <a:path w="2853" h="2657" extrusionOk="0">
                  <a:moveTo>
                    <a:pt x="990" y="0"/>
                  </a:moveTo>
                  <a:cubicBezTo>
                    <a:pt x="802" y="0"/>
                    <a:pt x="626" y="14"/>
                    <a:pt x="480" y="31"/>
                  </a:cubicBezTo>
                  <a:cubicBezTo>
                    <a:pt x="352" y="53"/>
                    <a:pt x="235" y="74"/>
                    <a:pt x="149" y="84"/>
                  </a:cubicBezTo>
                  <a:cubicBezTo>
                    <a:pt x="64" y="95"/>
                    <a:pt x="22" y="106"/>
                    <a:pt x="22" y="106"/>
                  </a:cubicBezTo>
                  <a:cubicBezTo>
                    <a:pt x="22" y="106"/>
                    <a:pt x="0" y="287"/>
                    <a:pt x="22" y="552"/>
                  </a:cubicBezTo>
                  <a:cubicBezTo>
                    <a:pt x="22" y="808"/>
                    <a:pt x="64" y="1159"/>
                    <a:pt x="182" y="1510"/>
                  </a:cubicBezTo>
                  <a:cubicBezTo>
                    <a:pt x="298" y="1862"/>
                    <a:pt x="501" y="2202"/>
                    <a:pt x="905" y="2436"/>
                  </a:cubicBezTo>
                  <a:cubicBezTo>
                    <a:pt x="1097" y="2553"/>
                    <a:pt x="1341" y="2628"/>
                    <a:pt x="1650" y="2649"/>
                  </a:cubicBezTo>
                  <a:cubicBezTo>
                    <a:pt x="1725" y="2654"/>
                    <a:pt x="1805" y="2657"/>
                    <a:pt x="1890" y="2657"/>
                  </a:cubicBezTo>
                  <a:cubicBezTo>
                    <a:pt x="1975" y="2657"/>
                    <a:pt x="2065" y="2654"/>
                    <a:pt x="2161" y="2649"/>
                  </a:cubicBezTo>
                  <a:cubicBezTo>
                    <a:pt x="2342" y="2628"/>
                    <a:pt x="2544" y="2585"/>
                    <a:pt x="2757" y="2532"/>
                  </a:cubicBezTo>
                  <a:cubicBezTo>
                    <a:pt x="2810" y="2298"/>
                    <a:pt x="2831" y="2075"/>
                    <a:pt x="2842" y="1883"/>
                  </a:cubicBezTo>
                  <a:cubicBezTo>
                    <a:pt x="2852" y="1692"/>
                    <a:pt x="2842" y="1521"/>
                    <a:pt x="2821" y="1361"/>
                  </a:cubicBezTo>
                  <a:cubicBezTo>
                    <a:pt x="2767" y="1042"/>
                    <a:pt x="2661" y="808"/>
                    <a:pt x="2523" y="627"/>
                  </a:cubicBezTo>
                  <a:cubicBezTo>
                    <a:pt x="2256" y="254"/>
                    <a:pt x="1884" y="106"/>
                    <a:pt x="1512" y="42"/>
                  </a:cubicBezTo>
                  <a:cubicBezTo>
                    <a:pt x="1336" y="12"/>
                    <a:pt x="1158" y="0"/>
                    <a:pt x="990"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7"/>
            <p:cNvSpPr/>
            <p:nvPr/>
          </p:nvSpPr>
          <p:spPr>
            <a:xfrm>
              <a:off x="2261833" y="5393286"/>
              <a:ext cx="20614" cy="18923"/>
            </a:xfrm>
            <a:custGeom>
              <a:avLst/>
              <a:gdLst/>
              <a:ahLst/>
              <a:cxnLst/>
              <a:rect l="l" t="t" r="r" b="b"/>
              <a:pathLst>
                <a:path w="2449" h="2248" extrusionOk="0">
                  <a:moveTo>
                    <a:pt x="560" y="1"/>
                  </a:moveTo>
                  <a:cubicBezTo>
                    <a:pt x="505" y="1"/>
                    <a:pt x="453" y="2"/>
                    <a:pt x="405" y="4"/>
                  </a:cubicBezTo>
                  <a:cubicBezTo>
                    <a:pt x="288" y="15"/>
                    <a:pt x="181" y="15"/>
                    <a:pt x="117" y="25"/>
                  </a:cubicBezTo>
                  <a:cubicBezTo>
                    <a:pt x="43" y="25"/>
                    <a:pt x="1" y="36"/>
                    <a:pt x="1" y="36"/>
                  </a:cubicBezTo>
                  <a:cubicBezTo>
                    <a:pt x="1" y="36"/>
                    <a:pt x="1" y="185"/>
                    <a:pt x="32" y="419"/>
                  </a:cubicBezTo>
                  <a:cubicBezTo>
                    <a:pt x="65" y="642"/>
                    <a:pt x="117" y="940"/>
                    <a:pt x="245" y="1249"/>
                  </a:cubicBezTo>
                  <a:cubicBezTo>
                    <a:pt x="363" y="1547"/>
                    <a:pt x="564" y="1845"/>
                    <a:pt x="895" y="2047"/>
                  </a:cubicBezTo>
                  <a:cubicBezTo>
                    <a:pt x="1104" y="2162"/>
                    <a:pt x="1378" y="2247"/>
                    <a:pt x="1725" y="2247"/>
                  </a:cubicBezTo>
                  <a:cubicBezTo>
                    <a:pt x="1924" y="2247"/>
                    <a:pt x="2147" y="2220"/>
                    <a:pt x="2395" y="2154"/>
                  </a:cubicBezTo>
                  <a:cubicBezTo>
                    <a:pt x="2427" y="1973"/>
                    <a:pt x="2448" y="1803"/>
                    <a:pt x="2448" y="1643"/>
                  </a:cubicBezTo>
                  <a:cubicBezTo>
                    <a:pt x="2448" y="1494"/>
                    <a:pt x="2437" y="1356"/>
                    <a:pt x="2416" y="1228"/>
                  </a:cubicBezTo>
                  <a:cubicBezTo>
                    <a:pt x="2373" y="983"/>
                    <a:pt x="2288" y="781"/>
                    <a:pt x="2172" y="621"/>
                  </a:cubicBezTo>
                  <a:cubicBezTo>
                    <a:pt x="1948" y="313"/>
                    <a:pt x="1618" y="164"/>
                    <a:pt x="1299" y="79"/>
                  </a:cubicBezTo>
                  <a:cubicBezTo>
                    <a:pt x="1036" y="19"/>
                    <a:pt x="774" y="1"/>
                    <a:pt x="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7"/>
            <p:cNvSpPr/>
            <p:nvPr/>
          </p:nvSpPr>
          <p:spPr>
            <a:xfrm>
              <a:off x="2232716" y="5410568"/>
              <a:ext cx="34503" cy="35875"/>
            </a:xfrm>
            <a:custGeom>
              <a:avLst/>
              <a:gdLst/>
              <a:ahLst/>
              <a:cxnLst/>
              <a:rect l="l" t="t" r="r" b="b"/>
              <a:pathLst>
                <a:path w="4099" h="4262" extrusionOk="0">
                  <a:moveTo>
                    <a:pt x="1010" y="0"/>
                  </a:moveTo>
                  <a:cubicBezTo>
                    <a:pt x="959" y="0"/>
                    <a:pt x="913" y="2"/>
                    <a:pt x="873" y="5"/>
                  </a:cubicBezTo>
                  <a:cubicBezTo>
                    <a:pt x="757" y="5"/>
                    <a:pt x="693" y="15"/>
                    <a:pt x="693" y="15"/>
                  </a:cubicBezTo>
                  <a:cubicBezTo>
                    <a:pt x="693" y="15"/>
                    <a:pt x="661" y="69"/>
                    <a:pt x="608" y="164"/>
                  </a:cubicBezTo>
                  <a:cubicBezTo>
                    <a:pt x="554" y="261"/>
                    <a:pt x="490" y="388"/>
                    <a:pt x="416" y="559"/>
                  </a:cubicBezTo>
                  <a:cubicBezTo>
                    <a:pt x="384" y="644"/>
                    <a:pt x="341" y="739"/>
                    <a:pt x="310" y="835"/>
                  </a:cubicBezTo>
                  <a:cubicBezTo>
                    <a:pt x="267" y="931"/>
                    <a:pt x="235" y="1027"/>
                    <a:pt x="192" y="1133"/>
                  </a:cubicBezTo>
                  <a:cubicBezTo>
                    <a:pt x="128" y="1346"/>
                    <a:pt x="76" y="1590"/>
                    <a:pt x="43" y="1836"/>
                  </a:cubicBezTo>
                  <a:cubicBezTo>
                    <a:pt x="1" y="2325"/>
                    <a:pt x="65" y="2867"/>
                    <a:pt x="512" y="3347"/>
                  </a:cubicBezTo>
                  <a:cubicBezTo>
                    <a:pt x="618" y="3463"/>
                    <a:pt x="757" y="3581"/>
                    <a:pt x="927" y="3687"/>
                  </a:cubicBezTo>
                  <a:cubicBezTo>
                    <a:pt x="1086" y="3794"/>
                    <a:pt x="1278" y="3889"/>
                    <a:pt x="1502" y="3974"/>
                  </a:cubicBezTo>
                  <a:cubicBezTo>
                    <a:pt x="1618" y="4017"/>
                    <a:pt x="1746" y="4059"/>
                    <a:pt x="1874" y="4092"/>
                  </a:cubicBezTo>
                  <a:cubicBezTo>
                    <a:pt x="2001" y="4123"/>
                    <a:pt x="2140" y="4156"/>
                    <a:pt x="2289" y="4177"/>
                  </a:cubicBezTo>
                  <a:cubicBezTo>
                    <a:pt x="2448" y="4208"/>
                    <a:pt x="2608" y="4219"/>
                    <a:pt x="2779" y="4241"/>
                  </a:cubicBezTo>
                  <a:cubicBezTo>
                    <a:pt x="2949" y="4251"/>
                    <a:pt x="3119" y="4262"/>
                    <a:pt x="3311" y="4262"/>
                  </a:cubicBezTo>
                  <a:cubicBezTo>
                    <a:pt x="3524" y="3910"/>
                    <a:pt x="3673" y="3581"/>
                    <a:pt x="3789" y="3293"/>
                  </a:cubicBezTo>
                  <a:cubicBezTo>
                    <a:pt x="3907" y="2995"/>
                    <a:pt x="3971" y="2718"/>
                    <a:pt x="4013" y="2474"/>
                  </a:cubicBezTo>
                  <a:cubicBezTo>
                    <a:pt x="4098" y="1985"/>
                    <a:pt x="4045" y="1590"/>
                    <a:pt x="3949" y="1282"/>
                  </a:cubicBezTo>
                  <a:cubicBezTo>
                    <a:pt x="3725" y="665"/>
                    <a:pt x="3257" y="377"/>
                    <a:pt x="2768" y="218"/>
                  </a:cubicBezTo>
                  <a:cubicBezTo>
                    <a:pt x="2278" y="48"/>
                    <a:pt x="1757" y="15"/>
                    <a:pt x="1363" y="5"/>
                  </a:cubicBezTo>
                  <a:cubicBezTo>
                    <a:pt x="1235" y="5"/>
                    <a:pt x="1112" y="0"/>
                    <a:pt x="1010"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7"/>
            <p:cNvSpPr/>
            <p:nvPr/>
          </p:nvSpPr>
          <p:spPr>
            <a:xfrm>
              <a:off x="2237018" y="5411233"/>
              <a:ext cx="22045" cy="26254"/>
            </a:xfrm>
            <a:custGeom>
              <a:avLst/>
              <a:gdLst/>
              <a:ahLst/>
              <a:cxnLst/>
              <a:rect l="l" t="t" r="r" b="b"/>
              <a:pathLst>
                <a:path w="2619" h="3119" extrusionOk="0">
                  <a:moveTo>
                    <a:pt x="267" y="0"/>
                  </a:moveTo>
                  <a:cubicBezTo>
                    <a:pt x="267" y="0"/>
                    <a:pt x="246" y="43"/>
                    <a:pt x="224" y="118"/>
                  </a:cubicBezTo>
                  <a:cubicBezTo>
                    <a:pt x="203" y="192"/>
                    <a:pt x="171" y="298"/>
                    <a:pt x="128" y="416"/>
                  </a:cubicBezTo>
                  <a:cubicBezTo>
                    <a:pt x="64" y="671"/>
                    <a:pt x="1" y="1022"/>
                    <a:pt x="12" y="1384"/>
                  </a:cubicBezTo>
                  <a:cubicBezTo>
                    <a:pt x="22" y="1757"/>
                    <a:pt x="118" y="2150"/>
                    <a:pt x="426" y="2480"/>
                  </a:cubicBezTo>
                  <a:cubicBezTo>
                    <a:pt x="575" y="2651"/>
                    <a:pt x="788" y="2800"/>
                    <a:pt x="1076" y="2906"/>
                  </a:cubicBezTo>
                  <a:cubicBezTo>
                    <a:pt x="1363" y="3023"/>
                    <a:pt x="1725" y="3108"/>
                    <a:pt x="2171" y="3119"/>
                  </a:cubicBezTo>
                  <a:cubicBezTo>
                    <a:pt x="2406" y="2703"/>
                    <a:pt x="2523" y="2320"/>
                    <a:pt x="2566" y="2022"/>
                  </a:cubicBezTo>
                  <a:cubicBezTo>
                    <a:pt x="2618" y="1714"/>
                    <a:pt x="2587" y="1437"/>
                    <a:pt x="2512" y="1225"/>
                  </a:cubicBezTo>
                  <a:cubicBezTo>
                    <a:pt x="2363" y="799"/>
                    <a:pt x="2044" y="543"/>
                    <a:pt x="1714" y="373"/>
                  </a:cubicBezTo>
                  <a:cubicBezTo>
                    <a:pt x="1374" y="203"/>
                    <a:pt x="1001" y="118"/>
                    <a:pt x="735" y="64"/>
                  </a:cubicBezTo>
                  <a:cubicBezTo>
                    <a:pt x="459" y="11"/>
                    <a:pt x="267" y="0"/>
                    <a:pt x="267"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7"/>
            <p:cNvSpPr/>
            <p:nvPr/>
          </p:nvSpPr>
          <p:spPr>
            <a:xfrm>
              <a:off x="2238095" y="5411149"/>
              <a:ext cx="18098" cy="22938"/>
            </a:xfrm>
            <a:custGeom>
              <a:avLst/>
              <a:gdLst/>
              <a:ahLst/>
              <a:cxnLst/>
              <a:rect l="l" t="t" r="r" b="b"/>
              <a:pathLst>
                <a:path w="2150" h="2725" extrusionOk="0">
                  <a:moveTo>
                    <a:pt x="160" y="0"/>
                  </a:moveTo>
                  <a:cubicBezTo>
                    <a:pt x="160" y="0"/>
                    <a:pt x="149" y="43"/>
                    <a:pt x="128" y="107"/>
                  </a:cubicBezTo>
                  <a:cubicBezTo>
                    <a:pt x="118" y="170"/>
                    <a:pt x="96" y="266"/>
                    <a:pt x="75" y="372"/>
                  </a:cubicBezTo>
                  <a:cubicBezTo>
                    <a:pt x="33" y="596"/>
                    <a:pt x="0" y="904"/>
                    <a:pt x="33" y="1235"/>
                  </a:cubicBezTo>
                  <a:cubicBezTo>
                    <a:pt x="64" y="1554"/>
                    <a:pt x="160" y="1894"/>
                    <a:pt x="416" y="2181"/>
                  </a:cubicBezTo>
                  <a:cubicBezTo>
                    <a:pt x="554" y="2320"/>
                    <a:pt x="724" y="2448"/>
                    <a:pt x="948" y="2543"/>
                  </a:cubicBezTo>
                  <a:cubicBezTo>
                    <a:pt x="1064" y="2597"/>
                    <a:pt x="1192" y="2639"/>
                    <a:pt x="1341" y="2671"/>
                  </a:cubicBezTo>
                  <a:cubicBezTo>
                    <a:pt x="1480" y="2703"/>
                    <a:pt x="1639" y="2713"/>
                    <a:pt x="1820" y="2724"/>
                  </a:cubicBezTo>
                  <a:cubicBezTo>
                    <a:pt x="2001" y="2405"/>
                    <a:pt x="2086" y="2107"/>
                    <a:pt x="2118" y="1852"/>
                  </a:cubicBezTo>
                  <a:cubicBezTo>
                    <a:pt x="2150" y="1596"/>
                    <a:pt x="2118" y="1384"/>
                    <a:pt x="2055" y="1202"/>
                  </a:cubicBezTo>
                  <a:cubicBezTo>
                    <a:pt x="1927" y="830"/>
                    <a:pt x="1660" y="596"/>
                    <a:pt x="1373" y="426"/>
                  </a:cubicBezTo>
                  <a:cubicBezTo>
                    <a:pt x="1086" y="255"/>
                    <a:pt x="788" y="159"/>
                    <a:pt x="554" y="95"/>
                  </a:cubicBezTo>
                  <a:cubicBezTo>
                    <a:pt x="319" y="21"/>
                    <a:pt x="160"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7"/>
            <p:cNvSpPr/>
            <p:nvPr/>
          </p:nvSpPr>
          <p:spPr>
            <a:xfrm>
              <a:off x="2200022" y="5420644"/>
              <a:ext cx="35126" cy="40581"/>
            </a:xfrm>
            <a:custGeom>
              <a:avLst/>
              <a:gdLst/>
              <a:ahLst/>
              <a:cxnLst/>
              <a:rect l="l" t="t" r="r" b="b"/>
              <a:pathLst>
                <a:path w="4173" h="4821" extrusionOk="0">
                  <a:moveTo>
                    <a:pt x="1437" y="0"/>
                  </a:moveTo>
                  <a:lnTo>
                    <a:pt x="1320" y="117"/>
                  </a:lnTo>
                  <a:cubicBezTo>
                    <a:pt x="1235" y="192"/>
                    <a:pt x="1129" y="298"/>
                    <a:pt x="1011" y="436"/>
                  </a:cubicBezTo>
                  <a:cubicBezTo>
                    <a:pt x="895" y="575"/>
                    <a:pt x="767" y="734"/>
                    <a:pt x="639" y="926"/>
                  </a:cubicBezTo>
                  <a:cubicBezTo>
                    <a:pt x="501" y="1107"/>
                    <a:pt x="384" y="1320"/>
                    <a:pt x="288" y="1543"/>
                  </a:cubicBezTo>
                  <a:cubicBezTo>
                    <a:pt x="96" y="1990"/>
                    <a:pt x="1" y="2533"/>
                    <a:pt x="278" y="3118"/>
                  </a:cubicBezTo>
                  <a:cubicBezTo>
                    <a:pt x="352" y="3267"/>
                    <a:pt x="448" y="3416"/>
                    <a:pt x="576" y="3576"/>
                  </a:cubicBezTo>
                  <a:cubicBezTo>
                    <a:pt x="692" y="3725"/>
                    <a:pt x="852" y="3863"/>
                    <a:pt x="1044" y="4012"/>
                  </a:cubicBezTo>
                  <a:cubicBezTo>
                    <a:pt x="1235" y="4161"/>
                    <a:pt x="1469" y="4321"/>
                    <a:pt x="1735" y="4448"/>
                  </a:cubicBezTo>
                  <a:cubicBezTo>
                    <a:pt x="2002" y="4576"/>
                    <a:pt x="2321" y="4714"/>
                    <a:pt x="2683" y="4820"/>
                  </a:cubicBezTo>
                  <a:cubicBezTo>
                    <a:pt x="2832" y="4683"/>
                    <a:pt x="2970" y="4555"/>
                    <a:pt x="3097" y="4427"/>
                  </a:cubicBezTo>
                  <a:cubicBezTo>
                    <a:pt x="3215" y="4288"/>
                    <a:pt x="3321" y="4161"/>
                    <a:pt x="3428" y="4033"/>
                  </a:cubicBezTo>
                  <a:cubicBezTo>
                    <a:pt x="3523" y="3916"/>
                    <a:pt x="3608" y="3789"/>
                    <a:pt x="3683" y="3671"/>
                  </a:cubicBezTo>
                  <a:cubicBezTo>
                    <a:pt x="3757" y="3555"/>
                    <a:pt x="3821" y="3437"/>
                    <a:pt x="3885" y="3320"/>
                  </a:cubicBezTo>
                  <a:cubicBezTo>
                    <a:pt x="3991" y="3096"/>
                    <a:pt x="4066" y="2895"/>
                    <a:pt x="4119" y="2703"/>
                  </a:cubicBezTo>
                  <a:cubicBezTo>
                    <a:pt x="4161" y="2512"/>
                    <a:pt x="4172" y="2330"/>
                    <a:pt x="4172" y="2171"/>
                  </a:cubicBezTo>
                  <a:cubicBezTo>
                    <a:pt x="4140" y="1511"/>
                    <a:pt x="3778" y="1096"/>
                    <a:pt x="3364" y="798"/>
                  </a:cubicBezTo>
                  <a:cubicBezTo>
                    <a:pt x="3151" y="649"/>
                    <a:pt x="2927" y="532"/>
                    <a:pt x="2704" y="426"/>
                  </a:cubicBezTo>
                  <a:cubicBezTo>
                    <a:pt x="2480" y="330"/>
                    <a:pt x="2267" y="244"/>
                    <a:pt x="2087" y="181"/>
                  </a:cubicBezTo>
                  <a:cubicBezTo>
                    <a:pt x="1895" y="128"/>
                    <a:pt x="1735" y="64"/>
                    <a:pt x="1618" y="43"/>
                  </a:cubicBezTo>
                  <a:cubicBezTo>
                    <a:pt x="1501" y="10"/>
                    <a:pt x="1437" y="0"/>
                    <a:pt x="1437"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7"/>
            <p:cNvSpPr/>
            <p:nvPr/>
          </p:nvSpPr>
          <p:spPr>
            <a:xfrm>
              <a:off x="2206116" y="5421360"/>
              <a:ext cx="21591" cy="29832"/>
            </a:xfrm>
            <a:custGeom>
              <a:avLst/>
              <a:gdLst/>
              <a:ahLst/>
              <a:cxnLst/>
              <a:rect l="l" t="t" r="r" b="b"/>
              <a:pathLst>
                <a:path w="2565" h="3544" extrusionOk="0">
                  <a:moveTo>
                    <a:pt x="777" y="0"/>
                  </a:moveTo>
                  <a:cubicBezTo>
                    <a:pt x="777" y="0"/>
                    <a:pt x="745" y="32"/>
                    <a:pt x="703" y="96"/>
                  </a:cubicBezTo>
                  <a:cubicBezTo>
                    <a:pt x="660" y="159"/>
                    <a:pt x="596" y="245"/>
                    <a:pt x="522" y="362"/>
                  </a:cubicBezTo>
                  <a:cubicBezTo>
                    <a:pt x="384" y="575"/>
                    <a:pt x="224" y="894"/>
                    <a:pt x="117" y="1245"/>
                  </a:cubicBezTo>
                  <a:cubicBezTo>
                    <a:pt x="22" y="1597"/>
                    <a:pt x="1" y="2001"/>
                    <a:pt x="192" y="2416"/>
                  </a:cubicBezTo>
                  <a:cubicBezTo>
                    <a:pt x="394" y="2820"/>
                    <a:pt x="820" y="3246"/>
                    <a:pt x="1671" y="3544"/>
                  </a:cubicBezTo>
                  <a:cubicBezTo>
                    <a:pt x="1852" y="3373"/>
                    <a:pt x="1990" y="3214"/>
                    <a:pt x="2108" y="3054"/>
                  </a:cubicBezTo>
                  <a:cubicBezTo>
                    <a:pt x="2224" y="2895"/>
                    <a:pt x="2309" y="2746"/>
                    <a:pt x="2384" y="2607"/>
                  </a:cubicBezTo>
                  <a:cubicBezTo>
                    <a:pt x="2448" y="2458"/>
                    <a:pt x="2491" y="2330"/>
                    <a:pt x="2522" y="2203"/>
                  </a:cubicBezTo>
                  <a:cubicBezTo>
                    <a:pt x="2555" y="2075"/>
                    <a:pt x="2565" y="1947"/>
                    <a:pt x="2555" y="1841"/>
                  </a:cubicBezTo>
                  <a:cubicBezTo>
                    <a:pt x="2543" y="1384"/>
                    <a:pt x="2320" y="1043"/>
                    <a:pt x="2044" y="788"/>
                  </a:cubicBezTo>
                  <a:cubicBezTo>
                    <a:pt x="1767" y="511"/>
                    <a:pt x="1448" y="330"/>
                    <a:pt x="1203" y="202"/>
                  </a:cubicBezTo>
                  <a:cubicBezTo>
                    <a:pt x="958" y="64"/>
                    <a:pt x="777" y="0"/>
                    <a:pt x="777"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7"/>
            <p:cNvSpPr/>
            <p:nvPr/>
          </p:nvSpPr>
          <p:spPr>
            <a:xfrm>
              <a:off x="2208086" y="5421267"/>
              <a:ext cx="17113" cy="26077"/>
            </a:xfrm>
            <a:custGeom>
              <a:avLst/>
              <a:gdLst/>
              <a:ahLst/>
              <a:cxnLst/>
              <a:rect l="l" t="t" r="r" b="b"/>
              <a:pathLst>
                <a:path w="2033" h="3098" extrusionOk="0">
                  <a:moveTo>
                    <a:pt x="564" y="0"/>
                  </a:moveTo>
                  <a:cubicBezTo>
                    <a:pt x="564" y="0"/>
                    <a:pt x="543" y="33"/>
                    <a:pt x="511" y="96"/>
                  </a:cubicBezTo>
                  <a:cubicBezTo>
                    <a:pt x="479" y="149"/>
                    <a:pt x="426" y="234"/>
                    <a:pt x="373" y="341"/>
                  </a:cubicBezTo>
                  <a:cubicBezTo>
                    <a:pt x="266" y="532"/>
                    <a:pt x="150" y="820"/>
                    <a:pt x="75" y="1139"/>
                  </a:cubicBezTo>
                  <a:cubicBezTo>
                    <a:pt x="11" y="1459"/>
                    <a:pt x="1" y="1809"/>
                    <a:pt x="171" y="2171"/>
                  </a:cubicBezTo>
                  <a:cubicBezTo>
                    <a:pt x="256" y="2341"/>
                    <a:pt x="384" y="2512"/>
                    <a:pt x="564" y="2672"/>
                  </a:cubicBezTo>
                  <a:cubicBezTo>
                    <a:pt x="756" y="2831"/>
                    <a:pt x="1011" y="2991"/>
                    <a:pt x="1342" y="3097"/>
                  </a:cubicBezTo>
                  <a:cubicBezTo>
                    <a:pt x="1479" y="2970"/>
                    <a:pt x="1586" y="2842"/>
                    <a:pt x="1671" y="2714"/>
                  </a:cubicBezTo>
                  <a:cubicBezTo>
                    <a:pt x="1767" y="2597"/>
                    <a:pt x="1831" y="2469"/>
                    <a:pt x="1884" y="2352"/>
                  </a:cubicBezTo>
                  <a:cubicBezTo>
                    <a:pt x="1990" y="2118"/>
                    <a:pt x="2033" y="1906"/>
                    <a:pt x="2023" y="1714"/>
                  </a:cubicBezTo>
                  <a:cubicBezTo>
                    <a:pt x="2012" y="1331"/>
                    <a:pt x="1820" y="1022"/>
                    <a:pt x="1607" y="766"/>
                  </a:cubicBezTo>
                  <a:cubicBezTo>
                    <a:pt x="1373" y="522"/>
                    <a:pt x="1118" y="341"/>
                    <a:pt x="916" y="203"/>
                  </a:cubicBezTo>
                  <a:cubicBezTo>
                    <a:pt x="713" y="75"/>
                    <a:pt x="564" y="0"/>
                    <a:pt x="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7"/>
            <p:cNvSpPr/>
            <p:nvPr/>
          </p:nvSpPr>
          <p:spPr>
            <a:xfrm>
              <a:off x="2166073" y="5422252"/>
              <a:ext cx="35833" cy="41936"/>
            </a:xfrm>
            <a:custGeom>
              <a:avLst/>
              <a:gdLst/>
              <a:ahLst/>
              <a:cxnLst/>
              <a:rect l="l" t="t" r="r" b="b"/>
              <a:pathLst>
                <a:path w="4257" h="4982" extrusionOk="0">
                  <a:moveTo>
                    <a:pt x="2118" y="1"/>
                  </a:moveTo>
                  <a:cubicBezTo>
                    <a:pt x="2118" y="1"/>
                    <a:pt x="2065" y="32"/>
                    <a:pt x="1969" y="86"/>
                  </a:cubicBezTo>
                  <a:cubicBezTo>
                    <a:pt x="1873" y="128"/>
                    <a:pt x="1735" y="202"/>
                    <a:pt x="1586" y="299"/>
                  </a:cubicBezTo>
                  <a:cubicBezTo>
                    <a:pt x="1501" y="351"/>
                    <a:pt x="1426" y="405"/>
                    <a:pt x="1341" y="458"/>
                  </a:cubicBezTo>
                  <a:cubicBezTo>
                    <a:pt x="1256" y="522"/>
                    <a:pt x="1161" y="586"/>
                    <a:pt x="1075" y="649"/>
                  </a:cubicBezTo>
                  <a:cubicBezTo>
                    <a:pt x="905" y="788"/>
                    <a:pt x="724" y="958"/>
                    <a:pt x="565" y="1150"/>
                  </a:cubicBezTo>
                  <a:cubicBezTo>
                    <a:pt x="245" y="1522"/>
                    <a:pt x="0" y="2012"/>
                    <a:pt x="96" y="2650"/>
                  </a:cubicBezTo>
                  <a:cubicBezTo>
                    <a:pt x="139" y="2980"/>
                    <a:pt x="288" y="3331"/>
                    <a:pt x="565" y="3736"/>
                  </a:cubicBezTo>
                  <a:cubicBezTo>
                    <a:pt x="628" y="3832"/>
                    <a:pt x="714" y="3938"/>
                    <a:pt x="799" y="4034"/>
                  </a:cubicBezTo>
                  <a:cubicBezTo>
                    <a:pt x="894" y="4140"/>
                    <a:pt x="990" y="4246"/>
                    <a:pt x="1097" y="4343"/>
                  </a:cubicBezTo>
                  <a:cubicBezTo>
                    <a:pt x="1203" y="4449"/>
                    <a:pt x="1331" y="4555"/>
                    <a:pt x="1459" y="4672"/>
                  </a:cubicBezTo>
                  <a:cubicBezTo>
                    <a:pt x="1596" y="4778"/>
                    <a:pt x="1735" y="4875"/>
                    <a:pt x="1894" y="4981"/>
                  </a:cubicBezTo>
                  <a:cubicBezTo>
                    <a:pt x="2076" y="4896"/>
                    <a:pt x="2246" y="4821"/>
                    <a:pt x="2405" y="4726"/>
                  </a:cubicBezTo>
                  <a:cubicBezTo>
                    <a:pt x="2554" y="4629"/>
                    <a:pt x="2703" y="4544"/>
                    <a:pt x="2831" y="4449"/>
                  </a:cubicBezTo>
                  <a:cubicBezTo>
                    <a:pt x="3086" y="4268"/>
                    <a:pt x="3299" y="4087"/>
                    <a:pt x="3481" y="3906"/>
                  </a:cubicBezTo>
                  <a:cubicBezTo>
                    <a:pt x="3651" y="3725"/>
                    <a:pt x="3778" y="3544"/>
                    <a:pt x="3885" y="3385"/>
                  </a:cubicBezTo>
                  <a:cubicBezTo>
                    <a:pt x="3980" y="3203"/>
                    <a:pt x="4055" y="3044"/>
                    <a:pt x="4098" y="2884"/>
                  </a:cubicBezTo>
                  <a:cubicBezTo>
                    <a:pt x="4257" y="2257"/>
                    <a:pt x="4034" y="1746"/>
                    <a:pt x="3725" y="1342"/>
                  </a:cubicBezTo>
                  <a:cubicBezTo>
                    <a:pt x="3566" y="1129"/>
                    <a:pt x="3384" y="947"/>
                    <a:pt x="3204" y="788"/>
                  </a:cubicBezTo>
                  <a:cubicBezTo>
                    <a:pt x="3022" y="628"/>
                    <a:pt x="2842" y="479"/>
                    <a:pt x="2682" y="373"/>
                  </a:cubicBezTo>
                  <a:cubicBezTo>
                    <a:pt x="2523" y="266"/>
                    <a:pt x="2374" y="160"/>
                    <a:pt x="2278" y="96"/>
                  </a:cubicBezTo>
                  <a:cubicBezTo>
                    <a:pt x="2182" y="32"/>
                    <a:pt x="2118" y="1"/>
                    <a:pt x="2118" y="1"/>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7"/>
            <p:cNvSpPr/>
            <p:nvPr/>
          </p:nvSpPr>
          <p:spPr>
            <a:xfrm>
              <a:off x="2172976" y="5423153"/>
              <a:ext cx="22037" cy="30724"/>
            </a:xfrm>
            <a:custGeom>
              <a:avLst/>
              <a:gdLst/>
              <a:ahLst/>
              <a:cxnLst/>
              <a:rect l="l" t="t" r="r" b="b"/>
              <a:pathLst>
                <a:path w="2618" h="3650" extrusionOk="0">
                  <a:moveTo>
                    <a:pt x="1330" y="0"/>
                  </a:moveTo>
                  <a:cubicBezTo>
                    <a:pt x="1330" y="0"/>
                    <a:pt x="1298" y="21"/>
                    <a:pt x="1234" y="74"/>
                  </a:cubicBezTo>
                  <a:cubicBezTo>
                    <a:pt x="1171" y="117"/>
                    <a:pt x="1086" y="181"/>
                    <a:pt x="989" y="266"/>
                  </a:cubicBezTo>
                  <a:cubicBezTo>
                    <a:pt x="788" y="436"/>
                    <a:pt x="532" y="691"/>
                    <a:pt x="341" y="1000"/>
                  </a:cubicBezTo>
                  <a:cubicBezTo>
                    <a:pt x="138" y="1309"/>
                    <a:pt x="0" y="1682"/>
                    <a:pt x="64" y="2139"/>
                  </a:cubicBezTo>
                  <a:cubicBezTo>
                    <a:pt x="106" y="2363"/>
                    <a:pt x="192" y="2607"/>
                    <a:pt x="362" y="2862"/>
                  </a:cubicBezTo>
                  <a:cubicBezTo>
                    <a:pt x="532" y="3108"/>
                    <a:pt x="788" y="3384"/>
                    <a:pt x="1149" y="3650"/>
                  </a:cubicBezTo>
                  <a:cubicBezTo>
                    <a:pt x="1585" y="3437"/>
                    <a:pt x="1883" y="3193"/>
                    <a:pt x="2096" y="2959"/>
                  </a:cubicBezTo>
                  <a:cubicBezTo>
                    <a:pt x="2309" y="2735"/>
                    <a:pt x="2437" y="2501"/>
                    <a:pt x="2500" y="2277"/>
                  </a:cubicBezTo>
                  <a:cubicBezTo>
                    <a:pt x="2618" y="1841"/>
                    <a:pt x="2500" y="1447"/>
                    <a:pt x="2320" y="1117"/>
                  </a:cubicBezTo>
                  <a:cubicBezTo>
                    <a:pt x="2128" y="788"/>
                    <a:pt x="1883" y="511"/>
                    <a:pt x="1681" y="319"/>
                  </a:cubicBezTo>
                  <a:cubicBezTo>
                    <a:pt x="1479" y="117"/>
                    <a:pt x="1330" y="0"/>
                    <a:pt x="1330"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7"/>
            <p:cNvSpPr/>
            <p:nvPr/>
          </p:nvSpPr>
          <p:spPr>
            <a:xfrm>
              <a:off x="2175383" y="5423153"/>
              <a:ext cx="17391" cy="26877"/>
            </a:xfrm>
            <a:custGeom>
              <a:avLst/>
              <a:gdLst/>
              <a:ahLst/>
              <a:cxnLst/>
              <a:rect l="l" t="t" r="r" b="b"/>
              <a:pathLst>
                <a:path w="2066" h="3193" extrusionOk="0">
                  <a:moveTo>
                    <a:pt x="1065" y="0"/>
                  </a:moveTo>
                  <a:cubicBezTo>
                    <a:pt x="1065" y="0"/>
                    <a:pt x="1034" y="21"/>
                    <a:pt x="991" y="64"/>
                  </a:cubicBezTo>
                  <a:cubicBezTo>
                    <a:pt x="937" y="117"/>
                    <a:pt x="863" y="181"/>
                    <a:pt x="788" y="266"/>
                  </a:cubicBezTo>
                  <a:cubicBezTo>
                    <a:pt x="629" y="426"/>
                    <a:pt x="427" y="660"/>
                    <a:pt x="267" y="947"/>
                  </a:cubicBezTo>
                  <a:cubicBezTo>
                    <a:pt x="107" y="1235"/>
                    <a:pt x="1" y="1575"/>
                    <a:pt x="55" y="1947"/>
                  </a:cubicBezTo>
                  <a:cubicBezTo>
                    <a:pt x="86" y="2139"/>
                    <a:pt x="161" y="2341"/>
                    <a:pt x="289" y="2554"/>
                  </a:cubicBezTo>
                  <a:cubicBezTo>
                    <a:pt x="353" y="2661"/>
                    <a:pt x="438" y="2767"/>
                    <a:pt x="544" y="2873"/>
                  </a:cubicBezTo>
                  <a:cubicBezTo>
                    <a:pt x="639" y="2980"/>
                    <a:pt x="767" y="3086"/>
                    <a:pt x="906" y="3193"/>
                  </a:cubicBezTo>
                  <a:cubicBezTo>
                    <a:pt x="1076" y="3096"/>
                    <a:pt x="1214" y="3011"/>
                    <a:pt x="1332" y="2916"/>
                  </a:cubicBezTo>
                  <a:cubicBezTo>
                    <a:pt x="1459" y="2820"/>
                    <a:pt x="1555" y="2724"/>
                    <a:pt x="1640" y="2628"/>
                  </a:cubicBezTo>
                  <a:cubicBezTo>
                    <a:pt x="1810" y="2437"/>
                    <a:pt x="1916" y="2245"/>
                    <a:pt x="1959" y="2065"/>
                  </a:cubicBezTo>
                  <a:cubicBezTo>
                    <a:pt x="2065" y="1692"/>
                    <a:pt x="1980" y="1341"/>
                    <a:pt x="1842" y="1032"/>
                  </a:cubicBezTo>
                  <a:cubicBezTo>
                    <a:pt x="1693" y="734"/>
                    <a:pt x="1502" y="479"/>
                    <a:pt x="1342" y="298"/>
                  </a:cubicBezTo>
                  <a:cubicBezTo>
                    <a:pt x="1183" y="107"/>
                    <a:pt x="1065"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7"/>
            <p:cNvSpPr/>
            <p:nvPr/>
          </p:nvSpPr>
          <p:spPr>
            <a:xfrm>
              <a:off x="2133379" y="5415627"/>
              <a:ext cx="34764" cy="39503"/>
            </a:xfrm>
            <a:custGeom>
              <a:avLst/>
              <a:gdLst/>
              <a:ahLst/>
              <a:cxnLst/>
              <a:rect l="l" t="t" r="r" b="b"/>
              <a:pathLst>
                <a:path w="4130" h="4693" extrusionOk="0">
                  <a:moveTo>
                    <a:pt x="2746" y="0"/>
                  </a:moveTo>
                  <a:cubicBezTo>
                    <a:pt x="2746" y="0"/>
                    <a:pt x="2682" y="10"/>
                    <a:pt x="2576" y="32"/>
                  </a:cubicBezTo>
                  <a:cubicBezTo>
                    <a:pt x="2469" y="43"/>
                    <a:pt x="2320" y="74"/>
                    <a:pt x="2150" y="117"/>
                  </a:cubicBezTo>
                  <a:cubicBezTo>
                    <a:pt x="1969" y="170"/>
                    <a:pt x="1767" y="234"/>
                    <a:pt x="1564" y="308"/>
                  </a:cubicBezTo>
                  <a:cubicBezTo>
                    <a:pt x="1351" y="394"/>
                    <a:pt x="1128" y="500"/>
                    <a:pt x="926" y="628"/>
                  </a:cubicBezTo>
                  <a:cubicBezTo>
                    <a:pt x="511" y="894"/>
                    <a:pt x="128" y="1287"/>
                    <a:pt x="32" y="1926"/>
                  </a:cubicBezTo>
                  <a:cubicBezTo>
                    <a:pt x="11" y="2096"/>
                    <a:pt x="0" y="2266"/>
                    <a:pt x="22" y="2469"/>
                  </a:cubicBezTo>
                  <a:cubicBezTo>
                    <a:pt x="32" y="2661"/>
                    <a:pt x="85" y="2873"/>
                    <a:pt x="160" y="3097"/>
                  </a:cubicBezTo>
                  <a:cubicBezTo>
                    <a:pt x="192" y="3214"/>
                    <a:pt x="234" y="3331"/>
                    <a:pt x="287" y="3458"/>
                  </a:cubicBezTo>
                  <a:cubicBezTo>
                    <a:pt x="351" y="3586"/>
                    <a:pt x="415" y="3714"/>
                    <a:pt x="490" y="3841"/>
                  </a:cubicBezTo>
                  <a:cubicBezTo>
                    <a:pt x="564" y="3980"/>
                    <a:pt x="639" y="4118"/>
                    <a:pt x="734" y="4257"/>
                  </a:cubicBezTo>
                  <a:cubicBezTo>
                    <a:pt x="830" y="4406"/>
                    <a:pt x="937" y="4544"/>
                    <a:pt x="1053" y="4693"/>
                  </a:cubicBezTo>
                  <a:cubicBezTo>
                    <a:pt x="1256" y="4661"/>
                    <a:pt x="1448" y="4629"/>
                    <a:pt x="1618" y="4586"/>
                  </a:cubicBezTo>
                  <a:cubicBezTo>
                    <a:pt x="1798" y="4555"/>
                    <a:pt x="1958" y="4501"/>
                    <a:pt x="2107" y="4459"/>
                  </a:cubicBezTo>
                  <a:cubicBezTo>
                    <a:pt x="2416" y="4363"/>
                    <a:pt x="2671" y="4246"/>
                    <a:pt x="2895" y="4129"/>
                  </a:cubicBezTo>
                  <a:cubicBezTo>
                    <a:pt x="3331" y="3884"/>
                    <a:pt x="3608" y="3607"/>
                    <a:pt x="3778" y="3331"/>
                  </a:cubicBezTo>
                  <a:cubicBezTo>
                    <a:pt x="4129" y="2777"/>
                    <a:pt x="4066" y="2224"/>
                    <a:pt x="3884" y="1745"/>
                  </a:cubicBezTo>
                  <a:cubicBezTo>
                    <a:pt x="3789" y="1500"/>
                    <a:pt x="3671" y="1277"/>
                    <a:pt x="3544" y="1064"/>
                  </a:cubicBezTo>
                  <a:cubicBezTo>
                    <a:pt x="3416" y="862"/>
                    <a:pt x="3288" y="670"/>
                    <a:pt x="3172" y="511"/>
                  </a:cubicBezTo>
                  <a:cubicBezTo>
                    <a:pt x="3054" y="362"/>
                    <a:pt x="2948" y="223"/>
                    <a:pt x="2874" y="138"/>
                  </a:cubicBezTo>
                  <a:cubicBezTo>
                    <a:pt x="2799" y="43"/>
                    <a:pt x="2746" y="0"/>
                    <a:pt x="2746"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7"/>
            <p:cNvSpPr/>
            <p:nvPr/>
          </p:nvSpPr>
          <p:spPr>
            <a:xfrm>
              <a:off x="2140719" y="5416519"/>
              <a:ext cx="21599" cy="28939"/>
            </a:xfrm>
            <a:custGeom>
              <a:avLst/>
              <a:gdLst/>
              <a:ahLst/>
              <a:cxnLst/>
              <a:rect l="l" t="t" r="r" b="b"/>
              <a:pathLst>
                <a:path w="2566" h="3438" extrusionOk="0">
                  <a:moveTo>
                    <a:pt x="1874" y="1"/>
                  </a:moveTo>
                  <a:cubicBezTo>
                    <a:pt x="1874" y="1"/>
                    <a:pt x="1831" y="11"/>
                    <a:pt x="1756" y="43"/>
                  </a:cubicBezTo>
                  <a:cubicBezTo>
                    <a:pt x="1682" y="64"/>
                    <a:pt x="1586" y="107"/>
                    <a:pt x="1470" y="160"/>
                  </a:cubicBezTo>
                  <a:cubicBezTo>
                    <a:pt x="1224" y="256"/>
                    <a:pt x="905" y="426"/>
                    <a:pt x="628" y="660"/>
                  </a:cubicBezTo>
                  <a:cubicBezTo>
                    <a:pt x="352" y="895"/>
                    <a:pt x="107" y="1214"/>
                    <a:pt x="32" y="1671"/>
                  </a:cubicBezTo>
                  <a:cubicBezTo>
                    <a:pt x="1" y="1895"/>
                    <a:pt x="11" y="2150"/>
                    <a:pt x="107" y="2448"/>
                  </a:cubicBezTo>
                  <a:cubicBezTo>
                    <a:pt x="193" y="2735"/>
                    <a:pt x="352" y="3076"/>
                    <a:pt x="628" y="3437"/>
                  </a:cubicBezTo>
                  <a:cubicBezTo>
                    <a:pt x="1097" y="3363"/>
                    <a:pt x="1458" y="3214"/>
                    <a:pt x="1735" y="3054"/>
                  </a:cubicBezTo>
                  <a:cubicBezTo>
                    <a:pt x="2002" y="2905"/>
                    <a:pt x="2193" y="2714"/>
                    <a:pt x="2310" y="2522"/>
                  </a:cubicBezTo>
                  <a:cubicBezTo>
                    <a:pt x="2555" y="2139"/>
                    <a:pt x="2565" y="1725"/>
                    <a:pt x="2480" y="1363"/>
                  </a:cubicBezTo>
                  <a:cubicBezTo>
                    <a:pt x="2406" y="990"/>
                    <a:pt x="2246" y="649"/>
                    <a:pt x="2118" y="405"/>
                  </a:cubicBezTo>
                  <a:cubicBezTo>
                    <a:pt x="1980" y="150"/>
                    <a:pt x="1874" y="1"/>
                    <a:pt x="1874"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7"/>
            <p:cNvSpPr/>
            <p:nvPr/>
          </p:nvSpPr>
          <p:spPr>
            <a:xfrm>
              <a:off x="2143413" y="5416604"/>
              <a:ext cx="17205" cy="25185"/>
            </a:xfrm>
            <a:custGeom>
              <a:avLst/>
              <a:gdLst/>
              <a:ahLst/>
              <a:cxnLst/>
              <a:rect l="l" t="t" r="r" b="b"/>
              <a:pathLst>
                <a:path w="2044" h="2992" extrusionOk="0">
                  <a:moveTo>
                    <a:pt x="1575" y="1"/>
                  </a:moveTo>
                  <a:cubicBezTo>
                    <a:pt x="1575" y="1"/>
                    <a:pt x="1543" y="12"/>
                    <a:pt x="1479" y="43"/>
                  </a:cubicBezTo>
                  <a:cubicBezTo>
                    <a:pt x="1415" y="65"/>
                    <a:pt x="1330" y="118"/>
                    <a:pt x="1235" y="171"/>
                  </a:cubicBezTo>
                  <a:cubicBezTo>
                    <a:pt x="1032" y="278"/>
                    <a:pt x="766" y="438"/>
                    <a:pt x="532" y="661"/>
                  </a:cubicBezTo>
                  <a:cubicBezTo>
                    <a:pt x="298" y="895"/>
                    <a:pt x="96" y="1182"/>
                    <a:pt x="32" y="1566"/>
                  </a:cubicBezTo>
                  <a:cubicBezTo>
                    <a:pt x="0" y="1757"/>
                    <a:pt x="10" y="1970"/>
                    <a:pt x="74" y="2204"/>
                  </a:cubicBezTo>
                  <a:cubicBezTo>
                    <a:pt x="107" y="2321"/>
                    <a:pt x="159" y="2448"/>
                    <a:pt x="223" y="2587"/>
                  </a:cubicBezTo>
                  <a:cubicBezTo>
                    <a:pt x="287" y="2715"/>
                    <a:pt x="372" y="2853"/>
                    <a:pt x="479" y="2992"/>
                  </a:cubicBezTo>
                  <a:cubicBezTo>
                    <a:pt x="660" y="2959"/>
                    <a:pt x="819" y="2917"/>
                    <a:pt x="968" y="2864"/>
                  </a:cubicBezTo>
                  <a:cubicBezTo>
                    <a:pt x="1117" y="2810"/>
                    <a:pt x="1235" y="2746"/>
                    <a:pt x="1351" y="2683"/>
                  </a:cubicBezTo>
                  <a:cubicBezTo>
                    <a:pt x="1564" y="2545"/>
                    <a:pt x="1713" y="2396"/>
                    <a:pt x="1820" y="2236"/>
                  </a:cubicBezTo>
                  <a:cubicBezTo>
                    <a:pt x="2032" y="1906"/>
                    <a:pt x="2043" y="1544"/>
                    <a:pt x="2001" y="1214"/>
                  </a:cubicBezTo>
                  <a:cubicBezTo>
                    <a:pt x="1958" y="885"/>
                    <a:pt x="1841" y="587"/>
                    <a:pt x="1746" y="363"/>
                  </a:cubicBezTo>
                  <a:cubicBezTo>
                    <a:pt x="1660" y="140"/>
                    <a:pt x="1575" y="1"/>
                    <a:pt x="15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7"/>
            <p:cNvSpPr/>
            <p:nvPr/>
          </p:nvSpPr>
          <p:spPr>
            <a:xfrm>
              <a:off x="2103723" y="5400559"/>
              <a:ext cx="33603" cy="34865"/>
            </a:xfrm>
            <a:custGeom>
              <a:avLst/>
              <a:gdLst/>
              <a:ahLst/>
              <a:cxnLst/>
              <a:rect l="l" t="t" r="r" b="b"/>
              <a:pathLst>
                <a:path w="3992" h="4142" extrusionOk="0">
                  <a:moveTo>
                    <a:pt x="2439" y="0"/>
                  </a:moveTo>
                  <a:cubicBezTo>
                    <a:pt x="2352" y="0"/>
                    <a:pt x="2259" y="4"/>
                    <a:pt x="2161" y="13"/>
                  </a:cubicBezTo>
                  <a:cubicBezTo>
                    <a:pt x="1937" y="34"/>
                    <a:pt x="1693" y="66"/>
                    <a:pt x="1459" y="130"/>
                  </a:cubicBezTo>
                  <a:cubicBezTo>
                    <a:pt x="991" y="258"/>
                    <a:pt x="511" y="523"/>
                    <a:pt x="224" y="1109"/>
                  </a:cubicBezTo>
                  <a:cubicBezTo>
                    <a:pt x="161" y="1258"/>
                    <a:pt x="97" y="1428"/>
                    <a:pt x="54" y="1620"/>
                  </a:cubicBezTo>
                  <a:cubicBezTo>
                    <a:pt x="12" y="1811"/>
                    <a:pt x="0" y="2024"/>
                    <a:pt x="0" y="2269"/>
                  </a:cubicBezTo>
                  <a:cubicBezTo>
                    <a:pt x="12" y="2748"/>
                    <a:pt x="118" y="3344"/>
                    <a:pt x="395" y="4046"/>
                  </a:cubicBezTo>
                  <a:cubicBezTo>
                    <a:pt x="596" y="4078"/>
                    <a:pt x="778" y="4110"/>
                    <a:pt x="958" y="4120"/>
                  </a:cubicBezTo>
                  <a:cubicBezTo>
                    <a:pt x="1140" y="4142"/>
                    <a:pt x="1310" y="4142"/>
                    <a:pt x="1469" y="4142"/>
                  </a:cubicBezTo>
                  <a:cubicBezTo>
                    <a:pt x="1629" y="4142"/>
                    <a:pt x="1778" y="4131"/>
                    <a:pt x="1916" y="4120"/>
                  </a:cubicBezTo>
                  <a:cubicBezTo>
                    <a:pt x="2055" y="4099"/>
                    <a:pt x="2193" y="4078"/>
                    <a:pt x="2310" y="4056"/>
                  </a:cubicBezTo>
                  <a:cubicBezTo>
                    <a:pt x="2555" y="4004"/>
                    <a:pt x="2767" y="3929"/>
                    <a:pt x="2938" y="3844"/>
                  </a:cubicBezTo>
                  <a:cubicBezTo>
                    <a:pt x="3119" y="3759"/>
                    <a:pt x="3268" y="3663"/>
                    <a:pt x="3396" y="3557"/>
                  </a:cubicBezTo>
                  <a:cubicBezTo>
                    <a:pt x="3885" y="3131"/>
                    <a:pt x="3992" y="2588"/>
                    <a:pt x="3959" y="2077"/>
                  </a:cubicBezTo>
                  <a:cubicBezTo>
                    <a:pt x="3949" y="1811"/>
                    <a:pt x="3906" y="1556"/>
                    <a:pt x="3843" y="1332"/>
                  </a:cubicBezTo>
                  <a:cubicBezTo>
                    <a:pt x="3789" y="1088"/>
                    <a:pt x="3715" y="875"/>
                    <a:pt x="3640" y="683"/>
                  </a:cubicBezTo>
                  <a:cubicBezTo>
                    <a:pt x="3576" y="502"/>
                    <a:pt x="3512" y="343"/>
                    <a:pt x="3470" y="236"/>
                  </a:cubicBezTo>
                  <a:cubicBezTo>
                    <a:pt x="3427" y="130"/>
                    <a:pt x="3396" y="66"/>
                    <a:pt x="3396" y="66"/>
                  </a:cubicBezTo>
                  <a:cubicBezTo>
                    <a:pt x="3396" y="66"/>
                    <a:pt x="3332" y="55"/>
                    <a:pt x="3225" y="45"/>
                  </a:cubicBezTo>
                  <a:cubicBezTo>
                    <a:pt x="3119" y="24"/>
                    <a:pt x="2970" y="13"/>
                    <a:pt x="2778" y="13"/>
                  </a:cubicBezTo>
                  <a:cubicBezTo>
                    <a:pt x="2673" y="7"/>
                    <a:pt x="2561" y="0"/>
                    <a:pt x="2439"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7"/>
            <p:cNvSpPr/>
            <p:nvPr/>
          </p:nvSpPr>
          <p:spPr>
            <a:xfrm>
              <a:off x="2111703" y="5402007"/>
              <a:ext cx="21944" cy="24815"/>
            </a:xfrm>
            <a:custGeom>
              <a:avLst/>
              <a:gdLst/>
              <a:ahLst/>
              <a:cxnLst/>
              <a:rect l="l" t="t" r="r" b="b"/>
              <a:pathLst>
                <a:path w="2607" h="2948" extrusionOk="0">
                  <a:moveTo>
                    <a:pt x="2288" y="1"/>
                  </a:moveTo>
                  <a:cubicBezTo>
                    <a:pt x="2214" y="1"/>
                    <a:pt x="2107" y="11"/>
                    <a:pt x="1979" y="22"/>
                  </a:cubicBezTo>
                  <a:cubicBezTo>
                    <a:pt x="1841" y="43"/>
                    <a:pt x="1692" y="64"/>
                    <a:pt x="1532" y="107"/>
                  </a:cubicBezTo>
                  <a:cubicBezTo>
                    <a:pt x="1372" y="139"/>
                    <a:pt x="1202" y="192"/>
                    <a:pt x="1032" y="256"/>
                  </a:cubicBezTo>
                  <a:cubicBezTo>
                    <a:pt x="691" y="405"/>
                    <a:pt x="362" y="639"/>
                    <a:pt x="159" y="1044"/>
                  </a:cubicBezTo>
                  <a:cubicBezTo>
                    <a:pt x="64" y="1245"/>
                    <a:pt x="0" y="1501"/>
                    <a:pt x="0" y="1810"/>
                  </a:cubicBezTo>
                  <a:cubicBezTo>
                    <a:pt x="0" y="1969"/>
                    <a:pt x="10" y="2129"/>
                    <a:pt x="43" y="2309"/>
                  </a:cubicBezTo>
                  <a:cubicBezTo>
                    <a:pt x="74" y="2501"/>
                    <a:pt x="128" y="2704"/>
                    <a:pt x="202" y="2905"/>
                  </a:cubicBezTo>
                  <a:cubicBezTo>
                    <a:pt x="447" y="2938"/>
                    <a:pt x="660" y="2948"/>
                    <a:pt x="851" y="2948"/>
                  </a:cubicBezTo>
                  <a:cubicBezTo>
                    <a:pt x="1043" y="2938"/>
                    <a:pt x="1223" y="2916"/>
                    <a:pt x="1372" y="2874"/>
                  </a:cubicBezTo>
                  <a:cubicBezTo>
                    <a:pt x="1681" y="2810"/>
                    <a:pt x="1916" y="2682"/>
                    <a:pt x="2086" y="2533"/>
                  </a:cubicBezTo>
                  <a:cubicBezTo>
                    <a:pt x="2437" y="2246"/>
                    <a:pt x="2554" y="1852"/>
                    <a:pt x="2597" y="1479"/>
                  </a:cubicBezTo>
                  <a:cubicBezTo>
                    <a:pt x="2607" y="1288"/>
                    <a:pt x="2607" y="1096"/>
                    <a:pt x="2586" y="926"/>
                  </a:cubicBezTo>
                  <a:cubicBezTo>
                    <a:pt x="2575" y="756"/>
                    <a:pt x="2543" y="597"/>
                    <a:pt x="2522" y="458"/>
                  </a:cubicBezTo>
                  <a:cubicBezTo>
                    <a:pt x="2469" y="181"/>
                    <a:pt x="2415" y="1"/>
                    <a:pt x="2415"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7"/>
            <p:cNvSpPr/>
            <p:nvPr/>
          </p:nvSpPr>
          <p:spPr>
            <a:xfrm>
              <a:off x="2114565" y="5402091"/>
              <a:ext cx="18460" cy="21608"/>
            </a:xfrm>
            <a:custGeom>
              <a:avLst/>
              <a:gdLst/>
              <a:ahLst/>
              <a:cxnLst/>
              <a:rect l="l" t="t" r="r" b="b"/>
              <a:pathLst>
                <a:path w="2193" h="2567" extrusionOk="0">
                  <a:moveTo>
                    <a:pt x="2086" y="1"/>
                  </a:moveTo>
                  <a:cubicBezTo>
                    <a:pt x="2086" y="1"/>
                    <a:pt x="2054" y="1"/>
                    <a:pt x="1980" y="12"/>
                  </a:cubicBezTo>
                  <a:cubicBezTo>
                    <a:pt x="1916" y="22"/>
                    <a:pt x="1831" y="33"/>
                    <a:pt x="1713" y="54"/>
                  </a:cubicBezTo>
                  <a:cubicBezTo>
                    <a:pt x="1490" y="107"/>
                    <a:pt x="1192" y="182"/>
                    <a:pt x="894" y="331"/>
                  </a:cubicBezTo>
                  <a:cubicBezTo>
                    <a:pt x="607" y="480"/>
                    <a:pt x="320" y="693"/>
                    <a:pt x="150" y="1044"/>
                  </a:cubicBezTo>
                  <a:cubicBezTo>
                    <a:pt x="64" y="1214"/>
                    <a:pt x="11" y="1427"/>
                    <a:pt x="11" y="1672"/>
                  </a:cubicBezTo>
                  <a:cubicBezTo>
                    <a:pt x="1" y="1789"/>
                    <a:pt x="11" y="1927"/>
                    <a:pt x="32" y="2076"/>
                  </a:cubicBezTo>
                  <a:cubicBezTo>
                    <a:pt x="43" y="2150"/>
                    <a:pt x="64" y="2225"/>
                    <a:pt x="86" y="2299"/>
                  </a:cubicBezTo>
                  <a:cubicBezTo>
                    <a:pt x="96" y="2374"/>
                    <a:pt x="128" y="2460"/>
                    <a:pt x="160" y="2545"/>
                  </a:cubicBezTo>
                  <a:cubicBezTo>
                    <a:pt x="292" y="2560"/>
                    <a:pt x="415" y="2567"/>
                    <a:pt x="529" y="2567"/>
                  </a:cubicBezTo>
                  <a:cubicBezTo>
                    <a:pt x="737" y="2567"/>
                    <a:pt x="917" y="2543"/>
                    <a:pt x="1075" y="2502"/>
                  </a:cubicBezTo>
                  <a:cubicBezTo>
                    <a:pt x="1330" y="2438"/>
                    <a:pt x="1522" y="2332"/>
                    <a:pt x="1671" y="2204"/>
                  </a:cubicBezTo>
                  <a:cubicBezTo>
                    <a:pt x="1959" y="1959"/>
                    <a:pt x="2086" y="1618"/>
                    <a:pt x="2139" y="1289"/>
                  </a:cubicBezTo>
                  <a:cubicBezTo>
                    <a:pt x="2193" y="959"/>
                    <a:pt x="2172" y="639"/>
                    <a:pt x="2150" y="395"/>
                  </a:cubicBezTo>
                  <a:cubicBezTo>
                    <a:pt x="2129" y="161"/>
                    <a:pt x="2086" y="1"/>
                    <a:pt x="2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7"/>
            <p:cNvSpPr/>
            <p:nvPr/>
          </p:nvSpPr>
          <p:spPr>
            <a:xfrm>
              <a:off x="2079177" y="5375845"/>
              <a:ext cx="34857" cy="33805"/>
            </a:xfrm>
            <a:custGeom>
              <a:avLst/>
              <a:gdLst/>
              <a:ahLst/>
              <a:cxnLst/>
              <a:rect l="l" t="t" r="r" b="b"/>
              <a:pathLst>
                <a:path w="4141" h="4016" extrusionOk="0">
                  <a:moveTo>
                    <a:pt x="2127" y="0"/>
                  </a:moveTo>
                  <a:cubicBezTo>
                    <a:pt x="1655" y="0"/>
                    <a:pt x="1141" y="118"/>
                    <a:pt x="724" y="576"/>
                  </a:cubicBezTo>
                  <a:cubicBezTo>
                    <a:pt x="511" y="820"/>
                    <a:pt x="310" y="1151"/>
                    <a:pt x="171" y="1619"/>
                  </a:cubicBezTo>
                  <a:cubicBezTo>
                    <a:pt x="107" y="1853"/>
                    <a:pt x="54" y="2108"/>
                    <a:pt x="22" y="2416"/>
                  </a:cubicBezTo>
                  <a:cubicBezTo>
                    <a:pt x="1" y="2714"/>
                    <a:pt x="1" y="3055"/>
                    <a:pt x="22" y="3438"/>
                  </a:cubicBezTo>
                  <a:cubicBezTo>
                    <a:pt x="891" y="3863"/>
                    <a:pt x="1586" y="4016"/>
                    <a:pt x="2129" y="4016"/>
                  </a:cubicBezTo>
                  <a:cubicBezTo>
                    <a:pt x="2498" y="4016"/>
                    <a:pt x="2797" y="3946"/>
                    <a:pt x="3034" y="3842"/>
                  </a:cubicBezTo>
                  <a:cubicBezTo>
                    <a:pt x="3342" y="3715"/>
                    <a:pt x="3545" y="3523"/>
                    <a:pt x="3704" y="3310"/>
                  </a:cubicBezTo>
                  <a:cubicBezTo>
                    <a:pt x="3853" y="3087"/>
                    <a:pt x="3949" y="2842"/>
                    <a:pt x="4013" y="2598"/>
                  </a:cubicBezTo>
                  <a:cubicBezTo>
                    <a:pt x="4141" y="2097"/>
                    <a:pt x="4141" y="1565"/>
                    <a:pt x="4119" y="1172"/>
                  </a:cubicBezTo>
                  <a:cubicBezTo>
                    <a:pt x="4108" y="980"/>
                    <a:pt x="4098" y="810"/>
                    <a:pt x="4087" y="692"/>
                  </a:cubicBezTo>
                  <a:cubicBezTo>
                    <a:pt x="4066" y="576"/>
                    <a:pt x="4056" y="501"/>
                    <a:pt x="4056" y="501"/>
                  </a:cubicBezTo>
                  <a:cubicBezTo>
                    <a:pt x="4056" y="501"/>
                    <a:pt x="4002" y="480"/>
                    <a:pt x="3907" y="437"/>
                  </a:cubicBezTo>
                  <a:cubicBezTo>
                    <a:pt x="3810" y="395"/>
                    <a:pt x="3661" y="331"/>
                    <a:pt x="3491" y="278"/>
                  </a:cubicBezTo>
                  <a:cubicBezTo>
                    <a:pt x="3321" y="214"/>
                    <a:pt x="3119" y="150"/>
                    <a:pt x="2895" y="97"/>
                  </a:cubicBezTo>
                  <a:cubicBezTo>
                    <a:pt x="2682" y="44"/>
                    <a:pt x="2448" y="1"/>
                    <a:pt x="2193" y="1"/>
                  </a:cubicBezTo>
                  <a:cubicBezTo>
                    <a:pt x="2171" y="1"/>
                    <a:pt x="2149" y="0"/>
                    <a:pt x="2127"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7"/>
            <p:cNvSpPr/>
            <p:nvPr/>
          </p:nvSpPr>
          <p:spPr>
            <a:xfrm>
              <a:off x="2087780" y="5379465"/>
              <a:ext cx="25084" cy="22037"/>
            </a:xfrm>
            <a:custGeom>
              <a:avLst/>
              <a:gdLst/>
              <a:ahLst/>
              <a:cxnLst/>
              <a:rect l="l" t="t" r="r" b="b"/>
              <a:pathLst>
                <a:path w="2980" h="2618" extrusionOk="0">
                  <a:moveTo>
                    <a:pt x="1893" y="1"/>
                  </a:moveTo>
                  <a:cubicBezTo>
                    <a:pt x="1791" y="1"/>
                    <a:pt x="1684" y="6"/>
                    <a:pt x="1575" y="18"/>
                  </a:cubicBezTo>
                  <a:cubicBezTo>
                    <a:pt x="1213" y="50"/>
                    <a:pt x="820" y="177"/>
                    <a:pt x="522" y="508"/>
                  </a:cubicBezTo>
                  <a:cubicBezTo>
                    <a:pt x="362" y="678"/>
                    <a:pt x="234" y="901"/>
                    <a:pt x="139" y="1189"/>
                  </a:cubicBezTo>
                  <a:cubicBezTo>
                    <a:pt x="85" y="1338"/>
                    <a:pt x="54" y="1508"/>
                    <a:pt x="33" y="1689"/>
                  </a:cubicBezTo>
                  <a:cubicBezTo>
                    <a:pt x="11" y="1870"/>
                    <a:pt x="0" y="2083"/>
                    <a:pt x="11" y="2306"/>
                  </a:cubicBezTo>
                  <a:cubicBezTo>
                    <a:pt x="517" y="2532"/>
                    <a:pt x="936" y="2617"/>
                    <a:pt x="1278" y="2617"/>
                  </a:cubicBezTo>
                  <a:cubicBezTo>
                    <a:pt x="1532" y="2617"/>
                    <a:pt x="1743" y="2570"/>
                    <a:pt x="1916" y="2497"/>
                  </a:cubicBezTo>
                  <a:cubicBezTo>
                    <a:pt x="2341" y="2327"/>
                    <a:pt x="2565" y="1986"/>
                    <a:pt x="2714" y="1636"/>
                  </a:cubicBezTo>
                  <a:cubicBezTo>
                    <a:pt x="2863" y="1284"/>
                    <a:pt x="2916" y="912"/>
                    <a:pt x="2948" y="635"/>
                  </a:cubicBezTo>
                  <a:cubicBezTo>
                    <a:pt x="2970" y="497"/>
                    <a:pt x="2970" y="380"/>
                    <a:pt x="2970" y="295"/>
                  </a:cubicBezTo>
                  <a:cubicBezTo>
                    <a:pt x="2980" y="210"/>
                    <a:pt x="2980" y="167"/>
                    <a:pt x="2980" y="167"/>
                  </a:cubicBezTo>
                  <a:cubicBezTo>
                    <a:pt x="2980" y="167"/>
                    <a:pt x="2810" y="114"/>
                    <a:pt x="2554" y="61"/>
                  </a:cubicBezTo>
                  <a:cubicBezTo>
                    <a:pt x="2366" y="31"/>
                    <a:pt x="2141" y="1"/>
                    <a:pt x="1893"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7"/>
            <p:cNvSpPr/>
            <p:nvPr/>
          </p:nvSpPr>
          <p:spPr>
            <a:xfrm>
              <a:off x="2091004" y="5380391"/>
              <a:ext cx="21961" cy="18232"/>
            </a:xfrm>
            <a:custGeom>
              <a:avLst/>
              <a:gdLst/>
              <a:ahLst/>
              <a:cxnLst/>
              <a:rect l="l" t="t" r="r" b="b"/>
              <a:pathLst>
                <a:path w="2609" h="2166" extrusionOk="0">
                  <a:moveTo>
                    <a:pt x="1836" y="1"/>
                  </a:moveTo>
                  <a:cubicBezTo>
                    <a:pt x="1690" y="1"/>
                    <a:pt x="1533" y="9"/>
                    <a:pt x="1374" y="36"/>
                  </a:cubicBezTo>
                  <a:cubicBezTo>
                    <a:pt x="1054" y="89"/>
                    <a:pt x="714" y="216"/>
                    <a:pt x="458" y="493"/>
                  </a:cubicBezTo>
                  <a:cubicBezTo>
                    <a:pt x="320" y="642"/>
                    <a:pt x="203" y="823"/>
                    <a:pt x="128" y="1057"/>
                  </a:cubicBezTo>
                  <a:cubicBezTo>
                    <a:pt x="54" y="1292"/>
                    <a:pt x="0" y="1579"/>
                    <a:pt x="11" y="1940"/>
                  </a:cubicBezTo>
                  <a:cubicBezTo>
                    <a:pt x="362" y="2079"/>
                    <a:pt x="650" y="2153"/>
                    <a:pt x="905" y="2164"/>
                  </a:cubicBezTo>
                  <a:cubicBezTo>
                    <a:pt x="931" y="2165"/>
                    <a:pt x="955" y="2166"/>
                    <a:pt x="980" y="2166"/>
                  </a:cubicBezTo>
                  <a:cubicBezTo>
                    <a:pt x="1202" y="2166"/>
                    <a:pt x="1391" y="2125"/>
                    <a:pt x="1554" y="2058"/>
                  </a:cubicBezTo>
                  <a:cubicBezTo>
                    <a:pt x="1906" y="1909"/>
                    <a:pt x="2129" y="1621"/>
                    <a:pt x="2278" y="1323"/>
                  </a:cubicBezTo>
                  <a:cubicBezTo>
                    <a:pt x="2353" y="1174"/>
                    <a:pt x="2405" y="1025"/>
                    <a:pt x="2448" y="876"/>
                  </a:cubicBezTo>
                  <a:cubicBezTo>
                    <a:pt x="2491" y="727"/>
                    <a:pt x="2523" y="589"/>
                    <a:pt x="2544" y="472"/>
                  </a:cubicBezTo>
                  <a:cubicBezTo>
                    <a:pt x="2576" y="355"/>
                    <a:pt x="2587" y="259"/>
                    <a:pt x="2597" y="185"/>
                  </a:cubicBezTo>
                  <a:cubicBezTo>
                    <a:pt x="2597" y="121"/>
                    <a:pt x="2608" y="78"/>
                    <a:pt x="2608" y="78"/>
                  </a:cubicBezTo>
                  <a:cubicBezTo>
                    <a:pt x="2608" y="78"/>
                    <a:pt x="2459" y="36"/>
                    <a:pt x="2235" y="15"/>
                  </a:cubicBezTo>
                  <a:cubicBezTo>
                    <a:pt x="2118" y="9"/>
                    <a:pt x="1982" y="1"/>
                    <a:pt x="1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7"/>
            <p:cNvSpPr/>
            <p:nvPr/>
          </p:nvSpPr>
          <p:spPr>
            <a:xfrm>
              <a:off x="2061710" y="5344767"/>
              <a:ext cx="39781" cy="34125"/>
            </a:xfrm>
            <a:custGeom>
              <a:avLst/>
              <a:gdLst/>
              <a:ahLst/>
              <a:cxnLst/>
              <a:rect l="l" t="t" r="r" b="b"/>
              <a:pathLst>
                <a:path w="4726" h="4054" extrusionOk="0">
                  <a:moveTo>
                    <a:pt x="2390" y="1"/>
                  </a:moveTo>
                  <a:cubicBezTo>
                    <a:pt x="2112" y="1"/>
                    <a:pt x="1820" y="66"/>
                    <a:pt x="1522" y="234"/>
                  </a:cubicBezTo>
                  <a:cubicBezTo>
                    <a:pt x="1235" y="404"/>
                    <a:pt x="959" y="660"/>
                    <a:pt x="682" y="1064"/>
                  </a:cubicBezTo>
                  <a:cubicBezTo>
                    <a:pt x="554" y="1267"/>
                    <a:pt x="427" y="1511"/>
                    <a:pt x="309" y="1788"/>
                  </a:cubicBezTo>
                  <a:cubicBezTo>
                    <a:pt x="181" y="2076"/>
                    <a:pt x="96" y="2395"/>
                    <a:pt x="1" y="2767"/>
                  </a:cubicBezTo>
                  <a:cubicBezTo>
                    <a:pt x="1066" y="3765"/>
                    <a:pt x="1941" y="4054"/>
                    <a:pt x="2563" y="4054"/>
                  </a:cubicBezTo>
                  <a:cubicBezTo>
                    <a:pt x="2631" y="4054"/>
                    <a:pt x="2695" y="4050"/>
                    <a:pt x="2757" y="4044"/>
                  </a:cubicBezTo>
                  <a:cubicBezTo>
                    <a:pt x="3406" y="3970"/>
                    <a:pt x="3800" y="3576"/>
                    <a:pt x="4066" y="3140"/>
                  </a:cubicBezTo>
                  <a:cubicBezTo>
                    <a:pt x="4130" y="3022"/>
                    <a:pt x="4194" y="2916"/>
                    <a:pt x="4247" y="2799"/>
                  </a:cubicBezTo>
                  <a:cubicBezTo>
                    <a:pt x="4300" y="2682"/>
                    <a:pt x="4343" y="2565"/>
                    <a:pt x="4385" y="2448"/>
                  </a:cubicBezTo>
                  <a:cubicBezTo>
                    <a:pt x="4470" y="2225"/>
                    <a:pt x="4534" y="2012"/>
                    <a:pt x="4587" y="1809"/>
                  </a:cubicBezTo>
                  <a:cubicBezTo>
                    <a:pt x="4641" y="1618"/>
                    <a:pt x="4672" y="1458"/>
                    <a:pt x="4694" y="1341"/>
                  </a:cubicBezTo>
                  <a:cubicBezTo>
                    <a:pt x="4715" y="1224"/>
                    <a:pt x="4726" y="1160"/>
                    <a:pt x="4726" y="1160"/>
                  </a:cubicBezTo>
                  <a:cubicBezTo>
                    <a:pt x="4726" y="1160"/>
                    <a:pt x="4683" y="1118"/>
                    <a:pt x="4598" y="1043"/>
                  </a:cubicBezTo>
                  <a:cubicBezTo>
                    <a:pt x="4523" y="969"/>
                    <a:pt x="4396" y="884"/>
                    <a:pt x="4258" y="766"/>
                  </a:cubicBezTo>
                  <a:cubicBezTo>
                    <a:pt x="4109" y="660"/>
                    <a:pt x="3938" y="543"/>
                    <a:pt x="3736" y="426"/>
                  </a:cubicBezTo>
                  <a:cubicBezTo>
                    <a:pt x="3544" y="309"/>
                    <a:pt x="3331" y="203"/>
                    <a:pt x="3097" y="128"/>
                  </a:cubicBezTo>
                  <a:cubicBezTo>
                    <a:pt x="2876" y="53"/>
                    <a:pt x="2639" y="1"/>
                    <a:pt x="2390" y="1"/>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7"/>
            <p:cNvSpPr/>
            <p:nvPr/>
          </p:nvSpPr>
          <p:spPr>
            <a:xfrm>
              <a:off x="2071568" y="5350036"/>
              <a:ext cx="29209" cy="21212"/>
            </a:xfrm>
            <a:custGeom>
              <a:avLst/>
              <a:gdLst/>
              <a:ahLst/>
              <a:cxnLst/>
              <a:rect l="l" t="t" r="r" b="b"/>
              <a:pathLst>
                <a:path w="3470" h="2520" extrusionOk="0">
                  <a:moveTo>
                    <a:pt x="1773" y="1"/>
                  </a:moveTo>
                  <a:cubicBezTo>
                    <a:pt x="1524" y="1"/>
                    <a:pt x="1267" y="55"/>
                    <a:pt x="1022" y="204"/>
                  </a:cubicBezTo>
                  <a:cubicBezTo>
                    <a:pt x="628" y="428"/>
                    <a:pt x="235" y="885"/>
                    <a:pt x="0" y="1769"/>
                  </a:cubicBezTo>
                  <a:cubicBezTo>
                    <a:pt x="181" y="1928"/>
                    <a:pt x="362" y="2056"/>
                    <a:pt x="522" y="2152"/>
                  </a:cubicBezTo>
                  <a:cubicBezTo>
                    <a:pt x="692" y="2258"/>
                    <a:pt x="841" y="2344"/>
                    <a:pt x="990" y="2396"/>
                  </a:cubicBezTo>
                  <a:cubicBezTo>
                    <a:pt x="1231" y="2482"/>
                    <a:pt x="1444" y="2520"/>
                    <a:pt x="1635" y="2520"/>
                  </a:cubicBezTo>
                  <a:cubicBezTo>
                    <a:pt x="1680" y="2520"/>
                    <a:pt x="1724" y="2518"/>
                    <a:pt x="1767" y="2514"/>
                  </a:cubicBezTo>
                  <a:cubicBezTo>
                    <a:pt x="2224" y="2471"/>
                    <a:pt x="2543" y="2216"/>
                    <a:pt x="2789" y="1918"/>
                  </a:cubicBezTo>
                  <a:cubicBezTo>
                    <a:pt x="2905" y="1779"/>
                    <a:pt x="3001" y="1620"/>
                    <a:pt x="3087" y="1471"/>
                  </a:cubicBezTo>
                  <a:cubicBezTo>
                    <a:pt x="3182" y="1311"/>
                    <a:pt x="3246" y="1173"/>
                    <a:pt x="3299" y="1034"/>
                  </a:cubicBezTo>
                  <a:cubicBezTo>
                    <a:pt x="3406" y="790"/>
                    <a:pt x="3470" y="598"/>
                    <a:pt x="3470" y="598"/>
                  </a:cubicBezTo>
                  <a:cubicBezTo>
                    <a:pt x="3470" y="598"/>
                    <a:pt x="3331" y="502"/>
                    <a:pt x="3097" y="374"/>
                  </a:cubicBezTo>
                  <a:cubicBezTo>
                    <a:pt x="2853" y="258"/>
                    <a:pt x="2543" y="109"/>
                    <a:pt x="2182" y="45"/>
                  </a:cubicBezTo>
                  <a:cubicBezTo>
                    <a:pt x="2051" y="18"/>
                    <a:pt x="1913" y="1"/>
                    <a:pt x="1773"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7"/>
            <p:cNvSpPr/>
            <p:nvPr/>
          </p:nvSpPr>
          <p:spPr>
            <a:xfrm>
              <a:off x="2075330" y="5351753"/>
              <a:ext cx="25530" cy="16911"/>
            </a:xfrm>
            <a:custGeom>
              <a:avLst/>
              <a:gdLst/>
              <a:ahLst/>
              <a:cxnLst/>
              <a:rect l="l" t="t" r="r" b="b"/>
              <a:pathLst>
                <a:path w="3033" h="2009" extrusionOk="0">
                  <a:moveTo>
                    <a:pt x="1571" y="1"/>
                  </a:moveTo>
                  <a:cubicBezTo>
                    <a:pt x="1333" y="1"/>
                    <a:pt x="1084" y="46"/>
                    <a:pt x="852" y="181"/>
                  </a:cubicBezTo>
                  <a:cubicBezTo>
                    <a:pt x="682" y="277"/>
                    <a:pt x="511" y="426"/>
                    <a:pt x="362" y="628"/>
                  </a:cubicBezTo>
                  <a:cubicBezTo>
                    <a:pt x="224" y="820"/>
                    <a:pt x="96" y="1086"/>
                    <a:pt x="0" y="1426"/>
                  </a:cubicBezTo>
                  <a:cubicBezTo>
                    <a:pt x="287" y="1671"/>
                    <a:pt x="554" y="1820"/>
                    <a:pt x="788" y="1916"/>
                  </a:cubicBezTo>
                  <a:cubicBezTo>
                    <a:pt x="967" y="1981"/>
                    <a:pt x="1139" y="2008"/>
                    <a:pt x="1296" y="2008"/>
                  </a:cubicBezTo>
                  <a:cubicBezTo>
                    <a:pt x="1344" y="2008"/>
                    <a:pt x="1391" y="2006"/>
                    <a:pt x="1437" y="2001"/>
                  </a:cubicBezTo>
                  <a:cubicBezTo>
                    <a:pt x="1820" y="1958"/>
                    <a:pt x="2118" y="1745"/>
                    <a:pt x="2342" y="1511"/>
                  </a:cubicBezTo>
                  <a:cubicBezTo>
                    <a:pt x="2565" y="1267"/>
                    <a:pt x="2746" y="990"/>
                    <a:pt x="2852" y="777"/>
                  </a:cubicBezTo>
                  <a:cubicBezTo>
                    <a:pt x="2959" y="575"/>
                    <a:pt x="3033" y="416"/>
                    <a:pt x="3033" y="416"/>
                  </a:cubicBezTo>
                  <a:cubicBezTo>
                    <a:pt x="3033" y="416"/>
                    <a:pt x="2895" y="341"/>
                    <a:pt x="2682" y="256"/>
                  </a:cubicBezTo>
                  <a:cubicBezTo>
                    <a:pt x="2469" y="170"/>
                    <a:pt x="2182" y="64"/>
                    <a:pt x="1862" y="21"/>
                  </a:cubicBezTo>
                  <a:cubicBezTo>
                    <a:pt x="1768" y="9"/>
                    <a:pt x="1671" y="1"/>
                    <a:pt x="1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7"/>
            <p:cNvSpPr/>
            <p:nvPr/>
          </p:nvSpPr>
          <p:spPr>
            <a:xfrm>
              <a:off x="2055885" y="5328016"/>
              <a:ext cx="41035" cy="17121"/>
            </a:xfrm>
            <a:custGeom>
              <a:avLst/>
              <a:gdLst/>
              <a:ahLst/>
              <a:cxnLst/>
              <a:rect l="l" t="t" r="r" b="b"/>
              <a:pathLst>
                <a:path w="4875" h="2034" extrusionOk="0">
                  <a:moveTo>
                    <a:pt x="1" y="0"/>
                  </a:moveTo>
                  <a:cubicBezTo>
                    <a:pt x="788" y="1384"/>
                    <a:pt x="1618" y="1873"/>
                    <a:pt x="2236" y="2001"/>
                  </a:cubicBezTo>
                  <a:cubicBezTo>
                    <a:pt x="2347" y="2023"/>
                    <a:pt x="2454" y="2034"/>
                    <a:pt x="2557" y="2034"/>
                  </a:cubicBezTo>
                  <a:cubicBezTo>
                    <a:pt x="3045" y="2034"/>
                    <a:pt x="3441" y="1803"/>
                    <a:pt x="3758" y="1522"/>
                  </a:cubicBezTo>
                  <a:cubicBezTo>
                    <a:pt x="3853" y="1437"/>
                    <a:pt x="3938" y="1341"/>
                    <a:pt x="4023" y="1256"/>
                  </a:cubicBezTo>
                  <a:cubicBezTo>
                    <a:pt x="4108" y="1160"/>
                    <a:pt x="4194" y="1065"/>
                    <a:pt x="4269" y="958"/>
                  </a:cubicBezTo>
                  <a:cubicBezTo>
                    <a:pt x="4418" y="767"/>
                    <a:pt x="4534" y="575"/>
                    <a:pt x="4641" y="405"/>
                  </a:cubicBezTo>
                  <a:cubicBezTo>
                    <a:pt x="4747" y="245"/>
                    <a:pt x="4822" y="96"/>
                    <a:pt x="4875"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7"/>
            <p:cNvSpPr/>
            <p:nvPr/>
          </p:nvSpPr>
          <p:spPr>
            <a:xfrm>
              <a:off x="2066281" y="5328016"/>
              <a:ext cx="29747" cy="10286"/>
            </a:xfrm>
            <a:custGeom>
              <a:avLst/>
              <a:gdLst/>
              <a:ahLst/>
              <a:cxnLst/>
              <a:rect l="l" t="t" r="r" b="b"/>
              <a:pathLst>
                <a:path w="3534" h="1222" extrusionOk="0">
                  <a:moveTo>
                    <a:pt x="0" y="0"/>
                  </a:moveTo>
                  <a:cubicBezTo>
                    <a:pt x="128" y="181"/>
                    <a:pt x="245" y="341"/>
                    <a:pt x="362" y="479"/>
                  </a:cubicBezTo>
                  <a:cubicBezTo>
                    <a:pt x="490" y="628"/>
                    <a:pt x="607" y="745"/>
                    <a:pt x="735" y="852"/>
                  </a:cubicBezTo>
                  <a:cubicBezTo>
                    <a:pt x="990" y="1043"/>
                    <a:pt x="1224" y="1150"/>
                    <a:pt x="1447" y="1192"/>
                  </a:cubicBezTo>
                  <a:cubicBezTo>
                    <a:pt x="1542" y="1213"/>
                    <a:pt x="1634" y="1222"/>
                    <a:pt x="1723" y="1222"/>
                  </a:cubicBezTo>
                  <a:cubicBezTo>
                    <a:pt x="2054" y="1222"/>
                    <a:pt x="2345" y="1094"/>
                    <a:pt x="2597" y="926"/>
                  </a:cubicBezTo>
                  <a:cubicBezTo>
                    <a:pt x="2746" y="819"/>
                    <a:pt x="2895" y="703"/>
                    <a:pt x="3012" y="585"/>
                  </a:cubicBezTo>
                  <a:cubicBezTo>
                    <a:pt x="3150" y="458"/>
                    <a:pt x="3257" y="341"/>
                    <a:pt x="3342" y="235"/>
                  </a:cubicBezTo>
                  <a:cubicBezTo>
                    <a:pt x="3427" y="138"/>
                    <a:pt x="3491" y="64"/>
                    <a:pt x="3533"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7"/>
            <p:cNvSpPr/>
            <p:nvPr/>
          </p:nvSpPr>
          <p:spPr>
            <a:xfrm>
              <a:off x="2070221" y="5328016"/>
              <a:ext cx="25808" cy="8005"/>
            </a:xfrm>
            <a:custGeom>
              <a:avLst/>
              <a:gdLst/>
              <a:ahLst/>
              <a:cxnLst/>
              <a:rect l="l" t="t" r="r" b="b"/>
              <a:pathLst>
                <a:path w="3066" h="951" extrusionOk="0">
                  <a:moveTo>
                    <a:pt x="0" y="0"/>
                  </a:moveTo>
                  <a:cubicBezTo>
                    <a:pt x="192" y="287"/>
                    <a:pt x="395" y="511"/>
                    <a:pt x="586" y="660"/>
                  </a:cubicBezTo>
                  <a:cubicBezTo>
                    <a:pt x="788" y="809"/>
                    <a:pt x="991" y="894"/>
                    <a:pt x="1182" y="926"/>
                  </a:cubicBezTo>
                  <a:cubicBezTo>
                    <a:pt x="1266" y="943"/>
                    <a:pt x="1347" y="950"/>
                    <a:pt x="1428" y="950"/>
                  </a:cubicBezTo>
                  <a:cubicBezTo>
                    <a:pt x="1705" y="950"/>
                    <a:pt x="1962" y="858"/>
                    <a:pt x="2193" y="734"/>
                  </a:cubicBezTo>
                  <a:cubicBezTo>
                    <a:pt x="2469" y="564"/>
                    <a:pt x="2725" y="351"/>
                    <a:pt x="2895" y="181"/>
                  </a:cubicBezTo>
                  <a:cubicBezTo>
                    <a:pt x="2970" y="107"/>
                    <a:pt x="3023" y="43"/>
                    <a:pt x="3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7"/>
            <p:cNvSpPr/>
            <p:nvPr/>
          </p:nvSpPr>
          <p:spPr>
            <a:xfrm>
              <a:off x="2229316" y="5334135"/>
              <a:ext cx="22045" cy="13182"/>
            </a:xfrm>
            <a:custGeom>
              <a:avLst/>
              <a:gdLst/>
              <a:ahLst/>
              <a:cxnLst/>
              <a:rect l="l" t="t" r="r" b="b"/>
              <a:pathLst>
                <a:path w="2619" h="1566" extrusionOk="0">
                  <a:moveTo>
                    <a:pt x="1349" y="0"/>
                  </a:moveTo>
                  <a:cubicBezTo>
                    <a:pt x="924" y="0"/>
                    <a:pt x="608" y="92"/>
                    <a:pt x="395" y="178"/>
                  </a:cubicBezTo>
                  <a:cubicBezTo>
                    <a:pt x="267" y="231"/>
                    <a:pt x="160" y="284"/>
                    <a:pt x="97" y="327"/>
                  </a:cubicBezTo>
                  <a:cubicBezTo>
                    <a:pt x="33" y="359"/>
                    <a:pt x="0" y="390"/>
                    <a:pt x="0" y="390"/>
                  </a:cubicBezTo>
                  <a:cubicBezTo>
                    <a:pt x="0" y="390"/>
                    <a:pt x="11" y="433"/>
                    <a:pt x="64" y="497"/>
                  </a:cubicBezTo>
                  <a:cubicBezTo>
                    <a:pt x="107" y="561"/>
                    <a:pt x="182" y="657"/>
                    <a:pt x="277" y="763"/>
                  </a:cubicBezTo>
                  <a:cubicBezTo>
                    <a:pt x="480" y="976"/>
                    <a:pt x="788" y="1263"/>
                    <a:pt x="1310" y="1466"/>
                  </a:cubicBezTo>
                  <a:cubicBezTo>
                    <a:pt x="1471" y="1534"/>
                    <a:pt x="1636" y="1566"/>
                    <a:pt x="1792" y="1566"/>
                  </a:cubicBezTo>
                  <a:cubicBezTo>
                    <a:pt x="1904" y="1566"/>
                    <a:pt x="2010" y="1550"/>
                    <a:pt x="2107" y="1518"/>
                  </a:cubicBezTo>
                  <a:cubicBezTo>
                    <a:pt x="2225" y="1476"/>
                    <a:pt x="2342" y="1412"/>
                    <a:pt x="2416" y="1327"/>
                  </a:cubicBezTo>
                  <a:cubicBezTo>
                    <a:pt x="2502" y="1242"/>
                    <a:pt x="2554" y="1135"/>
                    <a:pt x="2587" y="1019"/>
                  </a:cubicBezTo>
                  <a:cubicBezTo>
                    <a:pt x="2618" y="901"/>
                    <a:pt x="2618" y="774"/>
                    <a:pt x="2587" y="667"/>
                  </a:cubicBezTo>
                  <a:cubicBezTo>
                    <a:pt x="2544" y="550"/>
                    <a:pt x="2491" y="444"/>
                    <a:pt x="2405" y="348"/>
                  </a:cubicBezTo>
                  <a:cubicBezTo>
                    <a:pt x="2235" y="167"/>
                    <a:pt x="1980" y="50"/>
                    <a:pt x="1682" y="18"/>
                  </a:cubicBezTo>
                  <a:cubicBezTo>
                    <a:pt x="1564" y="6"/>
                    <a:pt x="1453" y="0"/>
                    <a:pt x="134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7"/>
            <p:cNvSpPr/>
            <p:nvPr/>
          </p:nvSpPr>
          <p:spPr>
            <a:xfrm>
              <a:off x="2223398" y="5349599"/>
              <a:ext cx="19537" cy="15791"/>
            </a:xfrm>
            <a:custGeom>
              <a:avLst/>
              <a:gdLst/>
              <a:ahLst/>
              <a:cxnLst/>
              <a:rect l="l" t="t" r="r" b="b"/>
              <a:pathLst>
                <a:path w="2321" h="1876" extrusionOk="0">
                  <a:moveTo>
                    <a:pt x="448" y="1"/>
                  </a:moveTo>
                  <a:cubicBezTo>
                    <a:pt x="299" y="1"/>
                    <a:pt x="193" y="22"/>
                    <a:pt x="118" y="33"/>
                  </a:cubicBezTo>
                  <a:cubicBezTo>
                    <a:pt x="44" y="43"/>
                    <a:pt x="1" y="54"/>
                    <a:pt x="1" y="54"/>
                  </a:cubicBezTo>
                  <a:cubicBezTo>
                    <a:pt x="1" y="54"/>
                    <a:pt x="12" y="225"/>
                    <a:pt x="129" y="512"/>
                  </a:cubicBezTo>
                  <a:cubicBezTo>
                    <a:pt x="235" y="778"/>
                    <a:pt x="416" y="1161"/>
                    <a:pt x="831" y="1544"/>
                  </a:cubicBezTo>
                  <a:cubicBezTo>
                    <a:pt x="1055" y="1746"/>
                    <a:pt x="1310" y="1863"/>
                    <a:pt x="1566" y="1874"/>
                  </a:cubicBezTo>
                  <a:cubicBezTo>
                    <a:pt x="1583" y="1875"/>
                    <a:pt x="1600" y="1876"/>
                    <a:pt x="1617" y="1876"/>
                  </a:cubicBezTo>
                  <a:cubicBezTo>
                    <a:pt x="1725" y="1876"/>
                    <a:pt x="1824" y="1847"/>
                    <a:pt x="1917" y="1810"/>
                  </a:cubicBezTo>
                  <a:cubicBezTo>
                    <a:pt x="2023" y="1757"/>
                    <a:pt x="2119" y="1682"/>
                    <a:pt x="2183" y="1587"/>
                  </a:cubicBezTo>
                  <a:cubicBezTo>
                    <a:pt x="2226" y="1533"/>
                    <a:pt x="2257" y="1480"/>
                    <a:pt x="2278" y="1427"/>
                  </a:cubicBezTo>
                  <a:cubicBezTo>
                    <a:pt x="2289" y="1363"/>
                    <a:pt x="2300" y="1310"/>
                    <a:pt x="2311" y="1246"/>
                  </a:cubicBezTo>
                  <a:cubicBezTo>
                    <a:pt x="2321" y="1129"/>
                    <a:pt x="2300" y="1012"/>
                    <a:pt x="2257" y="895"/>
                  </a:cubicBezTo>
                  <a:cubicBezTo>
                    <a:pt x="2162" y="661"/>
                    <a:pt x="1970" y="459"/>
                    <a:pt x="1704" y="320"/>
                  </a:cubicBezTo>
                  <a:cubicBezTo>
                    <a:pt x="1172" y="43"/>
                    <a:pt x="736" y="1"/>
                    <a:pt x="44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7"/>
            <p:cNvSpPr/>
            <p:nvPr/>
          </p:nvSpPr>
          <p:spPr>
            <a:xfrm>
              <a:off x="2212834" y="5359809"/>
              <a:ext cx="15682" cy="19529"/>
            </a:xfrm>
            <a:custGeom>
              <a:avLst/>
              <a:gdLst/>
              <a:ahLst/>
              <a:cxnLst/>
              <a:rect l="l" t="t" r="r" b="b"/>
              <a:pathLst>
                <a:path w="1863" h="2320" extrusionOk="0">
                  <a:moveTo>
                    <a:pt x="54" y="1"/>
                  </a:moveTo>
                  <a:cubicBezTo>
                    <a:pt x="54" y="1"/>
                    <a:pt x="0" y="161"/>
                    <a:pt x="11" y="459"/>
                  </a:cubicBezTo>
                  <a:cubicBezTo>
                    <a:pt x="11" y="533"/>
                    <a:pt x="11" y="618"/>
                    <a:pt x="22" y="703"/>
                  </a:cubicBezTo>
                  <a:cubicBezTo>
                    <a:pt x="33" y="799"/>
                    <a:pt x="43" y="895"/>
                    <a:pt x="64" y="991"/>
                  </a:cubicBezTo>
                  <a:cubicBezTo>
                    <a:pt x="107" y="1193"/>
                    <a:pt x="171" y="1427"/>
                    <a:pt x="298" y="1682"/>
                  </a:cubicBezTo>
                  <a:cubicBezTo>
                    <a:pt x="426" y="1949"/>
                    <a:pt x="629" y="2151"/>
                    <a:pt x="863" y="2257"/>
                  </a:cubicBezTo>
                  <a:cubicBezTo>
                    <a:pt x="959" y="2298"/>
                    <a:pt x="1061" y="2320"/>
                    <a:pt x="1163" y="2320"/>
                  </a:cubicBezTo>
                  <a:cubicBezTo>
                    <a:pt x="1296" y="2320"/>
                    <a:pt x="1429" y="2283"/>
                    <a:pt x="1544" y="2204"/>
                  </a:cubicBezTo>
                  <a:cubicBezTo>
                    <a:pt x="1757" y="2076"/>
                    <a:pt x="1852" y="1831"/>
                    <a:pt x="1863" y="1587"/>
                  </a:cubicBezTo>
                  <a:cubicBezTo>
                    <a:pt x="1863" y="1342"/>
                    <a:pt x="1745" y="1076"/>
                    <a:pt x="1544" y="852"/>
                  </a:cubicBezTo>
                  <a:cubicBezTo>
                    <a:pt x="1352" y="629"/>
                    <a:pt x="1150" y="469"/>
                    <a:pt x="979" y="352"/>
                  </a:cubicBezTo>
                  <a:cubicBezTo>
                    <a:pt x="788" y="235"/>
                    <a:pt x="629" y="161"/>
                    <a:pt x="490" y="107"/>
                  </a:cubicBezTo>
                  <a:cubicBezTo>
                    <a:pt x="352" y="55"/>
                    <a:pt x="245" y="33"/>
                    <a:pt x="171" y="12"/>
                  </a:cubicBezTo>
                  <a:cubicBezTo>
                    <a:pt x="139" y="12"/>
                    <a:pt x="107" y="1"/>
                    <a:pt x="8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7"/>
            <p:cNvSpPr/>
            <p:nvPr/>
          </p:nvSpPr>
          <p:spPr>
            <a:xfrm>
              <a:off x="2196983" y="5365188"/>
              <a:ext cx="13443" cy="22062"/>
            </a:xfrm>
            <a:custGeom>
              <a:avLst/>
              <a:gdLst/>
              <a:ahLst/>
              <a:cxnLst/>
              <a:rect l="l" t="t" r="r" b="b"/>
              <a:pathLst>
                <a:path w="1597" h="2621" extrusionOk="0">
                  <a:moveTo>
                    <a:pt x="404" y="0"/>
                  </a:moveTo>
                  <a:cubicBezTo>
                    <a:pt x="404" y="0"/>
                    <a:pt x="383" y="43"/>
                    <a:pt x="341" y="107"/>
                  </a:cubicBezTo>
                  <a:cubicBezTo>
                    <a:pt x="298" y="171"/>
                    <a:pt x="244" y="277"/>
                    <a:pt x="192" y="416"/>
                  </a:cubicBezTo>
                  <a:cubicBezTo>
                    <a:pt x="149" y="544"/>
                    <a:pt x="95" y="724"/>
                    <a:pt x="53" y="927"/>
                  </a:cubicBezTo>
                  <a:cubicBezTo>
                    <a:pt x="21" y="1139"/>
                    <a:pt x="0" y="1374"/>
                    <a:pt x="21" y="1661"/>
                  </a:cubicBezTo>
                  <a:cubicBezTo>
                    <a:pt x="32" y="1810"/>
                    <a:pt x="74" y="1948"/>
                    <a:pt x="128" y="2076"/>
                  </a:cubicBezTo>
                  <a:cubicBezTo>
                    <a:pt x="181" y="2193"/>
                    <a:pt x="244" y="2310"/>
                    <a:pt x="341" y="2395"/>
                  </a:cubicBezTo>
                  <a:cubicBezTo>
                    <a:pt x="426" y="2480"/>
                    <a:pt x="532" y="2544"/>
                    <a:pt x="639" y="2576"/>
                  </a:cubicBezTo>
                  <a:cubicBezTo>
                    <a:pt x="711" y="2602"/>
                    <a:pt x="783" y="2620"/>
                    <a:pt x="858" y="2620"/>
                  </a:cubicBezTo>
                  <a:cubicBezTo>
                    <a:pt x="904" y="2620"/>
                    <a:pt x="952" y="2613"/>
                    <a:pt x="1000" y="2597"/>
                  </a:cubicBezTo>
                  <a:cubicBezTo>
                    <a:pt x="1235" y="2544"/>
                    <a:pt x="1415" y="2363"/>
                    <a:pt x="1511" y="2140"/>
                  </a:cubicBezTo>
                  <a:cubicBezTo>
                    <a:pt x="1596" y="1906"/>
                    <a:pt x="1585" y="1618"/>
                    <a:pt x="1490" y="1331"/>
                  </a:cubicBezTo>
                  <a:cubicBezTo>
                    <a:pt x="1383" y="1054"/>
                    <a:pt x="1256" y="830"/>
                    <a:pt x="1128" y="660"/>
                  </a:cubicBezTo>
                  <a:cubicBezTo>
                    <a:pt x="1011" y="490"/>
                    <a:pt x="883" y="362"/>
                    <a:pt x="776" y="256"/>
                  </a:cubicBezTo>
                  <a:cubicBezTo>
                    <a:pt x="553" y="64"/>
                    <a:pt x="404" y="0"/>
                    <a:pt x="404"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7"/>
            <p:cNvSpPr/>
            <p:nvPr/>
          </p:nvSpPr>
          <p:spPr>
            <a:xfrm>
              <a:off x="2177631" y="5365542"/>
              <a:ext cx="13266" cy="22264"/>
            </a:xfrm>
            <a:custGeom>
              <a:avLst/>
              <a:gdLst/>
              <a:ahLst/>
              <a:cxnLst/>
              <a:rect l="l" t="t" r="r" b="b"/>
              <a:pathLst>
                <a:path w="1576" h="2645" extrusionOk="0">
                  <a:moveTo>
                    <a:pt x="1043" y="1"/>
                  </a:moveTo>
                  <a:cubicBezTo>
                    <a:pt x="1043" y="1"/>
                    <a:pt x="1001" y="22"/>
                    <a:pt x="937" y="76"/>
                  </a:cubicBezTo>
                  <a:cubicBezTo>
                    <a:pt x="883" y="129"/>
                    <a:pt x="788" y="214"/>
                    <a:pt x="692" y="310"/>
                  </a:cubicBezTo>
                  <a:cubicBezTo>
                    <a:pt x="500" y="523"/>
                    <a:pt x="245" y="874"/>
                    <a:pt x="86" y="1406"/>
                  </a:cubicBezTo>
                  <a:cubicBezTo>
                    <a:pt x="0" y="1693"/>
                    <a:pt x="11" y="1980"/>
                    <a:pt x="117" y="2204"/>
                  </a:cubicBezTo>
                  <a:cubicBezTo>
                    <a:pt x="171" y="2321"/>
                    <a:pt x="245" y="2417"/>
                    <a:pt x="330" y="2502"/>
                  </a:cubicBezTo>
                  <a:cubicBezTo>
                    <a:pt x="426" y="2566"/>
                    <a:pt x="533" y="2619"/>
                    <a:pt x="660" y="2640"/>
                  </a:cubicBezTo>
                  <a:cubicBezTo>
                    <a:pt x="688" y="2643"/>
                    <a:pt x="716" y="2644"/>
                    <a:pt x="744" y="2644"/>
                  </a:cubicBezTo>
                  <a:cubicBezTo>
                    <a:pt x="833" y="2644"/>
                    <a:pt x="922" y="2630"/>
                    <a:pt x="1011" y="2598"/>
                  </a:cubicBezTo>
                  <a:cubicBezTo>
                    <a:pt x="1117" y="2555"/>
                    <a:pt x="1214" y="2481"/>
                    <a:pt x="1299" y="2385"/>
                  </a:cubicBezTo>
                  <a:cubicBezTo>
                    <a:pt x="1469" y="2204"/>
                    <a:pt x="1564" y="1938"/>
                    <a:pt x="1564" y="1640"/>
                  </a:cubicBezTo>
                  <a:cubicBezTo>
                    <a:pt x="1575" y="1034"/>
                    <a:pt x="1415" y="629"/>
                    <a:pt x="1288" y="384"/>
                  </a:cubicBezTo>
                  <a:cubicBezTo>
                    <a:pt x="1224" y="256"/>
                    <a:pt x="1160" y="150"/>
                    <a:pt x="1117" y="86"/>
                  </a:cubicBezTo>
                  <a:cubicBezTo>
                    <a:pt x="1065" y="22"/>
                    <a:pt x="1043" y="1"/>
                    <a:pt x="1043"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7"/>
            <p:cNvSpPr/>
            <p:nvPr/>
          </p:nvSpPr>
          <p:spPr>
            <a:xfrm>
              <a:off x="2159179" y="5360803"/>
              <a:ext cx="15059" cy="20337"/>
            </a:xfrm>
            <a:custGeom>
              <a:avLst/>
              <a:gdLst/>
              <a:ahLst/>
              <a:cxnLst/>
              <a:rect l="l" t="t" r="r" b="b"/>
              <a:pathLst>
                <a:path w="1789" h="2416" extrusionOk="0">
                  <a:moveTo>
                    <a:pt x="1671" y="0"/>
                  </a:moveTo>
                  <a:cubicBezTo>
                    <a:pt x="1671" y="0"/>
                    <a:pt x="1500" y="32"/>
                    <a:pt x="1235" y="171"/>
                  </a:cubicBezTo>
                  <a:cubicBezTo>
                    <a:pt x="979" y="309"/>
                    <a:pt x="617" y="521"/>
                    <a:pt x="266" y="968"/>
                  </a:cubicBezTo>
                  <a:cubicBezTo>
                    <a:pt x="85" y="1202"/>
                    <a:pt x="0" y="1479"/>
                    <a:pt x="10" y="1724"/>
                  </a:cubicBezTo>
                  <a:cubicBezTo>
                    <a:pt x="10" y="1788"/>
                    <a:pt x="21" y="1852"/>
                    <a:pt x="32" y="1905"/>
                  </a:cubicBezTo>
                  <a:cubicBezTo>
                    <a:pt x="53" y="1969"/>
                    <a:pt x="74" y="2022"/>
                    <a:pt x="107" y="2075"/>
                  </a:cubicBezTo>
                  <a:cubicBezTo>
                    <a:pt x="159" y="2171"/>
                    <a:pt x="245" y="2256"/>
                    <a:pt x="351" y="2320"/>
                  </a:cubicBezTo>
                  <a:cubicBezTo>
                    <a:pt x="405" y="2352"/>
                    <a:pt x="457" y="2373"/>
                    <a:pt x="521" y="2394"/>
                  </a:cubicBezTo>
                  <a:cubicBezTo>
                    <a:pt x="575" y="2405"/>
                    <a:pt x="639" y="2416"/>
                    <a:pt x="691" y="2416"/>
                  </a:cubicBezTo>
                  <a:cubicBezTo>
                    <a:pt x="819" y="2405"/>
                    <a:pt x="937" y="2384"/>
                    <a:pt x="1043" y="2320"/>
                  </a:cubicBezTo>
                  <a:cubicBezTo>
                    <a:pt x="1266" y="2214"/>
                    <a:pt x="1447" y="2001"/>
                    <a:pt x="1564" y="1724"/>
                  </a:cubicBezTo>
                  <a:cubicBezTo>
                    <a:pt x="1788" y="1171"/>
                    <a:pt x="1788" y="734"/>
                    <a:pt x="1767" y="447"/>
                  </a:cubicBezTo>
                  <a:cubicBezTo>
                    <a:pt x="1756" y="298"/>
                    <a:pt x="1724" y="202"/>
                    <a:pt x="1703" y="117"/>
                  </a:cubicBezTo>
                  <a:cubicBezTo>
                    <a:pt x="1682" y="43"/>
                    <a:pt x="1671" y="0"/>
                    <a:pt x="167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7"/>
            <p:cNvSpPr/>
            <p:nvPr/>
          </p:nvSpPr>
          <p:spPr>
            <a:xfrm>
              <a:off x="2143674" y="5351543"/>
              <a:ext cx="18998" cy="16465"/>
            </a:xfrm>
            <a:custGeom>
              <a:avLst/>
              <a:gdLst/>
              <a:ahLst/>
              <a:cxnLst/>
              <a:rect l="l" t="t" r="r" b="b"/>
              <a:pathLst>
                <a:path w="2257" h="1956" extrusionOk="0">
                  <a:moveTo>
                    <a:pt x="2040" y="1"/>
                  </a:moveTo>
                  <a:cubicBezTo>
                    <a:pt x="1972" y="1"/>
                    <a:pt x="1888" y="4"/>
                    <a:pt x="1789" y="15"/>
                  </a:cubicBezTo>
                  <a:cubicBezTo>
                    <a:pt x="1715" y="25"/>
                    <a:pt x="1629" y="36"/>
                    <a:pt x="1544" y="46"/>
                  </a:cubicBezTo>
                  <a:cubicBezTo>
                    <a:pt x="1459" y="68"/>
                    <a:pt x="1363" y="89"/>
                    <a:pt x="1268" y="110"/>
                  </a:cubicBezTo>
                  <a:cubicBezTo>
                    <a:pt x="1065" y="174"/>
                    <a:pt x="842" y="259"/>
                    <a:pt x="597" y="408"/>
                  </a:cubicBezTo>
                  <a:cubicBezTo>
                    <a:pt x="341" y="568"/>
                    <a:pt x="161" y="781"/>
                    <a:pt x="76" y="1025"/>
                  </a:cubicBezTo>
                  <a:cubicBezTo>
                    <a:pt x="1" y="1260"/>
                    <a:pt x="43" y="1505"/>
                    <a:pt x="192" y="1707"/>
                  </a:cubicBezTo>
                  <a:cubicBezTo>
                    <a:pt x="325" y="1877"/>
                    <a:pt x="534" y="1955"/>
                    <a:pt x="751" y="1955"/>
                  </a:cubicBezTo>
                  <a:cubicBezTo>
                    <a:pt x="777" y="1955"/>
                    <a:pt x="804" y="1954"/>
                    <a:pt x="831" y="1952"/>
                  </a:cubicBezTo>
                  <a:cubicBezTo>
                    <a:pt x="1076" y="1941"/>
                    <a:pt x="1331" y="1792"/>
                    <a:pt x="1533" y="1579"/>
                  </a:cubicBezTo>
                  <a:cubicBezTo>
                    <a:pt x="1746" y="1366"/>
                    <a:pt x="1885" y="1153"/>
                    <a:pt x="1980" y="962"/>
                  </a:cubicBezTo>
                  <a:cubicBezTo>
                    <a:pt x="2087" y="770"/>
                    <a:pt x="2150" y="600"/>
                    <a:pt x="2183" y="462"/>
                  </a:cubicBezTo>
                  <a:cubicBezTo>
                    <a:pt x="2225" y="323"/>
                    <a:pt x="2236" y="206"/>
                    <a:pt x="2247" y="132"/>
                  </a:cubicBezTo>
                  <a:cubicBezTo>
                    <a:pt x="2257" y="57"/>
                    <a:pt x="2247" y="15"/>
                    <a:pt x="2247" y="15"/>
                  </a:cubicBezTo>
                  <a:cubicBezTo>
                    <a:pt x="2247" y="15"/>
                    <a:pt x="2175" y="1"/>
                    <a:pt x="2040"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7"/>
            <p:cNvSpPr/>
            <p:nvPr/>
          </p:nvSpPr>
          <p:spPr>
            <a:xfrm>
              <a:off x="2134094" y="5337014"/>
              <a:ext cx="21953" cy="13493"/>
            </a:xfrm>
            <a:custGeom>
              <a:avLst/>
              <a:gdLst/>
              <a:ahLst/>
              <a:cxnLst/>
              <a:rect l="l" t="t" r="r" b="b"/>
              <a:pathLst>
                <a:path w="2608" h="1603" extrusionOk="0">
                  <a:moveTo>
                    <a:pt x="1448" y="1"/>
                  </a:moveTo>
                  <a:cubicBezTo>
                    <a:pt x="1290" y="1"/>
                    <a:pt x="1118" y="12"/>
                    <a:pt x="926" y="48"/>
                  </a:cubicBezTo>
                  <a:cubicBezTo>
                    <a:pt x="628" y="102"/>
                    <a:pt x="373" y="240"/>
                    <a:pt x="224" y="432"/>
                  </a:cubicBezTo>
                  <a:cubicBezTo>
                    <a:pt x="64" y="613"/>
                    <a:pt x="0" y="868"/>
                    <a:pt x="75" y="1102"/>
                  </a:cubicBezTo>
                  <a:cubicBezTo>
                    <a:pt x="160" y="1337"/>
                    <a:pt x="351" y="1507"/>
                    <a:pt x="585" y="1571"/>
                  </a:cubicBezTo>
                  <a:cubicBezTo>
                    <a:pt x="663" y="1592"/>
                    <a:pt x="747" y="1602"/>
                    <a:pt x="834" y="1602"/>
                  </a:cubicBezTo>
                  <a:cubicBezTo>
                    <a:pt x="1010" y="1602"/>
                    <a:pt x="1199" y="1560"/>
                    <a:pt x="1384" y="1474"/>
                  </a:cubicBezTo>
                  <a:cubicBezTo>
                    <a:pt x="1926" y="1219"/>
                    <a:pt x="2203" y="900"/>
                    <a:pt x="2384" y="666"/>
                  </a:cubicBezTo>
                  <a:cubicBezTo>
                    <a:pt x="2565" y="432"/>
                    <a:pt x="2607" y="272"/>
                    <a:pt x="2607" y="272"/>
                  </a:cubicBezTo>
                  <a:cubicBezTo>
                    <a:pt x="2607" y="272"/>
                    <a:pt x="2469" y="176"/>
                    <a:pt x="2182" y="102"/>
                  </a:cubicBezTo>
                  <a:cubicBezTo>
                    <a:pt x="2044" y="70"/>
                    <a:pt x="1862" y="27"/>
                    <a:pt x="1650" y="6"/>
                  </a:cubicBezTo>
                  <a:cubicBezTo>
                    <a:pt x="1585" y="3"/>
                    <a:pt x="1518" y="1"/>
                    <a:pt x="144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7"/>
            <p:cNvSpPr/>
            <p:nvPr/>
          </p:nvSpPr>
          <p:spPr>
            <a:xfrm>
              <a:off x="2133202" y="5328016"/>
              <a:ext cx="17921" cy="3089"/>
            </a:xfrm>
            <a:custGeom>
              <a:avLst/>
              <a:gdLst/>
              <a:ahLst/>
              <a:cxnLst/>
              <a:rect l="l" t="t" r="r" b="b"/>
              <a:pathLst>
                <a:path w="2129" h="367" extrusionOk="0">
                  <a:moveTo>
                    <a:pt x="0" y="0"/>
                  </a:moveTo>
                  <a:cubicBezTo>
                    <a:pt x="43" y="64"/>
                    <a:pt x="95" y="117"/>
                    <a:pt x="170" y="171"/>
                  </a:cubicBezTo>
                  <a:cubicBezTo>
                    <a:pt x="347" y="301"/>
                    <a:pt x="573" y="366"/>
                    <a:pt x="826" y="366"/>
                  </a:cubicBezTo>
                  <a:cubicBezTo>
                    <a:pt x="863" y="366"/>
                    <a:pt x="899" y="365"/>
                    <a:pt x="937" y="362"/>
                  </a:cubicBezTo>
                  <a:cubicBezTo>
                    <a:pt x="1511" y="320"/>
                    <a:pt x="1894" y="138"/>
                    <a:pt x="2128"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7"/>
            <p:cNvSpPr/>
            <p:nvPr/>
          </p:nvSpPr>
          <p:spPr>
            <a:xfrm>
              <a:off x="2158371" y="5328016"/>
              <a:ext cx="68081" cy="33956"/>
            </a:xfrm>
            <a:custGeom>
              <a:avLst/>
              <a:gdLst/>
              <a:ahLst/>
              <a:cxnLst/>
              <a:rect l="l" t="t" r="r" b="b"/>
              <a:pathLst>
                <a:path w="8088" h="4034" extrusionOk="0">
                  <a:moveTo>
                    <a:pt x="0" y="0"/>
                  </a:moveTo>
                  <a:cubicBezTo>
                    <a:pt x="0" y="2224"/>
                    <a:pt x="1809" y="4033"/>
                    <a:pt x="4044" y="4033"/>
                  </a:cubicBezTo>
                  <a:cubicBezTo>
                    <a:pt x="6279" y="4033"/>
                    <a:pt x="8088" y="2224"/>
                    <a:pt x="8088"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7"/>
            <p:cNvSpPr/>
            <p:nvPr/>
          </p:nvSpPr>
          <p:spPr>
            <a:xfrm>
              <a:off x="2182193" y="5328016"/>
              <a:ext cx="20438" cy="10126"/>
            </a:xfrm>
            <a:custGeom>
              <a:avLst/>
              <a:gdLst/>
              <a:ahLst/>
              <a:cxnLst/>
              <a:rect l="l" t="t" r="r" b="b"/>
              <a:pathLst>
                <a:path w="2428" h="1203" extrusionOk="0">
                  <a:moveTo>
                    <a:pt x="1" y="0"/>
                  </a:moveTo>
                  <a:cubicBezTo>
                    <a:pt x="1" y="660"/>
                    <a:pt x="544" y="1203"/>
                    <a:pt x="1214" y="1203"/>
                  </a:cubicBezTo>
                  <a:cubicBezTo>
                    <a:pt x="1885" y="1203"/>
                    <a:pt x="2427" y="660"/>
                    <a:pt x="2427"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7"/>
            <p:cNvSpPr/>
            <p:nvPr/>
          </p:nvSpPr>
          <p:spPr>
            <a:xfrm>
              <a:off x="2167774" y="5328016"/>
              <a:ext cx="9865" cy="4933"/>
            </a:xfrm>
            <a:custGeom>
              <a:avLst/>
              <a:gdLst/>
              <a:ahLst/>
              <a:cxnLst/>
              <a:rect l="l" t="t" r="r" b="b"/>
              <a:pathLst>
                <a:path w="1172" h="586" extrusionOk="0">
                  <a:moveTo>
                    <a:pt x="1" y="0"/>
                  </a:moveTo>
                  <a:cubicBezTo>
                    <a:pt x="1" y="320"/>
                    <a:pt x="266" y="585"/>
                    <a:pt x="586" y="585"/>
                  </a:cubicBezTo>
                  <a:cubicBezTo>
                    <a:pt x="916" y="585"/>
                    <a:pt x="1171" y="320"/>
                    <a:pt x="1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7"/>
            <p:cNvSpPr/>
            <p:nvPr/>
          </p:nvSpPr>
          <p:spPr>
            <a:xfrm>
              <a:off x="2176915" y="5340087"/>
              <a:ext cx="11296" cy="9882"/>
            </a:xfrm>
            <a:custGeom>
              <a:avLst/>
              <a:gdLst/>
              <a:ahLst/>
              <a:cxnLst/>
              <a:rect l="l" t="t" r="r" b="b"/>
              <a:pathLst>
                <a:path w="1342" h="1174" extrusionOk="0">
                  <a:moveTo>
                    <a:pt x="674" y="0"/>
                  </a:moveTo>
                  <a:cubicBezTo>
                    <a:pt x="471" y="0"/>
                    <a:pt x="278" y="105"/>
                    <a:pt x="171" y="290"/>
                  </a:cubicBezTo>
                  <a:cubicBezTo>
                    <a:pt x="0" y="577"/>
                    <a:pt x="96" y="929"/>
                    <a:pt x="383" y="1099"/>
                  </a:cubicBezTo>
                  <a:cubicBezTo>
                    <a:pt x="469" y="1152"/>
                    <a:pt x="575" y="1173"/>
                    <a:pt x="670" y="1173"/>
                  </a:cubicBezTo>
                  <a:cubicBezTo>
                    <a:pt x="873" y="1173"/>
                    <a:pt x="1075" y="1067"/>
                    <a:pt x="1181" y="875"/>
                  </a:cubicBezTo>
                  <a:cubicBezTo>
                    <a:pt x="1341" y="599"/>
                    <a:pt x="1245" y="237"/>
                    <a:pt x="968" y="78"/>
                  </a:cubicBezTo>
                  <a:cubicBezTo>
                    <a:pt x="874" y="25"/>
                    <a:pt x="773" y="0"/>
                    <a:pt x="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7"/>
            <p:cNvSpPr/>
            <p:nvPr/>
          </p:nvSpPr>
          <p:spPr>
            <a:xfrm>
              <a:off x="2207194" y="5328016"/>
              <a:ext cx="9857" cy="4848"/>
            </a:xfrm>
            <a:custGeom>
              <a:avLst/>
              <a:gdLst/>
              <a:ahLst/>
              <a:cxnLst/>
              <a:rect l="l" t="t" r="r" b="b"/>
              <a:pathLst>
                <a:path w="1171" h="576" extrusionOk="0">
                  <a:moveTo>
                    <a:pt x="0" y="0"/>
                  </a:moveTo>
                  <a:cubicBezTo>
                    <a:pt x="0" y="320"/>
                    <a:pt x="266" y="575"/>
                    <a:pt x="585" y="575"/>
                  </a:cubicBezTo>
                  <a:cubicBezTo>
                    <a:pt x="904" y="575"/>
                    <a:pt x="1171" y="320"/>
                    <a:pt x="1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7"/>
            <p:cNvSpPr/>
            <p:nvPr/>
          </p:nvSpPr>
          <p:spPr>
            <a:xfrm>
              <a:off x="2196621" y="5340087"/>
              <a:ext cx="11296" cy="9882"/>
            </a:xfrm>
            <a:custGeom>
              <a:avLst/>
              <a:gdLst/>
              <a:ahLst/>
              <a:cxnLst/>
              <a:rect l="l" t="t" r="r" b="b"/>
              <a:pathLst>
                <a:path w="1342" h="1174" extrusionOk="0">
                  <a:moveTo>
                    <a:pt x="673" y="0"/>
                  </a:moveTo>
                  <a:cubicBezTo>
                    <a:pt x="574" y="0"/>
                    <a:pt x="474" y="25"/>
                    <a:pt x="384" y="78"/>
                  </a:cubicBezTo>
                  <a:cubicBezTo>
                    <a:pt x="96" y="237"/>
                    <a:pt x="0" y="599"/>
                    <a:pt x="171" y="875"/>
                  </a:cubicBezTo>
                  <a:cubicBezTo>
                    <a:pt x="277" y="1067"/>
                    <a:pt x="469" y="1173"/>
                    <a:pt x="671" y="1173"/>
                  </a:cubicBezTo>
                  <a:cubicBezTo>
                    <a:pt x="777" y="1173"/>
                    <a:pt x="873" y="1142"/>
                    <a:pt x="968" y="1088"/>
                  </a:cubicBezTo>
                  <a:cubicBezTo>
                    <a:pt x="1245" y="929"/>
                    <a:pt x="1341" y="567"/>
                    <a:pt x="1181" y="290"/>
                  </a:cubicBezTo>
                  <a:cubicBezTo>
                    <a:pt x="1074" y="105"/>
                    <a:pt x="876" y="0"/>
                    <a:pt x="6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57"/>
            <p:cNvSpPr/>
            <p:nvPr/>
          </p:nvSpPr>
          <p:spPr>
            <a:xfrm>
              <a:off x="1995606" y="5015558"/>
              <a:ext cx="390471" cy="316043"/>
            </a:xfrm>
            <a:custGeom>
              <a:avLst/>
              <a:gdLst/>
              <a:ahLst/>
              <a:cxnLst/>
              <a:rect l="l" t="t" r="r" b="b"/>
              <a:pathLst>
                <a:path w="46388" h="37546" extrusionOk="0">
                  <a:moveTo>
                    <a:pt x="22465" y="1"/>
                  </a:moveTo>
                  <a:lnTo>
                    <a:pt x="22465" y="1"/>
                  </a:lnTo>
                  <a:cubicBezTo>
                    <a:pt x="0" y="26381"/>
                    <a:pt x="23359" y="37545"/>
                    <a:pt x="23359" y="37545"/>
                  </a:cubicBezTo>
                  <a:cubicBezTo>
                    <a:pt x="23359" y="37545"/>
                    <a:pt x="46388" y="25328"/>
                    <a:pt x="22465"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7"/>
            <p:cNvSpPr/>
            <p:nvPr/>
          </p:nvSpPr>
          <p:spPr>
            <a:xfrm>
              <a:off x="2036988" y="5079070"/>
              <a:ext cx="308872" cy="250025"/>
            </a:xfrm>
            <a:custGeom>
              <a:avLst/>
              <a:gdLst/>
              <a:ahLst/>
              <a:cxnLst/>
              <a:rect l="l" t="t" r="r" b="b"/>
              <a:pathLst>
                <a:path w="36694" h="29703" extrusionOk="0">
                  <a:moveTo>
                    <a:pt x="17858" y="0"/>
                  </a:moveTo>
                  <a:lnTo>
                    <a:pt x="17858" y="0"/>
                  </a:lnTo>
                  <a:cubicBezTo>
                    <a:pt x="1" y="20806"/>
                    <a:pt x="18443" y="29702"/>
                    <a:pt x="18443" y="29702"/>
                  </a:cubicBezTo>
                  <a:cubicBezTo>
                    <a:pt x="18443" y="29702"/>
                    <a:pt x="36694" y="20103"/>
                    <a:pt x="17858"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7"/>
            <p:cNvSpPr/>
            <p:nvPr/>
          </p:nvSpPr>
          <p:spPr>
            <a:xfrm>
              <a:off x="2052754" y="5104155"/>
              <a:ext cx="277786" cy="224941"/>
            </a:xfrm>
            <a:custGeom>
              <a:avLst/>
              <a:gdLst/>
              <a:ahLst/>
              <a:cxnLst/>
              <a:rect l="l" t="t" r="r" b="b"/>
              <a:pathLst>
                <a:path w="33001" h="26723" extrusionOk="0">
                  <a:moveTo>
                    <a:pt x="16155" y="0"/>
                  </a:moveTo>
                  <a:lnTo>
                    <a:pt x="16155" y="0"/>
                  </a:lnTo>
                  <a:cubicBezTo>
                    <a:pt x="1" y="18656"/>
                    <a:pt x="16538" y="26722"/>
                    <a:pt x="16538" y="26722"/>
                  </a:cubicBezTo>
                  <a:cubicBezTo>
                    <a:pt x="16538" y="26722"/>
                    <a:pt x="33001" y="18155"/>
                    <a:pt x="16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7"/>
            <p:cNvSpPr/>
            <p:nvPr/>
          </p:nvSpPr>
          <p:spPr>
            <a:xfrm>
              <a:off x="2090019" y="5157540"/>
              <a:ext cx="205050" cy="166086"/>
            </a:xfrm>
            <a:custGeom>
              <a:avLst/>
              <a:gdLst/>
              <a:ahLst/>
              <a:cxnLst/>
              <a:rect l="l" t="t" r="r" b="b"/>
              <a:pathLst>
                <a:path w="24360" h="19731" extrusionOk="0">
                  <a:moveTo>
                    <a:pt x="11930" y="1"/>
                  </a:moveTo>
                  <a:lnTo>
                    <a:pt x="11930" y="1"/>
                  </a:lnTo>
                  <a:cubicBezTo>
                    <a:pt x="1" y="13771"/>
                    <a:pt x="12206" y="19731"/>
                    <a:pt x="12206" y="19731"/>
                  </a:cubicBezTo>
                  <a:cubicBezTo>
                    <a:pt x="12206" y="19731"/>
                    <a:pt x="24359" y="13409"/>
                    <a:pt x="11930"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7"/>
            <p:cNvSpPr/>
            <p:nvPr/>
          </p:nvSpPr>
          <p:spPr>
            <a:xfrm>
              <a:off x="2119490" y="5205824"/>
              <a:ext cx="145480" cy="117803"/>
            </a:xfrm>
            <a:custGeom>
              <a:avLst/>
              <a:gdLst/>
              <a:ahLst/>
              <a:cxnLst/>
              <a:rect l="l" t="t" r="r" b="b"/>
              <a:pathLst>
                <a:path w="17283" h="13995" extrusionOk="0">
                  <a:moveTo>
                    <a:pt x="8471" y="1"/>
                  </a:moveTo>
                  <a:lnTo>
                    <a:pt x="8471" y="1"/>
                  </a:lnTo>
                  <a:cubicBezTo>
                    <a:pt x="0" y="9759"/>
                    <a:pt x="8653" y="13995"/>
                    <a:pt x="8653" y="13995"/>
                  </a:cubicBezTo>
                  <a:cubicBezTo>
                    <a:pt x="8653" y="13995"/>
                    <a:pt x="17283" y="9515"/>
                    <a:pt x="8471" y="1"/>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8" name="Google Shape;3888;p57"/>
          <p:cNvGrpSpPr/>
          <p:nvPr/>
        </p:nvGrpSpPr>
        <p:grpSpPr>
          <a:xfrm>
            <a:off x="6624947" y="3849102"/>
            <a:ext cx="910147" cy="1040182"/>
            <a:chOff x="3070675" y="3827350"/>
            <a:chExt cx="1443075" cy="1649250"/>
          </a:xfrm>
        </p:grpSpPr>
        <p:sp>
          <p:nvSpPr>
            <p:cNvPr id="3889" name="Google Shape;3889;p57"/>
            <p:cNvSpPr/>
            <p:nvPr/>
          </p:nvSpPr>
          <p:spPr>
            <a:xfrm>
              <a:off x="3070675" y="4755325"/>
              <a:ext cx="1443075" cy="721275"/>
            </a:xfrm>
            <a:custGeom>
              <a:avLst/>
              <a:gdLst/>
              <a:ahLst/>
              <a:cxnLst/>
              <a:rect l="l" t="t" r="r" b="b"/>
              <a:pathLst>
                <a:path w="57723" h="28851" extrusionOk="0">
                  <a:moveTo>
                    <a:pt x="1" y="0"/>
                  </a:moveTo>
                  <a:cubicBezTo>
                    <a:pt x="12" y="15931"/>
                    <a:pt x="12931" y="28850"/>
                    <a:pt x="28862" y="28850"/>
                  </a:cubicBezTo>
                  <a:cubicBezTo>
                    <a:pt x="44803" y="28850"/>
                    <a:pt x="57722" y="15931"/>
                    <a:pt x="57722"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7"/>
            <p:cNvSpPr/>
            <p:nvPr/>
          </p:nvSpPr>
          <p:spPr>
            <a:xfrm>
              <a:off x="3137725" y="4755325"/>
              <a:ext cx="1309250" cy="654225"/>
            </a:xfrm>
            <a:custGeom>
              <a:avLst/>
              <a:gdLst/>
              <a:ahLst/>
              <a:cxnLst/>
              <a:rect l="l" t="t" r="r" b="b"/>
              <a:pathLst>
                <a:path w="52370" h="26169" extrusionOk="0">
                  <a:moveTo>
                    <a:pt x="1" y="0"/>
                  </a:moveTo>
                  <a:cubicBezTo>
                    <a:pt x="1" y="14452"/>
                    <a:pt x="11728" y="26168"/>
                    <a:pt x="26180" y="26168"/>
                  </a:cubicBezTo>
                  <a:cubicBezTo>
                    <a:pt x="40642" y="26168"/>
                    <a:pt x="52359" y="14452"/>
                    <a:pt x="52370"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7"/>
            <p:cNvSpPr/>
            <p:nvPr/>
          </p:nvSpPr>
          <p:spPr>
            <a:xfrm>
              <a:off x="4464500" y="4764900"/>
              <a:ext cx="12275" cy="19725"/>
            </a:xfrm>
            <a:custGeom>
              <a:avLst/>
              <a:gdLst/>
              <a:ahLst/>
              <a:cxnLst/>
              <a:rect l="l" t="t" r="r" b="b"/>
              <a:pathLst>
                <a:path w="491" h="789" extrusionOk="0">
                  <a:moveTo>
                    <a:pt x="256" y="1"/>
                  </a:moveTo>
                  <a:cubicBezTo>
                    <a:pt x="11" y="277"/>
                    <a:pt x="1" y="458"/>
                    <a:pt x="54" y="597"/>
                  </a:cubicBezTo>
                  <a:cubicBezTo>
                    <a:pt x="86" y="660"/>
                    <a:pt x="129" y="713"/>
                    <a:pt x="160" y="745"/>
                  </a:cubicBezTo>
                  <a:cubicBezTo>
                    <a:pt x="203" y="777"/>
                    <a:pt x="224" y="788"/>
                    <a:pt x="224" y="788"/>
                  </a:cubicBezTo>
                  <a:cubicBezTo>
                    <a:pt x="224" y="788"/>
                    <a:pt x="256" y="777"/>
                    <a:pt x="299" y="745"/>
                  </a:cubicBezTo>
                  <a:cubicBezTo>
                    <a:pt x="342" y="724"/>
                    <a:pt x="384" y="671"/>
                    <a:pt x="416" y="607"/>
                  </a:cubicBezTo>
                  <a:cubicBezTo>
                    <a:pt x="479" y="479"/>
                    <a:pt x="490" y="277"/>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7"/>
            <p:cNvSpPr/>
            <p:nvPr/>
          </p:nvSpPr>
          <p:spPr>
            <a:xfrm>
              <a:off x="4479950" y="4790400"/>
              <a:ext cx="20225" cy="10700"/>
            </a:xfrm>
            <a:custGeom>
              <a:avLst/>
              <a:gdLst/>
              <a:ahLst/>
              <a:cxnLst/>
              <a:rect l="l" t="t" r="r" b="b"/>
              <a:pathLst>
                <a:path w="809" h="428" extrusionOk="0">
                  <a:moveTo>
                    <a:pt x="354" y="1"/>
                  </a:moveTo>
                  <a:cubicBezTo>
                    <a:pt x="299" y="1"/>
                    <a:pt x="249" y="10"/>
                    <a:pt x="202" y="23"/>
                  </a:cubicBezTo>
                  <a:cubicBezTo>
                    <a:pt x="74" y="76"/>
                    <a:pt x="0" y="194"/>
                    <a:pt x="0" y="194"/>
                  </a:cubicBezTo>
                  <a:cubicBezTo>
                    <a:pt x="0" y="194"/>
                    <a:pt x="53" y="310"/>
                    <a:pt x="181" y="385"/>
                  </a:cubicBezTo>
                  <a:cubicBezTo>
                    <a:pt x="230" y="410"/>
                    <a:pt x="290" y="428"/>
                    <a:pt x="362" y="428"/>
                  </a:cubicBezTo>
                  <a:cubicBezTo>
                    <a:pt x="478" y="428"/>
                    <a:pt x="625" y="381"/>
                    <a:pt x="809" y="236"/>
                  </a:cubicBezTo>
                  <a:cubicBezTo>
                    <a:pt x="681" y="109"/>
                    <a:pt x="564" y="45"/>
                    <a:pt x="457" y="12"/>
                  </a:cubicBezTo>
                  <a:cubicBezTo>
                    <a:pt x="421" y="4"/>
                    <a:pt x="387" y="1"/>
                    <a:pt x="3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7"/>
            <p:cNvSpPr/>
            <p:nvPr/>
          </p:nvSpPr>
          <p:spPr>
            <a:xfrm>
              <a:off x="4462650" y="4804275"/>
              <a:ext cx="11475" cy="19725"/>
            </a:xfrm>
            <a:custGeom>
              <a:avLst/>
              <a:gdLst/>
              <a:ahLst/>
              <a:cxnLst/>
              <a:rect l="l" t="t" r="r" b="b"/>
              <a:pathLst>
                <a:path w="459" h="789" extrusionOk="0">
                  <a:moveTo>
                    <a:pt x="255" y="1"/>
                  </a:moveTo>
                  <a:cubicBezTo>
                    <a:pt x="255" y="1"/>
                    <a:pt x="128" y="64"/>
                    <a:pt x="64" y="181"/>
                  </a:cubicBezTo>
                  <a:cubicBezTo>
                    <a:pt x="21" y="245"/>
                    <a:pt x="0" y="320"/>
                    <a:pt x="21" y="426"/>
                  </a:cubicBezTo>
                  <a:cubicBezTo>
                    <a:pt x="32" y="469"/>
                    <a:pt x="43" y="533"/>
                    <a:pt x="75" y="585"/>
                  </a:cubicBezTo>
                  <a:cubicBezTo>
                    <a:pt x="96" y="649"/>
                    <a:pt x="139" y="713"/>
                    <a:pt x="181" y="788"/>
                  </a:cubicBezTo>
                  <a:cubicBezTo>
                    <a:pt x="255" y="734"/>
                    <a:pt x="309" y="671"/>
                    <a:pt x="352" y="618"/>
                  </a:cubicBezTo>
                  <a:cubicBezTo>
                    <a:pt x="383" y="564"/>
                    <a:pt x="404" y="511"/>
                    <a:pt x="426" y="458"/>
                  </a:cubicBezTo>
                  <a:cubicBezTo>
                    <a:pt x="458" y="362"/>
                    <a:pt x="447" y="277"/>
                    <a:pt x="426" y="213"/>
                  </a:cubicBezTo>
                  <a:cubicBezTo>
                    <a:pt x="373" y="75"/>
                    <a:pt x="255" y="1"/>
                    <a:pt x="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7"/>
            <p:cNvSpPr/>
            <p:nvPr/>
          </p:nvSpPr>
          <p:spPr>
            <a:xfrm>
              <a:off x="4458125" y="4843650"/>
              <a:ext cx="10925" cy="19425"/>
            </a:xfrm>
            <a:custGeom>
              <a:avLst/>
              <a:gdLst/>
              <a:ahLst/>
              <a:cxnLst/>
              <a:rect l="l" t="t" r="r" b="b"/>
              <a:pathLst>
                <a:path w="437" h="777" extrusionOk="0">
                  <a:moveTo>
                    <a:pt x="277" y="1"/>
                  </a:moveTo>
                  <a:cubicBezTo>
                    <a:pt x="138" y="117"/>
                    <a:pt x="64" y="224"/>
                    <a:pt x="32" y="320"/>
                  </a:cubicBezTo>
                  <a:cubicBezTo>
                    <a:pt x="11" y="373"/>
                    <a:pt x="11" y="415"/>
                    <a:pt x="11" y="458"/>
                  </a:cubicBezTo>
                  <a:cubicBezTo>
                    <a:pt x="1" y="490"/>
                    <a:pt x="11" y="533"/>
                    <a:pt x="22" y="564"/>
                  </a:cubicBezTo>
                  <a:cubicBezTo>
                    <a:pt x="53" y="703"/>
                    <a:pt x="160" y="777"/>
                    <a:pt x="160" y="777"/>
                  </a:cubicBezTo>
                  <a:cubicBezTo>
                    <a:pt x="160" y="777"/>
                    <a:pt x="287" y="745"/>
                    <a:pt x="373" y="628"/>
                  </a:cubicBezTo>
                  <a:cubicBezTo>
                    <a:pt x="394" y="596"/>
                    <a:pt x="415" y="554"/>
                    <a:pt x="426" y="522"/>
                  </a:cubicBezTo>
                  <a:cubicBezTo>
                    <a:pt x="436" y="479"/>
                    <a:pt x="436" y="436"/>
                    <a:pt x="436" y="384"/>
                  </a:cubicBezTo>
                  <a:cubicBezTo>
                    <a:pt x="426" y="277"/>
                    <a:pt x="384" y="150"/>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7"/>
            <p:cNvSpPr/>
            <p:nvPr/>
          </p:nvSpPr>
          <p:spPr>
            <a:xfrm>
              <a:off x="4470625" y="4870800"/>
              <a:ext cx="19975" cy="10850"/>
            </a:xfrm>
            <a:custGeom>
              <a:avLst/>
              <a:gdLst/>
              <a:ahLst/>
              <a:cxnLst/>
              <a:rect l="l" t="t" r="r" b="b"/>
              <a:pathLst>
                <a:path w="799" h="434" extrusionOk="0">
                  <a:moveTo>
                    <a:pt x="311" y="0"/>
                  </a:moveTo>
                  <a:cubicBezTo>
                    <a:pt x="280" y="0"/>
                    <a:pt x="251" y="4"/>
                    <a:pt x="224" y="10"/>
                  </a:cubicBezTo>
                  <a:cubicBezTo>
                    <a:pt x="85" y="53"/>
                    <a:pt x="0" y="149"/>
                    <a:pt x="0" y="149"/>
                  </a:cubicBezTo>
                  <a:cubicBezTo>
                    <a:pt x="0" y="149"/>
                    <a:pt x="43" y="277"/>
                    <a:pt x="160" y="362"/>
                  </a:cubicBezTo>
                  <a:cubicBezTo>
                    <a:pt x="222" y="403"/>
                    <a:pt x="298" y="434"/>
                    <a:pt x="396" y="434"/>
                  </a:cubicBezTo>
                  <a:cubicBezTo>
                    <a:pt x="502" y="434"/>
                    <a:pt x="633" y="397"/>
                    <a:pt x="799" y="298"/>
                  </a:cubicBezTo>
                  <a:cubicBezTo>
                    <a:pt x="610" y="66"/>
                    <a:pt x="441" y="0"/>
                    <a:pt x="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57"/>
            <p:cNvSpPr/>
            <p:nvPr/>
          </p:nvSpPr>
          <p:spPr>
            <a:xfrm>
              <a:off x="4452000" y="4882500"/>
              <a:ext cx="11200" cy="19425"/>
            </a:xfrm>
            <a:custGeom>
              <a:avLst/>
              <a:gdLst/>
              <a:ahLst/>
              <a:cxnLst/>
              <a:rect l="l" t="t" r="r" b="b"/>
              <a:pathLst>
                <a:path w="448" h="777" extrusionOk="0">
                  <a:moveTo>
                    <a:pt x="277" y="0"/>
                  </a:moveTo>
                  <a:cubicBezTo>
                    <a:pt x="277" y="0"/>
                    <a:pt x="149" y="43"/>
                    <a:pt x="64" y="159"/>
                  </a:cubicBezTo>
                  <a:cubicBezTo>
                    <a:pt x="22" y="213"/>
                    <a:pt x="0" y="287"/>
                    <a:pt x="0" y="394"/>
                  </a:cubicBezTo>
                  <a:cubicBezTo>
                    <a:pt x="0" y="490"/>
                    <a:pt x="33" y="617"/>
                    <a:pt x="118" y="777"/>
                  </a:cubicBezTo>
                  <a:cubicBezTo>
                    <a:pt x="267" y="670"/>
                    <a:pt x="352" y="564"/>
                    <a:pt x="395" y="479"/>
                  </a:cubicBezTo>
                  <a:cubicBezTo>
                    <a:pt x="447" y="383"/>
                    <a:pt x="437" y="298"/>
                    <a:pt x="426" y="223"/>
                  </a:cubicBezTo>
                  <a:cubicBezTo>
                    <a:pt x="383" y="85"/>
                    <a:pt x="277" y="0"/>
                    <a:pt x="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57"/>
            <p:cNvSpPr/>
            <p:nvPr/>
          </p:nvSpPr>
          <p:spPr>
            <a:xfrm>
              <a:off x="4441350" y="4921050"/>
              <a:ext cx="13325" cy="19200"/>
            </a:xfrm>
            <a:custGeom>
              <a:avLst/>
              <a:gdLst/>
              <a:ahLst/>
              <a:cxnLst/>
              <a:rect l="l" t="t" r="r" b="b"/>
              <a:pathLst>
                <a:path w="533" h="768" extrusionOk="0">
                  <a:moveTo>
                    <a:pt x="352" y="1"/>
                  </a:moveTo>
                  <a:cubicBezTo>
                    <a:pt x="65" y="214"/>
                    <a:pt x="1" y="395"/>
                    <a:pt x="22" y="533"/>
                  </a:cubicBezTo>
                  <a:cubicBezTo>
                    <a:pt x="43" y="672"/>
                    <a:pt x="150" y="767"/>
                    <a:pt x="150" y="767"/>
                  </a:cubicBezTo>
                  <a:cubicBezTo>
                    <a:pt x="150" y="767"/>
                    <a:pt x="277" y="746"/>
                    <a:pt x="374" y="629"/>
                  </a:cubicBezTo>
                  <a:cubicBezTo>
                    <a:pt x="469" y="523"/>
                    <a:pt x="533" y="331"/>
                    <a:pt x="3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7"/>
            <p:cNvSpPr/>
            <p:nvPr/>
          </p:nvSpPr>
          <p:spPr>
            <a:xfrm>
              <a:off x="4452275" y="4949500"/>
              <a:ext cx="19425" cy="11225"/>
            </a:xfrm>
            <a:custGeom>
              <a:avLst/>
              <a:gdLst/>
              <a:ahLst/>
              <a:cxnLst/>
              <a:rect l="l" t="t" r="r" b="b"/>
              <a:pathLst>
                <a:path w="777" h="449" extrusionOk="0">
                  <a:moveTo>
                    <a:pt x="275" y="0"/>
                  </a:moveTo>
                  <a:cubicBezTo>
                    <a:pt x="261" y="0"/>
                    <a:pt x="248" y="1"/>
                    <a:pt x="235" y="2"/>
                  </a:cubicBezTo>
                  <a:cubicBezTo>
                    <a:pt x="96" y="23"/>
                    <a:pt x="0" y="119"/>
                    <a:pt x="0" y="119"/>
                  </a:cubicBezTo>
                  <a:cubicBezTo>
                    <a:pt x="0" y="119"/>
                    <a:pt x="11" y="151"/>
                    <a:pt x="32" y="194"/>
                  </a:cubicBezTo>
                  <a:cubicBezTo>
                    <a:pt x="53" y="236"/>
                    <a:pt x="86" y="300"/>
                    <a:pt x="138" y="343"/>
                  </a:cubicBezTo>
                  <a:cubicBezTo>
                    <a:pt x="192" y="395"/>
                    <a:pt x="266" y="438"/>
                    <a:pt x="372" y="449"/>
                  </a:cubicBezTo>
                  <a:cubicBezTo>
                    <a:pt x="479" y="449"/>
                    <a:pt x="618" y="428"/>
                    <a:pt x="777" y="353"/>
                  </a:cubicBezTo>
                  <a:cubicBezTo>
                    <a:pt x="593" y="61"/>
                    <a:pt x="417"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7"/>
            <p:cNvSpPr/>
            <p:nvPr/>
          </p:nvSpPr>
          <p:spPr>
            <a:xfrm>
              <a:off x="4430175" y="4959125"/>
              <a:ext cx="13075" cy="18650"/>
            </a:xfrm>
            <a:custGeom>
              <a:avLst/>
              <a:gdLst/>
              <a:ahLst/>
              <a:cxnLst/>
              <a:rect l="l" t="t" r="r" b="b"/>
              <a:pathLst>
                <a:path w="523" h="746" extrusionOk="0">
                  <a:moveTo>
                    <a:pt x="384" y="0"/>
                  </a:moveTo>
                  <a:cubicBezTo>
                    <a:pt x="384" y="0"/>
                    <a:pt x="352" y="10"/>
                    <a:pt x="310" y="21"/>
                  </a:cubicBezTo>
                  <a:cubicBezTo>
                    <a:pt x="267" y="43"/>
                    <a:pt x="214" y="74"/>
                    <a:pt x="161" y="128"/>
                  </a:cubicBezTo>
                  <a:cubicBezTo>
                    <a:pt x="65" y="234"/>
                    <a:pt x="1" y="415"/>
                    <a:pt x="140" y="745"/>
                  </a:cubicBezTo>
                  <a:cubicBezTo>
                    <a:pt x="448" y="575"/>
                    <a:pt x="523" y="383"/>
                    <a:pt x="501" y="234"/>
                  </a:cubicBezTo>
                  <a:cubicBezTo>
                    <a:pt x="501" y="170"/>
                    <a:pt x="469" y="107"/>
                    <a:pt x="437" y="64"/>
                  </a:cubicBezTo>
                  <a:cubicBezTo>
                    <a:pt x="416" y="21"/>
                    <a:pt x="384" y="0"/>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7"/>
            <p:cNvSpPr/>
            <p:nvPr/>
          </p:nvSpPr>
          <p:spPr>
            <a:xfrm>
              <a:off x="4416625" y="4996350"/>
              <a:ext cx="13050" cy="18375"/>
            </a:xfrm>
            <a:custGeom>
              <a:avLst/>
              <a:gdLst/>
              <a:ahLst/>
              <a:cxnLst/>
              <a:rect l="l" t="t" r="r" b="b"/>
              <a:pathLst>
                <a:path w="522" h="735" extrusionOk="0">
                  <a:moveTo>
                    <a:pt x="394" y="1"/>
                  </a:moveTo>
                  <a:lnTo>
                    <a:pt x="394" y="1"/>
                  </a:lnTo>
                  <a:cubicBezTo>
                    <a:pt x="64" y="171"/>
                    <a:pt x="0" y="352"/>
                    <a:pt x="0" y="490"/>
                  </a:cubicBezTo>
                  <a:cubicBezTo>
                    <a:pt x="11" y="565"/>
                    <a:pt x="32" y="628"/>
                    <a:pt x="53" y="671"/>
                  </a:cubicBezTo>
                  <a:cubicBezTo>
                    <a:pt x="75" y="714"/>
                    <a:pt x="96" y="735"/>
                    <a:pt x="96" y="735"/>
                  </a:cubicBezTo>
                  <a:cubicBezTo>
                    <a:pt x="96" y="735"/>
                    <a:pt x="128" y="735"/>
                    <a:pt x="181" y="725"/>
                  </a:cubicBezTo>
                  <a:cubicBezTo>
                    <a:pt x="223" y="703"/>
                    <a:pt x="287" y="682"/>
                    <a:pt x="341" y="628"/>
                  </a:cubicBezTo>
                  <a:cubicBezTo>
                    <a:pt x="436" y="533"/>
                    <a:pt x="521" y="342"/>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7"/>
            <p:cNvSpPr/>
            <p:nvPr/>
          </p:nvSpPr>
          <p:spPr>
            <a:xfrm>
              <a:off x="4424850" y="5025625"/>
              <a:ext cx="18650" cy="11475"/>
            </a:xfrm>
            <a:custGeom>
              <a:avLst/>
              <a:gdLst/>
              <a:ahLst/>
              <a:cxnLst/>
              <a:rect l="l" t="t" r="r" b="b"/>
              <a:pathLst>
                <a:path w="746" h="459" extrusionOk="0">
                  <a:moveTo>
                    <a:pt x="256" y="1"/>
                  </a:moveTo>
                  <a:cubicBezTo>
                    <a:pt x="107" y="1"/>
                    <a:pt x="1" y="75"/>
                    <a:pt x="1" y="75"/>
                  </a:cubicBezTo>
                  <a:cubicBezTo>
                    <a:pt x="1" y="75"/>
                    <a:pt x="12" y="213"/>
                    <a:pt x="107" y="320"/>
                  </a:cubicBezTo>
                  <a:cubicBezTo>
                    <a:pt x="172" y="392"/>
                    <a:pt x="281" y="458"/>
                    <a:pt x="452" y="458"/>
                  </a:cubicBezTo>
                  <a:cubicBezTo>
                    <a:pt x="535" y="458"/>
                    <a:pt x="632" y="443"/>
                    <a:pt x="746" y="405"/>
                  </a:cubicBezTo>
                  <a:cubicBezTo>
                    <a:pt x="672" y="235"/>
                    <a:pt x="576" y="138"/>
                    <a:pt x="490" y="75"/>
                  </a:cubicBezTo>
                  <a:cubicBezTo>
                    <a:pt x="405" y="11"/>
                    <a:pt x="320" y="1"/>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7"/>
            <p:cNvSpPr/>
            <p:nvPr/>
          </p:nvSpPr>
          <p:spPr>
            <a:xfrm>
              <a:off x="4401200" y="5032800"/>
              <a:ext cx="12800" cy="17850"/>
            </a:xfrm>
            <a:custGeom>
              <a:avLst/>
              <a:gdLst/>
              <a:ahLst/>
              <a:cxnLst/>
              <a:rect l="l" t="t" r="r" b="b"/>
              <a:pathLst>
                <a:path w="512" h="714" extrusionOk="0">
                  <a:moveTo>
                    <a:pt x="426" y="0"/>
                  </a:moveTo>
                  <a:cubicBezTo>
                    <a:pt x="426" y="0"/>
                    <a:pt x="298" y="12"/>
                    <a:pt x="181" y="97"/>
                  </a:cubicBezTo>
                  <a:cubicBezTo>
                    <a:pt x="74" y="192"/>
                    <a:pt x="0" y="373"/>
                    <a:pt x="96" y="714"/>
                  </a:cubicBezTo>
                  <a:cubicBezTo>
                    <a:pt x="436" y="586"/>
                    <a:pt x="511" y="395"/>
                    <a:pt x="511" y="246"/>
                  </a:cubicBezTo>
                  <a:cubicBezTo>
                    <a:pt x="511" y="107"/>
                    <a:pt x="426" y="0"/>
                    <a:pt x="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7"/>
            <p:cNvSpPr/>
            <p:nvPr/>
          </p:nvSpPr>
          <p:spPr>
            <a:xfrm>
              <a:off x="4382575" y="5068450"/>
              <a:ext cx="12525" cy="17325"/>
            </a:xfrm>
            <a:custGeom>
              <a:avLst/>
              <a:gdLst/>
              <a:ahLst/>
              <a:cxnLst/>
              <a:rect l="l" t="t" r="r" b="b"/>
              <a:pathLst>
                <a:path w="501" h="693" extrusionOk="0">
                  <a:moveTo>
                    <a:pt x="457" y="0"/>
                  </a:moveTo>
                  <a:cubicBezTo>
                    <a:pt x="287" y="64"/>
                    <a:pt x="181" y="139"/>
                    <a:pt x="117" y="213"/>
                  </a:cubicBezTo>
                  <a:cubicBezTo>
                    <a:pt x="53" y="298"/>
                    <a:pt x="22" y="362"/>
                    <a:pt x="10" y="437"/>
                  </a:cubicBezTo>
                  <a:cubicBezTo>
                    <a:pt x="0" y="575"/>
                    <a:pt x="74" y="693"/>
                    <a:pt x="74" y="693"/>
                  </a:cubicBezTo>
                  <a:cubicBezTo>
                    <a:pt x="74" y="693"/>
                    <a:pt x="80" y="693"/>
                    <a:pt x="89" y="693"/>
                  </a:cubicBezTo>
                  <a:cubicBezTo>
                    <a:pt x="127" y="693"/>
                    <a:pt x="236" y="686"/>
                    <a:pt x="330" y="618"/>
                  </a:cubicBezTo>
                  <a:cubicBezTo>
                    <a:pt x="383" y="575"/>
                    <a:pt x="447" y="511"/>
                    <a:pt x="469" y="405"/>
                  </a:cubicBezTo>
                  <a:cubicBezTo>
                    <a:pt x="500" y="310"/>
                    <a:pt x="500" y="171"/>
                    <a:pt x="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7"/>
            <p:cNvSpPr/>
            <p:nvPr/>
          </p:nvSpPr>
          <p:spPr>
            <a:xfrm>
              <a:off x="4388675" y="5097675"/>
              <a:ext cx="17875" cy="12350"/>
            </a:xfrm>
            <a:custGeom>
              <a:avLst/>
              <a:gdLst/>
              <a:ahLst/>
              <a:cxnLst/>
              <a:rect l="l" t="t" r="r" b="b"/>
              <a:pathLst>
                <a:path w="715" h="494" extrusionOk="0">
                  <a:moveTo>
                    <a:pt x="235" y="1"/>
                  </a:moveTo>
                  <a:cubicBezTo>
                    <a:pt x="103" y="1"/>
                    <a:pt x="12" y="56"/>
                    <a:pt x="12" y="56"/>
                  </a:cubicBezTo>
                  <a:cubicBezTo>
                    <a:pt x="12" y="56"/>
                    <a:pt x="1" y="194"/>
                    <a:pt x="86" y="311"/>
                  </a:cubicBezTo>
                  <a:cubicBezTo>
                    <a:pt x="152" y="402"/>
                    <a:pt x="271" y="494"/>
                    <a:pt x="497" y="494"/>
                  </a:cubicBezTo>
                  <a:cubicBezTo>
                    <a:pt x="561" y="494"/>
                    <a:pt x="632" y="487"/>
                    <a:pt x="714" y="470"/>
                  </a:cubicBezTo>
                  <a:cubicBezTo>
                    <a:pt x="586" y="120"/>
                    <a:pt x="405" y="23"/>
                    <a:pt x="267" y="2"/>
                  </a:cubicBezTo>
                  <a:cubicBezTo>
                    <a:pt x="256" y="1"/>
                    <a:pt x="245"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7"/>
            <p:cNvSpPr/>
            <p:nvPr/>
          </p:nvSpPr>
          <p:spPr>
            <a:xfrm>
              <a:off x="4364200" y="5102775"/>
              <a:ext cx="13075" cy="16775"/>
            </a:xfrm>
            <a:custGeom>
              <a:avLst/>
              <a:gdLst/>
              <a:ahLst/>
              <a:cxnLst/>
              <a:rect l="l" t="t" r="r" b="b"/>
              <a:pathLst>
                <a:path w="523" h="671" extrusionOk="0">
                  <a:moveTo>
                    <a:pt x="431" y="0"/>
                  </a:moveTo>
                  <a:cubicBezTo>
                    <a:pt x="391" y="0"/>
                    <a:pt x="285" y="7"/>
                    <a:pt x="192" y="75"/>
                  </a:cubicBezTo>
                  <a:cubicBezTo>
                    <a:pt x="171" y="96"/>
                    <a:pt x="139" y="117"/>
                    <a:pt x="118" y="150"/>
                  </a:cubicBezTo>
                  <a:cubicBezTo>
                    <a:pt x="86" y="181"/>
                    <a:pt x="64" y="224"/>
                    <a:pt x="54" y="266"/>
                  </a:cubicBezTo>
                  <a:cubicBezTo>
                    <a:pt x="12" y="363"/>
                    <a:pt x="1" y="490"/>
                    <a:pt x="33" y="671"/>
                  </a:cubicBezTo>
                  <a:cubicBezTo>
                    <a:pt x="203" y="618"/>
                    <a:pt x="320" y="554"/>
                    <a:pt x="395" y="479"/>
                  </a:cubicBezTo>
                  <a:cubicBezTo>
                    <a:pt x="426" y="448"/>
                    <a:pt x="459" y="405"/>
                    <a:pt x="480" y="373"/>
                  </a:cubicBezTo>
                  <a:cubicBezTo>
                    <a:pt x="490" y="330"/>
                    <a:pt x="501" y="288"/>
                    <a:pt x="501" y="256"/>
                  </a:cubicBezTo>
                  <a:cubicBezTo>
                    <a:pt x="522" y="117"/>
                    <a:pt x="448" y="1"/>
                    <a:pt x="448" y="1"/>
                  </a:cubicBezTo>
                  <a:cubicBezTo>
                    <a:pt x="448" y="1"/>
                    <a:pt x="442" y="0"/>
                    <a:pt x="4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7"/>
            <p:cNvSpPr/>
            <p:nvPr/>
          </p:nvSpPr>
          <p:spPr>
            <a:xfrm>
              <a:off x="4340525" y="5136300"/>
              <a:ext cx="13325" cy="16075"/>
            </a:xfrm>
            <a:custGeom>
              <a:avLst/>
              <a:gdLst/>
              <a:ahLst/>
              <a:cxnLst/>
              <a:rect l="l" t="t" r="r" b="b"/>
              <a:pathLst>
                <a:path w="533" h="643" extrusionOk="0">
                  <a:moveTo>
                    <a:pt x="522" y="1"/>
                  </a:moveTo>
                  <a:cubicBezTo>
                    <a:pt x="427" y="22"/>
                    <a:pt x="363" y="53"/>
                    <a:pt x="299" y="75"/>
                  </a:cubicBezTo>
                  <a:cubicBezTo>
                    <a:pt x="235" y="107"/>
                    <a:pt x="192" y="139"/>
                    <a:pt x="150" y="171"/>
                  </a:cubicBezTo>
                  <a:cubicBezTo>
                    <a:pt x="75" y="235"/>
                    <a:pt x="43" y="309"/>
                    <a:pt x="32" y="384"/>
                  </a:cubicBezTo>
                  <a:cubicBezTo>
                    <a:pt x="1" y="522"/>
                    <a:pt x="65" y="639"/>
                    <a:pt x="65" y="639"/>
                  </a:cubicBezTo>
                  <a:cubicBezTo>
                    <a:pt x="65" y="639"/>
                    <a:pt x="85" y="643"/>
                    <a:pt x="118" y="643"/>
                  </a:cubicBezTo>
                  <a:cubicBezTo>
                    <a:pt x="167" y="643"/>
                    <a:pt x="244" y="635"/>
                    <a:pt x="320" y="597"/>
                  </a:cubicBezTo>
                  <a:cubicBezTo>
                    <a:pt x="384" y="554"/>
                    <a:pt x="448" y="500"/>
                    <a:pt x="490" y="405"/>
                  </a:cubicBezTo>
                  <a:cubicBezTo>
                    <a:pt x="501" y="351"/>
                    <a:pt x="522" y="299"/>
                    <a:pt x="533" y="235"/>
                  </a:cubicBezTo>
                  <a:cubicBezTo>
                    <a:pt x="533" y="171"/>
                    <a:pt x="533" y="86"/>
                    <a:pt x="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7"/>
            <p:cNvSpPr/>
            <p:nvPr/>
          </p:nvSpPr>
          <p:spPr>
            <a:xfrm>
              <a:off x="4344800" y="5165300"/>
              <a:ext cx="16225" cy="13175"/>
            </a:xfrm>
            <a:custGeom>
              <a:avLst/>
              <a:gdLst/>
              <a:ahLst/>
              <a:cxnLst/>
              <a:rect l="l" t="t" r="r" b="b"/>
              <a:pathLst>
                <a:path w="649" h="527" extrusionOk="0">
                  <a:moveTo>
                    <a:pt x="168" y="1"/>
                  </a:moveTo>
                  <a:cubicBezTo>
                    <a:pt x="69" y="1"/>
                    <a:pt x="0" y="32"/>
                    <a:pt x="0" y="32"/>
                  </a:cubicBezTo>
                  <a:lnTo>
                    <a:pt x="0" y="118"/>
                  </a:lnTo>
                  <a:cubicBezTo>
                    <a:pt x="0" y="160"/>
                    <a:pt x="21" y="224"/>
                    <a:pt x="53" y="288"/>
                  </a:cubicBezTo>
                  <a:cubicBezTo>
                    <a:pt x="111" y="403"/>
                    <a:pt x="246" y="527"/>
                    <a:pt x="545" y="527"/>
                  </a:cubicBezTo>
                  <a:cubicBezTo>
                    <a:pt x="578" y="527"/>
                    <a:pt x="612" y="525"/>
                    <a:pt x="649" y="522"/>
                  </a:cubicBezTo>
                  <a:cubicBezTo>
                    <a:pt x="575" y="149"/>
                    <a:pt x="405" y="43"/>
                    <a:pt x="266" y="11"/>
                  </a:cubicBezTo>
                  <a:cubicBezTo>
                    <a:pt x="231" y="4"/>
                    <a:pt x="198"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7"/>
            <p:cNvSpPr/>
            <p:nvPr/>
          </p:nvSpPr>
          <p:spPr>
            <a:xfrm>
              <a:off x="4318725" y="5167950"/>
              <a:ext cx="13325" cy="15450"/>
            </a:xfrm>
            <a:custGeom>
              <a:avLst/>
              <a:gdLst/>
              <a:ahLst/>
              <a:cxnLst/>
              <a:rect l="l" t="t" r="r" b="b"/>
              <a:pathLst>
                <a:path w="533" h="618" extrusionOk="0">
                  <a:moveTo>
                    <a:pt x="405" y="1"/>
                  </a:moveTo>
                  <a:cubicBezTo>
                    <a:pt x="362" y="1"/>
                    <a:pt x="298" y="12"/>
                    <a:pt x="234" y="43"/>
                  </a:cubicBezTo>
                  <a:cubicBezTo>
                    <a:pt x="171" y="75"/>
                    <a:pt x="107" y="128"/>
                    <a:pt x="64" y="224"/>
                  </a:cubicBezTo>
                  <a:cubicBezTo>
                    <a:pt x="22" y="310"/>
                    <a:pt x="0" y="437"/>
                    <a:pt x="0" y="618"/>
                  </a:cubicBezTo>
                  <a:cubicBezTo>
                    <a:pt x="181" y="596"/>
                    <a:pt x="298" y="533"/>
                    <a:pt x="383" y="469"/>
                  </a:cubicBezTo>
                  <a:cubicBezTo>
                    <a:pt x="457" y="405"/>
                    <a:pt x="500" y="331"/>
                    <a:pt x="521" y="267"/>
                  </a:cubicBezTo>
                  <a:cubicBezTo>
                    <a:pt x="532" y="192"/>
                    <a:pt x="532" y="128"/>
                    <a:pt x="521" y="86"/>
                  </a:cubicBezTo>
                  <a:cubicBezTo>
                    <a:pt x="511" y="33"/>
                    <a:pt x="490" y="1"/>
                    <a:pt x="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7"/>
            <p:cNvSpPr/>
            <p:nvPr/>
          </p:nvSpPr>
          <p:spPr>
            <a:xfrm>
              <a:off x="4291050" y="5198800"/>
              <a:ext cx="14400" cy="15075"/>
            </a:xfrm>
            <a:custGeom>
              <a:avLst/>
              <a:gdLst/>
              <a:ahLst/>
              <a:cxnLst/>
              <a:rect l="l" t="t" r="r" b="b"/>
              <a:pathLst>
                <a:path w="576" h="603" extrusionOk="0">
                  <a:moveTo>
                    <a:pt x="575" y="1"/>
                  </a:moveTo>
                  <a:lnTo>
                    <a:pt x="575" y="1"/>
                  </a:lnTo>
                  <a:cubicBezTo>
                    <a:pt x="213" y="55"/>
                    <a:pt x="96" y="204"/>
                    <a:pt x="43" y="331"/>
                  </a:cubicBezTo>
                  <a:cubicBezTo>
                    <a:pt x="0" y="459"/>
                    <a:pt x="43" y="587"/>
                    <a:pt x="43" y="587"/>
                  </a:cubicBezTo>
                  <a:cubicBezTo>
                    <a:pt x="43" y="587"/>
                    <a:pt x="95" y="603"/>
                    <a:pt x="165" y="603"/>
                  </a:cubicBezTo>
                  <a:cubicBezTo>
                    <a:pt x="208" y="603"/>
                    <a:pt x="259" y="596"/>
                    <a:pt x="309" y="576"/>
                  </a:cubicBezTo>
                  <a:cubicBezTo>
                    <a:pt x="447" y="523"/>
                    <a:pt x="575" y="363"/>
                    <a:pt x="5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7"/>
            <p:cNvSpPr/>
            <p:nvPr/>
          </p:nvSpPr>
          <p:spPr>
            <a:xfrm>
              <a:off x="4292125" y="5227150"/>
              <a:ext cx="15700" cy="14525"/>
            </a:xfrm>
            <a:custGeom>
              <a:avLst/>
              <a:gdLst/>
              <a:ahLst/>
              <a:cxnLst/>
              <a:rect l="l" t="t" r="r" b="b"/>
              <a:pathLst>
                <a:path w="628" h="581" extrusionOk="0">
                  <a:moveTo>
                    <a:pt x="160" y="0"/>
                  </a:moveTo>
                  <a:cubicBezTo>
                    <a:pt x="91" y="0"/>
                    <a:pt x="43" y="16"/>
                    <a:pt x="43" y="16"/>
                  </a:cubicBezTo>
                  <a:cubicBezTo>
                    <a:pt x="43" y="16"/>
                    <a:pt x="0" y="144"/>
                    <a:pt x="64" y="283"/>
                  </a:cubicBezTo>
                  <a:cubicBezTo>
                    <a:pt x="117" y="421"/>
                    <a:pt x="255" y="559"/>
                    <a:pt x="628" y="581"/>
                  </a:cubicBezTo>
                  <a:cubicBezTo>
                    <a:pt x="596" y="208"/>
                    <a:pt x="436" y="70"/>
                    <a:pt x="308" y="27"/>
                  </a:cubicBezTo>
                  <a:cubicBezTo>
                    <a:pt x="255" y="7"/>
                    <a:pt x="203"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7"/>
            <p:cNvSpPr/>
            <p:nvPr/>
          </p:nvSpPr>
          <p:spPr>
            <a:xfrm>
              <a:off x="4264975" y="5227150"/>
              <a:ext cx="15175" cy="14250"/>
            </a:xfrm>
            <a:custGeom>
              <a:avLst/>
              <a:gdLst/>
              <a:ahLst/>
              <a:cxnLst/>
              <a:rect l="l" t="t" r="r" b="b"/>
              <a:pathLst>
                <a:path w="607" h="570" extrusionOk="0">
                  <a:moveTo>
                    <a:pt x="447" y="0"/>
                  </a:moveTo>
                  <a:cubicBezTo>
                    <a:pt x="404" y="0"/>
                    <a:pt x="352" y="7"/>
                    <a:pt x="299" y="27"/>
                  </a:cubicBezTo>
                  <a:cubicBezTo>
                    <a:pt x="235" y="49"/>
                    <a:pt x="171" y="101"/>
                    <a:pt x="117" y="187"/>
                  </a:cubicBezTo>
                  <a:cubicBezTo>
                    <a:pt x="64" y="262"/>
                    <a:pt x="22" y="389"/>
                    <a:pt x="1" y="570"/>
                  </a:cubicBezTo>
                  <a:cubicBezTo>
                    <a:pt x="181" y="559"/>
                    <a:pt x="309" y="527"/>
                    <a:pt x="405" y="474"/>
                  </a:cubicBezTo>
                  <a:cubicBezTo>
                    <a:pt x="490" y="421"/>
                    <a:pt x="533" y="347"/>
                    <a:pt x="564" y="272"/>
                  </a:cubicBezTo>
                  <a:cubicBezTo>
                    <a:pt x="607" y="144"/>
                    <a:pt x="564" y="16"/>
                    <a:pt x="564" y="16"/>
                  </a:cubicBezTo>
                  <a:cubicBezTo>
                    <a:pt x="564" y="16"/>
                    <a:pt x="516" y="0"/>
                    <a:pt x="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7"/>
            <p:cNvSpPr/>
            <p:nvPr/>
          </p:nvSpPr>
          <p:spPr>
            <a:xfrm>
              <a:off x="4235175" y="5255750"/>
              <a:ext cx="15450" cy="13750"/>
            </a:xfrm>
            <a:custGeom>
              <a:avLst/>
              <a:gdLst/>
              <a:ahLst/>
              <a:cxnLst/>
              <a:rect l="l" t="t" r="r" b="b"/>
              <a:pathLst>
                <a:path w="618" h="550" extrusionOk="0">
                  <a:moveTo>
                    <a:pt x="618" y="0"/>
                  </a:moveTo>
                  <a:cubicBezTo>
                    <a:pt x="256" y="11"/>
                    <a:pt x="107" y="128"/>
                    <a:pt x="53" y="256"/>
                  </a:cubicBezTo>
                  <a:cubicBezTo>
                    <a:pt x="1" y="383"/>
                    <a:pt x="22" y="522"/>
                    <a:pt x="22" y="522"/>
                  </a:cubicBezTo>
                  <a:cubicBezTo>
                    <a:pt x="22" y="522"/>
                    <a:pt x="87" y="549"/>
                    <a:pt x="174" y="549"/>
                  </a:cubicBezTo>
                  <a:cubicBezTo>
                    <a:pt x="209" y="549"/>
                    <a:pt x="248" y="545"/>
                    <a:pt x="288" y="532"/>
                  </a:cubicBezTo>
                  <a:cubicBezTo>
                    <a:pt x="426" y="490"/>
                    <a:pt x="586" y="362"/>
                    <a:pt x="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7"/>
            <p:cNvSpPr/>
            <p:nvPr/>
          </p:nvSpPr>
          <p:spPr>
            <a:xfrm>
              <a:off x="4234125" y="5282550"/>
              <a:ext cx="13850" cy="15800"/>
            </a:xfrm>
            <a:custGeom>
              <a:avLst/>
              <a:gdLst/>
              <a:ahLst/>
              <a:cxnLst/>
              <a:rect l="l" t="t" r="r" b="b"/>
              <a:pathLst>
                <a:path w="554" h="632" extrusionOk="0">
                  <a:moveTo>
                    <a:pt x="75" y="0"/>
                  </a:moveTo>
                  <a:cubicBezTo>
                    <a:pt x="42" y="0"/>
                    <a:pt x="21" y="4"/>
                    <a:pt x="21" y="4"/>
                  </a:cubicBezTo>
                  <a:cubicBezTo>
                    <a:pt x="21" y="4"/>
                    <a:pt x="10" y="35"/>
                    <a:pt x="10" y="89"/>
                  </a:cubicBezTo>
                  <a:cubicBezTo>
                    <a:pt x="0" y="131"/>
                    <a:pt x="0" y="205"/>
                    <a:pt x="10" y="269"/>
                  </a:cubicBezTo>
                  <a:cubicBezTo>
                    <a:pt x="32" y="344"/>
                    <a:pt x="74" y="418"/>
                    <a:pt x="159" y="482"/>
                  </a:cubicBezTo>
                  <a:cubicBezTo>
                    <a:pt x="234" y="546"/>
                    <a:pt x="362" y="610"/>
                    <a:pt x="542" y="631"/>
                  </a:cubicBezTo>
                  <a:cubicBezTo>
                    <a:pt x="554" y="259"/>
                    <a:pt x="415" y="110"/>
                    <a:pt x="287" y="46"/>
                  </a:cubicBezTo>
                  <a:cubicBezTo>
                    <a:pt x="204" y="8"/>
                    <a:pt x="125" y="0"/>
                    <a:pt x="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7"/>
            <p:cNvSpPr/>
            <p:nvPr/>
          </p:nvSpPr>
          <p:spPr>
            <a:xfrm>
              <a:off x="4205375" y="5280025"/>
              <a:ext cx="15725" cy="13050"/>
            </a:xfrm>
            <a:custGeom>
              <a:avLst/>
              <a:gdLst/>
              <a:ahLst/>
              <a:cxnLst/>
              <a:rect l="l" t="t" r="r" b="b"/>
              <a:pathLst>
                <a:path w="629" h="522" extrusionOk="0">
                  <a:moveTo>
                    <a:pt x="457" y="1"/>
                  </a:moveTo>
                  <a:cubicBezTo>
                    <a:pt x="426" y="1"/>
                    <a:pt x="395" y="3"/>
                    <a:pt x="363" y="8"/>
                  </a:cubicBezTo>
                  <a:cubicBezTo>
                    <a:pt x="214" y="41"/>
                    <a:pt x="75" y="157"/>
                    <a:pt x="1" y="519"/>
                  </a:cubicBezTo>
                  <a:cubicBezTo>
                    <a:pt x="28" y="521"/>
                    <a:pt x="53" y="522"/>
                    <a:pt x="78" y="522"/>
                  </a:cubicBezTo>
                  <a:cubicBezTo>
                    <a:pt x="386" y="522"/>
                    <a:pt x="527" y="403"/>
                    <a:pt x="586" y="285"/>
                  </a:cubicBezTo>
                  <a:cubicBezTo>
                    <a:pt x="618" y="221"/>
                    <a:pt x="628" y="157"/>
                    <a:pt x="628" y="115"/>
                  </a:cubicBezTo>
                  <a:cubicBezTo>
                    <a:pt x="628" y="62"/>
                    <a:pt x="618" y="30"/>
                    <a:pt x="618" y="30"/>
                  </a:cubicBezTo>
                  <a:cubicBezTo>
                    <a:pt x="618" y="30"/>
                    <a:pt x="586" y="19"/>
                    <a:pt x="543" y="8"/>
                  </a:cubicBezTo>
                  <a:cubicBezTo>
                    <a:pt x="517" y="3"/>
                    <a:pt x="48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7"/>
            <p:cNvSpPr/>
            <p:nvPr/>
          </p:nvSpPr>
          <p:spPr>
            <a:xfrm>
              <a:off x="4173175" y="5305625"/>
              <a:ext cx="16525" cy="12775"/>
            </a:xfrm>
            <a:custGeom>
              <a:avLst/>
              <a:gdLst/>
              <a:ahLst/>
              <a:cxnLst/>
              <a:rect l="l" t="t" r="r" b="b"/>
              <a:pathLst>
                <a:path w="661" h="511" extrusionOk="0">
                  <a:moveTo>
                    <a:pt x="536" y="0"/>
                  </a:moveTo>
                  <a:cubicBezTo>
                    <a:pt x="254" y="0"/>
                    <a:pt x="130" y="96"/>
                    <a:pt x="65" y="209"/>
                  </a:cubicBezTo>
                  <a:cubicBezTo>
                    <a:pt x="33" y="261"/>
                    <a:pt x="12" y="325"/>
                    <a:pt x="12" y="379"/>
                  </a:cubicBezTo>
                  <a:cubicBezTo>
                    <a:pt x="1" y="421"/>
                    <a:pt x="12" y="453"/>
                    <a:pt x="12" y="453"/>
                  </a:cubicBezTo>
                  <a:cubicBezTo>
                    <a:pt x="12" y="453"/>
                    <a:pt x="33" y="474"/>
                    <a:pt x="86" y="485"/>
                  </a:cubicBezTo>
                  <a:cubicBezTo>
                    <a:pt x="117" y="501"/>
                    <a:pt x="166" y="511"/>
                    <a:pt x="215" y="511"/>
                  </a:cubicBezTo>
                  <a:cubicBezTo>
                    <a:pt x="232" y="511"/>
                    <a:pt x="250" y="509"/>
                    <a:pt x="267" y="507"/>
                  </a:cubicBezTo>
                  <a:cubicBezTo>
                    <a:pt x="405" y="474"/>
                    <a:pt x="575" y="358"/>
                    <a:pt x="661" y="6"/>
                  </a:cubicBezTo>
                  <a:cubicBezTo>
                    <a:pt x="616" y="2"/>
                    <a:pt x="574"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7"/>
            <p:cNvSpPr/>
            <p:nvPr/>
          </p:nvSpPr>
          <p:spPr>
            <a:xfrm>
              <a:off x="4168675" y="5330525"/>
              <a:ext cx="14100" cy="17050"/>
            </a:xfrm>
            <a:custGeom>
              <a:avLst/>
              <a:gdLst/>
              <a:ahLst/>
              <a:cxnLst/>
              <a:rect l="l" t="t" r="r" b="b"/>
              <a:pathLst>
                <a:path w="564" h="682" extrusionOk="0">
                  <a:moveTo>
                    <a:pt x="64" y="0"/>
                  </a:moveTo>
                  <a:cubicBezTo>
                    <a:pt x="64" y="0"/>
                    <a:pt x="0" y="117"/>
                    <a:pt x="22" y="266"/>
                  </a:cubicBezTo>
                  <a:cubicBezTo>
                    <a:pt x="53" y="405"/>
                    <a:pt x="149" y="585"/>
                    <a:pt x="511" y="681"/>
                  </a:cubicBezTo>
                  <a:cubicBezTo>
                    <a:pt x="564" y="319"/>
                    <a:pt x="447" y="149"/>
                    <a:pt x="320" y="74"/>
                  </a:cubicBezTo>
                  <a:cubicBezTo>
                    <a:pt x="202" y="0"/>
                    <a:pt x="6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7"/>
            <p:cNvSpPr/>
            <p:nvPr/>
          </p:nvSpPr>
          <p:spPr>
            <a:xfrm>
              <a:off x="4139925" y="5325625"/>
              <a:ext cx="17325" cy="12125"/>
            </a:xfrm>
            <a:custGeom>
              <a:avLst/>
              <a:gdLst/>
              <a:ahLst/>
              <a:cxnLst/>
              <a:rect l="l" t="t" r="r" b="b"/>
              <a:pathLst>
                <a:path w="693" h="485" extrusionOk="0">
                  <a:moveTo>
                    <a:pt x="473" y="0"/>
                  </a:moveTo>
                  <a:cubicBezTo>
                    <a:pt x="455" y="0"/>
                    <a:pt x="435" y="2"/>
                    <a:pt x="416" y="5"/>
                  </a:cubicBezTo>
                  <a:cubicBezTo>
                    <a:pt x="352" y="5"/>
                    <a:pt x="267" y="36"/>
                    <a:pt x="203" y="111"/>
                  </a:cubicBezTo>
                  <a:cubicBezTo>
                    <a:pt x="129" y="185"/>
                    <a:pt x="54" y="291"/>
                    <a:pt x="1" y="462"/>
                  </a:cubicBezTo>
                  <a:cubicBezTo>
                    <a:pt x="85" y="477"/>
                    <a:pt x="160" y="485"/>
                    <a:pt x="226" y="485"/>
                  </a:cubicBezTo>
                  <a:cubicBezTo>
                    <a:pt x="301" y="485"/>
                    <a:pt x="365" y="474"/>
                    <a:pt x="416" y="452"/>
                  </a:cubicBezTo>
                  <a:cubicBezTo>
                    <a:pt x="512" y="419"/>
                    <a:pt x="576" y="366"/>
                    <a:pt x="607" y="303"/>
                  </a:cubicBezTo>
                  <a:cubicBezTo>
                    <a:pt x="692" y="185"/>
                    <a:pt x="671" y="47"/>
                    <a:pt x="671" y="47"/>
                  </a:cubicBezTo>
                  <a:cubicBezTo>
                    <a:pt x="671" y="47"/>
                    <a:pt x="585" y="0"/>
                    <a:pt x="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7"/>
            <p:cNvSpPr/>
            <p:nvPr/>
          </p:nvSpPr>
          <p:spPr>
            <a:xfrm>
              <a:off x="4105600" y="5347600"/>
              <a:ext cx="17325" cy="11925"/>
            </a:xfrm>
            <a:custGeom>
              <a:avLst/>
              <a:gdLst/>
              <a:ahLst/>
              <a:cxnLst/>
              <a:rect l="l" t="t" r="r" b="b"/>
              <a:pathLst>
                <a:path w="693" h="477" extrusionOk="0">
                  <a:moveTo>
                    <a:pt x="464" y="1"/>
                  </a:moveTo>
                  <a:cubicBezTo>
                    <a:pt x="395" y="1"/>
                    <a:pt x="336" y="9"/>
                    <a:pt x="288" y="19"/>
                  </a:cubicBezTo>
                  <a:cubicBezTo>
                    <a:pt x="192" y="51"/>
                    <a:pt x="128" y="94"/>
                    <a:pt x="86" y="147"/>
                  </a:cubicBezTo>
                  <a:cubicBezTo>
                    <a:pt x="1" y="264"/>
                    <a:pt x="1" y="403"/>
                    <a:pt x="1" y="403"/>
                  </a:cubicBezTo>
                  <a:cubicBezTo>
                    <a:pt x="1" y="403"/>
                    <a:pt x="107" y="477"/>
                    <a:pt x="256" y="477"/>
                  </a:cubicBezTo>
                  <a:cubicBezTo>
                    <a:pt x="331" y="466"/>
                    <a:pt x="405" y="445"/>
                    <a:pt x="490" y="381"/>
                  </a:cubicBezTo>
                  <a:cubicBezTo>
                    <a:pt x="565" y="306"/>
                    <a:pt x="639" y="200"/>
                    <a:pt x="693" y="30"/>
                  </a:cubicBezTo>
                  <a:cubicBezTo>
                    <a:pt x="608" y="9"/>
                    <a:pt x="531" y="1"/>
                    <a:pt x="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7"/>
            <p:cNvSpPr/>
            <p:nvPr/>
          </p:nvSpPr>
          <p:spPr>
            <a:xfrm>
              <a:off x="4099225" y="5370675"/>
              <a:ext cx="13075" cy="18125"/>
            </a:xfrm>
            <a:custGeom>
              <a:avLst/>
              <a:gdLst/>
              <a:ahLst/>
              <a:cxnLst/>
              <a:rect l="l" t="t" r="r" b="b"/>
              <a:pathLst>
                <a:path w="523" h="725" extrusionOk="0">
                  <a:moveTo>
                    <a:pt x="75" y="1"/>
                  </a:moveTo>
                  <a:cubicBezTo>
                    <a:pt x="75" y="1"/>
                    <a:pt x="0" y="107"/>
                    <a:pt x="0" y="256"/>
                  </a:cubicBezTo>
                  <a:cubicBezTo>
                    <a:pt x="11" y="405"/>
                    <a:pt x="85" y="586"/>
                    <a:pt x="437" y="724"/>
                  </a:cubicBezTo>
                  <a:cubicBezTo>
                    <a:pt x="522" y="362"/>
                    <a:pt x="426" y="192"/>
                    <a:pt x="320" y="97"/>
                  </a:cubicBezTo>
                  <a:cubicBezTo>
                    <a:pt x="203" y="1"/>
                    <a:pt x="7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7"/>
            <p:cNvSpPr/>
            <p:nvPr/>
          </p:nvSpPr>
          <p:spPr>
            <a:xfrm>
              <a:off x="4069950" y="5363500"/>
              <a:ext cx="18125" cy="11425"/>
            </a:xfrm>
            <a:custGeom>
              <a:avLst/>
              <a:gdLst/>
              <a:ahLst/>
              <a:cxnLst/>
              <a:rect l="l" t="t" r="r" b="b"/>
              <a:pathLst>
                <a:path w="725" h="457" extrusionOk="0">
                  <a:moveTo>
                    <a:pt x="469" y="1"/>
                  </a:moveTo>
                  <a:cubicBezTo>
                    <a:pt x="331" y="1"/>
                    <a:pt x="150" y="75"/>
                    <a:pt x="1" y="405"/>
                  </a:cubicBezTo>
                  <a:cubicBezTo>
                    <a:pt x="119" y="441"/>
                    <a:pt x="218" y="456"/>
                    <a:pt x="301" y="456"/>
                  </a:cubicBezTo>
                  <a:cubicBezTo>
                    <a:pt x="464" y="456"/>
                    <a:pt x="565" y="397"/>
                    <a:pt x="629" y="320"/>
                  </a:cubicBezTo>
                  <a:cubicBezTo>
                    <a:pt x="714" y="214"/>
                    <a:pt x="724" y="75"/>
                    <a:pt x="724" y="75"/>
                  </a:cubicBezTo>
                  <a:cubicBezTo>
                    <a:pt x="724" y="75"/>
                    <a:pt x="608" y="1"/>
                    <a:pt x="4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7"/>
            <p:cNvSpPr/>
            <p:nvPr/>
          </p:nvSpPr>
          <p:spPr>
            <a:xfrm>
              <a:off x="4033775" y="5381125"/>
              <a:ext cx="18400" cy="11400"/>
            </a:xfrm>
            <a:custGeom>
              <a:avLst/>
              <a:gdLst/>
              <a:ahLst/>
              <a:cxnLst/>
              <a:rect l="l" t="t" r="r" b="b"/>
              <a:pathLst>
                <a:path w="736" h="456" extrusionOk="0">
                  <a:moveTo>
                    <a:pt x="412" y="1"/>
                  </a:moveTo>
                  <a:cubicBezTo>
                    <a:pt x="384" y="1"/>
                    <a:pt x="357" y="3"/>
                    <a:pt x="331" y="8"/>
                  </a:cubicBezTo>
                  <a:cubicBezTo>
                    <a:pt x="235" y="19"/>
                    <a:pt x="160" y="62"/>
                    <a:pt x="107" y="115"/>
                  </a:cubicBezTo>
                  <a:cubicBezTo>
                    <a:pt x="64" y="168"/>
                    <a:pt x="33" y="221"/>
                    <a:pt x="22" y="275"/>
                  </a:cubicBezTo>
                  <a:cubicBezTo>
                    <a:pt x="0" y="317"/>
                    <a:pt x="0" y="349"/>
                    <a:pt x="0" y="349"/>
                  </a:cubicBezTo>
                  <a:cubicBezTo>
                    <a:pt x="0" y="349"/>
                    <a:pt x="22" y="381"/>
                    <a:pt x="64" y="402"/>
                  </a:cubicBezTo>
                  <a:cubicBezTo>
                    <a:pt x="107" y="424"/>
                    <a:pt x="171" y="445"/>
                    <a:pt x="235" y="455"/>
                  </a:cubicBezTo>
                  <a:cubicBezTo>
                    <a:pt x="309" y="455"/>
                    <a:pt x="395" y="445"/>
                    <a:pt x="480" y="381"/>
                  </a:cubicBezTo>
                  <a:cubicBezTo>
                    <a:pt x="522" y="349"/>
                    <a:pt x="565" y="317"/>
                    <a:pt x="607" y="264"/>
                  </a:cubicBezTo>
                  <a:cubicBezTo>
                    <a:pt x="629" y="232"/>
                    <a:pt x="650" y="211"/>
                    <a:pt x="671" y="179"/>
                  </a:cubicBezTo>
                  <a:cubicBezTo>
                    <a:pt x="693" y="136"/>
                    <a:pt x="714" y="105"/>
                    <a:pt x="735" y="62"/>
                  </a:cubicBezTo>
                  <a:lnTo>
                    <a:pt x="607" y="30"/>
                  </a:lnTo>
                  <a:cubicBezTo>
                    <a:pt x="575" y="19"/>
                    <a:pt x="533" y="8"/>
                    <a:pt x="501" y="8"/>
                  </a:cubicBezTo>
                  <a:cubicBezTo>
                    <a:pt x="469" y="3"/>
                    <a:pt x="440" y="1"/>
                    <a:pt x="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7"/>
            <p:cNvSpPr/>
            <p:nvPr/>
          </p:nvSpPr>
          <p:spPr>
            <a:xfrm>
              <a:off x="4024725" y="5402600"/>
              <a:ext cx="13075" cy="19175"/>
            </a:xfrm>
            <a:custGeom>
              <a:avLst/>
              <a:gdLst/>
              <a:ahLst/>
              <a:cxnLst/>
              <a:rect l="l" t="t" r="r" b="b"/>
              <a:pathLst>
                <a:path w="523" h="767" extrusionOk="0">
                  <a:moveTo>
                    <a:pt x="118" y="1"/>
                  </a:moveTo>
                  <a:cubicBezTo>
                    <a:pt x="118" y="1"/>
                    <a:pt x="22" y="97"/>
                    <a:pt x="12" y="246"/>
                  </a:cubicBezTo>
                  <a:cubicBezTo>
                    <a:pt x="1" y="384"/>
                    <a:pt x="64" y="586"/>
                    <a:pt x="384" y="767"/>
                  </a:cubicBezTo>
                  <a:cubicBezTo>
                    <a:pt x="522" y="416"/>
                    <a:pt x="448" y="225"/>
                    <a:pt x="341" y="118"/>
                  </a:cubicBezTo>
                  <a:cubicBezTo>
                    <a:pt x="299" y="65"/>
                    <a:pt x="235" y="43"/>
                    <a:pt x="192" y="22"/>
                  </a:cubicBezTo>
                  <a:cubicBezTo>
                    <a:pt x="150" y="1"/>
                    <a:pt x="118" y="1"/>
                    <a:pt x="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7"/>
            <p:cNvSpPr/>
            <p:nvPr/>
          </p:nvSpPr>
          <p:spPr>
            <a:xfrm>
              <a:off x="3996275" y="5392950"/>
              <a:ext cx="18900" cy="11100"/>
            </a:xfrm>
            <a:custGeom>
              <a:avLst/>
              <a:gdLst/>
              <a:ahLst/>
              <a:cxnLst/>
              <a:rect l="l" t="t" r="r" b="b"/>
              <a:pathLst>
                <a:path w="756" h="444" extrusionOk="0">
                  <a:moveTo>
                    <a:pt x="466" y="0"/>
                  </a:moveTo>
                  <a:cubicBezTo>
                    <a:pt x="409" y="0"/>
                    <a:pt x="343" y="15"/>
                    <a:pt x="277" y="57"/>
                  </a:cubicBezTo>
                  <a:cubicBezTo>
                    <a:pt x="192" y="110"/>
                    <a:pt x="96" y="206"/>
                    <a:pt x="0" y="355"/>
                  </a:cubicBezTo>
                  <a:cubicBezTo>
                    <a:pt x="137" y="423"/>
                    <a:pt x="246" y="444"/>
                    <a:pt x="339" y="444"/>
                  </a:cubicBezTo>
                  <a:cubicBezTo>
                    <a:pt x="362" y="444"/>
                    <a:pt x="384" y="442"/>
                    <a:pt x="405" y="440"/>
                  </a:cubicBezTo>
                  <a:cubicBezTo>
                    <a:pt x="500" y="429"/>
                    <a:pt x="575" y="387"/>
                    <a:pt x="628" y="344"/>
                  </a:cubicBezTo>
                  <a:cubicBezTo>
                    <a:pt x="734" y="249"/>
                    <a:pt x="755" y="110"/>
                    <a:pt x="755" y="110"/>
                  </a:cubicBezTo>
                  <a:cubicBezTo>
                    <a:pt x="755" y="110"/>
                    <a:pt x="649" y="15"/>
                    <a:pt x="511" y="4"/>
                  </a:cubicBezTo>
                  <a:cubicBezTo>
                    <a:pt x="497" y="1"/>
                    <a:pt x="482" y="0"/>
                    <a:pt x="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7"/>
            <p:cNvSpPr/>
            <p:nvPr/>
          </p:nvSpPr>
          <p:spPr>
            <a:xfrm>
              <a:off x="3958500" y="5406025"/>
              <a:ext cx="18900" cy="10975"/>
            </a:xfrm>
            <a:custGeom>
              <a:avLst/>
              <a:gdLst/>
              <a:ahLst/>
              <a:cxnLst/>
              <a:rect l="l" t="t" r="r" b="b"/>
              <a:pathLst>
                <a:path w="756" h="439" extrusionOk="0">
                  <a:moveTo>
                    <a:pt x="411" y="0"/>
                  </a:moveTo>
                  <a:cubicBezTo>
                    <a:pt x="397" y="0"/>
                    <a:pt x="385" y="1"/>
                    <a:pt x="372" y="2"/>
                  </a:cubicBezTo>
                  <a:cubicBezTo>
                    <a:pt x="266" y="2"/>
                    <a:pt x="192" y="45"/>
                    <a:pt x="138" y="76"/>
                  </a:cubicBezTo>
                  <a:cubicBezTo>
                    <a:pt x="32" y="173"/>
                    <a:pt x="0" y="300"/>
                    <a:pt x="0" y="300"/>
                  </a:cubicBezTo>
                  <a:cubicBezTo>
                    <a:pt x="0" y="300"/>
                    <a:pt x="85" y="407"/>
                    <a:pt x="223" y="428"/>
                  </a:cubicBezTo>
                  <a:cubicBezTo>
                    <a:pt x="247" y="435"/>
                    <a:pt x="271" y="438"/>
                    <a:pt x="297" y="438"/>
                  </a:cubicBezTo>
                  <a:cubicBezTo>
                    <a:pt x="353" y="438"/>
                    <a:pt x="413" y="422"/>
                    <a:pt x="479" y="386"/>
                  </a:cubicBezTo>
                  <a:cubicBezTo>
                    <a:pt x="564" y="343"/>
                    <a:pt x="660" y="247"/>
                    <a:pt x="755" y="98"/>
                  </a:cubicBezTo>
                  <a:cubicBezTo>
                    <a:pt x="616" y="33"/>
                    <a:pt x="502"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7"/>
            <p:cNvSpPr/>
            <p:nvPr/>
          </p:nvSpPr>
          <p:spPr>
            <a:xfrm>
              <a:off x="3947050" y="5425225"/>
              <a:ext cx="12775" cy="19975"/>
            </a:xfrm>
            <a:custGeom>
              <a:avLst/>
              <a:gdLst/>
              <a:ahLst/>
              <a:cxnLst/>
              <a:rect l="l" t="t" r="r" b="b"/>
              <a:pathLst>
                <a:path w="511" h="799" extrusionOk="0">
                  <a:moveTo>
                    <a:pt x="149" y="1"/>
                  </a:moveTo>
                  <a:cubicBezTo>
                    <a:pt x="149" y="1"/>
                    <a:pt x="54" y="96"/>
                    <a:pt x="21" y="235"/>
                  </a:cubicBezTo>
                  <a:cubicBezTo>
                    <a:pt x="0" y="384"/>
                    <a:pt x="33" y="586"/>
                    <a:pt x="341" y="798"/>
                  </a:cubicBezTo>
                  <a:cubicBezTo>
                    <a:pt x="511" y="469"/>
                    <a:pt x="458" y="277"/>
                    <a:pt x="373" y="160"/>
                  </a:cubicBezTo>
                  <a:cubicBezTo>
                    <a:pt x="277" y="43"/>
                    <a:pt x="149"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7"/>
            <p:cNvSpPr/>
            <p:nvPr/>
          </p:nvSpPr>
          <p:spPr>
            <a:xfrm>
              <a:off x="3919900" y="5413775"/>
              <a:ext cx="19175" cy="10950"/>
            </a:xfrm>
            <a:custGeom>
              <a:avLst/>
              <a:gdLst/>
              <a:ahLst/>
              <a:cxnLst/>
              <a:rect l="l" t="t" r="r" b="b"/>
              <a:pathLst>
                <a:path w="767" h="438" extrusionOk="0">
                  <a:moveTo>
                    <a:pt x="468" y="1"/>
                  </a:moveTo>
                  <a:cubicBezTo>
                    <a:pt x="419" y="1"/>
                    <a:pt x="365" y="12"/>
                    <a:pt x="310" y="33"/>
                  </a:cubicBezTo>
                  <a:cubicBezTo>
                    <a:pt x="214" y="76"/>
                    <a:pt x="107" y="150"/>
                    <a:pt x="1" y="299"/>
                  </a:cubicBezTo>
                  <a:cubicBezTo>
                    <a:pt x="150" y="395"/>
                    <a:pt x="277" y="426"/>
                    <a:pt x="384" y="437"/>
                  </a:cubicBezTo>
                  <a:cubicBezTo>
                    <a:pt x="490" y="437"/>
                    <a:pt x="565" y="405"/>
                    <a:pt x="629" y="362"/>
                  </a:cubicBezTo>
                  <a:cubicBezTo>
                    <a:pt x="735" y="267"/>
                    <a:pt x="767" y="139"/>
                    <a:pt x="767" y="139"/>
                  </a:cubicBezTo>
                  <a:cubicBezTo>
                    <a:pt x="767" y="139"/>
                    <a:pt x="682" y="33"/>
                    <a:pt x="544" y="12"/>
                  </a:cubicBezTo>
                  <a:cubicBezTo>
                    <a:pt x="521" y="4"/>
                    <a:pt x="496" y="1"/>
                    <a:pt x="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7"/>
            <p:cNvSpPr/>
            <p:nvPr/>
          </p:nvSpPr>
          <p:spPr>
            <a:xfrm>
              <a:off x="3880800" y="5421700"/>
              <a:ext cx="19725" cy="10700"/>
            </a:xfrm>
            <a:custGeom>
              <a:avLst/>
              <a:gdLst/>
              <a:ahLst/>
              <a:cxnLst/>
              <a:rect l="l" t="t" r="r" b="b"/>
              <a:pathLst>
                <a:path w="789" h="428" extrusionOk="0">
                  <a:moveTo>
                    <a:pt x="359" y="0"/>
                  </a:moveTo>
                  <a:cubicBezTo>
                    <a:pt x="285" y="0"/>
                    <a:pt x="224" y="21"/>
                    <a:pt x="171" y="57"/>
                  </a:cubicBezTo>
                  <a:cubicBezTo>
                    <a:pt x="54" y="131"/>
                    <a:pt x="1" y="258"/>
                    <a:pt x="1" y="258"/>
                  </a:cubicBezTo>
                  <a:cubicBezTo>
                    <a:pt x="1" y="258"/>
                    <a:pt x="75" y="365"/>
                    <a:pt x="214" y="407"/>
                  </a:cubicBezTo>
                  <a:cubicBezTo>
                    <a:pt x="254" y="419"/>
                    <a:pt x="298" y="428"/>
                    <a:pt x="346" y="428"/>
                  </a:cubicBezTo>
                  <a:cubicBezTo>
                    <a:pt x="385" y="428"/>
                    <a:pt x="426" y="422"/>
                    <a:pt x="469" y="407"/>
                  </a:cubicBezTo>
                  <a:cubicBezTo>
                    <a:pt x="564" y="365"/>
                    <a:pt x="671" y="280"/>
                    <a:pt x="788" y="142"/>
                  </a:cubicBezTo>
                  <a:cubicBezTo>
                    <a:pt x="628" y="45"/>
                    <a:pt x="512" y="14"/>
                    <a:pt x="405" y="3"/>
                  </a:cubicBezTo>
                  <a:cubicBezTo>
                    <a:pt x="389" y="1"/>
                    <a:pt x="374" y="0"/>
                    <a:pt x="3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7"/>
            <p:cNvSpPr/>
            <p:nvPr/>
          </p:nvSpPr>
          <p:spPr>
            <a:xfrm>
              <a:off x="3867225" y="5439325"/>
              <a:ext cx="12550" cy="20225"/>
            </a:xfrm>
            <a:custGeom>
              <a:avLst/>
              <a:gdLst/>
              <a:ahLst/>
              <a:cxnLst/>
              <a:rect l="l" t="t" r="r" b="b"/>
              <a:pathLst>
                <a:path w="502" h="809" extrusionOk="0">
                  <a:moveTo>
                    <a:pt x="192" y="0"/>
                  </a:moveTo>
                  <a:cubicBezTo>
                    <a:pt x="192" y="0"/>
                    <a:pt x="86" y="75"/>
                    <a:pt x="43" y="213"/>
                  </a:cubicBezTo>
                  <a:cubicBezTo>
                    <a:pt x="1" y="352"/>
                    <a:pt x="12" y="554"/>
                    <a:pt x="288" y="809"/>
                  </a:cubicBezTo>
                  <a:cubicBezTo>
                    <a:pt x="501" y="490"/>
                    <a:pt x="469" y="298"/>
                    <a:pt x="395" y="170"/>
                  </a:cubicBezTo>
                  <a:cubicBezTo>
                    <a:pt x="320" y="43"/>
                    <a:pt x="192"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7"/>
            <p:cNvSpPr/>
            <p:nvPr/>
          </p:nvSpPr>
          <p:spPr>
            <a:xfrm>
              <a:off x="3841700" y="5425375"/>
              <a:ext cx="19700" cy="10725"/>
            </a:xfrm>
            <a:custGeom>
              <a:avLst/>
              <a:gdLst/>
              <a:ahLst/>
              <a:cxnLst/>
              <a:rect l="l" t="t" r="r" b="b"/>
              <a:pathLst>
                <a:path w="788" h="429" extrusionOk="0">
                  <a:moveTo>
                    <a:pt x="447" y="1"/>
                  </a:moveTo>
                  <a:cubicBezTo>
                    <a:pt x="331" y="1"/>
                    <a:pt x="181" y="61"/>
                    <a:pt x="0" y="250"/>
                  </a:cubicBezTo>
                  <a:cubicBezTo>
                    <a:pt x="180" y="383"/>
                    <a:pt x="326" y="429"/>
                    <a:pt x="441" y="429"/>
                  </a:cubicBezTo>
                  <a:cubicBezTo>
                    <a:pt x="511" y="429"/>
                    <a:pt x="569" y="412"/>
                    <a:pt x="617" y="388"/>
                  </a:cubicBezTo>
                  <a:cubicBezTo>
                    <a:pt x="735" y="303"/>
                    <a:pt x="788" y="186"/>
                    <a:pt x="788" y="186"/>
                  </a:cubicBezTo>
                  <a:cubicBezTo>
                    <a:pt x="788" y="186"/>
                    <a:pt x="713" y="69"/>
                    <a:pt x="575" y="26"/>
                  </a:cubicBezTo>
                  <a:cubicBezTo>
                    <a:pt x="538" y="11"/>
                    <a:pt x="495" y="1"/>
                    <a:pt x="4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7"/>
            <p:cNvSpPr/>
            <p:nvPr/>
          </p:nvSpPr>
          <p:spPr>
            <a:xfrm>
              <a:off x="3802325" y="5428150"/>
              <a:ext cx="19700" cy="10675"/>
            </a:xfrm>
            <a:custGeom>
              <a:avLst/>
              <a:gdLst/>
              <a:ahLst/>
              <a:cxnLst/>
              <a:rect l="l" t="t" r="r" b="b"/>
              <a:pathLst>
                <a:path w="788" h="427" extrusionOk="0">
                  <a:moveTo>
                    <a:pt x="328" y="0"/>
                  </a:moveTo>
                  <a:cubicBezTo>
                    <a:pt x="272" y="0"/>
                    <a:pt x="222" y="12"/>
                    <a:pt x="181" y="33"/>
                  </a:cubicBezTo>
                  <a:cubicBezTo>
                    <a:pt x="54" y="96"/>
                    <a:pt x="0" y="224"/>
                    <a:pt x="0" y="224"/>
                  </a:cubicBezTo>
                  <a:cubicBezTo>
                    <a:pt x="0" y="224"/>
                    <a:pt x="54" y="341"/>
                    <a:pt x="192" y="394"/>
                  </a:cubicBezTo>
                  <a:cubicBezTo>
                    <a:pt x="233" y="415"/>
                    <a:pt x="283" y="427"/>
                    <a:pt x="340" y="427"/>
                  </a:cubicBezTo>
                  <a:cubicBezTo>
                    <a:pt x="370" y="427"/>
                    <a:pt x="403" y="423"/>
                    <a:pt x="437" y="416"/>
                  </a:cubicBezTo>
                  <a:cubicBezTo>
                    <a:pt x="490" y="405"/>
                    <a:pt x="543" y="383"/>
                    <a:pt x="596" y="341"/>
                  </a:cubicBezTo>
                  <a:cubicBezTo>
                    <a:pt x="628" y="331"/>
                    <a:pt x="660" y="309"/>
                    <a:pt x="692" y="288"/>
                  </a:cubicBezTo>
                  <a:cubicBezTo>
                    <a:pt x="724" y="256"/>
                    <a:pt x="756" y="234"/>
                    <a:pt x="788" y="203"/>
                  </a:cubicBezTo>
                  <a:cubicBezTo>
                    <a:pt x="745" y="171"/>
                    <a:pt x="713" y="149"/>
                    <a:pt x="681" y="128"/>
                  </a:cubicBezTo>
                  <a:cubicBezTo>
                    <a:pt x="650" y="107"/>
                    <a:pt x="617" y="85"/>
                    <a:pt x="586" y="75"/>
                  </a:cubicBezTo>
                  <a:cubicBezTo>
                    <a:pt x="532" y="43"/>
                    <a:pt x="479" y="22"/>
                    <a:pt x="426" y="11"/>
                  </a:cubicBezTo>
                  <a:cubicBezTo>
                    <a:pt x="392" y="4"/>
                    <a:pt x="35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7"/>
            <p:cNvSpPr/>
            <p:nvPr/>
          </p:nvSpPr>
          <p:spPr>
            <a:xfrm>
              <a:off x="3786100" y="5443850"/>
              <a:ext cx="12250" cy="20500"/>
            </a:xfrm>
            <a:custGeom>
              <a:avLst/>
              <a:gdLst/>
              <a:ahLst/>
              <a:cxnLst/>
              <a:rect l="l" t="t" r="r" b="b"/>
              <a:pathLst>
                <a:path w="490" h="820" extrusionOk="0">
                  <a:moveTo>
                    <a:pt x="245" y="1"/>
                  </a:moveTo>
                  <a:cubicBezTo>
                    <a:pt x="245" y="1"/>
                    <a:pt x="128" y="64"/>
                    <a:pt x="64" y="192"/>
                  </a:cubicBezTo>
                  <a:cubicBezTo>
                    <a:pt x="11" y="330"/>
                    <a:pt x="0" y="533"/>
                    <a:pt x="245" y="820"/>
                  </a:cubicBezTo>
                  <a:cubicBezTo>
                    <a:pt x="490" y="533"/>
                    <a:pt x="479" y="330"/>
                    <a:pt x="426" y="192"/>
                  </a:cubicBezTo>
                  <a:cubicBezTo>
                    <a:pt x="362" y="64"/>
                    <a:pt x="245" y="1"/>
                    <a:pt x="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7"/>
            <p:cNvSpPr/>
            <p:nvPr/>
          </p:nvSpPr>
          <p:spPr>
            <a:xfrm>
              <a:off x="3762675" y="5427925"/>
              <a:ext cx="19725" cy="10625"/>
            </a:xfrm>
            <a:custGeom>
              <a:avLst/>
              <a:gdLst/>
              <a:ahLst/>
              <a:cxnLst/>
              <a:rect l="l" t="t" r="r" b="b"/>
              <a:pathLst>
                <a:path w="789" h="425" extrusionOk="0">
                  <a:moveTo>
                    <a:pt x="440" y="1"/>
                  </a:moveTo>
                  <a:cubicBezTo>
                    <a:pt x="415" y="1"/>
                    <a:pt x="389" y="3"/>
                    <a:pt x="363" y="9"/>
                  </a:cubicBezTo>
                  <a:cubicBezTo>
                    <a:pt x="309" y="20"/>
                    <a:pt x="256" y="42"/>
                    <a:pt x="203" y="63"/>
                  </a:cubicBezTo>
                  <a:lnTo>
                    <a:pt x="107" y="127"/>
                  </a:lnTo>
                  <a:cubicBezTo>
                    <a:pt x="75" y="148"/>
                    <a:pt x="43" y="169"/>
                    <a:pt x="1" y="191"/>
                  </a:cubicBezTo>
                  <a:cubicBezTo>
                    <a:pt x="32" y="233"/>
                    <a:pt x="65" y="254"/>
                    <a:pt x="96" y="286"/>
                  </a:cubicBezTo>
                  <a:cubicBezTo>
                    <a:pt x="129" y="307"/>
                    <a:pt x="160" y="329"/>
                    <a:pt x="181" y="340"/>
                  </a:cubicBezTo>
                  <a:cubicBezTo>
                    <a:pt x="245" y="382"/>
                    <a:pt x="299" y="403"/>
                    <a:pt x="352" y="414"/>
                  </a:cubicBezTo>
                  <a:cubicBezTo>
                    <a:pt x="386" y="421"/>
                    <a:pt x="419" y="425"/>
                    <a:pt x="450" y="425"/>
                  </a:cubicBezTo>
                  <a:cubicBezTo>
                    <a:pt x="506" y="425"/>
                    <a:pt x="556" y="413"/>
                    <a:pt x="597" y="392"/>
                  </a:cubicBezTo>
                  <a:cubicBezTo>
                    <a:pt x="735" y="340"/>
                    <a:pt x="788" y="222"/>
                    <a:pt x="788" y="222"/>
                  </a:cubicBezTo>
                  <a:cubicBezTo>
                    <a:pt x="788" y="222"/>
                    <a:pt x="735" y="105"/>
                    <a:pt x="607" y="42"/>
                  </a:cubicBezTo>
                  <a:cubicBezTo>
                    <a:pt x="561" y="18"/>
                    <a:pt x="504" y="1"/>
                    <a:pt x="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57"/>
            <p:cNvSpPr/>
            <p:nvPr/>
          </p:nvSpPr>
          <p:spPr>
            <a:xfrm>
              <a:off x="3723300" y="5425650"/>
              <a:ext cx="19725" cy="10650"/>
            </a:xfrm>
            <a:custGeom>
              <a:avLst/>
              <a:gdLst/>
              <a:ahLst/>
              <a:cxnLst/>
              <a:rect l="l" t="t" r="r" b="b"/>
              <a:pathLst>
                <a:path w="789" h="426" extrusionOk="0">
                  <a:moveTo>
                    <a:pt x="341" y="0"/>
                  </a:moveTo>
                  <a:cubicBezTo>
                    <a:pt x="293" y="0"/>
                    <a:pt x="251" y="11"/>
                    <a:pt x="214" y="26"/>
                  </a:cubicBezTo>
                  <a:cubicBezTo>
                    <a:pt x="75" y="69"/>
                    <a:pt x="1" y="175"/>
                    <a:pt x="1" y="175"/>
                  </a:cubicBezTo>
                  <a:cubicBezTo>
                    <a:pt x="1" y="175"/>
                    <a:pt x="54" y="303"/>
                    <a:pt x="171" y="377"/>
                  </a:cubicBezTo>
                  <a:cubicBezTo>
                    <a:pt x="221" y="406"/>
                    <a:pt x="282" y="426"/>
                    <a:pt x="356" y="426"/>
                  </a:cubicBezTo>
                  <a:cubicBezTo>
                    <a:pt x="470" y="426"/>
                    <a:pt x="613" y="379"/>
                    <a:pt x="788" y="249"/>
                  </a:cubicBezTo>
                  <a:cubicBezTo>
                    <a:pt x="607" y="61"/>
                    <a:pt x="458" y="0"/>
                    <a:pt x="3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57"/>
            <p:cNvSpPr/>
            <p:nvPr/>
          </p:nvSpPr>
          <p:spPr>
            <a:xfrm>
              <a:off x="3704675" y="5439075"/>
              <a:ext cx="12525" cy="20225"/>
            </a:xfrm>
            <a:custGeom>
              <a:avLst/>
              <a:gdLst/>
              <a:ahLst/>
              <a:cxnLst/>
              <a:rect l="l" t="t" r="r" b="b"/>
              <a:pathLst>
                <a:path w="501" h="809" extrusionOk="0">
                  <a:moveTo>
                    <a:pt x="309" y="0"/>
                  </a:moveTo>
                  <a:cubicBezTo>
                    <a:pt x="309" y="0"/>
                    <a:pt x="192" y="53"/>
                    <a:pt x="107" y="180"/>
                  </a:cubicBezTo>
                  <a:cubicBezTo>
                    <a:pt x="32" y="298"/>
                    <a:pt x="1" y="500"/>
                    <a:pt x="214" y="809"/>
                  </a:cubicBezTo>
                  <a:cubicBezTo>
                    <a:pt x="490" y="564"/>
                    <a:pt x="501" y="362"/>
                    <a:pt x="458" y="223"/>
                  </a:cubicBezTo>
                  <a:cubicBezTo>
                    <a:pt x="416" y="85"/>
                    <a:pt x="309" y="0"/>
                    <a:pt x="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7"/>
            <p:cNvSpPr/>
            <p:nvPr/>
          </p:nvSpPr>
          <p:spPr>
            <a:xfrm>
              <a:off x="3684200" y="5421425"/>
              <a:ext cx="19700" cy="10850"/>
            </a:xfrm>
            <a:custGeom>
              <a:avLst/>
              <a:gdLst/>
              <a:ahLst/>
              <a:cxnLst/>
              <a:rect l="l" t="t" r="r" b="b"/>
              <a:pathLst>
                <a:path w="788" h="434" extrusionOk="0">
                  <a:moveTo>
                    <a:pt x="432" y="1"/>
                  </a:moveTo>
                  <a:cubicBezTo>
                    <a:pt x="416" y="1"/>
                    <a:pt x="400" y="2"/>
                    <a:pt x="383" y="4"/>
                  </a:cubicBezTo>
                  <a:cubicBezTo>
                    <a:pt x="277" y="14"/>
                    <a:pt x="160" y="46"/>
                    <a:pt x="0" y="142"/>
                  </a:cubicBezTo>
                  <a:cubicBezTo>
                    <a:pt x="118" y="280"/>
                    <a:pt x="224" y="365"/>
                    <a:pt x="319" y="408"/>
                  </a:cubicBezTo>
                  <a:cubicBezTo>
                    <a:pt x="372" y="425"/>
                    <a:pt x="422" y="433"/>
                    <a:pt x="468" y="433"/>
                  </a:cubicBezTo>
                  <a:cubicBezTo>
                    <a:pt x="506" y="433"/>
                    <a:pt x="541" y="428"/>
                    <a:pt x="575" y="418"/>
                  </a:cubicBezTo>
                  <a:cubicBezTo>
                    <a:pt x="713" y="376"/>
                    <a:pt x="788" y="259"/>
                    <a:pt x="788" y="259"/>
                  </a:cubicBezTo>
                  <a:cubicBezTo>
                    <a:pt x="788" y="259"/>
                    <a:pt x="735" y="131"/>
                    <a:pt x="617" y="56"/>
                  </a:cubicBezTo>
                  <a:cubicBezTo>
                    <a:pt x="565" y="21"/>
                    <a:pt x="505"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7"/>
            <p:cNvSpPr/>
            <p:nvPr/>
          </p:nvSpPr>
          <p:spPr>
            <a:xfrm>
              <a:off x="3645350" y="5413950"/>
              <a:ext cx="19450" cy="11025"/>
            </a:xfrm>
            <a:custGeom>
              <a:avLst/>
              <a:gdLst/>
              <a:ahLst/>
              <a:cxnLst/>
              <a:rect l="l" t="t" r="r" b="b"/>
              <a:pathLst>
                <a:path w="778" h="441" extrusionOk="0">
                  <a:moveTo>
                    <a:pt x="287" y="1"/>
                  </a:moveTo>
                  <a:cubicBezTo>
                    <a:pt x="268" y="1"/>
                    <a:pt x="251" y="2"/>
                    <a:pt x="234" y="5"/>
                  </a:cubicBezTo>
                  <a:cubicBezTo>
                    <a:pt x="97" y="36"/>
                    <a:pt x="0" y="143"/>
                    <a:pt x="0" y="143"/>
                  </a:cubicBezTo>
                  <a:cubicBezTo>
                    <a:pt x="0" y="143"/>
                    <a:pt x="33" y="270"/>
                    <a:pt x="149" y="355"/>
                  </a:cubicBezTo>
                  <a:cubicBezTo>
                    <a:pt x="213" y="409"/>
                    <a:pt x="288" y="441"/>
                    <a:pt x="395" y="441"/>
                  </a:cubicBezTo>
                  <a:cubicBezTo>
                    <a:pt x="490" y="430"/>
                    <a:pt x="618" y="398"/>
                    <a:pt x="778" y="303"/>
                  </a:cubicBezTo>
                  <a:cubicBezTo>
                    <a:pt x="660" y="164"/>
                    <a:pt x="565" y="79"/>
                    <a:pt x="469" y="36"/>
                  </a:cubicBezTo>
                  <a:cubicBezTo>
                    <a:pt x="405" y="13"/>
                    <a:pt x="341"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7"/>
            <p:cNvSpPr/>
            <p:nvPr/>
          </p:nvSpPr>
          <p:spPr>
            <a:xfrm>
              <a:off x="3624600" y="5425225"/>
              <a:ext cx="12800" cy="19975"/>
            </a:xfrm>
            <a:custGeom>
              <a:avLst/>
              <a:gdLst/>
              <a:ahLst/>
              <a:cxnLst/>
              <a:rect l="l" t="t" r="r" b="b"/>
              <a:pathLst>
                <a:path w="512" h="799" extrusionOk="0">
                  <a:moveTo>
                    <a:pt x="362" y="1"/>
                  </a:moveTo>
                  <a:cubicBezTo>
                    <a:pt x="362" y="1"/>
                    <a:pt x="234" y="43"/>
                    <a:pt x="139" y="160"/>
                  </a:cubicBezTo>
                  <a:cubicBezTo>
                    <a:pt x="54" y="277"/>
                    <a:pt x="0" y="469"/>
                    <a:pt x="171" y="798"/>
                  </a:cubicBezTo>
                  <a:cubicBezTo>
                    <a:pt x="480" y="575"/>
                    <a:pt x="511" y="384"/>
                    <a:pt x="490" y="235"/>
                  </a:cubicBezTo>
                  <a:cubicBezTo>
                    <a:pt x="458" y="96"/>
                    <a:pt x="362" y="1"/>
                    <a:pt x="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57"/>
            <p:cNvSpPr/>
            <p:nvPr/>
          </p:nvSpPr>
          <p:spPr>
            <a:xfrm>
              <a:off x="3607300" y="5405750"/>
              <a:ext cx="18925" cy="11075"/>
            </a:xfrm>
            <a:custGeom>
              <a:avLst/>
              <a:gdLst/>
              <a:ahLst/>
              <a:cxnLst/>
              <a:rect l="l" t="t" r="r" b="b"/>
              <a:pathLst>
                <a:path w="757" h="443" extrusionOk="0">
                  <a:moveTo>
                    <a:pt x="354" y="0"/>
                  </a:moveTo>
                  <a:cubicBezTo>
                    <a:pt x="256" y="0"/>
                    <a:pt x="141" y="33"/>
                    <a:pt x="1" y="99"/>
                  </a:cubicBezTo>
                  <a:cubicBezTo>
                    <a:pt x="96" y="248"/>
                    <a:pt x="193" y="343"/>
                    <a:pt x="288" y="385"/>
                  </a:cubicBezTo>
                  <a:cubicBezTo>
                    <a:pt x="354" y="427"/>
                    <a:pt x="420" y="443"/>
                    <a:pt x="482" y="443"/>
                  </a:cubicBezTo>
                  <a:cubicBezTo>
                    <a:pt x="499" y="443"/>
                    <a:pt x="516" y="441"/>
                    <a:pt x="533" y="439"/>
                  </a:cubicBezTo>
                  <a:cubicBezTo>
                    <a:pt x="671" y="407"/>
                    <a:pt x="756" y="300"/>
                    <a:pt x="756" y="300"/>
                  </a:cubicBezTo>
                  <a:cubicBezTo>
                    <a:pt x="756" y="300"/>
                    <a:pt x="725" y="173"/>
                    <a:pt x="618" y="87"/>
                  </a:cubicBezTo>
                  <a:cubicBezTo>
                    <a:pt x="565" y="45"/>
                    <a:pt x="491" y="2"/>
                    <a:pt x="394" y="2"/>
                  </a:cubicBezTo>
                  <a:cubicBezTo>
                    <a:pt x="381" y="1"/>
                    <a:pt x="368" y="0"/>
                    <a:pt x="3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57"/>
            <p:cNvSpPr/>
            <p:nvPr/>
          </p:nvSpPr>
          <p:spPr>
            <a:xfrm>
              <a:off x="3569525" y="5393200"/>
              <a:ext cx="18650" cy="11125"/>
            </a:xfrm>
            <a:custGeom>
              <a:avLst/>
              <a:gdLst/>
              <a:ahLst/>
              <a:cxnLst/>
              <a:rect l="l" t="t" r="r" b="b"/>
              <a:pathLst>
                <a:path w="746" h="445" extrusionOk="0">
                  <a:moveTo>
                    <a:pt x="287" y="1"/>
                  </a:moveTo>
                  <a:cubicBezTo>
                    <a:pt x="269" y="1"/>
                    <a:pt x="252" y="2"/>
                    <a:pt x="235" y="5"/>
                  </a:cubicBezTo>
                  <a:cubicBezTo>
                    <a:pt x="96" y="15"/>
                    <a:pt x="1" y="111"/>
                    <a:pt x="1" y="111"/>
                  </a:cubicBezTo>
                  <a:cubicBezTo>
                    <a:pt x="1" y="111"/>
                    <a:pt x="22" y="239"/>
                    <a:pt x="117" y="345"/>
                  </a:cubicBezTo>
                  <a:cubicBezTo>
                    <a:pt x="171" y="388"/>
                    <a:pt x="245" y="430"/>
                    <a:pt x="352" y="441"/>
                  </a:cubicBezTo>
                  <a:cubicBezTo>
                    <a:pt x="371" y="443"/>
                    <a:pt x="392" y="444"/>
                    <a:pt x="415" y="444"/>
                  </a:cubicBezTo>
                  <a:cubicBezTo>
                    <a:pt x="504" y="444"/>
                    <a:pt x="618" y="423"/>
                    <a:pt x="746" y="355"/>
                  </a:cubicBezTo>
                  <a:cubicBezTo>
                    <a:pt x="650" y="206"/>
                    <a:pt x="564" y="111"/>
                    <a:pt x="479" y="57"/>
                  </a:cubicBezTo>
                  <a:cubicBezTo>
                    <a:pt x="414" y="17"/>
                    <a:pt x="348"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57"/>
            <p:cNvSpPr/>
            <p:nvPr/>
          </p:nvSpPr>
          <p:spPr>
            <a:xfrm>
              <a:off x="3546650" y="5402600"/>
              <a:ext cx="13050" cy="19175"/>
            </a:xfrm>
            <a:custGeom>
              <a:avLst/>
              <a:gdLst/>
              <a:ahLst/>
              <a:cxnLst/>
              <a:rect l="l" t="t" r="r" b="b"/>
              <a:pathLst>
                <a:path w="522" h="767" extrusionOk="0">
                  <a:moveTo>
                    <a:pt x="415" y="1"/>
                  </a:moveTo>
                  <a:cubicBezTo>
                    <a:pt x="415" y="1"/>
                    <a:pt x="384" y="1"/>
                    <a:pt x="341" y="22"/>
                  </a:cubicBezTo>
                  <a:cubicBezTo>
                    <a:pt x="288" y="33"/>
                    <a:pt x="235" y="65"/>
                    <a:pt x="181" y="118"/>
                  </a:cubicBezTo>
                  <a:cubicBezTo>
                    <a:pt x="75" y="225"/>
                    <a:pt x="1" y="416"/>
                    <a:pt x="128" y="767"/>
                  </a:cubicBezTo>
                  <a:cubicBezTo>
                    <a:pt x="458" y="575"/>
                    <a:pt x="522" y="384"/>
                    <a:pt x="511" y="235"/>
                  </a:cubicBezTo>
                  <a:cubicBezTo>
                    <a:pt x="500" y="97"/>
                    <a:pt x="415"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57"/>
            <p:cNvSpPr/>
            <p:nvPr/>
          </p:nvSpPr>
          <p:spPr>
            <a:xfrm>
              <a:off x="3532825" y="5380850"/>
              <a:ext cx="18100" cy="11425"/>
            </a:xfrm>
            <a:custGeom>
              <a:avLst/>
              <a:gdLst/>
              <a:ahLst/>
              <a:cxnLst/>
              <a:rect l="l" t="t" r="r" b="b"/>
              <a:pathLst>
                <a:path w="724" h="457" extrusionOk="0">
                  <a:moveTo>
                    <a:pt x="316" y="1"/>
                  </a:moveTo>
                  <a:cubicBezTo>
                    <a:pt x="287" y="1"/>
                    <a:pt x="255" y="4"/>
                    <a:pt x="223" y="9"/>
                  </a:cubicBezTo>
                  <a:cubicBezTo>
                    <a:pt x="192" y="9"/>
                    <a:pt x="159" y="19"/>
                    <a:pt x="117" y="30"/>
                  </a:cubicBezTo>
                  <a:cubicBezTo>
                    <a:pt x="74" y="41"/>
                    <a:pt x="43" y="52"/>
                    <a:pt x="0" y="62"/>
                  </a:cubicBezTo>
                  <a:cubicBezTo>
                    <a:pt x="10" y="104"/>
                    <a:pt x="32" y="137"/>
                    <a:pt x="53" y="179"/>
                  </a:cubicBezTo>
                  <a:cubicBezTo>
                    <a:pt x="74" y="211"/>
                    <a:pt x="96" y="232"/>
                    <a:pt x="117" y="264"/>
                  </a:cubicBezTo>
                  <a:cubicBezTo>
                    <a:pt x="159" y="317"/>
                    <a:pt x="202" y="360"/>
                    <a:pt x="245" y="381"/>
                  </a:cubicBezTo>
                  <a:cubicBezTo>
                    <a:pt x="330" y="445"/>
                    <a:pt x="415" y="456"/>
                    <a:pt x="490" y="456"/>
                  </a:cubicBezTo>
                  <a:cubicBezTo>
                    <a:pt x="554" y="456"/>
                    <a:pt x="617" y="424"/>
                    <a:pt x="660" y="402"/>
                  </a:cubicBezTo>
                  <a:cubicBezTo>
                    <a:pt x="703" y="381"/>
                    <a:pt x="724" y="360"/>
                    <a:pt x="724" y="360"/>
                  </a:cubicBezTo>
                  <a:cubicBezTo>
                    <a:pt x="724" y="360"/>
                    <a:pt x="724" y="328"/>
                    <a:pt x="703" y="275"/>
                  </a:cubicBezTo>
                  <a:cubicBezTo>
                    <a:pt x="692" y="232"/>
                    <a:pt x="660" y="168"/>
                    <a:pt x="617" y="116"/>
                  </a:cubicBezTo>
                  <a:cubicBezTo>
                    <a:pt x="564" y="62"/>
                    <a:pt x="500" y="19"/>
                    <a:pt x="394" y="9"/>
                  </a:cubicBezTo>
                  <a:cubicBezTo>
                    <a:pt x="372" y="4"/>
                    <a:pt x="34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57"/>
            <p:cNvSpPr/>
            <p:nvPr/>
          </p:nvSpPr>
          <p:spPr>
            <a:xfrm>
              <a:off x="3496625" y="5363750"/>
              <a:ext cx="17850" cy="11425"/>
            </a:xfrm>
            <a:custGeom>
              <a:avLst/>
              <a:gdLst/>
              <a:ahLst/>
              <a:cxnLst/>
              <a:rect l="l" t="t" r="r" b="b"/>
              <a:pathLst>
                <a:path w="714" h="457" extrusionOk="0">
                  <a:moveTo>
                    <a:pt x="222" y="0"/>
                  </a:moveTo>
                  <a:cubicBezTo>
                    <a:pt x="96" y="0"/>
                    <a:pt x="1" y="76"/>
                    <a:pt x="1" y="76"/>
                  </a:cubicBezTo>
                  <a:cubicBezTo>
                    <a:pt x="1" y="76"/>
                    <a:pt x="1" y="204"/>
                    <a:pt x="96" y="320"/>
                  </a:cubicBezTo>
                  <a:cubicBezTo>
                    <a:pt x="153" y="398"/>
                    <a:pt x="256" y="457"/>
                    <a:pt x="417" y="457"/>
                  </a:cubicBezTo>
                  <a:cubicBezTo>
                    <a:pt x="500" y="457"/>
                    <a:pt x="598" y="441"/>
                    <a:pt x="714" y="405"/>
                  </a:cubicBezTo>
                  <a:cubicBezTo>
                    <a:pt x="565" y="76"/>
                    <a:pt x="394" y="1"/>
                    <a:pt x="245" y="1"/>
                  </a:cubicBezTo>
                  <a:cubicBezTo>
                    <a:pt x="238" y="0"/>
                    <a:pt x="230"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57"/>
            <p:cNvSpPr/>
            <p:nvPr/>
          </p:nvSpPr>
          <p:spPr>
            <a:xfrm>
              <a:off x="3471875" y="5370675"/>
              <a:ext cx="13625" cy="18125"/>
            </a:xfrm>
            <a:custGeom>
              <a:avLst/>
              <a:gdLst/>
              <a:ahLst/>
              <a:cxnLst/>
              <a:rect l="l" t="t" r="r" b="b"/>
              <a:pathLst>
                <a:path w="545" h="725" extrusionOk="0">
                  <a:moveTo>
                    <a:pt x="469" y="1"/>
                  </a:moveTo>
                  <a:cubicBezTo>
                    <a:pt x="469" y="1"/>
                    <a:pt x="331" y="1"/>
                    <a:pt x="225" y="97"/>
                  </a:cubicBezTo>
                  <a:cubicBezTo>
                    <a:pt x="107" y="182"/>
                    <a:pt x="1" y="362"/>
                    <a:pt x="97" y="724"/>
                  </a:cubicBezTo>
                  <a:cubicBezTo>
                    <a:pt x="448" y="586"/>
                    <a:pt x="533" y="405"/>
                    <a:pt x="533" y="256"/>
                  </a:cubicBezTo>
                  <a:cubicBezTo>
                    <a:pt x="544" y="107"/>
                    <a:pt x="469" y="1"/>
                    <a:pt x="4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57"/>
            <p:cNvSpPr/>
            <p:nvPr/>
          </p:nvSpPr>
          <p:spPr>
            <a:xfrm>
              <a:off x="3461775" y="5347350"/>
              <a:ext cx="17325" cy="11950"/>
            </a:xfrm>
            <a:custGeom>
              <a:avLst/>
              <a:gdLst/>
              <a:ahLst/>
              <a:cxnLst/>
              <a:rect l="l" t="t" r="r" b="b"/>
              <a:pathLst>
                <a:path w="693" h="478" extrusionOk="0">
                  <a:moveTo>
                    <a:pt x="236" y="0"/>
                  </a:moveTo>
                  <a:cubicBezTo>
                    <a:pt x="169" y="0"/>
                    <a:pt x="92" y="8"/>
                    <a:pt x="0" y="29"/>
                  </a:cubicBezTo>
                  <a:cubicBezTo>
                    <a:pt x="54" y="200"/>
                    <a:pt x="128" y="306"/>
                    <a:pt x="213" y="380"/>
                  </a:cubicBezTo>
                  <a:cubicBezTo>
                    <a:pt x="288" y="444"/>
                    <a:pt x="373" y="465"/>
                    <a:pt x="437" y="476"/>
                  </a:cubicBezTo>
                  <a:cubicBezTo>
                    <a:pt x="446" y="477"/>
                    <a:pt x="454" y="477"/>
                    <a:pt x="462" y="477"/>
                  </a:cubicBezTo>
                  <a:cubicBezTo>
                    <a:pt x="598" y="477"/>
                    <a:pt x="693" y="402"/>
                    <a:pt x="693" y="402"/>
                  </a:cubicBezTo>
                  <a:cubicBezTo>
                    <a:pt x="693" y="402"/>
                    <a:pt x="693" y="264"/>
                    <a:pt x="607" y="157"/>
                  </a:cubicBezTo>
                  <a:cubicBezTo>
                    <a:pt x="565" y="104"/>
                    <a:pt x="501" y="51"/>
                    <a:pt x="405" y="18"/>
                  </a:cubicBezTo>
                  <a:cubicBezTo>
                    <a:pt x="358" y="8"/>
                    <a:pt x="302"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57"/>
            <p:cNvSpPr/>
            <p:nvPr/>
          </p:nvSpPr>
          <p:spPr>
            <a:xfrm>
              <a:off x="3427475" y="5325625"/>
              <a:ext cx="17050" cy="12400"/>
            </a:xfrm>
            <a:custGeom>
              <a:avLst/>
              <a:gdLst/>
              <a:ahLst/>
              <a:cxnLst/>
              <a:rect l="l" t="t" r="r" b="b"/>
              <a:pathLst>
                <a:path w="682" h="496" extrusionOk="0">
                  <a:moveTo>
                    <a:pt x="215" y="1"/>
                  </a:moveTo>
                  <a:cubicBezTo>
                    <a:pt x="100" y="1"/>
                    <a:pt x="10" y="57"/>
                    <a:pt x="10" y="57"/>
                  </a:cubicBezTo>
                  <a:cubicBezTo>
                    <a:pt x="10" y="57"/>
                    <a:pt x="0" y="185"/>
                    <a:pt x="74" y="313"/>
                  </a:cubicBezTo>
                  <a:cubicBezTo>
                    <a:pt x="117" y="366"/>
                    <a:pt x="181" y="430"/>
                    <a:pt x="277" y="462"/>
                  </a:cubicBezTo>
                  <a:cubicBezTo>
                    <a:pt x="328" y="485"/>
                    <a:pt x="392" y="495"/>
                    <a:pt x="466" y="495"/>
                  </a:cubicBezTo>
                  <a:cubicBezTo>
                    <a:pt x="530" y="495"/>
                    <a:pt x="602" y="487"/>
                    <a:pt x="681" y="473"/>
                  </a:cubicBezTo>
                  <a:cubicBezTo>
                    <a:pt x="628" y="303"/>
                    <a:pt x="553" y="196"/>
                    <a:pt x="490" y="121"/>
                  </a:cubicBezTo>
                  <a:cubicBezTo>
                    <a:pt x="415" y="47"/>
                    <a:pt x="341" y="15"/>
                    <a:pt x="266" y="5"/>
                  </a:cubicBezTo>
                  <a:cubicBezTo>
                    <a:pt x="248" y="2"/>
                    <a:pt x="231"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57"/>
            <p:cNvSpPr/>
            <p:nvPr/>
          </p:nvSpPr>
          <p:spPr>
            <a:xfrm>
              <a:off x="3402175" y="5330500"/>
              <a:ext cx="13600" cy="17075"/>
            </a:xfrm>
            <a:custGeom>
              <a:avLst/>
              <a:gdLst/>
              <a:ahLst/>
              <a:cxnLst/>
              <a:rect l="l" t="t" r="r" b="b"/>
              <a:pathLst>
                <a:path w="544" h="683" extrusionOk="0">
                  <a:moveTo>
                    <a:pt x="462" y="1"/>
                  </a:moveTo>
                  <a:cubicBezTo>
                    <a:pt x="422" y="1"/>
                    <a:pt x="323" y="7"/>
                    <a:pt x="225" y="65"/>
                  </a:cubicBezTo>
                  <a:cubicBezTo>
                    <a:pt x="161" y="108"/>
                    <a:pt x="97" y="171"/>
                    <a:pt x="65" y="267"/>
                  </a:cubicBezTo>
                  <a:cubicBezTo>
                    <a:pt x="22" y="363"/>
                    <a:pt x="1" y="501"/>
                    <a:pt x="33" y="682"/>
                  </a:cubicBezTo>
                  <a:cubicBezTo>
                    <a:pt x="395" y="576"/>
                    <a:pt x="501" y="406"/>
                    <a:pt x="523" y="267"/>
                  </a:cubicBezTo>
                  <a:cubicBezTo>
                    <a:pt x="544" y="118"/>
                    <a:pt x="480" y="1"/>
                    <a:pt x="480" y="1"/>
                  </a:cubicBezTo>
                  <a:cubicBezTo>
                    <a:pt x="480" y="1"/>
                    <a:pt x="473" y="1"/>
                    <a:pt x="4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7"/>
            <p:cNvSpPr/>
            <p:nvPr/>
          </p:nvSpPr>
          <p:spPr>
            <a:xfrm>
              <a:off x="3395275" y="5305350"/>
              <a:ext cx="16250" cy="12800"/>
            </a:xfrm>
            <a:custGeom>
              <a:avLst/>
              <a:gdLst/>
              <a:ahLst/>
              <a:cxnLst/>
              <a:rect l="l" t="t" r="r" b="b"/>
              <a:pathLst>
                <a:path w="650" h="512" extrusionOk="0">
                  <a:moveTo>
                    <a:pt x="125" y="1"/>
                  </a:moveTo>
                  <a:cubicBezTo>
                    <a:pt x="86" y="1"/>
                    <a:pt x="45" y="3"/>
                    <a:pt x="0" y="7"/>
                  </a:cubicBezTo>
                  <a:cubicBezTo>
                    <a:pt x="75" y="358"/>
                    <a:pt x="245" y="485"/>
                    <a:pt x="383" y="507"/>
                  </a:cubicBezTo>
                  <a:cubicBezTo>
                    <a:pt x="405" y="510"/>
                    <a:pt x="426" y="511"/>
                    <a:pt x="446" y="511"/>
                  </a:cubicBezTo>
                  <a:cubicBezTo>
                    <a:pt x="494" y="511"/>
                    <a:pt x="534" y="504"/>
                    <a:pt x="564" y="496"/>
                  </a:cubicBezTo>
                  <a:cubicBezTo>
                    <a:pt x="617" y="485"/>
                    <a:pt x="650" y="464"/>
                    <a:pt x="650" y="464"/>
                  </a:cubicBezTo>
                  <a:cubicBezTo>
                    <a:pt x="650" y="464"/>
                    <a:pt x="650" y="432"/>
                    <a:pt x="639" y="379"/>
                  </a:cubicBezTo>
                  <a:cubicBezTo>
                    <a:pt x="639" y="336"/>
                    <a:pt x="617" y="272"/>
                    <a:pt x="586" y="209"/>
                  </a:cubicBezTo>
                  <a:cubicBezTo>
                    <a:pt x="530" y="97"/>
                    <a:pt x="400" y="1"/>
                    <a:pt x="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7"/>
            <p:cNvSpPr/>
            <p:nvPr/>
          </p:nvSpPr>
          <p:spPr>
            <a:xfrm>
              <a:off x="3363625" y="5280150"/>
              <a:ext cx="15450" cy="13200"/>
            </a:xfrm>
            <a:custGeom>
              <a:avLst/>
              <a:gdLst/>
              <a:ahLst/>
              <a:cxnLst/>
              <a:rect l="l" t="t" r="r" b="b"/>
              <a:pathLst>
                <a:path w="618" h="528" extrusionOk="0">
                  <a:moveTo>
                    <a:pt x="162" y="1"/>
                  </a:moveTo>
                  <a:cubicBezTo>
                    <a:pt x="132" y="1"/>
                    <a:pt x="106" y="3"/>
                    <a:pt x="85" y="3"/>
                  </a:cubicBezTo>
                  <a:cubicBezTo>
                    <a:pt x="32" y="14"/>
                    <a:pt x="10" y="25"/>
                    <a:pt x="10" y="25"/>
                  </a:cubicBezTo>
                  <a:cubicBezTo>
                    <a:pt x="10" y="25"/>
                    <a:pt x="0" y="57"/>
                    <a:pt x="0" y="110"/>
                  </a:cubicBezTo>
                  <a:cubicBezTo>
                    <a:pt x="0" y="163"/>
                    <a:pt x="0" y="227"/>
                    <a:pt x="43" y="291"/>
                  </a:cubicBezTo>
                  <a:cubicBezTo>
                    <a:pt x="102" y="409"/>
                    <a:pt x="243" y="528"/>
                    <a:pt x="542" y="528"/>
                  </a:cubicBezTo>
                  <a:cubicBezTo>
                    <a:pt x="566" y="528"/>
                    <a:pt x="591" y="527"/>
                    <a:pt x="617" y="525"/>
                  </a:cubicBezTo>
                  <a:cubicBezTo>
                    <a:pt x="553" y="163"/>
                    <a:pt x="404" y="46"/>
                    <a:pt x="266" y="14"/>
                  </a:cubicBezTo>
                  <a:cubicBezTo>
                    <a:pt x="228" y="4"/>
                    <a:pt x="193"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7"/>
            <p:cNvSpPr/>
            <p:nvPr/>
          </p:nvSpPr>
          <p:spPr>
            <a:xfrm>
              <a:off x="3336475" y="5282425"/>
              <a:ext cx="14125" cy="15650"/>
            </a:xfrm>
            <a:custGeom>
              <a:avLst/>
              <a:gdLst/>
              <a:ahLst/>
              <a:cxnLst/>
              <a:rect l="l" t="t" r="r" b="b"/>
              <a:pathLst>
                <a:path w="565" h="626" extrusionOk="0">
                  <a:moveTo>
                    <a:pt x="452" y="0"/>
                  </a:moveTo>
                  <a:cubicBezTo>
                    <a:pt x="404" y="0"/>
                    <a:pt x="341" y="8"/>
                    <a:pt x="277" y="40"/>
                  </a:cubicBezTo>
                  <a:cubicBezTo>
                    <a:pt x="139" y="104"/>
                    <a:pt x="1" y="253"/>
                    <a:pt x="11" y="626"/>
                  </a:cubicBezTo>
                  <a:cubicBezTo>
                    <a:pt x="192" y="605"/>
                    <a:pt x="320" y="551"/>
                    <a:pt x="405" y="477"/>
                  </a:cubicBezTo>
                  <a:cubicBezTo>
                    <a:pt x="479" y="413"/>
                    <a:pt x="522" y="338"/>
                    <a:pt x="543" y="274"/>
                  </a:cubicBezTo>
                  <a:cubicBezTo>
                    <a:pt x="564" y="200"/>
                    <a:pt x="564" y="136"/>
                    <a:pt x="554" y="83"/>
                  </a:cubicBezTo>
                  <a:cubicBezTo>
                    <a:pt x="543" y="40"/>
                    <a:pt x="533" y="9"/>
                    <a:pt x="533" y="9"/>
                  </a:cubicBezTo>
                  <a:cubicBezTo>
                    <a:pt x="533" y="9"/>
                    <a:pt x="500" y="0"/>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7"/>
            <p:cNvSpPr/>
            <p:nvPr/>
          </p:nvSpPr>
          <p:spPr>
            <a:xfrm>
              <a:off x="3334350" y="5255500"/>
              <a:ext cx="15450" cy="13725"/>
            </a:xfrm>
            <a:custGeom>
              <a:avLst/>
              <a:gdLst/>
              <a:ahLst/>
              <a:cxnLst/>
              <a:rect l="l" t="t" r="r" b="b"/>
              <a:pathLst>
                <a:path w="618" h="549" extrusionOk="0">
                  <a:moveTo>
                    <a:pt x="0" y="0"/>
                  </a:moveTo>
                  <a:lnTo>
                    <a:pt x="0" y="0"/>
                  </a:lnTo>
                  <a:cubicBezTo>
                    <a:pt x="32" y="362"/>
                    <a:pt x="192" y="500"/>
                    <a:pt x="320" y="532"/>
                  </a:cubicBezTo>
                  <a:cubicBezTo>
                    <a:pt x="359" y="544"/>
                    <a:pt x="397" y="549"/>
                    <a:pt x="432" y="549"/>
                  </a:cubicBezTo>
                  <a:cubicBezTo>
                    <a:pt x="520" y="549"/>
                    <a:pt x="585" y="521"/>
                    <a:pt x="585" y="521"/>
                  </a:cubicBezTo>
                  <a:cubicBezTo>
                    <a:pt x="585" y="521"/>
                    <a:pt x="618" y="393"/>
                    <a:pt x="554" y="266"/>
                  </a:cubicBezTo>
                  <a:cubicBezTo>
                    <a:pt x="500" y="128"/>
                    <a:pt x="351" y="1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7"/>
            <p:cNvSpPr/>
            <p:nvPr/>
          </p:nvSpPr>
          <p:spPr>
            <a:xfrm>
              <a:off x="3304275" y="5227275"/>
              <a:ext cx="15200" cy="14400"/>
            </a:xfrm>
            <a:custGeom>
              <a:avLst/>
              <a:gdLst/>
              <a:ahLst/>
              <a:cxnLst/>
              <a:rect l="l" t="t" r="r" b="b"/>
              <a:pathLst>
                <a:path w="608" h="576" extrusionOk="0">
                  <a:moveTo>
                    <a:pt x="163" y="0"/>
                  </a:moveTo>
                  <a:cubicBezTo>
                    <a:pt x="100" y="0"/>
                    <a:pt x="54" y="11"/>
                    <a:pt x="54" y="11"/>
                  </a:cubicBezTo>
                  <a:cubicBezTo>
                    <a:pt x="54" y="11"/>
                    <a:pt x="1" y="139"/>
                    <a:pt x="54" y="278"/>
                  </a:cubicBezTo>
                  <a:cubicBezTo>
                    <a:pt x="75" y="342"/>
                    <a:pt x="118" y="416"/>
                    <a:pt x="203" y="469"/>
                  </a:cubicBezTo>
                  <a:cubicBezTo>
                    <a:pt x="298" y="522"/>
                    <a:pt x="426" y="565"/>
                    <a:pt x="608" y="576"/>
                  </a:cubicBezTo>
                  <a:cubicBezTo>
                    <a:pt x="586" y="394"/>
                    <a:pt x="544" y="267"/>
                    <a:pt x="490" y="182"/>
                  </a:cubicBezTo>
                  <a:cubicBezTo>
                    <a:pt x="437" y="96"/>
                    <a:pt x="373" y="54"/>
                    <a:pt x="310" y="22"/>
                  </a:cubicBezTo>
                  <a:cubicBezTo>
                    <a:pt x="258" y="5"/>
                    <a:pt x="207" y="0"/>
                    <a:pt x="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7"/>
            <p:cNvSpPr/>
            <p:nvPr/>
          </p:nvSpPr>
          <p:spPr>
            <a:xfrm>
              <a:off x="3276600" y="5227075"/>
              <a:ext cx="15750" cy="14325"/>
            </a:xfrm>
            <a:custGeom>
              <a:avLst/>
              <a:gdLst/>
              <a:ahLst/>
              <a:cxnLst/>
              <a:rect l="l" t="t" r="r" b="b"/>
              <a:pathLst>
                <a:path w="630" h="573" extrusionOk="0">
                  <a:moveTo>
                    <a:pt x="461" y="0"/>
                  </a:moveTo>
                  <a:cubicBezTo>
                    <a:pt x="422" y="0"/>
                    <a:pt x="377" y="5"/>
                    <a:pt x="331" y="19"/>
                  </a:cubicBezTo>
                  <a:cubicBezTo>
                    <a:pt x="192" y="73"/>
                    <a:pt x="33" y="201"/>
                    <a:pt x="1" y="573"/>
                  </a:cubicBezTo>
                  <a:cubicBezTo>
                    <a:pt x="374" y="562"/>
                    <a:pt x="523" y="413"/>
                    <a:pt x="575" y="275"/>
                  </a:cubicBezTo>
                  <a:cubicBezTo>
                    <a:pt x="629" y="147"/>
                    <a:pt x="597" y="19"/>
                    <a:pt x="597" y="19"/>
                  </a:cubicBezTo>
                  <a:cubicBezTo>
                    <a:pt x="597" y="19"/>
                    <a:pt x="540" y="0"/>
                    <a:pt x="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7"/>
            <p:cNvSpPr/>
            <p:nvPr/>
          </p:nvSpPr>
          <p:spPr>
            <a:xfrm>
              <a:off x="3279275" y="5198800"/>
              <a:ext cx="14375" cy="15025"/>
            </a:xfrm>
            <a:custGeom>
              <a:avLst/>
              <a:gdLst/>
              <a:ahLst/>
              <a:cxnLst/>
              <a:rect l="l" t="t" r="r" b="b"/>
              <a:pathLst>
                <a:path w="575" h="601" extrusionOk="0">
                  <a:moveTo>
                    <a:pt x="11" y="1"/>
                  </a:moveTo>
                  <a:lnTo>
                    <a:pt x="11" y="1"/>
                  </a:lnTo>
                  <a:cubicBezTo>
                    <a:pt x="0" y="353"/>
                    <a:pt x="128" y="512"/>
                    <a:pt x="267" y="565"/>
                  </a:cubicBezTo>
                  <a:cubicBezTo>
                    <a:pt x="326" y="593"/>
                    <a:pt x="383" y="601"/>
                    <a:pt x="429" y="601"/>
                  </a:cubicBezTo>
                  <a:cubicBezTo>
                    <a:pt x="491" y="601"/>
                    <a:pt x="532" y="587"/>
                    <a:pt x="532" y="587"/>
                  </a:cubicBezTo>
                  <a:cubicBezTo>
                    <a:pt x="532" y="587"/>
                    <a:pt x="575" y="459"/>
                    <a:pt x="532" y="331"/>
                  </a:cubicBezTo>
                  <a:cubicBezTo>
                    <a:pt x="490" y="193"/>
                    <a:pt x="373" y="44"/>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7"/>
            <p:cNvSpPr/>
            <p:nvPr/>
          </p:nvSpPr>
          <p:spPr>
            <a:xfrm>
              <a:off x="3252400" y="5167950"/>
              <a:ext cx="13325" cy="15725"/>
            </a:xfrm>
            <a:custGeom>
              <a:avLst/>
              <a:gdLst/>
              <a:ahLst/>
              <a:cxnLst/>
              <a:rect l="l" t="t" r="r" b="b"/>
              <a:pathLst>
                <a:path w="533" h="629" extrusionOk="0">
                  <a:moveTo>
                    <a:pt x="43" y="1"/>
                  </a:moveTo>
                  <a:cubicBezTo>
                    <a:pt x="43" y="1"/>
                    <a:pt x="32" y="33"/>
                    <a:pt x="22" y="86"/>
                  </a:cubicBezTo>
                  <a:cubicBezTo>
                    <a:pt x="11" y="128"/>
                    <a:pt x="1" y="192"/>
                    <a:pt x="22" y="267"/>
                  </a:cubicBezTo>
                  <a:cubicBezTo>
                    <a:pt x="32" y="341"/>
                    <a:pt x="75" y="416"/>
                    <a:pt x="160" y="480"/>
                  </a:cubicBezTo>
                  <a:cubicBezTo>
                    <a:pt x="235" y="544"/>
                    <a:pt x="352" y="596"/>
                    <a:pt x="533" y="629"/>
                  </a:cubicBezTo>
                  <a:cubicBezTo>
                    <a:pt x="533" y="447"/>
                    <a:pt x="512" y="320"/>
                    <a:pt x="469" y="224"/>
                  </a:cubicBezTo>
                  <a:cubicBezTo>
                    <a:pt x="426" y="139"/>
                    <a:pt x="373" y="75"/>
                    <a:pt x="309" y="43"/>
                  </a:cubicBezTo>
                  <a:cubicBezTo>
                    <a:pt x="245" y="12"/>
                    <a:pt x="181"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7"/>
            <p:cNvSpPr/>
            <p:nvPr/>
          </p:nvSpPr>
          <p:spPr>
            <a:xfrm>
              <a:off x="3223400" y="5165075"/>
              <a:ext cx="16525" cy="13125"/>
            </a:xfrm>
            <a:custGeom>
              <a:avLst/>
              <a:gdLst/>
              <a:ahLst/>
              <a:cxnLst/>
              <a:rect l="l" t="t" r="r" b="b"/>
              <a:pathLst>
                <a:path w="661" h="525" extrusionOk="0">
                  <a:moveTo>
                    <a:pt x="473" y="0"/>
                  </a:moveTo>
                  <a:cubicBezTo>
                    <a:pt x="448" y="0"/>
                    <a:pt x="422" y="3"/>
                    <a:pt x="395" y="9"/>
                  </a:cubicBezTo>
                  <a:cubicBezTo>
                    <a:pt x="256" y="41"/>
                    <a:pt x="86" y="158"/>
                    <a:pt x="0" y="520"/>
                  </a:cubicBezTo>
                  <a:cubicBezTo>
                    <a:pt x="40" y="523"/>
                    <a:pt x="78" y="525"/>
                    <a:pt x="113" y="525"/>
                  </a:cubicBezTo>
                  <a:cubicBezTo>
                    <a:pt x="406" y="525"/>
                    <a:pt x="540" y="411"/>
                    <a:pt x="607" y="297"/>
                  </a:cubicBezTo>
                  <a:cubicBezTo>
                    <a:pt x="639" y="233"/>
                    <a:pt x="650" y="169"/>
                    <a:pt x="660" y="116"/>
                  </a:cubicBezTo>
                  <a:cubicBezTo>
                    <a:pt x="660" y="73"/>
                    <a:pt x="650" y="41"/>
                    <a:pt x="650" y="41"/>
                  </a:cubicBezTo>
                  <a:cubicBezTo>
                    <a:pt x="650" y="41"/>
                    <a:pt x="574" y="0"/>
                    <a:pt x="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57"/>
            <p:cNvSpPr/>
            <p:nvPr/>
          </p:nvSpPr>
          <p:spPr>
            <a:xfrm>
              <a:off x="3231125" y="5136025"/>
              <a:ext cx="13050" cy="16325"/>
            </a:xfrm>
            <a:custGeom>
              <a:avLst/>
              <a:gdLst/>
              <a:ahLst/>
              <a:cxnLst/>
              <a:rect l="l" t="t" r="r" b="b"/>
              <a:pathLst>
                <a:path w="522" h="653" extrusionOk="0">
                  <a:moveTo>
                    <a:pt x="11" y="1"/>
                  </a:moveTo>
                  <a:cubicBezTo>
                    <a:pt x="0" y="86"/>
                    <a:pt x="0" y="171"/>
                    <a:pt x="0" y="235"/>
                  </a:cubicBezTo>
                  <a:cubicBezTo>
                    <a:pt x="11" y="310"/>
                    <a:pt x="22" y="362"/>
                    <a:pt x="43" y="405"/>
                  </a:cubicBezTo>
                  <a:cubicBezTo>
                    <a:pt x="86" y="501"/>
                    <a:pt x="149" y="565"/>
                    <a:pt x="202" y="596"/>
                  </a:cubicBezTo>
                  <a:cubicBezTo>
                    <a:pt x="284" y="644"/>
                    <a:pt x="365" y="653"/>
                    <a:pt x="413" y="653"/>
                  </a:cubicBezTo>
                  <a:cubicBezTo>
                    <a:pt x="441" y="653"/>
                    <a:pt x="458" y="650"/>
                    <a:pt x="458" y="650"/>
                  </a:cubicBezTo>
                  <a:cubicBezTo>
                    <a:pt x="458" y="650"/>
                    <a:pt x="521" y="533"/>
                    <a:pt x="500" y="384"/>
                  </a:cubicBezTo>
                  <a:cubicBezTo>
                    <a:pt x="490" y="320"/>
                    <a:pt x="447" y="246"/>
                    <a:pt x="372" y="182"/>
                  </a:cubicBezTo>
                  <a:cubicBezTo>
                    <a:pt x="341" y="139"/>
                    <a:pt x="287" y="107"/>
                    <a:pt x="235" y="86"/>
                  </a:cubicBezTo>
                  <a:cubicBezTo>
                    <a:pt x="171" y="54"/>
                    <a:pt x="96"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57"/>
            <p:cNvSpPr/>
            <p:nvPr/>
          </p:nvSpPr>
          <p:spPr>
            <a:xfrm>
              <a:off x="3207425" y="5102775"/>
              <a:ext cx="12800" cy="16775"/>
            </a:xfrm>
            <a:custGeom>
              <a:avLst/>
              <a:gdLst/>
              <a:ahLst/>
              <a:cxnLst/>
              <a:rect l="l" t="t" r="r" b="b"/>
              <a:pathLst>
                <a:path w="512" h="671" extrusionOk="0">
                  <a:moveTo>
                    <a:pt x="91" y="0"/>
                  </a:moveTo>
                  <a:cubicBezTo>
                    <a:pt x="81" y="0"/>
                    <a:pt x="76" y="1"/>
                    <a:pt x="76" y="1"/>
                  </a:cubicBezTo>
                  <a:cubicBezTo>
                    <a:pt x="76" y="1"/>
                    <a:pt x="1" y="117"/>
                    <a:pt x="12" y="256"/>
                  </a:cubicBezTo>
                  <a:cubicBezTo>
                    <a:pt x="12" y="299"/>
                    <a:pt x="22" y="330"/>
                    <a:pt x="43" y="373"/>
                  </a:cubicBezTo>
                  <a:cubicBezTo>
                    <a:pt x="55" y="415"/>
                    <a:pt x="86" y="448"/>
                    <a:pt x="118" y="490"/>
                  </a:cubicBezTo>
                  <a:cubicBezTo>
                    <a:pt x="192" y="554"/>
                    <a:pt x="310" y="628"/>
                    <a:pt x="480" y="671"/>
                  </a:cubicBezTo>
                  <a:cubicBezTo>
                    <a:pt x="512" y="490"/>
                    <a:pt x="501" y="363"/>
                    <a:pt x="459" y="266"/>
                  </a:cubicBezTo>
                  <a:cubicBezTo>
                    <a:pt x="448" y="224"/>
                    <a:pt x="427" y="181"/>
                    <a:pt x="395" y="150"/>
                  </a:cubicBezTo>
                  <a:cubicBezTo>
                    <a:pt x="374" y="117"/>
                    <a:pt x="352" y="96"/>
                    <a:pt x="320" y="75"/>
                  </a:cubicBezTo>
                  <a:cubicBezTo>
                    <a:pt x="228" y="7"/>
                    <a:pt x="128" y="0"/>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57"/>
            <p:cNvSpPr/>
            <p:nvPr/>
          </p:nvSpPr>
          <p:spPr>
            <a:xfrm>
              <a:off x="3178175" y="5097425"/>
              <a:ext cx="17575" cy="12350"/>
            </a:xfrm>
            <a:custGeom>
              <a:avLst/>
              <a:gdLst/>
              <a:ahLst/>
              <a:cxnLst/>
              <a:rect l="l" t="t" r="r" b="b"/>
              <a:pathLst>
                <a:path w="703" h="494" extrusionOk="0">
                  <a:moveTo>
                    <a:pt x="477" y="1"/>
                  </a:moveTo>
                  <a:cubicBezTo>
                    <a:pt x="468" y="1"/>
                    <a:pt x="457" y="1"/>
                    <a:pt x="447" y="2"/>
                  </a:cubicBezTo>
                  <a:cubicBezTo>
                    <a:pt x="298" y="23"/>
                    <a:pt x="118" y="119"/>
                    <a:pt x="0" y="470"/>
                  </a:cubicBezTo>
                  <a:cubicBezTo>
                    <a:pt x="79" y="486"/>
                    <a:pt x="149" y="493"/>
                    <a:pt x="211" y="493"/>
                  </a:cubicBezTo>
                  <a:cubicBezTo>
                    <a:pt x="432" y="493"/>
                    <a:pt x="551" y="402"/>
                    <a:pt x="618" y="310"/>
                  </a:cubicBezTo>
                  <a:cubicBezTo>
                    <a:pt x="703" y="193"/>
                    <a:pt x="703" y="66"/>
                    <a:pt x="703" y="66"/>
                  </a:cubicBezTo>
                  <a:cubicBezTo>
                    <a:pt x="703" y="66"/>
                    <a:pt x="610" y="1"/>
                    <a:pt x="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57"/>
            <p:cNvSpPr/>
            <p:nvPr/>
          </p:nvSpPr>
          <p:spPr>
            <a:xfrm>
              <a:off x="3189875" y="5068200"/>
              <a:ext cx="12275" cy="17575"/>
            </a:xfrm>
            <a:custGeom>
              <a:avLst/>
              <a:gdLst/>
              <a:ahLst/>
              <a:cxnLst/>
              <a:rect l="l" t="t" r="r" b="b"/>
              <a:pathLst>
                <a:path w="491" h="703" extrusionOk="0">
                  <a:moveTo>
                    <a:pt x="43" y="0"/>
                  </a:moveTo>
                  <a:cubicBezTo>
                    <a:pt x="1" y="181"/>
                    <a:pt x="1" y="308"/>
                    <a:pt x="33" y="415"/>
                  </a:cubicBezTo>
                  <a:cubicBezTo>
                    <a:pt x="54" y="511"/>
                    <a:pt x="107" y="575"/>
                    <a:pt x="171" y="617"/>
                  </a:cubicBezTo>
                  <a:cubicBezTo>
                    <a:pt x="288" y="703"/>
                    <a:pt x="416" y="703"/>
                    <a:pt x="416" y="703"/>
                  </a:cubicBezTo>
                  <a:cubicBezTo>
                    <a:pt x="416" y="703"/>
                    <a:pt x="490" y="585"/>
                    <a:pt x="480" y="447"/>
                  </a:cubicBezTo>
                  <a:cubicBezTo>
                    <a:pt x="480" y="372"/>
                    <a:pt x="447" y="298"/>
                    <a:pt x="384" y="223"/>
                  </a:cubicBezTo>
                  <a:cubicBezTo>
                    <a:pt x="320" y="149"/>
                    <a:pt x="213" y="74"/>
                    <a:pt x="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57"/>
            <p:cNvSpPr/>
            <p:nvPr/>
          </p:nvSpPr>
          <p:spPr>
            <a:xfrm>
              <a:off x="3170475" y="5032800"/>
              <a:ext cx="12775" cy="18125"/>
            </a:xfrm>
            <a:custGeom>
              <a:avLst/>
              <a:gdLst/>
              <a:ahLst/>
              <a:cxnLst/>
              <a:rect l="l" t="t" r="r" b="b"/>
              <a:pathLst>
                <a:path w="511" h="725" extrusionOk="0">
                  <a:moveTo>
                    <a:pt x="85" y="0"/>
                  </a:moveTo>
                  <a:cubicBezTo>
                    <a:pt x="85" y="0"/>
                    <a:pt x="0" y="107"/>
                    <a:pt x="0" y="256"/>
                  </a:cubicBezTo>
                  <a:cubicBezTo>
                    <a:pt x="0" y="395"/>
                    <a:pt x="74" y="586"/>
                    <a:pt x="415" y="724"/>
                  </a:cubicBezTo>
                  <a:cubicBezTo>
                    <a:pt x="511" y="373"/>
                    <a:pt x="436" y="192"/>
                    <a:pt x="330" y="107"/>
                  </a:cubicBezTo>
                  <a:cubicBezTo>
                    <a:pt x="223" y="12"/>
                    <a:pt x="85"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57"/>
            <p:cNvSpPr/>
            <p:nvPr/>
          </p:nvSpPr>
          <p:spPr>
            <a:xfrm>
              <a:off x="3140925" y="5025350"/>
              <a:ext cx="18925" cy="11475"/>
            </a:xfrm>
            <a:custGeom>
              <a:avLst/>
              <a:gdLst/>
              <a:ahLst/>
              <a:cxnLst/>
              <a:rect l="l" t="t" r="r" b="b"/>
              <a:pathLst>
                <a:path w="757" h="459" extrusionOk="0">
                  <a:moveTo>
                    <a:pt x="501" y="1"/>
                  </a:moveTo>
                  <a:cubicBezTo>
                    <a:pt x="426" y="1"/>
                    <a:pt x="341" y="12"/>
                    <a:pt x="256" y="75"/>
                  </a:cubicBezTo>
                  <a:cubicBezTo>
                    <a:pt x="171" y="139"/>
                    <a:pt x="75" y="235"/>
                    <a:pt x="0" y="405"/>
                  </a:cubicBezTo>
                  <a:cubicBezTo>
                    <a:pt x="118" y="443"/>
                    <a:pt x="217" y="459"/>
                    <a:pt x="299" y="459"/>
                  </a:cubicBezTo>
                  <a:cubicBezTo>
                    <a:pt x="471" y="459"/>
                    <a:pt x="575" y="392"/>
                    <a:pt x="639" y="320"/>
                  </a:cubicBezTo>
                  <a:cubicBezTo>
                    <a:pt x="745" y="213"/>
                    <a:pt x="756" y="86"/>
                    <a:pt x="756" y="86"/>
                  </a:cubicBezTo>
                  <a:cubicBezTo>
                    <a:pt x="756" y="86"/>
                    <a:pt x="639"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57"/>
            <p:cNvSpPr/>
            <p:nvPr/>
          </p:nvSpPr>
          <p:spPr>
            <a:xfrm>
              <a:off x="3155300" y="4996350"/>
              <a:ext cx="13050" cy="18375"/>
            </a:xfrm>
            <a:custGeom>
              <a:avLst/>
              <a:gdLst/>
              <a:ahLst/>
              <a:cxnLst/>
              <a:rect l="l" t="t" r="r" b="b"/>
              <a:pathLst>
                <a:path w="522" h="735" extrusionOk="0">
                  <a:moveTo>
                    <a:pt x="128" y="1"/>
                  </a:moveTo>
                  <a:cubicBezTo>
                    <a:pt x="0" y="342"/>
                    <a:pt x="75" y="533"/>
                    <a:pt x="181" y="628"/>
                  </a:cubicBezTo>
                  <a:cubicBezTo>
                    <a:pt x="234" y="682"/>
                    <a:pt x="288" y="703"/>
                    <a:pt x="341" y="725"/>
                  </a:cubicBezTo>
                  <a:cubicBezTo>
                    <a:pt x="383" y="735"/>
                    <a:pt x="416" y="735"/>
                    <a:pt x="416" y="735"/>
                  </a:cubicBezTo>
                  <a:cubicBezTo>
                    <a:pt x="416" y="735"/>
                    <a:pt x="437" y="714"/>
                    <a:pt x="468" y="671"/>
                  </a:cubicBezTo>
                  <a:cubicBezTo>
                    <a:pt x="479" y="628"/>
                    <a:pt x="511" y="565"/>
                    <a:pt x="511" y="490"/>
                  </a:cubicBezTo>
                  <a:cubicBezTo>
                    <a:pt x="522" y="352"/>
                    <a:pt x="458" y="17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57"/>
            <p:cNvSpPr/>
            <p:nvPr/>
          </p:nvSpPr>
          <p:spPr>
            <a:xfrm>
              <a:off x="3141200" y="4959125"/>
              <a:ext cx="13050" cy="18900"/>
            </a:xfrm>
            <a:custGeom>
              <a:avLst/>
              <a:gdLst/>
              <a:ahLst/>
              <a:cxnLst/>
              <a:rect l="l" t="t" r="r" b="b"/>
              <a:pathLst>
                <a:path w="522" h="756" extrusionOk="0">
                  <a:moveTo>
                    <a:pt x="138" y="0"/>
                  </a:moveTo>
                  <a:cubicBezTo>
                    <a:pt x="138" y="0"/>
                    <a:pt x="117" y="21"/>
                    <a:pt x="86" y="64"/>
                  </a:cubicBezTo>
                  <a:cubicBezTo>
                    <a:pt x="64" y="107"/>
                    <a:pt x="22" y="170"/>
                    <a:pt x="22" y="234"/>
                  </a:cubicBezTo>
                  <a:cubicBezTo>
                    <a:pt x="0" y="383"/>
                    <a:pt x="64" y="575"/>
                    <a:pt x="384" y="755"/>
                  </a:cubicBezTo>
                  <a:cubicBezTo>
                    <a:pt x="522" y="415"/>
                    <a:pt x="458" y="234"/>
                    <a:pt x="362" y="128"/>
                  </a:cubicBezTo>
                  <a:cubicBezTo>
                    <a:pt x="309" y="85"/>
                    <a:pt x="256" y="43"/>
                    <a:pt x="213" y="32"/>
                  </a:cubicBezTo>
                  <a:cubicBezTo>
                    <a:pt x="171" y="10"/>
                    <a:pt x="138" y="0"/>
                    <a:pt x="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57"/>
            <p:cNvSpPr/>
            <p:nvPr/>
          </p:nvSpPr>
          <p:spPr>
            <a:xfrm>
              <a:off x="3112725" y="4949425"/>
              <a:ext cx="19700" cy="11025"/>
            </a:xfrm>
            <a:custGeom>
              <a:avLst/>
              <a:gdLst/>
              <a:ahLst/>
              <a:cxnLst/>
              <a:rect l="l" t="t" r="r" b="b"/>
              <a:pathLst>
                <a:path w="788" h="441" extrusionOk="0">
                  <a:moveTo>
                    <a:pt x="484" y="0"/>
                  </a:moveTo>
                  <a:cubicBezTo>
                    <a:pt x="350" y="0"/>
                    <a:pt x="175" y="70"/>
                    <a:pt x="0" y="346"/>
                  </a:cubicBezTo>
                  <a:cubicBezTo>
                    <a:pt x="171" y="420"/>
                    <a:pt x="309" y="441"/>
                    <a:pt x="416" y="441"/>
                  </a:cubicBezTo>
                  <a:cubicBezTo>
                    <a:pt x="511" y="431"/>
                    <a:pt x="596" y="388"/>
                    <a:pt x="650" y="346"/>
                  </a:cubicBezTo>
                  <a:cubicBezTo>
                    <a:pt x="703" y="292"/>
                    <a:pt x="735" y="239"/>
                    <a:pt x="756" y="197"/>
                  </a:cubicBezTo>
                  <a:cubicBezTo>
                    <a:pt x="778" y="143"/>
                    <a:pt x="788" y="111"/>
                    <a:pt x="788" y="111"/>
                  </a:cubicBezTo>
                  <a:cubicBezTo>
                    <a:pt x="788" y="111"/>
                    <a:pt x="693" y="26"/>
                    <a:pt x="544" y="5"/>
                  </a:cubicBezTo>
                  <a:cubicBezTo>
                    <a:pt x="525" y="2"/>
                    <a:pt x="505"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57"/>
            <p:cNvSpPr/>
            <p:nvPr/>
          </p:nvSpPr>
          <p:spPr>
            <a:xfrm>
              <a:off x="3130275" y="4921050"/>
              <a:ext cx="13325" cy="19200"/>
            </a:xfrm>
            <a:custGeom>
              <a:avLst/>
              <a:gdLst/>
              <a:ahLst/>
              <a:cxnLst/>
              <a:rect l="l" t="t" r="r" b="b"/>
              <a:pathLst>
                <a:path w="533" h="768" extrusionOk="0">
                  <a:moveTo>
                    <a:pt x="182" y="1"/>
                  </a:moveTo>
                  <a:cubicBezTo>
                    <a:pt x="1" y="331"/>
                    <a:pt x="65" y="523"/>
                    <a:pt x="161" y="629"/>
                  </a:cubicBezTo>
                  <a:cubicBezTo>
                    <a:pt x="246" y="746"/>
                    <a:pt x="384" y="767"/>
                    <a:pt x="384" y="767"/>
                  </a:cubicBezTo>
                  <a:cubicBezTo>
                    <a:pt x="384" y="767"/>
                    <a:pt x="480" y="672"/>
                    <a:pt x="501" y="533"/>
                  </a:cubicBezTo>
                  <a:cubicBezTo>
                    <a:pt x="533" y="395"/>
                    <a:pt x="469" y="214"/>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57"/>
            <p:cNvSpPr/>
            <p:nvPr/>
          </p:nvSpPr>
          <p:spPr>
            <a:xfrm>
              <a:off x="3121225" y="4882750"/>
              <a:ext cx="11200" cy="19175"/>
            </a:xfrm>
            <a:custGeom>
              <a:avLst/>
              <a:gdLst/>
              <a:ahLst/>
              <a:cxnLst/>
              <a:rect l="l" t="t" r="r" b="b"/>
              <a:pathLst>
                <a:path w="448" h="767" extrusionOk="0">
                  <a:moveTo>
                    <a:pt x="171" y="0"/>
                  </a:moveTo>
                  <a:cubicBezTo>
                    <a:pt x="171" y="0"/>
                    <a:pt x="65" y="75"/>
                    <a:pt x="22" y="213"/>
                  </a:cubicBezTo>
                  <a:cubicBezTo>
                    <a:pt x="12" y="288"/>
                    <a:pt x="1" y="373"/>
                    <a:pt x="55" y="469"/>
                  </a:cubicBezTo>
                  <a:cubicBezTo>
                    <a:pt x="97" y="565"/>
                    <a:pt x="182" y="660"/>
                    <a:pt x="331" y="767"/>
                  </a:cubicBezTo>
                  <a:cubicBezTo>
                    <a:pt x="416" y="607"/>
                    <a:pt x="448" y="480"/>
                    <a:pt x="448" y="384"/>
                  </a:cubicBezTo>
                  <a:cubicBezTo>
                    <a:pt x="448" y="288"/>
                    <a:pt x="427" y="203"/>
                    <a:pt x="384" y="149"/>
                  </a:cubicBezTo>
                  <a:cubicBezTo>
                    <a:pt x="299" y="33"/>
                    <a:pt x="171"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7"/>
            <p:cNvSpPr/>
            <p:nvPr/>
          </p:nvSpPr>
          <p:spPr>
            <a:xfrm>
              <a:off x="3093850" y="4870500"/>
              <a:ext cx="20250" cy="10875"/>
            </a:xfrm>
            <a:custGeom>
              <a:avLst/>
              <a:gdLst/>
              <a:ahLst/>
              <a:cxnLst/>
              <a:rect l="l" t="t" r="r" b="b"/>
              <a:pathLst>
                <a:path w="810" h="435" extrusionOk="0">
                  <a:moveTo>
                    <a:pt x="484" y="1"/>
                  </a:moveTo>
                  <a:cubicBezTo>
                    <a:pt x="350" y="1"/>
                    <a:pt x="185" y="64"/>
                    <a:pt x="0" y="299"/>
                  </a:cubicBezTo>
                  <a:cubicBezTo>
                    <a:pt x="166" y="398"/>
                    <a:pt x="300" y="435"/>
                    <a:pt x="409" y="435"/>
                  </a:cubicBezTo>
                  <a:cubicBezTo>
                    <a:pt x="509" y="435"/>
                    <a:pt x="588" y="404"/>
                    <a:pt x="649" y="363"/>
                  </a:cubicBezTo>
                  <a:cubicBezTo>
                    <a:pt x="766" y="289"/>
                    <a:pt x="809" y="161"/>
                    <a:pt x="809" y="161"/>
                  </a:cubicBezTo>
                  <a:cubicBezTo>
                    <a:pt x="809" y="161"/>
                    <a:pt x="724" y="55"/>
                    <a:pt x="585" y="12"/>
                  </a:cubicBezTo>
                  <a:cubicBezTo>
                    <a:pt x="554" y="5"/>
                    <a:pt x="520"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57"/>
            <p:cNvSpPr/>
            <p:nvPr/>
          </p:nvSpPr>
          <p:spPr>
            <a:xfrm>
              <a:off x="3115925" y="4843650"/>
              <a:ext cx="10650" cy="19425"/>
            </a:xfrm>
            <a:custGeom>
              <a:avLst/>
              <a:gdLst/>
              <a:ahLst/>
              <a:cxnLst/>
              <a:rect l="l" t="t" r="r" b="b"/>
              <a:pathLst>
                <a:path w="426" h="777" extrusionOk="0">
                  <a:moveTo>
                    <a:pt x="160" y="1"/>
                  </a:moveTo>
                  <a:cubicBezTo>
                    <a:pt x="54" y="150"/>
                    <a:pt x="11" y="277"/>
                    <a:pt x="0" y="384"/>
                  </a:cubicBezTo>
                  <a:cubicBezTo>
                    <a:pt x="0" y="426"/>
                    <a:pt x="0" y="479"/>
                    <a:pt x="11" y="522"/>
                  </a:cubicBezTo>
                  <a:cubicBezTo>
                    <a:pt x="21" y="554"/>
                    <a:pt x="43" y="596"/>
                    <a:pt x="64" y="618"/>
                  </a:cubicBezTo>
                  <a:cubicBezTo>
                    <a:pt x="139" y="745"/>
                    <a:pt x="267" y="777"/>
                    <a:pt x="267" y="777"/>
                  </a:cubicBezTo>
                  <a:cubicBezTo>
                    <a:pt x="267" y="777"/>
                    <a:pt x="383" y="703"/>
                    <a:pt x="416" y="564"/>
                  </a:cubicBezTo>
                  <a:cubicBezTo>
                    <a:pt x="426" y="533"/>
                    <a:pt x="426" y="490"/>
                    <a:pt x="426" y="458"/>
                  </a:cubicBezTo>
                  <a:cubicBezTo>
                    <a:pt x="426" y="415"/>
                    <a:pt x="426" y="373"/>
                    <a:pt x="404" y="320"/>
                  </a:cubicBezTo>
                  <a:cubicBezTo>
                    <a:pt x="373" y="224"/>
                    <a:pt x="298" y="117"/>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57"/>
            <p:cNvSpPr/>
            <p:nvPr/>
          </p:nvSpPr>
          <p:spPr>
            <a:xfrm>
              <a:off x="3110350" y="4804275"/>
              <a:ext cx="11450" cy="19725"/>
            </a:xfrm>
            <a:custGeom>
              <a:avLst/>
              <a:gdLst/>
              <a:ahLst/>
              <a:cxnLst/>
              <a:rect l="l" t="t" r="r" b="b"/>
              <a:pathLst>
                <a:path w="458" h="789" extrusionOk="0">
                  <a:moveTo>
                    <a:pt x="202" y="1"/>
                  </a:moveTo>
                  <a:cubicBezTo>
                    <a:pt x="202" y="1"/>
                    <a:pt x="85" y="75"/>
                    <a:pt x="43" y="213"/>
                  </a:cubicBezTo>
                  <a:cubicBezTo>
                    <a:pt x="10" y="277"/>
                    <a:pt x="0" y="362"/>
                    <a:pt x="32" y="458"/>
                  </a:cubicBezTo>
                  <a:cubicBezTo>
                    <a:pt x="53" y="511"/>
                    <a:pt x="74" y="564"/>
                    <a:pt x="106" y="618"/>
                  </a:cubicBezTo>
                  <a:cubicBezTo>
                    <a:pt x="149" y="671"/>
                    <a:pt x="202" y="734"/>
                    <a:pt x="266" y="788"/>
                  </a:cubicBezTo>
                  <a:cubicBezTo>
                    <a:pt x="319" y="713"/>
                    <a:pt x="362" y="649"/>
                    <a:pt x="383" y="585"/>
                  </a:cubicBezTo>
                  <a:cubicBezTo>
                    <a:pt x="415" y="533"/>
                    <a:pt x="426" y="469"/>
                    <a:pt x="436" y="426"/>
                  </a:cubicBezTo>
                  <a:cubicBezTo>
                    <a:pt x="457" y="320"/>
                    <a:pt x="436" y="245"/>
                    <a:pt x="393" y="181"/>
                  </a:cubicBezTo>
                  <a:cubicBezTo>
                    <a:pt x="330" y="64"/>
                    <a:pt x="20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57"/>
            <p:cNvSpPr/>
            <p:nvPr/>
          </p:nvSpPr>
          <p:spPr>
            <a:xfrm>
              <a:off x="3084275" y="4790150"/>
              <a:ext cx="20500" cy="10675"/>
            </a:xfrm>
            <a:custGeom>
              <a:avLst/>
              <a:gdLst/>
              <a:ahLst/>
              <a:cxnLst/>
              <a:rect l="l" t="t" r="r" b="b"/>
              <a:pathLst>
                <a:path w="820" h="427" extrusionOk="0">
                  <a:moveTo>
                    <a:pt x="468" y="0"/>
                  </a:moveTo>
                  <a:cubicBezTo>
                    <a:pt x="434" y="0"/>
                    <a:pt x="399" y="4"/>
                    <a:pt x="362" y="12"/>
                  </a:cubicBezTo>
                  <a:cubicBezTo>
                    <a:pt x="256" y="44"/>
                    <a:pt x="138" y="108"/>
                    <a:pt x="0" y="235"/>
                  </a:cubicBezTo>
                  <a:cubicBezTo>
                    <a:pt x="184" y="380"/>
                    <a:pt x="335" y="427"/>
                    <a:pt x="454" y="427"/>
                  </a:cubicBezTo>
                  <a:cubicBezTo>
                    <a:pt x="528" y="427"/>
                    <a:pt x="590" y="409"/>
                    <a:pt x="639" y="384"/>
                  </a:cubicBezTo>
                  <a:cubicBezTo>
                    <a:pt x="766" y="310"/>
                    <a:pt x="819" y="193"/>
                    <a:pt x="819" y="193"/>
                  </a:cubicBezTo>
                  <a:cubicBezTo>
                    <a:pt x="819" y="193"/>
                    <a:pt x="798" y="171"/>
                    <a:pt x="766" y="129"/>
                  </a:cubicBezTo>
                  <a:cubicBezTo>
                    <a:pt x="724" y="97"/>
                    <a:pt x="681" y="55"/>
                    <a:pt x="617" y="22"/>
                  </a:cubicBezTo>
                  <a:cubicBezTo>
                    <a:pt x="571" y="9"/>
                    <a:pt x="522" y="0"/>
                    <a:pt x="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7"/>
            <p:cNvSpPr/>
            <p:nvPr/>
          </p:nvSpPr>
          <p:spPr>
            <a:xfrm>
              <a:off x="3108200" y="4764900"/>
              <a:ext cx="12275" cy="19725"/>
            </a:xfrm>
            <a:custGeom>
              <a:avLst/>
              <a:gdLst/>
              <a:ahLst/>
              <a:cxnLst/>
              <a:rect l="l" t="t" r="r" b="b"/>
              <a:pathLst>
                <a:path w="491" h="789" extrusionOk="0">
                  <a:moveTo>
                    <a:pt x="235" y="1"/>
                  </a:moveTo>
                  <a:cubicBezTo>
                    <a:pt x="1" y="277"/>
                    <a:pt x="11" y="479"/>
                    <a:pt x="65" y="607"/>
                  </a:cubicBezTo>
                  <a:cubicBezTo>
                    <a:pt x="96" y="671"/>
                    <a:pt x="150" y="724"/>
                    <a:pt x="181" y="745"/>
                  </a:cubicBezTo>
                  <a:cubicBezTo>
                    <a:pt x="224" y="777"/>
                    <a:pt x="256" y="788"/>
                    <a:pt x="256" y="788"/>
                  </a:cubicBezTo>
                  <a:cubicBezTo>
                    <a:pt x="256" y="788"/>
                    <a:pt x="288" y="777"/>
                    <a:pt x="320" y="745"/>
                  </a:cubicBezTo>
                  <a:cubicBezTo>
                    <a:pt x="352" y="713"/>
                    <a:pt x="394" y="660"/>
                    <a:pt x="427" y="597"/>
                  </a:cubicBezTo>
                  <a:cubicBezTo>
                    <a:pt x="490" y="458"/>
                    <a:pt x="479" y="277"/>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7"/>
            <p:cNvSpPr/>
            <p:nvPr/>
          </p:nvSpPr>
          <p:spPr>
            <a:xfrm>
              <a:off x="3260100" y="4755325"/>
              <a:ext cx="1064500" cy="532125"/>
            </a:xfrm>
            <a:custGeom>
              <a:avLst/>
              <a:gdLst/>
              <a:ahLst/>
              <a:cxnLst/>
              <a:rect l="l" t="t" r="r" b="b"/>
              <a:pathLst>
                <a:path w="42580" h="21285" extrusionOk="0">
                  <a:moveTo>
                    <a:pt x="1" y="0"/>
                  </a:moveTo>
                  <a:cubicBezTo>
                    <a:pt x="1" y="11738"/>
                    <a:pt x="9547" y="21284"/>
                    <a:pt x="21285" y="21284"/>
                  </a:cubicBezTo>
                  <a:cubicBezTo>
                    <a:pt x="33033" y="21284"/>
                    <a:pt x="42579" y="11738"/>
                    <a:pt x="42579" y="0"/>
                  </a:cubicBezTo>
                  <a:lnTo>
                    <a:pt x="42345" y="0"/>
                  </a:lnTo>
                  <a:cubicBezTo>
                    <a:pt x="42345" y="11610"/>
                    <a:pt x="32895" y="21050"/>
                    <a:pt x="21285" y="21050"/>
                  </a:cubicBezTo>
                  <a:cubicBezTo>
                    <a:pt x="9675" y="21050"/>
                    <a:pt x="235" y="11610"/>
                    <a:pt x="235"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7"/>
            <p:cNvSpPr/>
            <p:nvPr/>
          </p:nvSpPr>
          <p:spPr>
            <a:xfrm>
              <a:off x="3282450" y="4755325"/>
              <a:ext cx="1019800" cy="509775"/>
            </a:xfrm>
            <a:custGeom>
              <a:avLst/>
              <a:gdLst/>
              <a:ahLst/>
              <a:cxnLst/>
              <a:rect l="l" t="t" r="r" b="b"/>
              <a:pathLst>
                <a:path w="40792" h="20391" extrusionOk="0">
                  <a:moveTo>
                    <a:pt x="1" y="0"/>
                  </a:moveTo>
                  <a:cubicBezTo>
                    <a:pt x="1" y="11260"/>
                    <a:pt x="9132" y="20390"/>
                    <a:pt x="20391" y="20390"/>
                  </a:cubicBezTo>
                  <a:cubicBezTo>
                    <a:pt x="31661" y="20390"/>
                    <a:pt x="40791" y="11260"/>
                    <a:pt x="4079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7"/>
            <p:cNvSpPr/>
            <p:nvPr/>
          </p:nvSpPr>
          <p:spPr>
            <a:xfrm>
              <a:off x="4211225" y="4830075"/>
              <a:ext cx="60150" cy="60950"/>
            </a:xfrm>
            <a:custGeom>
              <a:avLst/>
              <a:gdLst/>
              <a:ahLst/>
              <a:cxnLst/>
              <a:rect l="l" t="t" r="r" b="b"/>
              <a:pathLst>
                <a:path w="2406" h="2438" extrusionOk="0">
                  <a:moveTo>
                    <a:pt x="1448" y="0"/>
                  </a:moveTo>
                  <a:cubicBezTo>
                    <a:pt x="1448" y="0"/>
                    <a:pt x="1086" y="256"/>
                    <a:pt x="735" y="490"/>
                  </a:cubicBezTo>
                  <a:cubicBezTo>
                    <a:pt x="565" y="618"/>
                    <a:pt x="373" y="724"/>
                    <a:pt x="235" y="809"/>
                  </a:cubicBezTo>
                  <a:cubicBezTo>
                    <a:pt x="96" y="894"/>
                    <a:pt x="1" y="948"/>
                    <a:pt x="1" y="948"/>
                  </a:cubicBezTo>
                  <a:cubicBezTo>
                    <a:pt x="1" y="948"/>
                    <a:pt x="65" y="1033"/>
                    <a:pt x="150" y="1171"/>
                  </a:cubicBezTo>
                  <a:cubicBezTo>
                    <a:pt x="192" y="1235"/>
                    <a:pt x="245" y="1320"/>
                    <a:pt x="299" y="1405"/>
                  </a:cubicBezTo>
                  <a:cubicBezTo>
                    <a:pt x="352" y="1490"/>
                    <a:pt x="405" y="1586"/>
                    <a:pt x="458" y="1672"/>
                  </a:cubicBezTo>
                  <a:cubicBezTo>
                    <a:pt x="671" y="2044"/>
                    <a:pt x="884" y="2438"/>
                    <a:pt x="884" y="2438"/>
                  </a:cubicBezTo>
                  <a:cubicBezTo>
                    <a:pt x="884" y="2438"/>
                    <a:pt x="1257" y="2225"/>
                    <a:pt x="1650" y="2001"/>
                  </a:cubicBezTo>
                  <a:cubicBezTo>
                    <a:pt x="1746" y="1937"/>
                    <a:pt x="1842" y="1884"/>
                    <a:pt x="1927" y="1821"/>
                  </a:cubicBezTo>
                  <a:cubicBezTo>
                    <a:pt x="2012" y="1767"/>
                    <a:pt x="2097" y="1714"/>
                    <a:pt x="2172" y="1672"/>
                  </a:cubicBezTo>
                  <a:cubicBezTo>
                    <a:pt x="2310" y="1575"/>
                    <a:pt x="2406" y="1512"/>
                    <a:pt x="2406" y="1512"/>
                  </a:cubicBezTo>
                  <a:cubicBezTo>
                    <a:pt x="2406" y="1512"/>
                    <a:pt x="2342" y="1405"/>
                    <a:pt x="2257" y="1267"/>
                  </a:cubicBezTo>
                  <a:cubicBezTo>
                    <a:pt x="2172" y="1118"/>
                    <a:pt x="2065" y="927"/>
                    <a:pt x="1948" y="735"/>
                  </a:cubicBezTo>
                  <a:cubicBezTo>
                    <a:pt x="1704" y="352"/>
                    <a:pt x="1448" y="0"/>
                    <a:pt x="1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7"/>
            <p:cNvSpPr/>
            <p:nvPr/>
          </p:nvSpPr>
          <p:spPr>
            <a:xfrm>
              <a:off x="4163600" y="4960700"/>
              <a:ext cx="53225" cy="54300"/>
            </a:xfrm>
            <a:custGeom>
              <a:avLst/>
              <a:gdLst/>
              <a:ahLst/>
              <a:cxnLst/>
              <a:rect l="l" t="t" r="r" b="b"/>
              <a:pathLst>
                <a:path w="2129" h="2172" extrusionOk="0">
                  <a:moveTo>
                    <a:pt x="1661" y="1"/>
                  </a:moveTo>
                  <a:cubicBezTo>
                    <a:pt x="1661" y="1"/>
                    <a:pt x="1246" y="150"/>
                    <a:pt x="831" y="267"/>
                  </a:cubicBezTo>
                  <a:cubicBezTo>
                    <a:pt x="416" y="384"/>
                    <a:pt x="1" y="479"/>
                    <a:pt x="1" y="479"/>
                  </a:cubicBezTo>
                  <a:cubicBezTo>
                    <a:pt x="1" y="479"/>
                    <a:pt x="33" y="586"/>
                    <a:pt x="76" y="746"/>
                  </a:cubicBezTo>
                  <a:cubicBezTo>
                    <a:pt x="118" y="895"/>
                    <a:pt x="171" y="1097"/>
                    <a:pt x="213" y="1309"/>
                  </a:cubicBezTo>
                  <a:cubicBezTo>
                    <a:pt x="267" y="1522"/>
                    <a:pt x="310" y="1735"/>
                    <a:pt x="341" y="1895"/>
                  </a:cubicBezTo>
                  <a:cubicBezTo>
                    <a:pt x="384" y="2065"/>
                    <a:pt x="395" y="2172"/>
                    <a:pt x="395" y="2172"/>
                  </a:cubicBezTo>
                  <a:cubicBezTo>
                    <a:pt x="395" y="2172"/>
                    <a:pt x="501" y="2151"/>
                    <a:pt x="660" y="2108"/>
                  </a:cubicBezTo>
                  <a:cubicBezTo>
                    <a:pt x="820" y="2076"/>
                    <a:pt x="1044" y="2023"/>
                    <a:pt x="1256" y="1969"/>
                  </a:cubicBezTo>
                  <a:cubicBezTo>
                    <a:pt x="1469" y="1916"/>
                    <a:pt x="1693" y="1863"/>
                    <a:pt x="1852" y="1810"/>
                  </a:cubicBezTo>
                  <a:cubicBezTo>
                    <a:pt x="2023" y="1768"/>
                    <a:pt x="2129" y="1735"/>
                    <a:pt x="2129" y="1735"/>
                  </a:cubicBezTo>
                  <a:cubicBezTo>
                    <a:pt x="2129" y="1735"/>
                    <a:pt x="2034" y="1288"/>
                    <a:pt x="1916" y="852"/>
                  </a:cubicBezTo>
                  <a:cubicBezTo>
                    <a:pt x="1800" y="416"/>
                    <a:pt x="1661" y="1"/>
                    <a:pt x="1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7"/>
            <p:cNvSpPr/>
            <p:nvPr/>
          </p:nvSpPr>
          <p:spPr>
            <a:xfrm>
              <a:off x="4079800" y="5072700"/>
              <a:ext cx="46325" cy="45250"/>
            </a:xfrm>
            <a:custGeom>
              <a:avLst/>
              <a:gdLst/>
              <a:ahLst/>
              <a:cxnLst/>
              <a:rect l="l" t="t" r="r" b="b"/>
              <a:pathLst>
                <a:path w="1853" h="1810" extrusionOk="0">
                  <a:moveTo>
                    <a:pt x="129" y="1"/>
                  </a:moveTo>
                  <a:cubicBezTo>
                    <a:pt x="129" y="1"/>
                    <a:pt x="129" y="107"/>
                    <a:pt x="118" y="256"/>
                  </a:cubicBezTo>
                  <a:cubicBezTo>
                    <a:pt x="107" y="416"/>
                    <a:pt x="96" y="629"/>
                    <a:pt x="86" y="852"/>
                  </a:cubicBezTo>
                  <a:cubicBezTo>
                    <a:pt x="65" y="1289"/>
                    <a:pt x="1" y="1715"/>
                    <a:pt x="1" y="1715"/>
                  </a:cubicBezTo>
                  <a:cubicBezTo>
                    <a:pt x="1" y="1715"/>
                    <a:pt x="448" y="1767"/>
                    <a:pt x="884" y="1789"/>
                  </a:cubicBezTo>
                  <a:cubicBezTo>
                    <a:pt x="1108" y="1800"/>
                    <a:pt x="1331" y="1800"/>
                    <a:pt x="1501" y="1810"/>
                  </a:cubicBezTo>
                  <a:lnTo>
                    <a:pt x="1789" y="1810"/>
                  </a:lnTo>
                  <a:cubicBezTo>
                    <a:pt x="1789" y="1810"/>
                    <a:pt x="1820" y="1353"/>
                    <a:pt x="1841" y="916"/>
                  </a:cubicBezTo>
                  <a:cubicBezTo>
                    <a:pt x="1853" y="693"/>
                    <a:pt x="1853" y="469"/>
                    <a:pt x="1853" y="299"/>
                  </a:cubicBezTo>
                  <a:lnTo>
                    <a:pt x="1853" y="22"/>
                  </a:lnTo>
                  <a:cubicBezTo>
                    <a:pt x="1853" y="22"/>
                    <a:pt x="1746" y="22"/>
                    <a:pt x="1576" y="33"/>
                  </a:cubicBezTo>
                  <a:cubicBezTo>
                    <a:pt x="1469" y="33"/>
                    <a:pt x="1339" y="38"/>
                    <a:pt x="1198" y="38"/>
                  </a:cubicBezTo>
                  <a:cubicBezTo>
                    <a:pt x="1127" y="38"/>
                    <a:pt x="1054" y="37"/>
                    <a:pt x="980" y="33"/>
                  </a:cubicBezTo>
                  <a:cubicBezTo>
                    <a:pt x="543" y="22"/>
                    <a:pt x="129"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7"/>
            <p:cNvSpPr/>
            <p:nvPr/>
          </p:nvSpPr>
          <p:spPr>
            <a:xfrm>
              <a:off x="3960875" y="5144275"/>
              <a:ext cx="56700" cy="55625"/>
            </a:xfrm>
            <a:custGeom>
              <a:avLst/>
              <a:gdLst/>
              <a:ahLst/>
              <a:cxnLst/>
              <a:rect l="l" t="t" r="r" b="b"/>
              <a:pathLst>
                <a:path w="2268" h="2225" extrusionOk="0">
                  <a:moveTo>
                    <a:pt x="629" y="1"/>
                  </a:moveTo>
                  <a:cubicBezTo>
                    <a:pt x="629" y="1"/>
                    <a:pt x="490" y="394"/>
                    <a:pt x="331" y="810"/>
                  </a:cubicBezTo>
                  <a:cubicBezTo>
                    <a:pt x="256" y="1011"/>
                    <a:pt x="171" y="1203"/>
                    <a:pt x="107" y="1352"/>
                  </a:cubicBezTo>
                  <a:cubicBezTo>
                    <a:pt x="43" y="1512"/>
                    <a:pt x="1" y="1607"/>
                    <a:pt x="1" y="1607"/>
                  </a:cubicBezTo>
                  <a:cubicBezTo>
                    <a:pt x="1" y="1607"/>
                    <a:pt x="97" y="1650"/>
                    <a:pt x="256" y="1714"/>
                  </a:cubicBezTo>
                  <a:cubicBezTo>
                    <a:pt x="405" y="1778"/>
                    <a:pt x="618" y="1863"/>
                    <a:pt x="820" y="1938"/>
                  </a:cubicBezTo>
                  <a:cubicBezTo>
                    <a:pt x="1246" y="2087"/>
                    <a:pt x="1682" y="2225"/>
                    <a:pt x="1682" y="2225"/>
                  </a:cubicBezTo>
                  <a:cubicBezTo>
                    <a:pt x="1682" y="2225"/>
                    <a:pt x="1693" y="2193"/>
                    <a:pt x="1714" y="2150"/>
                  </a:cubicBezTo>
                  <a:cubicBezTo>
                    <a:pt x="1725" y="2108"/>
                    <a:pt x="1757" y="2044"/>
                    <a:pt x="1788" y="1959"/>
                  </a:cubicBezTo>
                  <a:cubicBezTo>
                    <a:pt x="1842" y="1799"/>
                    <a:pt x="1927" y="1586"/>
                    <a:pt x="1991" y="1373"/>
                  </a:cubicBezTo>
                  <a:cubicBezTo>
                    <a:pt x="2065" y="1160"/>
                    <a:pt x="2140" y="959"/>
                    <a:pt x="2193" y="799"/>
                  </a:cubicBezTo>
                  <a:cubicBezTo>
                    <a:pt x="2235" y="639"/>
                    <a:pt x="2268" y="533"/>
                    <a:pt x="2268" y="533"/>
                  </a:cubicBezTo>
                  <a:cubicBezTo>
                    <a:pt x="2268" y="533"/>
                    <a:pt x="2161" y="501"/>
                    <a:pt x="2001" y="458"/>
                  </a:cubicBezTo>
                  <a:cubicBezTo>
                    <a:pt x="1842" y="415"/>
                    <a:pt x="1639" y="352"/>
                    <a:pt x="1427" y="288"/>
                  </a:cubicBezTo>
                  <a:cubicBezTo>
                    <a:pt x="1225" y="214"/>
                    <a:pt x="1022" y="150"/>
                    <a:pt x="873" y="96"/>
                  </a:cubicBezTo>
                  <a:cubicBezTo>
                    <a:pt x="799" y="65"/>
                    <a:pt x="735" y="43"/>
                    <a:pt x="693" y="22"/>
                  </a:cubicBezTo>
                  <a:cubicBezTo>
                    <a:pt x="650" y="11"/>
                    <a:pt x="629" y="1"/>
                    <a:pt x="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57"/>
            <p:cNvSpPr/>
            <p:nvPr/>
          </p:nvSpPr>
          <p:spPr>
            <a:xfrm>
              <a:off x="3826800" y="5181250"/>
              <a:ext cx="62025" cy="60975"/>
            </a:xfrm>
            <a:custGeom>
              <a:avLst/>
              <a:gdLst/>
              <a:ahLst/>
              <a:cxnLst/>
              <a:rect l="l" t="t" r="r" b="b"/>
              <a:pathLst>
                <a:path w="2481" h="2439" extrusionOk="0">
                  <a:moveTo>
                    <a:pt x="1075" y="1"/>
                  </a:moveTo>
                  <a:cubicBezTo>
                    <a:pt x="1075" y="1"/>
                    <a:pt x="830" y="341"/>
                    <a:pt x="565" y="682"/>
                  </a:cubicBezTo>
                  <a:cubicBezTo>
                    <a:pt x="426" y="852"/>
                    <a:pt x="288" y="1012"/>
                    <a:pt x="181" y="1140"/>
                  </a:cubicBezTo>
                  <a:cubicBezTo>
                    <a:pt x="75" y="1267"/>
                    <a:pt x="0" y="1342"/>
                    <a:pt x="0" y="1342"/>
                  </a:cubicBezTo>
                  <a:cubicBezTo>
                    <a:pt x="0" y="1342"/>
                    <a:pt x="85" y="1416"/>
                    <a:pt x="213" y="1523"/>
                  </a:cubicBezTo>
                  <a:cubicBezTo>
                    <a:pt x="341" y="1629"/>
                    <a:pt x="511" y="1778"/>
                    <a:pt x="692" y="1906"/>
                  </a:cubicBezTo>
                  <a:cubicBezTo>
                    <a:pt x="1043" y="2172"/>
                    <a:pt x="1426" y="2438"/>
                    <a:pt x="1426" y="2438"/>
                  </a:cubicBezTo>
                  <a:cubicBezTo>
                    <a:pt x="1426" y="2438"/>
                    <a:pt x="1490" y="2342"/>
                    <a:pt x="1596" y="2214"/>
                  </a:cubicBezTo>
                  <a:cubicBezTo>
                    <a:pt x="1703" y="2076"/>
                    <a:pt x="1842" y="1895"/>
                    <a:pt x="1979" y="1714"/>
                  </a:cubicBezTo>
                  <a:cubicBezTo>
                    <a:pt x="2107" y="1544"/>
                    <a:pt x="2235" y="1363"/>
                    <a:pt x="2331" y="1225"/>
                  </a:cubicBezTo>
                  <a:lnTo>
                    <a:pt x="2437" y="1065"/>
                  </a:lnTo>
                  <a:cubicBezTo>
                    <a:pt x="2469" y="1022"/>
                    <a:pt x="2480" y="991"/>
                    <a:pt x="2480" y="991"/>
                  </a:cubicBezTo>
                  <a:lnTo>
                    <a:pt x="2416" y="958"/>
                  </a:lnTo>
                  <a:cubicBezTo>
                    <a:pt x="2384" y="927"/>
                    <a:pt x="2320" y="895"/>
                    <a:pt x="2256" y="852"/>
                  </a:cubicBezTo>
                  <a:cubicBezTo>
                    <a:pt x="2118" y="757"/>
                    <a:pt x="1937" y="629"/>
                    <a:pt x="1756" y="511"/>
                  </a:cubicBezTo>
                  <a:lnTo>
                    <a:pt x="1288" y="161"/>
                  </a:lnTo>
                  <a:lnTo>
                    <a:pt x="10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57"/>
            <p:cNvSpPr/>
            <p:nvPr/>
          </p:nvSpPr>
          <p:spPr>
            <a:xfrm>
              <a:off x="3689775" y="5180200"/>
              <a:ext cx="61750" cy="60950"/>
            </a:xfrm>
            <a:custGeom>
              <a:avLst/>
              <a:gdLst/>
              <a:ahLst/>
              <a:cxnLst/>
              <a:rect l="l" t="t" r="r" b="b"/>
              <a:pathLst>
                <a:path w="2470" h="2438" extrusionOk="0">
                  <a:moveTo>
                    <a:pt x="1416" y="0"/>
                  </a:moveTo>
                  <a:cubicBezTo>
                    <a:pt x="1416" y="0"/>
                    <a:pt x="1086" y="255"/>
                    <a:pt x="725" y="511"/>
                  </a:cubicBezTo>
                  <a:cubicBezTo>
                    <a:pt x="639" y="565"/>
                    <a:pt x="543" y="628"/>
                    <a:pt x="458" y="692"/>
                  </a:cubicBezTo>
                  <a:cubicBezTo>
                    <a:pt x="373" y="745"/>
                    <a:pt x="299" y="799"/>
                    <a:pt x="224" y="841"/>
                  </a:cubicBezTo>
                  <a:cubicBezTo>
                    <a:pt x="86" y="926"/>
                    <a:pt x="1" y="979"/>
                    <a:pt x="1" y="979"/>
                  </a:cubicBezTo>
                  <a:cubicBezTo>
                    <a:pt x="1" y="979"/>
                    <a:pt x="54" y="1075"/>
                    <a:pt x="150" y="1213"/>
                  </a:cubicBezTo>
                  <a:cubicBezTo>
                    <a:pt x="193" y="1288"/>
                    <a:pt x="245" y="1362"/>
                    <a:pt x="309" y="1447"/>
                  </a:cubicBezTo>
                  <a:cubicBezTo>
                    <a:pt x="363" y="1532"/>
                    <a:pt x="427" y="1629"/>
                    <a:pt x="490" y="1714"/>
                  </a:cubicBezTo>
                  <a:cubicBezTo>
                    <a:pt x="756" y="2076"/>
                    <a:pt x="1033" y="2437"/>
                    <a:pt x="1033" y="2437"/>
                  </a:cubicBezTo>
                  <a:cubicBezTo>
                    <a:pt x="1033" y="2437"/>
                    <a:pt x="1129" y="2374"/>
                    <a:pt x="1278" y="2277"/>
                  </a:cubicBezTo>
                  <a:cubicBezTo>
                    <a:pt x="1416" y="2182"/>
                    <a:pt x="1597" y="2043"/>
                    <a:pt x="1778" y="1916"/>
                  </a:cubicBezTo>
                  <a:cubicBezTo>
                    <a:pt x="1959" y="1778"/>
                    <a:pt x="2129" y="1650"/>
                    <a:pt x="2257" y="1544"/>
                  </a:cubicBezTo>
                  <a:cubicBezTo>
                    <a:pt x="2385" y="1437"/>
                    <a:pt x="2470" y="1373"/>
                    <a:pt x="2470" y="1373"/>
                  </a:cubicBezTo>
                  <a:cubicBezTo>
                    <a:pt x="2470" y="1373"/>
                    <a:pt x="2406" y="1288"/>
                    <a:pt x="2300" y="1160"/>
                  </a:cubicBezTo>
                  <a:cubicBezTo>
                    <a:pt x="2193" y="1043"/>
                    <a:pt x="2054" y="862"/>
                    <a:pt x="1927" y="692"/>
                  </a:cubicBezTo>
                  <a:cubicBezTo>
                    <a:pt x="1789" y="522"/>
                    <a:pt x="1661" y="352"/>
                    <a:pt x="1576" y="224"/>
                  </a:cubicBezTo>
                  <a:cubicBezTo>
                    <a:pt x="1480" y="96"/>
                    <a:pt x="1416" y="0"/>
                    <a:pt x="1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7"/>
            <p:cNvSpPr/>
            <p:nvPr/>
          </p:nvSpPr>
          <p:spPr>
            <a:xfrm>
              <a:off x="3561800" y="5141625"/>
              <a:ext cx="56175" cy="55350"/>
            </a:xfrm>
            <a:custGeom>
              <a:avLst/>
              <a:gdLst/>
              <a:ahLst/>
              <a:cxnLst/>
              <a:rect l="l" t="t" r="r" b="b"/>
              <a:pathLst>
                <a:path w="2247" h="2214" extrusionOk="0">
                  <a:moveTo>
                    <a:pt x="1651" y="0"/>
                  </a:moveTo>
                  <a:cubicBezTo>
                    <a:pt x="1651" y="0"/>
                    <a:pt x="1246" y="149"/>
                    <a:pt x="831" y="277"/>
                  </a:cubicBezTo>
                  <a:cubicBezTo>
                    <a:pt x="629" y="351"/>
                    <a:pt x="416" y="405"/>
                    <a:pt x="267" y="447"/>
                  </a:cubicBezTo>
                  <a:cubicBezTo>
                    <a:pt x="107" y="490"/>
                    <a:pt x="1" y="511"/>
                    <a:pt x="1" y="511"/>
                  </a:cubicBezTo>
                  <a:cubicBezTo>
                    <a:pt x="1" y="511"/>
                    <a:pt x="33" y="618"/>
                    <a:pt x="76" y="777"/>
                  </a:cubicBezTo>
                  <a:cubicBezTo>
                    <a:pt x="118" y="937"/>
                    <a:pt x="182" y="1160"/>
                    <a:pt x="256" y="1363"/>
                  </a:cubicBezTo>
                  <a:cubicBezTo>
                    <a:pt x="395" y="1788"/>
                    <a:pt x="565" y="2214"/>
                    <a:pt x="565" y="2214"/>
                  </a:cubicBezTo>
                  <a:cubicBezTo>
                    <a:pt x="565" y="2214"/>
                    <a:pt x="587" y="2203"/>
                    <a:pt x="639" y="2193"/>
                  </a:cubicBezTo>
                  <a:cubicBezTo>
                    <a:pt x="682" y="2182"/>
                    <a:pt x="746" y="2160"/>
                    <a:pt x="831" y="2129"/>
                  </a:cubicBezTo>
                  <a:cubicBezTo>
                    <a:pt x="991" y="2075"/>
                    <a:pt x="1204" y="2011"/>
                    <a:pt x="1417" y="1937"/>
                  </a:cubicBezTo>
                  <a:cubicBezTo>
                    <a:pt x="1629" y="1862"/>
                    <a:pt x="1831" y="1788"/>
                    <a:pt x="1991" y="1724"/>
                  </a:cubicBezTo>
                  <a:cubicBezTo>
                    <a:pt x="2140" y="1661"/>
                    <a:pt x="2247" y="1618"/>
                    <a:pt x="2247" y="1618"/>
                  </a:cubicBezTo>
                  <a:cubicBezTo>
                    <a:pt x="2247" y="1618"/>
                    <a:pt x="2204" y="1522"/>
                    <a:pt x="2140" y="1373"/>
                  </a:cubicBezTo>
                  <a:cubicBezTo>
                    <a:pt x="2076" y="1224"/>
                    <a:pt x="2001" y="1011"/>
                    <a:pt x="1927" y="809"/>
                  </a:cubicBezTo>
                  <a:cubicBezTo>
                    <a:pt x="1852" y="607"/>
                    <a:pt x="1778" y="405"/>
                    <a:pt x="1725" y="256"/>
                  </a:cubicBezTo>
                  <a:cubicBezTo>
                    <a:pt x="1704" y="181"/>
                    <a:pt x="1682" y="117"/>
                    <a:pt x="1672" y="74"/>
                  </a:cubicBezTo>
                  <a:cubicBezTo>
                    <a:pt x="1651" y="32"/>
                    <a:pt x="1651" y="0"/>
                    <a:pt x="16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57"/>
            <p:cNvSpPr/>
            <p:nvPr/>
          </p:nvSpPr>
          <p:spPr>
            <a:xfrm>
              <a:off x="3454075" y="5068450"/>
              <a:ext cx="45775" cy="45000"/>
            </a:xfrm>
            <a:custGeom>
              <a:avLst/>
              <a:gdLst/>
              <a:ahLst/>
              <a:cxnLst/>
              <a:rect l="l" t="t" r="r" b="b"/>
              <a:pathLst>
                <a:path w="1831" h="1800" extrusionOk="0">
                  <a:moveTo>
                    <a:pt x="1734" y="0"/>
                  </a:moveTo>
                  <a:cubicBezTo>
                    <a:pt x="1734" y="0"/>
                    <a:pt x="1628" y="12"/>
                    <a:pt x="1469" y="22"/>
                  </a:cubicBezTo>
                  <a:cubicBezTo>
                    <a:pt x="1309" y="22"/>
                    <a:pt x="1096" y="33"/>
                    <a:pt x="873" y="33"/>
                  </a:cubicBezTo>
                  <a:cubicBezTo>
                    <a:pt x="447" y="33"/>
                    <a:pt x="11" y="12"/>
                    <a:pt x="11" y="12"/>
                  </a:cubicBezTo>
                  <a:cubicBezTo>
                    <a:pt x="11" y="12"/>
                    <a:pt x="0" y="447"/>
                    <a:pt x="0" y="894"/>
                  </a:cubicBezTo>
                  <a:cubicBezTo>
                    <a:pt x="11" y="1129"/>
                    <a:pt x="22" y="1341"/>
                    <a:pt x="32" y="1512"/>
                  </a:cubicBezTo>
                  <a:cubicBezTo>
                    <a:pt x="43" y="1682"/>
                    <a:pt x="53" y="1799"/>
                    <a:pt x="53" y="1799"/>
                  </a:cubicBezTo>
                  <a:lnTo>
                    <a:pt x="330" y="1799"/>
                  </a:lnTo>
                  <a:cubicBezTo>
                    <a:pt x="500" y="1799"/>
                    <a:pt x="724" y="1799"/>
                    <a:pt x="947" y="1788"/>
                  </a:cubicBezTo>
                  <a:cubicBezTo>
                    <a:pt x="1171" y="1778"/>
                    <a:pt x="1394" y="1767"/>
                    <a:pt x="1554" y="1757"/>
                  </a:cubicBezTo>
                  <a:cubicBezTo>
                    <a:pt x="1639" y="1746"/>
                    <a:pt x="1713" y="1746"/>
                    <a:pt x="1756" y="1736"/>
                  </a:cubicBezTo>
                  <a:lnTo>
                    <a:pt x="1831" y="1736"/>
                  </a:lnTo>
                  <a:cubicBezTo>
                    <a:pt x="1831" y="1736"/>
                    <a:pt x="1831" y="1703"/>
                    <a:pt x="1820" y="1661"/>
                  </a:cubicBezTo>
                  <a:cubicBezTo>
                    <a:pt x="1820" y="1608"/>
                    <a:pt x="1809" y="1544"/>
                    <a:pt x="1809" y="1459"/>
                  </a:cubicBezTo>
                  <a:cubicBezTo>
                    <a:pt x="1788" y="1289"/>
                    <a:pt x="1777" y="1076"/>
                    <a:pt x="1767" y="863"/>
                  </a:cubicBezTo>
                  <a:cubicBezTo>
                    <a:pt x="1746" y="650"/>
                    <a:pt x="1734" y="437"/>
                    <a:pt x="1734" y="277"/>
                  </a:cubicBezTo>
                  <a:lnTo>
                    <a:pt x="17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57"/>
            <p:cNvSpPr/>
            <p:nvPr/>
          </p:nvSpPr>
          <p:spPr>
            <a:xfrm>
              <a:off x="3364675" y="4955125"/>
              <a:ext cx="53500" cy="54575"/>
            </a:xfrm>
            <a:custGeom>
              <a:avLst/>
              <a:gdLst/>
              <a:ahLst/>
              <a:cxnLst/>
              <a:rect l="l" t="t" r="r" b="b"/>
              <a:pathLst>
                <a:path w="2140" h="2183" extrusionOk="0">
                  <a:moveTo>
                    <a:pt x="479" y="0"/>
                  </a:moveTo>
                  <a:cubicBezTo>
                    <a:pt x="479" y="0"/>
                    <a:pt x="341" y="416"/>
                    <a:pt x="224" y="851"/>
                  </a:cubicBezTo>
                  <a:cubicBezTo>
                    <a:pt x="160" y="1064"/>
                    <a:pt x="96" y="1288"/>
                    <a:pt x="64" y="1447"/>
                  </a:cubicBezTo>
                  <a:cubicBezTo>
                    <a:pt x="22" y="1607"/>
                    <a:pt x="1" y="1724"/>
                    <a:pt x="1" y="1724"/>
                  </a:cubicBezTo>
                  <a:cubicBezTo>
                    <a:pt x="1" y="1724"/>
                    <a:pt x="107" y="1756"/>
                    <a:pt x="266" y="1809"/>
                  </a:cubicBezTo>
                  <a:cubicBezTo>
                    <a:pt x="426" y="1852"/>
                    <a:pt x="639" y="1927"/>
                    <a:pt x="862" y="1979"/>
                  </a:cubicBezTo>
                  <a:cubicBezTo>
                    <a:pt x="1299" y="2086"/>
                    <a:pt x="1725" y="2182"/>
                    <a:pt x="1725" y="2182"/>
                  </a:cubicBezTo>
                  <a:cubicBezTo>
                    <a:pt x="1725" y="2182"/>
                    <a:pt x="1810" y="1745"/>
                    <a:pt x="1905" y="1331"/>
                  </a:cubicBezTo>
                  <a:cubicBezTo>
                    <a:pt x="1959" y="1128"/>
                    <a:pt x="2023" y="915"/>
                    <a:pt x="2065" y="756"/>
                  </a:cubicBezTo>
                  <a:cubicBezTo>
                    <a:pt x="2108" y="607"/>
                    <a:pt x="2139" y="501"/>
                    <a:pt x="2139" y="501"/>
                  </a:cubicBezTo>
                  <a:cubicBezTo>
                    <a:pt x="2139" y="501"/>
                    <a:pt x="2033" y="479"/>
                    <a:pt x="1874" y="437"/>
                  </a:cubicBezTo>
                  <a:cubicBezTo>
                    <a:pt x="1714" y="404"/>
                    <a:pt x="1512" y="341"/>
                    <a:pt x="1309" y="277"/>
                  </a:cubicBezTo>
                  <a:cubicBezTo>
                    <a:pt x="905" y="149"/>
                    <a:pt x="479" y="0"/>
                    <a:pt x="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57"/>
            <p:cNvSpPr/>
            <p:nvPr/>
          </p:nvSpPr>
          <p:spPr>
            <a:xfrm>
              <a:off x="3312000" y="4823675"/>
              <a:ext cx="60150" cy="61225"/>
            </a:xfrm>
            <a:custGeom>
              <a:avLst/>
              <a:gdLst/>
              <a:ahLst/>
              <a:cxnLst/>
              <a:rect l="l" t="t" r="r" b="b"/>
              <a:pathLst>
                <a:path w="2406" h="2449" extrusionOk="0">
                  <a:moveTo>
                    <a:pt x="969" y="1"/>
                  </a:moveTo>
                  <a:lnTo>
                    <a:pt x="926" y="65"/>
                  </a:lnTo>
                  <a:cubicBezTo>
                    <a:pt x="894" y="107"/>
                    <a:pt x="852" y="161"/>
                    <a:pt x="809" y="225"/>
                  </a:cubicBezTo>
                  <a:cubicBezTo>
                    <a:pt x="713" y="363"/>
                    <a:pt x="596" y="544"/>
                    <a:pt x="469" y="736"/>
                  </a:cubicBezTo>
                  <a:cubicBezTo>
                    <a:pt x="351" y="927"/>
                    <a:pt x="224" y="1119"/>
                    <a:pt x="138" y="1257"/>
                  </a:cubicBezTo>
                  <a:cubicBezTo>
                    <a:pt x="53" y="1406"/>
                    <a:pt x="1" y="1502"/>
                    <a:pt x="1" y="1502"/>
                  </a:cubicBezTo>
                  <a:cubicBezTo>
                    <a:pt x="1" y="1502"/>
                    <a:pt x="373" y="1768"/>
                    <a:pt x="745" y="2002"/>
                  </a:cubicBezTo>
                  <a:cubicBezTo>
                    <a:pt x="1129" y="2236"/>
                    <a:pt x="1512" y="2449"/>
                    <a:pt x="1512" y="2449"/>
                  </a:cubicBezTo>
                  <a:cubicBezTo>
                    <a:pt x="1512" y="2449"/>
                    <a:pt x="1713" y="2066"/>
                    <a:pt x="1937" y="1693"/>
                  </a:cubicBezTo>
                  <a:cubicBezTo>
                    <a:pt x="2171" y="1321"/>
                    <a:pt x="2406" y="970"/>
                    <a:pt x="2406" y="970"/>
                  </a:cubicBezTo>
                  <a:cubicBezTo>
                    <a:pt x="2406" y="970"/>
                    <a:pt x="2309" y="916"/>
                    <a:pt x="2171" y="831"/>
                  </a:cubicBezTo>
                  <a:cubicBezTo>
                    <a:pt x="2033" y="746"/>
                    <a:pt x="1862" y="629"/>
                    <a:pt x="1682" y="512"/>
                  </a:cubicBezTo>
                  <a:cubicBezTo>
                    <a:pt x="1501" y="395"/>
                    <a:pt x="1320" y="267"/>
                    <a:pt x="1192" y="171"/>
                  </a:cubicBezTo>
                  <a:cubicBezTo>
                    <a:pt x="1118" y="118"/>
                    <a:pt x="1065" y="76"/>
                    <a:pt x="1022" y="55"/>
                  </a:cubicBezTo>
                  <a:lnTo>
                    <a:pt x="9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57"/>
            <p:cNvSpPr/>
            <p:nvPr/>
          </p:nvSpPr>
          <p:spPr>
            <a:xfrm>
              <a:off x="4237025" y="4777925"/>
              <a:ext cx="30625" cy="31175"/>
            </a:xfrm>
            <a:custGeom>
              <a:avLst/>
              <a:gdLst/>
              <a:ahLst/>
              <a:cxnLst/>
              <a:rect l="l" t="t" r="r" b="b"/>
              <a:pathLst>
                <a:path w="1225" h="1247" extrusionOk="0">
                  <a:moveTo>
                    <a:pt x="639" y="1"/>
                  </a:moveTo>
                  <a:cubicBezTo>
                    <a:pt x="639" y="1"/>
                    <a:pt x="490" y="150"/>
                    <a:pt x="331" y="299"/>
                  </a:cubicBezTo>
                  <a:cubicBezTo>
                    <a:pt x="246" y="373"/>
                    <a:pt x="161" y="437"/>
                    <a:pt x="107" y="490"/>
                  </a:cubicBezTo>
                  <a:cubicBezTo>
                    <a:pt x="43" y="544"/>
                    <a:pt x="1" y="575"/>
                    <a:pt x="1" y="575"/>
                  </a:cubicBezTo>
                  <a:cubicBezTo>
                    <a:pt x="1" y="575"/>
                    <a:pt x="33" y="618"/>
                    <a:pt x="86" y="671"/>
                  </a:cubicBezTo>
                  <a:cubicBezTo>
                    <a:pt x="118" y="703"/>
                    <a:pt x="150" y="735"/>
                    <a:pt x="182" y="778"/>
                  </a:cubicBezTo>
                  <a:lnTo>
                    <a:pt x="277" y="906"/>
                  </a:lnTo>
                  <a:cubicBezTo>
                    <a:pt x="405" y="1065"/>
                    <a:pt x="544" y="1246"/>
                    <a:pt x="544" y="1246"/>
                  </a:cubicBezTo>
                  <a:cubicBezTo>
                    <a:pt x="544" y="1246"/>
                    <a:pt x="714" y="1118"/>
                    <a:pt x="884" y="969"/>
                  </a:cubicBezTo>
                  <a:cubicBezTo>
                    <a:pt x="927" y="937"/>
                    <a:pt x="980" y="894"/>
                    <a:pt x="1012" y="863"/>
                  </a:cubicBezTo>
                  <a:cubicBezTo>
                    <a:pt x="1055" y="831"/>
                    <a:pt x="1086" y="799"/>
                    <a:pt x="1119" y="767"/>
                  </a:cubicBezTo>
                  <a:cubicBezTo>
                    <a:pt x="1182" y="714"/>
                    <a:pt x="1225" y="671"/>
                    <a:pt x="1225" y="671"/>
                  </a:cubicBezTo>
                  <a:cubicBezTo>
                    <a:pt x="1225" y="671"/>
                    <a:pt x="1193" y="629"/>
                    <a:pt x="1140" y="565"/>
                  </a:cubicBezTo>
                  <a:cubicBezTo>
                    <a:pt x="1086" y="501"/>
                    <a:pt x="1022" y="416"/>
                    <a:pt x="937" y="331"/>
                  </a:cubicBezTo>
                  <a:cubicBezTo>
                    <a:pt x="788" y="161"/>
                    <a:pt x="639" y="1"/>
                    <a:pt x="639"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57"/>
            <p:cNvSpPr/>
            <p:nvPr/>
          </p:nvSpPr>
          <p:spPr>
            <a:xfrm>
              <a:off x="4206175" y="4912300"/>
              <a:ext cx="28750" cy="29275"/>
            </a:xfrm>
            <a:custGeom>
              <a:avLst/>
              <a:gdLst/>
              <a:ahLst/>
              <a:cxnLst/>
              <a:rect l="l" t="t" r="r" b="b"/>
              <a:pathLst>
                <a:path w="1150" h="1171" extrusionOk="0">
                  <a:moveTo>
                    <a:pt x="788" y="0"/>
                  </a:moveTo>
                  <a:cubicBezTo>
                    <a:pt x="788" y="0"/>
                    <a:pt x="596" y="107"/>
                    <a:pt x="405" y="192"/>
                  </a:cubicBezTo>
                  <a:cubicBezTo>
                    <a:pt x="203" y="287"/>
                    <a:pt x="0" y="362"/>
                    <a:pt x="0" y="362"/>
                  </a:cubicBezTo>
                  <a:cubicBezTo>
                    <a:pt x="0" y="362"/>
                    <a:pt x="33" y="415"/>
                    <a:pt x="64" y="490"/>
                  </a:cubicBezTo>
                  <a:cubicBezTo>
                    <a:pt x="97" y="564"/>
                    <a:pt x="128" y="660"/>
                    <a:pt x="171" y="755"/>
                  </a:cubicBezTo>
                  <a:cubicBezTo>
                    <a:pt x="213" y="862"/>
                    <a:pt x="246" y="958"/>
                    <a:pt x="277" y="1043"/>
                  </a:cubicBezTo>
                  <a:cubicBezTo>
                    <a:pt x="309" y="1117"/>
                    <a:pt x="320" y="1171"/>
                    <a:pt x="320" y="1171"/>
                  </a:cubicBezTo>
                  <a:cubicBezTo>
                    <a:pt x="320" y="1171"/>
                    <a:pt x="373" y="1149"/>
                    <a:pt x="447" y="1117"/>
                  </a:cubicBezTo>
                  <a:cubicBezTo>
                    <a:pt x="532" y="1086"/>
                    <a:pt x="629" y="1053"/>
                    <a:pt x="735" y="1011"/>
                  </a:cubicBezTo>
                  <a:cubicBezTo>
                    <a:pt x="841" y="968"/>
                    <a:pt x="948" y="915"/>
                    <a:pt x="1022" y="883"/>
                  </a:cubicBezTo>
                  <a:cubicBezTo>
                    <a:pt x="1097" y="851"/>
                    <a:pt x="1150" y="819"/>
                    <a:pt x="1150" y="819"/>
                  </a:cubicBezTo>
                  <a:cubicBezTo>
                    <a:pt x="1150" y="819"/>
                    <a:pt x="1065" y="606"/>
                    <a:pt x="979" y="405"/>
                  </a:cubicBezTo>
                  <a:lnTo>
                    <a:pt x="788" y="0"/>
                  </a:ln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57"/>
            <p:cNvSpPr/>
            <p:nvPr/>
          </p:nvSpPr>
          <p:spPr>
            <a:xfrm>
              <a:off x="4138875" y="5032800"/>
              <a:ext cx="23975" cy="24500"/>
            </a:xfrm>
            <a:custGeom>
              <a:avLst/>
              <a:gdLst/>
              <a:ahLst/>
              <a:cxnLst/>
              <a:rect l="l" t="t" r="r" b="b"/>
              <a:pathLst>
                <a:path w="959" h="980" extrusionOk="0">
                  <a:moveTo>
                    <a:pt x="852" y="0"/>
                  </a:moveTo>
                  <a:cubicBezTo>
                    <a:pt x="852" y="0"/>
                    <a:pt x="798" y="12"/>
                    <a:pt x="724" y="33"/>
                  </a:cubicBezTo>
                  <a:cubicBezTo>
                    <a:pt x="639" y="43"/>
                    <a:pt x="532" y="64"/>
                    <a:pt x="426" y="75"/>
                  </a:cubicBezTo>
                  <a:lnTo>
                    <a:pt x="0" y="118"/>
                  </a:lnTo>
                  <a:cubicBezTo>
                    <a:pt x="0" y="118"/>
                    <a:pt x="11" y="171"/>
                    <a:pt x="11" y="246"/>
                  </a:cubicBezTo>
                  <a:cubicBezTo>
                    <a:pt x="22" y="331"/>
                    <a:pt x="32" y="437"/>
                    <a:pt x="43" y="544"/>
                  </a:cubicBezTo>
                  <a:cubicBezTo>
                    <a:pt x="64" y="756"/>
                    <a:pt x="64" y="980"/>
                    <a:pt x="64" y="980"/>
                  </a:cubicBezTo>
                  <a:cubicBezTo>
                    <a:pt x="64" y="980"/>
                    <a:pt x="287" y="969"/>
                    <a:pt x="511" y="948"/>
                  </a:cubicBezTo>
                  <a:cubicBezTo>
                    <a:pt x="618" y="937"/>
                    <a:pt x="724" y="927"/>
                    <a:pt x="809" y="916"/>
                  </a:cubicBezTo>
                  <a:cubicBezTo>
                    <a:pt x="904" y="905"/>
                    <a:pt x="958" y="894"/>
                    <a:pt x="958" y="894"/>
                  </a:cubicBezTo>
                  <a:cubicBezTo>
                    <a:pt x="958" y="894"/>
                    <a:pt x="937" y="660"/>
                    <a:pt x="916" y="447"/>
                  </a:cubicBezTo>
                  <a:cubicBezTo>
                    <a:pt x="904" y="331"/>
                    <a:pt x="883" y="224"/>
                    <a:pt x="873" y="139"/>
                  </a:cubicBezTo>
                  <a:cubicBezTo>
                    <a:pt x="862" y="54"/>
                    <a:pt x="852" y="0"/>
                    <a:pt x="852"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7"/>
            <p:cNvSpPr/>
            <p:nvPr/>
          </p:nvSpPr>
          <p:spPr>
            <a:xfrm>
              <a:off x="4035650" y="5125650"/>
              <a:ext cx="26100" cy="25575"/>
            </a:xfrm>
            <a:custGeom>
              <a:avLst/>
              <a:gdLst/>
              <a:ahLst/>
              <a:cxnLst/>
              <a:rect l="l" t="t" r="r" b="b"/>
              <a:pathLst>
                <a:path w="1044" h="1023" extrusionOk="0">
                  <a:moveTo>
                    <a:pt x="192" y="1"/>
                  </a:moveTo>
                  <a:lnTo>
                    <a:pt x="107" y="427"/>
                  </a:lnTo>
                  <a:cubicBezTo>
                    <a:pt x="85" y="533"/>
                    <a:pt x="53" y="628"/>
                    <a:pt x="32" y="713"/>
                  </a:cubicBezTo>
                  <a:cubicBezTo>
                    <a:pt x="11" y="788"/>
                    <a:pt x="0" y="841"/>
                    <a:pt x="0" y="841"/>
                  </a:cubicBezTo>
                  <a:cubicBezTo>
                    <a:pt x="0" y="841"/>
                    <a:pt x="53" y="862"/>
                    <a:pt x="128" y="874"/>
                  </a:cubicBezTo>
                  <a:cubicBezTo>
                    <a:pt x="213" y="895"/>
                    <a:pt x="320" y="926"/>
                    <a:pt x="426" y="948"/>
                  </a:cubicBezTo>
                  <a:cubicBezTo>
                    <a:pt x="649" y="990"/>
                    <a:pt x="873" y="1023"/>
                    <a:pt x="873" y="1023"/>
                  </a:cubicBezTo>
                  <a:cubicBezTo>
                    <a:pt x="873" y="1023"/>
                    <a:pt x="873" y="1011"/>
                    <a:pt x="883" y="990"/>
                  </a:cubicBezTo>
                  <a:cubicBezTo>
                    <a:pt x="894" y="969"/>
                    <a:pt x="894" y="926"/>
                    <a:pt x="904" y="884"/>
                  </a:cubicBezTo>
                  <a:cubicBezTo>
                    <a:pt x="926" y="799"/>
                    <a:pt x="947" y="692"/>
                    <a:pt x="968" y="586"/>
                  </a:cubicBezTo>
                  <a:cubicBezTo>
                    <a:pt x="990" y="469"/>
                    <a:pt x="1011" y="363"/>
                    <a:pt x="1022" y="288"/>
                  </a:cubicBezTo>
                  <a:cubicBezTo>
                    <a:pt x="1032" y="203"/>
                    <a:pt x="1043" y="150"/>
                    <a:pt x="1043" y="150"/>
                  </a:cubicBezTo>
                  <a:cubicBezTo>
                    <a:pt x="1043" y="150"/>
                    <a:pt x="990" y="139"/>
                    <a:pt x="904" y="129"/>
                  </a:cubicBezTo>
                  <a:cubicBezTo>
                    <a:pt x="819" y="118"/>
                    <a:pt x="713" y="107"/>
                    <a:pt x="606" y="86"/>
                  </a:cubicBezTo>
                  <a:cubicBezTo>
                    <a:pt x="500" y="65"/>
                    <a:pt x="394" y="43"/>
                    <a:pt x="320" y="32"/>
                  </a:cubicBezTo>
                  <a:cubicBezTo>
                    <a:pt x="277" y="22"/>
                    <a:pt x="245" y="11"/>
                    <a:pt x="223" y="11"/>
                  </a:cubicBezTo>
                  <a:cubicBezTo>
                    <a:pt x="202" y="1"/>
                    <a:pt x="192" y="1"/>
                    <a:pt x="192"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7"/>
            <p:cNvSpPr/>
            <p:nvPr/>
          </p:nvSpPr>
          <p:spPr>
            <a:xfrm>
              <a:off x="3909550" y="5182325"/>
              <a:ext cx="30075" cy="29550"/>
            </a:xfrm>
            <a:custGeom>
              <a:avLst/>
              <a:gdLst/>
              <a:ahLst/>
              <a:cxnLst/>
              <a:rect l="l" t="t" r="r" b="b"/>
              <a:pathLst>
                <a:path w="1203" h="1182" extrusionOk="0">
                  <a:moveTo>
                    <a:pt x="426" y="0"/>
                  </a:moveTo>
                  <a:cubicBezTo>
                    <a:pt x="426" y="0"/>
                    <a:pt x="330" y="182"/>
                    <a:pt x="223" y="373"/>
                  </a:cubicBezTo>
                  <a:cubicBezTo>
                    <a:pt x="170" y="468"/>
                    <a:pt x="117" y="554"/>
                    <a:pt x="74" y="628"/>
                  </a:cubicBezTo>
                  <a:cubicBezTo>
                    <a:pt x="21" y="703"/>
                    <a:pt x="0" y="745"/>
                    <a:pt x="0" y="745"/>
                  </a:cubicBezTo>
                  <a:cubicBezTo>
                    <a:pt x="0" y="745"/>
                    <a:pt x="43" y="777"/>
                    <a:pt x="117" y="820"/>
                  </a:cubicBezTo>
                  <a:cubicBezTo>
                    <a:pt x="181" y="863"/>
                    <a:pt x="287" y="915"/>
                    <a:pt x="383" y="969"/>
                  </a:cubicBezTo>
                  <a:cubicBezTo>
                    <a:pt x="575" y="1075"/>
                    <a:pt x="777" y="1182"/>
                    <a:pt x="777" y="1182"/>
                  </a:cubicBezTo>
                  <a:cubicBezTo>
                    <a:pt x="777" y="1182"/>
                    <a:pt x="809" y="1128"/>
                    <a:pt x="851" y="1054"/>
                  </a:cubicBezTo>
                  <a:cubicBezTo>
                    <a:pt x="894" y="979"/>
                    <a:pt x="947" y="884"/>
                    <a:pt x="1000" y="788"/>
                  </a:cubicBezTo>
                  <a:cubicBezTo>
                    <a:pt x="1053" y="681"/>
                    <a:pt x="1107" y="586"/>
                    <a:pt x="1138" y="511"/>
                  </a:cubicBezTo>
                  <a:cubicBezTo>
                    <a:pt x="1160" y="480"/>
                    <a:pt x="1171" y="447"/>
                    <a:pt x="1181" y="426"/>
                  </a:cubicBezTo>
                  <a:lnTo>
                    <a:pt x="1202" y="383"/>
                  </a:lnTo>
                  <a:cubicBezTo>
                    <a:pt x="1202" y="383"/>
                    <a:pt x="1181" y="383"/>
                    <a:pt x="1160" y="373"/>
                  </a:cubicBezTo>
                  <a:lnTo>
                    <a:pt x="1075" y="331"/>
                  </a:lnTo>
                  <a:cubicBezTo>
                    <a:pt x="1000" y="298"/>
                    <a:pt x="904" y="245"/>
                    <a:pt x="809" y="203"/>
                  </a:cubicBezTo>
                  <a:cubicBezTo>
                    <a:pt x="713" y="149"/>
                    <a:pt x="617" y="96"/>
                    <a:pt x="542" y="64"/>
                  </a:cubicBezTo>
                  <a:cubicBezTo>
                    <a:pt x="479" y="21"/>
                    <a:pt x="426" y="0"/>
                    <a:pt x="426"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7"/>
            <p:cNvSpPr/>
            <p:nvPr/>
          </p:nvSpPr>
          <p:spPr>
            <a:xfrm>
              <a:off x="3773050" y="5200950"/>
              <a:ext cx="31425" cy="30875"/>
            </a:xfrm>
            <a:custGeom>
              <a:avLst/>
              <a:gdLst/>
              <a:ahLst/>
              <a:cxnLst/>
              <a:rect l="l" t="t" r="r" b="b"/>
              <a:pathLst>
                <a:path w="1257" h="1235" extrusionOk="0">
                  <a:moveTo>
                    <a:pt x="629" y="0"/>
                  </a:moveTo>
                  <a:cubicBezTo>
                    <a:pt x="629" y="0"/>
                    <a:pt x="480" y="149"/>
                    <a:pt x="320" y="298"/>
                  </a:cubicBezTo>
                  <a:cubicBezTo>
                    <a:pt x="288" y="341"/>
                    <a:pt x="246" y="373"/>
                    <a:pt x="203" y="405"/>
                  </a:cubicBezTo>
                  <a:cubicBezTo>
                    <a:pt x="171" y="447"/>
                    <a:pt x="128" y="468"/>
                    <a:pt x="107" y="501"/>
                  </a:cubicBezTo>
                  <a:cubicBezTo>
                    <a:pt x="43" y="554"/>
                    <a:pt x="0" y="586"/>
                    <a:pt x="0" y="586"/>
                  </a:cubicBezTo>
                  <a:cubicBezTo>
                    <a:pt x="0" y="586"/>
                    <a:pt x="33" y="628"/>
                    <a:pt x="86" y="692"/>
                  </a:cubicBezTo>
                  <a:cubicBezTo>
                    <a:pt x="118" y="724"/>
                    <a:pt x="149" y="756"/>
                    <a:pt x="182" y="799"/>
                  </a:cubicBezTo>
                  <a:cubicBezTo>
                    <a:pt x="224" y="830"/>
                    <a:pt x="256" y="873"/>
                    <a:pt x="298" y="915"/>
                  </a:cubicBezTo>
                  <a:lnTo>
                    <a:pt x="618" y="1235"/>
                  </a:lnTo>
                  <a:cubicBezTo>
                    <a:pt x="618" y="1235"/>
                    <a:pt x="660" y="1192"/>
                    <a:pt x="724" y="1139"/>
                  </a:cubicBezTo>
                  <a:lnTo>
                    <a:pt x="948" y="915"/>
                  </a:lnTo>
                  <a:cubicBezTo>
                    <a:pt x="1022" y="841"/>
                    <a:pt x="1107" y="766"/>
                    <a:pt x="1161" y="702"/>
                  </a:cubicBezTo>
                  <a:cubicBezTo>
                    <a:pt x="1214" y="639"/>
                    <a:pt x="1256" y="596"/>
                    <a:pt x="1256" y="596"/>
                  </a:cubicBezTo>
                  <a:cubicBezTo>
                    <a:pt x="1256" y="596"/>
                    <a:pt x="1214" y="565"/>
                    <a:pt x="1150" y="511"/>
                  </a:cubicBezTo>
                  <a:cubicBezTo>
                    <a:pt x="1086" y="458"/>
                    <a:pt x="1012" y="383"/>
                    <a:pt x="927" y="309"/>
                  </a:cubicBezTo>
                  <a:cubicBezTo>
                    <a:pt x="852" y="224"/>
                    <a:pt x="778" y="149"/>
                    <a:pt x="724" y="96"/>
                  </a:cubicBezTo>
                  <a:cubicBezTo>
                    <a:pt x="660" y="43"/>
                    <a:pt x="629" y="0"/>
                    <a:pt x="629"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7"/>
            <p:cNvSpPr/>
            <p:nvPr/>
          </p:nvSpPr>
          <p:spPr>
            <a:xfrm>
              <a:off x="3638175" y="5179925"/>
              <a:ext cx="30075" cy="29550"/>
            </a:xfrm>
            <a:custGeom>
              <a:avLst/>
              <a:gdLst/>
              <a:ahLst/>
              <a:cxnLst/>
              <a:rect l="l" t="t" r="r" b="b"/>
              <a:pathLst>
                <a:path w="1203" h="1182" extrusionOk="0">
                  <a:moveTo>
                    <a:pt x="777" y="1"/>
                  </a:moveTo>
                  <a:cubicBezTo>
                    <a:pt x="777" y="1"/>
                    <a:pt x="596" y="107"/>
                    <a:pt x="405" y="203"/>
                  </a:cubicBezTo>
                  <a:cubicBezTo>
                    <a:pt x="298" y="245"/>
                    <a:pt x="202" y="288"/>
                    <a:pt x="128" y="320"/>
                  </a:cubicBezTo>
                  <a:cubicBezTo>
                    <a:pt x="53" y="352"/>
                    <a:pt x="0" y="384"/>
                    <a:pt x="0" y="384"/>
                  </a:cubicBezTo>
                  <a:cubicBezTo>
                    <a:pt x="0" y="384"/>
                    <a:pt x="32" y="427"/>
                    <a:pt x="64" y="501"/>
                  </a:cubicBezTo>
                  <a:cubicBezTo>
                    <a:pt x="96" y="576"/>
                    <a:pt x="138" y="682"/>
                    <a:pt x="192" y="777"/>
                  </a:cubicBezTo>
                  <a:lnTo>
                    <a:pt x="405" y="1182"/>
                  </a:lnTo>
                  <a:lnTo>
                    <a:pt x="447" y="1160"/>
                  </a:lnTo>
                  <a:cubicBezTo>
                    <a:pt x="469" y="1150"/>
                    <a:pt x="500" y="1139"/>
                    <a:pt x="533" y="1118"/>
                  </a:cubicBezTo>
                  <a:cubicBezTo>
                    <a:pt x="618" y="1075"/>
                    <a:pt x="713" y="1022"/>
                    <a:pt x="809" y="980"/>
                  </a:cubicBezTo>
                  <a:cubicBezTo>
                    <a:pt x="916" y="926"/>
                    <a:pt x="1011" y="873"/>
                    <a:pt x="1075" y="831"/>
                  </a:cubicBezTo>
                  <a:cubicBezTo>
                    <a:pt x="1150" y="788"/>
                    <a:pt x="1203" y="756"/>
                    <a:pt x="1203" y="756"/>
                  </a:cubicBezTo>
                  <a:cubicBezTo>
                    <a:pt x="1203" y="756"/>
                    <a:pt x="1171" y="713"/>
                    <a:pt x="1128" y="639"/>
                  </a:cubicBezTo>
                  <a:cubicBezTo>
                    <a:pt x="1086" y="576"/>
                    <a:pt x="1032" y="479"/>
                    <a:pt x="979" y="384"/>
                  </a:cubicBezTo>
                  <a:cubicBezTo>
                    <a:pt x="926" y="288"/>
                    <a:pt x="873" y="192"/>
                    <a:pt x="841" y="129"/>
                  </a:cubicBezTo>
                  <a:cubicBezTo>
                    <a:pt x="819" y="86"/>
                    <a:pt x="809" y="54"/>
                    <a:pt x="798" y="32"/>
                  </a:cubicBezTo>
                  <a:cubicBezTo>
                    <a:pt x="788" y="11"/>
                    <a:pt x="777" y="1"/>
                    <a:pt x="777"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7"/>
            <p:cNvSpPr/>
            <p:nvPr/>
          </p:nvSpPr>
          <p:spPr>
            <a:xfrm>
              <a:off x="3517400" y="5121125"/>
              <a:ext cx="25550" cy="25300"/>
            </a:xfrm>
            <a:custGeom>
              <a:avLst/>
              <a:gdLst/>
              <a:ahLst/>
              <a:cxnLst/>
              <a:rect l="l" t="t" r="r" b="b"/>
              <a:pathLst>
                <a:path w="1022" h="1012" extrusionOk="0">
                  <a:moveTo>
                    <a:pt x="851" y="1"/>
                  </a:moveTo>
                  <a:cubicBezTo>
                    <a:pt x="851" y="1"/>
                    <a:pt x="798" y="12"/>
                    <a:pt x="724" y="33"/>
                  </a:cubicBezTo>
                  <a:cubicBezTo>
                    <a:pt x="639" y="43"/>
                    <a:pt x="532" y="64"/>
                    <a:pt x="426" y="75"/>
                  </a:cubicBezTo>
                  <a:cubicBezTo>
                    <a:pt x="213" y="107"/>
                    <a:pt x="0" y="128"/>
                    <a:pt x="0" y="128"/>
                  </a:cubicBezTo>
                  <a:cubicBezTo>
                    <a:pt x="0" y="128"/>
                    <a:pt x="21" y="352"/>
                    <a:pt x="64" y="575"/>
                  </a:cubicBezTo>
                  <a:cubicBezTo>
                    <a:pt x="74" y="682"/>
                    <a:pt x="106" y="788"/>
                    <a:pt x="117" y="873"/>
                  </a:cubicBezTo>
                  <a:cubicBezTo>
                    <a:pt x="138" y="958"/>
                    <a:pt x="149" y="1012"/>
                    <a:pt x="149" y="1012"/>
                  </a:cubicBezTo>
                  <a:cubicBezTo>
                    <a:pt x="149" y="1012"/>
                    <a:pt x="202" y="1001"/>
                    <a:pt x="287" y="991"/>
                  </a:cubicBezTo>
                  <a:cubicBezTo>
                    <a:pt x="372" y="980"/>
                    <a:pt x="479" y="958"/>
                    <a:pt x="596" y="937"/>
                  </a:cubicBezTo>
                  <a:cubicBezTo>
                    <a:pt x="702" y="916"/>
                    <a:pt x="809" y="894"/>
                    <a:pt x="894" y="884"/>
                  </a:cubicBezTo>
                  <a:cubicBezTo>
                    <a:pt x="937" y="873"/>
                    <a:pt x="968" y="863"/>
                    <a:pt x="989" y="863"/>
                  </a:cubicBezTo>
                  <a:cubicBezTo>
                    <a:pt x="1011" y="852"/>
                    <a:pt x="1022" y="852"/>
                    <a:pt x="1022" y="852"/>
                  </a:cubicBezTo>
                  <a:cubicBezTo>
                    <a:pt x="1022" y="852"/>
                    <a:pt x="1022" y="842"/>
                    <a:pt x="1011" y="809"/>
                  </a:cubicBezTo>
                  <a:cubicBezTo>
                    <a:pt x="1011" y="788"/>
                    <a:pt x="1000" y="757"/>
                    <a:pt x="989" y="714"/>
                  </a:cubicBezTo>
                  <a:cubicBezTo>
                    <a:pt x="968" y="639"/>
                    <a:pt x="947" y="533"/>
                    <a:pt x="925" y="426"/>
                  </a:cubicBezTo>
                  <a:cubicBezTo>
                    <a:pt x="904" y="320"/>
                    <a:pt x="883" y="213"/>
                    <a:pt x="873" y="139"/>
                  </a:cubicBezTo>
                  <a:cubicBezTo>
                    <a:pt x="862" y="54"/>
                    <a:pt x="851" y="1"/>
                    <a:pt x="851"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7"/>
            <p:cNvSpPr/>
            <p:nvPr/>
          </p:nvSpPr>
          <p:spPr>
            <a:xfrm>
              <a:off x="3417350" y="5026425"/>
              <a:ext cx="24225" cy="24775"/>
            </a:xfrm>
            <a:custGeom>
              <a:avLst/>
              <a:gdLst/>
              <a:ahLst/>
              <a:cxnLst/>
              <a:rect l="l" t="t" r="r" b="b"/>
              <a:pathLst>
                <a:path w="969" h="991" extrusionOk="0">
                  <a:moveTo>
                    <a:pt x="117" y="0"/>
                  </a:moveTo>
                  <a:cubicBezTo>
                    <a:pt x="117" y="0"/>
                    <a:pt x="86" y="213"/>
                    <a:pt x="54" y="437"/>
                  </a:cubicBezTo>
                  <a:cubicBezTo>
                    <a:pt x="32" y="553"/>
                    <a:pt x="22" y="671"/>
                    <a:pt x="22" y="745"/>
                  </a:cubicBezTo>
                  <a:cubicBezTo>
                    <a:pt x="11" y="830"/>
                    <a:pt x="1" y="894"/>
                    <a:pt x="1" y="894"/>
                  </a:cubicBezTo>
                  <a:cubicBezTo>
                    <a:pt x="1" y="894"/>
                    <a:pt x="65" y="894"/>
                    <a:pt x="150" y="915"/>
                  </a:cubicBezTo>
                  <a:cubicBezTo>
                    <a:pt x="235" y="926"/>
                    <a:pt x="341" y="937"/>
                    <a:pt x="448" y="948"/>
                  </a:cubicBezTo>
                  <a:cubicBezTo>
                    <a:pt x="671" y="979"/>
                    <a:pt x="895" y="990"/>
                    <a:pt x="895" y="990"/>
                  </a:cubicBezTo>
                  <a:cubicBezTo>
                    <a:pt x="895" y="990"/>
                    <a:pt x="905" y="766"/>
                    <a:pt x="926" y="553"/>
                  </a:cubicBezTo>
                  <a:cubicBezTo>
                    <a:pt x="926" y="447"/>
                    <a:pt x="947" y="341"/>
                    <a:pt x="958" y="267"/>
                  </a:cubicBezTo>
                  <a:cubicBezTo>
                    <a:pt x="969" y="181"/>
                    <a:pt x="969" y="128"/>
                    <a:pt x="969" y="128"/>
                  </a:cubicBezTo>
                  <a:cubicBezTo>
                    <a:pt x="969" y="128"/>
                    <a:pt x="916" y="128"/>
                    <a:pt x="841" y="118"/>
                  </a:cubicBezTo>
                  <a:cubicBezTo>
                    <a:pt x="756" y="106"/>
                    <a:pt x="649" y="96"/>
                    <a:pt x="554" y="75"/>
                  </a:cubicBezTo>
                  <a:cubicBezTo>
                    <a:pt x="341" y="43"/>
                    <a:pt x="117" y="0"/>
                    <a:pt x="117"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7"/>
            <p:cNvSpPr/>
            <p:nvPr/>
          </p:nvSpPr>
          <p:spPr>
            <a:xfrm>
              <a:off x="3347375" y="4904850"/>
              <a:ext cx="28750" cy="29275"/>
            </a:xfrm>
            <a:custGeom>
              <a:avLst/>
              <a:gdLst/>
              <a:ahLst/>
              <a:cxnLst/>
              <a:rect l="l" t="t" r="r" b="b"/>
              <a:pathLst>
                <a:path w="1150" h="1171" extrusionOk="0">
                  <a:moveTo>
                    <a:pt x="373" y="0"/>
                  </a:moveTo>
                  <a:cubicBezTo>
                    <a:pt x="373" y="0"/>
                    <a:pt x="373" y="10"/>
                    <a:pt x="362" y="32"/>
                  </a:cubicBezTo>
                  <a:cubicBezTo>
                    <a:pt x="352" y="53"/>
                    <a:pt x="331" y="85"/>
                    <a:pt x="310" y="117"/>
                  </a:cubicBezTo>
                  <a:cubicBezTo>
                    <a:pt x="277" y="192"/>
                    <a:pt x="235" y="298"/>
                    <a:pt x="182" y="393"/>
                  </a:cubicBezTo>
                  <a:cubicBezTo>
                    <a:pt x="139" y="500"/>
                    <a:pt x="86" y="606"/>
                    <a:pt x="54" y="681"/>
                  </a:cubicBezTo>
                  <a:cubicBezTo>
                    <a:pt x="22" y="755"/>
                    <a:pt x="0" y="809"/>
                    <a:pt x="0" y="809"/>
                  </a:cubicBezTo>
                  <a:cubicBezTo>
                    <a:pt x="0" y="809"/>
                    <a:pt x="213" y="915"/>
                    <a:pt x="416" y="1001"/>
                  </a:cubicBezTo>
                  <a:cubicBezTo>
                    <a:pt x="618" y="1096"/>
                    <a:pt x="820" y="1171"/>
                    <a:pt x="820" y="1171"/>
                  </a:cubicBezTo>
                  <a:cubicBezTo>
                    <a:pt x="820" y="1171"/>
                    <a:pt x="894" y="958"/>
                    <a:pt x="980" y="766"/>
                  </a:cubicBezTo>
                  <a:cubicBezTo>
                    <a:pt x="1065" y="564"/>
                    <a:pt x="1150" y="372"/>
                    <a:pt x="1150" y="372"/>
                  </a:cubicBezTo>
                  <a:cubicBezTo>
                    <a:pt x="1150" y="372"/>
                    <a:pt x="1107" y="351"/>
                    <a:pt x="1033" y="319"/>
                  </a:cubicBezTo>
                  <a:cubicBezTo>
                    <a:pt x="958" y="287"/>
                    <a:pt x="863" y="245"/>
                    <a:pt x="767" y="202"/>
                  </a:cubicBezTo>
                  <a:cubicBezTo>
                    <a:pt x="671" y="149"/>
                    <a:pt x="575" y="96"/>
                    <a:pt x="501" y="64"/>
                  </a:cubicBezTo>
                  <a:cubicBezTo>
                    <a:pt x="459" y="43"/>
                    <a:pt x="426" y="32"/>
                    <a:pt x="405" y="21"/>
                  </a:cubicBezTo>
                  <a:cubicBezTo>
                    <a:pt x="384" y="10"/>
                    <a:pt x="373" y="0"/>
                    <a:pt x="37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7"/>
            <p:cNvSpPr/>
            <p:nvPr/>
          </p:nvSpPr>
          <p:spPr>
            <a:xfrm>
              <a:off x="3317325" y="4769700"/>
              <a:ext cx="30600" cy="31400"/>
            </a:xfrm>
            <a:custGeom>
              <a:avLst/>
              <a:gdLst/>
              <a:ahLst/>
              <a:cxnLst/>
              <a:rect l="l" t="t" r="r" b="b"/>
              <a:pathLst>
                <a:path w="1224" h="1256" extrusionOk="0">
                  <a:moveTo>
                    <a:pt x="585" y="0"/>
                  </a:moveTo>
                  <a:cubicBezTo>
                    <a:pt x="585" y="0"/>
                    <a:pt x="436" y="159"/>
                    <a:pt x="287" y="330"/>
                  </a:cubicBezTo>
                  <a:cubicBezTo>
                    <a:pt x="245" y="372"/>
                    <a:pt x="213" y="415"/>
                    <a:pt x="171" y="447"/>
                  </a:cubicBezTo>
                  <a:cubicBezTo>
                    <a:pt x="138" y="490"/>
                    <a:pt x="107" y="532"/>
                    <a:pt x="86" y="564"/>
                  </a:cubicBezTo>
                  <a:cubicBezTo>
                    <a:pt x="32" y="628"/>
                    <a:pt x="0" y="670"/>
                    <a:pt x="0" y="670"/>
                  </a:cubicBezTo>
                  <a:cubicBezTo>
                    <a:pt x="0" y="670"/>
                    <a:pt x="32" y="713"/>
                    <a:pt x="96" y="766"/>
                  </a:cubicBezTo>
                  <a:cubicBezTo>
                    <a:pt x="160" y="830"/>
                    <a:pt x="245" y="904"/>
                    <a:pt x="330" y="979"/>
                  </a:cubicBezTo>
                  <a:lnTo>
                    <a:pt x="670" y="1256"/>
                  </a:lnTo>
                  <a:cubicBezTo>
                    <a:pt x="670" y="1256"/>
                    <a:pt x="809" y="1075"/>
                    <a:pt x="937" y="915"/>
                  </a:cubicBezTo>
                  <a:cubicBezTo>
                    <a:pt x="1011" y="830"/>
                    <a:pt x="1086" y="745"/>
                    <a:pt x="1139" y="691"/>
                  </a:cubicBezTo>
                  <a:cubicBezTo>
                    <a:pt x="1192" y="628"/>
                    <a:pt x="1224" y="585"/>
                    <a:pt x="1224" y="585"/>
                  </a:cubicBezTo>
                  <a:cubicBezTo>
                    <a:pt x="1224" y="585"/>
                    <a:pt x="1181" y="553"/>
                    <a:pt x="1117" y="500"/>
                  </a:cubicBezTo>
                  <a:cubicBezTo>
                    <a:pt x="1086" y="479"/>
                    <a:pt x="1054" y="447"/>
                    <a:pt x="1011" y="415"/>
                  </a:cubicBezTo>
                  <a:lnTo>
                    <a:pt x="905" y="308"/>
                  </a:lnTo>
                  <a:cubicBezTo>
                    <a:pt x="745" y="159"/>
                    <a:pt x="585" y="0"/>
                    <a:pt x="585"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7"/>
            <p:cNvSpPr/>
            <p:nvPr/>
          </p:nvSpPr>
          <p:spPr>
            <a:xfrm>
              <a:off x="4331200" y="4801075"/>
              <a:ext cx="92100" cy="46050"/>
            </a:xfrm>
            <a:custGeom>
              <a:avLst/>
              <a:gdLst/>
              <a:ahLst/>
              <a:cxnLst/>
              <a:rect l="l" t="t" r="r" b="b"/>
              <a:pathLst>
                <a:path w="3684" h="1842" extrusionOk="0">
                  <a:moveTo>
                    <a:pt x="1874" y="171"/>
                  </a:moveTo>
                  <a:cubicBezTo>
                    <a:pt x="1980" y="235"/>
                    <a:pt x="2332" y="437"/>
                    <a:pt x="2673" y="650"/>
                  </a:cubicBezTo>
                  <a:cubicBezTo>
                    <a:pt x="2864" y="767"/>
                    <a:pt x="3034" y="884"/>
                    <a:pt x="3172" y="980"/>
                  </a:cubicBezTo>
                  <a:lnTo>
                    <a:pt x="3364" y="1108"/>
                  </a:lnTo>
                  <a:cubicBezTo>
                    <a:pt x="3194" y="1171"/>
                    <a:pt x="2885" y="1288"/>
                    <a:pt x="2587" y="1395"/>
                  </a:cubicBezTo>
                  <a:cubicBezTo>
                    <a:pt x="2353" y="1469"/>
                    <a:pt x="2129" y="1543"/>
                    <a:pt x="1959" y="1597"/>
                  </a:cubicBezTo>
                  <a:lnTo>
                    <a:pt x="1704" y="1682"/>
                  </a:lnTo>
                  <a:lnTo>
                    <a:pt x="1481" y="1533"/>
                  </a:lnTo>
                  <a:cubicBezTo>
                    <a:pt x="1332" y="1427"/>
                    <a:pt x="1129" y="1299"/>
                    <a:pt x="927" y="1160"/>
                  </a:cubicBezTo>
                  <a:cubicBezTo>
                    <a:pt x="672" y="1001"/>
                    <a:pt x="416" y="841"/>
                    <a:pt x="256" y="746"/>
                  </a:cubicBezTo>
                  <a:lnTo>
                    <a:pt x="416" y="692"/>
                  </a:lnTo>
                  <a:cubicBezTo>
                    <a:pt x="576" y="639"/>
                    <a:pt x="800" y="564"/>
                    <a:pt x="1012" y="490"/>
                  </a:cubicBezTo>
                  <a:cubicBezTo>
                    <a:pt x="1384" y="363"/>
                    <a:pt x="1768" y="214"/>
                    <a:pt x="1874" y="171"/>
                  </a:cubicBezTo>
                  <a:close/>
                  <a:moveTo>
                    <a:pt x="1885" y="1"/>
                  </a:moveTo>
                  <a:lnTo>
                    <a:pt x="1853" y="22"/>
                  </a:lnTo>
                  <a:cubicBezTo>
                    <a:pt x="1853" y="22"/>
                    <a:pt x="1406" y="192"/>
                    <a:pt x="959" y="352"/>
                  </a:cubicBezTo>
                  <a:cubicBezTo>
                    <a:pt x="757" y="427"/>
                    <a:pt x="533" y="501"/>
                    <a:pt x="363" y="554"/>
                  </a:cubicBezTo>
                  <a:lnTo>
                    <a:pt x="1" y="671"/>
                  </a:lnTo>
                  <a:lnTo>
                    <a:pt x="12" y="767"/>
                  </a:lnTo>
                  <a:lnTo>
                    <a:pt x="44" y="788"/>
                  </a:lnTo>
                  <a:cubicBezTo>
                    <a:pt x="140" y="852"/>
                    <a:pt x="491" y="1065"/>
                    <a:pt x="852" y="1288"/>
                  </a:cubicBezTo>
                  <a:cubicBezTo>
                    <a:pt x="1055" y="1416"/>
                    <a:pt x="1247" y="1555"/>
                    <a:pt x="1406" y="1650"/>
                  </a:cubicBezTo>
                  <a:lnTo>
                    <a:pt x="1682" y="1841"/>
                  </a:lnTo>
                  <a:lnTo>
                    <a:pt x="2002" y="1746"/>
                  </a:lnTo>
                  <a:cubicBezTo>
                    <a:pt x="2172" y="1682"/>
                    <a:pt x="2406" y="1607"/>
                    <a:pt x="2630" y="1533"/>
                  </a:cubicBezTo>
                  <a:cubicBezTo>
                    <a:pt x="3087" y="1373"/>
                    <a:pt x="3545" y="1203"/>
                    <a:pt x="3555" y="1193"/>
                  </a:cubicBezTo>
                  <a:lnTo>
                    <a:pt x="3683" y="1150"/>
                  </a:lnTo>
                  <a:lnTo>
                    <a:pt x="3257" y="862"/>
                  </a:lnTo>
                  <a:cubicBezTo>
                    <a:pt x="3119" y="767"/>
                    <a:pt x="2938" y="650"/>
                    <a:pt x="2758" y="533"/>
                  </a:cubicBezTo>
                  <a:cubicBezTo>
                    <a:pt x="2342" y="266"/>
                    <a:pt x="1928" y="22"/>
                    <a:pt x="1917" y="22"/>
                  </a:cubicBezTo>
                  <a:lnTo>
                    <a:pt x="1885"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7"/>
            <p:cNvSpPr/>
            <p:nvPr/>
          </p:nvSpPr>
          <p:spPr>
            <a:xfrm>
              <a:off x="4342925" y="4808250"/>
              <a:ext cx="66275" cy="31950"/>
            </a:xfrm>
            <a:custGeom>
              <a:avLst/>
              <a:gdLst/>
              <a:ahLst/>
              <a:cxnLst/>
              <a:rect l="l" t="t" r="r" b="b"/>
              <a:pathLst>
                <a:path w="2651" h="1278" extrusionOk="0">
                  <a:moveTo>
                    <a:pt x="1384" y="161"/>
                  </a:moveTo>
                  <a:lnTo>
                    <a:pt x="1533" y="246"/>
                  </a:lnTo>
                  <a:cubicBezTo>
                    <a:pt x="1629" y="310"/>
                    <a:pt x="1778" y="395"/>
                    <a:pt x="1906" y="480"/>
                  </a:cubicBezTo>
                  <a:cubicBezTo>
                    <a:pt x="2065" y="586"/>
                    <a:pt x="2225" y="682"/>
                    <a:pt x="2331" y="757"/>
                  </a:cubicBezTo>
                  <a:cubicBezTo>
                    <a:pt x="2204" y="799"/>
                    <a:pt x="2033" y="863"/>
                    <a:pt x="1852" y="927"/>
                  </a:cubicBezTo>
                  <a:cubicBezTo>
                    <a:pt x="1608" y="1012"/>
                    <a:pt x="1362" y="1086"/>
                    <a:pt x="1267" y="1119"/>
                  </a:cubicBezTo>
                  <a:cubicBezTo>
                    <a:pt x="1192" y="1065"/>
                    <a:pt x="979" y="927"/>
                    <a:pt x="756" y="778"/>
                  </a:cubicBezTo>
                  <a:cubicBezTo>
                    <a:pt x="607" y="682"/>
                    <a:pt x="458" y="586"/>
                    <a:pt x="352" y="523"/>
                  </a:cubicBezTo>
                  <a:cubicBezTo>
                    <a:pt x="468" y="480"/>
                    <a:pt x="639" y="426"/>
                    <a:pt x="809" y="363"/>
                  </a:cubicBezTo>
                  <a:cubicBezTo>
                    <a:pt x="969" y="310"/>
                    <a:pt x="1118" y="256"/>
                    <a:pt x="1235" y="214"/>
                  </a:cubicBezTo>
                  <a:lnTo>
                    <a:pt x="1384" y="161"/>
                  </a:lnTo>
                  <a:close/>
                  <a:moveTo>
                    <a:pt x="1405" y="1"/>
                  </a:moveTo>
                  <a:lnTo>
                    <a:pt x="1182" y="76"/>
                  </a:lnTo>
                  <a:cubicBezTo>
                    <a:pt x="1064" y="118"/>
                    <a:pt x="915" y="171"/>
                    <a:pt x="766" y="225"/>
                  </a:cubicBezTo>
                  <a:cubicBezTo>
                    <a:pt x="458" y="331"/>
                    <a:pt x="160" y="437"/>
                    <a:pt x="149" y="437"/>
                  </a:cubicBezTo>
                  <a:lnTo>
                    <a:pt x="0" y="480"/>
                  </a:lnTo>
                  <a:lnTo>
                    <a:pt x="139" y="565"/>
                  </a:lnTo>
                  <a:cubicBezTo>
                    <a:pt x="139" y="565"/>
                    <a:pt x="405" y="735"/>
                    <a:pt x="681" y="906"/>
                  </a:cubicBezTo>
                  <a:cubicBezTo>
                    <a:pt x="948" y="1076"/>
                    <a:pt x="1224" y="1256"/>
                    <a:pt x="1224" y="1256"/>
                  </a:cubicBezTo>
                  <a:lnTo>
                    <a:pt x="1246" y="1278"/>
                  </a:lnTo>
                  <a:lnTo>
                    <a:pt x="1288" y="1268"/>
                  </a:lnTo>
                  <a:cubicBezTo>
                    <a:pt x="1288" y="1268"/>
                    <a:pt x="1586" y="1171"/>
                    <a:pt x="1894" y="1065"/>
                  </a:cubicBezTo>
                  <a:cubicBezTo>
                    <a:pt x="2204" y="959"/>
                    <a:pt x="2512" y="842"/>
                    <a:pt x="2512" y="842"/>
                  </a:cubicBezTo>
                  <a:lnTo>
                    <a:pt x="2650" y="788"/>
                  </a:lnTo>
                  <a:lnTo>
                    <a:pt x="2523" y="714"/>
                  </a:lnTo>
                  <a:cubicBezTo>
                    <a:pt x="2523" y="714"/>
                    <a:pt x="2256" y="533"/>
                    <a:pt x="1991" y="363"/>
                  </a:cubicBezTo>
                  <a:cubicBezTo>
                    <a:pt x="1852" y="267"/>
                    <a:pt x="1714" y="182"/>
                    <a:pt x="1608" y="118"/>
                  </a:cubicBezTo>
                  <a:lnTo>
                    <a:pt x="1405"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7"/>
            <p:cNvSpPr/>
            <p:nvPr/>
          </p:nvSpPr>
          <p:spPr>
            <a:xfrm>
              <a:off x="4362075" y="4817300"/>
              <a:ext cx="28500" cy="13850"/>
            </a:xfrm>
            <a:custGeom>
              <a:avLst/>
              <a:gdLst/>
              <a:ahLst/>
              <a:cxnLst/>
              <a:rect l="l" t="t" r="r" b="b"/>
              <a:pathLst>
                <a:path w="1140" h="554" extrusionOk="0">
                  <a:moveTo>
                    <a:pt x="596" y="1"/>
                  </a:moveTo>
                  <a:lnTo>
                    <a:pt x="298" y="107"/>
                  </a:lnTo>
                  <a:lnTo>
                    <a:pt x="0" y="213"/>
                  </a:lnTo>
                  <a:cubicBezTo>
                    <a:pt x="0" y="213"/>
                    <a:pt x="128" y="299"/>
                    <a:pt x="267" y="384"/>
                  </a:cubicBezTo>
                  <a:cubicBezTo>
                    <a:pt x="395" y="469"/>
                    <a:pt x="533" y="554"/>
                    <a:pt x="533" y="554"/>
                  </a:cubicBezTo>
                  <a:lnTo>
                    <a:pt x="830" y="448"/>
                  </a:lnTo>
                  <a:cubicBezTo>
                    <a:pt x="979" y="395"/>
                    <a:pt x="1140" y="341"/>
                    <a:pt x="1140" y="341"/>
                  </a:cubicBezTo>
                  <a:lnTo>
                    <a:pt x="863" y="171"/>
                  </a:lnTo>
                  <a:cubicBezTo>
                    <a:pt x="735" y="86"/>
                    <a:pt x="596" y="1"/>
                    <a:pt x="596"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7"/>
            <p:cNvSpPr/>
            <p:nvPr/>
          </p:nvSpPr>
          <p:spPr>
            <a:xfrm>
              <a:off x="4312325" y="4892325"/>
              <a:ext cx="91550" cy="44475"/>
            </a:xfrm>
            <a:custGeom>
              <a:avLst/>
              <a:gdLst/>
              <a:ahLst/>
              <a:cxnLst/>
              <a:rect l="l" t="t" r="r" b="b"/>
              <a:pathLst>
                <a:path w="3662" h="1779" extrusionOk="0">
                  <a:moveTo>
                    <a:pt x="2033" y="161"/>
                  </a:moveTo>
                  <a:lnTo>
                    <a:pt x="2236" y="331"/>
                  </a:lnTo>
                  <a:cubicBezTo>
                    <a:pt x="2352" y="426"/>
                    <a:pt x="2555" y="597"/>
                    <a:pt x="2746" y="767"/>
                  </a:cubicBezTo>
                  <a:cubicBezTo>
                    <a:pt x="2981" y="980"/>
                    <a:pt x="3225" y="1204"/>
                    <a:pt x="3353" y="1320"/>
                  </a:cubicBezTo>
                  <a:cubicBezTo>
                    <a:pt x="3172" y="1363"/>
                    <a:pt x="2853" y="1427"/>
                    <a:pt x="2544" y="1480"/>
                  </a:cubicBezTo>
                  <a:cubicBezTo>
                    <a:pt x="2150" y="1554"/>
                    <a:pt x="1746" y="1608"/>
                    <a:pt x="1629" y="1629"/>
                  </a:cubicBezTo>
                  <a:cubicBezTo>
                    <a:pt x="1533" y="1544"/>
                    <a:pt x="1246" y="1267"/>
                    <a:pt x="937" y="1001"/>
                  </a:cubicBezTo>
                  <a:cubicBezTo>
                    <a:pt x="713" y="788"/>
                    <a:pt x="479" y="586"/>
                    <a:pt x="341" y="469"/>
                  </a:cubicBezTo>
                  <a:cubicBezTo>
                    <a:pt x="522" y="448"/>
                    <a:pt x="820" y="395"/>
                    <a:pt x="1129" y="341"/>
                  </a:cubicBezTo>
                  <a:cubicBezTo>
                    <a:pt x="1373" y="299"/>
                    <a:pt x="1618" y="246"/>
                    <a:pt x="1778" y="213"/>
                  </a:cubicBezTo>
                  <a:lnTo>
                    <a:pt x="2033" y="161"/>
                  </a:lnTo>
                  <a:close/>
                  <a:moveTo>
                    <a:pt x="2076" y="1"/>
                  </a:moveTo>
                  <a:lnTo>
                    <a:pt x="1746" y="75"/>
                  </a:lnTo>
                  <a:cubicBezTo>
                    <a:pt x="1586" y="107"/>
                    <a:pt x="1352" y="161"/>
                    <a:pt x="1097" y="203"/>
                  </a:cubicBezTo>
                  <a:cubicBezTo>
                    <a:pt x="628" y="288"/>
                    <a:pt x="160" y="352"/>
                    <a:pt x="160" y="352"/>
                  </a:cubicBezTo>
                  <a:lnTo>
                    <a:pt x="1" y="373"/>
                  </a:lnTo>
                  <a:lnTo>
                    <a:pt x="117" y="480"/>
                  </a:lnTo>
                  <a:cubicBezTo>
                    <a:pt x="129" y="480"/>
                    <a:pt x="490" y="788"/>
                    <a:pt x="841" y="1107"/>
                  </a:cubicBezTo>
                  <a:cubicBezTo>
                    <a:pt x="1203" y="1427"/>
                    <a:pt x="1543" y="1757"/>
                    <a:pt x="1543" y="1757"/>
                  </a:cubicBezTo>
                  <a:lnTo>
                    <a:pt x="1576" y="1778"/>
                  </a:lnTo>
                  <a:lnTo>
                    <a:pt x="1607" y="1778"/>
                  </a:lnTo>
                  <a:cubicBezTo>
                    <a:pt x="1618" y="1778"/>
                    <a:pt x="2097" y="1714"/>
                    <a:pt x="2565" y="1629"/>
                  </a:cubicBezTo>
                  <a:cubicBezTo>
                    <a:pt x="2981" y="1554"/>
                    <a:pt x="3406" y="1459"/>
                    <a:pt x="3523" y="1438"/>
                  </a:cubicBezTo>
                  <a:lnTo>
                    <a:pt x="3662" y="1405"/>
                  </a:lnTo>
                  <a:lnTo>
                    <a:pt x="3555" y="1310"/>
                  </a:lnTo>
                  <a:cubicBezTo>
                    <a:pt x="3555" y="1310"/>
                    <a:pt x="3204" y="969"/>
                    <a:pt x="2842" y="660"/>
                  </a:cubicBezTo>
                  <a:cubicBezTo>
                    <a:pt x="2650" y="490"/>
                    <a:pt x="2448" y="310"/>
                    <a:pt x="2331" y="213"/>
                  </a:cubicBezTo>
                  <a:lnTo>
                    <a:pt x="2076"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7"/>
            <p:cNvSpPr/>
            <p:nvPr/>
          </p:nvSpPr>
          <p:spPr>
            <a:xfrm>
              <a:off x="4326175" y="4899250"/>
              <a:ext cx="63875" cy="30875"/>
            </a:xfrm>
            <a:custGeom>
              <a:avLst/>
              <a:gdLst/>
              <a:ahLst/>
              <a:cxnLst/>
              <a:rect l="l" t="t" r="r" b="b"/>
              <a:pathLst>
                <a:path w="2555" h="1235" extrusionOk="0">
                  <a:moveTo>
                    <a:pt x="1415" y="149"/>
                  </a:moveTo>
                  <a:lnTo>
                    <a:pt x="1873" y="554"/>
                  </a:lnTo>
                  <a:cubicBezTo>
                    <a:pt x="2011" y="681"/>
                    <a:pt x="2160" y="809"/>
                    <a:pt x="2245" y="894"/>
                  </a:cubicBezTo>
                  <a:cubicBezTo>
                    <a:pt x="2129" y="915"/>
                    <a:pt x="1937" y="948"/>
                    <a:pt x="1756" y="979"/>
                  </a:cubicBezTo>
                  <a:cubicBezTo>
                    <a:pt x="1500" y="1033"/>
                    <a:pt x="1245" y="1064"/>
                    <a:pt x="1150" y="1086"/>
                  </a:cubicBezTo>
                  <a:cubicBezTo>
                    <a:pt x="1086" y="1022"/>
                    <a:pt x="894" y="841"/>
                    <a:pt x="703" y="671"/>
                  </a:cubicBezTo>
                  <a:cubicBezTo>
                    <a:pt x="564" y="554"/>
                    <a:pt x="426" y="437"/>
                    <a:pt x="330" y="352"/>
                  </a:cubicBezTo>
                  <a:cubicBezTo>
                    <a:pt x="457" y="331"/>
                    <a:pt x="639" y="298"/>
                    <a:pt x="809" y="267"/>
                  </a:cubicBezTo>
                  <a:lnTo>
                    <a:pt x="1415" y="149"/>
                  </a:lnTo>
                  <a:close/>
                  <a:moveTo>
                    <a:pt x="1458" y="0"/>
                  </a:moveTo>
                  <a:lnTo>
                    <a:pt x="788" y="128"/>
                  </a:lnTo>
                  <a:cubicBezTo>
                    <a:pt x="468" y="182"/>
                    <a:pt x="159" y="234"/>
                    <a:pt x="159" y="234"/>
                  </a:cubicBezTo>
                  <a:lnTo>
                    <a:pt x="0" y="256"/>
                  </a:lnTo>
                  <a:lnTo>
                    <a:pt x="117" y="362"/>
                  </a:lnTo>
                  <a:cubicBezTo>
                    <a:pt x="117" y="362"/>
                    <a:pt x="362" y="565"/>
                    <a:pt x="606" y="778"/>
                  </a:cubicBezTo>
                  <a:cubicBezTo>
                    <a:pt x="840" y="990"/>
                    <a:pt x="1086" y="1213"/>
                    <a:pt x="1086" y="1213"/>
                  </a:cubicBezTo>
                  <a:lnTo>
                    <a:pt x="1107" y="1235"/>
                  </a:lnTo>
                  <a:lnTo>
                    <a:pt x="1138" y="1235"/>
                  </a:lnTo>
                  <a:lnTo>
                    <a:pt x="1777" y="1128"/>
                  </a:lnTo>
                  <a:cubicBezTo>
                    <a:pt x="2096" y="1076"/>
                    <a:pt x="2415" y="1001"/>
                    <a:pt x="2415" y="1001"/>
                  </a:cubicBezTo>
                  <a:lnTo>
                    <a:pt x="2554" y="979"/>
                  </a:lnTo>
                  <a:lnTo>
                    <a:pt x="2458" y="884"/>
                  </a:lnTo>
                  <a:cubicBezTo>
                    <a:pt x="2458" y="884"/>
                    <a:pt x="2214" y="660"/>
                    <a:pt x="1969" y="447"/>
                  </a:cubicBezTo>
                  <a:lnTo>
                    <a:pt x="1458"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7"/>
            <p:cNvSpPr/>
            <p:nvPr/>
          </p:nvSpPr>
          <p:spPr>
            <a:xfrm>
              <a:off x="4344525" y="4908025"/>
              <a:ext cx="27425" cy="13325"/>
            </a:xfrm>
            <a:custGeom>
              <a:avLst/>
              <a:gdLst/>
              <a:ahLst/>
              <a:cxnLst/>
              <a:rect l="l" t="t" r="r" b="b"/>
              <a:pathLst>
                <a:path w="1097" h="533" extrusionOk="0">
                  <a:moveTo>
                    <a:pt x="628" y="1"/>
                  </a:moveTo>
                  <a:cubicBezTo>
                    <a:pt x="628" y="1"/>
                    <a:pt x="468" y="32"/>
                    <a:pt x="309" y="54"/>
                  </a:cubicBezTo>
                  <a:cubicBezTo>
                    <a:pt x="160" y="86"/>
                    <a:pt x="0" y="118"/>
                    <a:pt x="0" y="118"/>
                  </a:cubicBezTo>
                  <a:cubicBezTo>
                    <a:pt x="0" y="118"/>
                    <a:pt x="118" y="214"/>
                    <a:pt x="234" y="320"/>
                  </a:cubicBezTo>
                  <a:cubicBezTo>
                    <a:pt x="352" y="427"/>
                    <a:pt x="479" y="533"/>
                    <a:pt x="479" y="533"/>
                  </a:cubicBezTo>
                  <a:cubicBezTo>
                    <a:pt x="479" y="533"/>
                    <a:pt x="628" y="512"/>
                    <a:pt x="788" y="479"/>
                  </a:cubicBezTo>
                  <a:cubicBezTo>
                    <a:pt x="948" y="448"/>
                    <a:pt x="1097" y="427"/>
                    <a:pt x="1097" y="427"/>
                  </a:cubicBezTo>
                  <a:lnTo>
                    <a:pt x="862" y="214"/>
                  </a:lnTo>
                  <a:lnTo>
                    <a:pt x="628"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7"/>
            <p:cNvSpPr/>
            <p:nvPr/>
          </p:nvSpPr>
          <p:spPr>
            <a:xfrm>
              <a:off x="4284400" y="4980125"/>
              <a:ext cx="84900" cy="42050"/>
            </a:xfrm>
            <a:custGeom>
              <a:avLst/>
              <a:gdLst/>
              <a:ahLst/>
              <a:cxnLst/>
              <a:rect l="l" t="t" r="r" b="b"/>
              <a:pathLst>
                <a:path w="3396" h="1682" extrusionOk="0">
                  <a:moveTo>
                    <a:pt x="1990" y="149"/>
                  </a:moveTo>
                  <a:lnTo>
                    <a:pt x="2171" y="352"/>
                  </a:lnTo>
                  <a:cubicBezTo>
                    <a:pt x="2277" y="490"/>
                    <a:pt x="2437" y="671"/>
                    <a:pt x="2586" y="863"/>
                  </a:cubicBezTo>
                  <a:cubicBezTo>
                    <a:pt x="2799" y="1107"/>
                    <a:pt x="3001" y="1363"/>
                    <a:pt x="3107" y="1512"/>
                  </a:cubicBezTo>
                  <a:cubicBezTo>
                    <a:pt x="2927" y="1512"/>
                    <a:pt x="2608" y="1533"/>
                    <a:pt x="2288" y="1533"/>
                  </a:cubicBezTo>
                  <a:cubicBezTo>
                    <a:pt x="2154" y="1537"/>
                    <a:pt x="2021" y="1538"/>
                    <a:pt x="1899" y="1538"/>
                  </a:cubicBezTo>
                  <a:cubicBezTo>
                    <a:pt x="1655" y="1538"/>
                    <a:pt x="1451" y="1533"/>
                    <a:pt x="1352" y="1533"/>
                  </a:cubicBezTo>
                  <a:cubicBezTo>
                    <a:pt x="1277" y="1437"/>
                    <a:pt x="1033" y="1118"/>
                    <a:pt x="777" y="809"/>
                  </a:cubicBezTo>
                  <a:cubicBezTo>
                    <a:pt x="586" y="565"/>
                    <a:pt x="383" y="331"/>
                    <a:pt x="266" y="192"/>
                  </a:cubicBezTo>
                  <a:cubicBezTo>
                    <a:pt x="447" y="192"/>
                    <a:pt x="756" y="192"/>
                    <a:pt x="1064" y="182"/>
                  </a:cubicBezTo>
                  <a:cubicBezTo>
                    <a:pt x="1298" y="182"/>
                    <a:pt x="1544" y="171"/>
                    <a:pt x="1724" y="171"/>
                  </a:cubicBezTo>
                  <a:lnTo>
                    <a:pt x="1990" y="149"/>
                  </a:lnTo>
                  <a:close/>
                  <a:moveTo>
                    <a:pt x="2054" y="0"/>
                  </a:moveTo>
                  <a:lnTo>
                    <a:pt x="1724" y="22"/>
                  </a:lnTo>
                  <a:cubicBezTo>
                    <a:pt x="1532" y="22"/>
                    <a:pt x="1298" y="33"/>
                    <a:pt x="1054" y="43"/>
                  </a:cubicBezTo>
                  <a:cubicBezTo>
                    <a:pt x="916" y="47"/>
                    <a:pt x="777" y="48"/>
                    <a:pt x="650" y="48"/>
                  </a:cubicBezTo>
                  <a:cubicBezTo>
                    <a:pt x="395" y="48"/>
                    <a:pt x="185" y="43"/>
                    <a:pt x="106" y="43"/>
                  </a:cubicBezTo>
                  <a:lnTo>
                    <a:pt x="75" y="43"/>
                  </a:lnTo>
                  <a:lnTo>
                    <a:pt x="0" y="118"/>
                  </a:lnTo>
                  <a:lnTo>
                    <a:pt x="54" y="171"/>
                  </a:lnTo>
                  <a:lnTo>
                    <a:pt x="671" y="894"/>
                  </a:lnTo>
                  <a:cubicBezTo>
                    <a:pt x="958" y="1256"/>
                    <a:pt x="1246" y="1650"/>
                    <a:pt x="1256" y="1650"/>
                  </a:cubicBezTo>
                  <a:lnTo>
                    <a:pt x="1277" y="1682"/>
                  </a:lnTo>
                  <a:lnTo>
                    <a:pt x="2288" y="1682"/>
                  </a:lnTo>
                  <a:cubicBezTo>
                    <a:pt x="2767" y="1672"/>
                    <a:pt x="3256" y="1650"/>
                    <a:pt x="3256" y="1650"/>
                  </a:cubicBezTo>
                  <a:lnTo>
                    <a:pt x="3395" y="1639"/>
                  </a:lnTo>
                  <a:lnTo>
                    <a:pt x="3310" y="1533"/>
                  </a:lnTo>
                  <a:cubicBezTo>
                    <a:pt x="3310" y="1523"/>
                    <a:pt x="3012" y="1139"/>
                    <a:pt x="2703" y="767"/>
                  </a:cubicBezTo>
                  <a:cubicBezTo>
                    <a:pt x="2554" y="575"/>
                    <a:pt x="2395" y="395"/>
                    <a:pt x="2277" y="256"/>
                  </a:cubicBezTo>
                  <a:lnTo>
                    <a:pt x="2054"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7"/>
            <p:cNvSpPr/>
            <p:nvPr/>
          </p:nvSpPr>
          <p:spPr>
            <a:xfrm>
              <a:off x="4296100" y="4986500"/>
              <a:ext cx="60425" cy="29300"/>
            </a:xfrm>
            <a:custGeom>
              <a:avLst/>
              <a:gdLst/>
              <a:ahLst/>
              <a:cxnLst/>
              <a:rect l="l" t="t" r="r" b="b"/>
              <a:pathLst>
                <a:path w="2417" h="1172" extrusionOk="0">
                  <a:moveTo>
                    <a:pt x="1416" y="150"/>
                  </a:moveTo>
                  <a:cubicBezTo>
                    <a:pt x="1469" y="225"/>
                    <a:pt x="1639" y="416"/>
                    <a:pt x="1799" y="618"/>
                  </a:cubicBezTo>
                  <a:cubicBezTo>
                    <a:pt x="1927" y="767"/>
                    <a:pt x="2043" y="916"/>
                    <a:pt x="2118" y="1012"/>
                  </a:cubicBezTo>
                  <a:cubicBezTo>
                    <a:pt x="1991" y="1012"/>
                    <a:pt x="1809" y="1022"/>
                    <a:pt x="1618" y="1022"/>
                  </a:cubicBezTo>
                  <a:cubicBezTo>
                    <a:pt x="1459" y="1033"/>
                    <a:pt x="1299" y="1033"/>
                    <a:pt x="1171" y="1033"/>
                  </a:cubicBezTo>
                  <a:lnTo>
                    <a:pt x="1012" y="1033"/>
                  </a:lnTo>
                  <a:lnTo>
                    <a:pt x="905" y="895"/>
                  </a:lnTo>
                  <a:cubicBezTo>
                    <a:pt x="830" y="810"/>
                    <a:pt x="735" y="682"/>
                    <a:pt x="629" y="554"/>
                  </a:cubicBezTo>
                  <a:cubicBezTo>
                    <a:pt x="511" y="416"/>
                    <a:pt x="394" y="267"/>
                    <a:pt x="309" y="182"/>
                  </a:cubicBezTo>
                  <a:cubicBezTo>
                    <a:pt x="437" y="171"/>
                    <a:pt x="617" y="171"/>
                    <a:pt x="799" y="171"/>
                  </a:cubicBezTo>
                  <a:cubicBezTo>
                    <a:pt x="1054" y="161"/>
                    <a:pt x="1320" y="161"/>
                    <a:pt x="1416" y="150"/>
                  </a:cubicBezTo>
                  <a:close/>
                  <a:moveTo>
                    <a:pt x="1437" y="1"/>
                  </a:moveTo>
                  <a:cubicBezTo>
                    <a:pt x="1437" y="1"/>
                    <a:pt x="1118" y="22"/>
                    <a:pt x="799" y="22"/>
                  </a:cubicBezTo>
                  <a:cubicBezTo>
                    <a:pt x="469" y="33"/>
                    <a:pt x="160" y="33"/>
                    <a:pt x="160" y="33"/>
                  </a:cubicBezTo>
                  <a:lnTo>
                    <a:pt x="0" y="33"/>
                  </a:lnTo>
                  <a:lnTo>
                    <a:pt x="96" y="150"/>
                  </a:lnTo>
                  <a:cubicBezTo>
                    <a:pt x="96" y="150"/>
                    <a:pt x="309" y="395"/>
                    <a:pt x="511" y="650"/>
                  </a:cubicBezTo>
                  <a:cubicBezTo>
                    <a:pt x="617" y="767"/>
                    <a:pt x="714" y="895"/>
                    <a:pt x="788" y="991"/>
                  </a:cubicBezTo>
                  <a:lnTo>
                    <a:pt x="937" y="1171"/>
                  </a:lnTo>
                  <a:lnTo>
                    <a:pt x="1618" y="1171"/>
                  </a:lnTo>
                  <a:cubicBezTo>
                    <a:pt x="1948" y="1161"/>
                    <a:pt x="2267" y="1150"/>
                    <a:pt x="2267" y="1150"/>
                  </a:cubicBezTo>
                  <a:lnTo>
                    <a:pt x="2416" y="1150"/>
                  </a:lnTo>
                  <a:lnTo>
                    <a:pt x="2320" y="1033"/>
                  </a:lnTo>
                  <a:lnTo>
                    <a:pt x="1916" y="523"/>
                  </a:lnTo>
                  <a:cubicBezTo>
                    <a:pt x="1714" y="277"/>
                    <a:pt x="1501" y="33"/>
                    <a:pt x="1501" y="33"/>
                  </a:cubicBezTo>
                  <a:lnTo>
                    <a:pt x="148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7"/>
            <p:cNvSpPr/>
            <p:nvPr/>
          </p:nvSpPr>
          <p:spPr>
            <a:xfrm>
              <a:off x="4313400" y="4995025"/>
              <a:ext cx="26100" cy="12525"/>
            </a:xfrm>
            <a:custGeom>
              <a:avLst/>
              <a:gdLst/>
              <a:ahLst/>
              <a:cxnLst/>
              <a:rect l="l" t="t" r="r" b="b"/>
              <a:pathLst>
                <a:path w="1044" h="501" extrusionOk="0">
                  <a:moveTo>
                    <a:pt x="320" y="0"/>
                  </a:moveTo>
                  <a:cubicBezTo>
                    <a:pt x="160" y="11"/>
                    <a:pt x="0" y="11"/>
                    <a:pt x="0" y="11"/>
                  </a:cubicBezTo>
                  <a:cubicBezTo>
                    <a:pt x="0" y="11"/>
                    <a:pt x="107" y="128"/>
                    <a:pt x="202" y="256"/>
                  </a:cubicBezTo>
                  <a:cubicBezTo>
                    <a:pt x="309" y="383"/>
                    <a:pt x="405" y="501"/>
                    <a:pt x="405" y="501"/>
                  </a:cubicBezTo>
                  <a:lnTo>
                    <a:pt x="724" y="501"/>
                  </a:lnTo>
                  <a:cubicBezTo>
                    <a:pt x="883" y="490"/>
                    <a:pt x="1043" y="490"/>
                    <a:pt x="1043" y="490"/>
                  </a:cubicBezTo>
                  <a:cubicBezTo>
                    <a:pt x="1043" y="490"/>
                    <a:pt x="937" y="362"/>
                    <a:pt x="841" y="246"/>
                  </a:cubicBezTo>
                  <a:cubicBezTo>
                    <a:pt x="734" y="118"/>
                    <a:pt x="639" y="0"/>
                    <a:pt x="63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7"/>
            <p:cNvSpPr/>
            <p:nvPr/>
          </p:nvSpPr>
          <p:spPr>
            <a:xfrm>
              <a:off x="4241575" y="5055150"/>
              <a:ext cx="79025" cy="52975"/>
            </a:xfrm>
            <a:custGeom>
              <a:avLst/>
              <a:gdLst/>
              <a:ahLst/>
              <a:cxnLst/>
              <a:rect l="l" t="t" r="r" b="b"/>
              <a:pathLst>
                <a:path w="3161" h="2119" extrusionOk="0">
                  <a:moveTo>
                    <a:pt x="298" y="203"/>
                  </a:moveTo>
                  <a:lnTo>
                    <a:pt x="298" y="203"/>
                  </a:lnTo>
                  <a:cubicBezTo>
                    <a:pt x="468" y="224"/>
                    <a:pt x="777" y="277"/>
                    <a:pt x="1075" y="309"/>
                  </a:cubicBezTo>
                  <a:cubicBezTo>
                    <a:pt x="1469" y="373"/>
                    <a:pt x="1883" y="416"/>
                    <a:pt x="2001" y="426"/>
                  </a:cubicBezTo>
                  <a:cubicBezTo>
                    <a:pt x="2065" y="522"/>
                    <a:pt x="2277" y="873"/>
                    <a:pt x="2479" y="1214"/>
                  </a:cubicBezTo>
                  <a:cubicBezTo>
                    <a:pt x="2650" y="1501"/>
                    <a:pt x="2810" y="1788"/>
                    <a:pt x="2895" y="1948"/>
                  </a:cubicBezTo>
                  <a:lnTo>
                    <a:pt x="2735" y="1927"/>
                  </a:lnTo>
                  <a:cubicBezTo>
                    <a:pt x="2554" y="1906"/>
                    <a:pt x="2309" y="1873"/>
                    <a:pt x="2075" y="1831"/>
                  </a:cubicBezTo>
                  <a:cubicBezTo>
                    <a:pt x="1670" y="1778"/>
                    <a:pt x="1266" y="1714"/>
                    <a:pt x="1149" y="1693"/>
                  </a:cubicBezTo>
                  <a:cubicBezTo>
                    <a:pt x="1096" y="1586"/>
                    <a:pt x="904" y="1225"/>
                    <a:pt x="702" y="884"/>
                  </a:cubicBezTo>
                  <a:cubicBezTo>
                    <a:pt x="585" y="671"/>
                    <a:pt x="457" y="469"/>
                    <a:pt x="362" y="320"/>
                  </a:cubicBezTo>
                  <a:lnTo>
                    <a:pt x="298" y="203"/>
                  </a:lnTo>
                  <a:close/>
                  <a:moveTo>
                    <a:pt x="0" y="0"/>
                  </a:moveTo>
                  <a:lnTo>
                    <a:pt x="244" y="395"/>
                  </a:lnTo>
                  <a:cubicBezTo>
                    <a:pt x="330" y="544"/>
                    <a:pt x="457" y="745"/>
                    <a:pt x="575" y="958"/>
                  </a:cubicBezTo>
                  <a:cubicBezTo>
                    <a:pt x="809" y="1363"/>
                    <a:pt x="1043" y="1788"/>
                    <a:pt x="1043" y="1788"/>
                  </a:cubicBezTo>
                  <a:lnTo>
                    <a:pt x="1053" y="1821"/>
                  </a:lnTo>
                  <a:lnTo>
                    <a:pt x="1096" y="1831"/>
                  </a:lnTo>
                  <a:cubicBezTo>
                    <a:pt x="1096" y="1831"/>
                    <a:pt x="1575" y="1916"/>
                    <a:pt x="2054" y="1980"/>
                  </a:cubicBezTo>
                  <a:cubicBezTo>
                    <a:pt x="2288" y="2012"/>
                    <a:pt x="2533" y="2044"/>
                    <a:pt x="2724" y="2076"/>
                  </a:cubicBezTo>
                  <a:lnTo>
                    <a:pt x="3160" y="2119"/>
                  </a:lnTo>
                  <a:lnTo>
                    <a:pt x="3096" y="2001"/>
                  </a:lnTo>
                  <a:cubicBezTo>
                    <a:pt x="3096" y="1991"/>
                    <a:pt x="2852" y="1554"/>
                    <a:pt x="2607" y="1139"/>
                  </a:cubicBezTo>
                  <a:cubicBezTo>
                    <a:pt x="2363" y="724"/>
                    <a:pt x="2107" y="320"/>
                    <a:pt x="2107" y="320"/>
                  </a:cubicBezTo>
                  <a:lnTo>
                    <a:pt x="2086" y="288"/>
                  </a:lnTo>
                  <a:lnTo>
                    <a:pt x="2054" y="288"/>
                  </a:lnTo>
                  <a:cubicBezTo>
                    <a:pt x="2043" y="288"/>
                    <a:pt x="1564" y="235"/>
                    <a:pt x="1096" y="171"/>
                  </a:cubicBezTo>
                  <a:cubicBezTo>
                    <a:pt x="628" y="107"/>
                    <a:pt x="159" y="33"/>
                    <a:pt x="159" y="33"/>
                  </a:cubicBezTo>
                  <a:lnTo>
                    <a:pt x="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7"/>
            <p:cNvSpPr/>
            <p:nvPr/>
          </p:nvSpPr>
          <p:spPr>
            <a:xfrm>
              <a:off x="4253525" y="5063125"/>
              <a:ext cx="55375" cy="37025"/>
            </a:xfrm>
            <a:custGeom>
              <a:avLst/>
              <a:gdLst/>
              <a:ahLst/>
              <a:cxnLst/>
              <a:rect l="l" t="t" r="r" b="b"/>
              <a:pathLst>
                <a:path w="2215" h="1481" extrusionOk="0">
                  <a:moveTo>
                    <a:pt x="288" y="192"/>
                  </a:moveTo>
                  <a:lnTo>
                    <a:pt x="288" y="192"/>
                  </a:lnTo>
                  <a:cubicBezTo>
                    <a:pt x="416" y="213"/>
                    <a:pt x="586" y="246"/>
                    <a:pt x="767" y="267"/>
                  </a:cubicBezTo>
                  <a:cubicBezTo>
                    <a:pt x="1022" y="299"/>
                    <a:pt x="1278" y="331"/>
                    <a:pt x="1374" y="341"/>
                  </a:cubicBezTo>
                  <a:cubicBezTo>
                    <a:pt x="1416" y="416"/>
                    <a:pt x="1554" y="639"/>
                    <a:pt x="1693" y="863"/>
                  </a:cubicBezTo>
                  <a:cubicBezTo>
                    <a:pt x="1788" y="1033"/>
                    <a:pt x="1885" y="1193"/>
                    <a:pt x="1937" y="1299"/>
                  </a:cubicBezTo>
                  <a:lnTo>
                    <a:pt x="1438" y="1235"/>
                  </a:lnTo>
                  <a:cubicBezTo>
                    <a:pt x="1182" y="1204"/>
                    <a:pt x="927" y="1161"/>
                    <a:pt x="831" y="1140"/>
                  </a:cubicBezTo>
                  <a:cubicBezTo>
                    <a:pt x="788" y="1065"/>
                    <a:pt x="660" y="831"/>
                    <a:pt x="533" y="618"/>
                  </a:cubicBezTo>
                  <a:lnTo>
                    <a:pt x="331" y="267"/>
                  </a:lnTo>
                  <a:lnTo>
                    <a:pt x="288" y="192"/>
                  </a:lnTo>
                  <a:close/>
                  <a:moveTo>
                    <a:pt x="1" y="1"/>
                  </a:moveTo>
                  <a:lnTo>
                    <a:pt x="405" y="693"/>
                  </a:lnTo>
                  <a:cubicBezTo>
                    <a:pt x="565" y="958"/>
                    <a:pt x="724" y="1246"/>
                    <a:pt x="724" y="1246"/>
                  </a:cubicBezTo>
                  <a:lnTo>
                    <a:pt x="745" y="1278"/>
                  </a:lnTo>
                  <a:lnTo>
                    <a:pt x="778" y="1278"/>
                  </a:lnTo>
                  <a:lnTo>
                    <a:pt x="1416" y="1384"/>
                  </a:lnTo>
                  <a:lnTo>
                    <a:pt x="1874" y="1448"/>
                  </a:lnTo>
                  <a:lnTo>
                    <a:pt x="2214" y="1480"/>
                  </a:lnTo>
                  <a:lnTo>
                    <a:pt x="2214" y="1480"/>
                  </a:lnTo>
                  <a:lnTo>
                    <a:pt x="2140" y="1363"/>
                  </a:lnTo>
                  <a:cubicBezTo>
                    <a:pt x="2140" y="1363"/>
                    <a:pt x="1980" y="1076"/>
                    <a:pt x="1810" y="788"/>
                  </a:cubicBezTo>
                  <a:cubicBezTo>
                    <a:pt x="1650" y="511"/>
                    <a:pt x="1480" y="235"/>
                    <a:pt x="1480" y="235"/>
                  </a:cubicBezTo>
                  <a:lnTo>
                    <a:pt x="1459" y="203"/>
                  </a:lnTo>
                  <a:lnTo>
                    <a:pt x="1427" y="203"/>
                  </a:lnTo>
                  <a:lnTo>
                    <a:pt x="788" y="118"/>
                  </a:lnTo>
                  <a:cubicBezTo>
                    <a:pt x="469" y="76"/>
                    <a:pt x="161" y="33"/>
                    <a:pt x="161" y="33"/>
                  </a:cubicBezTo>
                  <a:lnTo>
                    <a:pt x="1"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7"/>
            <p:cNvSpPr/>
            <p:nvPr/>
          </p:nvSpPr>
          <p:spPr>
            <a:xfrm>
              <a:off x="4269500" y="5073775"/>
              <a:ext cx="23700" cy="15975"/>
            </a:xfrm>
            <a:custGeom>
              <a:avLst/>
              <a:gdLst/>
              <a:ahLst/>
              <a:cxnLst/>
              <a:rect l="l" t="t" r="r" b="b"/>
              <a:pathLst>
                <a:path w="948" h="639" extrusionOk="0">
                  <a:moveTo>
                    <a:pt x="0" y="0"/>
                  </a:moveTo>
                  <a:cubicBezTo>
                    <a:pt x="0" y="0"/>
                    <a:pt x="75" y="139"/>
                    <a:pt x="160" y="277"/>
                  </a:cubicBezTo>
                  <a:cubicBezTo>
                    <a:pt x="234" y="416"/>
                    <a:pt x="319" y="554"/>
                    <a:pt x="319" y="554"/>
                  </a:cubicBezTo>
                  <a:cubicBezTo>
                    <a:pt x="319" y="554"/>
                    <a:pt x="479" y="575"/>
                    <a:pt x="628" y="596"/>
                  </a:cubicBezTo>
                  <a:lnTo>
                    <a:pt x="948" y="639"/>
                  </a:lnTo>
                  <a:cubicBezTo>
                    <a:pt x="948" y="639"/>
                    <a:pt x="862" y="501"/>
                    <a:pt x="788" y="362"/>
                  </a:cubicBezTo>
                  <a:lnTo>
                    <a:pt x="617" y="85"/>
                  </a:lnTo>
                  <a:cubicBezTo>
                    <a:pt x="617" y="85"/>
                    <a:pt x="468" y="64"/>
                    <a:pt x="309" y="43"/>
                  </a:cubicBezTo>
                  <a:cubicBezTo>
                    <a:pt x="149" y="22"/>
                    <a:pt x="0" y="0"/>
                    <a:pt x="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7"/>
            <p:cNvSpPr/>
            <p:nvPr/>
          </p:nvSpPr>
          <p:spPr>
            <a:xfrm>
              <a:off x="4188900" y="5121650"/>
              <a:ext cx="68900" cy="64425"/>
            </a:xfrm>
            <a:custGeom>
              <a:avLst/>
              <a:gdLst/>
              <a:ahLst/>
              <a:cxnLst/>
              <a:rect l="l" t="t" r="r" b="b"/>
              <a:pathLst>
                <a:path w="2756" h="2577" extrusionOk="0">
                  <a:moveTo>
                    <a:pt x="266" y="246"/>
                  </a:moveTo>
                  <a:cubicBezTo>
                    <a:pt x="436" y="299"/>
                    <a:pt x="734" y="395"/>
                    <a:pt x="1022" y="480"/>
                  </a:cubicBezTo>
                  <a:cubicBezTo>
                    <a:pt x="1405" y="597"/>
                    <a:pt x="1798" y="703"/>
                    <a:pt x="1916" y="736"/>
                  </a:cubicBezTo>
                  <a:cubicBezTo>
                    <a:pt x="1958" y="842"/>
                    <a:pt x="2117" y="1214"/>
                    <a:pt x="2266" y="1597"/>
                  </a:cubicBezTo>
                  <a:cubicBezTo>
                    <a:pt x="2394" y="1895"/>
                    <a:pt x="2500" y="2183"/>
                    <a:pt x="2564" y="2374"/>
                  </a:cubicBezTo>
                  <a:cubicBezTo>
                    <a:pt x="2384" y="2321"/>
                    <a:pt x="2075" y="2236"/>
                    <a:pt x="1767" y="2140"/>
                  </a:cubicBezTo>
                  <a:cubicBezTo>
                    <a:pt x="1383" y="2023"/>
                    <a:pt x="1000" y="1895"/>
                    <a:pt x="883" y="1853"/>
                  </a:cubicBezTo>
                  <a:cubicBezTo>
                    <a:pt x="840" y="1736"/>
                    <a:pt x="702" y="1353"/>
                    <a:pt x="564" y="980"/>
                  </a:cubicBezTo>
                  <a:cubicBezTo>
                    <a:pt x="447" y="693"/>
                    <a:pt x="330" y="416"/>
                    <a:pt x="266" y="246"/>
                  </a:cubicBezTo>
                  <a:close/>
                  <a:moveTo>
                    <a:pt x="0" y="1"/>
                  </a:moveTo>
                  <a:lnTo>
                    <a:pt x="64" y="150"/>
                  </a:lnTo>
                  <a:cubicBezTo>
                    <a:pt x="64" y="161"/>
                    <a:pt x="255" y="597"/>
                    <a:pt x="426" y="1034"/>
                  </a:cubicBezTo>
                  <a:cubicBezTo>
                    <a:pt x="596" y="1469"/>
                    <a:pt x="755" y="1927"/>
                    <a:pt x="755" y="1938"/>
                  </a:cubicBezTo>
                  <a:lnTo>
                    <a:pt x="766" y="1970"/>
                  </a:lnTo>
                  <a:lnTo>
                    <a:pt x="798" y="1980"/>
                  </a:lnTo>
                  <a:cubicBezTo>
                    <a:pt x="809" y="1980"/>
                    <a:pt x="1266" y="2140"/>
                    <a:pt x="1724" y="2278"/>
                  </a:cubicBezTo>
                  <a:cubicBezTo>
                    <a:pt x="2096" y="2396"/>
                    <a:pt x="2469" y="2502"/>
                    <a:pt x="2628" y="2545"/>
                  </a:cubicBezTo>
                  <a:lnTo>
                    <a:pt x="2756" y="2576"/>
                  </a:lnTo>
                  <a:lnTo>
                    <a:pt x="2756" y="2481"/>
                  </a:lnTo>
                  <a:lnTo>
                    <a:pt x="2756" y="2427"/>
                  </a:lnTo>
                  <a:lnTo>
                    <a:pt x="2735" y="2417"/>
                  </a:lnTo>
                  <a:cubicBezTo>
                    <a:pt x="2682" y="2257"/>
                    <a:pt x="2554" y="1895"/>
                    <a:pt x="2405" y="1544"/>
                  </a:cubicBezTo>
                  <a:cubicBezTo>
                    <a:pt x="2224" y="1086"/>
                    <a:pt x="2032" y="650"/>
                    <a:pt x="2032" y="639"/>
                  </a:cubicBezTo>
                  <a:lnTo>
                    <a:pt x="2022" y="608"/>
                  </a:lnTo>
                  <a:lnTo>
                    <a:pt x="1990" y="597"/>
                  </a:lnTo>
                  <a:cubicBezTo>
                    <a:pt x="1979" y="597"/>
                    <a:pt x="1511" y="480"/>
                    <a:pt x="1064" y="341"/>
                  </a:cubicBezTo>
                  <a:cubicBezTo>
                    <a:pt x="617" y="214"/>
                    <a:pt x="159" y="54"/>
                    <a:pt x="159" y="54"/>
                  </a:cubicBezTo>
                  <a:lnTo>
                    <a:pt x="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7"/>
            <p:cNvSpPr/>
            <p:nvPr/>
          </p:nvSpPr>
          <p:spPr>
            <a:xfrm>
              <a:off x="4199525" y="5131525"/>
              <a:ext cx="48975" cy="45250"/>
            </a:xfrm>
            <a:custGeom>
              <a:avLst/>
              <a:gdLst/>
              <a:ahLst/>
              <a:cxnLst/>
              <a:rect l="l" t="t" r="r" b="b"/>
              <a:pathLst>
                <a:path w="1959" h="1810" extrusionOk="0">
                  <a:moveTo>
                    <a:pt x="256" y="234"/>
                  </a:moveTo>
                  <a:lnTo>
                    <a:pt x="299" y="255"/>
                  </a:lnTo>
                  <a:cubicBezTo>
                    <a:pt x="415" y="287"/>
                    <a:pt x="575" y="341"/>
                    <a:pt x="724" y="383"/>
                  </a:cubicBezTo>
                  <a:cubicBezTo>
                    <a:pt x="969" y="457"/>
                    <a:pt x="1214" y="521"/>
                    <a:pt x="1309" y="553"/>
                  </a:cubicBezTo>
                  <a:cubicBezTo>
                    <a:pt x="1342" y="639"/>
                    <a:pt x="1437" y="873"/>
                    <a:pt x="1543" y="1117"/>
                  </a:cubicBezTo>
                  <a:cubicBezTo>
                    <a:pt x="1597" y="1266"/>
                    <a:pt x="1661" y="1415"/>
                    <a:pt x="1703" y="1532"/>
                  </a:cubicBezTo>
                  <a:lnTo>
                    <a:pt x="1714" y="1585"/>
                  </a:lnTo>
                  <a:cubicBezTo>
                    <a:pt x="1597" y="1554"/>
                    <a:pt x="1416" y="1500"/>
                    <a:pt x="1235" y="1436"/>
                  </a:cubicBezTo>
                  <a:cubicBezTo>
                    <a:pt x="980" y="1362"/>
                    <a:pt x="735" y="1287"/>
                    <a:pt x="649" y="1256"/>
                  </a:cubicBezTo>
                  <a:cubicBezTo>
                    <a:pt x="618" y="1171"/>
                    <a:pt x="533" y="925"/>
                    <a:pt x="437" y="681"/>
                  </a:cubicBezTo>
                  <a:cubicBezTo>
                    <a:pt x="373" y="521"/>
                    <a:pt x="299" y="351"/>
                    <a:pt x="256" y="234"/>
                  </a:cubicBezTo>
                  <a:close/>
                  <a:moveTo>
                    <a:pt x="1" y="0"/>
                  </a:moveTo>
                  <a:lnTo>
                    <a:pt x="65" y="149"/>
                  </a:lnTo>
                  <a:cubicBezTo>
                    <a:pt x="65" y="149"/>
                    <a:pt x="181" y="436"/>
                    <a:pt x="299" y="734"/>
                  </a:cubicBezTo>
                  <a:cubicBezTo>
                    <a:pt x="415" y="1032"/>
                    <a:pt x="522" y="1341"/>
                    <a:pt x="522" y="1341"/>
                  </a:cubicBezTo>
                  <a:lnTo>
                    <a:pt x="533" y="1372"/>
                  </a:lnTo>
                  <a:lnTo>
                    <a:pt x="575" y="1383"/>
                  </a:lnTo>
                  <a:cubicBezTo>
                    <a:pt x="575" y="1383"/>
                    <a:pt x="873" y="1490"/>
                    <a:pt x="1193" y="1585"/>
                  </a:cubicBezTo>
                  <a:cubicBezTo>
                    <a:pt x="1501" y="1681"/>
                    <a:pt x="1820" y="1767"/>
                    <a:pt x="1820" y="1767"/>
                  </a:cubicBezTo>
                  <a:lnTo>
                    <a:pt x="1959" y="1809"/>
                  </a:lnTo>
                  <a:lnTo>
                    <a:pt x="1959" y="1809"/>
                  </a:lnTo>
                  <a:lnTo>
                    <a:pt x="1831" y="1479"/>
                  </a:lnTo>
                  <a:cubicBezTo>
                    <a:pt x="1789" y="1362"/>
                    <a:pt x="1735" y="1213"/>
                    <a:pt x="1671" y="1064"/>
                  </a:cubicBezTo>
                  <a:cubicBezTo>
                    <a:pt x="1554" y="755"/>
                    <a:pt x="1427" y="457"/>
                    <a:pt x="1427" y="457"/>
                  </a:cubicBezTo>
                  <a:lnTo>
                    <a:pt x="1416" y="426"/>
                  </a:lnTo>
                  <a:lnTo>
                    <a:pt x="1384" y="415"/>
                  </a:lnTo>
                  <a:cubicBezTo>
                    <a:pt x="1384" y="415"/>
                    <a:pt x="1065" y="330"/>
                    <a:pt x="767" y="244"/>
                  </a:cubicBezTo>
                  <a:cubicBezTo>
                    <a:pt x="618" y="192"/>
                    <a:pt x="458" y="149"/>
                    <a:pt x="341" y="106"/>
                  </a:cubicBezTo>
                  <a:lnTo>
                    <a:pt x="1"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7"/>
            <p:cNvSpPr/>
            <p:nvPr/>
          </p:nvSpPr>
          <p:spPr>
            <a:xfrm>
              <a:off x="4213625" y="5144550"/>
              <a:ext cx="21050" cy="19450"/>
            </a:xfrm>
            <a:custGeom>
              <a:avLst/>
              <a:gdLst/>
              <a:ahLst/>
              <a:cxnLst/>
              <a:rect l="l" t="t" r="r" b="b"/>
              <a:pathLst>
                <a:path w="842" h="778" extrusionOk="0">
                  <a:moveTo>
                    <a:pt x="0" y="0"/>
                  </a:moveTo>
                  <a:cubicBezTo>
                    <a:pt x="0" y="0"/>
                    <a:pt x="54" y="149"/>
                    <a:pt x="118" y="288"/>
                  </a:cubicBezTo>
                  <a:lnTo>
                    <a:pt x="224" y="586"/>
                  </a:lnTo>
                  <a:cubicBezTo>
                    <a:pt x="224" y="586"/>
                    <a:pt x="383" y="639"/>
                    <a:pt x="532" y="681"/>
                  </a:cubicBezTo>
                  <a:cubicBezTo>
                    <a:pt x="681" y="724"/>
                    <a:pt x="841" y="777"/>
                    <a:pt x="841" y="777"/>
                  </a:cubicBezTo>
                  <a:cubicBezTo>
                    <a:pt x="841" y="777"/>
                    <a:pt x="778" y="628"/>
                    <a:pt x="724" y="479"/>
                  </a:cubicBezTo>
                  <a:cubicBezTo>
                    <a:pt x="671" y="330"/>
                    <a:pt x="607" y="181"/>
                    <a:pt x="607" y="181"/>
                  </a:cubicBezTo>
                  <a:lnTo>
                    <a:pt x="309" y="96"/>
                  </a:lnTo>
                  <a:cubicBezTo>
                    <a:pt x="149" y="43"/>
                    <a:pt x="0" y="0"/>
                    <a:pt x="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7"/>
            <p:cNvSpPr/>
            <p:nvPr/>
          </p:nvSpPr>
          <p:spPr>
            <a:xfrm>
              <a:off x="4126625" y="5179125"/>
              <a:ext cx="59100" cy="74800"/>
            </a:xfrm>
            <a:custGeom>
              <a:avLst/>
              <a:gdLst/>
              <a:ahLst/>
              <a:cxnLst/>
              <a:rect l="l" t="t" r="r" b="b"/>
              <a:pathLst>
                <a:path w="2364" h="2992" extrusionOk="0">
                  <a:moveTo>
                    <a:pt x="224" y="288"/>
                  </a:moveTo>
                  <a:cubicBezTo>
                    <a:pt x="384" y="362"/>
                    <a:pt x="661" y="511"/>
                    <a:pt x="937" y="639"/>
                  </a:cubicBezTo>
                  <a:cubicBezTo>
                    <a:pt x="1139" y="745"/>
                    <a:pt x="1342" y="831"/>
                    <a:pt x="1501" y="905"/>
                  </a:cubicBezTo>
                  <a:lnTo>
                    <a:pt x="1778" y="1022"/>
                  </a:lnTo>
                  <a:lnTo>
                    <a:pt x="1853" y="1320"/>
                  </a:lnTo>
                  <a:cubicBezTo>
                    <a:pt x="1895" y="1501"/>
                    <a:pt x="1948" y="1714"/>
                    <a:pt x="2002" y="1937"/>
                  </a:cubicBezTo>
                  <a:cubicBezTo>
                    <a:pt x="2065" y="2246"/>
                    <a:pt x="2129" y="2566"/>
                    <a:pt x="2161" y="2746"/>
                  </a:cubicBezTo>
                  <a:cubicBezTo>
                    <a:pt x="2002" y="2672"/>
                    <a:pt x="1704" y="2533"/>
                    <a:pt x="1416" y="2395"/>
                  </a:cubicBezTo>
                  <a:cubicBezTo>
                    <a:pt x="1171" y="2278"/>
                    <a:pt x="969" y="2171"/>
                    <a:pt x="820" y="2097"/>
                  </a:cubicBezTo>
                  <a:lnTo>
                    <a:pt x="586" y="1970"/>
                  </a:lnTo>
                  <a:lnTo>
                    <a:pt x="533" y="1714"/>
                  </a:lnTo>
                  <a:cubicBezTo>
                    <a:pt x="501" y="1512"/>
                    <a:pt x="448" y="1246"/>
                    <a:pt x="405" y="1065"/>
                  </a:cubicBezTo>
                  <a:cubicBezTo>
                    <a:pt x="341" y="756"/>
                    <a:pt x="266" y="459"/>
                    <a:pt x="224" y="288"/>
                  </a:cubicBezTo>
                  <a:close/>
                  <a:moveTo>
                    <a:pt x="1" y="0"/>
                  </a:moveTo>
                  <a:lnTo>
                    <a:pt x="43" y="161"/>
                  </a:lnTo>
                  <a:cubicBezTo>
                    <a:pt x="43" y="171"/>
                    <a:pt x="160" y="629"/>
                    <a:pt x="256" y="1097"/>
                  </a:cubicBezTo>
                  <a:cubicBezTo>
                    <a:pt x="299" y="1278"/>
                    <a:pt x="352" y="1544"/>
                    <a:pt x="394" y="1736"/>
                  </a:cubicBezTo>
                  <a:lnTo>
                    <a:pt x="448" y="2065"/>
                  </a:lnTo>
                  <a:lnTo>
                    <a:pt x="756" y="2225"/>
                  </a:lnTo>
                  <a:cubicBezTo>
                    <a:pt x="905" y="2299"/>
                    <a:pt x="1108" y="2406"/>
                    <a:pt x="1352" y="2523"/>
                  </a:cubicBezTo>
                  <a:cubicBezTo>
                    <a:pt x="1778" y="2736"/>
                    <a:pt x="2225" y="2938"/>
                    <a:pt x="2236" y="2938"/>
                  </a:cubicBezTo>
                  <a:lnTo>
                    <a:pt x="2363" y="2991"/>
                  </a:lnTo>
                  <a:lnTo>
                    <a:pt x="2331" y="2853"/>
                  </a:lnTo>
                  <a:cubicBezTo>
                    <a:pt x="2331" y="2853"/>
                    <a:pt x="2246" y="2374"/>
                    <a:pt x="2139" y="1906"/>
                  </a:cubicBezTo>
                  <a:cubicBezTo>
                    <a:pt x="2097" y="1682"/>
                    <a:pt x="2044" y="1459"/>
                    <a:pt x="1990" y="1289"/>
                  </a:cubicBezTo>
                  <a:lnTo>
                    <a:pt x="1905" y="927"/>
                  </a:lnTo>
                  <a:lnTo>
                    <a:pt x="1565" y="767"/>
                  </a:lnTo>
                  <a:cubicBezTo>
                    <a:pt x="1406" y="703"/>
                    <a:pt x="1203" y="608"/>
                    <a:pt x="1001" y="511"/>
                  </a:cubicBezTo>
                  <a:cubicBezTo>
                    <a:pt x="576" y="298"/>
                    <a:pt x="150" y="86"/>
                    <a:pt x="150" y="75"/>
                  </a:cubicBezTo>
                  <a:lnTo>
                    <a:pt x="1"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7"/>
            <p:cNvSpPr/>
            <p:nvPr/>
          </p:nvSpPr>
          <p:spPr>
            <a:xfrm>
              <a:off x="4135675" y="5190575"/>
              <a:ext cx="41250" cy="52175"/>
            </a:xfrm>
            <a:custGeom>
              <a:avLst/>
              <a:gdLst/>
              <a:ahLst/>
              <a:cxnLst/>
              <a:rect l="l" t="t" r="r" b="b"/>
              <a:pathLst>
                <a:path w="1650" h="2087" extrusionOk="0">
                  <a:moveTo>
                    <a:pt x="214" y="277"/>
                  </a:moveTo>
                  <a:cubicBezTo>
                    <a:pt x="320" y="330"/>
                    <a:pt x="490" y="405"/>
                    <a:pt x="649" y="490"/>
                  </a:cubicBezTo>
                  <a:lnTo>
                    <a:pt x="1203" y="756"/>
                  </a:lnTo>
                  <a:lnTo>
                    <a:pt x="1342" y="1341"/>
                  </a:lnTo>
                  <a:cubicBezTo>
                    <a:pt x="1384" y="1522"/>
                    <a:pt x="1416" y="1713"/>
                    <a:pt x="1448" y="1831"/>
                  </a:cubicBezTo>
                  <a:cubicBezTo>
                    <a:pt x="1330" y="1777"/>
                    <a:pt x="1160" y="1703"/>
                    <a:pt x="990" y="1618"/>
                  </a:cubicBezTo>
                  <a:cubicBezTo>
                    <a:pt x="756" y="1501"/>
                    <a:pt x="533" y="1394"/>
                    <a:pt x="448" y="1352"/>
                  </a:cubicBezTo>
                  <a:cubicBezTo>
                    <a:pt x="426" y="1256"/>
                    <a:pt x="373" y="1001"/>
                    <a:pt x="320" y="745"/>
                  </a:cubicBezTo>
                  <a:cubicBezTo>
                    <a:pt x="277" y="575"/>
                    <a:pt x="245" y="394"/>
                    <a:pt x="214" y="277"/>
                  </a:cubicBezTo>
                  <a:close/>
                  <a:moveTo>
                    <a:pt x="1" y="1"/>
                  </a:moveTo>
                  <a:lnTo>
                    <a:pt x="32" y="150"/>
                  </a:lnTo>
                  <a:cubicBezTo>
                    <a:pt x="32" y="150"/>
                    <a:pt x="107" y="469"/>
                    <a:pt x="181" y="777"/>
                  </a:cubicBezTo>
                  <a:lnTo>
                    <a:pt x="309" y="1415"/>
                  </a:lnTo>
                  <a:lnTo>
                    <a:pt x="320" y="1448"/>
                  </a:lnTo>
                  <a:lnTo>
                    <a:pt x="351" y="1469"/>
                  </a:lnTo>
                  <a:lnTo>
                    <a:pt x="926" y="1746"/>
                  </a:lnTo>
                  <a:cubicBezTo>
                    <a:pt x="1214" y="1895"/>
                    <a:pt x="1512" y="2033"/>
                    <a:pt x="1512" y="2033"/>
                  </a:cubicBezTo>
                  <a:lnTo>
                    <a:pt x="1650" y="2086"/>
                  </a:lnTo>
                  <a:lnTo>
                    <a:pt x="1618" y="1948"/>
                  </a:lnTo>
                  <a:cubicBezTo>
                    <a:pt x="1618" y="1948"/>
                    <a:pt x="1554" y="1628"/>
                    <a:pt x="1479" y="1309"/>
                  </a:cubicBezTo>
                  <a:lnTo>
                    <a:pt x="1330" y="649"/>
                  </a:lnTo>
                  <a:lnTo>
                    <a:pt x="713" y="362"/>
                  </a:lnTo>
                  <a:cubicBezTo>
                    <a:pt x="426" y="213"/>
                    <a:pt x="139" y="75"/>
                    <a:pt x="139" y="75"/>
                  </a:cubicBezTo>
                  <a:lnTo>
                    <a:pt x="1"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7"/>
            <p:cNvSpPr/>
            <p:nvPr/>
          </p:nvSpPr>
          <p:spPr>
            <a:xfrm>
              <a:off x="4147375" y="5205475"/>
              <a:ext cx="17850" cy="22625"/>
            </a:xfrm>
            <a:custGeom>
              <a:avLst/>
              <a:gdLst/>
              <a:ahLst/>
              <a:cxnLst/>
              <a:rect l="l" t="t" r="r" b="b"/>
              <a:pathLst>
                <a:path w="714" h="905" extrusionOk="0">
                  <a:moveTo>
                    <a:pt x="1" y="0"/>
                  </a:moveTo>
                  <a:cubicBezTo>
                    <a:pt x="1" y="1"/>
                    <a:pt x="32" y="160"/>
                    <a:pt x="75" y="309"/>
                  </a:cubicBezTo>
                  <a:lnTo>
                    <a:pt x="139" y="628"/>
                  </a:lnTo>
                  <a:cubicBezTo>
                    <a:pt x="139" y="628"/>
                    <a:pt x="278" y="692"/>
                    <a:pt x="427" y="767"/>
                  </a:cubicBezTo>
                  <a:cubicBezTo>
                    <a:pt x="564" y="831"/>
                    <a:pt x="713" y="905"/>
                    <a:pt x="713" y="905"/>
                  </a:cubicBezTo>
                  <a:cubicBezTo>
                    <a:pt x="713" y="905"/>
                    <a:pt x="682" y="745"/>
                    <a:pt x="650" y="596"/>
                  </a:cubicBezTo>
                  <a:cubicBezTo>
                    <a:pt x="607" y="436"/>
                    <a:pt x="576" y="277"/>
                    <a:pt x="576" y="277"/>
                  </a:cubicBezTo>
                  <a:cubicBezTo>
                    <a:pt x="576" y="277"/>
                    <a:pt x="437" y="213"/>
                    <a:pt x="288" y="149"/>
                  </a:cubicBezTo>
                  <a:cubicBezTo>
                    <a:pt x="150" y="75"/>
                    <a:pt x="1" y="0"/>
                    <a:pt x="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7"/>
            <p:cNvSpPr/>
            <p:nvPr/>
          </p:nvSpPr>
          <p:spPr>
            <a:xfrm>
              <a:off x="4056125" y="5226475"/>
              <a:ext cx="46850" cy="83025"/>
            </a:xfrm>
            <a:custGeom>
              <a:avLst/>
              <a:gdLst/>
              <a:ahLst/>
              <a:cxnLst/>
              <a:rect l="l" t="t" r="r" b="b"/>
              <a:pathLst>
                <a:path w="1874" h="3321" extrusionOk="0">
                  <a:moveTo>
                    <a:pt x="182" y="310"/>
                  </a:moveTo>
                  <a:lnTo>
                    <a:pt x="182" y="310"/>
                  </a:lnTo>
                  <a:cubicBezTo>
                    <a:pt x="320" y="416"/>
                    <a:pt x="575" y="597"/>
                    <a:pt x="830" y="767"/>
                  </a:cubicBezTo>
                  <a:cubicBezTo>
                    <a:pt x="1022" y="906"/>
                    <a:pt x="1225" y="1044"/>
                    <a:pt x="1374" y="1140"/>
                  </a:cubicBezTo>
                  <a:lnTo>
                    <a:pt x="1597" y="1289"/>
                  </a:lnTo>
                  <a:lnTo>
                    <a:pt x="1629" y="1554"/>
                  </a:lnTo>
                  <a:cubicBezTo>
                    <a:pt x="1639" y="1725"/>
                    <a:pt x="1660" y="1970"/>
                    <a:pt x="1672" y="2214"/>
                  </a:cubicBezTo>
                  <a:cubicBezTo>
                    <a:pt x="1693" y="2534"/>
                    <a:pt x="1703" y="2864"/>
                    <a:pt x="1714" y="3044"/>
                  </a:cubicBezTo>
                  <a:lnTo>
                    <a:pt x="1554" y="2938"/>
                  </a:lnTo>
                  <a:cubicBezTo>
                    <a:pt x="1405" y="2843"/>
                    <a:pt x="1213" y="2715"/>
                    <a:pt x="1022" y="2576"/>
                  </a:cubicBezTo>
                  <a:cubicBezTo>
                    <a:pt x="692" y="2342"/>
                    <a:pt x="362" y="2098"/>
                    <a:pt x="267" y="2023"/>
                  </a:cubicBezTo>
                  <a:cubicBezTo>
                    <a:pt x="267" y="1906"/>
                    <a:pt x="256" y="1502"/>
                    <a:pt x="234" y="1108"/>
                  </a:cubicBezTo>
                  <a:cubicBezTo>
                    <a:pt x="224" y="873"/>
                    <a:pt x="203" y="629"/>
                    <a:pt x="192" y="448"/>
                  </a:cubicBezTo>
                  <a:lnTo>
                    <a:pt x="182" y="310"/>
                  </a:lnTo>
                  <a:close/>
                  <a:moveTo>
                    <a:pt x="0" y="1"/>
                  </a:moveTo>
                  <a:lnTo>
                    <a:pt x="43" y="469"/>
                  </a:lnTo>
                  <a:cubicBezTo>
                    <a:pt x="64" y="639"/>
                    <a:pt x="75" y="884"/>
                    <a:pt x="85" y="1108"/>
                  </a:cubicBezTo>
                  <a:cubicBezTo>
                    <a:pt x="118" y="1576"/>
                    <a:pt x="128" y="2065"/>
                    <a:pt x="128" y="2065"/>
                  </a:cubicBezTo>
                  <a:lnTo>
                    <a:pt x="128" y="2098"/>
                  </a:lnTo>
                  <a:lnTo>
                    <a:pt x="149" y="2129"/>
                  </a:lnTo>
                  <a:cubicBezTo>
                    <a:pt x="160" y="2129"/>
                    <a:pt x="543" y="2417"/>
                    <a:pt x="937" y="2694"/>
                  </a:cubicBezTo>
                  <a:cubicBezTo>
                    <a:pt x="1128" y="2831"/>
                    <a:pt x="1320" y="2959"/>
                    <a:pt x="1469" y="3055"/>
                  </a:cubicBezTo>
                  <a:lnTo>
                    <a:pt x="1873" y="3321"/>
                  </a:lnTo>
                  <a:lnTo>
                    <a:pt x="1873" y="3321"/>
                  </a:lnTo>
                  <a:lnTo>
                    <a:pt x="1863" y="3183"/>
                  </a:lnTo>
                  <a:cubicBezTo>
                    <a:pt x="1863" y="3172"/>
                    <a:pt x="1852" y="2682"/>
                    <a:pt x="1821" y="2204"/>
                  </a:cubicBezTo>
                  <a:cubicBezTo>
                    <a:pt x="1799" y="1959"/>
                    <a:pt x="1788" y="1715"/>
                    <a:pt x="1767" y="1544"/>
                  </a:cubicBezTo>
                  <a:lnTo>
                    <a:pt x="1746" y="1204"/>
                  </a:lnTo>
                  <a:lnTo>
                    <a:pt x="1459" y="1022"/>
                  </a:lnTo>
                  <a:cubicBezTo>
                    <a:pt x="1310" y="916"/>
                    <a:pt x="1107" y="788"/>
                    <a:pt x="905" y="650"/>
                  </a:cubicBezTo>
                  <a:lnTo>
                    <a:pt x="139" y="97"/>
                  </a:lnTo>
                  <a:lnTo>
                    <a:pt x="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7"/>
            <p:cNvSpPr/>
            <p:nvPr/>
          </p:nvSpPr>
          <p:spPr>
            <a:xfrm>
              <a:off x="4063325" y="5239000"/>
              <a:ext cx="32475" cy="58025"/>
            </a:xfrm>
            <a:custGeom>
              <a:avLst/>
              <a:gdLst/>
              <a:ahLst/>
              <a:cxnLst/>
              <a:rect l="l" t="t" r="r" b="b"/>
              <a:pathLst>
                <a:path w="1299" h="2321" extrusionOk="0">
                  <a:moveTo>
                    <a:pt x="170" y="309"/>
                  </a:moveTo>
                  <a:lnTo>
                    <a:pt x="170" y="309"/>
                  </a:lnTo>
                  <a:cubicBezTo>
                    <a:pt x="266" y="372"/>
                    <a:pt x="415" y="479"/>
                    <a:pt x="564" y="585"/>
                  </a:cubicBezTo>
                  <a:cubicBezTo>
                    <a:pt x="777" y="734"/>
                    <a:pt x="1000" y="873"/>
                    <a:pt x="1074" y="926"/>
                  </a:cubicBezTo>
                  <a:cubicBezTo>
                    <a:pt x="1074" y="1022"/>
                    <a:pt x="1096" y="1277"/>
                    <a:pt x="1117" y="1533"/>
                  </a:cubicBezTo>
                  <a:cubicBezTo>
                    <a:pt x="1128" y="1724"/>
                    <a:pt x="1138" y="1916"/>
                    <a:pt x="1138" y="2044"/>
                  </a:cubicBezTo>
                  <a:cubicBezTo>
                    <a:pt x="1043" y="1969"/>
                    <a:pt x="883" y="1862"/>
                    <a:pt x="724" y="1756"/>
                  </a:cubicBezTo>
                  <a:cubicBezTo>
                    <a:pt x="521" y="1607"/>
                    <a:pt x="308" y="1458"/>
                    <a:pt x="234" y="1405"/>
                  </a:cubicBezTo>
                  <a:cubicBezTo>
                    <a:pt x="223" y="1309"/>
                    <a:pt x="223" y="1053"/>
                    <a:pt x="202" y="788"/>
                  </a:cubicBezTo>
                  <a:cubicBezTo>
                    <a:pt x="192" y="607"/>
                    <a:pt x="181" y="426"/>
                    <a:pt x="170" y="309"/>
                  </a:cubicBezTo>
                  <a:close/>
                  <a:moveTo>
                    <a:pt x="0" y="0"/>
                  </a:moveTo>
                  <a:lnTo>
                    <a:pt x="10" y="160"/>
                  </a:lnTo>
                  <a:cubicBezTo>
                    <a:pt x="10" y="171"/>
                    <a:pt x="43" y="490"/>
                    <a:pt x="53" y="798"/>
                  </a:cubicBezTo>
                  <a:cubicBezTo>
                    <a:pt x="74" y="1117"/>
                    <a:pt x="85" y="1437"/>
                    <a:pt x="85" y="1437"/>
                  </a:cubicBezTo>
                  <a:lnTo>
                    <a:pt x="85" y="1479"/>
                  </a:lnTo>
                  <a:lnTo>
                    <a:pt x="117" y="1500"/>
                  </a:lnTo>
                  <a:cubicBezTo>
                    <a:pt x="117" y="1500"/>
                    <a:pt x="383" y="1692"/>
                    <a:pt x="649" y="1873"/>
                  </a:cubicBezTo>
                  <a:cubicBezTo>
                    <a:pt x="915" y="2065"/>
                    <a:pt x="1181" y="2245"/>
                    <a:pt x="1181" y="2245"/>
                  </a:cubicBezTo>
                  <a:lnTo>
                    <a:pt x="1298" y="2320"/>
                  </a:lnTo>
                  <a:lnTo>
                    <a:pt x="1298" y="2181"/>
                  </a:lnTo>
                  <a:cubicBezTo>
                    <a:pt x="1298" y="2181"/>
                    <a:pt x="1277" y="1852"/>
                    <a:pt x="1266" y="1522"/>
                  </a:cubicBezTo>
                  <a:cubicBezTo>
                    <a:pt x="1245" y="1202"/>
                    <a:pt x="1213" y="883"/>
                    <a:pt x="1213" y="883"/>
                  </a:cubicBezTo>
                  <a:lnTo>
                    <a:pt x="1213" y="841"/>
                  </a:lnTo>
                  <a:lnTo>
                    <a:pt x="1181" y="819"/>
                  </a:lnTo>
                  <a:cubicBezTo>
                    <a:pt x="1181" y="819"/>
                    <a:pt x="915" y="649"/>
                    <a:pt x="649" y="458"/>
                  </a:cubicBezTo>
                  <a:cubicBezTo>
                    <a:pt x="383" y="277"/>
                    <a:pt x="128" y="96"/>
                    <a:pt x="128" y="96"/>
                  </a:cubicBezTo>
                  <a:lnTo>
                    <a:pt x="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7"/>
            <p:cNvSpPr/>
            <p:nvPr/>
          </p:nvSpPr>
          <p:spPr>
            <a:xfrm>
              <a:off x="4072625" y="5255750"/>
              <a:ext cx="14125" cy="24775"/>
            </a:xfrm>
            <a:custGeom>
              <a:avLst/>
              <a:gdLst/>
              <a:ahLst/>
              <a:cxnLst/>
              <a:rect l="l" t="t" r="r" b="b"/>
              <a:pathLst>
                <a:path w="565" h="991" extrusionOk="0">
                  <a:moveTo>
                    <a:pt x="0" y="0"/>
                  </a:moveTo>
                  <a:lnTo>
                    <a:pt x="21" y="320"/>
                  </a:lnTo>
                  <a:lnTo>
                    <a:pt x="43" y="639"/>
                  </a:lnTo>
                  <a:cubicBezTo>
                    <a:pt x="43" y="639"/>
                    <a:pt x="170" y="724"/>
                    <a:pt x="298" y="820"/>
                  </a:cubicBezTo>
                  <a:cubicBezTo>
                    <a:pt x="426" y="905"/>
                    <a:pt x="565" y="990"/>
                    <a:pt x="565" y="990"/>
                  </a:cubicBezTo>
                  <a:lnTo>
                    <a:pt x="543" y="671"/>
                  </a:lnTo>
                  <a:cubicBezTo>
                    <a:pt x="532" y="522"/>
                    <a:pt x="522" y="362"/>
                    <a:pt x="522" y="362"/>
                  </a:cubicBezTo>
                  <a:cubicBezTo>
                    <a:pt x="522" y="362"/>
                    <a:pt x="394" y="267"/>
                    <a:pt x="256" y="182"/>
                  </a:cubicBezTo>
                  <a:cubicBezTo>
                    <a:pt x="128" y="86"/>
                    <a:pt x="0" y="0"/>
                    <a:pt x="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57"/>
            <p:cNvSpPr/>
            <p:nvPr/>
          </p:nvSpPr>
          <p:spPr>
            <a:xfrm>
              <a:off x="3973925" y="5262125"/>
              <a:ext cx="43375" cy="89175"/>
            </a:xfrm>
            <a:custGeom>
              <a:avLst/>
              <a:gdLst/>
              <a:ahLst/>
              <a:cxnLst/>
              <a:rect l="l" t="t" r="r" b="b"/>
              <a:pathLst>
                <a:path w="1735" h="3567" extrusionOk="0">
                  <a:moveTo>
                    <a:pt x="341" y="331"/>
                  </a:moveTo>
                  <a:cubicBezTo>
                    <a:pt x="469" y="459"/>
                    <a:pt x="682" y="672"/>
                    <a:pt x="905" y="884"/>
                  </a:cubicBezTo>
                  <a:cubicBezTo>
                    <a:pt x="1192" y="1161"/>
                    <a:pt x="1501" y="1438"/>
                    <a:pt x="1586" y="1512"/>
                  </a:cubicBezTo>
                  <a:cubicBezTo>
                    <a:pt x="1586" y="1629"/>
                    <a:pt x="1554" y="2034"/>
                    <a:pt x="1512" y="2438"/>
                  </a:cubicBezTo>
                  <a:cubicBezTo>
                    <a:pt x="1479" y="2757"/>
                    <a:pt x="1448" y="3087"/>
                    <a:pt x="1426" y="3268"/>
                  </a:cubicBezTo>
                  <a:lnTo>
                    <a:pt x="1309" y="3162"/>
                  </a:lnTo>
                  <a:cubicBezTo>
                    <a:pt x="1171" y="3034"/>
                    <a:pt x="990" y="2864"/>
                    <a:pt x="819" y="2694"/>
                  </a:cubicBezTo>
                  <a:cubicBezTo>
                    <a:pt x="533" y="2417"/>
                    <a:pt x="245" y="2129"/>
                    <a:pt x="160" y="2044"/>
                  </a:cubicBezTo>
                  <a:cubicBezTo>
                    <a:pt x="192" y="1927"/>
                    <a:pt x="213" y="1672"/>
                    <a:pt x="266" y="1119"/>
                  </a:cubicBezTo>
                  <a:cubicBezTo>
                    <a:pt x="298" y="884"/>
                    <a:pt x="320" y="639"/>
                    <a:pt x="330" y="469"/>
                  </a:cubicBezTo>
                  <a:lnTo>
                    <a:pt x="341" y="331"/>
                  </a:lnTo>
                  <a:close/>
                  <a:moveTo>
                    <a:pt x="213" y="1"/>
                  </a:moveTo>
                  <a:lnTo>
                    <a:pt x="181" y="459"/>
                  </a:lnTo>
                  <a:cubicBezTo>
                    <a:pt x="171" y="629"/>
                    <a:pt x="149" y="863"/>
                    <a:pt x="128" y="1108"/>
                  </a:cubicBezTo>
                  <a:cubicBezTo>
                    <a:pt x="74" y="1576"/>
                    <a:pt x="11" y="2055"/>
                    <a:pt x="11" y="2055"/>
                  </a:cubicBezTo>
                  <a:lnTo>
                    <a:pt x="0" y="2087"/>
                  </a:lnTo>
                  <a:lnTo>
                    <a:pt x="32" y="2119"/>
                  </a:lnTo>
                  <a:cubicBezTo>
                    <a:pt x="32" y="2119"/>
                    <a:pt x="372" y="2470"/>
                    <a:pt x="713" y="2800"/>
                  </a:cubicBezTo>
                  <a:cubicBezTo>
                    <a:pt x="894" y="2970"/>
                    <a:pt x="1075" y="3141"/>
                    <a:pt x="1203" y="3268"/>
                  </a:cubicBezTo>
                  <a:lnTo>
                    <a:pt x="1533" y="3566"/>
                  </a:lnTo>
                  <a:lnTo>
                    <a:pt x="1554" y="3427"/>
                  </a:lnTo>
                  <a:cubicBezTo>
                    <a:pt x="1554" y="3427"/>
                    <a:pt x="1618" y="2938"/>
                    <a:pt x="1661" y="2448"/>
                  </a:cubicBezTo>
                  <a:cubicBezTo>
                    <a:pt x="1703" y="1970"/>
                    <a:pt x="1735" y="1491"/>
                    <a:pt x="1735" y="1491"/>
                  </a:cubicBezTo>
                  <a:lnTo>
                    <a:pt x="1735" y="1448"/>
                  </a:lnTo>
                  <a:lnTo>
                    <a:pt x="1713" y="1427"/>
                  </a:lnTo>
                  <a:cubicBezTo>
                    <a:pt x="1713" y="1427"/>
                    <a:pt x="1352" y="1097"/>
                    <a:pt x="1011" y="778"/>
                  </a:cubicBezTo>
                  <a:cubicBezTo>
                    <a:pt x="660" y="448"/>
                    <a:pt x="330" y="118"/>
                    <a:pt x="330" y="107"/>
                  </a:cubicBezTo>
                  <a:lnTo>
                    <a:pt x="213"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7"/>
            <p:cNvSpPr/>
            <p:nvPr/>
          </p:nvSpPr>
          <p:spPr>
            <a:xfrm>
              <a:off x="3980575" y="5275425"/>
              <a:ext cx="30350" cy="62575"/>
            </a:xfrm>
            <a:custGeom>
              <a:avLst/>
              <a:gdLst/>
              <a:ahLst/>
              <a:cxnLst/>
              <a:rect l="l" t="t" r="r" b="b"/>
              <a:pathLst>
                <a:path w="1214" h="2503" extrusionOk="0">
                  <a:moveTo>
                    <a:pt x="277" y="331"/>
                  </a:moveTo>
                  <a:lnTo>
                    <a:pt x="617" y="672"/>
                  </a:lnTo>
                  <a:cubicBezTo>
                    <a:pt x="809" y="842"/>
                    <a:pt x="990" y="1022"/>
                    <a:pt x="1064" y="1086"/>
                  </a:cubicBezTo>
                  <a:cubicBezTo>
                    <a:pt x="1054" y="1171"/>
                    <a:pt x="1033" y="1438"/>
                    <a:pt x="1011" y="1693"/>
                  </a:cubicBezTo>
                  <a:cubicBezTo>
                    <a:pt x="990" y="1885"/>
                    <a:pt x="969" y="2076"/>
                    <a:pt x="958" y="2204"/>
                  </a:cubicBezTo>
                  <a:lnTo>
                    <a:pt x="596" y="1853"/>
                  </a:lnTo>
                  <a:cubicBezTo>
                    <a:pt x="404" y="1672"/>
                    <a:pt x="224" y="1480"/>
                    <a:pt x="160" y="1417"/>
                  </a:cubicBezTo>
                  <a:cubicBezTo>
                    <a:pt x="170" y="1320"/>
                    <a:pt x="203" y="1065"/>
                    <a:pt x="224" y="810"/>
                  </a:cubicBezTo>
                  <a:lnTo>
                    <a:pt x="267" y="374"/>
                  </a:lnTo>
                  <a:lnTo>
                    <a:pt x="277" y="331"/>
                  </a:lnTo>
                  <a:close/>
                  <a:moveTo>
                    <a:pt x="149" y="1"/>
                  </a:moveTo>
                  <a:lnTo>
                    <a:pt x="75" y="799"/>
                  </a:lnTo>
                  <a:lnTo>
                    <a:pt x="11" y="1438"/>
                  </a:lnTo>
                  <a:lnTo>
                    <a:pt x="0" y="1469"/>
                  </a:lnTo>
                  <a:lnTo>
                    <a:pt x="32" y="1491"/>
                  </a:lnTo>
                  <a:cubicBezTo>
                    <a:pt x="32" y="1491"/>
                    <a:pt x="255" y="1725"/>
                    <a:pt x="490" y="1959"/>
                  </a:cubicBezTo>
                  <a:lnTo>
                    <a:pt x="820" y="2268"/>
                  </a:lnTo>
                  <a:lnTo>
                    <a:pt x="1075" y="2502"/>
                  </a:lnTo>
                  <a:lnTo>
                    <a:pt x="1086" y="2363"/>
                  </a:lnTo>
                  <a:cubicBezTo>
                    <a:pt x="1086" y="2363"/>
                    <a:pt x="1128" y="2034"/>
                    <a:pt x="1160" y="1704"/>
                  </a:cubicBezTo>
                  <a:cubicBezTo>
                    <a:pt x="1192" y="1384"/>
                    <a:pt x="1213" y="1055"/>
                    <a:pt x="1213" y="1055"/>
                  </a:cubicBezTo>
                  <a:lnTo>
                    <a:pt x="1213" y="1022"/>
                  </a:lnTo>
                  <a:lnTo>
                    <a:pt x="1192" y="1001"/>
                  </a:lnTo>
                  <a:cubicBezTo>
                    <a:pt x="1192" y="1001"/>
                    <a:pt x="948" y="778"/>
                    <a:pt x="724" y="565"/>
                  </a:cubicBezTo>
                  <a:cubicBezTo>
                    <a:pt x="490" y="341"/>
                    <a:pt x="267" y="118"/>
                    <a:pt x="267" y="118"/>
                  </a:cubicBezTo>
                  <a:lnTo>
                    <a:pt x="149"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57"/>
            <p:cNvSpPr/>
            <p:nvPr/>
          </p:nvSpPr>
          <p:spPr>
            <a:xfrm>
              <a:off x="3989350" y="5293525"/>
              <a:ext cx="13050" cy="26900"/>
            </a:xfrm>
            <a:custGeom>
              <a:avLst/>
              <a:gdLst/>
              <a:ahLst/>
              <a:cxnLst/>
              <a:rect l="l" t="t" r="r" b="b"/>
              <a:pathLst>
                <a:path w="522" h="1076" extrusionOk="0">
                  <a:moveTo>
                    <a:pt x="65" y="0"/>
                  </a:moveTo>
                  <a:cubicBezTo>
                    <a:pt x="65" y="0"/>
                    <a:pt x="53" y="161"/>
                    <a:pt x="32" y="320"/>
                  </a:cubicBezTo>
                  <a:cubicBezTo>
                    <a:pt x="22" y="469"/>
                    <a:pt x="1" y="629"/>
                    <a:pt x="1" y="629"/>
                  </a:cubicBezTo>
                  <a:cubicBezTo>
                    <a:pt x="1" y="629"/>
                    <a:pt x="117" y="745"/>
                    <a:pt x="235" y="852"/>
                  </a:cubicBezTo>
                  <a:lnTo>
                    <a:pt x="458" y="1076"/>
                  </a:lnTo>
                  <a:cubicBezTo>
                    <a:pt x="458" y="1076"/>
                    <a:pt x="479" y="916"/>
                    <a:pt x="490" y="756"/>
                  </a:cubicBezTo>
                  <a:cubicBezTo>
                    <a:pt x="511" y="596"/>
                    <a:pt x="522" y="437"/>
                    <a:pt x="522" y="437"/>
                  </a:cubicBezTo>
                  <a:cubicBezTo>
                    <a:pt x="522" y="437"/>
                    <a:pt x="405" y="331"/>
                    <a:pt x="288" y="213"/>
                  </a:cubicBezTo>
                  <a:cubicBezTo>
                    <a:pt x="181" y="107"/>
                    <a:pt x="65" y="0"/>
                    <a:pt x="65"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7"/>
            <p:cNvSpPr/>
            <p:nvPr/>
          </p:nvSpPr>
          <p:spPr>
            <a:xfrm>
              <a:off x="3884250" y="5285000"/>
              <a:ext cx="45250" cy="93425"/>
            </a:xfrm>
            <a:custGeom>
              <a:avLst/>
              <a:gdLst/>
              <a:ahLst/>
              <a:cxnLst/>
              <a:rect l="l" t="t" r="r" b="b"/>
              <a:pathLst>
                <a:path w="1810" h="3737" extrusionOk="0">
                  <a:moveTo>
                    <a:pt x="608" y="353"/>
                  </a:moveTo>
                  <a:lnTo>
                    <a:pt x="693" y="459"/>
                  </a:lnTo>
                  <a:cubicBezTo>
                    <a:pt x="788" y="597"/>
                    <a:pt x="937" y="788"/>
                    <a:pt x="1086" y="980"/>
                  </a:cubicBezTo>
                  <a:cubicBezTo>
                    <a:pt x="1320" y="1299"/>
                    <a:pt x="1576" y="1619"/>
                    <a:pt x="1661" y="1715"/>
                  </a:cubicBezTo>
                  <a:cubicBezTo>
                    <a:pt x="1629" y="1831"/>
                    <a:pt x="1544" y="2226"/>
                    <a:pt x="1438" y="2619"/>
                  </a:cubicBezTo>
                  <a:cubicBezTo>
                    <a:pt x="1374" y="2874"/>
                    <a:pt x="1310" y="3098"/>
                    <a:pt x="1268" y="3268"/>
                  </a:cubicBezTo>
                  <a:lnTo>
                    <a:pt x="1225" y="3417"/>
                  </a:lnTo>
                  <a:cubicBezTo>
                    <a:pt x="1107" y="3279"/>
                    <a:pt x="906" y="3023"/>
                    <a:pt x="714" y="2758"/>
                  </a:cubicBezTo>
                  <a:cubicBezTo>
                    <a:pt x="469" y="2438"/>
                    <a:pt x="235" y="2108"/>
                    <a:pt x="161" y="2013"/>
                  </a:cubicBezTo>
                  <a:cubicBezTo>
                    <a:pt x="203" y="1895"/>
                    <a:pt x="310" y="1502"/>
                    <a:pt x="416" y="1119"/>
                  </a:cubicBezTo>
                  <a:lnTo>
                    <a:pt x="608" y="353"/>
                  </a:lnTo>
                  <a:close/>
                  <a:moveTo>
                    <a:pt x="544" y="1"/>
                  </a:moveTo>
                  <a:lnTo>
                    <a:pt x="501" y="161"/>
                  </a:lnTo>
                  <a:cubicBezTo>
                    <a:pt x="501" y="161"/>
                    <a:pt x="395" y="618"/>
                    <a:pt x="277" y="1076"/>
                  </a:cubicBezTo>
                  <a:cubicBezTo>
                    <a:pt x="150" y="1533"/>
                    <a:pt x="12" y="2002"/>
                    <a:pt x="12" y="2002"/>
                  </a:cubicBezTo>
                  <a:lnTo>
                    <a:pt x="1" y="2034"/>
                  </a:lnTo>
                  <a:lnTo>
                    <a:pt x="22" y="2065"/>
                  </a:lnTo>
                  <a:cubicBezTo>
                    <a:pt x="22" y="2065"/>
                    <a:pt x="299" y="2460"/>
                    <a:pt x="597" y="2853"/>
                  </a:cubicBezTo>
                  <a:cubicBezTo>
                    <a:pt x="884" y="3236"/>
                    <a:pt x="1193" y="3619"/>
                    <a:pt x="1193" y="3619"/>
                  </a:cubicBezTo>
                  <a:lnTo>
                    <a:pt x="1278" y="3737"/>
                  </a:lnTo>
                  <a:lnTo>
                    <a:pt x="1405" y="3311"/>
                  </a:lnTo>
                  <a:cubicBezTo>
                    <a:pt x="1448" y="3141"/>
                    <a:pt x="1512" y="2907"/>
                    <a:pt x="1576" y="2651"/>
                  </a:cubicBezTo>
                  <a:cubicBezTo>
                    <a:pt x="1703" y="2183"/>
                    <a:pt x="1810" y="1715"/>
                    <a:pt x="1810" y="1715"/>
                  </a:cubicBezTo>
                  <a:lnTo>
                    <a:pt x="1810" y="1672"/>
                  </a:lnTo>
                  <a:lnTo>
                    <a:pt x="1789" y="1651"/>
                  </a:lnTo>
                  <a:cubicBezTo>
                    <a:pt x="1789" y="1640"/>
                    <a:pt x="1480" y="1268"/>
                    <a:pt x="1204" y="895"/>
                  </a:cubicBezTo>
                  <a:cubicBezTo>
                    <a:pt x="1055" y="703"/>
                    <a:pt x="916" y="512"/>
                    <a:pt x="809" y="374"/>
                  </a:cubicBezTo>
                  <a:lnTo>
                    <a:pt x="544"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7"/>
            <p:cNvSpPr/>
            <p:nvPr/>
          </p:nvSpPr>
          <p:spPr>
            <a:xfrm>
              <a:off x="3891175" y="5299125"/>
              <a:ext cx="31700" cy="65200"/>
            </a:xfrm>
            <a:custGeom>
              <a:avLst/>
              <a:gdLst/>
              <a:ahLst/>
              <a:cxnLst/>
              <a:rect l="l" t="t" r="r" b="b"/>
              <a:pathLst>
                <a:path w="1268" h="2608" extrusionOk="0">
                  <a:moveTo>
                    <a:pt x="447" y="341"/>
                  </a:moveTo>
                  <a:cubicBezTo>
                    <a:pt x="522" y="447"/>
                    <a:pt x="629" y="585"/>
                    <a:pt x="735" y="734"/>
                  </a:cubicBezTo>
                  <a:cubicBezTo>
                    <a:pt x="894" y="937"/>
                    <a:pt x="1054" y="1139"/>
                    <a:pt x="1107" y="1214"/>
                  </a:cubicBezTo>
                  <a:lnTo>
                    <a:pt x="958" y="1810"/>
                  </a:lnTo>
                  <a:cubicBezTo>
                    <a:pt x="916" y="1990"/>
                    <a:pt x="863" y="2171"/>
                    <a:pt x="830" y="2288"/>
                  </a:cubicBezTo>
                  <a:cubicBezTo>
                    <a:pt x="756" y="2193"/>
                    <a:pt x="639" y="2044"/>
                    <a:pt x="522" y="1884"/>
                  </a:cubicBezTo>
                  <a:cubicBezTo>
                    <a:pt x="362" y="1682"/>
                    <a:pt x="213" y="1469"/>
                    <a:pt x="160" y="1394"/>
                  </a:cubicBezTo>
                  <a:cubicBezTo>
                    <a:pt x="182" y="1309"/>
                    <a:pt x="256" y="1054"/>
                    <a:pt x="320" y="809"/>
                  </a:cubicBezTo>
                  <a:cubicBezTo>
                    <a:pt x="373" y="639"/>
                    <a:pt x="416" y="458"/>
                    <a:pt x="447" y="341"/>
                  </a:cubicBezTo>
                  <a:close/>
                  <a:moveTo>
                    <a:pt x="373" y="0"/>
                  </a:moveTo>
                  <a:lnTo>
                    <a:pt x="341" y="149"/>
                  </a:lnTo>
                  <a:cubicBezTo>
                    <a:pt x="341" y="149"/>
                    <a:pt x="267" y="458"/>
                    <a:pt x="182" y="767"/>
                  </a:cubicBezTo>
                  <a:cubicBezTo>
                    <a:pt x="97" y="1075"/>
                    <a:pt x="11" y="1394"/>
                    <a:pt x="11" y="1394"/>
                  </a:cubicBezTo>
                  <a:lnTo>
                    <a:pt x="0" y="1426"/>
                  </a:lnTo>
                  <a:lnTo>
                    <a:pt x="22" y="1448"/>
                  </a:lnTo>
                  <a:lnTo>
                    <a:pt x="405" y="1980"/>
                  </a:lnTo>
                  <a:cubicBezTo>
                    <a:pt x="596" y="2235"/>
                    <a:pt x="809" y="2501"/>
                    <a:pt x="809" y="2501"/>
                  </a:cubicBezTo>
                  <a:lnTo>
                    <a:pt x="894" y="2607"/>
                  </a:lnTo>
                  <a:lnTo>
                    <a:pt x="937" y="2469"/>
                  </a:lnTo>
                  <a:cubicBezTo>
                    <a:pt x="937" y="2469"/>
                    <a:pt x="1022" y="2160"/>
                    <a:pt x="1107" y="1841"/>
                  </a:cubicBezTo>
                  <a:lnTo>
                    <a:pt x="1256" y="1203"/>
                  </a:lnTo>
                  <a:lnTo>
                    <a:pt x="1267" y="1171"/>
                  </a:lnTo>
                  <a:lnTo>
                    <a:pt x="1246" y="1150"/>
                  </a:lnTo>
                  <a:cubicBezTo>
                    <a:pt x="1246" y="1150"/>
                    <a:pt x="1043" y="894"/>
                    <a:pt x="852" y="639"/>
                  </a:cubicBezTo>
                  <a:cubicBezTo>
                    <a:pt x="660" y="394"/>
                    <a:pt x="469" y="128"/>
                    <a:pt x="469" y="128"/>
                  </a:cubicBezTo>
                  <a:lnTo>
                    <a:pt x="373"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7"/>
            <p:cNvSpPr/>
            <p:nvPr/>
          </p:nvSpPr>
          <p:spPr>
            <a:xfrm>
              <a:off x="3900225" y="5317750"/>
              <a:ext cx="13600" cy="28225"/>
            </a:xfrm>
            <a:custGeom>
              <a:avLst/>
              <a:gdLst/>
              <a:ahLst/>
              <a:cxnLst/>
              <a:rect l="l" t="t" r="r" b="b"/>
              <a:pathLst>
                <a:path w="544" h="1129" extrusionOk="0">
                  <a:moveTo>
                    <a:pt x="160" y="0"/>
                  </a:moveTo>
                  <a:cubicBezTo>
                    <a:pt x="160" y="0"/>
                    <a:pt x="128" y="160"/>
                    <a:pt x="85" y="309"/>
                  </a:cubicBezTo>
                  <a:cubicBezTo>
                    <a:pt x="43" y="458"/>
                    <a:pt x="0" y="618"/>
                    <a:pt x="0" y="618"/>
                  </a:cubicBezTo>
                  <a:lnTo>
                    <a:pt x="192" y="873"/>
                  </a:lnTo>
                  <a:lnTo>
                    <a:pt x="383" y="1128"/>
                  </a:lnTo>
                  <a:cubicBezTo>
                    <a:pt x="383" y="1128"/>
                    <a:pt x="426" y="979"/>
                    <a:pt x="468" y="819"/>
                  </a:cubicBezTo>
                  <a:cubicBezTo>
                    <a:pt x="511" y="670"/>
                    <a:pt x="543" y="511"/>
                    <a:pt x="543" y="511"/>
                  </a:cubicBezTo>
                  <a:cubicBezTo>
                    <a:pt x="543" y="511"/>
                    <a:pt x="447" y="383"/>
                    <a:pt x="352" y="266"/>
                  </a:cubicBezTo>
                  <a:cubicBezTo>
                    <a:pt x="256" y="128"/>
                    <a:pt x="160" y="0"/>
                    <a:pt x="160"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7"/>
            <p:cNvSpPr/>
            <p:nvPr/>
          </p:nvSpPr>
          <p:spPr>
            <a:xfrm>
              <a:off x="3792200" y="5294875"/>
              <a:ext cx="46325" cy="94975"/>
            </a:xfrm>
            <a:custGeom>
              <a:avLst/>
              <a:gdLst/>
              <a:ahLst/>
              <a:cxnLst/>
              <a:rect l="l" t="t" r="r" b="b"/>
              <a:pathLst>
                <a:path w="1853" h="3799" extrusionOk="0">
                  <a:moveTo>
                    <a:pt x="873" y="351"/>
                  </a:moveTo>
                  <a:lnTo>
                    <a:pt x="927" y="479"/>
                  </a:lnTo>
                  <a:cubicBezTo>
                    <a:pt x="991" y="596"/>
                    <a:pt x="1107" y="819"/>
                    <a:pt x="1235" y="1064"/>
                  </a:cubicBezTo>
                  <a:cubicBezTo>
                    <a:pt x="1427" y="1405"/>
                    <a:pt x="1629" y="1756"/>
                    <a:pt x="1693" y="1862"/>
                  </a:cubicBezTo>
                  <a:cubicBezTo>
                    <a:pt x="1639" y="1980"/>
                    <a:pt x="1490" y="2352"/>
                    <a:pt x="1331" y="2724"/>
                  </a:cubicBezTo>
                  <a:cubicBezTo>
                    <a:pt x="1225" y="2969"/>
                    <a:pt x="1129" y="3193"/>
                    <a:pt x="1055" y="3342"/>
                  </a:cubicBezTo>
                  <a:lnTo>
                    <a:pt x="991" y="3480"/>
                  </a:lnTo>
                  <a:cubicBezTo>
                    <a:pt x="906" y="3320"/>
                    <a:pt x="746" y="3033"/>
                    <a:pt x="586" y="2756"/>
                  </a:cubicBezTo>
                  <a:lnTo>
                    <a:pt x="171" y="1926"/>
                  </a:lnTo>
                  <a:cubicBezTo>
                    <a:pt x="225" y="1819"/>
                    <a:pt x="395" y="1447"/>
                    <a:pt x="554" y="1086"/>
                  </a:cubicBezTo>
                  <a:cubicBezTo>
                    <a:pt x="682" y="798"/>
                    <a:pt x="799" y="521"/>
                    <a:pt x="873" y="351"/>
                  </a:cubicBezTo>
                  <a:close/>
                  <a:moveTo>
                    <a:pt x="852" y="0"/>
                  </a:moveTo>
                  <a:lnTo>
                    <a:pt x="799" y="149"/>
                  </a:lnTo>
                  <a:cubicBezTo>
                    <a:pt x="788" y="149"/>
                    <a:pt x="618" y="585"/>
                    <a:pt x="426" y="1022"/>
                  </a:cubicBezTo>
                  <a:cubicBezTo>
                    <a:pt x="235" y="1458"/>
                    <a:pt x="22" y="1894"/>
                    <a:pt x="22" y="1894"/>
                  </a:cubicBezTo>
                  <a:lnTo>
                    <a:pt x="1" y="1926"/>
                  </a:lnTo>
                  <a:lnTo>
                    <a:pt x="22" y="1958"/>
                  </a:lnTo>
                  <a:cubicBezTo>
                    <a:pt x="22" y="1968"/>
                    <a:pt x="235" y="2394"/>
                    <a:pt x="459" y="2820"/>
                  </a:cubicBezTo>
                  <a:cubicBezTo>
                    <a:pt x="682" y="3245"/>
                    <a:pt x="927" y="3671"/>
                    <a:pt x="937" y="3682"/>
                  </a:cubicBezTo>
                  <a:lnTo>
                    <a:pt x="1001" y="3799"/>
                  </a:lnTo>
                  <a:lnTo>
                    <a:pt x="1193" y="3394"/>
                  </a:lnTo>
                  <a:cubicBezTo>
                    <a:pt x="1256" y="3257"/>
                    <a:pt x="1363" y="3033"/>
                    <a:pt x="1469" y="2788"/>
                  </a:cubicBezTo>
                  <a:cubicBezTo>
                    <a:pt x="1661" y="2341"/>
                    <a:pt x="1842" y="1894"/>
                    <a:pt x="1842" y="1883"/>
                  </a:cubicBezTo>
                  <a:lnTo>
                    <a:pt x="1852" y="1852"/>
                  </a:lnTo>
                  <a:lnTo>
                    <a:pt x="1831" y="1819"/>
                  </a:lnTo>
                  <a:cubicBezTo>
                    <a:pt x="1831" y="1819"/>
                    <a:pt x="1587" y="1405"/>
                    <a:pt x="1363" y="989"/>
                  </a:cubicBezTo>
                  <a:cubicBezTo>
                    <a:pt x="1235" y="755"/>
                    <a:pt x="1118" y="521"/>
                    <a:pt x="1065" y="405"/>
                  </a:cubicBezTo>
                  <a:lnTo>
                    <a:pt x="852"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7"/>
            <p:cNvSpPr/>
            <p:nvPr/>
          </p:nvSpPr>
          <p:spPr>
            <a:xfrm>
              <a:off x="3799400" y="5309225"/>
              <a:ext cx="32200" cy="66550"/>
            </a:xfrm>
            <a:custGeom>
              <a:avLst/>
              <a:gdLst/>
              <a:ahLst/>
              <a:cxnLst/>
              <a:rect l="l" t="t" r="r" b="b"/>
              <a:pathLst>
                <a:path w="1288" h="2662" extrusionOk="0">
                  <a:moveTo>
                    <a:pt x="607" y="341"/>
                  </a:moveTo>
                  <a:cubicBezTo>
                    <a:pt x="660" y="458"/>
                    <a:pt x="745" y="618"/>
                    <a:pt x="830" y="777"/>
                  </a:cubicBezTo>
                  <a:cubicBezTo>
                    <a:pt x="947" y="1011"/>
                    <a:pt x="1075" y="1235"/>
                    <a:pt x="1128" y="1309"/>
                  </a:cubicBezTo>
                  <a:cubicBezTo>
                    <a:pt x="1086" y="1394"/>
                    <a:pt x="990" y="1640"/>
                    <a:pt x="883" y="1874"/>
                  </a:cubicBezTo>
                  <a:cubicBezTo>
                    <a:pt x="809" y="2054"/>
                    <a:pt x="734" y="2225"/>
                    <a:pt x="681" y="2331"/>
                  </a:cubicBezTo>
                  <a:cubicBezTo>
                    <a:pt x="618" y="2225"/>
                    <a:pt x="532" y="2054"/>
                    <a:pt x="436" y="1884"/>
                  </a:cubicBezTo>
                  <a:cubicBezTo>
                    <a:pt x="320" y="1661"/>
                    <a:pt x="202" y="1427"/>
                    <a:pt x="160" y="1352"/>
                  </a:cubicBezTo>
                  <a:cubicBezTo>
                    <a:pt x="202" y="1267"/>
                    <a:pt x="309" y="1022"/>
                    <a:pt x="415" y="788"/>
                  </a:cubicBezTo>
                  <a:cubicBezTo>
                    <a:pt x="479" y="628"/>
                    <a:pt x="554" y="458"/>
                    <a:pt x="607" y="341"/>
                  </a:cubicBezTo>
                  <a:close/>
                  <a:moveTo>
                    <a:pt x="585" y="1"/>
                  </a:moveTo>
                  <a:lnTo>
                    <a:pt x="532" y="139"/>
                  </a:lnTo>
                  <a:cubicBezTo>
                    <a:pt x="532" y="150"/>
                    <a:pt x="405" y="437"/>
                    <a:pt x="277" y="735"/>
                  </a:cubicBezTo>
                  <a:cubicBezTo>
                    <a:pt x="149" y="1022"/>
                    <a:pt x="11" y="1320"/>
                    <a:pt x="11" y="1320"/>
                  </a:cubicBezTo>
                  <a:lnTo>
                    <a:pt x="0" y="1352"/>
                  </a:lnTo>
                  <a:lnTo>
                    <a:pt x="11" y="1384"/>
                  </a:lnTo>
                  <a:lnTo>
                    <a:pt x="309" y="1959"/>
                  </a:lnTo>
                  <a:cubicBezTo>
                    <a:pt x="458" y="2246"/>
                    <a:pt x="618" y="2534"/>
                    <a:pt x="618" y="2534"/>
                  </a:cubicBezTo>
                  <a:lnTo>
                    <a:pt x="692" y="2661"/>
                  </a:lnTo>
                  <a:lnTo>
                    <a:pt x="756" y="2522"/>
                  </a:lnTo>
                  <a:cubicBezTo>
                    <a:pt x="756" y="2522"/>
                    <a:pt x="894" y="2236"/>
                    <a:pt x="1022" y="1938"/>
                  </a:cubicBezTo>
                  <a:cubicBezTo>
                    <a:pt x="1150" y="1640"/>
                    <a:pt x="1277" y="1331"/>
                    <a:pt x="1277" y="1331"/>
                  </a:cubicBezTo>
                  <a:lnTo>
                    <a:pt x="1288" y="1299"/>
                  </a:lnTo>
                  <a:lnTo>
                    <a:pt x="1266" y="1267"/>
                  </a:lnTo>
                  <a:cubicBezTo>
                    <a:pt x="1266" y="1267"/>
                    <a:pt x="1107" y="990"/>
                    <a:pt x="958" y="713"/>
                  </a:cubicBezTo>
                  <a:lnTo>
                    <a:pt x="660" y="139"/>
                  </a:lnTo>
                  <a:lnTo>
                    <a:pt x="585"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7"/>
            <p:cNvSpPr/>
            <p:nvPr/>
          </p:nvSpPr>
          <p:spPr>
            <a:xfrm>
              <a:off x="3808450" y="5328400"/>
              <a:ext cx="13850" cy="28475"/>
            </a:xfrm>
            <a:custGeom>
              <a:avLst/>
              <a:gdLst/>
              <a:ahLst/>
              <a:cxnLst/>
              <a:rect l="l" t="t" r="r" b="b"/>
              <a:pathLst>
                <a:path w="554" h="1139" extrusionOk="0">
                  <a:moveTo>
                    <a:pt x="256" y="0"/>
                  </a:moveTo>
                  <a:cubicBezTo>
                    <a:pt x="256" y="0"/>
                    <a:pt x="192" y="138"/>
                    <a:pt x="128" y="287"/>
                  </a:cubicBezTo>
                  <a:cubicBezTo>
                    <a:pt x="64" y="426"/>
                    <a:pt x="0" y="575"/>
                    <a:pt x="0" y="575"/>
                  </a:cubicBezTo>
                  <a:cubicBezTo>
                    <a:pt x="0" y="575"/>
                    <a:pt x="74" y="713"/>
                    <a:pt x="149" y="862"/>
                  </a:cubicBezTo>
                  <a:lnTo>
                    <a:pt x="298" y="1138"/>
                  </a:lnTo>
                  <a:cubicBezTo>
                    <a:pt x="298" y="1138"/>
                    <a:pt x="362" y="989"/>
                    <a:pt x="426" y="851"/>
                  </a:cubicBezTo>
                  <a:cubicBezTo>
                    <a:pt x="490" y="702"/>
                    <a:pt x="554" y="564"/>
                    <a:pt x="554" y="564"/>
                  </a:cubicBezTo>
                  <a:cubicBezTo>
                    <a:pt x="554" y="564"/>
                    <a:pt x="479" y="415"/>
                    <a:pt x="405" y="277"/>
                  </a:cubicBezTo>
                  <a:lnTo>
                    <a:pt x="256"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7"/>
            <p:cNvSpPr/>
            <p:nvPr/>
          </p:nvSpPr>
          <p:spPr>
            <a:xfrm>
              <a:off x="3700425" y="5291400"/>
              <a:ext cx="45800" cy="94725"/>
            </a:xfrm>
            <a:custGeom>
              <a:avLst/>
              <a:gdLst/>
              <a:ahLst/>
              <a:cxnLst/>
              <a:rect l="l" t="t" r="r" b="b"/>
              <a:pathLst>
                <a:path w="1832" h="3789" extrusionOk="0">
                  <a:moveTo>
                    <a:pt x="1096" y="352"/>
                  </a:moveTo>
                  <a:lnTo>
                    <a:pt x="1150" y="544"/>
                  </a:lnTo>
                  <a:cubicBezTo>
                    <a:pt x="1203" y="703"/>
                    <a:pt x="1278" y="916"/>
                    <a:pt x="1352" y="1118"/>
                  </a:cubicBezTo>
                  <a:cubicBezTo>
                    <a:pt x="1479" y="1490"/>
                    <a:pt x="1628" y="1863"/>
                    <a:pt x="1671" y="1980"/>
                  </a:cubicBezTo>
                  <a:cubicBezTo>
                    <a:pt x="1607" y="2086"/>
                    <a:pt x="1405" y="2438"/>
                    <a:pt x="1181" y="2778"/>
                  </a:cubicBezTo>
                  <a:cubicBezTo>
                    <a:pt x="1065" y="2959"/>
                    <a:pt x="947" y="3140"/>
                    <a:pt x="852" y="3278"/>
                  </a:cubicBezTo>
                  <a:lnTo>
                    <a:pt x="724" y="3470"/>
                  </a:lnTo>
                  <a:cubicBezTo>
                    <a:pt x="671" y="3299"/>
                    <a:pt x="554" y="2991"/>
                    <a:pt x="448" y="2682"/>
                  </a:cubicBezTo>
                  <a:cubicBezTo>
                    <a:pt x="373" y="2459"/>
                    <a:pt x="288" y="2235"/>
                    <a:pt x="235" y="2065"/>
                  </a:cubicBezTo>
                  <a:lnTo>
                    <a:pt x="160" y="1809"/>
                  </a:lnTo>
                  <a:lnTo>
                    <a:pt x="309" y="1586"/>
                  </a:lnTo>
                  <a:cubicBezTo>
                    <a:pt x="405" y="1437"/>
                    <a:pt x="543" y="1235"/>
                    <a:pt x="671" y="1033"/>
                  </a:cubicBezTo>
                  <a:cubicBezTo>
                    <a:pt x="841" y="767"/>
                    <a:pt x="1001" y="511"/>
                    <a:pt x="1096" y="352"/>
                  </a:cubicBezTo>
                  <a:close/>
                  <a:moveTo>
                    <a:pt x="1139" y="0"/>
                  </a:moveTo>
                  <a:lnTo>
                    <a:pt x="1054" y="139"/>
                  </a:lnTo>
                  <a:cubicBezTo>
                    <a:pt x="1044" y="149"/>
                    <a:pt x="809" y="554"/>
                    <a:pt x="554" y="948"/>
                  </a:cubicBezTo>
                  <a:cubicBezTo>
                    <a:pt x="415" y="1150"/>
                    <a:pt x="288" y="1352"/>
                    <a:pt x="181" y="1501"/>
                  </a:cubicBezTo>
                  <a:lnTo>
                    <a:pt x="1" y="1788"/>
                  </a:lnTo>
                  <a:lnTo>
                    <a:pt x="96" y="2107"/>
                  </a:lnTo>
                  <a:cubicBezTo>
                    <a:pt x="150" y="2278"/>
                    <a:pt x="224" y="2502"/>
                    <a:pt x="309" y="2736"/>
                  </a:cubicBezTo>
                  <a:cubicBezTo>
                    <a:pt x="469" y="3183"/>
                    <a:pt x="639" y="3651"/>
                    <a:pt x="639" y="3651"/>
                  </a:cubicBezTo>
                  <a:lnTo>
                    <a:pt x="692" y="3789"/>
                  </a:lnTo>
                  <a:lnTo>
                    <a:pt x="980" y="3363"/>
                  </a:lnTo>
                  <a:cubicBezTo>
                    <a:pt x="1075" y="3225"/>
                    <a:pt x="1193" y="3044"/>
                    <a:pt x="1309" y="2852"/>
                  </a:cubicBezTo>
                  <a:cubicBezTo>
                    <a:pt x="1565" y="2448"/>
                    <a:pt x="1810" y="2022"/>
                    <a:pt x="1810" y="2022"/>
                  </a:cubicBezTo>
                  <a:lnTo>
                    <a:pt x="1831" y="1991"/>
                  </a:lnTo>
                  <a:lnTo>
                    <a:pt x="1820" y="1958"/>
                  </a:lnTo>
                  <a:cubicBezTo>
                    <a:pt x="1820" y="1958"/>
                    <a:pt x="1639" y="1501"/>
                    <a:pt x="1490" y="1065"/>
                  </a:cubicBezTo>
                  <a:cubicBezTo>
                    <a:pt x="1416" y="863"/>
                    <a:pt x="1341" y="660"/>
                    <a:pt x="1288" y="501"/>
                  </a:cubicBezTo>
                  <a:lnTo>
                    <a:pt x="1139"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7"/>
            <p:cNvSpPr/>
            <p:nvPr/>
          </p:nvSpPr>
          <p:spPr>
            <a:xfrm>
              <a:off x="3707075" y="5305775"/>
              <a:ext cx="32225" cy="66000"/>
            </a:xfrm>
            <a:custGeom>
              <a:avLst/>
              <a:gdLst/>
              <a:ahLst/>
              <a:cxnLst/>
              <a:rect l="l" t="t" r="r" b="b"/>
              <a:pathLst>
                <a:path w="1289" h="2640" extrusionOk="0">
                  <a:moveTo>
                    <a:pt x="756" y="352"/>
                  </a:moveTo>
                  <a:cubicBezTo>
                    <a:pt x="799" y="468"/>
                    <a:pt x="863" y="639"/>
                    <a:pt x="915" y="809"/>
                  </a:cubicBezTo>
                  <a:cubicBezTo>
                    <a:pt x="969" y="969"/>
                    <a:pt x="1022" y="1118"/>
                    <a:pt x="1064" y="1224"/>
                  </a:cubicBezTo>
                  <a:lnTo>
                    <a:pt x="1128" y="1383"/>
                  </a:lnTo>
                  <a:lnTo>
                    <a:pt x="1043" y="1522"/>
                  </a:lnTo>
                  <a:cubicBezTo>
                    <a:pt x="979" y="1629"/>
                    <a:pt x="894" y="1767"/>
                    <a:pt x="799" y="1905"/>
                  </a:cubicBezTo>
                  <a:cubicBezTo>
                    <a:pt x="703" y="2065"/>
                    <a:pt x="596" y="2214"/>
                    <a:pt x="532" y="2320"/>
                  </a:cubicBezTo>
                  <a:cubicBezTo>
                    <a:pt x="490" y="2203"/>
                    <a:pt x="426" y="2022"/>
                    <a:pt x="362" y="1841"/>
                  </a:cubicBezTo>
                  <a:cubicBezTo>
                    <a:pt x="277" y="1596"/>
                    <a:pt x="192" y="1352"/>
                    <a:pt x="171" y="1267"/>
                  </a:cubicBezTo>
                  <a:cubicBezTo>
                    <a:pt x="213" y="1192"/>
                    <a:pt x="362" y="969"/>
                    <a:pt x="501" y="756"/>
                  </a:cubicBezTo>
                  <a:cubicBezTo>
                    <a:pt x="596" y="607"/>
                    <a:pt x="692" y="447"/>
                    <a:pt x="756" y="352"/>
                  </a:cubicBezTo>
                  <a:close/>
                  <a:moveTo>
                    <a:pt x="799" y="0"/>
                  </a:moveTo>
                  <a:lnTo>
                    <a:pt x="724" y="139"/>
                  </a:lnTo>
                  <a:cubicBezTo>
                    <a:pt x="724" y="139"/>
                    <a:pt x="554" y="404"/>
                    <a:pt x="383" y="681"/>
                  </a:cubicBezTo>
                  <a:lnTo>
                    <a:pt x="22" y="1213"/>
                  </a:lnTo>
                  <a:lnTo>
                    <a:pt x="0" y="1246"/>
                  </a:lnTo>
                  <a:lnTo>
                    <a:pt x="11" y="1277"/>
                  </a:lnTo>
                  <a:lnTo>
                    <a:pt x="224" y="1894"/>
                  </a:lnTo>
                  <a:cubicBezTo>
                    <a:pt x="331" y="2203"/>
                    <a:pt x="447" y="2511"/>
                    <a:pt x="447" y="2511"/>
                  </a:cubicBezTo>
                  <a:lnTo>
                    <a:pt x="490" y="2639"/>
                  </a:lnTo>
                  <a:lnTo>
                    <a:pt x="575" y="2523"/>
                  </a:lnTo>
                  <a:cubicBezTo>
                    <a:pt x="575" y="2523"/>
                    <a:pt x="756" y="2256"/>
                    <a:pt x="927" y="1979"/>
                  </a:cubicBezTo>
                  <a:cubicBezTo>
                    <a:pt x="1012" y="1852"/>
                    <a:pt x="1097" y="1703"/>
                    <a:pt x="1161" y="1596"/>
                  </a:cubicBezTo>
                  <a:lnTo>
                    <a:pt x="1288" y="1395"/>
                  </a:lnTo>
                  <a:lnTo>
                    <a:pt x="1203" y="1182"/>
                  </a:lnTo>
                  <a:cubicBezTo>
                    <a:pt x="1161" y="1064"/>
                    <a:pt x="1107" y="915"/>
                    <a:pt x="1054" y="766"/>
                  </a:cubicBezTo>
                  <a:cubicBezTo>
                    <a:pt x="948" y="458"/>
                    <a:pt x="852" y="149"/>
                    <a:pt x="852" y="149"/>
                  </a:cubicBezTo>
                  <a:lnTo>
                    <a:pt x="799"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7"/>
            <p:cNvSpPr/>
            <p:nvPr/>
          </p:nvSpPr>
          <p:spPr>
            <a:xfrm>
              <a:off x="3716400" y="5324675"/>
              <a:ext cx="13850" cy="28475"/>
            </a:xfrm>
            <a:custGeom>
              <a:avLst/>
              <a:gdLst/>
              <a:ahLst/>
              <a:cxnLst/>
              <a:rect l="l" t="t" r="r" b="b"/>
              <a:pathLst>
                <a:path w="554" h="1139" extrusionOk="0">
                  <a:moveTo>
                    <a:pt x="341" y="0"/>
                  </a:moveTo>
                  <a:cubicBezTo>
                    <a:pt x="341" y="0"/>
                    <a:pt x="256" y="138"/>
                    <a:pt x="170" y="266"/>
                  </a:cubicBezTo>
                  <a:lnTo>
                    <a:pt x="0" y="542"/>
                  </a:lnTo>
                  <a:cubicBezTo>
                    <a:pt x="0" y="542"/>
                    <a:pt x="53" y="691"/>
                    <a:pt x="95" y="840"/>
                  </a:cubicBezTo>
                  <a:lnTo>
                    <a:pt x="202" y="1138"/>
                  </a:lnTo>
                  <a:cubicBezTo>
                    <a:pt x="202" y="1138"/>
                    <a:pt x="298" y="1011"/>
                    <a:pt x="383" y="873"/>
                  </a:cubicBezTo>
                  <a:cubicBezTo>
                    <a:pt x="468" y="745"/>
                    <a:pt x="554" y="606"/>
                    <a:pt x="554" y="606"/>
                  </a:cubicBezTo>
                  <a:lnTo>
                    <a:pt x="447" y="308"/>
                  </a:lnTo>
                  <a:cubicBezTo>
                    <a:pt x="393" y="159"/>
                    <a:pt x="341" y="0"/>
                    <a:pt x="34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7"/>
            <p:cNvSpPr/>
            <p:nvPr/>
          </p:nvSpPr>
          <p:spPr>
            <a:xfrm>
              <a:off x="3610500" y="5274900"/>
              <a:ext cx="44450" cy="91825"/>
            </a:xfrm>
            <a:custGeom>
              <a:avLst/>
              <a:gdLst/>
              <a:ahLst/>
              <a:cxnLst/>
              <a:rect l="l" t="t" r="r" b="b"/>
              <a:pathLst>
                <a:path w="1778" h="3673" extrusionOk="0">
                  <a:moveTo>
                    <a:pt x="1309" y="341"/>
                  </a:moveTo>
                  <a:cubicBezTo>
                    <a:pt x="1342" y="522"/>
                    <a:pt x="1384" y="831"/>
                    <a:pt x="1437" y="1140"/>
                  </a:cubicBezTo>
                  <a:cubicBezTo>
                    <a:pt x="1479" y="1384"/>
                    <a:pt x="1533" y="1608"/>
                    <a:pt x="1565" y="1788"/>
                  </a:cubicBezTo>
                  <a:lnTo>
                    <a:pt x="1628" y="2044"/>
                  </a:lnTo>
                  <a:lnTo>
                    <a:pt x="1458" y="2246"/>
                  </a:lnTo>
                  <a:cubicBezTo>
                    <a:pt x="1342" y="2374"/>
                    <a:pt x="1182" y="2576"/>
                    <a:pt x="1022" y="2757"/>
                  </a:cubicBezTo>
                  <a:cubicBezTo>
                    <a:pt x="809" y="2991"/>
                    <a:pt x="586" y="3236"/>
                    <a:pt x="458" y="3363"/>
                  </a:cubicBezTo>
                  <a:cubicBezTo>
                    <a:pt x="426" y="3183"/>
                    <a:pt x="363" y="2864"/>
                    <a:pt x="309" y="2544"/>
                  </a:cubicBezTo>
                  <a:cubicBezTo>
                    <a:pt x="235" y="2161"/>
                    <a:pt x="171" y="1746"/>
                    <a:pt x="160" y="1629"/>
                  </a:cubicBezTo>
                  <a:cubicBezTo>
                    <a:pt x="245" y="1544"/>
                    <a:pt x="522" y="1256"/>
                    <a:pt x="788" y="948"/>
                  </a:cubicBezTo>
                  <a:cubicBezTo>
                    <a:pt x="990" y="714"/>
                    <a:pt x="1193" y="480"/>
                    <a:pt x="1309" y="341"/>
                  </a:cubicBezTo>
                  <a:close/>
                  <a:moveTo>
                    <a:pt x="1405" y="1"/>
                  </a:moveTo>
                  <a:lnTo>
                    <a:pt x="1299" y="128"/>
                  </a:lnTo>
                  <a:cubicBezTo>
                    <a:pt x="1299" y="128"/>
                    <a:pt x="1001" y="501"/>
                    <a:pt x="682" y="852"/>
                  </a:cubicBezTo>
                  <a:cubicBezTo>
                    <a:pt x="363" y="1214"/>
                    <a:pt x="32" y="1554"/>
                    <a:pt x="32" y="1554"/>
                  </a:cubicBezTo>
                  <a:lnTo>
                    <a:pt x="1" y="1576"/>
                  </a:lnTo>
                  <a:lnTo>
                    <a:pt x="11" y="1618"/>
                  </a:lnTo>
                  <a:cubicBezTo>
                    <a:pt x="11" y="1618"/>
                    <a:pt x="75" y="2108"/>
                    <a:pt x="160" y="2576"/>
                  </a:cubicBezTo>
                  <a:cubicBezTo>
                    <a:pt x="245" y="3044"/>
                    <a:pt x="341" y="3523"/>
                    <a:pt x="351" y="3534"/>
                  </a:cubicBezTo>
                  <a:lnTo>
                    <a:pt x="373" y="3672"/>
                  </a:lnTo>
                  <a:lnTo>
                    <a:pt x="469" y="3566"/>
                  </a:lnTo>
                  <a:cubicBezTo>
                    <a:pt x="479" y="3566"/>
                    <a:pt x="809" y="3204"/>
                    <a:pt x="1129" y="2853"/>
                  </a:cubicBezTo>
                  <a:cubicBezTo>
                    <a:pt x="1288" y="2672"/>
                    <a:pt x="1458" y="2469"/>
                    <a:pt x="1565" y="2342"/>
                  </a:cubicBezTo>
                  <a:lnTo>
                    <a:pt x="1777" y="2076"/>
                  </a:lnTo>
                  <a:lnTo>
                    <a:pt x="1714" y="1757"/>
                  </a:lnTo>
                  <a:cubicBezTo>
                    <a:pt x="1682" y="1587"/>
                    <a:pt x="1628" y="1353"/>
                    <a:pt x="1586" y="1107"/>
                  </a:cubicBezTo>
                  <a:cubicBezTo>
                    <a:pt x="1501" y="639"/>
                    <a:pt x="1437" y="171"/>
                    <a:pt x="1427" y="161"/>
                  </a:cubicBezTo>
                  <a:lnTo>
                    <a:pt x="1405"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7"/>
            <p:cNvSpPr/>
            <p:nvPr/>
          </p:nvSpPr>
          <p:spPr>
            <a:xfrm>
              <a:off x="3617150" y="5288725"/>
              <a:ext cx="31150" cy="64175"/>
            </a:xfrm>
            <a:custGeom>
              <a:avLst/>
              <a:gdLst/>
              <a:ahLst/>
              <a:cxnLst/>
              <a:rect l="l" t="t" r="r" b="b"/>
              <a:pathLst>
                <a:path w="1246" h="2567" extrusionOk="0">
                  <a:moveTo>
                    <a:pt x="894" y="341"/>
                  </a:moveTo>
                  <a:cubicBezTo>
                    <a:pt x="916" y="459"/>
                    <a:pt x="937" y="639"/>
                    <a:pt x="969" y="821"/>
                  </a:cubicBezTo>
                  <a:lnTo>
                    <a:pt x="1086" y="1427"/>
                  </a:lnTo>
                  <a:lnTo>
                    <a:pt x="692" y="1885"/>
                  </a:lnTo>
                  <a:cubicBezTo>
                    <a:pt x="565" y="2023"/>
                    <a:pt x="437" y="2162"/>
                    <a:pt x="352" y="2257"/>
                  </a:cubicBezTo>
                  <a:cubicBezTo>
                    <a:pt x="331" y="2129"/>
                    <a:pt x="288" y="1949"/>
                    <a:pt x="256" y="1757"/>
                  </a:cubicBezTo>
                  <a:cubicBezTo>
                    <a:pt x="213" y="1502"/>
                    <a:pt x="171" y="1257"/>
                    <a:pt x="160" y="1161"/>
                  </a:cubicBezTo>
                  <a:cubicBezTo>
                    <a:pt x="224" y="1097"/>
                    <a:pt x="394" y="906"/>
                    <a:pt x="575" y="703"/>
                  </a:cubicBezTo>
                  <a:cubicBezTo>
                    <a:pt x="692" y="576"/>
                    <a:pt x="809" y="438"/>
                    <a:pt x="894" y="341"/>
                  </a:cubicBezTo>
                  <a:close/>
                  <a:moveTo>
                    <a:pt x="990" y="1"/>
                  </a:moveTo>
                  <a:lnTo>
                    <a:pt x="884" y="129"/>
                  </a:lnTo>
                  <a:cubicBezTo>
                    <a:pt x="884" y="129"/>
                    <a:pt x="671" y="374"/>
                    <a:pt x="458" y="608"/>
                  </a:cubicBezTo>
                  <a:cubicBezTo>
                    <a:pt x="245" y="852"/>
                    <a:pt x="22" y="1086"/>
                    <a:pt x="22" y="1086"/>
                  </a:cubicBezTo>
                  <a:lnTo>
                    <a:pt x="0" y="1119"/>
                  </a:lnTo>
                  <a:lnTo>
                    <a:pt x="11" y="1150"/>
                  </a:lnTo>
                  <a:cubicBezTo>
                    <a:pt x="11" y="1150"/>
                    <a:pt x="54" y="1470"/>
                    <a:pt x="118" y="1789"/>
                  </a:cubicBezTo>
                  <a:cubicBezTo>
                    <a:pt x="171" y="2108"/>
                    <a:pt x="234" y="2427"/>
                    <a:pt x="234" y="2427"/>
                  </a:cubicBezTo>
                  <a:lnTo>
                    <a:pt x="267" y="2566"/>
                  </a:lnTo>
                  <a:lnTo>
                    <a:pt x="362" y="2460"/>
                  </a:lnTo>
                  <a:cubicBezTo>
                    <a:pt x="362" y="2460"/>
                    <a:pt x="586" y="2226"/>
                    <a:pt x="799" y="1980"/>
                  </a:cubicBezTo>
                  <a:lnTo>
                    <a:pt x="1097" y="1651"/>
                  </a:lnTo>
                  <a:lnTo>
                    <a:pt x="1246" y="1470"/>
                  </a:lnTo>
                  <a:lnTo>
                    <a:pt x="1118" y="800"/>
                  </a:lnTo>
                  <a:lnTo>
                    <a:pt x="1012" y="161"/>
                  </a:lnTo>
                  <a:lnTo>
                    <a:pt x="99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7"/>
            <p:cNvSpPr/>
            <p:nvPr/>
          </p:nvSpPr>
          <p:spPr>
            <a:xfrm>
              <a:off x="3625925" y="5307350"/>
              <a:ext cx="13600" cy="27450"/>
            </a:xfrm>
            <a:custGeom>
              <a:avLst/>
              <a:gdLst/>
              <a:ahLst/>
              <a:cxnLst/>
              <a:rect l="l" t="t" r="r" b="b"/>
              <a:pathLst>
                <a:path w="544" h="1098" extrusionOk="0">
                  <a:moveTo>
                    <a:pt x="427" y="1"/>
                  </a:moveTo>
                  <a:lnTo>
                    <a:pt x="214" y="235"/>
                  </a:lnTo>
                  <a:lnTo>
                    <a:pt x="1" y="469"/>
                  </a:lnTo>
                  <a:lnTo>
                    <a:pt x="65" y="788"/>
                  </a:lnTo>
                  <a:cubicBezTo>
                    <a:pt x="86" y="937"/>
                    <a:pt x="118" y="1097"/>
                    <a:pt x="118" y="1097"/>
                  </a:cubicBezTo>
                  <a:lnTo>
                    <a:pt x="330" y="863"/>
                  </a:lnTo>
                  <a:lnTo>
                    <a:pt x="543" y="629"/>
                  </a:lnTo>
                  <a:lnTo>
                    <a:pt x="479" y="310"/>
                  </a:lnTo>
                  <a:cubicBezTo>
                    <a:pt x="458" y="150"/>
                    <a:pt x="427" y="1"/>
                    <a:pt x="427"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7"/>
            <p:cNvSpPr/>
            <p:nvPr/>
          </p:nvSpPr>
          <p:spPr>
            <a:xfrm>
              <a:off x="3525100" y="5245625"/>
              <a:ext cx="42325" cy="84650"/>
            </a:xfrm>
            <a:custGeom>
              <a:avLst/>
              <a:gdLst/>
              <a:ahLst/>
              <a:cxnLst/>
              <a:rect l="l" t="t" r="r" b="b"/>
              <a:pathLst>
                <a:path w="1693" h="3386" extrusionOk="0">
                  <a:moveTo>
                    <a:pt x="1501" y="331"/>
                  </a:moveTo>
                  <a:cubicBezTo>
                    <a:pt x="1490" y="512"/>
                    <a:pt x="1490" y="810"/>
                    <a:pt x="1501" y="1119"/>
                  </a:cubicBezTo>
                  <a:cubicBezTo>
                    <a:pt x="1511" y="1363"/>
                    <a:pt x="1511" y="1608"/>
                    <a:pt x="1522" y="1789"/>
                  </a:cubicBezTo>
                  <a:lnTo>
                    <a:pt x="1533" y="2055"/>
                  </a:lnTo>
                  <a:lnTo>
                    <a:pt x="1341" y="2226"/>
                  </a:lnTo>
                  <a:cubicBezTo>
                    <a:pt x="1203" y="2342"/>
                    <a:pt x="1022" y="2502"/>
                    <a:pt x="830" y="2651"/>
                  </a:cubicBezTo>
                  <a:cubicBezTo>
                    <a:pt x="586" y="2853"/>
                    <a:pt x="319" y="3056"/>
                    <a:pt x="182" y="3172"/>
                  </a:cubicBezTo>
                  <a:cubicBezTo>
                    <a:pt x="171" y="2992"/>
                    <a:pt x="160" y="2661"/>
                    <a:pt x="149" y="2342"/>
                  </a:cubicBezTo>
                  <a:cubicBezTo>
                    <a:pt x="149" y="1938"/>
                    <a:pt x="160" y="1533"/>
                    <a:pt x="160" y="1406"/>
                  </a:cubicBezTo>
                  <a:cubicBezTo>
                    <a:pt x="256" y="1342"/>
                    <a:pt x="575" y="1086"/>
                    <a:pt x="884" y="842"/>
                  </a:cubicBezTo>
                  <a:cubicBezTo>
                    <a:pt x="1118" y="651"/>
                    <a:pt x="1362" y="448"/>
                    <a:pt x="1501" y="331"/>
                  </a:cubicBezTo>
                  <a:close/>
                  <a:moveTo>
                    <a:pt x="1650" y="1"/>
                  </a:moveTo>
                  <a:lnTo>
                    <a:pt x="1522" y="107"/>
                  </a:lnTo>
                  <a:cubicBezTo>
                    <a:pt x="1522" y="107"/>
                    <a:pt x="1161" y="427"/>
                    <a:pt x="788" y="725"/>
                  </a:cubicBezTo>
                  <a:cubicBezTo>
                    <a:pt x="426" y="1023"/>
                    <a:pt x="43" y="1310"/>
                    <a:pt x="43" y="1310"/>
                  </a:cubicBezTo>
                  <a:lnTo>
                    <a:pt x="11" y="1332"/>
                  </a:lnTo>
                  <a:lnTo>
                    <a:pt x="11" y="1374"/>
                  </a:lnTo>
                  <a:cubicBezTo>
                    <a:pt x="11" y="1374"/>
                    <a:pt x="0" y="1864"/>
                    <a:pt x="11" y="2342"/>
                  </a:cubicBezTo>
                  <a:cubicBezTo>
                    <a:pt x="22" y="3364"/>
                    <a:pt x="33" y="3385"/>
                    <a:pt x="107" y="3385"/>
                  </a:cubicBezTo>
                  <a:lnTo>
                    <a:pt x="139" y="3385"/>
                  </a:lnTo>
                  <a:lnTo>
                    <a:pt x="160" y="3375"/>
                  </a:lnTo>
                  <a:cubicBezTo>
                    <a:pt x="160" y="3375"/>
                    <a:pt x="554" y="3066"/>
                    <a:pt x="926" y="2768"/>
                  </a:cubicBezTo>
                  <a:cubicBezTo>
                    <a:pt x="1107" y="2609"/>
                    <a:pt x="1299" y="2460"/>
                    <a:pt x="1437" y="2342"/>
                  </a:cubicBezTo>
                  <a:lnTo>
                    <a:pt x="1693" y="2119"/>
                  </a:lnTo>
                  <a:lnTo>
                    <a:pt x="1671" y="1779"/>
                  </a:lnTo>
                  <a:cubicBezTo>
                    <a:pt x="1660" y="1597"/>
                    <a:pt x="1650" y="1363"/>
                    <a:pt x="1650" y="1119"/>
                  </a:cubicBezTo>
                  <a:cubicBezTo>
                    <a:pt x="1639" y="639"/>
                    <a:pt x="1639" y="171"/>
                    <a:pt x="1639" y="161"/>
                  </a:cubicBezTo>
                  <a:lnTo>
                    <a:pt x="165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7"/>
            <p:cNvSpPr/>
            <p:nvPr/>
          </p:nvSpPr>
          <p:spPr>
            <a:xfrm>
              <a:off x="3531475" y="5258675"/>
              <a:ext cx="29300" cy="60425"/>
            </a:xfrm>
            <a:custGeom>
              <a:avLst/>
              <a:gdLst/>
              <a:ahLst/>
              <a:cxnLst/>
              <a:rect l="l" t="t" r="r" b="b"/>
              <a:pathLst>
                <a:path w="1172" h="2417" extrusionOk="0">
                  <a:moveTo>
                    <a:pt x="1001" y="320"/>
                  </a:moveTo>
                  <a:cubicBezTo>
                    <a:pt x="1001" y="448"/>
                    <a:pt x="1001" y="628"/>
                    <a:pt x="1012" y="810"/>
                  </a:cubicBezTo>
                  <a:cubicBezTo>
                    <a:pt x="1012" y="1065"/>
                    <a:pt x="1022" y="1320"/>
                    <a:pt x="1022" y="1416"/>
                  </a:cubicBezTo>
                  <a:cubicBezTo>
                    <a:pt x="958" y="1480"/>
                    <a:pt x="757" y="1640"/>
                    <a:pt x="565" y="1810"/>
                  </a:cubicBezTo>
                  <a:cubicBezTo>
                    <a:pt x="416" y="1927"/>
                    <a:pt x="267" y="2044"/>
                    <a:pt x="171" y="2129"/>
                  </a:cubicBezTo>
                  <a:cubicBezTo>
                    <a:pt x="161" y="2002"/>
                    <a:pt x="161" y="1810"/>
                    <a:pt x="150" y="1629"/>
                  </a:cubicBezTo>
                  <a:lnTo>
                    <a:pt x="150" y="1182"/>
                  </a:lnTo>
                  <a:lnTo>
                    <a:pt x="150" y="1011"/>
                  </a:lnTo>
                  <a:lnTo>
                    <a:pt x="277" y="916"/>
                  </a:lnTo>
                  <a:cubicBezTo>
                    <a:pt x="374" y="841"/>
                    <a:pt x="501" y="735"/>
                    <a:pt x="629" y="639"/>
                  </a:cubicBezTo>
                  <a:cubicBezTo>
                    <a:pt x="767" y="522"/>
                    <a:pt x="906" y="405"/>
                    <a:pt x="1001" y="320"/>
                  </a:cubicBezTo>
                  <a:close/>
                  <a:moveTo>
                    <a:pt x="1150" y="1"/>
                  </a:moveTo>
                  <a:lnTo>
                    <a:pt x="1022" y="107"/>
                  </a:lnTo>
                  <a:cubicBezTo>
                    <a:pt x="1022" y="107"/>
                    <a:pt x="788" y="320"/>
                    <a:pt x="533" y="522"/>
                  </a:cubicBezTo>
                  <a:cubicBezTo>
                    <a:pt x="405" y="628"/>
                    <a:pt x="288" y="724"/>
                    <a:pt x="192" y="799"/>
                  </a:cubicBezTo>
                  <a:lnTo>
                    <a:pt x="1" y="937"/>
                  </a:lnTo>
                  <a:lnTo>
                    <a:pt x="1" y="1182"/>
                  </a:lnTo>
                  <a:cubicBezTo>
                    <a:pt x="1" y="1309"/>
                    <a:pt x="1" y="1469"/>
                    <a:pt x="12" y="1629"/>
                  </a:cubicBezTo>
                  <a:cubicBezTo>
                    <a:pt x="12" y="1948"/>
                    <a:pt x="22" y="2278"/>
                    <a:pt x="22" y="2278"/>
                  </a:cubicBezTo>
                  <a:lnTo>
                    <a:pt x="33" y="2416"/>
                  </a:lnTo>
                  <a:lnTo>
                    <a:pt x="150" y="2331"/>
                  </a:lnTo>
                  <a:cubicBezTo>
                    <a:pt x="150" y="2331"/>
                    <a:pt x="405" y="2129"/>
                    <a:pt x="650" y="1927"/>
                  </a:cubicBezTo>
                  <a:cubicBezTo>
                    <a:pt x="906" y="1714"/>
                    <a:pt x="1150" y="1512"/>
                    <a:pt x="1150" y="1512"/>
                  </a:cubicBezTo>
                  <a:lnTo>
                    <a:pt x="1171" y="1480"/>
                  </a:lnTo>
                  <a:lnTo>
                    <a:pt x="1171" y="1448"/>
                  </a:lnTo>
                  <a:cubicBezTo>
                    <a:pt x="1171" y="1448"/>
                    <a:pt x="1161" y="1129"/>
                    <a:pt x="1150" y="799"/>
                  </a:cubicBezTo>
                  <a:lnTo>
                    <a:pt x="1150" y="160"/>
                  </a:lnTo>
                  <a:lnTo>
                    <a:pt x="1150"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7"/>
            <p:cNvSpPr/>
            <p:nvPr/>
          </p:nvSpPr>
          <p:spPr>
            <a:xfrm>
              <a:off x="3539725" y="5276250"/>
              <a:ext cx="12800" cy="25825"/>
            </a:xfrm>
            <a:custGeom>
              <a:avLst/>
              <a:gdLst/>
              <a:ahLst/>
              <a:cxnLst/>
              <a:rect l="l" t="t" r="r" b="b"/>
              <a:pathLst>
                <a:path w="512" h="1033" extrusionOk="0">
                  <a:moveTo>
                    <a:pt x="501" y="0"/>
                  </a:moveTo>
                  <a:cubicBezTo>
                    <a:pt x="501" y="0"/>
                    <a:pt x="373" y="96"/>
                    <a:pt x="256" y="202"/>
                  </a:cubicBezTo>
                  <a:cubicBezTo>
                    <a:pt x="129" y="298"/>
                    <a:pt x="1" y="405"/>
                    <a:pt x="1" y="405"/>
                  </a:cubicBezTo>
                  <a:cubicBezTo>
                    <a:pt x="1" y="405"/>
                    <a:pt x="11" y="564"/>
                    <a:pt x="11" y="713"/>
                  </a:cubicBezTo>
                  <a:cubicBezTo>
                    <a:pt x="11" y="873"/>
                    <a:pt x="22" y="1032"/>
                    <a:pt x="22" y="1032"/>
                  </a:cubicBezTo>
                  <a:cubicBezTo>
                    <a:pt x="22" y="1032"/>
                    <a:pt x="139" y="937"/>
                    <a:pt x="267" y="830"/>
                  </a:cubicBezTo>
                  <a:cubicBezTo>
                    <a:pt x="384" y="734"/>
                    <a:pt x="512" y="628"/>
                    <a:pt x="512" y="628"/>
                  </a:cubicBezTo>
                  <a:cubicBezTo>
                    <a:pt x="512" y="628"/>
                    <a:pt x="512" y="468"/>
                    <a:pt x="501" y="308"/>
                  </a:cubicBezTo>
                  <a:lnTo>
                    <a:pt x="501"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7"/>
            <p:cNvSpPr/>
            <p:nvPr/>
          </p:nvSpPr>
          <p:spPr>
            <a:xfrm>
              <a:off x="3439175" y="5204400"/>
              <a:ext cx="52950" cy="79050"/>
            </a:xfrm>
            <a:custGeom>
              <a:avLst/>
              <a:gdLst/>
              <a:ahLst/>
              <a:cxnLst/>
              <a:rect l="l" t="t" r="r" b="b"/>
              <a:pathLst>
                <a:path w="2118" h="3162" extrusionOk="0">
                  <a:moveTo>
                    <a:pt x="1926" y="288"/>
                  </a:moveTo>
                  <a:lnTo>
                    <a:pt x="1926" y="288"/>
                  </a:lnTo>
                  <a:cubicBezTo>
                    <a:pt x="1895" y="469"/>
                    <a:pt x="1852" y="767"/>
                    <a:pt x="1809" y="1075"/>
                  </a:cubicBezTo>
                  <a:cubicBezTo>
                    <a:pt x="1756" y="1469"/>
                    <a:pt x="1713" y="1874"/>
                    <a:pt x="1703" y="2002"/>
                  </a:cubicBezTo>
                  <a:cubicBezTo>
                    <a:pt x="1597" y="2065"/>
                    <a:pt x="1256" y="2278"/>
                    <a:pt x="904" y="2480"/>
                  </a:cubicBezTo>
                  <a:cubicBezTo>
                    <a:pt x="628" y="2650"/>
                    <a:pt x="341" y="2810"/>
                    <a:pt x="181" y="2895"/>
                  </a:cubicBezTo>
                  <a:lnTo>
                    <a:pt x="202" y="2735"/>
                  </a:lnTo>
                  <a:cubicBezTo>
                    <a:pt x="223" y="2555"/>
                    <a:pt x="256" y="2310"/>
                    <a:pt x="287" y="2065"/>
                  </a:cubicBezTo>
                  <a:cubicBezTo>
                    <a:pt x="351" y="1671"/>
                    <a:pt x="415" y="1267"/>
                    <a:pt x="436" y="1150"/>
                  </a:cubicBezTo>
                  <a:cubicBezTo>
                    <a:pt x="543" y="1097"/>
                    <a:pt x="904" y="895"/>
                    <a:pt x="1245" y="703"/>
                  </a:cubicBezTo>
                  <a:cubicBezTo>
                    <a:pt x="1448" y="576"/>
                    <a:pt x="1660" y="458"/>
                    <a:pt x="1809" y="363"/>
                  </a:cubicBezTo>
                  <a:lnTo>
                    <a:pt x="1926" y="288"/>
                  </a:lnTo>
                  <a:close/>
                  <a:moveTo>
                    <a:pt x="2118" y="1"/>
                  </a:moveTo>
                  <a:lnTo>
                    <a:pt x="1735" y="235"/>
                  </a:lnTo>
                  <a:cubicBezTo>
                    <a:pt x="1586" y="330"/>
                    <a:pt x="1373" y="448"/>
                    <a:pt x="1171" y="576"/>
                  </a:cubicBezTo>
                  <a:cubicBezTo>
                    <a:pt x="767" y="810"/>
                    <a:pt x="341" y="1033"/>
                    <a:pt x="330" y="1033"/>
                  </a:cubicBezTo>
                  <a:lnTo>
                    <a:pt x="298" y="1054"/>
                  </a:lnTo>
                  <a:lnTo>
                    <a:pt x="298" y="1086"/>
                  </a:lnTo>
                  <a:cubicBezTo>
                    <a:pt x="298" y="1097"/>
                    <a:pt x="213" y="1565"/>
                    <a:pt x="149" y="2044"/>
                  </a:cubicBezTo>
                  <a:cubicBezTo>
                    <a:pt x="107" y="2288"/>
                    <a:pt x="74" y="2534"/>
                    <a:pt x="53" y="2714"/>
                  </a:cubicBezTo>
                  <a:lnTo>
                    <a:pt x="0" y="3161"/>
                  </a:lnTo>
                  <a:lnTo>
                    <a:pt x="128" y="3097"/>
                  </a:lnTo>
                  <a:cubicBezTo>
                    <a:pt x="128" y="3087"/>
                    <a:pt x="564" y="2853"/>
                    <a:pt x="979" y="2608"/>
                  </a:cubicBezTo>
                  <a:cubicBezTo>
                    <a:pt x="1394" y="2363"/>
                    <a:pt x="1798" y="2108"/>
                    <a:pt x="1809" y="2108"/>
                  </a:cubicBezTo>
                  <a:lnTo>
                    <a:pt x="1841" y="2087"/>
                  </a:lnTo>
                  <a:lnTo>
                    <a:pt x="1841" y="2054"/>
                  </a:lnTo>
                  <a:cubicBezTo>
                    <a:pt x="1841" y="2044"/>
                    <a:pt x="1895" y="1565"/>
                    <a:pt x="1958" y="1097"/>
                  </a:cubicBezTo>
                  <a:cubicBezTo>
                    <a:pt x="2022" y="628"/>
                    <a:pt x="2096" y="160"/>
                    <a:pt x="2096" y="160"/>
                  </a:cubicBezTo>
                  <a:lnTo>
                    <a:pt x="2118"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57"/>
            <p:cNvSpPr/>
            <p:nvPr/>
          </p:nvSpPr>
          <p:spPr>
            <a:xfrm>
              <a:off x="3447150" y="5216375"/>
              <a:ext cx="37000" cy="55350"/>
            </a:xfrm>
            <a:custGeom>
              <a:avLst/>
              <a:gdLst/>
              <a:ahLst/>
              <a:cxnLst/>
              <a:rect l="l" t="t" r="r" b="b"/>
              <a:pathLst>
                <a:path w="1480" h="2214" extrusionOk="0">
                  <a:moveTo>
                    <a:pt x="1288" y="288"/>
                  </a:moveTo>
                  <a:lnTo>
                    <a:pt x="1288" y="288"/>
                  </a:lnTo>
                  <a:cubicBezTo>
                    <a:pt x="1267" y="405"/>
                    <a:pt x="1245" y="586"/>
                    <a:pt x="1224" y="767"/>
                  </a:cubicBezTo>
                  <a:cubicBezTo>
                    <a:pt x="1192" y="1022"/>
                    <a:pt x="1160" y="1277"/>
                    <a:pt x="1150" y="1374"/>
                  </a:cubicBezTo>
                  <a:cubicBezTo>
                    <a:pt x="1065" y="1416"/>
                    <a:pt x="852" y="1554"/>
                    <a:pt x="618" y="1682"/>
                  </a:cubicBezTo>
                  <a:cubicBezTo>
                    <a:pt x="458" y="1778"/>
                    <a:pt x="288" y="1873"/>
                    <a:pt x="181" y="1937"/>
                  </a:cubicBezTo>
                  <a:lnTo>
                    <a:pt x="245" y="1437"/>
                  </a:lnTo>
                  <a:cubicBezTo>
                    <a:pt x="288" y="1182"/>
                    <a:pt x="330" y="927"/>
                    <a:pt x="341" y="830"/>
                  </a:cubicBezTo>
                  <a:cubicBezTo>
                    <a:pt x="426" y="788"/>
                    <a:pt x="649" y="660"/>
                    <a:pt x="873" y="532"/>
                  </a:cubicBezTo>
                  <a:lnTo>
                    <a:pt x="1256" y="309"/>
                  </a:lnTo>
                  <a:lnTo>
                    <a:pt x="1288" y="288"/>
                  </a:lnTo>
                  <a:close/>
                  <a:moveTo>
                    <a:pt x="1479" y="0"/>
                  </a:moveTo>
                  <a:lnTo>
                    <a:pt x="798" y="405"/>
                  </a:lnTo>
                  <a:lnTo>
                    <a:pt x="245" y="724"/>
                  </a:lnTo>
                  <a:lnTo>
                    <a:pt x="213" y="735"/>
                  </a:lnTo>
                  <a:lnTo>
                    <a:pt x="202" y="778"/>
                  </a:lnTo>
                  <a:cubicBezTo>
                    <a:pt x="202" y="778"/>
                    <a:pt x="150" y="1097"/>
                    <a:pt x="107" y="1416"/>
                  </a:cubicBezTo>
                  <a:lnTo>
                    <a:pt x="43" y="1863"/>
                  </a:lnTo>
                  <a:lnTo>
                    <a:pt x="1" y="2214"/>
                  </a:lnTo>
                  <a:lnTo>
                    <a:pt x="1" y="2214"/>
                  </a:lnTo>
                  <a:lnTo>
                    <a:pt x="128" y="2140"/>
                  </a:lnTo>
                  <a:cubicBezTo>
                    <a:pt x="128" y="2140"/>
                    <a:pt x="415" y="1980"/>
                    <a:pt x="692" y="1809"/>
                  </a:cubicBezTo>
                  <a:cubicBezTo>
                    <a:pt x="937" y="1672"/>
                    <a:pt x="1171" y="1523"/>
                    <a:pt x="1235" y="1490"/>
                  </a:cubicBezTo>
                  <a:lnTo>
                    <a:pt x="1278" y="1490"/>
                  </a:lnTo>
                  <a:lnTo>
                    <a:pt x="1288" y="1416"/>
                  </a:lnTo>
                  <a:cubicBezTo>
                    <a:pt x="1288" y="1416"/>
                    <a:pt x="1320" y="1097"/>
                    <a:pt x="1363" y="788"/>
                  </a:cubicBezTo>
                  <a:cubicBezTo>
                    <a:pt x="1405" y="469"/>
                    <a:pt x="1458" y="149"/>
                    <a:pt x="1458" y="149"/>
                  </a:cubicBezTo>
                  <a:lnTo>
                    <a:pt x="1479"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7"/>
            <p:cNvSpPr/>
            <p:nvPr/>
          </p:nvSpPr>
          <p:spPr>
            <a:xfrm>
              <a:off x="3457800" y="5232075"/>
              <a:ext cx="15700" cy="23975"/>
            </a:xfrm>
            <a:custGeom>
              <a:avLst/>
              <a:gdLst/>
              <a:ahLst/>
              <a:cxnLst/>
              <a:rect l="l" t="t" r="r" b="b"/>
              <a:pathLst>
                <a:path w="628" h="959" extrusionOk="0">
                  <a:moveTo>
                    <a:pt x="628" y="1"/>
                  </a:moveTo>
                  <a:cubicBezTo>
                    <a:pt x="628" y="1"/>
                    <a:pt x="490" y="86"/>
                    <a:pt x="362" y="171"/>
                  </a:cubicBezTo>
                  <a:lnTo>
                    <a:pt x="85" y="320"/>
                  </a:lnTo>
                  <a:cubicBezTo>
                    <a:pt x="85" y="320"/>
                    <a:pt x="64" y="479"/>
                    <a:pt x="32" y="639"/>
                  </a:cubicBezTo>
                  <a:cubicBezTo>
                    <a:pt x="22" y="798"/>
                    <a:pt x="0" y="958"/>
                    <a:pt x="0" y="958"/>
                  </a:cubicBezTo>
                  <a:cubicBezTo>
                    <a:pt x="0" y="958"/>
                    <a:pt x="138" y="873"/>
                    <a:pt x="277" y="798"/>
                  </a:cubicBezTo>
                  <a:cubicBezTo>
                    <a:pt x="415" y="713"/>
                    <a:pt x="543" y="628"/>
                    <a:pt x="543" y="628"/>
                  </a:cubicBezTo>
                  <a:cubicBezTo>
                    <a:pt x="543" y="628"/>
                    <a:pt x="564" y="469"/>
                    <a:pt x="585" y="320"/>
                  </a:cubicBezTo>
                  <a:lnTo>
                    <a:pt x="628"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7"/>
            <p:cNvSpPr/>
            <p:nvPr/>
          </p:nvSpPr>
          <p:spPr>
            <a:xfrm>
              <a:off x="3355900" y="5151725"/>
              <a:ext cx="70000" cy="70000"/>
            </a:xfrm>
            <a:custGeom>
              <a:avLst/>
              <a:gdLst/>
              <a:ahLst/>
              <a:cxnLst/>
              <a:rect l="l" t="t" r="r" b="b"/>
              <a:pathLst>
                <a:path w="2800" h="2800" extrusionOk="0">
                  <a:moveTo>
                    <a:pt x="2554" y="266"/>
                  </a:moveTo>
                  <a:lnTo>
                    <a:pt x="2554" y="266"/>
                  </a:lnTo>
                  <a:cubicBezTo>
                    <a:pt x="2490" y="437"/>
                    <a:pt x="2395" y="724"/>
                    <a:pt x="2310" y="1022"/>
                  </a:cubicBezTo>
                  <a:cubicBezTo>
                    <a:pt x="2203" y="1406"/>
                    <a:pt x="2097" y="1799"/>
                    <a:pt x="2065" y="1916"/>
                  </a:cubicBezTo>
                  <a:cubicBezTo>
                    <a:pt x="1948" y="1959"/>
                    <a:pt x="1575" y="2118"/>
                    <a:pt x="1203" y="2267"/>
                  </a:cubicBezTo>
                  <a:cubicBezTo>
                    <a:pt x="894" y="2395"/>
                    <a:pt x="596" y="2501"/>
                    <a:pt x="426" y="2565"/>
                  </a:cubicBezTo>
                  <a:cubicBezTo>
                    <a:pt x="468" y="2385"/>
                    <a:pt x="564" y="2076"/>
                    <a:pt x="660" y="1767"/>
                  </a:cubicBezTo>
                  <a:cubicBezTo>
                    <a:pt x="777" y="1373"/>
                    <a:pt x="905" y="990"/>
                    <a:pt x="937" y="884"/>
                  </a:cubicBezTo>
                  <a:cubicBezTo>
                    <a:pt x="1054" y="841"/>
                    <a:pt x="1437" y="703"/>
                    <a:pt x="1820" y="554"/>
                  </a:cubicBezTo>
                  <a:cubicBezTo>
                    <a:pt x="2097" y="448"/>
                    <a:pt x="2384" y="330"/>
                    <a:pt x="2554" y="266"/>
                  </a:cubicBezTo>
                  <a:close/>
                  <a:moveTo>
                    <a:pt x="2799" y="1"/>
                  </a:moveTo>
                  <a:lnTo>
                    <a:pt x="2639" y="65"/>
                  </a:lnTo>
                  <a:cubicBezTo>
                    <a:pt x="2639" y="65"/>
                    <a:pt x="2203" y="245"/>
                    <a:pt x="1767" y="415"/>
                  </a:cubicBezTo>
                  <a:cubicBezTo>
                    <a:pt x="1320" y="597"/>
                    <a:pt x="862" y="756"/>
                    <a:pt x="862" y="756"/>
                  </a:cubicBezTo>
                  <a:lnTo>
                    <a:pt x="830" y="767"/>
                  </a:lnTo>
                  <a:lnTo>
                    <a:pt x="809" y="799"/>
                  </a:lnTo>
                  <a:cubicBezTo>
                    <a:pt x="809" y="810"/>
                    <a:pt x="660" y="1257"/>
                    <a:pt x="522" y="1725"/>
                  </a:cubicBezTo>
                  <a:cubicBezTo>
                    <a:pt x="404" y="2108"/>
                    <a:pt x="288" y="2501"/>
                    <a:pt x="255" y="2619"/>
                  </a:cubicBezTo>
                  <a:lnTo>
                    <a:pt x="0" y="2714"/>
                  </a:lnTo>
                  <a:lnTo>
                    <a:pt x="224" y="2746"/>
                  </a:lnTo>
                  <a:lnTo>
                    <a:pt x="203" y="2799"/>
                  </a:lnTo>
                  <a:lnTo>
                    <a:pt x="203" y="2799"/>
                  </a:lnTo>
                  <a:lnTo>
                    <a:pt x="319" y="2757"/>
                  </a:lnTo>
                  <a:lnTo>
                    <a:pt x="373" y="2757"/>
                  </a:lnTo>
                  <a:lnTo>
                    <a:pt x="373" y="2735"/>
                  </a:lnTo>
                  <a:cubicBezTo>
                    <a:pt x="490" y="2693"/>
                    <a:pt x="873" y="2555"/>
                    <a:pt x="1256" y="2406"/>
                  </a:cubicBezTo>
                  <a:cubicBezTo>
                    <a:pt x="1703" y="2225"/>
                    <a:pt x="2150" y="2033"/>
                    <a:pt x="2150" y="2033"/>
                  </a:cubicBezTo>
                  <a:lnTo>
                    <a:pt x="2182" y="2023"/>
                  </a:lnTo>
                  <a:lnTo>
                    <a:pt x="2192" y="1980"/>
                  </a:lnTo>
                  <a:cubicBezTo>
                    <a:pt x="2192" y="1980"/>
                    <a:pt x="2320" y="1512"/>
                    <a:pt x="2459" y="1065"/>
                  </a:cubicBezTo>
                  <a:cubicBezTo>
                    <a:pt x="2586" y="618"/>
                    <a:pt x="2735" y="160"/>
                    <a:pt x="2746" y="160"/>
                  </a:cubicBezTo>
                  <a:lnTo>
                    <a:pt x="2799"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7"/>
            <p:cNvSpPr/>
            <p:nvPr/>
          </p:nvSpPr>
          <p:spPr>
            <a:xfrm>
              <a:off x="3370775" y="5163450"/>
              <a:ext cx="44475" cy="47625"/>
            </a:xfrm>
            <a:custGeom>
              <a:avLst/>
              <a:gdLst/>
              <a:ahLst/>
              <a:cxnLst/>
              <a:rect l="l" t="t" r="r" b="b"/>
              <a:pathLst>
                <a:path w="1779" h="1905" extrusionOk="0">
                  <a:moveTo>
                    <a:pt x="1566" y="213"/>
                  </a:moveTo>
                  <a:lnTo>
                    <a:pt x="1555" y="255"/>
                  </a:lnTo>
                  <a:cubicBezTo>
                    <a:pt x="1512" y="372"/>
                    <a:pt x="1470" y="521"/>
                    <a:pt x="1427" y="681"/>
                  </a:cubicBezTo>
                  <a:cubicBezTo>
                    <a:pt x="1353" y="925"/>
                    <a:pt x="1278" y="1171"/>
                    <a:pt x="1257" y="1256"/>
                  </a:cubicBezTo>
                  <a:cubicBezTo>
                    <a:pt x="1172" y="1298"/>
                    <a:pt x="927" y="1394"/>
                    <a:pt x="693" y="1490"/>
                  </a:cubicBezTo>
                  <a:cubicBezTo>
                    <a:pt x="533" y="1554"/>
                    <a:pt x="384" y="1607"/>
                    <a:pt x="278" y="1649"/>
                  </a:cubicBezTo>
                  <a:lnTo>
                    <a:pt x="225" y="1670"/>
                  </a:lnTo>
                  <a:cubicBezTo>
                    <a:pt x="256" y="1554"/>
                    <a:pt x="310" y="1362"/>
                    <a:pt x="363" y="1181"/>
                  </a:cubicBezTo>
                  <a:cubicBezTo>
                    <a:pt x="438" y="937"/>
                    <a:pt x="523" y="691"/>
                    <a:pt x="544" y="606"/>
                  </a:cubicBezTo>
                  <a:cubicBezTo>
                    <a:pt x="639" y="575"/>
                    <a:pt x="885" y="479"/>
                    <a:pt x="1119" y="383"/>
                  </a:cubicBezTo>
                  <a:cubicBezTo>
                    <a:pt x="1289" y="319"/>
                    <a:pt x="1459" y="255"/>
                    <a:pt x="1566" y="213"/>
                  </a:cubicBezTo>
                  <a:close/>
                  <a:moveTo>
                    <a:pt x="1693" y="0"/>
                  </a:moveTo>
                  <a:lnTo>
                    <a:pt x="1651" y="21"/>
                  </a:lnTo>
                  <a:cubicBezTo>
                    <a:pt x="1608" y="32"/>
                    <a:pt x="1342" y="149"/>
                    <a:pt x="1065" y="255"/>
                  </a:cubicBezTo>
                  <a:cubicBezTo>
                    <a:pt x="767" y="372"/>
                    <a:pt x="469" y="479"/>
                    <a:pt x="469" y="479"/>
                  </a:cubicBezTo>
                  <a:lnTo>
                    <a:pt x="427" y="490"/>
                  </a:lnTo>
                  <a:lnTo>
                    <a:pt x="416" y="521"/>
                  </a:lnTo>
                  <a:lnTo>
                    <a:pt x="225" y="1138"/>
                  </a:lnTo>
                  <a:cubicBezTo>
                    <a:pt x="129" y="1458"/>
                    <a:pt x="44" y="1767"/>
                    <a:pt x="44" y="1767"/>
                  </a:cubicBezTo>
                  <a:lnTo>
                    <a:pt x="1" y="1905"/>
                  </a:lnTo>
                  <a:lnTo>
                    <a:pt x="320" y="1788"/>
                  </a:lnTo>
                  <a:cubicBezTo>
                    <a:pt x="438" y="1745"/>
                    <a:pt x="587" y="1692"/>
                    <a:pt x="746" y="1628"/>
                  </a:cubicBezTo>
                  <a:cubicBezTo>
                    <a:pt x="1044" y="1511"/>
                    <a:pt x="1342" y="1383"/>
                    <a:pt x="1342" y="1383"/>
                  </a:cubicBezTo>
                  <a:lnTo>
                    <a:pt x="1384" y="1362"/>
                  </a:lnTo>
                  <a:lnTo>
                    <a:pt x="1384" y="1330"/>
                  </a:lnTo>
                  <a:cubicBezTo>
                    <a:pt x="1384" y="1330"/>
                    <a:pt x="1470" y="1022"/>
                    <a:pt x="1566" y="713"/>
                  </a:cubicBezTo>
                  <a:cubicBezTo>
                    <a:pt x="1608" y="564"/>
                    <a:pt x="1661" y="415"/>
                    <a:pt x="1693" y="298"/>
                  </a:cubicBezTo>
                  <a:lnTo>
                    <a:pt x="1779" y="53"/>
                  </a:lnTo>
                  <a:lnTo>
                    <a:pt x="1725" y="21"/>
                  </a:lnTo>
                  <a:lnTo>
                    <a:pt x="1693"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7"/>
            <p:cNvSpPr/>
            <p:nvPr/>
          </p:nvSpPr>
          <p:spPr>
            <a:xfrm>
              <a:off x="3383550" y="5176475"/>
              <a:ext cx="19475" cy="20775"/>
            </a:xfrm>
            <a:custGeom>
              <a:avLst/>
              <a:gdLst/>
              <a:ahLst/>
              <a:cxnLst/>
              <a:rect l="l" t="t" r="r" b="b"/>
              <a:pathLst>
                <a:path w="779" h="831" extrusionOk="0">
                  <a:moveTo>
                    <a:pt x="778" y="0"/>
                  </a:moveTo>
                  <a:lnTo>
                    <a:pt x="480" y="106"/>
                  </a:lnTo>
                  <a:cubicBezTo>
                    <a:pt x="331" y="170"/>
                    <a:pt x="182" y="224"/>
                    <a:pt x="182" y="224"/>
                  </a:cubicBezTo>
                  <a:cubicBezTo>
                    <a:pt x="182" y="224"/>
                    <a:pt x="140" y="373"/>
                    <a:pt x="97" y="532"/>
                  </a:cubicBezTo>
                  <a:cubicBezTo>
                    <a:pt x="43" y="681"/>
                    <a:pt x="1" y="830"/>
                    <a:pt x="1" y="830"/>
                  </a:cubicBezTo>
                  <a:lnTo>
                    <a:pt x="299" y="724"/>
                  </a:lnTo>
                  <a:cubicBezTo>
                    <a:pt x="448" y="660"/>
                    <a:pt x="587" y="607"/>
                    <a:pt x="587" y="607"/>
                  </a:cubicBezTo>
                  <a:cubicBezTo>
                    <a:pt x="587" y="607"/>
                    <a:pt x="639" y="447"/>
                    <a:pt x="682" y="298"/>
                  </a:cubicBezTo>
                  <a:cubicBezTo>
                    <a:pt x="724" y="149"/>
                    <a:pt x="778" y="0"/>
                    <a:pt x="778"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7"/>
            <p:cNvSpPr/>
            <p:nvPr/>
          </p:nvSpPr>
          <p:spPr>
            <a:xfrm>
              <a:off x="3293375" y="5089475"/>
              <a:ext cx="74775" cy="58825"/>
            </a:xfrm>
            <a:custGeom>
              <a:avLst/>
              <a:gdLst/>
              <a:ahLst/>
              <a:cxnLst/>
              <a:rect l="l" t="t" r="r" b="b"/>
              <a:pathLst>
                <a:path w="2991" h="2353" extrusionOk="0">
                  <a:moveTo>
                    <a:pt x="2714" y="213"/>
                  </a:moveTo>
                  <a:lnTo>
                    <a:pt x="2352" y="937"/>
                  </a:lnTo>
                  <a:cubicBezTo>
                    <a:pt x="2257" y="1139"/>
                    <a:pt x="2160" y="1341"/>
                    <a:pt x="2086" y="1512"/>
                  </a:cubicBezTo>
                  <a:lnTo>
                    <a:pt x="1969" y="1777"/>
                  </a:lnTo>
                  <a:lnTo>
                    <a:pt x="1682" y="1852"/>
                  </a:lnTo>
                  <a:cubicBezTo>
                    <a:pt x="1501" y="1895"/>
                    <a:pt x="1278" y="1948"/>
                    <a:pt x="1065" y="1990"/>
                  </a:cubicBezTo>
                  <a:cubicBezTo>
                    <a:pt x="746" y="2065"/>
                    <a:pt x="426" y="2129"/>
                    <a:pt x="256" y="2160"/>
                  </a:cubicBezTo>
                  <a:cubicBezTo>
                    <a:pt x="330" y="2001"/>
                    <a:pt x="469" y="1703"/>
                    <a:pt x="607" y="1405"/>
                  </a:cubicBezTo>
                  <a:cubicBezTo>
                    <a:pt x="724" y="1160"/>
                    <a:pt x="820" y="969"/>
                    <a:pt x="905" y="820"/>
                  </a:cubicBezTo>
                  <a:lnTo>
                    <a:pt x="1022" y="585"/>
                  </a:lnTo>
                  <a:lnTo>
                    <a:pt x="1288" y="533"/>
                  </a:lnTo>
                  <a:cubicBezTo>
                    <a:pt x="1448" y="500"/>
                    <a:pt x="1671" y="458"/>
                    <a:pt x="1937" y="394"/>
                  </a:cubicBezTo>
                  <a:cubicBezTo>
                    <a:pt x="2235" y="330"/>
                    <a:pt x="2533" y="266"/>
                    <a:pt x="2714" y="213"/>
                  </a:cubicBezTo>
                  <a:close/>
                  <a:moveTo>
                    <a:pt x="2991" y="1"/>
                  </a:moveTo>
                  <a:lnTo>
                    <a:pt x="2831" y="32"/>
                  </a:lnTo>
                  <a:cubicBezTo>
                    <a:pt x="2831" y="43"/>
                    <a:pt x="2373" y="150"/>
                    <a:pt x="1905" y="256"/>
                  </a:cubicBezTo>
                  <a:cubicBezTo>
                    <a:pt x="1650" y="309"/>
                    <a:pt x="1416" y="362"/>
                    <a:pt x="1256" y="384"/>
                  </a:cubicBezTo>
                  <a:lnTo>
                    <a:pt x="926" y="448"/>
                  </a:lnTo>
                  <a:lnTo>
                    <a:pt x="777" y="746"/>
                  </a:lnTo>
                  <a:cubicBezTo>
                    <a:pt x="692" y="895"/>
                    <a:pt x="597" y="1096"/>
                    <a:pt x="469" y="1341"/>
                  </a:cubicBezTo>
                  <a:cubicBezTo>
                    <a:pt x="266" y="1777"/>
                    <a:pt x="64" y="2224"/>
                    <a:pt x="64" y="2224"/>
                  </a:cubicBezTo>
                  <a:lnTo>
                    <a:pt x="1" y="2352"/>
                  </a:lnTo>
                  <a:lnTo>
                    <a:pt x="139" y="2331"/>
                  </a:lnTo>
                  <a:cubicBezTo>
                    <a:pt x="150" y="2331"/>
                    <a:pt x="628" y="2235"/>
                    <a:pt x="1096" y="2139"/>
                  </a:cubicBezTo>
                  <a:cubicBezTo>
                    <a:pt x="1320" y="2086"/>
                    <a:pt x="1543" y="2033"/>
                    <a:pt x="1714" y="1990"/>
                  </a:cubicBezTo>
                  <a:lnTo>
                    <a:pt x="2075" y="1895"/>
                  </a:lnTo>
                  <a:lnTo>
                    <a:pt x="2224" y="1565"/>
                  </a:lnTo>
                  <a:cubicBezTo>
                    <a:pt x="2299" y="1405"/>
                    <a:pt x="2384" y="1203"/>
                    <a:pt x="2491" y="1001"/>
                  </a:cubicBezTo>
                  <a:cubicBezTo>
                    <a:pt x="2693" y="564"/>
                    <a:pt x="2916" y="150"/>
                    <a:pt x="2916" y="139"/>
                  </a:cubicBezTo>
                  <a:lnTo>
                    <a:pt x="2991"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7"/>
            <p:cNvSpPr/>
            <p:nvPr/>
          </p:nvSpPr>
          <p:spPr>
            <a:xfrm>
              <a:off x="3304550" y="5098250"/>
              <a:ext cx="52425" cy="41275"/>
            </a:xfrm>
            <a:custGeom>
              <a:avLst/>
              <a:gdLst/>
              <a:ahLst/>
              <a:cxnLst/>
              <a:rect l="l" t="t" r="r" b="b"/>
              <a:pathLst>
                <a:path w="2097" h="1651" extrusionOk="0">
                  <a:moveTo>
                    <a:pt x="1820" y="224"/>
                  </a:moveTo>
                  <a:lnTo>
                    <a:pt x="1820" y="224"/>
                  </a:lnTo>
                  <a:cubicBezTo>
                    <a:pt x="1767" y="331"/>
                    <a:pt x="1682" y="490"/>
                    <a:pt x="1607" y="660"/>
                  </a:cubicBezTo>
                  <a:lnTo>
                    <a:pt x="1341" y="1214"/>
                  </a:lnTo>
                  <a:lnTo>
                    <a:pt x="746" y="1352"/>
                  </a:lnTo>
                  <a:cubicBezTo>
                    <a:pt x="564" y="1395"/>
                    <a:pt x="384" y="1426"/>
                    <a:pt x="256" y="1448"/>
                  </a:cubicBezTo>
                  <a:lnTo>
                    <a:pt x="479" y="1001"/>
                  </a:lnTo>
                  <a:cubicBezTo>
                    <a:pt x="585" y="767"/>
                    <a:pt x="703" y="532"/>
                    <a:pt x="746" y="458"/>
                  </a:cubicBezTo>
                  <a:cubicBezTo>
                    <a:pt x="831" y="437"/>
                    <a:pt x="1096" y="383"/>
                    <a:pt x="1341" y="331"/>
                  </a:cubicBezTo>
                  <a:cubicBezTo>
                    <a:pt x="1522" y="288"/>
                    <a:pt x="1703" y="246"/>
                    <a:pt x="1820" y="224"/>
                  </a:cubicBezTo>
                  <a:close/>
                  <a:moveTo>
                    <a:pt x="2097" y="0"/>
                  </a:moveTo>
                  <a:lnTo>
                    <a:pt x="1937" y="43"/>
                  </a:lnTo>
                  <a:cubicBezTo>
                    <a:pt x="1937" y="43"/>
                    <a:pt x="1628" y="118"/>
                    <a:pt x="1309" y="182"/>
                  </a:cubicBezTo>
                  <a:cubicBezTo>
                    <a:pt x="1001" y="256"/>
                    <a:pt x="682" y="320"/>
                    <a:pt x="682" y="320"/>
                  </a:cubicBezTo>
                  <a:lnTo>
                    <a:pt x="649" y="320"/>
                  </a:lnTo>
                  <a:lnTo>
                    <a:pt x="628" y="352"/>
                  </a:lnTo>
                  <a:cubicBezTo>
                    <a:pt x="628" y="352"/>
                    <a:pt x="479" y="639"/>
                    <a:pt x="341" y="937"/>
                  </a:cubicBezTo>
                  <a:cubicBezTo>
                    <a:pt x="202" y="1225"/>
                    <a:pt x="64" y="1523"/>
                    <a:pt x="64" y="1523"/>
                  </a:cubicBezTo>
                  <a:lnTo>
                    <a:pt x="1" y="1650"/>
                  </a:lnTo>
                  <a:lnTo>
                    <a:pt x="150" y="1629"/>
                  </a:lnTo>
                  <a:cubicBezTo>
                    <a:pt x="150" y="1629"/>
                    <a:pt x="469" y="1565"/>
                    <a:pt x="777" y="1490"/>
                  </a:cubicBezTo>
                  <a:lnTo>
                    <a:pt x="1214" y="1395"/>
                  </a:lnTo>
                  <a:lnTo>
                    <a:pt x="1448" y="1341"/>
                  </a:lnTo>
                  <a:lnTo>
                    <a:pt x="1735" y="724"/>
                  </a:lnTo>
                  <a:cubicBezTo>
                    <a:pt x="1874" y="426"/>
                    <a:pt x="2023" y="149"/>
                    <a:pt x="2023" y="149"/>
                  </a:cubicBezTo>
                  <a:lnTo>
                    <a:pt x="2097"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7"/>
            <p:cNvSpPr/>
            <p:nvPr/>
          </p:nvSpPr>
          <p:spPr>
            <a:xfrm>
              <a:off x="3319450" y="5110225"/>
              <a:ext cx="22375" cy="17850"/>
            </a:xfrm>
            <a:custGeom>
              <a:avLst/>
              <a:gdLst/>
              <a:ahLst/>
              <a:cxnLst/>
              <a:rect l="l" t="t" r="r" b="b"/>
              <a:pathLst>
                <a:path w="895" h="714" extrusionOk="0">
                  <a:moveTo>
                    <a:pt x="894" y="1"/>
                  </a:moveTo>
                  <a:lnTo>
                    <a:pt x="894" y="1"/>
                  </a:lnTo>
                  <a:cubicBezTo>
                    <a:pt x="894" y="1"/>
                    <a:pt x="745" y="32"/>
                    <a:pt x="585" y="65"/>
                  </a:cubicBezTo>
                  <a:cubicBezTo>
                    <a:pt x="436" y="107"/>
                    <a:pt x="277" y="139"/>
                    <a:pt x="277" y="139"/>
                  </a:cubicBezTo>
                  <a:cubicBezTo>
                    <a:pt x="277" y="139"/>
                    <a:pt x="202" y="277"/>
                    <a:pt x="138" y="415"/>
                  </a:cubicBezTo>
                  <a:cubicBezTo>
                    <a:pt x="64" y="564"/>
                    <a:pt x="1" y="713"/>
                    <a:pt x="1" y="713"/>
                  </a:cubicBezTo>
                  <a:cubicBezTo>
                    <a:pt x="1" y="713"/>
                    <a:pt x="150" y="671"/>
                    <a:pt x="309" y="639"/>
                  </a:cubicBezTo>
                  <a:cubicBezTo>
                    <a:pt x="469" y="607"/>
                    <a:pt x="618" y="575"/>
                    <a:pt x="618" y="575"/>
                  </a:cubicBezTo>
                  <a:cubicBezTo>
                    <a:pt x="618" y="575"/>
                    <a:pt x="692" y="426"/>
                    <a:pt x="756" y="288"/>
                  </a:cubicBezTo>
                  <a:cubicBezTo>
                    <a:pt x="831" y="139"/>
                    <a:pt x="894" y="1"/>
                    <a:pt x="89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57"/>
            <p:cNvSpPr/>
            <p:nvPr/>
          </p:nvSpPr>
          <p:spPr>
            <a:xfrm>
              <a:off x="3238050" y="5018975"/>
              <a:ext cx="83025" cy="46575"/>
            </a:xfrm>
            <a:custGeom>
              <a:avLst/>
              <a:gdLst/>
              <a:ahLst/>
              <a:cxnLst/>
              <a:rect l="l" t="t" r="r" b="b"/>
              <a:pathLst>
                <a:path w="3321" h="1863" extrusionOk="0">
                  <a:moveTo>
                    <a:pt x="3011" y="170"/>
                  </a:moveTo>
                  <a:cubicBezTo>
                    <a:pt x="2905" y="319"/>
                    <a:pt x="2724" y="575"/>
                    <a:pt x="2543" y="820"/>
                  </a:cubicBezTo>
                  <a:cubicBezTo>
                    <a:pt x="2415" y="1022"/>
                    <a:pt x="2277" y="1224"/>
                    <a:pt x="2171" y="1373"/>
                  </a:cubicBezTo>
                  <a:lnTo>
                    <a:pt x="2032" y="1596"/>
                  </a:lnTo>
                  <a:lnTo>
                    <a:pt x="1767" y="1618"/>
                  </a:lnTo>
                  <a:cubicBezTo>
                    <a:pt x="1585" y="1639"/>
                    <a:pt x="1351" y="1650"/>
                    <a:pt x="1107" y="1671"/>
                  </a:cubicBezTo>
                  <a:cubicBezTo>
                    <a:pt x="788" y="1693"/>
                    <a:pt x="457" y="1703"/>
                    <a:pt x="277" y="1714"/>
                  </a:cubicBezTo>
                  <a:lnTo>
                    <a:pt x="372" y="1554"/>
                  </a:lnTo>
                  <a:cubicBezTo>
                    <a:pt x="479" y="1405"/>
                    <a:pt x="596" y="1213"/>
                    <a:pt x="734" y="1022"/>
                  </a:cubicBezTo>
                  <a:cubicBezTo>
                    <a:pt x="979" y="692"/>
                    <a:pt x="1213" y="362"/>
                    <a:pt x="1287" y="267"/>
                  </a:cubicBezTo>
                  <a:cubicBezTo>
                    <a:pt x="1405" y="267"/>
                    <a:pt x="1819" y="256"/>
                    <a:pt x="2214" y="234"/>
                  </a:cubicBezTo>
                  <a:cubicBezTo>
                    <a:pt x="2448" y="224"/>
                    <a:pt x="2692" y="203"/>
                    <a:pt x="2873" y="192"/>
                  </a:cubicBezTo>
                  <a:lnTo>
                    <a:pt x="3011" y="170"/>
                  </a:lnTo>
                  <a:close/>
                  <a:moveTo>
                    <a:pt x="3320" y="0"/>
                  </a:moveTo>
                  <a:lnTo>
                    <a:pt x="2852" y="43"/>
                  </a:lnTo>
                  <a:cubicBezTo>
                    <a:pt x="2682" y="54"/>
                    <a:pt x="2437" y="75"/>
                    <a:pt x="2203" y="85"/>
                  </a:cubicBezTo>
                  <a:cubicBezTo>
                    <a:pt x="1734" y="107"/>
                    <a:pt x="1256" y="118"/>
                    <a:pt x="1245" y="118"/>
                  </a:cubicBezTo>
                  <a:lnTo>
                    <a:pt x="1213" y="118"/>
                  </a:lnTo>
                  <a:lnTo>
                    <a:pt x="1192" y="149"/>
                  </a:lnTo>
                  <a:cubicBezTo>
                    <a:pt x="1192" y="160"/>
                    <a:pt x="894" y="543"/>
                    <a:pt x="617" y="937"/>
                  </a:cubicBezTo>
                  <a:cubicBezTo>
                    <a:pt x="479" y="1139"/>
                    <a:pt x="351" y="1320"/>
                    <a:pt x="256" y="1480"/>
                  </a:cubicBezTo>
                  <a:lnTo>
                    <a:pt x="0" y="1863"/>
                  </a:lnTo>
                  <a:lnTo>
                    <a:pt x="138" y="1863"/>
                  </a:lnTo>
                  <a:cubicBezTo>
                    <a:pt x="138" y="1863"/>
                    <a:pt x="639" y="1842"/>
                    <a:pt x="1117" y="1809"/>
                  </a:cubicBezTo>
                  <a:cubicBezTo>
                    <a:pt x="1362" y="1799"/>
                    <a:pt x="1596" y="1778"/>
                    <a:pt x="1777" y="1767"/>
                  </a:cubicBezTo>
                  <a:lnTo>
                    <a:pt x="2117" y="1735"/>
                  </a:lnTo>
                  <a:lnTo>
                    <a:pt x="2299" y="1458"/>
                  </a:lnTo>
                  <a:cubicBezTo>
                    <a:pt x="2394" y="1298"/>
                    <a:pt x="2533" y="1107"/>
                    <a:pt x="2671" y="905"/>
                  </a:cubicBezTo>
                  <a:cubicBezTo>
                    <a:pt x="2937" y="511"/>
                    <a:pt x="3224" y="139"/>
                    <a:pt x="3224" y="128"/>
                  </a:cubicBezTo>
                  <a:lnTo>
                    <a:pt x="332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57"/>
            <p:cNvSpPr/>
            <p:nvPr/>
          </p:nvSpPr>
          <p:spPr>
            <a:xfrm>
              <a:off x="3250525" y="5026150"/>
              <a:ext cx="58025" cy="32500"/>
            </a:xfrm>
            <a:custGeom>
              <a:avLst/>
              <a:gdLst/>
              <a:ahLst/>
              <a:cxnLst/>
              <a:rect l="l" t="t" r="r" b="b"/>
              <a:pathLst>
                <a:path w="2321" h="1300" extrusionOk="0">
                  <a:moveTo>
                    <a:pt x="2013" y="171"/>
                  </a:moveTo>
                  <a:lnTo>
                    <a:pt x="2013" y="171"/>
                  </a:lnTo>
                  <a:cubicBezTo>
                    <a:pt x="1938" y="266"/>
                    <a:pt x="1842" y="415"/>
                    <a:pt x="1736" y="564"/>
                  </a:cubicBezTo>
                  <a:cubicBezTo>
                    <a:pt x="1587" y="777"/>
                    <a:pt x="1438" y="990"/>
                    <a:pt x="1395" y="1065"/>
                  </a:cubicBezTo>
                  <a:cubicBezTo>
                    <a:pt x="1299" y="1075"/>
                    <a:pt x="1044" y="1097"/>
                    <a:pt x="778" y="1108"/>
                  </a:cubicBezTo>
                  <a:cubicBezTo>
                    <a:pt x="597" y="1129"/>
                    <a:pt x="405" y="1139"/>
                    <a:pt x="278" y="1139"/>
                  </a:cubicBezTo>
                  <a:cubicBezTo>
                    <a:pt x="352" y="1033"/>
                    <a:pt x="448" y="884"/>
                    <a:pt x="554" y="725"/>
                  </a:cubicBezTo>
                  <a:cubicBezTo>
                    <a:pt x="703" y="522"/>
                    <a:pt x="852" y="320"/>
                    <a:pt x="916" y="224"/>
                  </a:cubicBezTo>
                  <a:cubicBezTo>
                    <a:pt x="1012" y="224"/>
                    <a:pt x="1268" y="214"/>
                    <a:pt x="1523" y="203"/>
                  </a:cubicBezTo>
                  <a:cubicBezTo>
                    <a:pt x="1704" y="192"/>
                    <a:pt x="1885" y="181"/>
                    <a:pt x="2013" y="171"/>
                  </a:cubicBezTo>
                  <a:close/>
                  <a:moveTo>
                    <a:pt x="2321" y="1"/>
                  </a:moveTo>
                  <a:lnTo>
                    <a:pt x="2162" y="11"/>
                  </a:lnTo>
                  <a:cubicBezTo>
                    <a:pt x="2162" y="11"/>
                    <a:pt x="1842" y="32"/>
                    <a:pt x="1512" y="54"/>
                  </a:cubicBezTo>
                  <a:cubicBezTo>
                    <a:pt x="1204" y="75"/>
                    <a:pt x="885" y="86"/>
                    <a:pt x="873" y="86"/>
                  </a:cubicBezTo>
                  <a:lnTo>
                    <a:pt x="842" y="86"/>
                  </a:lnTo>
                  <a:lnTo>
                    <a:pt x="821" y="117"/>
                  </a:lnTo>
                  <a:cubicBezTo>
                    <a:pt x="767" y="181"/>
                    <a:pt x="597" y="405"/>
                    <a:pt x="438" y="639"/>
                  </a:cubicBezTo>
                  <a:cubicBezTo>
                    <a:pt x="256" y="905"/>
                    <a:pt x="76" y="1182"/>
                    <a:pt x="76" y="1182"/>
                  </a:cubicBezTo>
                  <a:lnTo>
                    <a:pt x="1" y="1299"/>
                  </a:lnTo>
                  <a:lnTo>
                    <a:pt x="140" y="1288"/>
                  </a:lnTo>
                  <a:cubicBezTo>
                    <a:pt x="140" y="1288"/>
                    <a:pt x="469" y="1278"/>
                    <a:pt x="788" y="1257"/>
                  </a:cubicBezTo>
                  <a:cubicBezTo>
                    <a:pt x="1119" y="1235"/>
                    <a:pt x="1438" y="1214"/>
                    <a:pt x="1438" y="1214"/>
                  </a:cubicBezTo>
                  <a:lnTo>
                    <a:pt x="1469" y="1214"/>
                  </a:lnTo>
                  <a:lnTo>
                    <a:pt x="1491" y="1182"/>
                  </a:lnTo>
                  <a:cubicBezTo>
                    <a:pt x="1491" y="1182"/>
                    <a:pt x="1672" y="905"/>
                    <a:pt x="1853" y="650"/>
                  </a:cubicBezTo>
                  <a:cubicBezTo>
                    <a:pt x="2034" y="384"/>
                    <a:pt x="2225" y="129"/>
                    <a:pt x="2225" y="129"/>
                  </a:cubicBezTo>
                  <a:lnTo>
                    <a:pt x="2321" y="1"/>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7"/>
            <p:cNvSpPr/>
            <p:nvPr/>
          </p:nvSpPr>
          <p:spPr>
            <a:xfrm>
              <a:off x="3266775" y="5035450"/>
              <a:ext cx="25025" cy="13875"/>
            </a:xfrm>
            <a:custGeom>
              <a:avLst/>
              <a:gdLst/>
              <a:ahLst/>
              <a:cxnLst/>
              <a:rect l="l" t="t" r="r" b="b"/>
              <a:pathLst>
                <a:path w="1001" h="555" extrusionOk="0">
                  <a:moveTo>
                    <a:pt x="1001" y="1"/>
                  </a:moveTo>
                  <a:lnTo>
                    <a:pt x="682" y="22"/>
                  </a:lnTo>
                  <a:cubicBezTo>
                    <a:pt x="521" y="33"/>
                    <a:pt x="362" y="33"/>
                    <a:pt x="362" y="33"/>
                  </a:cubicBezTo>
                  <a:cubicBezTo>
                    <a:pt x="362" y="33"/>
                    <a:pt x="266" y="171"/>
                    <a:pt x="181" y="299"/>
                  </a:cubicBezTo>
                  <a:cubicBezTo>
                    <a:pt x="96" y="427"/>
                    <a:pt x="0" y="554"/>
                    <a:pt x="0" y="554"/>
                  </a:cubicBezTo>
                  <a:cubicBezTo>
                    <a:pt x="0" y="554"/>
                    <a:pt x="160" y="554"/>
                    <a:pt x="320" y="544"/>
                  </a:cubicBezTo>
                  <a:lnTo>
                    <a:pt x="639" y="523"/>
                  </a:lnTo>
                  <a:cubicBezTo>
                    <a:pt x="639" y="523"/>
                    <a:pt x="724" y="384"/>
                    <a:pt x="819" y="256"/>
                  </a:cubicBezTo>
                  <a:cubicBezTo>
                    <a:pt x="905" y="129"/>
                    <a:pt x="1001" y="1"/>
                    <a:pt x="1001"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7"/>
            <p:cNvSpPr/>
            <p:nvPr/>
          </p:nvSpPr>
          <p:spPr>
            <a:xfrm>
              <a:off x="3196250" y="4936775"/>
              <a:ext cx="89175" cy="43375"/>
            </a:xfrm>
            <a:custGeom>
              <a:avLst/>
              <a:gdLst/>
              <a:ahLst/>
              <a:cxnLst/>
              <a:rect l="l" t="t" r="r" b="b"/>
              <a:pathLst>
                <a:path w="3567" h="1735" extrusionOk="0">
                  <a:moveTo>
                    <a:pt x="1523" y="159"/>
                  </a:moveTo>
                  <a:cubicBezTo>
                    <a:pt x="1640" y="170"/>
                    <a:pt x="2044" y="223"/>
                    <a:pt x="2449" y="266"/>
                  </a:cubicBezTo>
                  <a:cubicBezTo>
                    <a:pt x="2683" y="287"/>
                    <a:pt x="2917" y="308"/>
                    <a:pt x="3098" y="330"/>
                  </a:cubicBezTo>
                  <a:lnTo>
                    <a:pt x="3236" y="341"/>
                  </a:lnTo>
                  <a:cubicBezTo>
                    <a:pt x="3108" y="468"/>
                    <a:pt x="2896" y="681"/>
                    <a:pt x="2683" y="904"/>
                  </a:cubicBezTo>
                  <a:cubicBezTo>
                    <a:pt x="2406" y="1192"/>
                    <a:pt x="2129" y="1490"/>
                    <a:pt x="2044" y="1585"/>
                  </a:cubicBezTo>
                  <a:cubicBezTo>
                    <a:pt x="1928" y="1575"/>
                    <a:pt x="1523" y="1554"/>
                    <a:pt x="1119" y="1511"/>
                  </a:cubicBezTo>
                  <a:cubicBezTo>
                    <a:pt x="799" y="1479"/>
                    <a:pt x="480" y="1447"/>
                    <a:pt x="289" y="1426"/>
                  </a:cubicBezTo>
                  <a:lnTo>
                    <a:pt x="405" y="1299"/>
                  </a:lnTo>
                  <a:cubicBezTo>
                    <a:pt x="523" y="1171"/>
                    <a:pt x="693" y="989"/>
                    <a:pt x="863" y="819"/>
                  </a:cubicBezTo>
                  <a:cubicBezTo>
                    <a:pt x="1150" y="521"/>
                    <a:pt x="1438" y="245"/>
                    <a:pt x="1523" y="159"/>
                  </a:cubicBezTo>
                  <a:close/>
                  <a:moveTo>
                    <a:pt x="1469" y="0"/>
                  </a:moveTo>
                  <a:lnTo>
                    <a:pt x="1448" y="21"/>
                  </a:lnTo>
                  <a:cubicBezTo>
                    <a:pt x="1438" y="32"/>
                    <a:pt x="1097" y="362"/>
                    <a:pt x="757" y="713"/>
                  </a:cubicBezTo>
                  <a:cubicBezTo>
                    <a:pt x="587" y="883"/>
                    <a:pt x="416" y="1064"/>
                    <a:pt x="299" y="1202"/>
                  </a:cubicBezTo>
                  <a:lnTo>
                    <a:pt x="86" y="1426"/>
                  </a:lnTo>
                  <a:lnTo>
                    <a:pt x="1" y="1533"/>
                  </a:lnTo>
                  <a:lnTo>
                    <a:pt x="140" y="1554"/>
                  </a:lnTo>
                  <a:cubicBezTo>
                    <a:pt x="256" y="1564"/>
                    <a:pt x="682" y="1618"/>
                    <a:pt x="1108" y="1660"/>
                  </a:cubicBezTo>
                  <a:cubicBezTo>
                    <a:pt x="1587" y="1703"/>
                    <a:pt x="2065" y="1734"/>
                    <a:pt x="2077" y="1734"/>
                  </a:cubicBezTo>
                  <a:lnTo>
                    <a:pt x="2108" y="1734"/>
                  </a:lnTo>
                  <a:lnTo>
                    <a:pt x="2129" y="1713"/>
                  </a:lnTo>
                  <a:cubicBezTo>
                    <a:pt x="2140" y="1703"/>
                    <a:pt x="2460" y="1341"/>
                    <a:pt x="2789" y="1001"/>
                  </a:cubicBezTo>
                  <a:cubicBezTo>
                    <a:pt x="3108" y="660"/>
                    <a:pt x="3449" y="330"/>
                    <a:pt x="3449" y="330"/>
                  </a:cubicBezTo>
                  <a:lnTo>
                    <a:pt x="3566" y="213"/>
                  </a:lnTo>
                  <a:lnTo>
                    <a:pt x="3108" y="181"/>
                  </a:lnTo>
                  <a:cubicBezTo>
                    <a:pt x="2928" y="170"/>
                    <a:pt x="2694" y="149"/>
                    <a:pt x="2460" y="117"/>
                  </a:cubicBezTo>
                  <a:cubicBezTo>
                    <a:pt x="1991" y="74"/>
                    <a:pt x="1512" y="10"/>
                    <a:pt x="1512" y="10"/>
                  </a:cubicBezTo>
                  <a:lnTo>
                    <a:pt x="1469"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7"/>
            <p:cNvSpPr/>
            <p:nvPr/>
          </p:nvSpPr>
          <p:spPr>
            <a:xfrm>
              <a:off x="3209300" y="4943400"/>
              <a:ext cx="62550" cy="30350"/>
            </a:xfrm>
            <a:custGeom>
              <a:avLst/>
              <a:gdLst/>
              <a:ahLst/>
              <a:cxnLst/>
              <a:rect l="l" t="t" r="r" b="b"/>
              <a:pathLst>
                <a:path w="2502" h="1214" extrusionOk="0">
                  <a:moveTo>
                    <a:pt x="1086" y="150"/>
                  </a:moveTo>
                  <a:cubicBezTo>
                    <a:pt x="1182" y="161"/>
                    <a:pt x="1437" y="192"/>
                    <a:pt x="1692" y="225"/>
                  </a:cubicBezTo>
                  <a:lnTo>
                    <a:pt x="2129" y="267"/>
                  </a:lnTo>
                  <a:lnTo>
                    <a:pt x="2172" y="267"/>
                  </a:lnTo>
                  <a:cubicBezTo>
                    <a:pt x="2087" y="352"/>
                    <a:pt x="1969" y="480"/>
                    <a:pt x="1841" y="618"/>
                  </a:cubicBezTo>
                  <a:cubicBezTo>
                    <a:pt x="1661" y="799"/>
                    <a:pt x="1491" y="991"/>
                    <a:pt x="1427" y="1065"/>
                  </a:cubicBezTo>
                  <a:cubicBezTo>
                    <a:pt x="1331" y="1055"/>
                    <a:pt x="1075" y="1034"/>
                    <a:pt x="820" y="1012"/>
                  </a:cubicBezTo>
                  <a:cubicBezTo>
                    <a:pt x="628" y="991"/>
                    <a:pt x="437" y="970"/>
                    <a:pt x="309" y="959"/>
                  </a:cubicBezTo>
                  <a:lnTo>
                    <a:pt x="661" y="587"/>
                  </a:lnTo>
                  <a:cubicBezTo>
                    <a:pt x="841" y="405"/>
                    <a:pt x="1022" y="225"/>
                    <a:pt x="1086" y="150"/>
                  </a:cubicBezTo>
                  <a:close/>
                  <a:moveTo>
                    <a:pt x="1044" y="1"/>
                  </a:moveTo>
                  <a:lnTo>
                    <a:pt x="1011" y="22"/>
                  </a:lnTo>
                  <a:cubicBezTo>
                    <a:pt x="1011" y="22"/>
                    <a:pt x="777" y="256"/>
                    <a:pt x="554" y="490"/>
                  </a:cubicBezTo>
                  <a:lnTo>
                    <a:pt x="1" y="1065"/>
                  </a:lnTo>
                  <a:lnTo>
                    <a:pt x="150" y="1086"/>
                  </a:lnTo>
                  <a:cubicBezTo>
                    <a:pt x="150" y="1086"/>
                    <a:pt x="479" y="1129"/>
                    <a:pt x="799" y="1150"/>
                  </a:cubicBezTo>
                  <a:cubicBezTo>
                    <a:pt x="1096" y="1182"/>
                    <a:pt x="1394" y="1204"/>
                    <a:pt x="1448" y="1214"/>
                  </a:cubicBezTo>
                  <a:lnTo>
                    <a:pt x="1491" y="1214"/>
                  </a:lnTo>
                  <a:lnTo>
                    <a:pt x="1512" y="1182"/>
                  </a:lnTo>
                  <a:cubicBezTo>
                    <a:pt x="1512" y="1182"/>
                    <a:pt x="1725" y="948"/>
                    <a:pt x="1948" y="714"/>
                  </a:cubicBezTo>
                  <a:cubicBezTo>
                    <a:pt x="2172" y="480"/>
                    <a:pt x="2395" y="256"/>
                    <a:pt x="2395" y="256"/>
                  </a:cubicBezTo>
                  <a:lnTo>
                    <a:pt x="2501" y="150"/>
                  </a:lnTo>
                  <a:lnTo>
                    <a:pt x="1714" y="76"/>
                  </a:lnTo>
                  <a:cubicBezTo>
                    <a:pt x="1394" y="43"/>
                    <a:pt x="1075" y="1"/>
                    <a:pt x="1075"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7"/>
            <p:cNvSpPr/>
            <p:nvPr/>
          </p:nvSpPr>
          <p:spPr>
            <a:xfrm>
              <a:off x="3227125" y="4952200"/>
              <a:ext cx="26900" cy="13050"/>
            </a:xfrm>
            <a:custGeom>
              <a:avLst/>
              <a:gdLst/>
              <a:ahLst/>
              <a:cxnLst/>
              <a:rect l="l" t="t" r="r" b="b"/>
              <a:pathLst>
                <a:path w="1076" h="522" extrusionOk="0">
                  <a:moveTo>
                    <a:pt x="447" y="0"/>
                  </a:moveTo>
                  <a:cubicBezTo>
                    <a:pt x="447" y="0"/>
                    <a:pt x="331" y="107"/>
                    <a:pt x="224" y="223"/>
                  </a:cubicBezTo>
                  <a:cubicBezTo>
                    <a:pt x="107" y="341"/>
                    <a:pt x="0" y="458"/>
                    <a:pt x="0" y="458"/>
                  </a:cubicBezTo>
                  <a:cubicBezTo>
                    <a:pt x="0" y="458"/>
                    <a:pt x="160" y="469"/>
                    <a:pt x="320" y="490"/>
                  </a:cubicBezTo>
                  <a:cubicBezTo>
                    <a:pt x="480" y="500"/>
                    <a:pt x="639" y="521"/>
                    <a:pt x="639" y="521"/>
                  </a:cubicBezTo>
                  <a:lnTo>
                    <a:pt x="852" y="287"/>
                  </a:lnTo>
                  <a:cubicBezTo>
                    <a:pt x="958" y="171"/>
                    <a:pt x="1076" y="64"/>
                    <a:pt x="1076" y="64"/>
                  </a:cubicBezTo>
                  <a:cubicBezTo>
                    <a:pt x="1076" y="64"/>
                    <a:pt x="916" y="43"/>
                    <a:pt x="756" y="32"/>
                  </a:cubicBezTo>
                  <a:cubicBezTo>
                    <a:pt x="596" y="11"/>
                    <a:pt x="447" y="0"/>
                    <a:pt x="447"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7"/>
            <p:cNvSpPr/>
            <p:nvPr/>
          </p:nvSpPr>
          <p:spPr>
            <a:xfrm>
              <a:off x="3169125" y="4847100"/>
              <a:ext cx="93425" cy="45250"/>
            </a:xfrm>
            <a:custGeom>
              <a:avLst/>
              <a:gdLst/>
              <a:ahLst/>
              <a:cxnLst/>
              <a:rect l="l" t="t" r="r" b="b"/>
              <a:pathLst>
                <a:path w="3737" h="1810" extrusionOk="0">
                  <a:moveTo>
                    <a:pt x="1724" y="161"/>
                  </a:moveTo>
                  <a:cubicBezTo>
                    <a:pt x="1842" y="192"/>
                    <a:pt x="2235" y="310"/>
                    <a:pt x="2618" y="416"/>
                  </a:cubicBezTo>
                  <a:lnTo>
                    <a:pt x="3385" y="607"/>
                  </a:lnTo>
                  <a:lnTo>
                    <a:pt x="3268" y="693"/>
                  </a:lnTo>
                  <a:cubicBezTo>
                    <a:pt x="3129" y="788"/>
                    <a:pt x="2949" y="927"/>
                    <a:pt x="2746" y="1076"/>
                  </a:cubicBezTo>
                  <a:cubicBezTo>
                    <a:pt x="2427" y="1320"/>
                    <a:pt x="2119" y="1575"/>
                    <a:pt x="2022" y="1650"/>
                  </a:cubicBezTo>
                  <a:cubicBezTo>
                    <a:pt x="1906" y="1629"/>
                    <a:pt x="1512" y="1533"/>
                    <a:pt x="1118" y="1438"/>
                  </a:cubicBezTo>
                  <a:cubicBezTo>
                    <a:pt x="873" y="1374"/>
                    <a:pt x="629" y="1310"/>
                    <a:pt x="469" y="1256"/>
                  </a:cubicBezTo>
                  <a:lnTo>
                    <a:pt x="309" y="1214"/>
                  </a:lnTo>
                  <a:cubicBezTo>
                    <a:pt x="458" y="1107"/>
                    <a:pt x="714" y="905"/>
                    <a:pt x="969" y="703"/>
                  </a:cubicBezTo>
                  <a:cubicBezTo>
                    <a:pt x="1299" y="458"/>
                    <a:pt x="1629" y="235"/>
                    <a:pt x="1724" y="161"/>
                  </a:cubicBezTo>
                  <a:close/>
                  <a:moveTo>
                    <a:pt x="1693" y="0"/>
                  </a:moveTo>
                  <a:lnTo>
                    <a:pt x="1672" y="22"/>
                  </a:lnTo>
                  <a:cubicBezTo>
                    <a:pt x="1661" y="22"/>
                    <a:pt x="1267" y="298"/>
                    <a:pt x="884" y="586"/>
                  </a:cubicBezTo>
                  <a:cubicBezTo>
                    <a:pt x="501" y="873"/>
                    <a:pt x="118" y="1182"/>
                    <a:pt x="107" y="1192"/>
                  </a:cubicBezTo>
                  <a:lnTo>
                    <a:pt x="0" y="1277"/>
                  </a:lnTo>
                  <a:lnTo>
                    <a:pt x="426" y="1405"/>
                  </a:lnTo>
                  <a:cubicBezTo>
                    <a:pt x="596" y="1448"/>
                    <a:pt x="831" y="1512"/>
                    <a:pt x="1076" y="1575"/>
                  </a:cubicBezTo>
                  <a:cubicBezTo>
                    <a:pt x="1544" y="1693"/>
                    <a:pt x="2022" y="1799"/>
                    <a:pt x="2022" y="1799"/>
                  </a:cubicBezTo>
                  <a:lnTo>
                    <a:pt x="2055" y="1810"/>
                  </a:lnTo>
                  <a:lnTo>
                    <a:pt x="2086" y="1788"/>
                  </a:lnTo>
                  <a:cubicBezTo>
                    <a:pt x="2086" y="1788"/>
                    <a:pt x="2459" y="1480"/>
                    <a:pt x="2842" y="1192"/>
                  </a:cubicBezTo>
                  <a:cubicBezTo>
                    <a:pt x="3034" y="1043"/>
                    <a:pt x="3214" y="905"/>
                    <a:pt x="3353" y="809"/>
                  </a:cubicBezTo>
                  <a:lnTo>
                    <a:pt x="3736" y="544"/>
                  </a:lnTo>
                  <a:lnTo>
                    <a:pt x="3576" y="501"/>
                  </a:lnTo>
                  <a:cubicBezTo>
                    <a:pt x="3576" y="501"/>
                    <a:pt x="3108" y="395"/>
                    <a:pt x="2661" y="267"/>
                  </a:cubicBezTo>
                  <a:cubicBezTo>
                    <a:pt x="2204" y="149"/>
                    <a:pt x="1736" y="12"/>
                    <a:pt x="1724" y="12"/>
                  </a:cubicBezTo>
                  <a:lnTo>
                    <a:pt x="1693"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7"/>
            <p:cNvSpPr/>
            <p:nvPr/>
          </p:nvSpPr>
          <p:spPr>
            <a:xfrm>
              <a:off x="3182950" y="4854025"/>
              <a:ext cx="65475" cy="31675"/>
            </a:xfrm>
            <a:custGeom>
              <a:avLst/>
              <a:gdLst/>
              <a:ahLst/>
              <a:cxnLst/>
              <a:rect l="l" t="t" r="r" b="b"/>
              <a:pathLst>
                <a:path w="2619" h="1267" extrusionOk="0">
                  <a:moveTo>
                    <a:pt x="1214" y="160"/>
                  </a:moveTo>
                  <a:cubicBezTo>
                    <a:pt x="1310" y="181"/>
                    <a:pt x="1555" y="256"/>
                    <a:pt x="1810" y="319"/>
                  </a:cubicBezTo>
                  <a:cubicBezTo>
                    <a:pt x="1980" y="362"/>
                    <a:pt x="2150" y="416"/>
                    <a:pt x="2278" y="437"/>
                  </a:cubicBezTo>
                  <a:cubicBezTo>
                    <a:pt x="2172" y="511"/>
                    <a:pt x="2023" y="617"/>
                    <a:pt x="1885" y="735"/>
                  </a:cubicBezTo>
                  <a:cubicBezTo>
                    <a:pt x="1682" y="884"/>
                    <a:pt x="1480" y="1043"/>
                    <a:pt x="1406" y="1107"/>
                  </a:cubicBezTo>
                  <a:lnTo>
                    <a:pt x="810" y="958"/>
                  </a:lnTo>
                  <a:cubicBezTo>
                    <a:pt x="629" y="915"/>
                    <a:pt x="438" y="863"/>
                    <a:pt x="320" y="830"/>
                  </a:cubicBezTo>
                  <a:cubicBezTo>
                    <a:pt x="427" y="756"/>
                    <a:pt x="575" y="639"/>
                    <a:pt x="724" y="522"/>
                  </a:cubicBezTo>
                  <a:cubicBezTo>
                    <a:pt x="937" y="362"/>
                    <a:pt x="1140" y="213"/>
                    <a:pt x="1214" y="160"/>
                  </a:cubicBezTo>
                  <a:close/>
                  <a:moveTo>
                    <a:pt x="1193" y="0"/>
                  </a:moveTo>
                  <a:lnTo>
                    <a:pt x="1161" y="21"/>
                  </a:lnTo>
                  <a:cubicBezTo>
                    <a:pt x="1161" y="21"/>
                    <a:pt x="895" y="203"/>
                    <a:pt x="639" y="405"/>
                  </a:cubicBezTo>
                  <a:cubicBezTo>
                    <a:pt x="374" y="596"/>
                    <a:pt x="118" y="799"/>
                    <a:pt x="118" y="799"/>
                  </a:cubicBezTo>
                  <a:lnTo>
                    <a:pt x="1" y="884"/>
                  </a:lnTo>
                  <a:lnTo>
                    <a:pt x="140" y="926"/>
                  </a:lnTo>
                  <a:cubicBezTo>
                    <a:pt x="150" y="926"/>
                    <a:pt x="459" y="1022"/>
                    <a:pt x="778" y="1097"/>
                  </a:cubicBezTo>
                  <a:cubicBezTo>
                    <a:pt x="1086" y="1182"/>
                    <a:pt x="1406" y="1256"/>
                    <a:pt x="1406" y="1256"/>
                  </a:cubicBezTo>
                  <a:lnTo>
                    <a:pt x="1438" y="1267"/>
                  </a:lnTo>
                  <a:lnTo>
                    <a:pt x="1469" y="1246"/>
                  </a:lnTo>
                  <a:cubicBezTo>
                    <a:pt x="1469" y="1246"/>
                    <a:pt x="1725" y="1043"/>
                    <a:pt x="1970" y="852"/>
                  </a:cubicBezTo>
                  <a:cubicBezTo>
                    <a:pt x="2225" y="660"/>
                    <a:pt x="2481" y="468"/>
                    <a:pt x="2491" y="468"/>
                  </a:cubicBezTo>
                  <a:lnTo>
                    <a:pt x="2619" y="373"/>
                  </a:lnTo>
                  <a:lnTo>
                    <a:pt x="2460" y="341"/>
                  </a:lnTo>
                  <a:cubicBezTo>
                    <a:pt x="2460" y="341"/>
                    <a:pt x="2150" y="256"/>
                    <a:pt x="1842" y="181"/>
                  </a:cubicBezTo>
                  <a:lnTo>
                    <a:pt x="1225" y="11"/>
                  </a:lnTo>
                  <a:lnTo>
                    <a:pt x="1193"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7"/>
            <p:cNvSpPr/>
            <p:nvPr/>
          </p:nvSpPr>
          <p:spPr>
            <a:xfrm>
              <a:off x="3201575" y="4863050"/>
              <a:ext cx="27975" cy="13625"/>
            </a:xfrm>
            <a:custGeom>
              <a:avLst/>
              <a:gdLst/>
              <a:ahLst/>
              <a:cxnLst/>
              <a:rect l="l" t="t" r="r" b="b"/>
              <a:pathLst>
                <a:path w="1119" h="545" extrusionOk="0">
                  <a:moveTo>
                    <a:pt x="512" y="1"/>
                  </a:moveTo>
                  <a:lnTo>
                    <a:pt x="256" y="193"/>
                  </a:lnTo>
                  <a:lnTo>
                    <a:pt x="1" y="384"/>
                  </a:lnTo>
                  <a:lnTo>
                    <a:pt x="299" y="469"/>
                  </a:lnTo>
                  <a:cubicBezTo>
                    <a:pt x="459" y="502"/>
                    <a:pt x="618" y="544"/>
                    <a:pt x="618" y="544"/>
                  </a:cubicBezTo>
                  <a:cubicBezTo>
                    <a:pt x="618" y="544"/>
                    <a:pt x="735" y="448"/>
                    <a:pt x="863" y="353"/>
                  </a:cubicBezTo>
                  <a:lnTo>
                    <a:pt x="1119" y="161"/>
                  </a:lnTo>
                  <a:cubicBezTo>
                    <a:pt x="1119" y="161"/>
                    <a:pt x="970" y="118"/>
                    <a:pt x="821" y="86"/>
                  </a:cubicBezTo>
                  <a:cubicBezTo>
                    <a:pt x="661" y="44"/>
                    <a:pt x="512" y="1"/>
                    <a:pt x="512"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7"/>
            <p:cNvSpPr/>
            <p:nvPr/>
          </p:nvSpPr>
          <p:spPr>
            <a:xfrm>
              <a:off x="3157425" y="4755325"/>
              <a:ext cx="92600" cy="46050"/>
            </a:xfrm>
            <a:custGeom>
              <a:avLst/>
              <a:gdLst/>
              <a:ahLst/>
              <a:cxnLst/>
              <a:rect l="l" t="t" r="r" b="b"/>
              <a:pathLst>
                <a:path w="3704" h="1842" extrusionOk="0">
                  <a:moveTo>
                    <a:pt x="1873" y="149"/>
                  </a:moveTo>
                  <a:cubicBezTo>
                    <a:pt x="1991" y="202"/>
                    <a:pt x="2363" y="384"/>
                    <a:pt x="2725" y="543"/>
                  </a:cubicBezTo>
                  <a:cubicBezTo>
                    <a:pt x="3001" y="670"/>
                    <a:pt x="3278" y="788"/>
                    <a:pt x="3459" y="852"/>
                  </a:cubicBezTo>
                  <a:lnTo>
                    <a:pt x="3332" y="916"/>
                  </a:lnTo>
                  <a:cubicBezTo>
                    <a:pt x="3183" y="990"/>
                    <a:pt x="2970" y="1096"/>
                    <a:pt x="2746" y="1224"/>
                  </a:cubicBezTo>
                  <a:cubicBezTo>
                    <a:pt x="2395" y="1415"/>
                    <a:pt x="2043" y="1618"/>
                    <a:pt x="1937" y="1671"/>
                  </a:cubicBezTo>
                  <a:cubicBezTo>
                    <a:pt x="1831" y="1628"/>
                    <a:pt x="1448" y="1479"/>
                    <a:pt x="1075" y="1320"/>
                  </a:cubicBezTo>
                  <a:cubicBezTo>
                    <a:pt x="841" y="1214"/>
                    <a:pt x="617" y="1117"/>
                    <a:pt x="468" y="1043"/>
                  </a:cubicBezTo>
                  <a:lnTo>
                    <a:pt x="319" y="980"/>
                  </a:lnTo>
                  <a:cubicBezTo>
                    <a:pt x="480" y="883"/>
                    <a:pt x="766" y="724"/>
                    <a:pt x="1054" y="575"/>
                  </a:cubicBezTo>
                  <a:cubicBezTo>
                    <a:pt x="1405" y="384"/>
                    <a:pt x="1767" y="202"/>
                    <a:pt x="1873" y="149"/>
                  </a:cubicBezTo>
                  <a:close/>
                  <a:moveTo>
                    <a:pt x="1863" y="0"/>
                  </a:moveTo>
                  <a:lnTo>
                    <a:pt x="1842" y="11"/>
                  </a:lnTo>
                  <a:cubicBezTo>
                    <a:pt x="1842" y="11"/>
                    <a:pt x="1405" y="224"/>
                    <a:pt x="990" y="447"/>
                  </a:cubicBezTo>
                  <a:cubicBezTo>
                    <a:pt x="565" y="670"/>
                    <a:pt x="128" y="916"/>
                    <a:pt x="128" y="916"/>
                  </a:cubicBezTo>
                  <a:lnTo>
                    <a:pt x="0" y="990"/>
                  </a:lnTo>
                  <a:lnTo>
                    <a:pt x="405" y="1181"/>
                  </a:lnTo>
                  <a:cubicBezTo>
                    <a:pt x="554" y="1245"/>
                    <a:pt x="777" y="1352"/>
                    <a:pt x="1022" y="1448"/>
                  </a:cubicBezTo>
                  <a:cubicBezTo>
                    <a:pt x="1469" y="1639"/>
                    <a:pt x="1916" y="1820"/>
                    <a:pt x="1916" y="1820"/>
                  </a:cubicBezTo>
                  <a:lnTo>
                    <a:pt x="1948" y="1841"/>
                  </a:lnTo>
                  <a:lnTo>
                    <a:pt x="1980" y="1820"/>
                  </a:lnTo>
                  <a:cubicBezTo>
                    <a:pt x="1991" y="1820"/>
                    <a:pt x="2405" y="1575"/>
                    <a:pt x="2821" y="1352"/>
                  </a:cubicBezTo>
                  <a:cubicBezTo>
                    <a:pt x="3034" y="1235"/>
                    <a:pt x="3257" y="1117"/>
                    <a:pt x="3395" y="1043"/>
                  </a:cubicBezTo>
                  <a:lnTo>
                    <a:pt x="3704" y="894"/>
                  </a:lnTo>
                  <a:lnTo>
                    <a:pt x="3704" y="798"/>
                  </a:lnTo>
                  <a:lnTo>
                    <a:pt x="3651" y="777"/>
                  </a:lnTo>
                  <a:cubicBezTo>
                    <a:pt x="3544" y="734"/>
                    <a:pt x="3171" y="575"/>
                    <a:pt x="2788" y="405"/>
                  </a:cubicBezTo>
                  <a:cubicBezTo>
                    <a:pt x="2352" y="213"/>
                    <a:pt x="1916" y="11"/>
                    <a:pt x="1906" y="11"/>
                  </a:cubicBezTo>
                  <a:lnTo>
                    <a:pt x="1884"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7"/>
            <p:cNvSpPr/>
            <p:nvPr/>
          </p:nvSpPr>
          <p:spPr>
            <a:xfrm>
              <a:off x="3171775" y="4761975"/>
              <a:ext cx="66550" cy="32475"/>
            </a:xfrm>
            <a:custGeom>
              <a:avLst/>
              <a:gdLst/>
              <a:ahLst/>
              <a:cxnLst/>
              <a:rect l="l" t="t" r="r" b="b"/>
              <a:pathLst>
                <a:path w="2662" h="1299" extrusionOk="0">
                  <a:moveTo>
                    <a:pt x="1310" y="170"/>
                  </a:moveTo>
                  <a:cubicBezTo>
                    <a:pt x="1395" y="203"/>
                    <a:pt x="1630" y="309"/>
                    <a:pt x="1864" y="416"/>
                  </a:cubicBezTo>
                  <a:cubicBezTo>
                    <a:pt x="2034" y="490"/>
                    <a:pt x="2193" y="565"/>
                    <a:pt x="2311" y="607"/>
                  </a:cubicBezTo>
                  <a:cubicBezTo>
                    <a:pt x="2204" y="671"/>
                    <a:pt x="2034" y="756"/>
                    <a:pt x="1874" y="841"/>
                  </a:cubicBezTo>
                  <a:cubicBezTo>
                    <a:pt x="1651" y="958"/>
                    <a:pt x="1427" y="1086"/>
                    <a:pt x="1342" y="1128"/>
                  </a:cubicBezTo>
                  <a:cubicBezTo>
                    <a:pt x="1257" y="1097"/>
                    <a:pt x="1022" y="1000"/>
                    <a:pt x="778" y="894"/>
                  </a:cubicBezTo>
                  <a:cubicBezTo>
                    <a:pt x="608" y="820"/>
                    <a:pt x="438" y="735"/>
                    <a:pt x="320" y="692"/>
                  </a:cubicBezTo>
                  <a:cubicBezTo>
                    <a:pt x="438" y="628"/>
                    <a:pt x="597" y="532"/>
                    <a:pt x="767" y="447"/>
                  </a:cubicBezTo>
                  <a:cubicBezTo>
                    <a:pt x="1001" y="319"/>
                    <a:pt x="1225" y="203"/>
                    <a:pt x="1310" y="170"/>
                  </a:cubicBezTo>
                  <a:close/>
                  <a:moveTo>
                    <a:pt x="1310" y="0"/>
                  </a:moveTo>
                  <a:lnTo>
                    <a:pt x="1278" y="21"/>
                  </a:lnTo>
                  <a:cubicBezTo>
                    <a:pt x="1278" y="21"/>
                    <a:pt x="991" y="160"/>
                    <a:pt x="703" y="319"/>
                  </a:cubicBezTo>
                  <a:cubicBezTo>
                    <a:pt x="416" y="468"/>
                    <a:pt x="129" y="628"/>
                    <a:pt x="129" y="628"/>
                  </a:cubicBezTo>
                  <a:lnTo>
                    <a:pt x="1" y="702"/>
                  </a:lnTo>
                  <a:lnTo>
                    <a:pt x="129" y="756"/>
                  </a:lnTo>
                  <a:lnTo>
                    <a:pt x="725" y="1033"/>
                  </a:lnTo>
                  <a:cubicBezTo>
                    <a:pt x="1022" y="1160"/>
                    <a:pt x="1320" y="1277"/>
                    <a:pt x="1320" y="1277"/>
                  </a:cubicBezTo>
                  <a:lnTo>
                    <a:pt x="1353" y="1298"/>
                  </a:lnTo>
                  <a:lnTo>
                    <a:pt x="1384" y="1277"/>
                  </a:lnTo>
                  <a:cubicBezTo>
                    <a:pt x="1384" y="1277"/>
                    <a:pt x="1672" y="1118"/>
                    <a:pt x="1949" y="969"/>
                  </a:cubicBezTo>
                  <a:cubicBezTo>
                    <a:pt x="2236" y="809"/>
                    <a:pt x="2523" y="671"/>
                    <a:pt x="2523" y="671"/>
                  </a:cubicBezTo>
                  <a:lnTo>
                    <a:pt x="2661" y="596"/>
                  </a:lnTo>
                  <a:lnTo>
                    <a:pt x="2512" y="532"/>
                  </a:lnTo>
                  <a:cubicBezTo>
                    <a:pt x="2512" y="532"/>
                    <a:pt x="2225" y="416"/>
                    <a:pt x="1927" y="288"/>
                  </a:cubicBezTo>
                  <a:cubicBezTo>
                    <a:pt x="1630" y="149"/>
                    <a:pt x="1342" y="21"/>
                    <a:pt x="1342" y="21"/>
                  </a:cubicBezTo>
                  <a:lnTo>
                    <a:pt x="1310" y="0"/>
                  </a:ln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7"/>
            <p:cNvSpPr/>
            <p:nvPr/>
          </p:nvSpPr>
          <p:spPr>
            <a:xfrm>
              <a:off x="3190675" y="4771275"/>
              <a:ext cx="28500" cy="13875"/>
            </a:xfrm>
            <a:custGeom>
              <a:avLst/>
              <a:gdLst/>
              <a:ahLst/>
              <a:cxnLst/>
              <a:rect l="l" t="t" r="r" b="b"/>
              <a:pathLst>
                <a:path w="1140" h="555" extrusionOk="0">
                  <a:moveTo>
                    <a:pt x="564" y="1"/>
                  </a:moveTo>
                  <a:cubicBezTo>
                    <a:pt x="564" y="1"/>
                    <a:pt x="415" y="75"/>
                    <a:pt x="278" y="150"/>
                  </a:cubicBezTo>
                  <a:lnTo>
                    <a:pt x="1" y="299"/>
                  </a:lnTo>
                  <a:cubicBezTo>
                    <a:pt x="1" y="299"/>
                    <a:pt x="139" y="363"/>
                    <a:pt x="288" y="427"/>
                  </a:cubicBezTo>
                  <a:cubicBezTo>
                    <a:pt x="427" y="490"/>
                    <a:pt x="576" y="554"/>
                    <a:pt x="576" y="554"/>
                  </a:cubicBezTo>
                  <a:lnTo>
                    <a:pt x="852" y="405"/>
                  </a:lnTo>
                  <a:cubicBezTo>
                    <a:pt x="1001" y="330"/>
                    <a:pt x="1139" y="256"/>
                    <a:pt x="1139" y="256"/>
                  </a:cubicBezTo>
                  <a:cubicBezTo>
                    <a:pt x="1139" y="256"/>
                    <a:pt x="990" y="193"/>
                    <a:pt x="852" y="129"/>
                  </a:cubicBezTo>
                  <a:cubicBezTo>
                    <a:pt x="703" y="65"/>
                    <a:pt x="564" y="1"/>
                    <a:pt x="56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7"/>
            <p:cNvSpPr/>
            <p:nvPr/>
          </p:nvSpPr>
          <p:spPr>
            <a:xfrm>
              <a:off x="3374250" y="4755325"/>
              <a:ext cx="835950" cy="417725"/>
            </a:xfrm>
            <a:custGeom>
              <a:avLst/>
              <a:gdLst/>
              <a:ahLst/>
              <a:cxnLst/>
              <a:rect l="l" t="t" r="r" b="b"/>
              <a:pathLst>
                <a:path w="33438" h="16709" extrusionOk="0">
                  <a:moveTo>
                    <a:pt x="1" y="0"/>
                  </a:moveTo>
                  <a:cubicBezTo>
                    <a:pt x="11" y="9227"/>
                    <a:pt x="7493" y="16708"/>
                    <a:pt x="16719" y="16708"/>
                  </a:cubicBezTo>
                  <a:cubicBezTo>
                    <a:pt x="25956" y="16708"/>
                    <a:pt x="33437" y="9227"/>
                    <a:pt x="33437"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7"/>
            <p:cNvSpPr/>
            <p:nvPr/>
          </p:nvSpPr>
          <p:spPr>
            <a:xfrm>
              <a:off x="3515250" y="4755325"/>
              <a:ext cx="554200" cy="276975"/>
            </a:xfrm>
            <a:custGeom>
              <a:avLst/>
              <a:gdLst/>
              <a:ahLst/>
              <a:cxnLst/>
              <a:rect l="l" t="t" r="r" b="b"/>
              <a:pathLst>
                <a:path w="22168" h="11079" extrusionOk="0">
                  <a:moveTo>
                    <a:pt x="1" y="0"/>
                  </a:moveTo>
                  <a:cubicBezTo>
                    <a:pt x="1" y="6119"/>
                    <a:pt x="4960" y="11078"/>
                    <a:pt x="11079" y="11078"/>
                  </a:cubicBezTo>
                  <a:cubicBezTo>
                    <a:pt x="17208" y="11078"/>
                    <a:pt x="22167" y="6119"/>
                    <a:pt x="22167"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7"/>
            <p:cNvSpPr/>
            <p:nvPr/>
          </p:nvSpPr>
          <p:spPr>
            <a:xfrm>
              <a:off x="3530700" y="4755325"/>
              <a:ext cx="523050" cy="261275"/>
            </a:xfrm>
            <a:custGeom>
              <a:avLst/>
              <a:gdLst/>
              <a:ahLst/>
              <a:cxnLst/>
              <a:rect l="l" t="t" r="r" b="b"/>
              <a:pathLst>
                <a:path w="20922" h="10451" extrusionOk="0">
                  <a:moveTo>
                    <a:pt x="0" y="0"/>
                  </a:moveTo>
                  <a:cubicBezTo>
                    <a:pt x="10" y="5768"/>
                    <a:pt x="4693" y="10451"/>
                    <a:pt x="10461" y="10451"/>
                  </a:cubicBezTo>
                  <a:cubicBezTo>
                    <a:pt x="16240" y="10451"/>
                    <a:pt x="20922" y="5768"/>
                    <a:pt x="20922"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7"/>
            <p:cNvSpPr/>
            <p:nvPr/>
          </p:nvSpPr>
          <p:spPr>
            <a:xfrm>
              <a:off x="3978425" y="4794950"/>
              <a:ext cx="48975" cy="42600"/>
            </a:xfrm>
            <a:custGeom>
              <a:avLst/>
              <a:gdLst/>
              <a:ahLst/>
              <a:cxnLst/>
              <a:rect l="l" t="t" r="r" b="b"/>
              <a:pathLst>
                <a:path w="1959" h="1704" extrusionOk="0">
                  <a:moveTo>
                    <a:pt x="1" y="1"/>
                  </a:moveTo>
                  <a:lnTo>
                    <a:pt x="1" y="1"/>
                  </a:lnTo>
                  <a:cubicBezTo>
                    <a:pt x="1" y="1"/>
                    <a:pt x="43" y="97"/>
                    <a:pt x="107" y="246"/>
                  </a:cubicBezTo>
                  <a:cubicBezTo>
                    <a:pt x="171" y="405"/>
                    <a:pt x="235" y="608"/>
                    <a:pt x="310" y="821"/>
                  </a:cubicBezTo>
                  <a:cubicBezTo>
                    <a:pt x="363" y="1033"/>
                    <a:pt x="427" y="1256"/>
                    <a:pt x="459" y="1416"/>
                  </a:cubicBezTo>
                  <a:cubicBezTo>
                    <a:pt x="502" y="1587"/>
                    <a:pt x="523" y="1703"/>
                    <a:pt x="523" y="1703"/>
                  </a:cubicBezTo>
                  <a:cubicBezTo>
                    <a:pt x="523" y="1703"/>
                    <a:pt x="618" y="1640"/>
                    <a:pt x="757" y="1533"/>
                  </a:cubicBezTo>
                  <a:cubicBezTo>
                    <a:pt x="906" y="1427"/>
                    <a:pt x="1076" y="1278"/>
                    <a:pt x="1268" y="1118"/>
                  </a:cubicBezTo>
                  <a:cubicBezTo>
                    <a:pt x="1438" y="958"/>
                    <a:pt x="1630" y="788"/>
                    <a:pt x="1746" y="650"/>
                  </a:cubicBezTo>
                  <a:cubicBezTo>
                    <a:pt x="1874" y="511"/>
                    <a:pt x="1959" y="416"/>
                    <a:pt x="1959" y="41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7"/>
            <p:cNvSpPr/>
            <p:nvPr/>
          </p:nvSpPr>
          <p:spPr>
            <a:xfrm>
              <a:off x="3979500" y="4755325"/>
              <a:ext cx="49250" cy="43375"/>
            </a:xfrm>
            <a:custGeom>
              <a:avLst/>
              <a:gdLst/>
              <a:ahLst/>
              <a:cxnLst/>
              <a:rect l="l" t="t" r="r" b="b"/>
              <a:pathLst>
                <a:path w="1970" h="1735" extrusionOk="0">
                  <a:moveTo>
                    <a:pt x="1129" y="0"/>
                  </a:moveTo>
                  <a:cubicBezTo>
                    <a:pt x="1118" y="11"/>
                    <a:pt x="1065" y="96"/>
                    <a:pt x="969" y="235"/>
                  </a:cubicBezTo>
                  <a:cubicBezTo>
                    <a:pt x="873" y="372"/>
                    <a:pt x="735" y="554"/>
                    <a:pt x="596" y="724"/>
                  </a:cubicBezTo>
                  <a:cubicBezTo>
                    <a:pt x="459" y="905"/>
                    <a:pt x="298" y="1065"/>
                    <a:pt x="192" y="1181"/>
                  </a:cubicBezTo>
                  <a:lnTo>
                    <a:pt x="0" y="1373"/>
                  </a:lnTo>
                  <a:lnTo>
                    <a:pt x="1970" y="1735"/>
                  </a:lnTo>
                  <a:cubicBezTo>
                    <a:pt x="1970" y="1735"/>
                    <a:pt x="1927" y="1618"/>
                    <a:pt x="1863" y="1437"/>
                  </a:cubicBezTo>
                  <a:cubicBezTo>
                    <a:pt x="1788" y="1266"/>
                    <a:pt x="1703" y="1032"/>
                    <a:pt x="1597" y="819"/>
                  </a:cubicBezTo>
                  <a:cubicBezTo>
                    <a:pt x="1490" y="596"/>
                    <a:pt x="1374" y="394"/>
                    <a:pt x="1278" y="245"/>
                  </a:cubicBezTo>
                  <a:cubicBezTo>
                    <a:pt x="1192" y="96"/>
                    <a:pt x="1140" y="11"/>
                    <a:pt x="1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7"/>
            <p:cNvSpPr/>
            <p:nvPr/>
          </p:nvSpPr>
          <p:spPr>
            <a:xfrm>
              <a:off x="3944650" y="4863050"/>
              <a:ext cx="45800" cy="44475"/>
            </a:xfrm>
            <a:custGeom>
              <a:avLst/>
              <a:gdLst/>
              <a:ahLst/>
              <a:cxnLst/>
              <a:rect l="l" t="t" r="r" b="b"/>
              <a:pathLst>
                <a:path w="1832" h="1779" extrusionOk="0">
                  <a:moveTo>
                    <a:pt x="181" y="1"/>
                  </a:moveTo>
                  <a:lnTo>
                    <a:pt x="181" y="267"/>
                  </a:lnTo>
                  <a:cubicBezTo>
                    <a:pt x="181" y="438"/>
                    <a:pt x="160" y="651"/>
                    <a:pt x="150" y="874"/>
                  </a:cubicBezTo>
                  <a:cubicBezTo>
                    <a:pt x="117" y="1098"/>
                    <a:pt x="86" y="1321"/>
                    <a:pt x="54" y="1491"/>
                  </a:cubicBezTo>
                  <a:cubicBezTo>
                    <a:pt x="22" y="1661"/>
                    <a:pt x="1" y="1779"/>
                    <a:pt x="1" y="1779"/>
                  </a:cubicBezTo>
                  <a:cubicBezTo>
                    <a:pt x="1" y="1779"/>
                    <a:pt x="117" y="1746"/>
                    <a:pt x="288" y="1704"/>
                  </a:cubicBezTo>
                  <a:cubicBezTo>
                    <a:pt x="458" y="1661"/>
                    <a:pt x="682" y="1597"/>
                    <a:pt x="916" y="1512"/>
                  </a:cubicBezTo>
                  <a:cubicBezTo>
                    <a:pt x="1139" y="1438"/>
                    <a:pt x="1373" y="1342"/>
                    <a:pt x="1543" y="1268"/>
                  </a:cubicBezTo>
                  <a:cubicBezTo>
                    <a:pt x="1714" y="1193"/>
                    <a:pt x="1831" y="1140"/>
                    <a:pt x="1831" y="1140"/>
                  </a:cubicBezTo>
                  <a:lnTo>
                    <a:pt x="1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7"/>
            <p:cNvSpPr/>
            <p:nvPr/>
          </p:nvSpPr>
          <p:spPr>
            <a:xfrm>
              <a:off x="3952100" y="4837525"/>
              <a:ext cx="42600" cy="48450"/>
            </a:xfrm>
            <a:custGeom>
              <a:avLst/>
              <a:gdLst/>
              <a:ahLst/>
              <a:cxnLst/>
              <a:rect l="l" t="t" r="r" b="b"/>
              <a:pathLst>
                <a:path w="1704" h="1938" extrusionOk="0">
                  <a:moveTo>
                    <a:pt x="1576" y="0"/>
                  </a:moveTo>
                  <a:lnTo>
                    <a:pt x="1512" y="43"/>
                  </a:lnTo>
                  <a:cubicBezTo>
                    <a:pt x="1469" y="75"/>
                    <a:pt x="1406" y="118"/>
                    <a:pt x="1331" y="160"/>
                  </a:cubicBezTo>
                  <a:cubicBezTo>
                    <a:pt x="1257" y="203"/>
                    <a:pt x="1171" y="267"/>
                    <a:pt x="1086" y="320"/>
                  </a:cubicBezTo>
                  <a:cubicBezTo>
                    <a:pt x="990" y="362"/>
                    <a:pt x="895" y="426"/>
                    <a:pt x="799" y="480"/>
                  </a:cubicBezTo>
                  <a:cubicBezTo>
                    <a:pt x="597" y="586"/>
                    <a:pt x="394" y="671"/>
                    <a:pt x="256" y="745"/>
                  </a:cubicBezTo>
                  <a:cubicBezTo>
                    <a:pt x="96" y="799"/>
                    <a:pt x="1" y="841"/>
                    <a:pt x="1" y="841"/>
                  </a:cubicBezTo>
                  <a:lnTo>
                    <a:pt x="1682" y="1937"/>
                  </a:lnTo>
                  <a:cubicBezTo>
                    <a:pt x="1682" y="1937"/>
                    <a:pt x="1692" y="1809"/>
                    <a:pt x="1692" y="1618"/>
                  </a:cubicBezTo>
                  <a:cubicBezTo>
                    <a:pt x="1692" y="1426"/>
                    <a:pt x="1703" y="1192"/>
                    <a:pt x="1682" y="948"/>
                  </a:cubicBezTo>
                  <a:cubicBezTo>
                    <a:pt x="1671" y="820"/>
                    <a:pt x="1661" y="703"/>
                    <a:pt x="1661" y="596"/>
                  </a:cubicBezTo>
                  <a:cubicBezTo>
                    <a:pt x="1640" y="480"/>
                    <a:pt x="1629" y="373"/>
                    <a:pt x="1618" y="288"/>
                  </a:cubicBezTo>
                  <a:cubicBezTo>
                    <a:pt x="1607" y="203"/>
                    <a:pt x="1597" y="128"/>
                    <a:pt x="1586" y="85"/>
                  </a:cubicBezTo>
                  <a:cubicBezTo>
                    <a:pt x="1576" y="33"/>
                    <a:pt x="1576" y="0"/>
                    <a:pt x="15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7"/>
            <p:cNvSpPr/>
            <p:nvPr/>
          </p:nvSpPr>
          <p:spPr>
            <a:xfrm>
              <a:off x="3874675" y="4914950"/>
              <a:ext cx="48450" cy="42325"/>
            </a:xfrm>
            <a:custGeom>
              <a:avLst/>
              <a:gdLst/>
              <a:ahLst/>
              <a:cxnLst/>
              <a:rect l="l" t="t" r="r" b="b"/>
              <a:pathLst>
                <a:path w="1938" h="1693" extrusionOk="0">
                  <a:moveTo>
                    <a:pt x="842" y="1"/>
                  </a:moveTo>
                  <a:cubicBezTo>
                    <a:pt x="842" y="1"/>
                    <a:pt x="809" y="96"/>
                    <a:pt x="746" y="245"/>
                  </a:cubicBezTo>
                  <a:cubicBezTo>
                    <a:pt x="682" y="394"/>
                    <a:pt x="586" y="597"/>
                    <a:pt x="480" y="788"/>
                  </a:cubicBezTo>
                  <a:cubicBezTo>
                    <a:pt x="426" y="894"/>
                    <a:pt x="373" y="990"/>
                    <a:pt x="320" y="1086"/>
                  </a:cubicBezTo>
                  <a:cubicBezTo>
                    <a:pt x="267" y="1171"/>
                    <a:pt x="213" y="1256"/>
                    <a:pt x="161" y="1330"/>
                  </a:cubicBezTo>
                  <a:cubicBezTo>
                    <a:pt x="118" y="1405"/>
                    <a:pt x="76" y="1458"/>
                    <a:pt x="54" y="1501"/>
                  </a:cubicBezTo>
                  <a:cubicBezTo>
                    <a:pt x="22" y="1543"/>
                    <a:pt x="1" y="1564"/>
                    <a:pt x="1" y="1564"/>
                  </a:cubicBezTo>
                  <a:cubicBezTo>
                    <a:pt x="1" y="1564"/>
                    <a:pt x="33" y="1576"/>
                    <a:pt x="86" y="1586"/>
                  </a:cubicBezTo>
                  <a:cubicBezTo>
                    <a:pt x="139" y="1586"/>
                    <a:pt x="203" y="1597"/>
                    <a:pt x="288" y="1618"/>
                  </a:cubicBezTo>
                  <a:cubicBezTo>
                    <a:pt x="384" y="1628"/>
                    <a:pt x="480" y="1639"/>
                    <a:pt x="597" y="1650"/>
                  </a:cubicBezTo>
                  <a:cubicBezTo>
                    <a:pt x="703" y="1661"/>
                    <a:pt x="831" y="1671"/>
                    <a:pt x="948" y="1682"/>
                  </a:cubicBezTo>
                  <a:cubicBezTo>
                    <a:pt x="1192" y="1692"/>
                    <a:pt x="1438" y="1692"/>
                    <a:pt x="1629" y="1692"/>
                  </a:cubicBezTo>
                  <a:cubicBezTo>
                    <a:pt x="1810" y="1682"/>
                    <a:pt x="1937" y="1682"/>
                    <a:pt x="1937" y="1682"/>
                  </a:cubicBezTo>
                  <a:lnTo>
                    <a:pt x="8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7"/>
            <p:cNvSpPr/>
            <p:nvPr/>
          </p:nvSpPr>
          <p:spPr>
            <a:xfrm>
              <a:off x="3900225" y="4907500"/>
              <a:ext cx="44450" cy="45500"/>
            </a:xfrm>
            <a:custGeom>
              <a:avLst/>
              <a:gdLst/>
              <a:ahLst/>
              <a:cxnLst/>
              <a:rect l="l" t="t" r="r" b="b"/>
              <a:pathLst>
                <a:path w="1778" h="1820" extrusionOk="0">
                  <a:moveTo>
                    <a:pt x="1778" y="1"/>
                  </a:moveTo>
                  <a:cubicBezTo>
                    <a:pt x="1778" y="1"/>
                    <a:pt x="1660" y="22"/>
                    <a:pt x="1490" y="53"/>
                  </a:cubicBezTo>
                  <a:cubicBezTo>
                    <a:pt x="1331" y="86"/>
                    <a:pt x="1097" y="117"/>
                    <a:pt x="873" y="139"/>
                  </a:cubicBezTo>
                  <a:cubicBezTo>
                    <a:pt x="650" y="160"/>
                    <a:pt x="437" y="171"/>
                    <a:pt x="277" y="171"/>
                  </a:cubicBezTo>
                  <a:lnTo>
                    <a:pt x="0" y="171"/>
                  </a:lnTo>
                  <a:lnTo>
                    <a:pt x="1139" y="1820"/>
                  </a:lnTo>
                  <a:lnTo>
                    <a:pt x="1277" y="1543"/>
                  </a:lnTo>
                  <a:cubicBezTo>
                    <a:pt x="1352" y="1373"/>
                    <a:pt x="1437" y="1139"/>
                    <a:pt x="1522" y="916"/>
                  </a:cubicBezTo>
                  <a:cubicBezTo>
                    <a:pt x="1596" y="682"/>
                    <a:pt x="1671" y="458"/>
                    <a:pt x="1714" y="277"/>
                  </a:cubicBezTo>
                  <a:cubicBezTo>
                    <a:pt x="1745" y="107"/>
                    <a:pt x="1778" y="1"/>
                    <a:pt x="1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7"/>
            <p:cNvSpPr/>
            <p:nvPr/>
          </p:nvSpPr>
          <p:spPr>
            <a:xfrm>
              <a:off x="3792200" y="4942350"/>
              <a:ext cx="43650" cy="49250"/>
            </a:xfrm>
            <a:custGeom>
              <a:avLst/>
              <a:gdLst/>
              <a:ahLst/>
              <a:cxnLst/>
              <a:rect l="l" t="t" r="r" b="b"/>
              <a:pathLst>
                <a:path w="1746" h="1970" extrusionOk="0">
                  <a:moveTo>
                    <a:pt x="1384" y="0"/>
                  </a:moveTo>
                  <a:lnTo>
                    <a:pt x="1193" y="192"/>
                  </a:lnTo>
                  <a:cubicBezTo>
                    <a:pt x="1076" y="298"/>
                    <a:pt x="916" y="458"/>
                    <a:pt x="746" y="596"/>
                  </a:cubicBezTo>
                  <a:cubicBezTo>
                    <a:pt x="575" y="735"/>
                    <a:pt x="384" y="873"/>
                    <a:pt x="246" y="969"/>
                  </a:cubicBezTo>
                  <a:cubicBezTo>
                    <a:pt x="97" y="1064"/>
                    <a:pt x="1" y="1128"/>
                    <a:pt x="1" y="1128"/>
                  </a:cubicBezTo>
                  <a:cubicBezTo>
                    <a:pt x="1" y="1128"/>
                    <a:pt x="107" y="1192"/>
                    <a:pt x="256" y="1277"/>
                  </a:cubicBezTo>
                  <a:cubicBezTo>
                    <a:pt x="405" y="1373"/>
                    <a:pt x="618" y="1480"/>
                    <a:pt x="831" y="1586"/>
                  </a:cubicBezTo>
                  <a:cubicBezTo>
                    <a:pt x="1055" y="1703"/>
                    <a:pt x="1278" y="1788"/>
                    <a:pt x="1448" y="1863"/>
                  </a:cubicBezTo>
                  <a:cubicBezTo>
                    <a:pt x="1629" y="1927"/>
                    <a:pt x="1746" y="1969"/>
                    <a:pt x="1746" y="1969"/>
                  </a:cubicBezTo>
                  <a:lnTo>
                    <a:pt x="13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7"/>
            <p:cNvSpPr/>
            <p:nvPr/>
          </p:nvSpPr>
          <p:spPr>
            <a:xfrm>
              <a:off x="3832100" y="4941275"/>
              <a:ext cx="42600" cy="48975"/>
            </a:xfrm>
            <a:custGeom>
              <a:avLst/>
              <a:gdLst/>
              <a:ahLst/>
              <a:cxnLst/>
              <a:rect l="l" t="t" r="r" b="b"/>
              <a:pathLst>
                <a:path w="1704" h="1959" extrusionOk="0">
                  <a:moveTo>
                    <a:pt x="1" y="1"/>
                  </a:moveTo>
                  <a:lnTo>
                    <a:pt x="416" y="1959"/>
                  </a:lnTo>
                  <a:cubicBezTo>
                    <a:pt x="416" y="1959"/>
                    <a:pt x="512" y="1874"/>
                    <a:pt x="650" y="1746"/>
                  </a:cubicBezTo>
                  <a:cubicBezTo>
                    <a:pt x="788" y="1618"/>
                    <a:pt x="959" y="1438"/>
                    <a:pt x="1119" y="1267"/>
                  </a:cubicBezTo>
                  <a:cubicBezTo>
                    <a:pt x="1278" y="1076"/>
                    <a:pt x="1427" y="895"/>
                    <a:pt x="1533" y="757"/>
                  </a:cubicBezTo>
                  <a:cubicBezTo>
                    <a:pt x="1640" y="608"/>
                    <a:pt x="1704" y="511"/>
                    <a:pt x="1704" y="511"/>
                  </a:cubicBezTo>
                  <a:cubicBezTo>
                    <a:pt x="1704" y="511"/>
                    <a:pt x="1597" y="490"/>
                    <a:pt x="1427" y="459"/>
                  </a:cubicBezTo>
                  <a:cubicBezTo>
                    <a:pt x="1257" y="426"/>
                    <a:pt x="1034" y="363"/>
                    <a:pt x="821" y="310"/>
                  </a:cubicBezTo>
                  <a:cubicBezTo>
                    <a:pt x="608" y="235"/>
                    <a:pt x="405" y="171"/>
                    <a:pt x="256" y="107"/>
                  </a:cubicBezTo>
                  <a:cubicBezTo>
                    <a:pt x="107" y="4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7"/>
            <p:cNvSpPr/>
            <p:nvPr/>
          </p:nvSpPr>
          <p:spPr>
            <a:xfrm>
              <a:off x="3710000" y="4941275"/>
              <a:ext cx="42600" cy="48975"/>
            </a:xfrm>
            <a:custGeom>
              <a:avLst/>
              <a:gdLst/>
              <a:ahLst/>
              <a:cxnLst/>
              <a:rect l="l" t="t" r="r" b="b"/>
              <a:pathLst>
                <a:path w="1704" h="1959" extrusionOk="0">
                  <a:moveTo>
                    <a:pt x="1703" y="1"/>
                  </a:moveTo>
                  <a:lnTo>
                    <a:pt x="1703" y="1"/>
                  </a:lnTo>
                  <a:cubicBezTo>
                    <a:pt x="1703" y="1"/>
                    <a:pt x="1597" y="43"/>
                    <a:pt x="1448" y="107"/>
                  </a:cubicBezTo>
                  <a:cubicBezTo>
                    <a:pt x="1299" y="171"/>
                    <a:pt x="1096" y="235"/>
                    <a:pt x="884" y="310"/>
                  </a:cubicBezTo>
                  <a:cubicBezTo>
                    <a:pt x="671" y="363"/>
                    <a:pt x="448" y="426"/>
                    <a:pt x="277" y="459"/>
                  </a:cubicBezTo>
                  <a:cubicBezTo>
                    <a:pt x="107" y="490"/>
                    <a:pt x="1" y="511"/>
                    <a:pt x="1" y="511"/>
                  </a:cubicBezTo>
                  <a:cubicBezTo>
                    <a:pt x="1" y="511"/>
                    <a:pt x="65" y="608"/>
                    <a:pt x="171" y="757"/>
                  </a:cubicBezTo>
                  <a:cubicBezTo>
                    <a:pt x="266" y="895"/>
                    <a:pt x="426" y="1076"/>
                    <a:pt x="586" y="1267"/>
                  </a:cubicBezTo>
                  <a:cubicBezTo>
                    <a:pt x="746" y="1438"/>
                    <a:pt x="916" y="1618"/>
                    <a:pt x="1054" y="1746"/>
                  </a:cubicBezTo>
                  <a:cubicBezTo>
                    <a:pt x="1193" y="1874"/>
                    <a:pt x="1278" y="1959"/>
                    <a:pt x="1278" y="1959"/>
                  </a:cubicBezTo>
                  <a:lnTo>
                    <a:pt x="17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7"/>
            <p:cNvSpPr/>
            <p:nvPr/>
          </p:nvSpPr>
          <p:spPr>
            <a:xfrm>
              <a:off x="3748850" y="4942350"/>
              <a:ext cx="43375" cy="49250"/>
            </a:xfrm>
            <a:custGeom>
              <a:avLst/>
              <a:gdLst/>
              <a:ahLst/>
              <a:cxnLst/>
              <a:rect l="l" t="t" r="r" b="b"/>
              <a:pathLst>
                <a:path w="1735" h="1970" extrusionOk="0">
                  <a:moveTo>
                    <a:pt x="362" y="0"/>
                  </a:moveTo>
                  <a:lnTo>
                    <a:pt x="0" y="1969"/>
                  </a:lnTo>
                  <a:cubicBezTo>
                    <a:pt x="0" y="1969"/>
                    <a:pt x="117" y="1927"/>
                    <a:pt x="298" y="1863"/>
                  </a:cubicBezTo>
                  <a:cubicBezTo>
                    <a:pt x="469" y="1788"/>
                    <a:pt x="692" y="1703"/>
                    <a:pt x="916" y="1586"/>
                  </a:cubicBezTo>
                  <a:cubicBezTo>
                    <a:pt x="1128" y="1480"/>
                    <a:pt x="1341" y="1373"/>
                    <a:pt x="1490" y="1277"/>
                  </a:cubicBezTo>
                  <a:cubicBezTo>
                    <a:pt x="1639" y="1192"/>
                    <a:pt x="1735" y="1128"/>
                    <a:pt x="1735" y="1128"/>
                  </a:cubicBezTo>
                  <a:cubicBezTo>
                    <a:pt x="1735" y="1128"/>
                    <a:pt x="1639" y="1064"/>
                    <a:pt x="1501" y="969"/>
                  </a:cubicBezTo>
                  <a:cubicBezTo>
                    <a:pt x="1352" y="873"/>
                    <a:pt x="1171" y="735"/>
                    <a:pt x="1001" y="596"/>
                  </a:cubicBezTo>
                  <a:cubicBezTo>
                    <a:pt x="831" y="458"/>
                    <a:pt x="670" y="298"/>
                    <a:pt x="554" y="192"/>
                  </a:cubicBezTo>
                  <a:lnTo>
                    <a:pt x="3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7"/>
            <p:cNvSpPr/>
            <p:nvPr/>
          </p:nvSpPr>
          <p:spPr>
            <a:xfrm>
              <a:off x="3640025" y="4907500"/>
              <a:ext cx="44475" cy="45500"/>
            </a:xfrm>
            <a:custGeom>
              <a:avLst/>
              <a:gdLst/>
              <a:ahLst/>
              <a:cxnLst/>
              <a:rect l="l" t="t" r="r" b="b"/>
              <a:pathLst>
                <a:path w="1779" h="1820" extrusionOk="0">
                  <a:moveTo>
                    <a:pt x="1" y="1"/>
                  </a:moveTo>
                  <a:cubicBezTo>
                    <a:pt x="1" y="1"/>
                    <a:pt x="22" y="107"/>
                    <a:pt x="64" y="277"/>
                  </a:cubicBezTo>
                  <a:cubicBezTo>
                    <a:pt x="107" y="458"/>
                    <a:pt x="182" y="682"/>
                    <a:pt x="256" y="916"/>
                  </a:cubicBezTo>
                  <a:cubicBezTo>
                    <a:pt x="341" y="1139"/>
                    <a:pt x="426" y="1373"/>
                    <a:pt x="501" y="1543"/>
                  </a:cubicBezTo>
                  <a:cubicBezTo>
                    <a:pt x="586" y="1714"/>
                    <a:pt x="629" y="1820"/>
                    <a:pt x="629" y="1820"/>
                  </a:cubicBezTo>
                  <a:lnTo>
                    <a:pt x="1778" y="171"/>
                  </a:lnTo>
                  <a:lnTo>
                    <a:pt x="1501" y="171"/>
                  </a:lnTo>
                  <a:cubicBezTo>
                    <a:pt x="1341" y="171"/>
                    <a:pt x="1129" y="160"/>
                    <a:pt x="894" y="139"/>
                  </a:cubicBezTo>
                  <a:cubicBezTo>
                    <a:pt x="682" y="117"/>
                    <a:pt x="447" y="86"/>
                    <a:pt x="288" y="53"/>
                  </a:cubicBezTo>
                  <a:cubicBezTo>
                    <a:pt x="118" y="22"/>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7"/>
            <p:cNvSpPr/>
            <p:nvPr/>
          </p:nvSpPr>
          <p:spPr>
            <a:xfrm>
              <a:off x="3661575" y="4914950"/>
              <a:ext cx="48450" cy="42325"/>
            </a:xfrm>
            <a:custGeom>
              <a:avLst/>
              <a:gdLst/>
              <a:ahLst/>
              <a:cxnLst/>
              <a:rect l="l" t="t" r="r" b="b"/>
              <a:pathLst>
                <a:path w="1938" h="1693" extrusionOk="0">
                  <a:moveTo>
                    <a:pt x="1097" y="1"/>
                  </a:moveTo>
                  <a:lnTo>
                    <a:pt x="1" y="1682"/>
                  </a:lnTo>
                  <a:cubicBezTo>
                    <a:pt x="1" y="1682"/>
                    <a:pt x="129" y="1682"/>
                    <a:pt x="309" y="1692"/>
                  </a:cubicBezTo>
                  <a:cubicBezTo>
                    <a:pt x="501" y="1692"/>
                    <a:pt x="746" y="1692"/>
                    <a:pt x="990" y="1682"/>
                  </a:cubicBezTo>
                  <a:lnTo>
                    <a:pt x="1342" y="1650"/>
                  </a:lnTo>
                  <a:cubicBezTo>
                    <a:pt x="1448" y="1639"/>
                    <a:pt x="1555" y="1628"/>
                    <a:pt x="1640" y="1618"/>
                  </a:cubicBezTo>
                  <a:cubicBezTo>
                    <a:pt x="1735" y="1597"/>
                    <a:pt x="1799" y="1586"/>
                    <a:pt x="1853" y="1586"/>
                  </a:cubicBezTo>
                  <a:cubicBezTo>
                    <a:pt x="1905" y="1576"/>
                    <a:pt x="1938" y="1564"/>
                    <a:pt x="1938" y="1564"/>
                  </a:cubicBezTo>
                  <a:cubicBezTo>
                    <a:pt x="1938" y="1564"/>
                    <a:pt x="1916" y="1543"/>
                    <a:pt x="1884" y="1501"/>
                  </a:cubicBezTo>
                  <a:cubicBezTo>
                    <a:pt x="1863" y="1458"/>
                    <a:pt x="1820" y="1405"/>
                    <a:pt x="1767" y="1330"/>
                  </a:cubicBezTo>
                  <a:cubicBezTo>
                    <a:pt x="1725" y="1256"/>
                    <a:pt x="1671" y="1171"/>
                    <a:pt x="1618" y="1086"/>
                  </a:cubicBezTo>
                  <a:cubicBezTo>
                    <a:pt x="1565" y="990"/>
                    <a:pt x="1512" y="894"/>
                    <a:pt x="1458" y="788"/>
                  </a:cubicBezTo>
                  <a:cubicBezTo>
                    <a:pt x="1352" y="597"/>
                    <a:pt x="1257" y="394"/>
                    <a:pt x="1193" y="245"/>
                  </a:cubicBezTo>
                  <a:cubicBezTo>
                    <a:pt x="1129" y="96"/>
                    <a:pt x="1097" y="1"/>
                    <a:pt x="1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7"/>
            <p:cNvSpPr/>
            <p:nvPr/>
          </p:nvSpPr>
          <p:spPr>
            <a:xfrm>
              <a:off x="3590000" y="4837525"/>
              <a:ext cx="42600" cy="48450"/>
            </a:xfrm>
            <a:custGeom>
              <a:avLst/>
              <a:gdLst/>
              <a:ahLst/>
              <a:cxnLst/>
              <a:rect l="l" t="t" r="r" b="b"/>
              <a:pathLst>
                <a:path w="1704" h="1938" extrusionOk="0">
                  <a:moveTo>
                    <a:pt x="129" y="0"/>
                  </a:moveTo>
                  <a:cubicBezTo>
                    <a:pt x="129" y="0"/>
                    <a:pt x="129" y="33"/>
                    <a:pt x="118" y="85"/>
                  </a:cubicBezTo>
                  <a:cubicBezTo>
                    <a:pt x="107" y="128"/>
                    <a:pt x="97" y="203"/>
                    <a:pt x="86" y="288"/>
                  </a:cubicBezTo>
                  <a:cubicBezTo>
                    <a:pt x="76" y="373"/>
                    <a:pt x="65" y="480"/>
                    <a:pt x="43" y="596"/>
                  </a:cubicBezTo>
                  <a:cubicBezTo>
                    <a:pt x="43" y="703"/>
                    <a:pt x="33" y="820"/>
                    <a:pt x="22" y="948"/>
                  </a:cubicBezTo>
                  <a:cubicBezTo>
                    <a:pt x="1" y="1192"/>
                    <a:pt x="12" y="1426"/>
                    <a:pt x="12" y="1618"/>
                  </a:cubicBezTo>
                  <a:cubicBezTo>
                    <a:pt x="12" y="1809"/>
                    <a:pt x="22" y="1937"/>
                    <a:pt x="22" y="1937"/>
                  </a:cubicBezTo>
                  <a:lnTo>
                    <a:pt x="1704" y="841"/>
                  </a:lnTo>
                  <a:cubicBezTo>
                    <a:pt x="1704" y="841"/>
                    <a:pt x="1597" y="799"/>
                    <a:pt x="1448" y="745"/>
                  </a:cubicBezTo>
                  <a:cubicBezTo>
                    <a:pt x="1310" y="671"/>
                    <a:pt x="1097" y="586"/>
                    <a:pt x="906" y="480"/>
                  </a:cubicBezTo>
                  <a:cubicBezTo>
                    <a:pt x="810" y="426"/>
                    <a:pt x="714" y="362"/>
                    <a:pt x="618" y="320"/>
                  </a:cubicBezTo>
                  <a:cubicBezTo>
                    <a:pt x="533" y="267"/>
                    <a:pt x="448" y="203"/>
                    <a:pt x="374" y="160"/>
                  </a:cubicBezTo>
                  <a:cubicBezTo>
                    <a:pt x="299" y="118"/>
                    <a:pt x="235" y="75"/>
                    <a:pt x="192" y="43"/>
                  </a:cubicBezTo>
                  <a:cubicBezTo>
                    <a:pt x="150" y="22"/>
                    <a:pt x="129"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7"/>
            <p:cNvSpPr/>
            <p:nvPr/>
          </p:nvSpPr>
          <p:spPr>
            <a:xfrm>
              <a:off x="3594275" y="4863050"/>
              <a:ext cx="45775" cy="44475"/>
            </a:xfrm>
            <a:custGeom>
              <a:avLst/>
              <a:gdLst/>
              <a:ahLst/>
              <a:cxnLst/>
              <a:rect l="l" t="t" r="r" b="b"/>
              <a:pathLst>
                <a:path w="1831" h="1779" extrusionOk="0">
                  <a:moveTo>
                    <a:pt x="1650" y="1"/>
                  </a:moveTo>
                  <a:lnTo>
                    <a:pt x="0" y="1140"/>
                  </a:lnTo>
                  <a:cubicBezTo>
                    <a:pt x="0" y="1140"/>
                    <a:pt x="118" y="1193"/>
                    <a:pt x="288" y="1268"/>
                  </a:cubicBezTo>
                  <a:cubicBezTo>
                    <a:pt x="458" y="1353"/>
                    <a:pt x="692" y="1438"/>
                    <a:pt x="915" y="1512"/>
                  </a:cubicBezTo>
                  <a:cubicBezTo>
                    <a:pt x="1149" y="1597"/>
                    <a:pt x="1373" y="1661"/>
                    <a:pt x="1544" y="1704"/>
                  </a:cubicBezTo>
                  <a:cubicBezTo>
                    <a:pt x="1714" y="1746"/>
                    <a:pt x="1831" y="1779"/>
                    <a:pt x="1831" y="1779"/>
                  </a:cubicBezTo>
                  <a:cubicBezTo>
                    <a:pt x="1831" y="1779"/>
                    <a:pt x="1809" y="1661"/>
                    <a:pt x="1778" y="1491"/>
                  </a:cubicBezTo>
                  <a:cubicBezTo>
                    <a:pt x="1735" y="1321"/>
                    <a:pt x="1714" y="1098"/>
                    <a:pt x="1682" y="874"/>
                  </a:cubicBezTo>
                  <a:cubicBezTo>
                    <a:pt x="1671" y="651"/>
                    <a:pt x="1650" y="438"/>
                    <a:pt x="1650" y="267"/>
                  </a:cubicBezTo>
                  <a:lnTo>
                    <a:pt x="1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7"/>
            <p:cNvSpPr/>
            <p:nvPr/>
          </p:nvSpPr>
          <p:spPr>
            <a:xfrm>
              <a:off x="3555950" y="4755325"/>
              <a:ext cx="49250" cy="43375"/>
            </a:xfrm>
            <a:custGeom>
              <a:avLst/>
              <a:gdLst/>
              <a:ahLst/>
              <a:cxnLst/>
              <a:rect l="l" t="t" r="r" b="b"/>
              <a:pathLst>
                <a:path w="1970" h="1735" extrusionOk="0">
                  <a:moveTo>
                    <a:pt x="831" y="0"/>
                  </a:moveTo>
                  <a:cubicBezTo>
                    <a:pt x="831" y="11"/>
                    <a:pt x="767" y="96"/>
                    <a:pt x="693" y="245"/>
                  </a:cubicBezTo>
                  <a:cubicBezTo>
                    <a:pt x="597" y="394"/>
                    <a:pt x="480" y="596"/>
                    <a:pt x="374" y="819"/>
                  </a:cubicBezTo>
                  <a:cubicBezTo>
                    <a:pt x="267" y="1032"/>
                    <a:pt x="171" y="1266"/>
                    <a:pt x="107" y="1437"/>
                  </a:cubicBezTo>
                  <a:cubicBezTo>
                    <a:pt x="43" y="1618"/>
                    <a:pt x="1" y="1735"/>
                    <a:pt x="1" y="1735"/>
                  </a:cubicBezTo>
                  <a:lnTo>
                    <a:pt x="1970" y="1373"/>
                  </a:lnTo>
                  <a:lnTo>
                    <a:pt x="1778" y="1181"/>
                  </a:lnTo>
                  <a:cubicBezTo>
                    <a:pt x="1672" y="1065"/>
                    <a:pt x="1512" y="905"/>
                    <a:pt x="1374" y="724"/>
                  </a:cubicBezTo>
                  <a:cubicBezTo>
                    <a:pt x="1235" y="554"/>
                    <a:pt x="1097" y="372"/>
                    <a:pt x="1001" y="235"/>
                  </a:cubicBezTo>
                  <a:cubicBezTo>
                    <a:pt x="906" y="96"/>
                    <a:pt x="852" y="11"/>
                    <a:pt x="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7"/>
            <p:cNvSpPr/>
            <p:nvPr/>
          </p:nvSpPr>
          <p:spPr>
            <a:xfrm>
              <a:off x="3557025" y="4794950"/>
              <a:ext cx="49250" cy="42600"/>
            </a:xfrm>
            <a:custGeom>
              <a:avLst/>
              <a:gdLst/>
              <a:ahLst/>
              <a:cxnLst/>
              <a:rect l="l" t="t" r="r" b="b"/>
              <a:pathLst>
                <a:path w="1970" h="1704" extrusionOk="0">
                  <a:moveTo>
                    <a:pt x="1969" y="1"/>
                  </a:moveTo>
                  <a:lnTo>
                    <a:pt x="0" y="416"/>
                  </a:lnTo>
                  <a:cubicBezTo>
                    <a:pt x="0" y="416"/>
                    <a:pt x="85" y="511"/>
                    <a:pt x="224" y="650"/>
                  </a:cubicBezTo>
                  <a:cubicBezTo>
                    <a:pt x="341" y="788"/>
                    <a:pt x="532" y="958"/>
                    <a:pt x="703" y="1118"/>
                  </a:cubicBezTo>
                  <a:cubicBezTo>
                    <a:pt x="894" y="1278"/>
                    <a:pt x="1064" y="1427"/>
                    <a:pt x="1213" y="1533"/>
                  </a:cubicBezTo>
                  <a:cubicBezTo>
                    <a:pt x="1352" y="1640"/>
                    <a:pt x="1448" y="1703"/>
                    <a:pt x="1448" y="1703"/>
                  </a:cubicBezTo>
                  <a:cubicBezTo>
                    <a:pt x="1448" y="1703"/>
                    <a:pt x="1469" y="1587"/>
                    <a:pt x="1511" y="1416"/>
                  </a:cubicBezTo>
                  <a:cubicBezTo>
                    <a:pt x="1533" y="1256"/>
                    <a:pt x="1608" y="1033"/>
                    <a:pt x="1660" y="821"/>
                  </a:cubicBezTo>
                  <a:cubicBezTo>
                    <a:pt x="1735" y="608"/>
                    <a:pt x="1799" y="405"/>
                    <a:pt x="1863" y="246"/>
                  </a:cubicBezTo>
                  <a:cubicBezTo>
                    <a:pt x="1927" y="97"/>
                    <a:pt x="1969" y="1"/>
                    <a:pt x="1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7"/>
            <p:cNvSpPr/>
            <p:nvPr/>
          </p:nvSpPr>
          <p:spPr>
            <a:xfrm>
              <a:off x="4069950" y="4755325"/>
              <a:ext cx="123750" cy="101475"/>
            </a:xfrm>
            <a:custGeom>
              <a:avLst/>
              <a:gdLst/>
              <a:ahLst/>
              <a:cxnLst/>
              <a:rect l="l" t="t" r="r" b="b"/>
              <a:pathLst>
                <a:path w="4950" h="4059" extrusionOk="0">
                  <a:moveTo>
                    <a:pt x="2406" y="0"/>
                  </a:moveTo>
                  <a:cubicBezTo>
                    <a:pt x="2044" y="11"/>
                    <a:pt x="1725" y="160"/>
                    <a:pt x="1448" y="341"/>
                  </a:cubicBezTo>
                  <a:cubicBezTo>
                    <a:pt x="1225" y="479"/>
                    <a:pt x="1044" y="649"/>
                    <a:pt x="863" y="819"/>
                  </a:cubicBezTo>
                  <a:cubicBezTo>
                    <a:pt x="682" y="980"/>
                    <a:pt x="544" y="1160"/>
                    <a:pt x="405" y="1309"/>
                  </a:cubicBezTo>
                  <a:cubicBezTo>
                    <a:pt x="277" y="1458"/>
                    <a:pt x="171" y="1586"/>
                    <a:pt x="107" y="1682"/>
                  </a:cubicBezTo>
                  <a:cubicBezTo>
                    <a:pt x="33" y="1777"/>
                    <a:pt x="1" y="1841"/>
                    <a:pt x="1" y="1841"/>
                  </a:cubicBezTo>
                  <a:cubicBezTo>
                    <a:pt x="1" y="1841"/>
                    <a:pt x="12" y="1895"/>
                    <a:pt x="54" y="1990"/>
                  </a:cubicBezTo>
                  <a:cubicBezTo>
                    <a:pt x="97" y="2096"/>
                    <a:pt x="171" y="2235"/>
                    <a:pt x="256" y="2394"/>
                  </a:cubicBezTo>
                  <a:cubicBezTo>
                    <a:pt x="331" y="2554"/>
                    <a:pt x="437" y="2735"/>
                    <a:pt x="565" y="2927"/>
                  </a:cubicBezTo>
                  <a:cubicBezTo>
                    <a:pt x="703" y="3108"/>
                    <a:pt x="842" y="3299"/>
                    <a:pt x="1022" y="3480"/>
                  </a:cubicBezTo>
                  <a:cubicBezTo>
                    <a:pt x="1350" y="3797"/>
                    <a:pt x="1779" y="4059"/>
                    <a:pt x="2360" y="4059"/>
                  </a:cubicBezTo>
                  <a:cubicBezTo>
                    <a:pt x="2403" y="4059"/>
                    <a:pt x="2446" y="4057"/>
                    <a:pt x="2491" y="4055"/>
                  </a:cubicBezTo>
                  <a:cubicBezTo>
                    <a:pt x="2810" y="4023"/>
                    <a:pt x="3183" y="3917"/>
                    <a:pt x="3598" y="3671"/>
                  </a:cubicBezTo>
                  <a:cubicBezTo>
                    <a:pt x="3810" y="3544"/>
                    <a:pt x="4023" y="3385"/>
                    <a:pt x="4257" y="3182"/>
                  </a:cubicBezTo>
                  <a:cubicBezTo>
                    <a:pt x="4481" y="2980"/>
                    <a:pt x="4704" y="2735"/>
                    <a:pt x="4950" y="2437"/>
                  </a:cubicBezTo>
                  <a:cubicBezTo>
                    <a:pt x="4801" y="2054"/>
                    <a:pt x="4652" y="1735"/>
                    <a:pt x="4481" y="1458"/>
                  </a:cubicBezTo>
                  <a:cubicBezTo>
                    <a:pt x="4321" y="1181"/>
                    <a:pt x="4151" y="958"/>
                    <a:pt x="3992" y="777"/>
                  </a:cubicBezTo>
                  <a:cubicBezTo>
                    <a:pt x="3651" y="405"/>
                    <a:pt x="3321" y="192"/>
                    <a:pt x="3013" y="86"/>
                  </a:cubicBezTo>
                  <a:cubicBezTo>
                    <a:pt x="2874" y="32"/>
                    <a:pt x="2725" y="0"/>
                    <a:pt x="2587"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7"/>
            <p:cNvSpPr/>
            <p:nvPr/>
          </p:nvSpPr>
          <p:spPr>
            <a:xfrm>
              <a:off x="4072625" y="4773875"/>
              <a:ext cx="90750" cy="62450"/>
            </a:xfrm>
            <a:custGeom>
              <a:avLst/>
              <a:gdLst/>
              <a:ahLst/>
              <a:cxnLst/>
              <a:rect l="l" t="t" r="r" b="b"/>
              <a:pathLst>
                <a:path w="3630" h="2498" extrusionOk="0">
                  <a:moveTo>
                    <a:pt x="1902" y="0"/>
                  </a:moveTo>
                  <a:cubicBezTo>
                    <a:pt x="1646" y="0"/>
                    <a:pt x="1405" y="72"/>
                    <a:pt x="1182" y="174"/>
                  </a:cubicBezTo>
                  <a:cubicBezTo>
                    <a:pt x="1012" y="248"/>
                    <a:pt x="851" y="354"/>
                    <a:pt x="714" y="450"/>
                  </a:cubicBezTo>
                  <a:cubicBezTo>
                    <a:pt x="565" y="557"/>
                    <a:pt x="437" y="652"/>
                    <a:pt x="330" y="748"/>
                  </a:cubicBezTo>
                  <a:cubicBezTo>
                    <a:pt x="224" y="833"/>
                    <a:pt x="149" y="919"/>
                    <a:pt x="85" y="982"/>
                  </a:cubicBezTo>
                  <a:lnTo>
                    <a:pt x="0" y="1068"/>
                  </a:lnTo>
                  <a:cubicBezTo>
                    <a:pt x="0" y="1068"/>
                    <a:pt x="75" y="1227"/>
                    <a:pt x="234" y="1429"/>
                  </a:cubicBezTo>
                  <a:cubicBezTo>
                    <a:pt x="405" y="1642"/>
                    <a:pt x="617" y="1908"/>
                    <a:pt x="915" y="2132"/>
                  </a:cubicBezTo>
                  <a:cubicBezTo>
                    <a:pt x="1189" y="2337"/>
                    <a:pt x="1517" y="2497"/>
                    <a:pt x="1924" y="2497"/>
                  </a:cubicBezTo>
                  <a:cubicBezTo>
                    <a:pt x="1960" y="2497"/>
                    <a:pt x="1996" y="2496"/>
                    <a:pt x="2033" y="2494"/>
                  </a:cubicBezTo>
                  <a:cubicBezTo>
                    <a:pt x="2256" y="2472"/>
                    <a:pt x="2501" y="2397"/>
                    <a:pt x="2778" y="2248"/>
                  </a:cubicBezTo>
                  <a:cubicBezTo>
                    <a:pt x="3044" y="2099"/>
                    <a:pt x="3320" y="1865"/>
                    <a:pt x="3629" y="1525"/>
                  </a:cubicBezTo>
                  <a:cubicBezTo>
                    <a:pt x="3246" y="631"/>
                    <a:pt x="2778" y="238"/>
                    <a:pt x="2352" y="77"/>
                  </a:cubicBezTo>
                  <a:cubicBezTo>
                    <a:pt x="2198" y="23"/>
                    <a:pt x="2048" y="0"/>
                    <a:pt x="1902"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7"/>
            <p:cNvSpPr/>
            <p:nvPr/>
          </p:nvSpPr>
          <p:spPr>
            <a:xfrm>
              <a:off x="4072625" y="4779800"/>
              <a:ext cx="79300" cy="49275"/>
            </a:xfrm>
            <a:custGeom>
              <a:avLst/>
              <a:gdLst/>
              <a:ahLst/>
              <a:cxnLst/>
              <a:rect l="l" t="t" r="r" b="b"/>
              <a:pathLst>
                <a:path w="3172" h="1971" extrusionOk="0">
                  <a:moveTo>
                    <a:pt x="1681" y="1"/>
                  </a:moveTo>
                  <a:cubicBezTo>
                    <a:pt x="1471" y="1"/>
                    <a:pt x="1269" y="48"/>
                    <a:pt x="1086" y="117"/>
                  </a:cubicBezTo>
                  <a:cubicBezTo>
                    <a:pt x="788" y="245"/>
                    <a:pt x="501" y="415"/>
                    <a:pt x="309" y="564"/>
                  </a:cubicBezTo>
                  <a:cubicBezTo>
                    <a:pt x="213" y="628"/>
                    <a:pt x="139" y="692"/>
                    <a:pt x="85" y="734"/>
                  </a:cubicBezTo>
                  <a:cubicBezTo>
                    <a:pt x="32" y="788"/>
                    <a:pt x="0" y="809"/>
                    <a:pt x="0" y="809"/>
                  </a:cubicBezTo>
                  <a:cubicBezTo>
                    <a:pt x="0" y="809"/>
                    <a:pt x="85" y="937"/>
                    <a:pt x="234" y="1107"/>
                  </a:cubicBezTo>
                  <a:cubicBezTo>
                    <a:pt x="309" y="1192"/>
                    <a:pt x="405" y="1288"/>
                    <a:pt x="511" y="1394"/>
                  </a:cubicBezTo>
                  <a:cubicBezTo>
                    <a:pt x="628" y="1490"/>
                    <a:pt x="745" y="1586"/>
                    <a:pt x="884" y="1682"/>
                  </a:cubicBezTo>
                  <a:cubicBezTo>
                    <a:pt x="1131" y="1840"/>
                    <a:pt x="1435" y="1971"/>
                    <a:pt x="1785" y="1971"/>
                  </a:cubicBezTo>
                  <a:cubicBezTo>
                    <a:pt x="1810" y="1971"/>
                    <a:pt x="1837" y="1970"/>
                    <a:pt x="1863" y="1969"/>
                  </a:cubicBezTo>
                  <a:cubicBezTo>
                    <a:pt x="2054" y="1948"/>
                    <a:pt x="2267" y="1895"/>
                    <a:pt x="2490" y="1777"/>
                  </a:cubicBezTo>
                  <a:cubicBezTo>
                    <a:pt x="2703" y="1661"/>
                    <a:pt x="2927" y="1479"/>
                    <a:pt x="3171" y="1214"/>
                  </a:cubicBezTo>
                  <a:cubicBezTo>
                    <a:pt x="3012" y="862"/>
                    <a:pt x="2842" y="618"/>
                    <a:pt x="2672" y="436"/>
                  </a:cubicBezTo>
                  <a:cubicBezTo>
                    <a:pt x="2490" y="245"/>
                    <a:pt x="2299" y="138"/>
                    <a:pt x="2118" y="75"/>
                  </a:cubicBezTo>
                  <a:cubicBezTo>
                    <a:pt x="1971" y="23"/>
                    <a:pt x="1825"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7"/>
            <p:cNvSpPr/>
            <p:nvPr/>
          </p:nvSpPr>
          <p:spPr>
            <a:xfrm>
              <a:off x="4043875" y="4853600"/>
              <a:ext cx="113900" cy="99925"/>
            </a:xfrm>
            <a:custGeom>
              <a:avLst/>
              <a:gdLst/>
              <a:ahLst/>
              <a:cxnLst/>
              <a:rect l="l" t="t" r="r" b="b"/>
              <a:pathLst>
                <a:path w="4556" h="3997" extrusionOk="0">
                  <a:moveTo>
                    <a:pt x="2446" y="0"/>
                  </a:moveTo>
                  <a:cubicBezTo>
                    <a:pt x="2237" y="0"/>
                    <a:pt x="2034" y="33"/>
                    <a:pt x="1831" y="92"/>
                  </a:cubicBezTo>
                  <a:cubicBezTo>
                    <a:pt x="1587" y="166"/>
                    <a:pt x="1353" y="262"/>
                    <a:pt x="1129" y="369"/>
                  </a:cubicBezTo>
                  <a:cubicBezTo>
                    <a:pt x="916" y="485"/>
                    <a:pt x="724" y="603"/>
                    <a:pt x="554" y="709"/>
                  </a:cubicBezTo>
                  <a:cubicBezTo>
                    <a:pt x="384" y="816"/>
                    <a:pt x="246" y="911"/>
                    <a:pt x="161" y="986"/>
                  </a:cubicBezTo>
                  <a:cubicBezTo>
                    <a:pt x="54" y="1050"/>
                    <a:pt x="1" y="1092"/>
                    <a:pt x="1" y="1092"/>
                  </a:cubicBezTo>
                  <a:cubicBezTo>
                    <a:pt x="1" y="1092"/>
                    <a:pt x="12" y="1156"/>
                    <a:pt x="22" y="1263"/>
                  </a:cubicBezTo>
                  <a:cubicBezTo>
                    <a:pt x="33" y="1369"/>
                    <a:pt x="54" y="1518"/>
                    <a:pt x="86" y="1699"/>
                  </a:cubicBezTo>
                  <a:cubicBezTo>
                    <a:pt x="118" y="1880"/>
                    <a:pt x="161" y="2082"/>
                    <a:pt x="235" y="2306"/>
                  </a:cubicBezTo>
                  <a:cubicBezTo>
                    <a:pt x="289" y="2518"/>
                    <a:pt x="374" y="2741"/>
                    <a:pt x="501" y="2965"/>
                  </a:cubicBezTo>
                  <a:cubicBezTo>
                    <a:pt x="736" y="3391"/>
                    <a:pt x="1097" y="3795"/>
                    <a:pt x="1725" y="3944"/>
                  </a:cubicBezTo>
                  <a:cubicBezTo>
                    <a:pt x="1870" y="3978"/>
                    <a:pt x="2028" y="3996"/>
                    <a:pt x="2203" y="3996"/>
                  </a:cubicBezTo>
                  <a:cubicBezTo>
                    <a:pt x="2412" y="3996"/>
                    <a:pt x="2645" y="3970"/>
                    <a:pt x="2906" y="3912"/>
                  </a:cubicBezTo>
                  <a:cubicBezTo>
                    <a:pt x="3141" y="3848"/>
                    <a:pt x="3396" y="3763"/>
                    <a:pt x="3673" y="3635"/>
                  </a:cubicBezTo>
                  <a:cubicBezTo>
                    <a:pt x="3949" y="3508"/>
                    <a:pt x="4236" y="3337"/>
                    <a:pt x="4556" y="3136"/>
                  </a:cubicBezTo>
                  <a:cubicBezTo>
                    <a:pt x="4534" y="2720"/>
                    <a:pt x="4481" y="2369"/>
                    <a:pt x="4407" y="2060"/>
                  </a:cubicBezTo>
                  <a:cubicBezTo>
                    <a:pt x="4332" y="1752"/>
                    <a:pt x="4236" y="1486"/>
                    <a:pt x="4141" y="1263"/>
                  </a:cubicBezTo>
                  <a:cubicBezTo>
                    <a:pt x="3917" y="805"/>
                    <a:pt x="3673" y="507"/>
                    <a:pt x="3406" y="315"/>
                  </a:cubicBezTo>
                  <a:cubicBezTo>
                    <a:pt x="3151" y="124"/>
                    <a:pt x="2874" y="28"/>
                    <a:pt x="2608" y="7"/>
                  </a:cubicBezTo>
                  <a:cubicBezTo>
                    <a:pt x="2554" y="3"/>
                    <a:pt x="2500" y="0"/>
                    <a:pt x="2446"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7"/>
            <p:cNvSpPr/>
            <p:nvPr/>
          </p:nvSpPr>
          <p:spPr>
            <a:xfrm>
              <a:off x="4046825" y="4868000"/>
              <a:ext cx="83275" cy="63075"/>
            </a:xfrm>
            <a:custGeom>
              <a:avLst/>
              <a:gdLst/>
              <a:ahLst/>
              <a:cxnLst/>
              <a:rect l="l" t="t" r="r" b="b"/>
              <a:pathLst>
                <a:path w="3331" h="2523" extrusionOk="0">
                  <a:moveTo>
                    <a:pt x="1655" y="0"/>
                  </a:moveTo>
                  <a:cubicBezTo>
                    <a:pt x="1567" y="0"/>
                    <a:pt x="1479" y="6"/>
                    <a:pt x="1394" y="16"/>
                  </a:cubicBezTo>
                  <a:cubicBezTo>
                    <a:pt x="1202" y="48"/>
                    <a:pt x="1032" y="91"/>
                    <a:pt x="862" y="144"/>
                  </a:cubicBezTo>
                  <a:cubicBezTo>
                    <a:pt x="692" y="197"/>
                    <a:pt x="543" y="261"/>
                    <a:pt x="415" y="314"/>
                  </a:cubicBezTo>
                  <a:cubicBezTo>
                    <a:pt x="287" y="367"/>
                    <a:pt x="181" y="420"/>
                    <a:pt x="107" y="463"/>
                  </a:cubicBezTo>
                  <a:cubicBezTo>
                    <a:pt x="32" y="495"/>
                    <a:pt x="0" y="527"/>
                    <a:pt x="0" y="527"/>
                  </a:cubicBezTo>
                  <a:cubicBezTo>
                    <a:pt x="0" y="527"/>
                    <a:pt x="32" y="697"/>
                    <a:pt x="117" y="942"/>
                  </a:cubicBezTo>
                  <a:cubicBezTo>
                    <a:pt x="213" y="1197"/>
                    <a:pt x="341" y="1517"/>
                    <a:pt x="564" y="1815"/>
                  </a:cubicBezTo>
                  <a:cubicBezTo>
                    <a:pt x="777" y="2113"/>
                    <a:pt x="1075" y="2389"/>
                    <a:pt x="1522" y="2485"/>
                  </a:cubicBezTo>
                  <a:cubicBezTo>
                    <a:pt x="1630" y="2509"/>
                    <a:pt x="1749" y="2523"/>
                    <a:pt x="1878" y="2523"/>
                  </a:cubicBezTo>
                  <a:cubicBezTo>
                    <a:pt x="2266" y="2523"/>
                    <a:pt x="2748" y="2395"/>
                    <a:pt x="3331" y="2028"/>
                  </a:cubicBezTo>
                  <a:cubicBezTo>
                    <a:pt x="3224" y="1070"/>
                    <a:pt x="2905" y="548"/>
                    <a:pt x="2543" y="271"/>
                  </a:cubicBezTo>
                  <a:cubicBezTo>
                    <a:pt x="2264" y="66"/>
                    <a:pt x="1954" y="0"/>
                    <a:pt x="1655"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7"/>
            <p:cNvSpPr/>
            <p:nvPr/>
          </p:nvSpPr>
          <p:spPr>
            <a:xfrm>
              <a:off x="4047075" y="4872000"/>
              <a:ext cx="72675" cy="50925"/>
            </a:xfrm>
            <a:custGeom>
              <a:avLst/>
              <a:gdLst/>
              <a:ahLst/>
              <a:cxnLst/>
              <a:rect l="l" t="t" r="r" b="b"/>
              <a:pathLst>
                <a:path w="2907" h="2037" extrusionOk="0">
                  <a:moveTo>
                    <a:pt x="1376" y="1"/>
                  </a:moveTo>
                  <a:cubicBezTo>
                    <a:pt x="1332" y="1"/>
                    <a:pt x="1289" y="2"/>
                    <a:pt x="1246" y="5"/>
                  </a:cubicBezTo>
                  <a:cubicBezTo>
                    <a:pt x="916" y="37"/>
                    <a:pt x="596" y="122"/>
                    <a:pt x="373" y="196"/>
                  </a:cubicBezTo>
                  <a:cubicBezTo>
                    <a:pt x="256" y="239"/>
                    <a:pt x="161" y="271"/>
                    <a:pt x="97" y="303"/>
                  </a:cubicBezTo>
                  <a:cubicBezTo>
                    <a:pt x="33" y="324"/>
                    <a:pt x="1" y="345"/>
                    <a:pt x="1" y="345"/>
                  </a:cubicBezTo>
                  <a:cubicBezTo>
                    <a:pt x="1" y="345"/>
                    <a:pt x="43" y="484"/>
                    <a:pt x="139" y="697"/>
                  </a:cubicBezTo>
                  <a:cubicBezTo>
                    <a:pt x="182" y="803"/>
                    <a:pt x="246" y="920"/>
                    <a:pt x="320" y="1048"/>
                  </a:cubicBezTo>
                  <a:cubicBezTo>
                    <a:pt x="395" y="1175"/>
                    <a:pt x="480" y="1303"/>
                    <a:pt x="575" y="1431"/>
                  </a:cubicBezTo>
                  <a:cubicBezTo>
                    <a:pt x="788" y="1686"/>
                    <a:pt x="1054" y="1910"/>
                    <a:pt x="1438" y="1995"/>
                  </a:cubicBezTo>
                  <a:cubicBezTo>
                    <a:pt x="1539" y="2023"/>
                    <a:pt x="1645" y="2036"/>
                    <a:pt x="1760" y="2036"/>
                  </a:cubicBezTo>
                  <a:cubicBezTo>
                    <a:pt x="1862" y="2036"/>
                    <a:pt x="1971" y="2026"/>
                    <a:pt x="2086" y="2005"/>
                  </a:cubicBezTo>
                  <a:cubicBezTo>
                    <a:pt x="2331" y="1953"/>
                    <a:pt x="2597" y="1846"/>
                    <a:pt x="2906" y="1665"/>
                  </a:cubicBezTo>
                  <a:cubicBezTo>
                    <a:pt x="2864" y="1293"/>
                    <a:pt x="2767" y="995"/>
                    <a:pt x="2661" y="771"/>
                  </a:cubicBezTo>
                  <a:cubicBezTo>
                    <a:pt x="2544" y="548"/>
                    <a:pt x="2395" y="378"/>
                    <a:pt x="2235" y="271"/>
                  </a:cubicBezTo>
                  <a:cubicBezTo>
                    <a:pt x="1967" y="68"/>
                    <a:pt x="1666" y="1"/>
                    <a:pt x="1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7"/>
            <p:cNvSpPr/>
            <p:nvPr/>
          </p:nvSpPr>
          <p:spPr>
            <a:xfrm>
              <a:off x="3991200" y="4938900"/>
              <a:ext cx="103000" cy="99450"/>
            </a:xfrm>
            <a:custGeom>
              <a:avLst/>
              <a:gdLst/>
              <a:ahLst/>
              <a:cxnLst/>
              <a:rect l="l" t="t" r="r" b="b"/>
              <a:pathLst>
                <a:path w="4120" h="3978" extrusionOk="0">
                  <a:moveTo>
                    <a:pt x="2225" y="0"/>
                  </a:moveTo>
                  <a:cubicBezTo>
                    <a:pt x="1970" y="0"/>
                    <a:pt x="1703" y="22"/>
                    <a:pt x="1469" y="64"/>
                  </a:cubicBezTo>
                  <a:cubicBezTo>
                    <a:pt x="1353" y="85"/>
                    <a:pt x="1235" y="117"/>
                    <a:pt x="1129" y="138"/>
                  </a:cubicBezTo>
                  <a:cubicBezTo>
                    <a:pt x="1012" y="160"/>
                    <a:pt x="916" y="192"/>
                    <a:pt x="821" y="213"/>
                  </a:cubicBezTo>
                  <a:cubicBezTo>
                    <a:pt x="629" y="266"/>
                    <a:pt x="469" y="320"/>
                    <a:pt x="352" y="362"/>
                  </a:cubicBezTo>
                  <a:cubicBezTo>
                    <a:pt x="246" y="394"/>
                    <a:pt x="182" y="426"/>
                    <a:pt x="182" y="426"/>
                  </a:cubicBezTo>
                  <a:cubicBezTo>
                    <a:pt x="182" y="426"/>
                    <a:pt x="161" y="479"/>
                    <a:pt x="139" y="585"/>
                  </a:cubicBezTo>
                  <a:cubicBezTo>
                    <a:pt x="128" y="703"/>
                    <a:pt x="97" y="841"/>
                    <a:pt x="76" y="1022"/>
                  </a:cubicBezTo>
                  <a:cubicBezTo>
                    <a:pt x="33" y="1394"/>
                    <a:pt x="1" y="1862"/>
                    <a:pt x="97" y="2352"/>
                  </a:cubicBezTo>
                  <a:cubicBezTo>
                    <a:pt x="192" y="2841"/>
                    <a:pt x="416" y="3331"/>
                    <a:pt x="991" y="3661"/>
                  </a:cubicBezTo>
                  <a:cubicBezTo>
                    <a:pt x="1278" y="3831"/>
                    <a:pt x="1640" y="3938"/>
                    <a:pt x="2119" y="3969"/>
                  </a:cubicBezTo>
                  <a:cubicBezTo>
                    <a:pt x="2187" y="3975"/>
                    <a:pt x="2257" y="3978"/>
                    <a:pt x="2330" y="3978"/>
                  </a:cubicBezTo>
                  <a:cubicBezTo>
                    <a:pt x="2516" y="3978"/>
                    <a:pt x="2716" y="3961"/>
                    <a:pt x="2938" y="3938"/>
                  </a:cubicBezTo>
                  <a:cubicBezTo>
                    <a:pt x="3236" y="3895"/>
                    <a:pt x="3566" y="3820"/>
                    <a:pt x="3928" y="3714"/>
                  </a:cubicBezTo>
                  <a:cubicBezTo>
                    <a:pt x="3981" y="3512"/>
                    <a:pt x="4013" y="3331"/>
                    <a:pt x="4045" y="3150"/>
                  </a:cubicBezTo>
                  <a:cubicBezTo>
                    <a:pt x="4066" y="2969"/>
                    <a:pt x="4087" y="2799"/>
                    <a:pt x="4098" y="2650"/>
                  </a:cubicBezTo>
                  <a:cubicBezTo>
                    <a:pt x="4120" y="2330"/>
                    <a:pt x="4108" y="2044"/>
                    <a:pt x="4077" y="1798"/>
                  </a:cubicBezTo>
                  <a:cubicBezTo>
                    <a:pt x="4013" y="1309"/>
                    <a:pt x="3853" y="937"/>
                    <a:pt x="3662" y="681"/>
                  </a:cubicBezTo>
                  <a:cubicBezTo>
                    <a:pt x="3278" y="160"/>
                    <a:pt x="2736" y="11"/>
                    <a:pt x="2225"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7"/>
            <p:cNvSpPr/>
            <p:nvPr/>
          </p:nvSpPr>
          <p:spPr>
            <a:xfrm>
              <a:off x="3997875" y="4947700"/>
              <a:ext cx="71050" cy="66425"/>
            </a:xfrm>
            <a:custGeom>
              <a:avLst/>
              <a:gdLst/>
              <a:ahLst/>
              <a:cxnLst/>
              <a:rect l="l" t="t" r="r" b="b"/>
              <a:pathLst>
                <a:path w="2842" h="2657" extrusionOk="0">
                  <a:moveTo>
                    <a:pt x="983" y="0"/>
                  </a:moveTo>
                  <a:cubicBezTo>
                    <a:pt x="798" y="0"/>
                    <a:pt x="625" y="14"/>
                    <a:pt x="479" y="31"/>
                  </a:cubicBezTo>
                  <a:cubicBezTo>
                    <a:pt x="341" y="53"/>
                    <a:pt x="223" y="74"/>
                    <a:pt x="138" y="84"/>
                  </a:cubicBezTo>
                  <a:cubicBezTo>
                    <a:pt x="64" y="95"/>
                    <a:pt x="10" y="106"/>
                    <a:pt x="10" y="106"/>
                  </a:cubicBezTo>
                  <a:cubicBezTo>
                    <a:pt x="10" y="106"/>
                    <a:pt x="0" y="287"/>
                    <a:pt x="10" y="552"/>
                  </a:cubicBezTo>
                  <a:cubicBezTo>
                    <a:pt x="21" y="808"/>
                    <a:pt x="53" y="1159"/>
                    <a:pt x="170" y="1510"/>
                  </a:cubicBezTo>
                  <a:cubicBezTo>
                    <a:pt x="298" y="1862"/>
                    <a:pt x="500" y="2202"/>
                    <a:pt x="894" y="2436"/>
                  </a:cubicBezTo>
                  <a:cubicBezTo>
                    <a:pt x="1096" y="2553"/>
                    <a:pt x="1330" y="2628"/>
                    <a:pt x="1639" y="2649"/>
                  </a:cubicBezTo>
                  <a:cubicBezTo>
                    <a:pt x="1719" y="2654"/>
                    <a:pt x="1801" y="2657"/>
                    <a:pt x="1886" y="2657"/>
                  </a:cubicBezTo>
                  <a:cubicBezTo>
                    <a:pt x="1971" y="2657"/>
                    <a:pt x="2059" y="2654"/>
                    <a:pt x="2150" y="2649"/>
                  </a:cubicBezTo>
                  <a:cubicBezTo>
                    <a:pt x="2330" y="2628"/>
                    <a:pt x="2533" y="2585"/>
                    <a:pt x="2756" y="2532"/>
                  </a:cubicBezTo>
                  <a:cubicBezTo>
                    <a:pt x="2810" y="2298"/>
                    <a:pt x="2831" y="2075"/>
                    <a:pt x="2831" y="1883"/>
                  </a:cubicBezTo>
                  <a:cubicBezTo>
                    <a:pt x="2841" y="1692"/>
                    <a:pt x="2831" y="1521"/>
                    <a:pt x="2810" y="1361"/>
                  </a:cubicBezTo>
                  <a:cubicBezTo>
                    <a:pt x="2756" y="1042"/>
                    <a:pt x="2650" y="808"/>
                    <a:pt x="2522" y="627"/>
                  </a:cubicBezTo>
                  <a:cubicBezTo>
                    <a:pt x="2256" y="254"/>
                    <a:pt x="1873" y="106"/>
                    <a:pt x="1500" y="42"/>
                  </a:cubicBezTo>
                  <a:cubicBezTo>
                    <a:pt x="1325" y="12"/>
                    <a:pt x="1149" y="0"/>
                    <a:pt x="98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7"/>
            <p:cNvSpPr/>
            <p:nvPr/>
          </p:nvSpPr>
          <p:spPr>
            <a:xfrm>
              <a:off x="3998650" y="4949175"/>
              <a:ext cx="61225" cy="56200"/>
            </a:xfrm>
            <a:custGeom>
              <a:avLst/>
              <a:gdLst/>
              <a:ahLst/>
              <a:cxnLst/>
              <a:rect l="l" t="t" r="r" b="b"/>
              <a:pathLst>
                <a:path w="2449" h="2248" extrusionOk="0">
                  <a:moveTo>
                    <a:pt x="554" y="1"/>
                  </a:moveTo>
                  <a:cubicBezTo>
                    <a:pt x="498" y="1"/>
                    <a:pt x="445" y="2"/>
                    <a:pt x="395" y="4"/>
                  </a:cubicBezTo>
                  <a:cubicBezTo>
                    <a:pt x="277" y="15"/>
                    <a:pt x="182" y="15"/>
                    <a:pt x="107" y="25"/>
                  </a:cubicBezTo>
                  <a:cubicBezTo>
                    <a:pt x="33" y="25"/>
                    <a:pt x="1" y="36"/>
                    <a:pt x="1" y="36"/>
                  </a:cubicBezTo>
                  <a:cubicBezTo>
                    <a:pt x="1" y="36"/>
                    <a:pt x="1" y="185"/>
                    <a:pt x="22" y="419"/>
                  </a:cubicBezTo>
                  <a:cubicBezTo>
                    <a:pt x="54" y="642"/>
                    <a:pt x="107" y="940"/>
                    <a:pt x="235" y="1249"/>
                  </a:cubicBezTo>
                  <a:cubicBezTo>
                    <a:pt x="363" y="1547"/>
                    <a:pt x="554" y="1845"/>
                    <a:pt x="884" y="2047"/>
                  </a:cubicBezTo>
                  <a:cubicBezTo>
                    <a:pt x="1094" y="2162"/>
                    <a:pt x="1368" y="2247"/>
                    <a:pt x="1715" y="2247"/>
                  </a:cubicBezTo>
                  <a:cubicBezTo>
                    <a:pt x="1914" y="2247"/>
                    <a:pt x="2136" y="2220"/>
                    <a:pt x="2384" y="2154"/>
                  </a:cubicBezTo>
                  <a:cubicBezTo>
                    <a:pt x="2427" y="1973"/>
                    <a:pt x="2438" y="1803"/>
                    <a:pt x="2438" y="1643"/>
                  </a:cubicBezTo>
                  <a:cubicBezTo>
                    <a:pt x="2448" y="1494"/>
                    <a:pt x="2438" y="1356"/>
                    <a:pt x="2417" y="1228"/>
                  </a:cubicBezTo>
                  <a:cubicBezTo>
                    <a:pt x="2374" y="983"/>
                    <a:pt x="2278" y="781"/>
                    <a:pt x="2161" y="621"/>
                  </a:cubicBezTo>
                  <a:cubicBezTo>
                    <a:pt x="1938" y="313"/>
                    <a:pt x="1608" y="164"/>
                    <a:pt x="1289" y="79"/>
                  </a:cubicBezTo>
                  <a:cubicBezTo>
                    <a:pt x="1026" y="19"/>
                    <a:pt x="77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7"/>
            <p:cNvSpPr/>
            <p:nvPr/>
          </p:nvSpPr>
          <p:spPr>
            <a:xfrm>
              <a:off x="3911925" y="5000500"/>
              <a:ext cx="102450" cy="106550"/>
            </a:xfrm>
            <a:custGeom>
              <a:avLst/>
              <a:gdLst/>
              <a:ahLst/>
              <a:cxnLst/>
              <a:rect l="l" t="t" r="r" b="b"/>
              <a:pathLst>
                <a:path w="4098" h="4262" extrusionOk="0">
                  <a:moveTo>
                    <a:pt x="1017" y="0"/>
                  </a:moveTo>
                  <a:cubicBezTo>
                    <a:pt x="968" y="0"/>
                    <a:pt x="923" y="2"/>
                    <a:pt x="884" y="5"/>
                  </a:cubicBezTo>
                  <a:cubicBezTo>
                    <a:pt x="767" y="5"/>
                    <a:pt x="693" y="15"/>
                    <a:pt x="693" y="15"/>
                  </a:cubicBezTo>
                  <a:cubicBezTo>
                    <a:pt x="693" y="15"/>
                    <a:pt x="660" y="69"/>
                    <a:pt x="618" y="164"/>
                  </a:cubicBezTo>
                  <a:cubicBezTo>
                    <a:pt x="565" y="261"/>
                    <a:pt x="490" y="388"/>
                    <a:pt x="416" y="559"/>
                  </a:cubicBezTo>
                  <a:cubicBezTo>
                    <a:pt x="384" y="644"/>
                    <a:pt x="352" y="739"/>
                    <a:pt x="309" y="835"/>
                  </a:cubicBezTo>
                  <a:cubicBezTo>
                    <a:pt x="267" y="931"/>
                    <a:pt x="235" y="1027"/>
                    <a:pt x="203" y="1133"/>
                  </a:cubicBezTo>
                  <a:cubicBezTo>
                    <a:pt x="128" y="1346"/>
                    <a:pt x="75" y="1590"/>
                    <a:pt x="54" y="1836"/>
                  </a:cubicBezTo>
                  <a:cubicBezTo>
                    <a:pt x="0" y="2325"/>
                    <a:pt x="75" y="2867"/>
                    <a:pt x="511" y="3347"/>
                  </a:cubicBezTo>
                  <a:cubicBezTo>
                    <a:pt x="629" y="3463"/>
                    <a:pt x="767" y="3581"/>
                    <a:pt x="927" y="3687"/>
                  </a:cubicBezTo>
                  <a:cubicBezTo>
                    <a:pt x="1086" y="3794"/>
                    <a:pt x="1289" y="3889"/>
                    <a:pt x="1512" y="3974"/>
                  </a:cubicBezTo>
                  <a:cubicBezTo>
                    <a:pt x="1629" y="4017"/>
                    <a:pt x="1746" y="4059"/>
                    <a:pt x="1873" y="4092"/>
                  </a:cubicBezTo>
                  <a:cubicBezTo>
                    <a:pt x="2012" y="4123"/>
                    <a:pt x="2150" y="4156"/>
                    <a:pt x="2299" y="4177"/>
                  </a:cubicBezTo>
                  <a:cubicBezTo>
                    <a:pt x="2448" y="4208"/>
                    <a:pt x="2608" y="4219"/>
                    <a:pt x="2778" y="4241"/>
                  </a:cubicBezTo>
                  <a:cubicBezTo>
                    <a:pt x="2949" y="4251"/>
                    <a:pt x="3129" y="4262"/>
                    <a:pt x="3310" y="4262"/>
                  </a:cubicBezTo>
                  <a:cubicBezTo>
                    <a:pt x="3523" y="3910"/>
                    <a:pt x="3672" y="3581"/>
                    <a:pt x="3789" y="3293"/>
                  </a:cubicBezTo>
                  <a:cubicBezTo>
                    <a:pt x="3906" y="2995"/>
                    <a:pt x="3970" y="2718"/>
                    <a:pt x="4013" y="2474"/>
                  </a:cubicBezTo>
                  <a:cubicBezTo>
                    <a:pt x="4098" y="1985"/>
                    <a:pt x="4055" y="1590"/>
                    <a:pt x="3949" y="1282"/>
                  </a:cubicBezTo>
                  <a:cubicBezTo>
                    <a:pt x="3736" y="665"/>
                    <a:pt x="3257" y="377"/>
                    <a:pt x="2778" y="218"/>
                  </a:cubicBezTo>
                  <a:cubicBezTo>
                    <a:pt x="2278" y="48"/>
                    <a:pt x="1767" y="15"/>
                    <a:pt x="1363" y="5"/>
                  </a:cubicBezTo>
                  <a:cubicBezTo>
                    <a:pt x="1235" y="5"/>
                    <a:pt x="1117" y="0"/>
                    <a:pt x="1017"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7"/>
            <p:cNvSpPr/>
            <p:nvPr/>
          </p:nvSpPr>
          <p:spPr>
            <a:xfrm>
              <a:off x="3924700" y="5002475"/>
              <a:ext cx="65475" cy="77975"/>
            </a:xfrm>
            <a:custGeom>
              <a:avLst/>
              <a:gdLst/>
              <a:ahLst/>
              <a:cxnLst/>
              <a:rect l="l" t="t" r="r" b="b"/>
              <a:pathLst>
                <a:path w="2619" h="3119" extrusionOk="0">
                  <a:moveTo>
                    <a:pt x="267" y="0"/>
                  </a:moveTo>
                  <a:cubicBezTo>
                    <a:pt x="267" y="0"/>
                    <a:pt x="256" y="43"/>
                    <a:pt x="224" y="118"/>
                  </a:cubicBezTo>
                  <a:cubicBezTo>
                    <a:pt x="203" y="192"/>
                    <a:pt x="171" y="298"/>
                    <a:pt x="139" y="416"/>
                  </a:cubicBezTo>
                  <a:cubicBezTo>
                    <a:pt x="64" y="671"/>
                    <a:pt x="0" y="1022"/>
                    <a:pt x="11" y="1384"/>
                  </a:cubicBezTo>
                  <a:cubicBezTo>
                    <a:pt x="22" y="1757"/>
                    <a:pt x="118" y="2150"/>
                    <a:pt x="426" y="2480"/>
                  </a:cubicBezTo>
                  <a:cubicBezTo>
                    <a:pt x="586" y="2651"/>
                    <a:pt x="799" y="2800"/>
                    <a:pt x="1076" y="2906"/>
                  </a:cubicBezTo>
                  <a:cubicBezTo>
                    <a:pt x="1362" y="3023"/>
                    <a:pt x="1724" y="3108"/>
                    <a:pt x="2182" y="3119"/>
                  </a:cubicBezTo>
                  <a:cubicBezTo>
                    <a:pt x="2416" y="2703"/>
                    <a:pt x="2523" y="2320"/>
                    <a:pt x="2576" y="2022"/>
                  </a:cubicBezTo>
                  <a:cubicBezTo>
                    <a:pt x="2618" y="1714"/>
                    <a:pt x="2587" y="1437"/>
                    <a:pt x="2512" y="1225"/>
                  </a:cubicBezTo>
                  <a:cubicBezTo>
                    <a:pt x="2374" y="799"/>
                    <a:pt x="2043" y="543"/>
                    <a:pt x="1714" y="373"/>
                  </a:cubicBezTo>
                  <a:cubicBezTo>
                    <a:pt x="1373" y="203"/>
                    <a:pt x="1012" y="118"/>
                    <a:pt x="735" y="64"/>
                  </a:cubicBezTo>
                  <a:cubicBezTo>
                    <a:pt x="458" y="11"/>
                    <a:pt x="267" y="0"/>
                    <a:pt x="267"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7"/>
            <p:cNvSpPr/>
            <p:nvPr/>
          </p:nvSpPr>
          <p:spPr>
            <a:xfrm>
              <a:off x="3927875" y="5002225"/>
              <a:ext cx="53775" cy="68125"/>
            </a:xfrm>
            <a:custGeom>
              <a:avLst/>
              <a:gdLst/>
              <a:ahLst/>
              <a:cxnLst/>
              <a:rect l="l" t="t" r="r" b="b"/>
              <a:pathLst>
                <a:path w="2151" h="2725" extrusionOk="0">
                  <a:moveTo>
                    <a:pt x="161" y="0"/>
                  </a:moveTo>
                  <a:cubicBezTo>
                    <a:pt x="161" y="0"/>
                    <a:pt x="150" y="43"/>
                    <a:pt x="140" y="107"/>
                  </a:cubicBezTo>
                  <a:cubicBezTo>
                    <a:pt x="118" y="170"/>
                    <a:pt x="97" y="266"/>
                    <a:pt x="76" y="372"/>
                  </a:cubicBezTo>
                  <a:cubicBezTo>
                    <a:pt x="44" y="596"/>
                    <a:pt x="1" y="904"/>
                    <a:pt x="33" y="1235"/>
                  </a:cubicBezTo>
                  <a:cubicBezTo>
                    <a:pt x="65" y="1554"/>
                    <a:pt x="161" y="1894"/>
                    <a:pt x="427" y="2181"/>
                  </a:cubicBezTo>
                  <a:cubicBezTo>
                    <a:pt x="554" y="2320"/>
                    <a:pt x="725" y="2448"/>
                    <a:pt x="959" y="2543"/>
                  </a:cubicBezTo>
                  <a:cubicBezTo>
                    <a:pt x="1065" y="2597"/>
                    <a:pt x="1204" y="2639"/>
                    <a:pt x="1342" y="2671"/>
                  </a:cubicBezTo>
                  <a:cubicBezTo>
                    <a:pt x="1491" y="2703"/>
                    <a:pt x="1651" y="2713"/>
                    <a:pt x="1821" y="2724"/>
                  </a:cubicBezTo>
                  <a:cubicBezTo>
                    <a:pt x="2002" y="2405"/>
                    <a:pt x="2087" y="2107"/>
                    <a:pt x="2119" y="1852"/>
                  </a:cubicBezTo>
                  <a:cubicBezTo>
                    <a:pt x="2151" y="1596"/>
                    <a:pt x="2129" y="1384"/>
                    <a:pt x="2065" y="1202"/>
                  </a:cubicBezTo>
                  <a:cubicBezTo>
                    <a:pt x="1938" y="830"/>
                    <a:pt x="1672" y="596"/>
                    <a:pt x="1384" y="426"/>
                  </a:cubicBezTo>
                  <a:cubicBezTo>
                    <a:pt x="1086" y="255"/>
                    <a:pt x="788" y="159"/>
                    <a:pt x="554" y="95"/>
                  </a:cubicBezTo>
                  <a:cubicBezTo>
                    <a:pt x="320" y="21"/>
                    <a:pt x="161"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7"/>
            <p:cNvSpPr/>
            <p:nvPr/>
          </p:nvSpPr>
          <p:spPr>
            <a:xfrm>
              <a:off x="3814825" y="5030425"/>
              <a:ext cx="104575" cy="120525"/>
            </a:xfrm>
            <a:custGeom>
              <a:avLst/>
              <a:gdLst/>
              <a:ahLst/>
              <a:cxnLst/>
              <a:rect l="l" t="t" r="r" b="b"/>
              <a:pathLst>
                <a:path w="4183" h="4821" extrusionOk="0">
                  <a:moveTo>
                    <a:pt x="1448" y="0"/>
                  </a:moveTo>
                  <a:cubicBezTo>
                    <a:pt x="1448" y="0"/>
                    <a:pt x="1394" y="43"/>
                    <a:pt x="1320" y="117"/>
                  </a:cubicBezTo>
                  <a:cubicBezTo>
                    <a:pt x="1245" y="192"/>
                    <a:pt x="1139" y="298"/>
                    <a:pt x="1022" y="436"/>
                  </a:cubicBezTo>
                  <a:cubicBezTo>
                    <a:pt x="905" y="575"/>
                    <a:pt x="767" y="734"/>
                    <a:pt x="639" y="926"/>
                  </a:cubicBezTo>
                  <a:cubicBezTo>
                    <a:pt x="511" y="1107"/>
                    <a:pt x="384" y="1320"/>
                    <a:pt x="288" y="1543"/>
                  </a:cubicBezTo>
                  <a:cubicBezTo>
                    <a:pt x="96" y="1990"/>
                    <a:pt x="1" y="2533"/>
                    <a:pt x="288" y="3118"/>
                  </a:cubicBezTo>
                  <a:cubicBezTo>
                    <a:pt x="351" y="3267"/>
                    <a:pt x="448" y="3416"/>
                    <a:pt x="575" y="3576"/>
                  </a:cubicBezTo>
                  <a:cubicBezTo>
                    <a:pt x="703" y="3725"/>
                    <a:pt x="852" y="3863"/>
                    <a:pt x="1044" y="4012"/>
                  </a:cubicBezTo>
                  <a:cubicBezTo>
                    <a:pt x="1235" y="4161"/>
                    <a:pt x="1469" y="4321"/>
                    <a:pt x="1735" y="4448"/>
                  </a:cubicBezTo>
                  <a:cubicBezTo>
                    <a:pt x="2011" y="4576"/>
                    <a:pt x="2321" y="4714"/>
                    <a:pt x="2693" y="4820"/>
                  </a:cubicBezTo>
                  <a:cubicBezTo>
                    <a:pt x="2842" y="4683"/>
                    <a:pt x="2980" y="4555"/>
                    <a:pt x="3097" y="4427"/>
                  </a:cubicBezTo>
                  <a:cubicBezTo>
                    <a:pt x="3225" y="4288"/>
                    <a:pt x="3331" y="4161"/>
                    <a:pt x="3427" y="4033"/>
                  </a:cubicBezTo>
                  <a:cubicBezTo>
                    <a:pt x="3523" y="3916"/>
                    <a:pt x="3619" y="3789"/>
                    <a:pt x="3693" y="3671"/>
                  </a:cubicBezTo>
                  <a:cubicBezTo>
                    <a:pt x="3768" y="3555"/>
                    <a:pt x="3832" y="3437"/>
                    <a:pt x="3884" y="3320"/>
                  </a:cubicBezTo>
                  <a:cubicBezTo>
                    <a:pt x="4002" y="3096"/>
                    <a:pt x="4076" y="2895"/>
                    <a:pt x="4119" y="2703"/>
                  </a:cubicBezTo>
                  <a:cubicBezTo>
                    <a:pt x="4161" y="2512"/>
                    <a:pt x="4182" y="2330"/>
                    <a:pt x="4172" y="2171"/>
                  </a:cubicBezTo>
                  <a:cubicBezTo>
                    <a:pt x="4151" y="1511"/>
                    <a:pt x="3789" y="1096"/>
                    <a:pt x="3363" y="798"/>
                  </a:cubicBezTo>
                  <a:cubicBezTo>
                    <a:pt x="3151" y="649"/>
                    <a:pt x="2927" y="532"/>
                    <a:pt x="2704" y="426"/>
                  </a:cubicBezTo>
                  <a:cubicBezTo>
                    <a:pt x="2491" y="330"/>
                    <a:pt x="2267" y="244"/>
                    <a:pt x="2086" y="181"/>
                  </a:cubicBezTo>
                  <a:cubicBezTo>
                    <a:pt x="1895" y="128"/>
                    <a:pt x="1735" y="64"/>
                    <a:pt x="1628" y="43"/>
                  </a:cubicBezTo>
                  <a:cubicBezTo>
                    <a:pt x="1512" y="10"/>
                    <a:pt x="1448" y="0"/>
                    <a:pt x="1448"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7"/>
            <p:cNvSpPr/>
            <p:nvPr/>
          </p:nvSpPr>
          <p:spPr>
            <a:xfrm>
              <a:off x="3832925" y="5032550"/>
              <a:ext cx="64125" cy="88600"/>
            </a:xfrm>
            <a:custGeom>
              <a:avLst/>
              <a:gdLst/>
              <a:ahLst/>
              <a:cxnLst/>
              <a:rect l="l" t="t" r="r" b="b"/>
              <a:pathLst>
                <a:path w="2565" h="3544" extrusionOk="0">
                  <a:moveTo>
                    <a:pt x="777" y="0"/>
                  </a:moveTo>
                  <a:lnTo>
                    <a:pt x="713" y="96"/>
                  </a:lnTo>
                  <a:cubicBezTo>
                    <a:pt x="660" y="159"/>
                    <a:pt x="596" y="245"/>
                    <a:pt x="532" y="362"/>
                  </a:cubicBezTo>
                  <a:cubicBezTo>
                    <a:pt x="394" y="575"/>
                    <a:pt x="223" y="894"/>
                    <a:pt x="128" y="1245"/>
                  </a:cubicBezTo>
                  <a:cubicBezTo>
                    <a:pt x="32" y="1597"/>
                    <a:pt x="0" y="2001"/>
                    <a:pt x="202" y="2416"/>
                  </a:cubicBezTo>
                  <a:cubicBezTo>
                    <a:pt x="394" y="2820"/>
                    <a:pt x="819" y="3246"/>
                    <a:pt x="1682" y="3544"/>
                  </a:cubicBezTo>
                  <a:cubicBezTo>
                    <a:pt x="1852" y="3373"/>
                    <a:pt x="2001" y="3214"/>
                    <a:pt x="2107" y="3054"/>
                  </a:cubicBezTo>
                  <a:cubicBezTo>
                    <a:pt x="2224" y="2895"/>
                    <a:pt x="2320" y="2746"/>
                    <a:pt x="2384" y="2607"/>
                  </a:cubicBezTo>
                  <a:cubicBezTo>
                    <a:pt x="2448" y="2458"/>
                    <a:pt x="2501" y="2330"/>
                    <a:pt x="2522" y="2203"/>
                  </a:cubicBezTo>
                  <a:cubicBezTo>
                    <a:pt x="2554" y="2075"/>
                    <a:pt x="2565" y="1947"/>
                    <a:pt x="2565" y="1841"/>
                  </a:cubicBezTo>
                  <a:cubicBezTo>
                    <a:pt x="2543" y="1384"/>
                    <a:pt x="2320" y="1043"/>
                    <a:pt x="2043" y="788"/>
                  </a:cubicBezTo>
                  <a:cubicBezTo>
                    <a:pt x="1777" y="511"/>
                    <a:pt x="1458" y="330"/>
                    <a:pt x="1202" y="202"/>
                  </a:cubicBezTo>
                  <a:cubicBezTo>
                    <a:pt x="958" y="64"/>
                    <a:pt x="777" y="0"/>
                    <a:pt x="777"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7"/>
            <p:cNvSpPr/>
            <p:nvPr/>
          </p:nvSpPr>
          <p:spPr>
            <a:xfrm>
              <a:off x="3839025" y="5032275"/>
              <a:ext cx="50575" cy="77450"/>
            </a:xfrm>
            <a:custGeom>
              <a:avLst/>
              <a:gdLst/>
              <a:ahLst/>
              <a:cxnLst/>
              <a:rect l="l" t="t" r="r" b="b"/>
              <a:pathLst>
                <a:path w="2023" h="3098" extrusionOk="0">
                  <a:moveTo>
                    <a:pt x="554" y="0"/>
                  </a:moveTo>
                  <a:cubicBezTo>
                    <a:pt x="554" y="0"/>
                    <a:pt x="533" y="33"/>
                    <a:pt x="501" y="96"/>
                  </a:cubicBezTo>
                  <a:cubicBezTo>
                    <a:pt x="469" y="149"/>
                    <a:pt x="426" y="234"/>
                    <a:pt x="373" y="341"/>
                  </a:cubicBezTo>
                  <a:cubicBezTo>
                    <a:pt x="267" y="532"/>
                    <a:pt x="139" y="820"/>
                    <a:pt x="76" y="1139"/>
                  </a:cubicBezTo>
                  <a:cubicBezTo>
                    <a:pt x="12" y="1459"/>
                    <a:pt x="1" y="1809"/>
                    <a:pt x="161" y="2171"/>
                  </a:cubicBezTo>
                  <a:cubicBezTo>
                    <a:pt x="246" y="2341"/>
                    <a:pt x="373" y="2512"/>
                    <a:pt x="565" y="2672"/>
                  </a:cubicBezTo>
                  <a:cubicBezTo>
                    <a:pt x="757" y="2831"/>
                    <a:pt x="1001" y="2991"/>
                    <a:pt x="1341" y="3097"/>
                  </a:cubicBezTo>
                  <a:cubicBezTo>
                    <a:pt x="1469" y="2970"/>
                    <a:pt x="1576" y="2842"/>
                    <a:pt x="1672" y="2714"/>
                  </a:cubicBezTo>
                  <a:cubicBezTo>
                    <a:pt x="1757" y="2597"/>
                    <a:pt x="1831" y="2469"/>
                    <a:pt x="1885" y="2352"/>
                  </a:cubicBezTo>
                  <a:cubicBezTo>
                    <a:pt x="1991" y="2118"/>
                    <a:pt x="2023" y="1906"/>
                    <a:pt x="2023" y="1714"/>
                  </a:cubicBezTo>
                  <a:cubicBezTo>
                    <a:pt x="2001" y="1331"/>
                    <a:pt x="1821" y="1022"/>
                    <a:pt x="1597" y="766"/>
                  </a:cubicBezTo>
                  <a:cubicBezTo>
                    <a:pt x="1374" y="522"/>
                    <a:pt x="1107" y="341"/>
                    <a:pt x="906" y="203"/>
                  </a:cubicBezTo>
                  <a:cubicBezTo>
                    <a:pt x="703" y="75"/>
                    <a:pt x="554" y="0"/>
                    <a:pt x="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7"/>
            <p:cNvSpPr/>
            <p:nvPr/>
          </p:nvSpPr>
          <p:spPr>
            <a:xfrm>
              <a:off x="3713975" y="5035200"/>
              <a:ext cx="106725" cy="124550"/>
            </a:xfrm>
            <a:custGeom>
              <a:avLst/>
              <a:gdLst/>
              <a:ahLst/>
              <a:cxnLst/>
              <a:rect l="l" t="t" r="r" b="b"/>
              <a:pathLst>
                <a:path w="4269" h="4982" extrusionOk="0">
                  <a:moveTo>
                    <a:pt x="2119" y="1"/>
                  </a:moveTo>
                  <a:cubicBezTo>
                    <a:pt x="2119" y="1"/>
                    <a:pt x="2065" y="32"/>
                    <a:pt x="1970" y="86"/>
                  </a:cubicBezTo>
                  <a:cubicBezTo>
                    <a:pt x="1874" y="128"/>
                    <a:pt x="1746" y="202"/>
                    <a:pt x="1587" y="299"/>
                  </a:cubicBezTo>
                  <a:cubicBezTo>
                    <a:pt x="1512" y="351"/>
                    <a:pt x="1427" y="405"/>
                    <a:pt x="1342" y="458"/>
                  </a:cubicBezTo>
                  <a:lnTo>
                    <a:pt x="1086" y="649"/>
                  </a:lnTo>
                  <a:cubicBezTo>
                    <a:pt x="906" y="788"/>
                    <a:pt x="725" y="958"/>
                    <a:pt x="565" y="1150"/>
                  </a:cubicBezTo>
                  <a:cubicBezTo>
                    <a:pt x="246" y="1522"/>
                    <a:pt x="1" y="2012"/>
                    <a:pt x="97" y="2650"/>
                  </a:cubicBezTo>
                  <a:cubicBezTo>
                    <a:pt x="150" y="2980"/>
                    <a:pt x="289" y="3331"/>
                    <a:pt x="565" y="3736"/>
                  </a:cubicBezTo>
                  <a:cubicBezTo>
                    <a:pt x="639" y="3832"/>
                    <a:pt x="714" y="3938"/>
                    <a:pt x="810" y="4034"/>
                  </a:cubicBezTo>
                  <a:cubicBezTo>
                    <a:pt x="895" y="4140"/>
                    <a:pt x="991" y="4246"/>
                    <a:pt x="1108" y="4343"/>
                  </a:cubicBezTo>
                  <a:cubicBezTo>
                    <a:pt x="1214" y="4449"/>
                    <a:pt x="1332" y="4555"/>
                    <a:pt x="1470" y="4672"/>
                  </a:cubicBezTo>
                  <a:cubicBezTo>
                    <a:pt x="1597" y="4778"/>
                    <a:pt x="1746" y="4875"/>
                    <a:pt x="1895" y="4981"/>
                  </a:cubicBezTo>
                  <a:cubicBezTo>
                    <a:pt x="2087" y="4896"/>
                    <a:pt x="2247" y="4821"/>
                    <a:pt x="2406" y="4726"/>
                  </a:cubicBezTo>
                  <a:cubicBezTo>
                    <a:pt x="2566" y="4629"/>
                    <a:pt x="2704" y="4544"/>
                    <a:pt x="2832" y="4449"/>
                  </a:cubicBezTo>
                  <a:cubicBezTo>
                    <a:pt x="3098" y="4268"/>
                    <a:pt x="3311" y="4087"/>
                    <a:pt x="3481" y="3906"/>
                  </a:cubicBezTo>
                  <a:cubicBezTo>
                    <a:pt x="3652" y="3725"/>
                    <a:pt x="3789" y="3544"/>
                    <a:pt x="3886" y="3385"/>
                  </a:cubicBezTo>
                  <a:cubicBezTo>
                    <a:pt x="3992" y="3203"/>
                    <a:pt x="4056" y="3044"/>
                    <a:pt x="4098" y="2884"/>
                  </a:cubicBezTo>
                  <a:cubicBezTo>
                    <a:pt x="4269" y="2257"/>
                    <a:pt x="4045" y="1746"/>
                    <a:pt x="3726" y="1342"/>
                  </a:cubicBezTo>
                  <a:cubicBezTo>
                    <a:pt x="3577" y="1129"/>
                    <a:pt x="3385" y="947"/>
                    <a:pt x="3205" y="788"/>
                  </a:cubicBezTo>
                  <a:cubicBezTo>
                    <a:pt x="3023" y="628"/>
                    <a:pt x="2843" y="479"/>
                    <a:pt x="2683" y="373"/>
                  </a:cubicBezTo>
                  <a:cubicBezTo>
                    <a:pt x="2523" y="266"/>
                    <a:pt x="2385" y="160"/>
                    <a:pt x="2278" y="96"/>
                  </a:cubicBezTo>
                  <a:cubicBezTo>
                    <a:pt x="2183" y="32"/>
                    <a:pt x="2119" y="1"/>
                    <a:pt x="2119" y="1"/>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7"/>
            <p:cNvSpPr/>
            <p:nvPr/>
          </p:nvSpPr>
          <p:spPr>
            <a:xfrm>
              <a:off x="3734475" y="5037875"/>
              <a:ext cx="65475" cy="91250"/>
            </a:xfrm>
            <a:custGeom>
              <a:avLst/>
              <a:gdLst/>
              <a:ahLst/>
              <a:cxnLst/>
              <a:rect l="l" t="t" r="r" b="b"/>
              <a:pathLst>
                <a:path w="2619" h="3650" extrusionOk="0">
                  <a:moveTo>
                    <a:pt x="1342" y="0"/>
                  </a:moveTo>
                  <a:cubicBezTo>
                    <a:pt x="1342" y="0"/>
                    <a:pt x="1299" y="21"/>
                    <a:pt x="1235" y="74"/>
                  </a:cubicBezTo>
                  <a:cubicBezTo>
                    <a:pt x="1171" y="117"/>
                    <a:pt x="1086" y="181"/>
                    <a:pt x="990" y="266"/>
                  </a:cubicBezTo>
                  <a:cubicBezTo>
                    <a:pt x="798" y="436"/>
                    <a:pt x="543" y="691"/>
                    <a:pt x="341" y="1000"/>
                  </a:cubicBezTo>
                  <a:cubicBezTo>
                    <a:pt x="150" y="1309"/>
                    <a:pt x="1" y="1682"/>
                    <a:pt x="75" y="2139"/>
                  </a:cubicBezTo>
                  <a:cubicBezTo>
                    <a:pt x="107" y="2363"/>
                    <a:pt x="192" y="2607"/>
                    <a:pt x="373" y="2862"/>
                  </a:cubicBezTo>
                  <a:cubicBezTo>
                    <a:pt x="543" y="3108"/>
                    <a:pt x="788" y="3384"/>
                    <a:pt x="1160" y="3650"/>
                  </a:cubicBezTo>
                  <a:cubicBezTo>
                    <a:pt x="1586" y="3437"/>
                    <a:pt x="1895" y="3193"/>
                    <a:pt x="2108" y="2959"/>
                  </a:cubicBezTo>
                  <a:cubicBezTo>
                    <a:pt x="2321" y="2735"/>
                    <a:pt x="2437" y="2501"/>
                    <a:pt x="2501" y="2277"/>
                  </a:cubicBezTo>
                  <a:cubicBezTo>
                    <a:pt x="2619" y="1841"/>
                    <a:pt x="2501" y="1447"/>
                    <a:pt x="2321" y="1117"/>
                  </a:cubicBezTo>
                  <a:cubicBezTo>
                    <a:pt x="2139" y="788"/>
                    <a:pt x="1884" y="511"/>
                    <a:pt x="1682" y="319"/>
                  </a:cubicBezTo>
                  <a:cubicBezTo>
                    <a:pt x="1491" y="117"/>
                    <a:pt x="1342" y="0"/>
                    <a:pt x="1342"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7"/>
            <p:cNvSpPr/>
            <p:nvPr/>
          </p:nvSpPr>
          <p:spPr>
            <a:xfrm>
              <a:off x="3741650" y="5037875"/>
              <a:ext cx="51650" cy="79825"/>
            </a:xfrm>
            <a:custGeom>
              <a:avLst/>
              <a:gdLst/>
              <a:ahLst/>
              <a:cxnLst/>
              <a:rect l="l" t="t" r="r" b="b"/>
              <a:pathLst>
                <a:path w="2066" h="3193" extrusionOk="0">
                  <a:moveTo>
                    <a:pt x="1076" y="0"/>
                  </a:moveTo>
                  <a:cubicBezTo>
                    <a:pt x="1076" y="0"/>
                    <a:pt x="1044" y="21"/>
                    <a:pt x="991" y="64"/>
                  </a:cubicBezTo>
                  <a:lnTo>
                    <a:pt x="788" y="266"/>
                  </a:lnTo>
                  <a:cubicBezTo>
                    <a:pt x="639" y="426"/>
                    <a:pt x="426" y="660"/>
                    <a:pt x="277" y="947"/>
                  </a:cubicBezTo>
                  <a:cubicBezTo>
                    <a:pt x="118" y="1235"/>
                    <a:pt x="1" y="1575"/>
                    <a:pt x="54" y="1947"/>
                  </a:cubicBezTo>
                  <a:cubicBezTo>
                    <a:pt x="86" y="2139"/>
                    <a:pt x="161" y="2341"/>
                    <a:pt x="299" y="2554"/>
                  </a:cubicBezTo>
                  <a:cubicBezTo>
                    <a:pt x="363" y="2661"/>
                    <a:pt x="448" y="2767"/>
                    <a:pt x="544" y="2873"/>
                  </a:cubicBezTo>
                  <a:cubicBezTo>
                    <a:pt x="650" y="2980"/>
                    <a:pt x="767" y="3086"/>
                    <a:pt x="906" y="3193"/>
                  </a:cubicBezTo>
                  <a:cubicBezTo>
                    <a:pt x="1076" y="3096"/>
                    <a:pt x="1214" y="3011"/>
                    <a:pt x="1342" y="2916"/>
                  </a:cubicBezTo>
                  <a:cubicBezTo>
                    <a:pt x="1459" y="2820"/>
                    <a:pt x="1565" y="2724"/>
                    <a:pt x="1651" y="2628"/>
                  </a:cubicBezTo>
                  <a:cubicBezTo>
                    <a:pt x="1821" y="2437"/>
                    <a:pt x="1916" y="2245"/>
                    <a:pt x="1970" y="2065"/>
                  </a:cubicBezTo>
                  <a:cubicBezTo>
                    <a:pt x="2065" y="1692"/>
                    <a:pt x="1980" y="1341"/>
                    <a:pt x="1842" y="1032"/>
                  </a:cubicBezTo>
                  <a:cubicBezTo>
                    <a:pt x="1703" y="734"/>
                    <a:pt x="1502" y="479"/>
                    <a:pt x="1342" y="298"/>
                  </a:cubicBezTo>
                  <a:cubicBezTo>
                    <a:pt x="1193" y="107"/>
                    <a:pt x="107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7"/>
            <p:cNvSpPr/>
            <p:nvPr/>
          </p:nvSpPr>
          <p:spPr>
            <a:xfrm>
              <a:off x="3616900" y="5015525"/>
              <a:ext cx="103250" cy="117325"/>
            </a:xfrm>
            <a:custGeom>
              <a:avLst/>
              <a:gdLst/>
              <a:ahLst/>
              <a:cxnLst/>
              <a:rect l="l" t="t" r="r" b="b"/>
              <a:pathLst>
                <a:path w="4130" h="4693" extrusionOk="0">
                  <a:moveTo>
                    <a:pt x="2746" y="0"/>
                  </a:moveTo>
                  <a:lnTo>
                    <a:pt x="2586" y="32"/>
                  </a:lnTo>
                  <a:cubicBezTo>
                    <a:pt x="2479" y="43"/>
                    <a:pt x="2330" y="74"/>
                    <a:pt x="2150" y="117"/>
                  </a:cubicBezTo>
                  <a:cubicBezTo>
                    <a:pt x="1979" y="170"/>
                    <a:pt x="1777" y="234"/>
                    <a:pt x="1564" y="308"/>
                  </a:cubicBezTo>
                  <a:cubicBezTo>
                    <a:pt x="1351" y="394"/>
                    <a:pt x="1128" y="500"/>
                    <a:pt x="926" y="628"/>
                  </a:cubicBezTo>
                  <a:cubicBezTo>
                    <a:pt x="511" y="894"/>
                    <a:pt x="138" y="1287"/>
                    <a:pt x="32" y="1926"/>
                  </a:cubicBezTo>
                  <a:cubicBezTo>
                    <a:pt x="10" y="2096"/>
                    <a:pt x="0" y="2266"/>
                    <a:pt x="21" y="2469"/>
                  </a:cubicBezTo>
                  <a:cubicBezTo>
                    <a:pt x="43" y="2661"/>
                    <a:pt x="85" y="2873"/>
                    <a:pt x="159" y="3097"/>
                  </a:cubicBezTo>
                  <a:cubicBezTo>
                    <a:pt x="202" y="3214"/>
                    <a:pt x="244" y="3331"/>
                    <a:pt x="298" y="3458"/>
                  </a:cubicBezTo>
                  <a:cubicBezTo>
                    <a:pt x="351" y="3586"/>
                    <a:pt x="415" y="3714"/>
                    <a:pt x="490" y="3841"/>
                  </a:cubicBezTo>
                  <a:cubicBezTo>
                    <a:pt x="564" y="3980"/>
                    <a:pt x="649" y="4118"/>
                    <a:pt x="745" y="4257"/>
                  </a:cubicBezTo>
                  <a:cubicBezTo>
                    <a:pt x="830" y="4406"/>
                    <a:pt x="947" y="4544"/>
                    <a:pt x="1064" y="4693"/>
                  </a:cubicBezTo>
                  <a:cubicBezTo>
                    <a:pt x="1266" y="4661"/>
                    <a:pt x="1447" y="4629"/>
                    <a:pt x="1628" y="4586"/>
                  </a:cubicBezTo>
                  <a:cubicBezTo>
                    <a:pt x="1798" y="4555"/>
                    <a:pt x="1968" y="4501"/>
                    <a:pt x="2117" y="4459"/>
                  </a:cubicBezTo>
                  <a:cubicBezTo>
                    <a:pt x="2415" y="4363"/>
                    <a:pt x="2682" y="4246"/>
                    <a:pt x="2895" y="4129"/>
                  </a:cubicBezTo>
                  <a:cubicBezTo>
                    <a:pt x="3331" y="3884"/>
                    <a:pt x="3607" y="3607"/>
                    <a:pt x="3789" y="3331"/>
                  </a:cubicBezTo>
                  <a:cubicBezTo>
                    <a:pt x="4129" y="2777"/>
                    <a:pt x="4065" y="2224"/>
                    <a:pt x="3884" y="1745"/>
                  </a:cubicBezTo>
                  <a:cubicBezTo>
                    <a:pt x="3799" y="1500"/>
                    <a:pt x="3682" y="1277"/>
                    <a:pt x="3554" y="1064"/>
                  </a:cubicBezTo>
                  <a:cubicBezTo>
                    <a:pt x="3427" y="862"/>
                    <a:pt x="3299" y="670"/>
                    <a:pt x="3171" y="511"/>
                  </a:cubicBezTo>
                  <a:cubicBezTo>
                    <a:pt x="3054" y="362"/>
                    <a:pt x="2947" y="223"/>
                    <a:pt x="2873" y="138"/>
                  </a:cubicBezTo>
                  <a:cubicBezTo>
                    <a:pt x="2798" y="43"/>
                    <a:pt x="2746" y="0"/>
                    <a:pt x="2746"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7"/>
            <p:cNvSpPr/>
            <p:nvPr/>
          </p:nvSpPr>
          <p:spPr>
            <a:xfrm>
              <a:off x="3638950" y="5018175"/>
              <a:ext cx="63875" cy="85950"/>
            </a:xfrm>
            <a:custGeom>
              <a:avLst/>
              <a:gdLst/>
              <a:ahLst/>
              <a:cxnLst/>
              <a:rect l="l" t="t" r="r" b="b"/>
              <a:pathLst>
                <a:path w="2555" h="3438" extrusionOk="0">
                  <a:moveTo>
                    <a:pt x="1874" y="1"/>
                  </a:moveTo>
                  <a:cubicBezTo>
                    <a:pt x="1874" y="1"/>
                    <a:pt x="1831" y="11"/>
                    <a:pt x="1757" y="43"/>
                  </a:cubicBezTo>
                  <a:cubicBezTo>
                    <a:pt x="1682" y="64"/>
                    <a:pt x="1576" y="107"/>
                    <a:pt x="1459" y="160"/>
                  </a:cubicBezTo>
                  <a:cubicBezTo>
                    <a:pt x="1225" y="256"/>
                    <a:pt x="906" y="426"/>
                    <a:pt x="629" y="660"/>
                  </a:cubicBezTo>
                  <a:cubicBezTo>
                    <a:pt x="353" y="895"/>
                    <a:pt x="97" y="1214"/>
                    <a:pt x="33" y="1671"/>
                  </a:cubicBezTo>
                  <a:cubicBezTo>
                    <a:pt x="1" y="1895"/>
                    <a:pt x="12" y="2150"/>
                    <a:pt x="97" y="2448"/>
                  </a:cubicBezTo>
                  <a:cubicBezTo>
                    <a:pt x="192" y="2735"/>
                    <a:pt x="341" y="3076"/>
                    <a:pt x="618" y="3437"/>
                  </a:cubicBezTo>
                  <a:cubicBezTo>
                    <a:pt x="1086" y="3363"/>
                    <a:pt x="1459" y="3214"/>
                    <a:pt x="1725" y="3054"/>
                  </a:cubicBezTo>
                  <a:cubicBezTo>
                    <a:pt x="2002" y="2905"/>
                    <a:pt x="2183" y="2714"/>
                    <a:pt x="2311" y="2522"/>
                  </a:cubicBezTo>
                  <a:cubicBezTo>
                    <a:pt x="2555" y="2139"/>
                    <a:pt x="2555" y="1725"/>
                    <a:pt x="2481" y="1363"/>
                  </a:cubicBezTo>
                  <a:cubicBezTo>
                    <a:pt x="2396" y="990"/>
                    <a:pt x="2236" y="649"/>
                    <a:pt x="2108" y="405"/>
                  </a:cubicBezTo>
                  <a:cubicBezTo>
                    <a:pt x="1980" y="150"/>
                    <a:pt x="1874" y="1"/>
                    <a:pt x="1874"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7"/>
            <p:cNvSpPr/>
            <p:nvPr/>
          </p:nvSpPr>
          <p:spPr>
            <a:xfrm>
              <a:off x="3646950" y="5018425"/>
              <a:ext cx="51100" cy="74800"/>
            </a:xfrm>
            <a:custGeom>
              <a:avLst/>
              <a:gdLst/>
              <a:ahLst/>
              <a:cxnLst/>
              <a:rect l="l" t="t" r="r" b="b"/>
              <a:pathLst>
                <a:path w="2044" h="2992" extrusionOk="0">
                  <a:moveTo>
                    <a:pt x="1565" y="1"/>
                  </a:moveTo>
                  <a:cubicBezTo>
                    <a:pt x="1565" y="1"/>
                    <a:pt x="1533" y="12"/>
                    <a:pt x="1469" y="43"/>
                  </a:cubicBezTo>
                  <a:cubicBezTo>
                    <a:pt x="1416" y="65"/>
                    <a:pt x="1331" y="118"/>
                    <a:pt x="1224" y="171"/>
                  </a:cubicBezTo>
                  <a:cubicBezTo>
                    <a:pt x="1033" y="278"/>
                    <a:pt x="766" y="438"/>
                    <a:pt x="532" y="661"/>
                  </a:cubicBezTo>
                  <a:cubicBezTo>
                    <a:pt x="298" y="895"/>
                    <a:pt x="85" y="1182"/>
                    <a:pt x="21" y="1566"/>
                  </a:cubicBezTo>
                  <a:cubicBezTo>
                    <a:pt x="0" y="1757"/>
                    <a:pt x="11" y="1970"/>
                    <a:pt x="75" y="2204"/>
                  </a:cubicBezTo>
                  <a:cubicBezTo>
                    <a:pt x="107" y="2321"/>
                    <a:pt x="149" y="2448"/>
                    <a:pt x="213" y="2587"/>
                  </a:cubicBezTo>
                  <a:cubicBezTo>
                    <a:pt x="277" y="2715"/>
                    <a:pt x="362" y="2853"/>
                    <a:pt x="468" y="2992"/>
                  </a:cubicBezTo>
                  <a:cubicBezTo>
                    <a:pt x="660" y="2959"/>
                    <a:pt x="820" y="2917"/>
                    <a:pt x="958" y="2864"/>
                  </a:cubicBezTo>
                  <a:cubicBezTo>
                    <a:pt x="1107" y="2810"/>
                    <a:pt x="1235" y="2746"/>
                    <a:pt x="1341" y="2683"/>
                  </a:cubicBezTo>
                  <a:cubicBezTo>
                    <a:pt x="1565" y="2545"/>
                    <a:pt x="1714" y="2396"/>
                    <a:pt x="1820" y="2236"/>
                  </a:cubicBezTo>
                  <a:cubicBezTo>
                    <a:pt x="2022" y="1906"/>
                    <a:pt x="2043" y="1544"/>
                    <a:pt x="2001" y="1214"/>
                  </a:cubicBezTo>
                  <a:cubicBezTo>
                    <a:pt x="1948" y="885"/>
                    <a:pt x="1842" y="587"/>
                    <a:pt x="1745" y="363"/>
                  </a:cubicBezTo>
                  <a:cubicBezTo>
                    <a:pt x="1650" y="140"/>
                    <a:pt x="1565" y="1"/>
                    <a:pt x="1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7"/>
            <p:cNvSpPr/>
            <p:nvPr/>
          </p:nvSpPr>
          <p:spPr>
            <a:xfrm>
              <a:off x="3528825" y="4970775"/>
              <a:ext cx="99800" cy="103550"/>
            </a:xfrm>
            <a:custGeom>
              <a:avLst/>
              <a:gdLst/>
              <a:ahLst/>
              <a:cxnLst/>
              <a:rect l="l" t="t" r="r" b="b"/>
              <a:pathLst>
                <a:path w="3992" h="4142" extrusionOk="0">
                  <a:moveTo>
                    <a:pt x="2445" y="0"/>
                  </a:moveTo>
                  <a:cubicBezTo>
                    <a:pt x="2357" y="0"/>
                    <a:pt x="2265" y="4"/>
                    <a:pt x="2171" y="13"/>
                  </a:cubicBezTo>
                  <a:cubicBezTo>
                    <a:pt x="1937" y="34"/>
                    <a:pt x="1703" y="66"/>
                    <a:pt x="1469" y="130"/>
                  </a:cubicBezTo>
                  <a:cubicBezTo>
                    <a:pt x="990" y="258"/>
                    <a:pt x="511" y="523"/>
                    <a:pt x="234" y="1109"/>
                  </a:cubicBezTo>
                  <a:cubicBezTo>
                    <a:pt x="160" y="1258"/>
                    <a:pt x="107" y="1428"/>
                    <a:pt x="64" y="1620"/>
                  </a:cubicBezTo>
                  <a:cubicBezTo>
                    <a:pt x="22" y="1811"/>
                    <a:pt x="0" y="2024"/>
                    <a:pt x="11" y="2269"/>
                  </a:cubicBezTo>
                  <a:cubicBezTo>
                    <a:pt x="11" y="2748"/>
                    <a:pt x="118" y="3344"/>
                    <a:pt x="394" y="4046"/>
                  </a:cubicBezTo>
                  <a:cubicBezTo>
                    <a:pt x="596" y="4078"/>
                    <a:pt x="788" y="4110"/>
                    <a:pt x="969" y="4120"/>
                  </a:cubicBezTo>
                  <a:cubicBezTo>
                    <a:pt x="1139" y="4142"/>
                    <a:pt x="1310" y="4142"/>
                    <a:pt x="1469" y="4142"/>
                  </a:cubicBezTo>
                  <a:cubicBezTo>
                    <a:pt x="1629" y="4142"/>
                    <a:pt x="1778" y="4131"/>
                    <a:pt x="1916" y="4120"/>
                  </a:cubicBezTo>
                  <a:cubicBezTo>
                    <a:pt x="2065" y="4099"/>
                    <a:pt x="2192" y="4078"/>
                    <a:pt x="2310" y="4056"/>
                  </a:cubicBezTo>
                  <a:cubicBezTo>
                    <a:pt x="2554" y="4004"/>
                    <a:pt x="2767" y="3929"/>
                    <a:pt x="2948" y="3844"/>
                  </a:cubicBezTo>
                  <a:cubicBezTo>
                    <a:pt x="3129" y="3759"/>
                    <a:pt x="3278" y="3663"/>
                    <a:pt x="3395" y="3557"/>
                  </a:cubicBezTo>
                  <a:cubicBezTo>
                    <a:pt x="3895" y="3131"/>
                    <a:pt x="3991" y="2588"/>
                    <a:pt x="3970" y="2077"/>
                  </a:cubicBezTo>
                  <a:cubicBezTo>
                    <a:pt x="3949" y="1811"/>
                    <a:pt x="3906" y="1556"/>
                    <a:pt x="3842" y="1332"/>
                  </a:cubicBezTo>
                  <a:cubicBezTo>
                    <a:pt x="3789" y="1088"/>
                    <a:pt x="3715" y="875"/>
                    <a:pt x="3651" y="683"/>
                  </a:cubicBezTo>
                  <a:cubicBezTo>
                    <a:pt x="3587" y="502"/>
                    <a:pt x="3523" y="343"/>
                    <a:pt x="3469" y="236"/>
                  </a:cubicBezTo>
                  <a:cubicBezTo>
                    <a:pt x="3427" y="130"/>
                    <a:pt x="3395" y="66"/>
                    <a:pt x="3395" y="66"/>
                  </a:cubicBezTo>
                  <a:cubicBezTo>
                    <a:pt x="3395" y="66"/>
                    <a:pt x="3332" y="55"/>
                    <a:pt x="3225" y="45"/>
                  </a:cubicBezTo>
                  <a:cubicBezTo>
                    <a:pt x="3119" y="24"/>
                    <a:pt x="2970" y="13"/>
                    <a:pt x="2788" y="13"/>
                  </a:cubicBezTo>
                  <a:cubicBezTo>
                    <a:pt x="2684" y="7"/>
                    <a:pt x="2568" y="0"/>
                    <a:pt x="2445"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7"/>
            <p:cNvSpPr/>
            <p:nvPr/>
          </p:nvSpPr>
          <p:spPr>
            <a:xfrm>
              <a:off x="3552500" y="4975075"/>
              <a:ext cx="65475" cy="73700"/>
            </a:xfrm>
            <a:custGeom>
              <a:avLst/>
              <a:gdLst/>
              <a:ahLst/>
              <a:cxnLst/>
              <a:rect l="l" t="t" r="r" b="b"/>
              <a:pathLst>
                <a:path w="2619" h="2948" extrusionOk="0">
                  <a:moveTo>
                    <a:pt x="2299" y="1"/>
                  </a:moveTo>
                  <a:cubicBezTo>
                    <a:pt x="2224" y="1"/>
                    <a:pt x="2108" y="11"/>
                    <a:pt x="1980" y="22"/>
                  </a:cubicBezTo>
                  <a:cubicBezTo>
                    <a:pt x="1852" y="43"/>
                    <a:pt x="1703" y="64"/>
                    <a:pt x="1533" y="107"/>
                  </a:cubicBezTo>
                  <a:cubicBezTo>
                    <a:pt x="1373" y="139"/>
                    <a:pt x="1203" y="192"/>
                    <a:pt x="1033" y="256"/>
                  </a:cubicBezTo>
                  <a:cubicBezTo>
                    <a:pt x="692" y="405"/>
                    <a:pt x="363" y="639"/>
                    <a:pt x="171" y="1044"/>
                  </a:cubicBezTo>
                  <a:cubicBezTo>
                    <a:pt x="75" y="1245"/>
                    <a:pt x="11" y="1501"/>
                    <a:pt x="1" y="1810"/>
                  </a:cubicBezTo>
                  <a:cubicBezTo>
                    <a:pt x="1" y="1969"/>
                    <a:pt x="22" y="2129"/>
                    <a:pt x="54" y="2309"/>
                  </a:cubicBezTo>
                  <a:cubicBezTo>
                    <a:pt x="86" y="2501"/>
                    <a:pt x="128" y="2704"/>
                    <a:pt x="214" y="2905"/>
                  </a:cubicBezTo>
                  <a:cubicBezTo>
                    <a:pt x="448" y="2938"/>
                    <a:pt x="661" y="2948"/>
                    <a:pt x="852" y="2948"/>
                  </a:cubicBezTo>
                  <a:cubicBezTo>
                    <a:pt x="1054" y="2938"/>
                    <a:pt x="1224" y="2916"/>
                    <a:pt x="1384" y="2874"/>
                  </a:cubicBezTo>
                  <a:cubicBezTo>
                    <a:pt x="1682" y="2810"/>
                    <a:pt x="1916" y="2682"/>
                    <a:pt x="2097" y="2533"/>
                  </a:cubicBezTo>
                  <a:cubicBezTo>
                    <a:pt x="2437" y="2246"/>
                    <a:pt x="2565" y="1852"/>
                    <a:pt x="2597" y="1479"/>
                  </a:cubicBezTo>
                  <a:cubicBezTo>
                    <a:pt x="2619" y="1288"/>
                    <a:pt x="2608" y="1096"/>
                    <a:pt x="2597" y="926"/>
                  </a:cubicBezTo>
                  <a:cubicBezTo>
                    <a:pt x="2576" y="756"/>
                    <a:pt x="2555" y="597"/>
                    <a:pt x="2534" y="458"/>
                  </a:cubicBezTo>
                  <a:cubicBezTo>
                    <a:pt x="2480" y="181"/>
                    <a:pt x="2416" y="1"/>
                    <a:pt x="2416"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7"/>
            <p:cNvSpPr/>
            <p:nvPr/>
          </p:nvSpPr>
          <p:spPr>
            <a:xfrm>
              <a:off x="3561275" y="4975325"/>
              <a:ext cx="54575" cy="64175"/>
            </a:xfrm>
            <a:custGeom>
              <a:avLst/>
              <a:gdLst/>
              <a:ahLst/>
              <a:cxnLst/>
              <a:rect l="l" t="t" r="r" b="b"/>
              <a:pathLst>
                <a:path w="2183" h="2567" extrusionOk="0">
                  <a:moveTo>
                    <a:pt x="2086" y="1"/>
                  </a:moveTo>
                  <a:cubicBezTo>
                    <a:pt x="2086" y="1"/>
                    <a:pt x="2044" y="1"/>
                    <a:pt x="1980" y="12"/>
                  </a:cubicBezTo>
                  <a:cubicBezTo>
                    <a:pt x="1916" y="22"/>
                    <a:pt x="1821" y="33"/>
                    <a:pt x="1703" y="54"/>
                  </a:cubicBezTo>
                  <a:cubicBezTo>
                    <a:pt x="1480" y="107"/>
                    <a:pt x="1182" y="182"/>
                    <a:pt x="894" y="331"/>
                  </a:cubicBezTo>
                  <a:cubicBezTo>
                    <a:pt x="608" y="480"/>
                    <a:pt x="320" y="693"/>
                    <a:pt x="150" y="1044"/>
                  </a:cubicBezTo>
                  <a:cubicBezTo>
                    <a:pt x="64" y="1214"/>
                    <a:pt x="12" y="1427"/>
                    <a:pt x="1" y="1672"/>
                  </a:cubicBezTo>
                  <a:cubicBezTo>
                    <a:pt x="1" y="1789"/>
                    <a:pt x="12" y="1927"/>
                    <a:pt x="33" y="2076"/>
                  </a:cubicBezTo>
                  <a:cubicBezTo>
                    <a:pt x="43" y="2150"/>
                    <a:pt x="54" y="2225"/>
                    <a:pt x="75" y="2299"/>
                  </a:cubicBezTo>
                  <a:cubicBezTo>
                    <a:pt x="97" y="2374"/>
                    <a:pt x="118" y="2460"/>
                    <a:pt x="150" y="2545"/>
                  </a:cubicBezTo>
                  <a:cubicBezTo>
                    <a:pt x="282" y="2560"/>
                    <a:pt x="404" y="2567"/>
                    <a:pt x="519" y="2567"/>
                  </a:cubicBezTo>
                  <a:cubicBezTo>
                    <a:pt x="728" y="2567"/>
                    <a:pt x="911" y="2543"/>
                    <a:pt x="1076" y="2502"/>
                  </a:cubicBezTo>
                  <a:cubicBezTo>
                    <a:pt x="1320" y="2438"/>
                    <a:pt x="1512" y="2332"/>
                    <a:pt x="1661" y="2204"/>
                  </a:cubicBezTo>
                  <a:cubicBezTo>
                    <a:pt x="1948" y="1959"/>
                    <a:pt x="2076" y="1618"/>
                    <a:pt x="2129" y="1289"/>
                  </a:cubicBezTo>
                  <a:cubicBezTo>
                    <a:pt x="2183" y="959"/>
                    <a:pt x="2161" y="639"/>
                    <a:pt x="2140" y="395"/>
                  </a:cubicBezTo>
                  <a:cubicBezTo>
                    <a:pt x="2119" y="161"/>
                    <a:pt x="2086" y="1"/>
                    <a:pt x="2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7"/>
            <p:cNvSpPr/>
            <p:nvPr/>
          </p:nvSpPr>
          <p:spPr>
            <a:xfrm>
              <a:off x="3455925" y="4897375"/>
              <a:ext cx="103525" cy="100400"/>
            </a:xfrm>
            <a:custGeom>
              <a:avLst/>
              <a:gdLst/>
              <a:ahLst/>
              <a:cxnLst/>
              <a:rect l="l" t="t" r="r" b="b"/>
              <a:pathLst>
                <a:path w="4141" h="4016" extrusionOk="0">
                  <a:moveTo>
                    <a:pt x="2136" y="0"/>
                  </a:moveTo>
                  <a:cubicBezTo>
                    <a:pt x="1655" y="0"/>
                    <a:pt x="1151" y="118"/>
                    <a:pt x="724" y="576"/>
                  </a:cubicBezTo>
                  <a:cubicBezTo>
                    <a:pt x="511" y="820"/>
                    <a:pt x="309" y="1151"/>
                    <a:pt x="171" y="1619"/>
                  </a:cubicBezTo>
                  <a:cubicBezTo>
                    <a:pt x="107" y="1853"/>
                    <a:pt x="64" y="2108"/>
                    <a:pt x="33" y="2416"/>
                  </a:cubicBezTo>
                  <a:cubicBezTo>
                    <a:pt x="0" y="2714"/>
                    <a:pt x="0" y="3055"/>
                    <a:pt x="22" y="3438"/>
                  </a:cubicBezTo>
                  <a:cubicBezTo>
                    <a:pt x="897" y="3863"/>
                    <a:pt x="1590" y="4016"/>
                    <a:pt x="2134" y="4016"/>
                  </a:cubicBezTo>
                  <a:cubicBezTo>
                    <a:pt x="2503" y="4016"/>
                    <a:pt x="2803" y="3946"/>
                    <a:pt x="3044" y="3842"/>
                  </a:cubicBezTo>
                  <a:cubicBezTo>
                    <a:pt x="3342" y="3715"/>
                    <a:pt x="3555" y="3523"/>
                    <a:pt x="3704" y="3310"/>
                  </a:cubicBezTo>
                  <a:cubicBezTo>
                    <a:pt x="3864" y="3087"/>
                    <a:pt x="3959" y="2842"/>
                    <a:pt x="4023" y="2598"/>
                  </a:cubicBezTo>
                  <a:cubicBezTo>
                    <a:pt x="4140" y="2097"/>
                    <a:pt x="4140" y="1565"/>
                    <a:pt x="4119" y="1172"/>
                  </a:cubicBezTo>
                  <a:cubicBezTo>
                    <a:pt x="4119" y="980"/>
                    <a:pt x="4098" y="810"/>
                    <a:pt x="4087" y="692"/>
                  </a:cubicBezTo>
                  <a:cubicBezTo>
                    <a:pt x="4077" y="576"/>
                    <a:pt x="4066" y="501"/>
                    <a:pt x="4066" y="501"/>
                  </a:cubicBezTo>
                  <a:lnTo>
                    <a:pt x="3906" y="437"/>
                  </a:lnTo>
                  <a:cubicBezTo>
                    <a:pt x="3810" y="395"/>
                    <a:pt x="3672" y="331"/>
                    <a:pt x="3502" y="278"/>
                  </a:cubicBezTo>
                  <a:cubicBezTo>
                    <a:pt x="3332" y="214"/>
                    <a:pt x="3129" y="150"/>
                    <a:pt x="2906" y="97"/>
                  </a:cubicBezTo>
                  <a:cubicBezTo>
                    <a:pt x="2682" y="44"/>
                    <a:pt x="2448" y="1"/>
                    <a:pt x="2204" y="1"/>
                  </a:cubicBezTo>
                  <a:cubicBezTo>
                    <a:pt x="2181" y="1"/>
                    <a:pt x="2159" y="0"/>
                    <a:pt x="2136"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7"/>
            <p:cNvSpPr/>
            <p:nvPr/>
          </p:nvSpPr>
          <p:spPr>
            <a:xfrm>
              <a:off x="3481750" y="4908125"/>
              <a:ext cx="74225" cy="65450"/>
            </a:xfrm>
            <a:custGeom>
              <a:avLst/>
              <a:gdLst/>
              <a:ahLst/>
              <a:cxnLst/>
              <a:rect l="l" t="t" r="r" b="b"/>
              <a:pathLst>
                <a:path w="2969" h="2618" extrusionOk="0">
                  <a:moveTo>
                    <a:pt x="1886" y="1"/>
                  </a:moveTo>
                  <a:cubicBezTo>
                    <a:pt x="1785" y="1"/>
                    <a:pt x="1681" y="6"/>
                    <a:pt x="1575" y="18"/>
                  </a:cubicBezTo>
                  <a:cubicBezTo>
                    <a:pt x="1202" y="50"/>
                    <a:pt x="819" y="177"/>
                    <a:pt x="511" y="508"/>
                  </a:cubicBezTo>
                  <a:cubicBezTo>
                    <a:pt x="362" y="678"/>
                    <a:pt x="223" y="901"/>
                    <a:pt x="128" y="1189"/>
                  </a:cubicBezTo>
                  <a:cubicBezTo>
                    <a:pt x="85" y="1338"/>
                    <a:pt x="53" y="1508"/>
                    <a:pt x="32" y="1689"/>
                  </a:cubicBezTo>
                  <a:cubicBezTo>
                    <a:pt x="10" y="1870"/>
                    <a:pt x="0" y="2083"/>
                    <a:pt x="0" y="2306"/>
                  </a:cubicBezTo>
                  <a:cubicBezTo>
                    <a:pt x="506" y="2532"/>
                    <a:pt x="925" y="2617"/>
                    <a:pt x="1268" y="2617"/>
                  </a:cubicBezTo>
                  <a:cubicBezTo>
                    <a:pt x="1524" y="2617"/>
                    <a:pt x="1738" y="2570"/>
                    <a:pt x="1916" y="2497"/>
                  </a:cubicBezTo>
                  <a:cubicBezTo>
                    <a:pt x="2330" y="2327"/>
                    <a:pt x="2564" y="1986"/>
                    <a:pt x="2713" y="1636"/>
                  </a:cubicBezTo>
                  <a:cubicBezTo>
                    <a:pt x="2852" y="1284"/>
                    <a:pt x="2905" y="912"/>
                    <a:pt x="2947" y="635"/>
                  </a:cubicBezTo>
                  <a:cubicBezTo>
                    <a:pt x="2958" y="497"/>
                    <a:pt x="2969" y="380"/>
                    <a:pt x="2969" y="295"/>
                  </a:cubicBezTo>
                  <a:lnTo>
                    <a:pt x="2969" y="167"/>
                  </a:lnTo>
                  <a:cubicBezTo>
                    <a:pt x="2969" y="167"/>
                    <a:pt x="2809" y="114"/>
                    <a:pt x="2543" y="61"/>
                  </a:cubicBezTo>
                  <a:cubicBezTo>
                    <a:pt x="2355" y="31"/>
                    <a:pt x="2130" y="1"/>
                    <a:pt x="1886"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7"/>
            <p:cNvSpPr/>
            <p:nvPr/>
          </p:nvSpPr>
          <p:spPr>
            <a:xfrm>
              <a:off x="3491325" y="4910875"/>
              <a:ext cx="64925" cy="54150"/>
            </a:xfrm>
            <a:custGeom>
              <a:avLst/>
              <a:gdLst/>
              <a:ahLst/>
              <a:cxnLst/>
              <a:rect l="l" t="t" r="r" b="b"/>
              <a:pathLst>
                <a:path w="2597" h="2166" extrusionOk="0">
                  <a:moveTo>
                    <a:pt x="1825" y="1"/>
                  </a:moveTo>
                  <a:cubicBezTo>
                    <a:pt x="1679" y="1"/>
                    <a:pt x="1522" y="9"/>
                    <a:pt x="1362" y="36"/>
                  </a:cubicBezTo>
                  <a:cubicBezTo>
                    <a:pt x="1043" y="89"/>
                    <a:pt x="713" y="216"/>
                    <a:pt x="447" y="493"/>
                  </a:cubicBezTo>
                  <a:cubicBezTo>
                    <a:pt x="319" y="642"/>
                    <a:pt x="202" y="823"/>
                    <a:pt x="117" y="1057"/>
                  </a:cubicBezTo>
                  <a:cubicBezTo>
                    <a:pt x="43" y="1292"/>
                    <a:pt x="0" y="1579"/>
                    <a:pt x="0" y="1940"/>
                  </a:cubicBezTo>
                  <a:cubicBezTo>
                    <a:pt x="351" y="2079"/>
                    <a:pt x="649" y="2153"/>
                    <a:pt x="904" y="2164"/>
                  </a:cubicBezTo>
                  <a:cubicBezTo>
                    <a:pt x="929" y="2165"/>
                    <a:pt x="954" y="2166"/>
                    <a:pt x="979" y="2166"/>
                  </a:cubicBezTo>
                  <a:cubicBezTo>
                    <a:pt x="1201" y="2166"/>
                    <a:pt x="1390" y="2125"/>
                    <a:pt x="1554" y="2058"/>
                  </a:cubicBezTo>
                  <a:cubicBezTo>
                    <a:pt x="1905" y="1909"/>
                    <a:pt x="2117" y="1621"/>
                    <a:pt x="2266" y="1323"/>
                  </a:cubicBezTo>
                  <a:cubicBezTo>
                    <a:pt x="2341" y="1174"/>
                    <a:pt x="2394" y="1025"/>
                    <a:pt x="2437" y="876"/>
                  </a:cubicBezTo>
                  <a:cubicBezTo>
                    <a:pt x="2490" y="727"/>
                    <a:pt x="2522" y="589"/>
                    <a:pt x="2543" y="472"/>
                  </a:cubicBezTo>
                  <a:cubicBezTo>
                    <a:pt x="2564" y="355"/>
                    <a:pt x="2575" y="259"/>
                    <a:pt x="2586" y="185"/>
                  </a:cubicBezTo>
                  <a:cubicBezTo>
                    <a:pt x="2597" y="121"/>
                    <a:pt x="2597" y="78"/>
                    <a:pt x="2597" y="78"/>
                  </a:cubicBezTo>
                  <a:cubicBezTo>
                    <a:pt x="2597" y="78"/>
                    <a:pt x="2448" y="36"/>
                    <a:pt x="2224" y="15"/>
                  </a:cubicBezTo>
                  <a:cubicBezTo>
                    <a:pt x="2107" y="9"/>
                    <a:pt x="1971"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7"/>
            <p:cNvSpPr/>
            <p:nvPr/>
          </p:nvSpPr>
          <p:spPr>
            <a:xfrm>
              <a:off x="3404050" y="4805075"/>
              <a:ext cx="118150" cy="101350"/>
            </a:xfrm>
            <a:custGeom>
              <a:avLst/>
              <a:gdLst/>
              <a:ahLst/>
              <a:cxnLst/>
              <a:rect l="l" t="t" r="r" b="b"/>
              <a:pathLst>
                <a:path w="4726" h="4054" extrusionOk="0">
                  <a:moveTo>
                    <a:pt x="2390" y="1"/>
                  </a:moveTo>
                  <a:cubicBezTo>
                    <a:pt x="2112" y="1"/>
                    <a:pt x="1820" y="66"/>
                    <a:pt x="1522" y="234"/>
                  </a:cubicBezTo>
                  <a:cubicBezTo>
                    <a:pt x="1245" y="404"/>
                    <a:pt x="958" y="660"/>
                    <a:pt x="682" y="1064"/>
                  </a:cubicBezTo>
                  <a:cubicBezTo>
                    <a:pt x="554" y="1267"/>
                    <a:pt x="426" y="1511"/>
                    <a:pt x="309" y="1788"/>
                  </a:cubicBezTo>
                  <a:cubicBezTo>
                    <a:pt x="192" y="2076"/>
                    <a:pt x="96" y="2395"/>
                    <a:pt x="1" y="2767"/>
                  </a:cubicBezTo>
                  <a:cubicBezTo>
                    <a:pt x="1066" y="3765"/>
                    <a:pt x="1941" y="4054"/>
                    <a:pt x="2571" y="4054"/>
                  </a:cubicBezTo>
                  <a:cubicBezTo>
                    <a:pt x="2640" y="4054"/>
                    <a:pt x="2705" y="4050"/>
                    <a:pt x="2768" y="4044"/>
                  </a:cubicBezTo>
                  <a:cubicBezTo>
                    <a:pt x="3406" y="3970"/>
                    <a:pt x="3799" y="3576"/>
                    <a:pt x="4076" y="3140"/>
                  </a:cubicBezTo>
                  <a:cubicBezTo>
                    <a:pt x="4140" y="3022"/>
                    <a:pt x="4194" y="2916"/>
                    <a:pt x="4246" y="2799"/>
                  </a:cubicBezTo>
                  <a:cubicBezTo>
                    <a:pt x="4300" y="2682"/>
                    <a:pt x="4353" y="2565"/>
                    <a:pt x="4395" y="2448"/>
                  </a:cubicBezTo>
                  <a:cubicBezTo>
                    <a:pt x="4480" y="2225"/>
                    <a:pt x="4534" y="2012"/>
                    <a:pt x="4587" y="1809"/>
                  </a:cubicBezTo>
                  <a:cubicBezTo>
                    <a:pt x="4640" y="1618"/>
                    <a:pt x="4672" y="1458"/>
                    <a:pt x="4693" y="1341"/>
                  </a:cubicBezTo>
                  <a:cubicBezTo>
                    <a:pt x="4726" y="1224"/>
                    <a:pt x="4726" y="1160"/>
                    <a:pt x="4726" y="1160"/>
                  </a:cubicBezTo>
                  <a:lnTo>
                    <a:pt x="4608" y="1043"/>
                  </a:lnTo>
                  <a:cubicBezTo>
                    <a:pt x="4523" y="969"/>
                    <a:pt x="4395" y="884"/>
                    <a:pt x="4257" y="766"/>
                  </a:cubicBezTo>
                  <a:cubicBezTo>
                    <a:pt x="4119" y="660"/>
                    <a:pt x="3938" y="543"/>
                    <a:pt x="3735" y="426"/>
                  </a:cubicBezTo>
                  <a:cubicBezTo>
                    <a:pt x="3555" y="309"/>
                    <a:pt x="3331" y="203"/>
                    <a:pt x="3097" y="128"/>
                  </a:cubicBezTo>
                  <a:cubicBezTo>
                    <a:pt x="2876" y="53"/>
                    <a:pt x="2638" y="1"/>
                    <a:pt x="2390" y="1"/>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7"/>
            <p:cNvSpPr/>
            <p:nvPr/>
          </p:nvSpPr>
          <p:spPr>
            <a:xfrm>
              <a:off x="3433575" y="4820725"/>
              <a:ext cx="86500" cy="63000"/>
            </a:xfrm>
            <a:custGeom>
              <a:avLst/>
              <a:gdLst/>
              <a:ahLst/>
              <a:cxnLst/>
              <a:rect l="l" t="t" r="r" b="b"/>
              <a:pathLst>
                <a:path w="3460" h="2520" extrusionOk="0">
                  <a:moveTo>
                    <a:pt x="1765" y="1"/>
                  </a:moveTo>
                  <a:cubicBezTo>
                    <a:pt x="1519" y="1"/>
                    <a:pt x="1263" y="55"/>
                    <a:pt x="1012" y="204"/>
                  </a:cubicBezTo>
                  <a:cubicBezTo>
                    <a:pt x="629" y="428"/>
                    <a:pt x="235" y="885"/>
                    <a:pt x="0" y="1769"/>
                  </a:cubicBezTo>
                  <a:cubicBezTo>
                    <a:pt x="171" y="1928"/>
                    <a:pt x="352" y="2056"/>
                    <a:pt x="522" y="2152"/>
                  </a:cubicBezTo>
                  <a:cubicBezTo>
                    <a:pt x="682" y="2258"/>
                    <a:pt x="831" y="2344"/>
                    <a:pt x="979" y="2396"/>
                  </a:cubicBezTo>
                  <a:cubicBezTo>
                    <a:pt x="1220" y="2482"/>
                    <a:pt x="1441" y="2520"/>
                    <a:pt x="1634" y="2520"/>
                  </a:cubicBezTo>
                  <a:cubicBezTo>
                    <a:pt x="1680" y="2520"/>
                    <a:pt x="1724" y="2518"/>
                    <a:pt x="1767" y="2514"/>
                  </a:cubicBezTo>
                  <a:cubicBezTo>
                    <a:pt x="2214" y="2471"/>
                    <a:pt x="2544" y="2216"/>
                    <a:pt x="2778" y="1918"/>
                  </a:cubicBezTo>
                  <a:cubicBezTo>
                    <a:pt x="2906" y="1779"/>
                    <a:pt x="3001" y="1620"/>
                    <a:pt x="3087" y="1471"/>
                  </a:cubicBezTo>
                  <a:cubicBezTo>
                    <a:pt x="3172" y="1311"/>
                    <a:pt x="3247" y="1173"/>
                    <a:pt x="3299" y="1034"/>
                  </a:cubicBezTo>
                  <a:cubicBezTo>
                    <a:pt x="3406" y="790"/>
                    <a:pt x="3459" y="598"/>
                    <a:pt x="3459" y="598"/>
                  </a:cubicBezTo>
                  <a:cubicBezTo>
                    <a:pt x="3459" y="598"/>
                    <a:pt x="3321" y="502"/>
                    <a:pt x="3087" y="374"/>
                  </a:cubicBezTo>
                  <a:cubicBezTo>
                    <a:pt x="2852" y="258"/>
                    <a:pt x="2533" y="109"/>
                    <a:pt x="2171" y="45"/>
                  </a:cubicBezTo>
                  <a:cubicBezTo>
                    <a:pt x="2041" y="18"/>
                    <a:pt x="1904" y="1"/>
                    <a:pt x="1765"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7"/>
            <p:cNvSpPr/>
            <p:nvPr/>
          </p:nvSpPr>
          <p:spPr>
            <a:xfrm>
              <a:off x="3444500" y="4825825"/>
              <a:ext cx="75825" cy="50225"/>
            </a:xfrm>
            <a:custGeom>
              <a:avLst/>
              <a:gdLst/>
              <a:ahLst/>
              <a:cxnLst/>
              <a:rect l="l" t="t" r="r" b="b"/>
              <a:pathLst>
                <a:path w="3033" h="2009" extrusionOk="0">
                  <a:moveTo>
                    <a:pt x="1573" y="1"/>
                  </a:moveTo>
                  <a:cubicBezTo>
                    <a:pt x="1337" y="1"/>
                    <a:pt x="1092" y="46"/>
                    <a:pt x="852" y="181"/>
                  </a:cubicBezTo>
                  <a:cubicBezTo>
                    <a:pt x="681" y="277"/>
                    <a:pt x="521" y="426"/>
                    <a:pt x="372" y="628"/>
                  </a:cubicBezTo>
                  <a:cubicBezTo>
                    <a:pt x="223" y="820"/>
                    <a:pt x="107" y="1086"/>
                    <a:pt x="0" y="1426"/>
                  </a:cubicBezTo>
                  <a:cubicBezTo>
                    <a:pt x="287" y="1671"/>
                    <a:pt x="554" y="1820"/>
                    <a:pt x="788" y="1916"/>
                  </a:cubicBezTo>
                  <a:cubicBezTo>
                    <a:pt x="974" y="1981"/>
                    <a:pt x="1143" y="2008"/>
                    <a:pt x="1297" y="2008"/>
                  </a:cubicBezTo>
                  <a:cubicBezTo>
                    <a:pt x="1345" y="2008"/>
                    <a:pt x="1391" y="2006"/>
                    <a:pt x="1436" y="2001"/>
                  </a:cubicBezTo>
                  <a:cubicBezTo>
                    <a:pt x="1831" y="1958"/>
                    <a:pt x="2117" y="1745"/>
                    <a:pt x="2341" y="1511"/>
                  </a:cubicBezTo>
                  <a:cubicBezTo>
                    <a:pt x="2576" y="1267"/>
                    <a:pt x="2746" y="990"/>
                    <a:pt x="2862" y="777"/>
                  </a:cubicBezTo>
                  <a:cubicBezTo>
                    <a:pt x="2969" y="575"/>
                    <a:pt x="3033" y="416"/>
                    <a:pt x="3033" y="416"/>
                  </a:cubicBezTo>
                  <a:cubicBezTo>
                    <a:pt x="3033" y="416"/>
                    <a:pt x="2905" y="341"/>
                    <a:pt x="2692" y="256"/>
                  </a:cubicBezTo>
                  <a:cubicBezTo>
                    <a:pt x="2469" y="170"/>
                    <a:pt x="2192" y="64"/>
                    <a:pt x="1862" y="21"/>
                  </a:cubicBezTo>
                  <a:cubicBezTo>
                    <a:pt x="1768" y="9"/>
                    <a:pt x="1671" y="1"/>
                    <a:pt x="1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7"/>
            <p:cNvSpPr/>
            <p:nvPr/>
          </p:nvSpPr>
          <p:spPr>
            <a:xfrm>
              <a:off x="3386750" y="4755325"/>
              <a:ext cx="122150" cy="50850"/>
            </a:xfrm>
            <a:custGeom>
              <a:avLst/>
              <a:gdLst/>
              <a:ahLst/>
              <a:cxnLst/>
              <a:rect l="l" t="t" r="r" b="b"/>
              <a:pathLst>
                <a:path w="4886" h="2034" extrusionOk="0">
                  <a:moveTo>
                    <a:pt x="0" y="0"/>
                  </a:moveTo>
                  <a:cubicBezTo>
                    <a:pt x="799" y="1384"/>
                    <a:pt x="1618" y="1873"/>
                    <a:pt x="2246" y="2001"/>
                  </a:cubicBezTo>
                  <a:cubicBezTo>
                    <a:pt x="2358" y="2023"/>
                    <a:pt x="2464" y="2034"/>
                    <a:pt x="2567" y="2034"/>
                  </a:cubicBezTo>
                  <a:cubicBezTo>
                    <a:pt x="3052" y="2034"/>
                    <a:pt x="3441" y="1803"/>
                    <a:pt x="3757" y="1522"/>
                  </a:cubicBezTo>
                  <a:cubicBezTo>
                    <a:pt x="3853" y="1437"/>
                    <a:pt x="3949" y="1341"/>
                    <a:pt x="4034" y="1256"/>
                  </a:cubicBezTo>
                  <a:cubicBezTo>
                    <a:pt x="4119" y="1160"/>
                    <a:pt x="4193" y="1065"/>
                    <a:pt x="4268" y="958"/>
                  </a:cubicBezTo>
                  <a:cubicBezTo>
                    <a:pt x="4417" y="767"/>
                    <a:pt x="4534" y="575"/>
                    <a:pt x="4651" y="405"/>
                  </a:cubicBezTo>
                  <a:cubicBezTo>
                    <a:pt x="4747" y="245"/>
                    <a:pt x="4832" y="96"/>
                    <a:pt x="4886" y="0"/>
                  </a:cubicBezTo>
                  <a:close/>
                </a:path>
              </a:pathLst>
            </a:custGeom>
            <a:solidFill>
              <a:srgbClr val="EED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7"/>
            <p:cNvSpPr/>
            <p:nvPr/>
          </p:nvSpPr>
          <p:spPr>
            <a:xfrm>
              <a:off x="3417900" y="4755325"/>
              <a:ext cx="88350" cy="30550"/>
            </a:xfrm>
            <a:custGeom>
              <a:avLst/>
              <a:gdLst/>
              <a:ahLst/>
              <a:cxnLst/>
              <a:rect l="l" t="t" r="r" b="b"/>
              <a:pathLst>
                <a:path w="3534" h="1222" extrusionOk="0">
                  <a:moveTo>
                    <a:pt x="0" y="0"/>
                  </a:moveTo>
                  <a:cubicBezTo>
                    <a:pt x="117" y="181"/>
                    <a:pt x="234" y="341"/>
                    <a:pt x="351" y="479"/>
                  </a:cubicBezTo>
                  <a:cubicBezTo>
                    <a:pt x="478" y="628"/>
                    <a:pt x="596" y="745"/>
                    <a:pt x="724" y="852"/>
                  </a:cubicBezTo>
                  <a:cubicBezTo>
                    <a:pt x="979" y="1043"/>
                    <a:pt x="1213" y="1150"/>
                    <a:pt x="1436" y="1192"/>
                  </a:cubicBezTo>
                  <a:cubicBezTo>
                    <a:pt x="1531" y="1213"/>
                    <a:pt x="1623" y="1222"/>
                    <a:pt x="1711" y="1222"/>
                  </a:cubicBezTo>
                  <a:cubicBezTo>
                    <a:pt x="2043" y="1222"/>
                    <a:pt x="2334" y="1094"/>
                    <a:pt x="2586" y="926"/>
                  </a:cubicBezTo>
                  <a:cubicBezTo>
                    <a:pt x="2746" y="819"/>
                    <a:pt x="2884" y="703"/>
                    <a:pt x="3011" y="585"/>
                  </a:cubicBezTo>
                  <a:cubicBezTo>
                    <a:pt x="3139" y="458"/>
                    <a:pt x="3245" y="341"/>
                    <a:pt x="3342" y="235"/>
                  </a:cubicBezTo>
                  <a:cubicBezTo>
                    <a:pt x="3427" y="138"/>
                    <a:pt x="3479" y="64"/>
                    <a:pt x="353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7"/>
            <p:cNvSpPr/>
            <p:nvPr/>
          </p:nvSpPr>
          <p:spPr>
            <a:xfrm>
              <a:off x="3429325" y="4755325"/>
              <a:ext cx="76925" cy="23775"/>
            </a:xfrm>
            <a:custGeom>
              <a:avLst/>
              <a:gdLst/>
              <a:ahLst/>
              <a:cxnLst/>
              <a:rect l="l" t="t" r="r" b="b"/>
              <a:pathLst>
                <a:path w="3077" h="951" extrusionOk="0">
                  <a:moveTo>
                    <a:pt x="0" y="0"/>
                  </a:moveTo>
                  <a:cubicBezTo>
                    <a:pt x="192" y="287"/>
                    <a:pt x="394" y="511"/>
                    <a:pt x="586" y="660"/>
                  </a:cubicBezTo>
                  <a:cubicBezTo>
                    <a:pt x="788" y="809"/>
                    <a:pt x="990" y="894"/>
                    <a:pt x="1182" y="926"/>
                  </a:cubicBezTo>
                  <a:cubicBezTo>
                    <a:pt x="1268" y="943"/>
                    <a:pt x="1352" y="950"/>
                    <a:pt x="1433" y="950"/>
                  </a:cubicBezTo>
                  <a:cubicBezTo>
                    <a:pt x="1715" y="950"/>
                    <a:pt x="1970" y="858"/>
                    <a:pt x="2192" y="734"/>
                  </a:cubicBezTo>
                  <a:cubicBezTo>
                    <a:pt x="2480" y="564"/>
                    <a:pt x="2724" y="351"/>
                    <a:pt x="2895" y="181"/>
                  </a:cubicBezTo>
                  <a:cubicBezTo>
                    <a:pt x="2970" y="107"/>
                    <a:pt x="3022" y="43"/>
                    <a:pt x="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7"/>
            <p:cNvSpPr/>
            <p:nvPr/>
          </p:nvSpPr>
          <p:spPr>
            <a:xfrm>
              <a:off x="3901825" y="4773500"/>
              <a:ext cx="65750" cy="39150"/>
            </a:xfrm>
            <a:custGeom>
              <a:avLst/>
              <a:gdLst/>
              <a:ahLst/>
              <a:cxnLst/>
              <a:rect l="l" t="t" r="r" b="b"/>
              <a:pathLst>
                <a:path w="2630" h="1566" extrusionOk="0">
                  <a:moveTo>
                    <a:pt x="1349" y="0"/>
                  </a:moveTo>
                  <a:cubicBezTo>
                    <a:pt x="928" y="0"/>
                    <a:pt x="618" y="92"/>
                    <a:pt x="404" y="178"/>
                  </a:cubicBezTo>
                  <a:cubicBezTo>
                    <a:pt x="277" y="231"/>
                    <a:pt x="160" y="284"/>
                    <a:pt x="96" y="327"/>
                  </a:cubicBezTo>
                  <a:cubicBezTo>
                    <a:pt x="32" y="359"/>
                    <a:pt x="0" y="390"/>
                    <a:pt x="0" y="390"/>
                  </a:cubicBezTo>
                  <a:cubicBezTo>
                    <a:pt x="0" y="390"/>
                    <a:pt x="21" y="433"/>
                    <a:pt x="64" y="497"/>
                  </a:cubicBezTo>
                  <a:cubicBezTo>
                    <a:pt x="106" y="561"/>
                    <a:pt x="192" y="657"/>
                    <a:pt x="288" y="763"/>
                  </a:cubicBezTo>
                  <a:cubicBezTo>
                    <a:pt x="479" y="976"/>
                    <a:pt x="799" y="1263"/>
                    <a:pt x="1320" y="1466"/>
                  </a:cubicBezTo>
                  <a:cubicBezTo>
                    <a:pt x="1481" y="1534"/>
                    <a:pt x="1643" y="1566"/>
                    <a:pt x="1798" y="1566"/>
                  </a:cubicBezTo>
                  <a:cubicBezTo>
                    <a:pt x="1909" y="1566"/>
                    <a:pt x="2016" y="1550"/>
                    <a:pt x="2118" y="1518"/>
                  </a:cubicBezTo>
                  <a:cubicBezTo>
                    <a:pt x="2235" y="1476"/>
                    <a:pt x="2341" y="1412"/>
                    <a:pt x="2426" y="1327"/>
                  </a:cubicBezTo>
                  <a:cubicBezTo>
                    <a:pt x="2501" y="1242"/>
                    <a:pt x="2565" y="1135"/>
                    <a:pt x="2597" y="1019"/>
                  </a:cubicBezTo>
                  <a:cubicBezTo>
                    <a:pt x="2618" y="901"/>
                    <a:pt x="2629" y="774"/>
                    <a:pt x="2586" y="667"/>
                  </a:cubicBezTo>
                  <a:cubicBezTo>
                    <a:pt x="2554" y="550"/>
                    <a:pt x="2490" y="444"/>
                    <a:pt x="2405" y="348"/>
                  </a:cubicBezTo>
                  <a:cubicBezTo>
                    <a:pt x="2235" y="167"/>
                    <a:pt x="1979" y="50"/>
                    <a:pt x="1681" y="18"/>
                  </a:cubicBezTo>
                  <a:cubicBezTo>
                    <a:pt x="1564" y="6"/>
                    <a:pt x="1453" y="0"/>
                    <a:pt x="134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7"/>
            <p:cNvSpPr/>
            <p:nvPr/>
          </p:nvSpPr>
          <p:spPr>
            <a:xfrm>
              <a:off x="3884250" y="4819425"/>
              <a:ext cx="58025" cy="46900"/>
            </a:xfrm>
            <a:custGeom>
              <a:avLst/>
              <a:gdLst/>
              <a:ahLst/>
              <a:cxnLst/>
              <a:rect l="l" t="t" r="r" b="b"/>
              <a:pathLst>
                <a:path w="2321" h="1876" extrusionOk="0">
                  <a:moveTo>
                    <a:pt x="448" y="1"/>
                  </a:moveTo>
                  <a:cubicBezTo>
                    <a:pt x="310" y="1"/>
                    <a:pt x="203" y="22"/>
                    <a:pt x="118" y="33"/>
                  </a:cubicBezTo>
                  <a:cubicBezTo>
                    <a:pt x="43" y="43"/>
                    <a:pt x="1" y="54"/>
                    <a:pt x="1" y="54"/>
                  </a:cubicBezTo>
                  <a:cubicBezTo>
                    <a:pt x="1" y="54"/>
                    <a:pt x="22" y="225"/>
                    <a:pt x="128" y="512"/>
                  </a:cubicBezTo>
                  <a:cubicBezTo>
                    <a:pt x="246" y="778"/>
                    <a:pt x="426" y="1161"/>
                    <a:pt x="831" y="1544"/>
                  </a:cubicBezTo>
                  <a:cubicBezTo>
                    <a:pt x="1055" y="1746"/>
                    <a:pt x="1310" y="1863"/>
                    <a:pt x="1565" y="1874"/>
                  </a:cubicBezTo>
                  <a:cubicBezTo>
                    <a:pt x="1583" y="1875"/>
                    <a:pt x="1600" y="1876"/>
                    <a:pt x="1616" y="1876"/>
                  </a:cubicBezTo>
                  <a:cubicBezTo>
                    <a:pt x="1724" y="1876"/>
                    <a:pt x="1824" y="1847"/>
                    <a:pt x="1916" y="1810"/>
                  </a:cubicBezTo>
                  <a:cubicBezTo>
                    <a:pt x="2023" y="1757"/>
                    <a:pt x="2119" y="1682"/>
                    <a:pt x="2193" y="1587"/>
                  </a:cubicBezTo>
                  <a:cubicBezTo>
                    <a:pt x="2225" y="1533"/>
                    <a:pt x="2257" y="1480"/>
                    <a:pt x="2278" y="1427"/>
                  </a:cubicBezTo>
                  <a:cubicBezTo>
                    <a:pt x="2299" y="1363"/>
                    <a:pt x="2310" y="1310"/>
                    <a:pt x="2310" y="1246"/>
                  </a:cubicBezTo>
                  <a:cubicBezTo>
                    <a:pt x="2321" y="1129"/>
                    <a:pt x="2299" y="1012"/>
                    <a:pt x="2257" y="895"/>
                  </a:cubicBezTo>
                  <a:cubicBezTo>
                    <a:pt x="2172" y="661"/>
                    <a:pt x="1980" y="459"/>
                    <a:pt x="1703" y="320"/>
                  </a:cubicBezTo>
                  <a:cubicBezTo>
                    <a:pt x="1182" y="43"/>
                    <a:pt x="735" y="1"/>
                    <a:pt x="448"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7"/>
            <p:cNvSpPr/>
            <p:nvPr/>
          </p:nvSpPr>
          <p:spPr>
            <a:xfrm>
              <a:off x="3853150" y="4849750"/>
              <a:ext cx="46300" cy="58000"/>
            </a:xfrm>
            <a:custGeom>
              <a:avLst/>
              <a:gdLst/>
              <a:ahLst/>
              <a:cxnLst/>
              <a:rect l="l" t="t" r="r" b="b"/>
              <a:pathLst>
                <a:path w="1852" h="2320" extrusionOk="0">
                  <a:moveTo>
                    <a:pt x="43" y="1"/>
                  </a:moveTo>
                  <a:cubicBezTo>
                    <a:pt x="43" y="1"/>
                    <a:pt x="0" y="161"/>
                    <a:pt x="0" y="459"/>
                  </a:cubicBezTo>
                  <a:cubicBezTo>
                    <a:pt x="0" y="533"/>
                    <a:pt x="10" y="618"/>
                    <a:pt x="21" y="703"/>
                  </a:cubicBezTo>
                  <a:cubicBezTo>
                    <a:pt x="21" y="799"/>
                    <a:pt x="43" y="895"/>
                    <a:pt x="53" y="991"/>
                  </a:cubicBezTo>
                  <a:cubicBezTo>
                    <a:pt x="95" y="1193"/>
                    <a:pt x="170" y="1427"/>
                    <a:pt x="287" y="1682"/>
                  </a:cubicBezTo>
                  <a:cubicBezTo>
                    <a:pt x="426" y="1949"/>
                    <a:pt x="627" y="2151"/>
                    <a:pt x="851" y="2257"/>
                  </a:cubicBezTo>
                  <a:cubicBezTo>
                    <a:pt x="948" y="2298"/>
                    <a:pt x="1050" y="2320"/>
                    <a:pt x="1152" y="2320"/>
                  </a:cubicBezTo>
                  <a:cubicBezTo>
                    <a:pt x="1287" y="2320"/>
                    <a:pt x="1422" y="2283"/>
                    <a:pt x="1543" y="2204"/>
                  </a:cubicBezTo>
                  <a:cubicBezTo>
                    <a:pt x="1745" y="2076"/>
                    <a:pt x="1852" y="1831"/>
                    <a:pt x="1852" y="1587"/>
                  </a:cubicBezTo>
                  <a:cubicBezTo>
                    <a:pt x="1852" y="1342"/>
                    <a:pt x="1734" y="1076"/>
                    <a:pt x="1543" y="852"/>
                  </a:cubicBezTo>
                  <a:cubicBezTo>
                    <a:pt x="1341" y="629"/>
                    <a:pt x="1149" y="469"/>
                    <a:pt x="968" y="352"/>
                  </a:cubicBezTo>
                  <a:cubicBezTo>
                    <a:pt x="788" y="235"/>
                    <a:pt x="617" y="161"/>
                    <a:pt x="490" y="107"/>
                  </a:cubicBezTo>
                  <a:cubicBezTo>
                    <a:pt x="351" y="55"/>
                    <a:pt x="244" y="33"/>
                    <a:pt x="170" y="12"/>
                  </a:cubicBezTo>
                  <a:cubicBezTo>
                    <a:pt x="128" y="12"/>
                    <a:pt x="95" y="1"/>
                    <a:pt x="74"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7"/>
            <p:cNvSpPr/>
            <p:nvPr/>
          </p:nvSpPr>
          <p:spPr>
            <a:xfrm>
              <a:off x="3805775" y="4865725"/>
              <a:ext cx="40200" cy="65525"/>
            </a:xfrm>
            <a:custGeom>
              <a:avLst/>
              <a:gdLst/>
              <a:ahLst/>
              <a:cxnLst/>
              <a:rect l="l" t="t" r="r" b="b"/>
              <a:pathLst>
                <a:path w="1608" h="2621" extrusionOk="0">
                  <a:moveTo>
                    <a:pt x="405" y="0"/>
                  </a:moveTo>
                  <a:cubicBezTo>
                    <a:pt x="405" y="0"/>
                    <a:pt x="384" y="43"/>
                    <a:pt x="341" y="107"/>
                  </a:cubicBezTo>
                  <a:cubicBezTo>
                    <a:pt x="309" y="171"/>
                    <a:pt x="256" y="277"/>
                    <a:pt x="203" y="416"/>
                  </a:cubicBezTo>
                  <a:cubicBezTo>
                    <a:pt x="150" y="544"/>
                    <a:pt x="96" y="724"/>
                    <a:pt x="65" y="927"/>
                  </a:cubicBezTo>
                  <a:cubicBezTo>
                    <a:pt x="22" y="1139"/>
                    <a:pt x="1" y="1374"/>
                    <a:pt x="22" y="1661"/>
                  </a:cubicBezTo>
                  <a:cubicBezTo>
                    <a:pt x="43" y="1810"/>
                    <a:pt x="75" y="1948"/>
                    <a:pt x="128" y="2076"/>
                  </a:cubicBezTo>
                  <a:cubicBezTo>
                    <a:pt x="181" y="2193"/>
                    <a:pt x="256" y="2310"/>
                    <a:pt x="341" y="2395"/>
                  </a:cubicBezTo>
                  <a:cubicBezTo>
                    <a:pt x="426" y="2480"/>
                    <a:pt x="533" y="2544"/>
                    <a:pt x="650" y="2576"/>
                  </a:cubicBezTo>
                  <a:cubicBezTo>
                    <a:pt x="715" y="2602"/>
                    <a:pt x="789" y="2620"/>
                    <a:pt x="864" y="2620"/>
                  </a:cubicBezTo>
                  <a:cubicBezTo>
                    <a:pt x="910" y="2620"/>
                    <a:pt x="956" y="2613"/>
                    <a:pt x="1001" y="2597"/>
                  </a:cubicBezTo>
                  <a:cubicBezTo>
                    <a:pt x="1235" y="2544"/>
                    <a:pt x="1427" y="2363"/>
                    <a:pt x="1512" y="2140"/>
                  </a:cubicBezTo>
                  <a:cubicBezTo>
                    <a:pt x="1607" y="1906"/>
                    <a:pt x="1597" y="1618"/>
                    <a:pt x="1491" y="1331"/>
                  </a:cubicBezTo>
                  <a:cubicBezTo>
                    <a:pt x="1394" y="1054"/>
                    <a:pt x="1267" y="830"/>
                    <a:pt x="1139" y="660"/>
                  </a:cubicBezTo>
                  <a:cubicBezTo>
                    <a:pt x="1011" y="490"/>
                    <a:pt x="884" y="362"/>
                    <a:pt x="777" y="256"/>
                  </a:cubicBezTo>
                  <a:cubicBezTo>
                    <a:pt x="564" y="64"/>
                    <a:pt x="405" y="0"/>
                    <a:pt x="405"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7"/>
            <p:cNvSpPr/>
            <p:nvPr/>
          </p:nvSpPr>
          <p:spPr>
            <a:xfrm>
              <a:off x="3748575" y="4866775"/>
              <a:ext cx="39400" cy="66125"/>
            </a:xfrm>
            <a:custGeom>
              <a:avLst/>
              <a:gdLst/>
              <a:ahLst/>
              <a:cxnLst/>
              <a:rect l="l" t="t" r="r" b="b"/>
              <a:pathLst>
                <a:path w="1576" h="2645" extrusionOk="0">
                  <a:moveTo>
                    <a:pt x="1033" y="1"/>
                  </a:moveTo>
                  <a:cubicBezTo>
                    <a:pt x="1033" y="1"/>
                    <a:pt x="990" y="22"/>
                    <a:pt x="937" y="76"/>
                  </a:cubicBezTo>
                  <a:cubicBezTo>
                    <a:pt x="873" y="129"/>
                    <a:pt x="788" y="214"/>
                    <a:pt x="693" y="310"/>
                  </a:cubicBezTo>
                  <a:cubicBezTo>
                    <a:pt x="501" y="523"/>
                    <a:pt x="234" y="874"/>
                    <a:pt x="75" y="1406"/>
                  </a:cubicBezTo>
                  <a:cubicBezTo>
                    <a:pt x="0" y="1693"/>
                    <a:pt x="11" y="1980"/>
                    <a:pt x="107" y="2204"/>
                  </a:cubicBezTo>
                  <a:cubicBezTo>
                    <a:pt x="160" y="2321"/>
                    <a:pt x="234" y="2417"/>
                    <a:pt x="331" y="2502"/>
                  </a:cubicBezTo>
                  <a:cubicBezTo>
                    <a:pt x="416" y="2566"/>
                    <a:pt x="532" y="2619"/>
                    <a:pt x="650" y="2640"/>
                  </a:cubicBezTo>
                  <a:cubicBezTo>
                    <a:pt x="678" y="2643"/>
                    <a:pt x="706" y="2644"/>
                    <a:pt x="735" y="2644"/>
                  </a:cubicBezTo>
                  <a:cubicBezTo>
                    <a:pt x="826" y="2644"/>
                    <a:pt x="920" y="2630"/>
                    <a:pt x="1001" y="2598"/>
                  </a:cubicBezTo>
                  <a:cubicBezTo>
                    <a:pt x="1107" y="2555"/>
                    <a:pt x="1214" y="2481"/>
                    <a:pt x="1299" y="2385"/>
                  </a:cubicBezTo>
                  <a:cubicBezTo>
                    <a:pt x="1459" y="2204"/>
                    <a:pt x="1554" y="1938"/>
                    <a:pt x="1565" y="1640"/>
                  </a:cubicBezTo>
                  <a:cubicBezTo>
                    <a:pt x="1575" y="1034"/>
                    <a:pt x="1416" y="629"/>
                    <a:pt x="1288" y="384"/>
                  </a:cubicBezTo>
                  <a:cubicBezTo>
                    <a:pt x="1214" y="256"/>
                    <a:pt x="1161" y="150"/>
                    <a:pt x="1107" y="86"/>
                  </a:cubicBezTo>
                  <a:cubicBezTo>
                    <a:pt x="1065" y="22"/>
                    <a:pt x="1033" y="1"/>
                    <a:pt x="1033"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7"/>
            <p:cNvSpPr/>
            <p:nvPr/>
          </p:nvSpPr>
          <p:spPr>
            <a:xfrm>
              <a:off x="3693500" y="4852700"/>
              <a:ext cx="44975" cy="60400"/>
            </a:xfrm>
            <a:custGeom>
              <a:avLst/>
              <a:gdLst/>
              <a:ahLst/>
              <a:cxnLst/>
              <a:rect l="l" t="t" r="r" b="b"/>
              <a:pathLst>
                <a:path w="1799" h="2416" extrusionOk="0">
                  <a:moveTo>
                    <a:pt x="1671" y="0"/>
                  </a:moveTo>
                  <a:cubicBezTo>
                    <a:pt x="1671" y="0"/>
                    <a:pt x="1501" y="32"/>
                    <a:pt x="1235" y="171"/>
                  </a:cubicBezTo>
                  <a:cubicBezTo>
                    <a:pt x="980" y="309"/>
                    <a:pt x="618" y="521"/>
                    <a:pt x="278" y="968"/>
                  </a:cubicBezTo>
                  <a:cubicBezTo>
                    <a:pt x="96" y="1202"/>
                    <a:pt x="1" y="1479"/>
                    <a:pt x="11" y="1724"/>
                  </a:cubicBezTo>
                  <a:cubicBezTo>
                    <a:pt x="11" y="1788"/>
                    <a:pt x="22" y="1852"/>
                    <a:pt x="44" y="1905"/>
                  </a:cubicBezTo>
                  <a:cubicBezTo>
                    <a:pt x="54" y="1969"/>
                    <a:pt x="75" y="2022"/>
                    <a:pt x="107" y="2075"/>
                  </a:cubicBezTo>
                  <a:cubicBezTo>
                    <a:pt x="171" y="2171"/>
                    <a:pt x="256" y="2256"/>
                    <a:pt x="363" y="2320"/>
                  </a:cubicBezTo>
                  <a:cubicBezTo>
                    <a:pt x="416" y="2352"/>
                    <a:pt x="469" y="2373"/>
                    <a:pt x="522" y="2394"/>
                  </a:cubicBezTo>
                  <a:cubicBezTo>
                    <a:pt x="576" y="2405"/>
                    <a:pt x="639" y="2416"/>
                    <a:pt x="703" y="2416"/>
                  </a:cubicBezTo>
                  <a:cubicBezTo>
                    <a:pt x="820" y="2405"/>
                    <a:pt x="937" y="2384"/>
                    <a:pt x="1054" y="2320"/>
                  </a:cubicBezTo>
                  <a:cubicBezTo>
                    <a:pt x="1278" y="2214"/>
                    <a:pt x="1458" y="2001"/>
                    <a:pt x="1576" y="1724"/>
                  </a:cubicBezTo>
                  <a:cubicBezTo>
                    <a:pt x="1799" y="1171"/>
                    <a:pt x="1799" y="734"/>
                    <a:pt x="1767" y="447"/>
                  </a:cubicBezTo>
                  <a:cubicBezTo>
                    <a:pt x="1756" y="298"/>
                    <a:pt x="1725" y="202"/>
                    <a:pt x="1714" y="117"/>
                  </a:cubicBezTo>
                  <a:cubicBezTo>
                    <a:pt x="1693" y="43"/>
                    <a:pt x="1671" y="0"/>
                    <a:pt x="1671"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7"/>
            <p:cNvSpPr/>
            <p:nvPr/>
          </p:nvSpPr>
          <p:spPr>
            <a:xfrm>
              <a:off x="3647750" y="4825200"/>
              <a:ext cx="56150" cy="48900"/>
            </a:xfrm>
            <a:custGeom>
              <a:avLst/>
              <a:gdLst/>
              <a:ahLst/>
              <a:cxnLst/>
              <a:rect l="l" t="t" r="r" b="b"/>
              <a:pathLst>
                <a:path w="2246" h="1956" extrusionOk="0">
                  <a:moveTo>
                    <a:pt x="2031" y="1"/>
                  </a:moveTo>
                  <a:cubicBezTo>
                    <a:pt x="1962" y="1"/>
                    <a:pt x="1877" y="4"/>
                    <a:pt x="1777" y="15"/>
                  </a:cubicBezTo>
                  <a:cubicBezTo>
                    <a:pt x="1703" y="25"/>
                    <a:pt x="1628" y="36"/>
                    <a:pt x="1533" y="46"/>
                  </a:cubicBezTo>
                  <a:cubicBezTo>
                    <a:pt x="1448" y="68"/>
                    <a:pt x="1352" y="89"/>
                    <a:pt x="1256" y="110"/>
                  </a:cubicBezTo>
                  <a:cubicBezTo>
                    <a:pt x="1054" y="174"/>
                    <a:pt x="831" y="259"/>
                    <a:pt x="596" y="408"/>
                  </a:cubicBezTo>
                  <a:cubicBezTo>
                    <a:pt x="341" y="568"/>
                    <a:pt x="150" y="781"/>
                    <a:pt x="75" y="1025"/>
                  </a:cubicBezTo>
                  <a:cubicBezTo>
                    <a:pt x="1" y="1260"/>
                    <a:pt x="32" y="1505"/>
                    <a:pt x="181" y="1707"/>
                  </a:cubicBezTo>
                  <a:cubicBezTo>
                    <a:pt x="314" y="1877"/>
                    <a:pt x="531" y="1955"/>
                    <a:pt x="750" y="1955"/>
                  </a:cubicBezTo>
                  <a:cubicBezTo>
                    <a:pt x="777" y="1955"/>
                    <a:pt x="804" y="1954"/>
                    <a:pt x="831" y="1952"/>
                  </a:cubicBezTo>
                  <a:cubicBezTo>
                    <a:pt x="1065" y="1941"/>
                    <a:pt x="1330" y="1792"/>
                    <a:pt x="1533" y="1579"/>
                  </a:cubicBezTo>
                  <a:cubicBezTo>
                    <a:pt x="1735" y="1366"/>
                    <a:pt x="1874" y="1153"/>
                    <a:pt x="1980" y="962"/>
                  </a:cubicBezTo>
                  <a:cubicBezTo>
                    <a:pt x="2075" y="770"/>
                    <a:pt x="2139" y="600"/>
                    <a:pt x="2182" y="462"/>
                  </a:cubicBezTo>
                  <a:cubicBezTo>
                    <a:pt x="2214" y="323"/>
                    <a:pt x="2235" y="206"/>
                    <a:pt x="2235" y="132"/>
                  </a:cubicBezTo>
                  <a:cubicBezTo>
                    <a:pt x="2246" y="57"/>
                    <a:pt x="2246" y="15"/>
                    <a:pt x="2246" y="15"/>
                  </a:cubicBezTo>
                  <a:cubicBezTo>
                    <a:pt x="2246" y="15"/>
                    <a:pt x="2170" y="1"/>
                    <a:pt x="2031"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7"/>
            <p:cNvSpPr/>
            <p:nvPr/>
          </p:nvSpPr>
          <p:spPr>
            <a:xfrm>
              <a:off x="3619275" y="4782050"/>
              <a:ext cx="64950" cy="40075"/>
            </a:xfrm>
            <a:custGeom>
              <a:avLst/>
              <a:gdLst/>
              <a:ahLst/>
              <a:cxnLst/>
              <a:rect l="l" t="t" r="r" b="b"/>
              <a:pathLst>
                <a:path w="2598" h="1603" extrusionOk="0">
                  <a:moveTo>
                    <a:pt x="1443" y="1"/>
                  </a:moveTo>
                  <a:cubicBezTo>
                    <a:pt x="1285" y="1"/>
                    <a:pt x="1108" y="12"/>
                    <a:pt x="916" y="48"/>
                  </a:cubicBezTo>
                  <a:cubicBezTo>
                    <a:pt x="629" y="102"/>
                    <a:pt x="362" y="240"/>
                    <a:pt x="213" y="432"/>
                  </a:cubicBezTo>
                  <a:cubicBezTo>
                    <a:pt x="64" y="613"/>
                    <a:pt x="0" y="868"/>
                    <a:pt x="64" y="1102"/>
                  </a:cubicBezTo>
                  <a:cubicBezTo>
                    <a:pt x="149" y="1337"/>
                    <a:pt x="341" y="1507"/>
                    <a:pt x="575" y="1571"/>
                  </a:cubicBezTo>
                  <a:cubicBezTo>
                    <a:pt x="657" y="1592"/>
                    <a:pt x="743" y="1602"/>
                    <a:pt x="831" y="1602"/>
                  </a:cubicBezTo>
                  <a:cubicBezTo>
                    <a:pt x="1009" y="1602"/>
                    <a:pt x="1196" y="1560"/>
                    <a:pt x="1374" y="1474"/>
                  </a:cubicBezTo>
                  <a:cubicBezTo>
                    <a:pt x="1916" y="1219"/>
                    <a:pt x="2193" y="900"/>
                    <a:pt x="2384" y="666"/>
                  </a:cubicBezTo>
                  <a:cubicBezTo>
                    <a:pt x="2554" y="432"/>
                    <a:pt x="2597" y="272"/>
                    <a:pt x="2597" y="272"/>
                  </a:cubicBezTo>
                  <a:cubicBezTo>
                    <a:pt x="2597" y="272"/>
                    <a:pt x="2459" y="176"/>
                    <a:pt x="2171" y="102"/>
                  </a:cubicBezTo>
                  <a:cubicBezTo>
                    <a:pt x="2033" y="70"/>
                    <a:pt x="1852" y="27"/>
                    <a:pt x="1639" y="6"/>
                  </a:cubicBezTo>
                  <a:cubicBezTo>
                    <a:pt x="1578" y="3"/>
                    <a:pt x="1512" y="1"/>
                    <a:pt x="1443"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7"/>
            <p:cNvSpPr/>
            <p:nvPr/>
          </p:nvSpPr>
          <p:spPr>
            <a:xfrm>
              <a:off x="3616350" y="4755325"/>
              <a:ext cx="53500" cy="9175"/>
            </a:xfrm>
            <a:custGeom>
              <a:avLst/>
              <a:gdLst/>
              <a:ahLst/>
              <a:cxnLst/>
              <a:rect l="l" t="t" r="r" b="b"/>
              <a:pathLst>
                <a:path w="2140" h="367" extrusionOk="0">
                  <a:moveTo>
                    <a:pt x="1" y="0"/>
                  </a:moveTo>
                  <a:cubicBezTo>
                    <a:pt x="43" y="64"/>
                    <a:pt x="96" y="117"/>
                    <a:pt x="171" y="171"/>
                  </a:cubicBezTo>
                  <a:cubicBezTo>
                    <a:pt x="348" y="301"/>
                    <a:pt x="582" y="366"/>
                    <a:pt x="837" y="366"/>
                  </a:cubicBezTo>
                  <a:cubicBezTo>
                    <a:pt x="873" y="366"/>
                    <a:pt x="910" y="365"/>
                    <a:pt x="948" y="362"/>
                  </a:cubicBezTo>
                  <a:cubicBezTo>
                    <a:pt x="1522" y="320"/>
                    <a:pt x="1895" y="138"/>
                    <a:pt x="2139" y="0"/>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7"/>
            <p:cNvSpPr/>
            <p:nvPr/>
          </p:nvSpPr>
          <p:spPr>
            <a:xfrm>
              <a:off x="3691375" y="4755325"/>
              <a:ext cx="201950" cy="100850"/>
            </a:xfrm>
            <a:custGeom>
              <a:avLst/>
              <a:gdLst/>
              <a:ahLst/>
              <a:cxnLst/>
              <a:rect l="l" t="t" r="r" b="b"/>
              <a:pathLst>
                <a:path w="8078" h="4034" extrusionOk="0">
                  <a:moveTo>
                    <a:pt x="1" y="0"/>
                  </a:moveTo>
                  <a:cubicBezTo>
                    <a:pt x="1" y="2224"/>
                    <a:pt x="1810" y="4033"/>
                    <a:pt x="4034" y="4033"/>
                  </a:cubicBezTo>
                  <a:cubicBezTo>
                    <a:pt x="6268" y="4033"/>
                    <a:pt x="8078" y="2224"/>
                    <a:pt x="8078" y="0"/>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57"/>
            <p:cNvSpPr/>
            <p:nvPr/>
          </p:nvSpPr>
          <p:spPr>
            <a:xfrm>
              <a:off x="3762150" y="4755325"/>
              <a:ext cx="60400" cy="30075"/>
            </a:xfrm>
            <a:custGeom>
              <a:avLst/>
              <a:gdLst/>
              <a:ahLst/>
              <a:cxnLst/>
              <a:rect l="l" t="t" r="r" b="b"/>
              <a:pathLst>
                <a:path w="2416" h="1203" extrusionOk="0">
                  <a:moveTo>
                    <a:pt x="1" y="0"/>
                  </a:moveTo>
                  <a:cubicBezTo>
                    <a:pt x="1" y="660"/>
                    <a:pt x="543" y="1203"/>
                    <a:pt x="1203" y="1203"/>
                  </a:cubicBezTo>
                  <a:cubicBezTo>
                    <a:pt x="1873" y="1203"/>
                    <a:pt x="2416" y="660"/>
                    <a:pt x="2416"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57"/>
            <p:cNvSpPr/>
            <p:nvPr/>
          </p:nvSpPr>
          <p:spPr>
            <a:xfrm>
              <a:off x="3719050" y="4755325"/>
              <a:ext cx="29550" cy="14650"/>
            </a:xfrm>
            <a:custGeom>
              <a:avLst/>
              <a:gdLst/>
              <a:ahLst/>
              <a:cxnLst/>
              <a:rect l="l" t="t" r="r" b="b"/>
              <a:pathLst>
                <a:path w="1182" h="586" extrusionOk="0">
                  <a:moveTo>
                    <a:pt x="1" y="0"/>
                  </a:moveTo>
                  <a:cubicBezTo>
                    <a:pt x="1" y="320"/>
                    <a:pt x="266" y="585"/>
                    <a:pt x="596" y="585"/>
                  </a:cubicBezTo>
                  <a:cubicBezTo>
                    <a:pt x="916" y="585"/>
                    <a:pt x="1181" y="320"/>
                    <a:pt x="1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57"/>
            <p:cNvSpPr/>
            <p:nvPr/>
          </p:nvSpPr>
          <p:spPr>
            <a:xfrm>
              <a:off x="3746450" y="4791175"/>
              <a:ext cx="33550" cy="29350"/>
            </a:xfrm>
            <a:custGeom>
              <a:avLst/>
              <a:gdLst/>
              <a:ahLst/>
              <a:cxnLst/>
              <a:rect l="l" t="t" r="r" b="b"/>
              <a:pathLst>
                <a:path w="1342" h="1174" extrusionOk="0">
                  <a:moveTo>
                    <a:pt x="668" y="0"/>
                  </a:moveTo>
                  <a:cubicBezTo>
                    <a:pt x="466" y="0"/>
                    <a:pt x="267" y="105"/>
                    <a:pt x="160" y="290"/>
                  </a:cubicBezTo>
                  <a:cubicBezTo>
                    <a:pt x="0" y="577"/>
                    <a:pt x="96" y="929"/>
                    <a:pt x="373" y="1099"/>
                  </a:cubicBezTo>
                  <a:cubicBezTo>
                    <a:pt x="468" y="1152"/>
                    <a:pt x="565" y="1173"/>
                    <a:pt x="671" y="1173"/>
                  </a:cubicBezTo>
                  <a:cubicBezTo>
                    <a:pt x="873" y="1173"/>
                    <a:pt x="1064" y="1067"/>
                    <a:pt x="1182" y="875"/>
                  </a:cubicBezTo>
                  <a:cubicBezTo>
                    <a:pt x="1341" y="599"/>
                    <a:pt x="1246" y="237"/>
                    <a:pt x="958" y="78"/>
                  </a:cubicBezTo>
                  <a:cubicBezTo>
                    <a:pt x="867" y="25"/>
                    <a:pt x="767"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57"/>
            <p:cNvSpPr/>
            <p:nvPr/>
          </p:nvSpPr>
          <p:spPr>
            <a:xfrm>
              <a:off x="3836100" y="4755325"/>
              <a:ext cx="29300" cy="14400"/>
            </a:xfrm>
            <a:custGeom>
              <a:avLst/>
              <a:gdLst/>
              <a:ahLst/>
              <a:cxnLst/>
              <a:rect l="l" t="t" r="r" b="b"/>
              <a:pathLst>
                <a:path w="1172" h="576" extrusionOk="0">
                  <a:moveTo>
                    <a:pt x="1" y="0"/>
                  </a:moveTo>
                  <a:cubicBezTo>
                    <a:pt x="11" y="320"/>
                    <a:pt x="267" y="575"/>
                    <a:pt x="597" y="575"/>
                  </a:cubicBezTo>
                  <a:cubicBezTo>
                    <a:pt x="916" y="575"/>
                    <a:pt x="1172" y="320"/>
                    <a:pt x="11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57"/>
            <p:cNvSpPr/>
            <p:nvPr/>
          </p:nvSpPr>
          <p:spPr>
            <a:xfrm>
              <a:off x="3804975" y="4791175"/>
              <a:ext cx="33550" cy="29350"/>
            </a:xfrm>
            <a:custGeom>
              <a:avLst/>
              <a:gdLst/>
              <a:ahLst/>
              <a:cxnLst/>
              <a:rect l="l" t="t" r="r" b="b"/>
              <a:pathLst>
                <a:path w="1342" h="1174" extrusionOk="0">
                  <a:moveTo>
                    <a:pt x="663" y="0"/>
                  </a:moveTo>
                  <a:cubicBezTo>
                    <a:pt x="564" y="0"/>
                    <a:pt x="464" y="25"/>
                    <a:pt x="373" y="78"/>
                  </a:cubicBezTo>
                  <a:cubicBezTo>
                    <a:pt x="97" y="237"/>
                    <a:pt x="0" y="599"/>
                    <a:pt x="160" y="875"/>
                  </a:cubicBezTo>
                  <a:cubicBezTo>
                    <a:pt x="267" y="1067"/>
                    <a:pt x="469" y="1173"/>
                    <a:pt x="671" y="1173"/>
                  </a:cubicBezTo>
                  <a:cubicBezTo>
                    <a:pt x="767" y="1173"/>
                    <a:pt x="873" y="1142"/>
                    <a:pt x="958" y="1088"/>
                  </a:cubicBezTo>
                  <a:cubicBezTo>
                    <a:pt x="1246" y="929"/>
                    <a:pt x="1341" y="567"/>
                    <a:pt x="1171" y="290"/>
                  </a:cubicBezTo>
                  <a:cubicBezTo>
                    <a:pt x="1064" y="105"/>
                    <a:pt x="866" y="0"/>
                    <a:pt x="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57"/>
            <p:cNvSpPr/>
            <p:nvPr/>
          </p:nvSpPr>
          <p:spPr>
            <a:xfrm>
              <a:off x="3207975" y="3827350"/>
              <a:ext cx="1159450" cy="938650"/>
            </a:xfrm>
            <a:custGeom>
              <a:avLst/>
              <a:gdLst/>
              <a:ahLst/>
              <a:cxnLst/>
              <a:rect l="l" t="t" r="r" b="b"/>
              <a:pathLst>
                <a:path w="46378" h="37546" extrusionOk="0">
                  <a:moveTo>
                    <a:pt x="22454" y="1"/>
                  </a:moveTo>
                  <a:lnTo>
                    <a:pt x="22454" y="1"/>
                  </a:lnTo>
                  <a:cubicBezTo>
                    <a:pt x="0" y="26381"/>
                    <a:pt x="23359" y="37545"/>
                    <a:pt x="23359" y="37545"/>
                  </a:cubicBezTo>
                  <a:cubicBezTo>
                    <a:pt x="23359" y="37545"/>
                    <a:pt x="46377" y="25328"/>
                    <a:pt x="22454"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57"/>
            <p:cNvSpPr/>
            <p:nvPr/>
          </p:nvSpPr>
          <p:spPr>
            <a:xfrm>
              <a:off x="3330625" y="4015975"/>
              <a:ext cx="917350" cy="742575"/>
            </a:xfrm>
            <a:custGeom>
              <a:avLst/>
              <a:gdLst/>
              <a:ahLst/>
              <a:cxnLst/>
              <a:rect l="l" t="t" r="r" b="b"/>
              <a:pathLst>
                <a:path w="36694" h="29703" extrusionOk="0">
                  <a:moveTo>
                    <a:pt x="17857" y="0"/>
                  </a:moveTo>
                  <a:lnTo>
                    <a:pt x="17857" y="0"/>
                  </a:lnTo>
                  <a:cubicBezTo>
                    <a:pt x="0" y="20806"/>
                    <a:pt x="18442" y="29702"/>
                    <a:pt x="18442" y="29702"/>
                  </a:cubicBezTo>
                  <a:cubicBezTo>
                    <a:pt x="18442" y="29702"/>
                    <a:pt x="36694" y="20103"/>
                    <a:pt x="17857" y="0"/>
                  </a:cubicBezTo>
                  <a:close/>
                </a:path>
              </a:pathLst>
            </a:custGeom>
            <a:solidFill>
              <a:srgbClr val="00A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57"/>
            <p:cNvSpPr/>
            <p:nvPr/>
          </p:nvSpPr>
          <p:spPr>
            <a:xfrm>
              <a:off x="3377450" y="4090475"/>
              <a:ext cx="825025" cy="668075"/>
            </a:xfrm>
            <a:custGeom>
              <a:avLst/>
              <a:gdLst/>
              <a:ahLst/>
              <a:cxnLst/>
              <a:rect l="l" t="t" r="r" b="b"/>
              <a:pathLst>
                <a:path w="33001" h="26723" extrusionOk="0">
                  <a:moveTo>
                    <a:pt x="16155" y="0"/>
                  </a:moveTo>
                  <a:cubicBezTo>
                    <a:pt x="0" y="18656"/>
                    <a:pt x="16538" y="26722"/>
                    <a:pt x="16538" y="26722"/>
                  </a:cubicBezTo>
                  <a:cubicBezTo>
                    <a:pt x="16538" y="26722"/>
                    <a:pt x="33000" y="18155"/>
                    <a:pt x="16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57"/>
            <p:cNvSpPr/>
            <p:nvPr/>
          </p:nvSpPr>
          <p:spPr>
            <a:xfrm>
              <a:off x="3488125" y="4249025"/>
              <a:ext cx="609275" cy="493275"/>
            </a:xfrm>
            <a:custGeom>
              <a:avLst/>
              <a:gdLst/>
              <a:ahLst/>
              <a:cxnLst/>
              <a:rect l="l" t="t" r="r" b="b"/>
              <a:pathLst>
                <a:path w="24371" h="19731" extrusionOk="0">
                  <a:moveTo>
                    <a:pt x="11930" y="1"/>
                  </a:moveTo>
                  <a:lnTo>
                    <a:pt x="11930" y="1"/>
                  </a:lnTo>
                  <a:cubicBezTo>
                    <a:pt x="0" y="13771"/>
                    <a:pt x="12217" y="19731"/>
                    <a:pt x="12217" y="19731"/>
                  </a:cubicBezTo>
                  <a:cubicBezTo>
                    <a:pt x="12217" y="19731"/>
                    <a:pt x="24370" y="13409"/>
                    <a:pt x="11930" y="1"/>
                  </a:cubicBezTo>
                  <a:close/>
                </a:path>
              </a:pathLst>
            </a:custGeom>
            <a:solidFill>
              <a:srgbClr val="FFC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57"/>
            <p:cNvSpPr/>
            <p:nvPr/>
          </p:nvSpPr>
          <p:spPr>
            <a:xfrm>
              <a:off x="3575650" y="4392425"/>
              <a:ext cx="432075" cy="349875"/>
            </a:xfrm>
            <a:custGeom>
              <a:avLst/>
              <a:gdLst/>
              <a:ahLst/>
              <a:cxnLst/>
              <a:rect l="l" t="t" r="r" b="b"/>
              <a:pathLst>
                <a:path w="17283" h="13995" extrusionOk="0">
                  <a:moveTo>
                    <a:pt x="8471" y="1"/>
                  </a:moveTo>
                  <a:cubicBezTo>
                    <a:pt x="0" y="9759"/>
                    <a:pt x="8663" y="13995"/>
                    <a:pt x="8663" y="13995"/>
                  </a:cubicBezTo>
                  <a:cubicBezTo>
                    <a:pt x="8663" y="13995"/>
                    <a:pt x="17283" y="9515"/>
                    <a:pt x="8471" y="1"/>
                  </a:cubicBezTo>
                  <a:close/>
                </a:path>
              </a:pathLst>
            </a:custGeom>
            <a:solidFill>
              <a:srgbClr val="D92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3" name="Google Shape;3323;p57"/>
          <p:cNvSpPr txBox="1">
            <a:spLocks noGrp="1"/>
          </p:cNvSpPr>
          <p:nvPr>
            <p:ph type="subTitle" idx="4294967295"/>
          </p:nvPr>
        </p:nvSpPr>
        <p:spPr>
          <a:xfrm>
            <a:off x="282298" y="1659092"/>
            <a:ext cx="2484409" cy="692633"/>
          </a:xfrm>
          <a:prstGeom prst="rect">
            <a:avLst/>
          </a:prstGeom>
        </p:spPr>
        <p:txBody>
          <a:bodyPr spcFirstLastPara="1" wrap="square" lIns="91425" tIns="91425" rIns="91425" bIns="91425" anchor="ctr" anchorCtr="0">
            <a:noAutofit/>
          </a:bodyPr>
          <a:lstStyle/>
          <a:p>
            <a:pPr marL="0" lvl="0" indent="0" algn="ctr" rtl="0">
              <a:spcBef>
                <a:spcPts val="0"/>
              </a:spcBef>
              <a:buNone/>
            </a:pPr>
            <a:r>
              <a:rPr lang="es-MX" sz="1600" b="0" dirty="0"/>
              <a:t>¿</a:t>
            </a:r>
            <a:r>
              <a:rPr lang="en" sz="1600" b="0" dirty="0"/>
              <a:t> Qué harías para conservar la arquitectura inca</a:t>
            </a:r>
            <a:r>
              <a:rPr lang="es-MX" sz="1600" b="0" dirty="0"/>
              <a:t>?</a:t>
            </a:r>
          </a:p>
        </p:txBody>
      </p:sp>
      <p:sp>
        <p:nvSpPr>
          <p:cNvPr id="4127" name="Google Shape;4127;p57"/>
          <p:cNvSpPr txBox="1">
            <a:spLocks noGrp="1"/>
          </p:cNvSpPr>
          <p:nvPr>
            <p:ph type="subTitle" idx="4294967295"/>
          </p:nvPr>
        </p:nvSpPr>
        <p:spPr>
          <a:xfrm>
            <a:off x="282298" y="2419563"/>
            <a:ext cx="2484409" cy="943299"/>
          </a:xfrm>
          <a:prstGeom prst="rect">
            <a:avLst/>
          </a:prstGeom>
          <a:ln>
            <a:solidFill>
              <a:schemeClr val="bg2"/>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s-CL" dirty="0">
                <a:solidFill>
                  <a:srgbClr val="FFCC00"/>
                </a:solidFill>
                <a:latin typeface="Sansita"/>
                <a:ea typeface="Sansita"/>
                <a:cs typeface="Sansita"/>
                <a:sym typeface="Sansita"/>
              </a:rPr>
              <a:t>Respuesta:</a:t>
            </a:r>
          </a:p>
          <a:p>
            <a:pPr marL="0" lvl="0" indent="0" algn="ctr" rtl="0">
              <a:spcBef>
                <a:spcPts val="0"/>
              </a:spcBef>
              <a:spcAft>
                <a:spcPts val="0"/>
              </a:spcAft>
              <a:buNone/>
            </a:pPr>
            <a:endParaRPr lang="es-CL" dirty="0">
              <a:solidFill>
                <a:srgbClr val="FFCC00"/>
              </a:solidFill>
              <a:latin typeface="Sansita"/>
              <a:ea typeface="Sansita"/>
              <a:cs typeface="Sansita"/>
              <a:sym typeface="Sansita"/>
            </a:endParaRPr>
          </a:p>
          <a:p>
            <a:pPr marL="0" lvl="0" indent="0" algn="ctr" rtl="0">
              <a:spcBef>
                <a:spcPts val="0"/>
              </a:spcBef>
              <a:spcAft>
                <a:spcPts val="0"/>
              </a:spcAft>
              <a:buNone/>
            </a:pPr>
            <a:endParaRPr lang="es-CL" dirty="0">
              <a:solidFill>
                <a:srgbClr val="FFCC00"/>
              </a:solidFill>
              <a:latin typeface="Sansita"/>
              <a:ea typeface="Sansita"/>
              <a:cs typeface="Sansita"/>
              <a:sym typeface="Sansita"/>
            </a:endParaRPr>
          </a:p>
          <a:p>
            <a:pPr marL="0" lvl="0" indent="0" algn="ctr" rtl="0">
              <a:spcBef>
                <a:spcPts val="0"/>
              </a:spcBef>
              <a:spcAft>
                <a:spcPts val="0"/>
              </a:spcAft>
              <a:buNone/>
            </a:pPr>
            <a:endParaRPr dirty="0">
              <a:solidFill>
                <a:srgbClr val="FFCC00"/>
              </a:solidFill>
              <a:latin typeface="Sansita"/>
              <a:ea typeface="Sansita"/>
              <a:cs typeface="Sansita"/>
              <a:sym typeface="Sansita"/>
            </a:endParaRPr>
          </a:p>
        </p:txBody>
      </p:sp>
      <p:sp>
        <p:nvSpPr>
          <p:cNvPr id="4131" name="Google Shape;4131;p57"/>
          <p:cNvSpPr txBox="1">
            <a:spLocks noGrp="1"/>
          </p:cNvSpPr>
          <p:nvPr>
            <p:ph type="subTitle" idx="4294967295"/>
          </p:nvPr>
        </p:nvSpPr>
        <p:spPr>
          <a:xfrm>
            <a:off x="320456" y="1124193"/>
            <a:ext cx="2484409"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FFFFFF"/>
                </a:solidFill>
                <a:latin typeface="Sansita"/>
                <a:ea typeface="Sansita"/>
                <a:cs typeface="Sansita"/>
                <a:sym typeface="Sansita"/>
              </a:rPr>
              <a:t>01</a:t>
            </a:r>
            <a:endParaRPr sz="2500" b="1" dirty="0">
              <a:solidFill>
                <a:srgbClr val="FFFFFF"/>
              </a:solidFill>
              <a:latin typeface="Sansita"/>
              <a:ea typeface="Sansita"/>
              <a:cs typeface="Sansita"/>
              <a:sym typeface="Sansita"/>
            </a:endParaRPr>
          </a:p>
        </p:txBody>
      </p:sp>
      <p:sp>
        <p:nvSpPr>
          <p:cNvPr id="822" name="Google Shape;3323;p57">
            <a:extLst>
              <a:ext uri="{FF2B5EF4-FFF2-40B4-BE49-F238E27FC236}">
                <a16:creationId xmlns:a16="http://schemas.microsoft.com/office/drawing/2014/main" id="{577B8235-F269-43B4-9080-2C0A8B2FC9F9}"/>
              </a:ext>
            </a:extLst>
          </p:cNvPr>
          <p:cNvSpPr txBox="1">
            <a:spLocks/>
          </p:cNvSpPr>
          <p:nvPr/>
        </p:nvSpPr>
        <p:spPr>
          <a:xfrm>
            <a:off x="5825690" y="1615258"/>
            <a:ext cx="3126399" cy="634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1pPr>
            <a:lvl2pPr marL="914400" marR="0" lvl="1"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2pPr>
            <a:lvl3pPr marL="1371600" marR="0" lvl="2"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3pPr>
            <a:lvl4pPr marL="1828800" marR="0" lvl="3"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4pPr>
            <a:lvl5pPr marL="2286000" marR="0" lvl="4"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5pPr>
            <a:lvl6pPr marL="2743200" marR="0" lvl="5"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6pPr>
            <a:lvl7pPr marL="3200400" marR="0" lvl="6"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7pPr>
            <a:lvl8pPr marL="3657600" marR="0" lvl="7"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8pPr>
            <a:lvl9pPr marL="4114800" marR="0" lvl="8"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9pPr>
          </a:lstStyle>
          <a:p>
            <a:pPr marL="174625" indent="0">
              <a:buNone/>
            </a:pPr>
            <a:r>
              <a:rPr lang="es-CL" sz="1600" b="0" dirty="0"/>
              <a:t>¿Cuál de todos los aportes culturales entregados por los incas tiene más importancia para ti? </a:t>
            </a:r>
          </a:p>
          <a:p>
            <a:pPr marL="174625" indent="0">
              <a:buNone/>
            </a:pPr>
            <a:r>
              <a:rPr lang="es-CL" sz="1600" b="0" dirty="0"/>
              <a:t>¿Por qué? </a:t>
            </a:r>
          </a:p>
        </p:txBody>
      </p:sp>
      <p:sp>
        <p:nvSpPr>
          <p:cNvPr id="823" name="Google Shape;4127;p57">
            <a:extLst>
              <a:ext uri="{FF2B5EF4-FFF2-40B4-BE49-F238E27FC236}">
                <a16:creationId xmlns:a16="http://schemas.microsoft.com/office/drawing/2014/main" id="{079F1A5C-C9D4-49EF-A28F-935FB8C22EF9}"/>
              </a:ext>
            </a:extLst>
          </p:cNvPr>
          <p:cNvSpPr txBox="1">
            <a:spLocks/>
          </p:cNvSpPr>
          <p:nvPr/>
        </p:nvSpPr>
        <p:spPr>
          <a:xfrm>
            <a:off x="6033872" y="2464106"/>
            <a:ext cx="2518958" cy="943299"/>
          </a:xfrm>
          <a:prstGeom prst="rect">
            <a:avLst/>
          </a:prstGeom>
          <a:noFill/>
          <a:ln>
            <a:solidFill>
              <a:schemeClr val="bg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1pPr>
            <a:lvl2pPr marL="914400" marR="0" lvl="1"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2pPr>
            <a:lvl3pPr marL="1371600" marR="0" lvl="2"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3pPr>
            <a:lvl4pPr marL="1828800" marR="0" lvl="3"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4pPr>
            <a:lvl5pPr marL="2286000" marR="0" lvl="4"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5pPr>
            <a:lvl6pPr marL="2743200" marR="0" lvl="5"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6pPr>
            <a:lvl7pPr marL="3200400" marR="0" lvl="6"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7pPr>
            <a:lvl8pPr marL="3657600" marR="0" lvl="7"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8pPr>
            <a:lvl9pPr marL="4114800" marR="0" lvl="8"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9pPr>
          </a:lstStyle>
          <a:p>
            <a:pPr marL="0" indent="0" algn="ctr">
              <a:buFont typeface="Abel"/>
              <a:buNone/>
            </a:pPr>
            <a:r>
              <a:rPr lang="es-CL" dirty="0">
                <a:solidFill>
                  <a:srgbClr val="FFCC00"/>
                </a:solidFill>
                <a:latin typeface="Sansita"/>
                <a:ea typeface="Sansita"/>
                <a:cs typeface="Sansita"/>
                <a:sym typeface="Sansita"/>
              </a:rPr>
              <a:t>Respuesta:</a:t>
            </a:r>
          </a:p>
          <a:p>
            <a:pPr marL="0" indent="0" algn="ctr">
              <a:buFont typeface="Abel"/>
              <a:buNone/>
            </a:pPr>
            <a:endParaRPr lang="es-CL" dirty="0">
              <a:solidFill>
                <a:srgbClr val="FFCC00"/>
              </a:solidFill>
              <a:latin typeface="Sansita"/>
              <a:ea typeface="Sansita"/>
              <a:cs typeface="Sansita"/>
              <a:sym typeface="Sansita"/>
            </a:endParaRPr>
          </a:p>
          <a:p>
            <a:pPr marL="0" indent="0" algn="ctr">
              <a:buFont typeface="Abel"/>
              <a:buNone/>
            </a:pPr>
            <a:endParaRPr lang="es-CL" dirty="0">
              <a:solidFill>
                <a:srgbClr val="FFCC00"/>
              </a:solidFill>
              <a:latin typeface="Sansita"/>
              <a:ea typeface="Sansita"/>
              <a:cs typeface="Sansita"/>
              <a:sym typeface="Sansita"/>
            </a:endParaRPr>
          </a:p>
          <a:p>
            <a:pPr marL="0" indent="0" algn="ctr">
              <a:buFont typeface="Abel"/>
              <a:buNone/>
            </a:pPr>
            <a:endParaRPr lang="es-CL" dirty="0">
              <a:solidFill>
                <a:srgbClr val="FFCC00"/>
              </a:solidFill>
              <a:latin typeface="Sansita"/>
              <a:ea typeface="Sansita"/>
              <a:cs typeface="Sansita"/>
              <a:sym typeface="Sansita"/>
            </a:endParaRPr>
          </a:p>
        </p:txBody>
      </p:sp>
      <p:sp>
        <p:nvSpPr>
          <p:cNvPr id="824" name="Google Shape;4131;p57">
            <a:extLst>
              <a:ext uri="{FF2B5EF4-FFF2-40B4-BE49-F238E27FC236}">
                <a16:creationId xmlns:a16="http://schemas.microsoft.com/office/drawing/2014/main" id="{57F6B7F4-E219-4B87-8238-FF4BFBE5AEF9}"/>
              </a:ext>
            </a:extLst>
          </p:cNvPr>
          <p:cNvSpPr txBox="1">
            <a:spLocks/>
          </p:cNvSpPr>
          <p:nvPr/>
        </p:nvSpPr>
        <p:spPr>
          <a:xfrm>
            <a:off x="6001481" y="1121837"/>
            <a:ext cx="2518958"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1pPr>
            <a:lvl2pPr marL="914400" marR="0" lvl="1"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2pPr>
            <a:lvl3pPr marL="1371600" marR="0" lvl="2"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3pPr>
            <a:lvl4pPr marL="1828800" marR="0" lvl="3"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4pPr>
            <a:lvl5pPr marL="2286000" marR="0" lvl="4"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5pPr>
            <a:lvl6pPr marL="2743200" marR="0" lvl="5"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6pPr>
            <a:lvl7pPr marL="3200400" marR="0" lvl="6"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7pPr>
            <a:lvl8pPr marL="3657600" marR="0" lvl="7"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8pPr>
            <a:lvl9pPr marL="4114800" marR="0" lvl="8"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9pPr>
          </a:lstStyle>
          <a:p>
            <a:pPr marL="0" indent="0" algn="ctr">
              <a:buFont typeface="Abel"/>
              <a:buNone/>
            </a:pPr>
            <a:r>
              <a:rPr lang="en" sz="2500" b="1" dirty="0">
                <a:latin typeface="Sansita"/>
                <a:ea typeface="Sansita"/>
                <a:cs typeface="Sansita"/>
                <a:sym typeface="Sansita"/>
              </a:rPr>
              <a:t>03</a:t>
            </a:r>
          </a:p>
        </p:txBody>
      </p:sp>
      <p:sp>
        <p:nvSpPr>
          <p:cNvPr id="490" name="Google Shape;3323;p57">
            <a:extLst>
              <a:ext uri="{FF2B5EF4-FFF2-40B4-BE49-F238E27FC236}">
                <a16:creationId xmlns:a16="http://schemas.microsoft.com/office/drawing/2014/main" id="{E8B4AB1C-4928-4B7E-9A1A-4D010141CE81}"/>
              </a:ext>
            </a:extLst>
          </p:cNvPr>
          <p:cNvSpPr txBox="1">
            <a:spLocks/>
          </p:cNvSpPr>
          <p:nvPr/>
        </p:nvSpPr>
        <p:spPr>
          <a:xfrm>
            <a:off x="3119240" y="1615258"/>
            <a:ext cx="2518958" cy="634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1pPr>
            <a:lvl2pPr marL="914400" marR="0" lvl="1"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2pPr>
            <a:lvl3pPr marL="1371600" marR="0" lvl="2"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3pPr>
            <a:lvl4pPr marL="1828800" marR="0" lvl="3"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4pPr>
            <a:lvl5pPr marL="2286000" marR="0" lvl="4"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5pPr>
            <a:lvl6pPr marL="2743200" marR="0" lvl="5"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6pPr>
            <a:lvl7pPr marL="3200400" marR="0" lvl="6"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7pPr>
            <a:lvl8pPr marL="3657600" marR="0" lvl="7"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8pPr>
            <a:lvl9pPr marL="4114800" marR="0" lvl="8"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9pPr>
          </a:lstStyle>
          <a:p>
            <a:pPr marL="0" indent="0" algn="ctr">
              <a:buFont typeface="Abel"/>
              <a:buNone/>
            </a:pPr>
            <a:r>
              <a:rPr lang="es-MX" dirty="0"/>
              <a:t>¿Tu crees que eran seguras las operaciones que realizaban los incas? </a:t>
            </a:r>
          </a:p>
          <a:p>
            <a:pPr marL="0" indent="0" algn="ctr">
              <a:buFont typeface="Abel"/>
              <a:buNone/>
            </a:pPr>
            <a:r>
              <a:rPr lang="es-MX" dirty="0"/>
              <a:t>¿Por qué?</a:t>
            </a:r>
          </a:p>
        </p:txBody>
      </p:sp>
      <p:sp>
        <p:nvSpPr>
          <p:cNvPr id="491" name="Google Shape;4127;p57">
            <a:extLst>
              <a:ext uri="{FF2B5EF4-FFF2-40B4-BE49-F238E27FC236}">
                <a16:creationId xmlns:a16="http://schemas.microsoft.com/office/drawing/2014/main" id="{B2BAD607-6BEE-4E26-A5F8-A76A9EE22320}"/>
              </a:ext>
            </a:extLst>
          </p:cNvPr>
          <p:cNvSpPr txBox="1">
            <a:spLocks/>
          </p:cNvSpPr>
          <p:nvPr/>
        </p:nvSpPr>
        <p:spPr>
          <a:xfrm>
            <a:off x="3119240" y="2464106"/>
            <a:ext cx="2518958" cy="943299"/>
          </a:xfrm>
          <a:prstGeom prst="rect">
            <a:avLst/>
          </a:prstGeom>
          <a:noFill/>
          <a:ln>
            <a:solidFill>
              <a:schemeClr val="bg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1pPr>
            <a:lvl2pPr marL="914400" marR="0" lvl="1"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2pPr>
            <a:lvl3pPr marL="1371600" marR="0" lvl="2"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3pPr>
            <a:lvl4pPr marL="1828800" marR="0" lvl="3"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4pPr>
            <a:lvl5pPr marL="2286000" marR="0" lvl="4"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5pPr>
            <a:lvl6pPr marL="2743200" marR="0" lvl="5"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6pPr>
            <a:lvl7pPr marL="3200400" marR="0" lvl="6"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7pPr>
            <a:lvl8pPr marL="3657600" marR="0" lvl="7"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8pPr>
            <a:lvl9pPr marL="4114800" marR="0" lvl="8"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9pPr>
          </a:lstStyle>
          <a:p>
            <a:pPr marL="0" indent="0" algn="ctr">
              <a:buFont typeface="Abel"/>
              <a:buNone/>
            </a:pPr>
            <a:r>
              <a:rPr lang="es-CL" dirty="0">
                <a:solidFill>
                  <a:srgbClr val="FFCC00"/>
                </a:solidFill>
                <a:latin typeface="Sansita"/>
                <a:ea typeface="Sansita"/>
                <a:cs typeface="Sansita"/>
                <a:sym typeface="Sansita"/>
              </a:rPr>
              <a:t>Respuesta:</a:t>
            </a:r>
          </a:p>
          <a:p>
            <a:pPr marL="0" indent="0" algn="ctr">
              <a:buFont typeface="Abel"/>
              <a:buNone/>
            </a:pPr>
            <a:endParaRPr lang="es-CL" dirty="0">
              <a:solidFill>
                <a:srgbClr val="FFCC00"/>
              </a:solidFill>
              <a:latin typeface="Sansita"/>
              <a:ea typeface="Sansita"/>
              <a:cs typeface="Sansita"/>
              <a:sym typeface="Sansita"/>
            </a:endParaRPr>
          </a:p>
          <a:p>
            <a:pPr marL="0" indent="0" algn="ctr">
              <a:buFont typeface="Abel"/>
              <a:buNone/>
            </a:pPr>
            <a:endParaRPr lang="es-CL" dirty="0">
              <a:solidFill>
                <a:srgbClr val="FFCC00"/>
              </a:solidFill>
              <a:latin typeface="Sansita"/>
              <a:ea typeface="Sansita"/>
              <a:cs typeface="Sansita"/>
              <a:sym typeface="Sansita"/>
            </a:endParaRPr>
          </a:p>
          <a:p>
            <a:pPr marL="0" indent="0" algn="ctr">
              <a:buFont typeface="Abel"/>
              <a:buNone/>
            </a:pPr>
            <a:endParaRPr lang="es-CL" dirty="0">
              <a:solidFill>
                <a:srgbClr val="FFCC00"/>
              </a:solidFill>
              <a:latin typeface="Sansita"/>
              <a:ea typeface="Sansita"/>
              <a:cs typeface="Sansita"/>
              <a:sym typeface="Sansita"/>
            </a:endParaRPr>
          </a:p>
        </p:txBody>
      </p:sp>
      <p:sp>
        <p:nvSpPr>
          <p:cNvPr id="492" name="Google Shape;4131;p57">
            <a:extLst>
              <a:ext uri="{FF2B5EF4-FFF2-40B4-BE49-F238E27FC236}">
                <a16:creationId xmlns:a16="http://schemas.microsoft.com/office/drawing/2014/main" id="{26E97CBA-C308-4180-A360-EA895ABA52CD}"/>
              </a:ext>
            </a:extLst>
          </p:cNvPr>
          <p:cNvSpPr txBox="1">
            <a:spLocks/>
          </p:cNvSpPr>
          <p:nvPr/>
        </p:nvSpPr>
        <p:spPr>
          <a:xfrm>
            <a:off x="3086849" y="1133126"/>
            <a:ext cx="2518958"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1pPr>
            <a:lvl2pPr marL="914400" marR="0" lvl="1"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2pPr>
            <a:lvl3pPr marL="1371600" marR="0" lvl="2"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3pPr>
            <a:lvl4pPr marL="1828800" marR="0" lvl="3"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4pPr>
            <a:lvl5pPr marL="2286000" marR="0" lvl="4"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5pPr>
            <a:lvl6pPr marL="2743200" marR="0" lvl="5"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6pPr>
            <a:lvl7pPr marL="3200400" marR="0" lvl="6"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7pPr>
            <a:lvl8pPr marL="3657600" marR="0" lvl="7"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8pPr>
            <a:lvl9pPr marL="4114800" marR="0" lvl="8" indent="-330200" algn="l" rtl="0">
              <a:lnSpc>
                <a:spcPct val="100000"/>
              </a:lnSpc>
              <a:spcBef>
                <a:spcPts val="0"/>
              </a:spcBef>
              <a:spcAft>
                <a:spcPts val="0"/>
              </a:spcAft>
              <a:buClr>
                <a:srgbClr val="FFFFFF"/>
              </a:buClr>
              <a:buSzPts val="1600"/>
              <a:buFont typeface="Abel"/>
              <a:buChar char="■"/>
              <a:defRPr sz="1600" b="0" i="0" u="none" strike="noStrike" cap="none">
                <a:solidFill>
                  <a:srgbClr val="FFFFFF"/>
                </a:solidFill>
                <a:latin typeface="Abel"/>
                <a:ea typeface="Abel"/>
                <a:cs typeface="Abel"/>
                <a:sym typeface="Abel"/>
              </a:defRPr>
            </a:lvl9pPr>
          </a:lstStyle>
          <a:p>
            <a:pPr marL="0" indent="0" algn="ctr">
              <a:buFont typeface="Abel"/>
              <a:buNone/>
            </a:pPr>
            <a:r>
              <a:rPr lang="en" sz="2500" b="1" dirty="0">
                <a:latin typeface="Sansita"/>
                <a:ea typeface="Sansita"/>
                <a:cs typeface="Sansita"/>
                <a:sym typeface="Sansita"/>
              </a:rPr>
              <a:t>02</a:t>
            </a:r>
          </a:p>
        </p:txBody>
      </p:sp>
      <p:sp>
        <p:nvSpPr>
          <p:cNvPr id="493" name="Google Shape;949;p39">
            <a:extLst>
              <a:ext uri="{FF2B5EF4-FFF2-40B4-BE49-F238E27FC236}">
                <a16:creationId xmlns:a16="http://schemas.microsoft.com/office/drawing/2014/main" id="{9A6E9AB9-C31D-4BE7-86E6-D425A8E01DC2}"/>
              </a:ext>
            </a:extLst>
          </p:cNvPr>
          <p:cNvSpPr/>
          <p:nvPr/>
        </p:nvSpPr>
        <p:spPr>
          <a:xfrm>
            <a:off x="3817153" y="4529194"/>
            <a:ext cx="1062406" cy="349179"/>
          </a:xfrm>
          <a:custGeom>
            <a:avLst/>
            <a:gdLst/>
            <a:ahLst/>
            <a:cxnLst/>
            <a:rect l="l" t="t" r="r" b="b"/>
            <a:pathLst>
              <a:path w="6489" h="2730" extrusionOk="0">
                <a:moveTo>
                  <a:pt x="0" y="0"/>
                </a:moveTo>
                <a:cubicBezTo>
                  <a:pt x="0" y="0"/>
                  <a:pt x="72" y="459"/>
                  <a:pt x="337" y="988"/>
                </a:cubicBezTo>
                <a:cubicBezTo>
                  <a:pt x="357" y="1039"/>
                  <a:pt x="388" y="1100"/>
                  <a:pt x="418" y="1151"/>
                </a:cubicBezTo>
                <a:cubicBezTo>
                  <a:pt x="571" y="1436"/>
                  <a:pt x="785" y="1742"/>
                  <a:pt x="1070" y="2007"/>
                </a:cubicBezTo>
                <a:cubicBezTo>
                  <a:pt x="1111" y="2048"/>
                  <a:pt x="1152" y="2078"/>
                  <a:pt x="1202" y="2118"/>
                </a:cubicBezTo>
                <a:cubicBezTo>
                  <a:pt x="1202" y="2118"/>
                  <a:pt x="1213" y="2129"/>
                  <a:pt x="1223" y="2129"/>
                </a:cubicBezTo>
                <a:cubicBezTo>
                  <a:pt x="1243" y="2149"/>
                  <a:pt x="1274" y="2170"/>
                  <a:pt x="1294" y="2190"/>
                </a:cubicBezTo>
                <a:cubicBezTo>
                  <a:pt x="1304" y="2200"/>
                  <a:pt x="1315" y="2200"/>
                  <a:pt x="1315" y="2210"/>
                </a:cubicBezTo>
                <a:cubicBezTo>
                  <a:pt x="1365" y="2241"/>
                  <a:pt x="1406" y="2272"/>
                  <a:pt x="1457" y="2302"/>
                </a:cubicBezTo>
                <a:cubicBezTo>
                  <a:pt x="1620" y="2404"/>
                  <a:pt x="1793" y="2496"/>
                  <a:pt x="1987" y="2557"/>
                </a:cubicBezTo>
                <a:cubicBezTo>
                  <a:pt x="2017" y="2577"/>
                  <a:pt x="2048" y="2587"/>
                  <a:pt x="2078" y="2597"/>
                </a:cubicBezTo>
                <a:cubicBezTo>
                  <a:pt x="2109" y="2597"/>
                  <a:pt x="2129" y="2607"/>
                  <a:pt x="2150" y="2618"/>
                </a:cubicBezTo>
                <a:cubicBezTo>
                  <a:pt x="2231" y="2638"/>
                  <a:pt x="2313" y="2659"/>
                  <a:pt x="2394" y="2668"/>
                </a:cubicBezTo>
                <a:cubicBezTo>
                  <a:pt x="2445" y="2689"/>
                  <a:pt x="2506" y="2689"/>
                  <a:pt x="2567" y="2699"/>
                </a:cubicBezTo>
                <a:cubicBezTo>
                  <a:pt x="2639" y="2709"/>
                  <a:pt x="2710" y="2720"/>
                  <a:pt x="2781" y="2720"/>
                </a:cubicBezTo>
                <a:cubicBezTo>
                  <a:pt x="2791" y="2729"/>
                  <a:pt x="2802" y="2729"/>
                  <a:pt x="2811" y="2729"/>
                </a:cubicBezTo>
                <a:lnTo>
                  <a:pt x="3270" y="2729"/>
                </a:lnTo>
                <a:cubicBezTo>
                  <a:pt x="3280" y="2729"/>
                  <a:pt x="3290" y="2729"/>
                  <a:pt x="3300" y="2720"/>
                </a:cubicBezTo>
                <a:cubicBezTo>
                  <a:pt x="3372" y="2720"/>
                  <a:pt x="3443" y="2709"/>
                  <a:pt x="3504" y="2699"/>
                </a:cubicBezTo>
                <a:cubicBezTo>
                  <a:pt x="3565" y="2699"/>
                  <a:pt x="3626" y="2689"/>
                  <a:pt x="3687" y="2679"/>
                </a:cubicBezTo>
                <a:cubicBezTo>
                  <a:pt x="3769" y="2659"/>
                  <a:pt x="3850" y="2638"/>
                  <a:pt x="3922" y="2618"/>
                </a:cubicBezTo>
                <a:cubicBezTo>
                  <a:pt x="3952" y="2618"/>
                  <a:pt x="3972" y="2607"/>
                  <a:pt x="4003" y="2597"/>
                </a:cubicBezTo>
                <a:cubicBezTo>
                  <a:pt x="4024" y="2587"/>
                  <a:pt x="4054" y="2577"/>
                  <a:pt x="4085" y="2567"/>
                </a:cubicBezTo>
                <a:cubicBezTo>
                  <a:pt x="4319" y="2496"/>
                  <a:pt x="4533" y="2394"/>
                  <a:pt x="4726" y="2281"/>
                </a:cubicBezTo>
                <a:cubicBezTo>
                  <a:pt x="4777" y="2251"/>
                  <a:pt x="4818" y="2220"/>
                  <a:pt x="4869" y="2190"/>
                </a:cubicBezTo>
                <a:cubicBezTo>
                  <a:pt x="4879" y="2180"/>
                  <a:pt x="4889" y="2180"/>
                  <a:pt x="4900" y="2170"/>
                </a:cubicBezTo>
                <a:cubicBezTo>
                  <a:pt x="4920" y="2149"/>
                  <a:pt x="4950" y="2139"/>
                  <a:pt x="4970" y="2118"/>
                </a:cubicBezTo>
                <a:cubicBezTo>
                  <a:pt x="4981" y="2109"/>
                  <a:pt x="4991" y="2098"/>
                  <a:pt x="5001" y="2098"/>
                </a:cubicBezTo>
                <a:cubicBezTo>
                  <a:pt x="5042" y="2057"/>
                  <a:pt x="5093" y="2027"/>
                  <a:pt x="5133" y="1986"/>
                </a:cubicBezTo>
                <a:cubicBezTo>
                  <a:pt x="5490" y="1701"/>
                  <a:pt x="5765" y="1365"/>
                  <a:pt x="5969" y="1049"/>
                </a:cubicBezTo>
                <a:cubicBezTo>
                  <a:pt x="6009" y="998"/>
                  <a:pt x="6040" y="948"/>
                  <a:pt x="6070" y="896"/>
                </a:cubicBezTo>
                <a:cubicBezTo>
                  <a:pt x="6366" y="407"/>
                  <a:pt x="6488" y="0"/>
                  <a:pt x="6488"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961;p39">
            <a:extLst>
              <a:ext uri="{FF2B5EF4-FFF2-40B4-BE49-F238E27FC236}">
                <a16:creationId xmlns:a16="http://schemas.microsoft.com/office/drawing/2014/main" id="{81ED46EA-6C15-4CA3-9C16-CC17E6873332}"/>
              </a:ext>
            </a:extLst>
          </p:cNvPr>
          <p:cNvSpPr/>
          <p:nvPr/>
        </p:nvSpPr>
        <p:spPr>
          <a:xfrm>
            <a:off x="3829231" y="4375136"/>
            <a:ext cx="1062406" cy="333761"/>
          </a:xfrm>
          <a:custGeom>
            <a:avLst/>
            <a:gdLst/>
            <a:ahLst/>
            <a:cxnLst/>
            <a:rect l="l" t="t" r="r" b="b"/>
            <a:pathLst>
              <a:path w="6489" h="1926" extrusionOk="0">
                <a:moveTo>
                  <a:pt x="2842" y="469"/>
                </a:moveTo>
                <a:cubicBezTo>
                  <a:pt x="4309" y="469"/>
                  <a:pt x="5185" y="745"/>
                  <a:pt x="5663" y="969"/>
                </a:cubicBezTo>
                <a:cubicBezTo>
                  <a:pt x="5195" y="1193"/>
                  <a:pt x="4329" y="1457"/>
                  <a:pt x="2842" y="1457"/>
                </a:cubicBezTo>
                <a:cubicBezTo>
                  <a:pt x="1508" y="1457"/>
                  <a:pt x="713" y="1141"/>
                  <a:pt x="510" y="958"/>
                </a:cubicBezTo>
                <a:cubicBezTo>
                  <a:pt x="713" y="785"/>
                  <a:pt x="1508" y="469"/>
                  <a:pt x="2842" y="469"/>
                </a:cubicBezTo>
                <a:close/>
                <a:moveTo>
                  <a:pt x="2842" y="1"/>
                </a:moveTo>
                <a:cubicBezTo>
                  <a:pt x="1274" y="1"/>
                  <a:pt x="0" y="428"/>
                  <a:pt x="0" y="958"/>
                </a:cubicBezTo>
                <a:cubicBezTo>
                  <a:pt x="0" y="1498"/>
                  <a:pt x="1274" y="1926"/>
                  <a:pt x="2842" y="1926"/>
                </a:cubicBezTo>
                <a:cubicBezTo>
                  <a:pt x="5744" y="1926"/>
                  <a:pt x="6488" y="958"/>
                  <a:pt x="6488" y="958"/>
                </a:cubicBezTo>
                <a:cubicBezTo>
                  <a:pt x="6488" y="958"/>
                  <a:pt x="5683" y="1"/>
                  <a:pt x="2842"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962;p39">
            <a:extLst>
              <a:ext uri="{FF2B5EF4-FFF2-40B4-BE49-F238E27FC236}">
                <a16:creationId xmlns:a16="http://schemas.microsoft.com/office/drawing/2014/main" id="{DF412533-6494-4596-A79A-3D00DCE6B08F}"/>
              </a:ext>
            </a:extLst>
          </p:cNvPr>
          <p:cNvSpPr/>
          <p:nvPr/>
        </p:nvSpPr>
        <p:spPr>
          <a:xfrm>
            <a:off x="4501750" y="3902562"/>
            <a:ext cx="337108" cy="559735"/>
          </a:xfrm>
          <a:custGeom>
            <a:avLst/>
            <a:gdLst/>
            <a:ahLst/>
            <a:cxnLst/>
            <a:rect l="l" t="t" r="r" b="b"/>
            <a:pathLst>
              <a:path w="2059" h="3230" extrusionOk="0">
                <a:moveTo>
                  <a:pt x="602" y="1"/>
                </a:moveTo>
                <a:lnTo>
                  <a:pt x="602" y="1"/>
                </a:lnTo>
                <a:cubicBezTo>
                  <a:pt x="368" y="113"/>
                  <a:pt x="164" y="307"/>
                  <a:pt x="73" y="581"/>
                </a:cubicBezTo>
                <a:cubicBezTo>
                  <a:pt x="21" y="703"/>
                  <a:pt x="1" y="836"/>
                  <a:pt x="32" y="968"/>
                </a:cubicBezTo>
                <a:cubicBezTo>
                  <a:pt x="73" y="1142"/>
                  <a:pt x="195" y="1284"/>
                  <a:pt x="317" y="1386"/>
                </a:cubicBezTo>
                <a:cubicBezTo>
                  <a:pt x="449" y="1498"/>
                  <a:pt x="592" y="1579"/>
                  <a:pt x="704" y="1712"/>
                </a:cubicBezTo>
                <a:cubicBezTo>
                  <a:pt x="989" y="2038"/>
                  <a:pt x="1050" y="2771"/>
                  <a:pt x="1050" y="3229"/>
                </a:cubicBezTo>
                <a:cubicBezTo>
                  <a:pt x="1437" y="3066"/>
                  <a:pt x="2058" y="2190"/>
                  <a:pt x="1763" y="1447"/>
                </a:cubicBezTo>
                <a:cubicBezTo>
                  <a:pt x="1630" y="1090"/>
                  <a:pt x="449" y="479"/>
                  <a:pt x="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963;p39">
            <a:extLst>
              <a:ext uri="{FF2B5EF4-FFF2-40B4-BE49-F238E27FC236}">
                <a16:creationId xmlns:a16="http://schemas.microsoft.com/office/drawing/2014/main" id="{45E4A18A-8EAD-4CCE-837D-083B0AA1A0A9}"/>
              </a:ext>
            </a:extLst>
          </p:cNvPr>
          <p:cNvSpPr/>
          <p:nvPr/>
        </p:nvSpPr>
        <p:spPr>
          <a:xfrm>
            <a:off x="4551613" y="4056101"/>
            <a:ext cx="223648" cy="323191"/>
          </a:xfrm>
          <a:custGeom>
            <a:avLst/>
            <a:gdLst/>
            <a:ahLst/>
            <a:cxnLst/>
            <a:rect l="l" t="t" r="r" b="b"/>
            <a:pathLst>
              <a:path w="1366" h="1865" extrusionOk="0">
                <a:moveTo>
                  <a:pt x="286" y="1"/>
                </a:moveTo>
                <a:cubicBezTo>
                  <a:pt x="286" y="1"/>
                  <a:pt x="1" y="388"/>
                  <a:pt x="602" y="734"/>
                </a:cubicBezTo>
                <a:cubicBezTo>
                  <a:pt x="1091" y="1009"/>
                  <a:pt x="928" y="1865"/>
                  <a:pt x="928" y="1865"/>
                </a:cubicBezTo>
                <a:cubicBezTo>
                  <a:pt x="928" y="1865"/>
                  <a:pt x="1366" y="1457"/>
                  <a:pt x="1243" y="907"/>
                </a:cubicBezTo>
                <a:cubicBezTo>
                  <a:pt x="1162" y="561"/>
                  <a:pt x="408" y="398"/>
                  <a:pt x="286" y="1"/>
                </a:cubicBezTo>
                <a:close/>
              </a:path>
            </a:pathLst>
          </a:custGeom>
          <a:solidFill>
            <a:srgbClr val="F6E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968;p39">
            <a:extLst>
              <a:ext uri="{FF2B5EF4-FFF2-40B4-BE49-F238E27FC236}">
                <a16:creationId xmlns:a16="http://schemas.microsoft.com/office/drawing/2014/main" id="{CF1ADACE-0B0C-4437-9BE7-C1A150B68DD4}"/>
              </a:ext>
            </a:extLst>
          </p:cNvPr>
          <p:cNvSpPr/>
          <p:nvPr/>
        </p:nvSpPr>
        <p:spPr>
          <a:xfrm>
            <a:off x="4300609" y="3431449"/>
            <a:ext cx="45719"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grpSp>
        <p:nvGrpSpPr>
          <p:cNvPr id="649" name="Google Shape;649;p35"/>
          <p:cNvGrpSpPr/>
          <p:nvPr/>
        </p:nvGrpSpPr>
        <p:grpSpPr>
          <a:xfrm>
            <a:off x="3729595" y="1283045"/>
            <a:ext cx="1299545" cy="1298972"/>
            <a:chOff x="704004" y="1472347"/>
            <a:chExt cx="1548183" cy="1547500"/>
          </a:xfrm>
        </p:grpSpPr>
        <p:sp>
          <p:nvSpPr>
            <p:cNvPr id="650" name="Google Shape;650;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35"/>
          <p:cNvGrpSpPr/>
          <p:nvPr/>
        </p:nvGrpSpPr>
        <p:grpSpPr>
          <a:xfrm>
            <a:off x="3729595" y="2999382"/>
            <a:ext cx="1299545" cy="1298972"/>
            <a:chOff x="704004" y="1472347"/>
            <a:chExt cx="1548183" cy="1547500"/>
          </a:xfrm>
        </p:grpSpPr>
        <p:sp>
          <p:nvSpPr>
            <p:cNvPr id="683" name="Google Shape;683;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35"/>
          <p:cNvSpPr txBox="1">
            <a:spLocks noGrp="1"/>
          </p:cNvSpPr>
          <p:nvPr>
            <p:ph type="title" idx="15"/>
          </p:nvPr>
        </p:nvSpPr>
        <p:spPr>
          <a:xfrm>
            <a:off x="720000" y="5512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dirty="0"/>
              <a:t>Ruta de aprendizaje</a:t>
            </a:r>
            <a:endParaRPr dirty="0"/>
          </a:p>
        </p:txBody>
      </p:sp>
      <p:sp>
        <p:nvSpPr>
          <p:cNvPr id="716" name="Google Shape;716;p35"/>
          <p:cNvSpPr txBox="1">
            <a:spLocks noGrp="1"/>
          </p:cNvSpPr>
          <p:nvPr>
            <p:ph type="subTitle" idx="1"/>
          </p:nvPr>
        </p:nvSpPr>
        <p:spPr>
          <a:xfrm>
            <a:off x="1621159" y="1671012"/>
            <a:ext cx="1497211" cy="39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L" dirty="0"/>
              <a:t>Objetivos de la clase</a:t>
            </a:r>
            <a:endParaRPr dirty="0"/>
          </a:p>
        </p:txBody>
      </p:sp>
      <p:sp>
        <p:nvSpPr>
          <p:cNvPr id="718" name="Google Shape;718;p35"/>
          <p:cNvSpPr txBox="1">
            <a:spLocks noGrp="1"/>
          </p:cNvSpPr>
          <p:nvPr>
            <p:ph type="subTitle" idx="4"/>
          </p:nvPr>
        </p:nvSpPr>
        <p:spPr>
          <a:xfrm>
            <a:off x="1621159" y="3406274"/>
            <a:ext cx="2002800" cy="39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L" dirty="0"/>
              <a:t>Contenido</a:t>
            </a:r>
            <a:endParaRPr dirty="0"/>
          </a:p>
        </p:txBody>
      </p:sp>
      <p:sp>
        <p:nvSpPr>
          <p:cNvPr id="720" name="Google Shape;720;p35"/>
          <p:cNvSpPr txBox="1">
            <a:spLocks noGrp="1"/>
          </p:cNvSpPr>
          <p:nvPr>
            <p:ph type="title" idx="6"/>
          </p:nvPr>
        </p:nvSpPr>
        <p:spPr>
          <a:xfrm>
            <a:off x="3808919" y="1527867"/>
            <a:ext cx="1140900" cy="73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721" name="Google Shape;721;p35"/>
          <p:cNvSpPr txBox="1">
            <a:spLocks noGrp="1"/>
          </p:cNvSpPr>
          <p:nvPr>
            <p:ph type="subTitle" idx="7"/>
          </p:nvPr>
        </p:nvSpPr>
        <p:spPr>
          <a:xfrm>
            <a:off x="5032484" y="1650097"/>
            <a:ext cx="2002800" cy="39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L" dirty="0"/>
              <a:t>Activación de conocimientos</a:t>
            </a:r>
            <a:endParaRPr dirty="0"/>
          </a:p>
        </p:txBody>
      </p:sp>
      <p:sp>
        <p:nvSpPr>
          <p:cNvPr id="723" name="Google Shape;723;p35"/>
          <p:cNvSpPr txBox="1">
            <a:spLocks noGrp="1"/>
          </p:cNvSpPr>
          <p:nvPr>
            <p:ph type="title" idx="9"/>
          </p:nvPr>
        </p:nvSpPr>
        <p:spPr>
          <a:xfrm>
            <a:off x="3808919" y="3283617"/>
            <a:ext cx="1140900" cy="73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724" name="Google Shape;724;p35"/>
          <p:cNvSpPr txBox="1">
            <a:spLocks noGrp="1"/>
          </p:cNvSpPr>
          <p:nvPr>
            <p:ph type="subTitle" idx="13"/>
          </p:nvPr>
        </p:nvSpPr>
        <p:spPr>
          <a:xfrm>
            <a:off x="5032484" y="3385359"/>
            <a:ext cx="2002800" cy="39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L" dirty="0"/>
              <a:t>Actividad</a:t>
            </a:r>
            <a:endParaRPr dirty="0"/>
          </a:p>
        </p:txBody>
      </p:sp>
      <p:sp>
        <p:nvSpPr>
          <p:cNvPr id="726" name="Google Shape;726;p35"/>
          <p:cNvSpPr txBox="1">
            <a:spLocks noGrp="1"/>
          </p:cNvSpPr>
          <p:nvPr>
            <p:ph type="title" idx="3"/>
          </p:nvPr>
        </p:nvSpPr>
        <p:spPr>
          <a:xfrm>
            <a:off x="396261" y="3311125"/>
            <a:ext cx="1140900" cy="73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727" name="Google Shape;727;p35"/>
          <p:cNvGrpSpPr/>
          <p:nvPr/>
        </p:nvGrpSpPr>
        <p:grpSpPr>
          <a:xfrm>
            <a:off x="308999" y="1291628"/>
            <a:ext cx="1299545" cy="1298972"/>
            <a:chOff x="704004" y="1472347"/>
            <a:chExt cx="1548183" cy="1547500"/>
          </a:xfrm>
        </p:grpSpPr>
        <p:sp>
          <p:nvSpPr>
            <p:cNvPr id="728" name="Google Shape;728;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0" name="Google Shape;760;p35"/>
          <p:cNvSpPr txBox="1">
            <a:spLocks noGrp="1"/>
          </p:cNvSpPr>
          <p:nvPr>
            <p:ph type="title"/>
          </p:nvPr>
        </p:nvSpPr>
        <p:spPr>
          <a:xfrm>
            <a:off x="396261" y="1536450"/>
            <a:ext cx="1140900" cy="73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761" name="Google Shape;761;p35"/>
          <p:cNvSpPr txBox="1">
            <a:spLocks noGrp="1"/>
          </p:cNvSpPr>
          <p:nvPr>
            <p:ph type="title"/>
          </p:nvPr>
        </p:nvSpPr>
        <p:spPr>
          <a:xfrm>
            <a:off x="396261" y="1536450"/>
            <a:ext cx="1140900" cy="73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762" name="Google Shape;762;p35"/>
          <p:cNvGrpSpPr/>
          <p:nvPr/>
        </p:nvGrpSpPr>
        <p:grpSpPr>
          <a:xfrm>
            <a:off x="308999" y="3007965"/>
            <a:ext cx="1299545" cy="1298972"/>
            <a:chOff x="704004" y="1472347"/>
            <a:chExt cx="1548183" cy="1547500"/>
          </a:xfrm>
        </p:grpSpPr>
        <p:sp>
          <p:nvSpPr>
            <p:cNvPr id="763" name="Google Shape;763;p35"/>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682;p35">
            <a:extLst>
              <a:ext uri="{FF2B5EF4-FFF2-40B4-BE49-F238E27FC236}">
                <a16:creationId xmlns:a16="http://schemas.microsoft.com/office/drawing/2014/main" id="{AF331735-88BE-4F75-B7DD-5DDFB51A8AC8}"/>
              </a:ext>
            </a:extLst>
          </p:cNvPr>
          <p:cNvGrpSpPr/>
          <p:nvPr/>
        </p:nvGrpSpPr>
        <p:grpSpPr>
          <a:xfrm>
            <a:off x="6703312" y="2229333"/>
            <a:ext cx="1299545" cy="1298972"/>
            <a:chOff x="704004" y="1472347"/>
            <a:chExt cx="1548183" cy="1547500"/>
          </a:xfrm>
        </p:grpSpPr>
        <p:sp>
          <p:nvSpPr>
            <p:cNvPr id="157" name="Google Shape;683;p35">
              <a:extLst>
                <a:ext uri="{FF2B5EF4-FFF2-40B4-BE49-F238E27FC236}">
                  <a16:creationId xmlns:a16="http://schemas.microsoft.com/office/drawing/2014/main" id="{C8B1D0D9-EFD0-43FB-B951-85B317AFB193}"/>
                </a:ext>
              </a:extLst>
            </p:cNvPr>
            <p:cNvSpPr/>
            <p:nvPr/>
          </p:nvSpPr>
          <p:spPr>
            <a:xfrm rot="669672">
              <a:off x="1494452" y="1493106"/>
              <a:ext cx="231110" cy="170090"/>
            </a:xfrm>
            <a:custGeom>
              <a:avLst/>
              <a:gdLst/>
              <a:ahLst/>
              <a:cxnLst/>
              <a:rect l="l" t="t" r="r" b="b"/>
              <a:pathLst>
                <a:path w="3973" h="2924" extrusionOk="0">
                  <a:moveTo>
                    <a:pt x="1986" y="0"/>
                  </a:moveTo>
                  <a:cubicBezTo>
                    <a:pt x="1986" y="0"/>
                    <a:pt x="0" y="1742"/>
                    <a:pt x="0" y="2842"/>
                  </a:cubicBezTo>
                  <a:lnTo>
                    <a:pt x="0" y="2924"/>
                  </a:lnTo>
                  <a:cubicBezTo>
                    <a:pt x="265" y="2883"/>
                    <a:pt x="530" y="2842"/>
                    <a:pt x="795" y="2811"/>
                  </a:cubicBezTo>
                  <a:cubicBezTo>
                    <a:pt x="784" y="2761"/>
                    <a:pt x="784" y="2720"/>
                    <a:pt x="784" y="2669"/>
                  </a:cubicBezTo>
                  <a:cubicBezTo>
                    <a:pt x="784" y="2007"/>
                    <a:pt x="1986" y="948"/>
                    <a:pt x="1986" y="948"/>
                  </a:cubicBezTo>
                  <a:cubicBezTo>
                    <a:pt x="1986" y="948"/>
                    <a:pt x="3188" y="2007"/>
                    <a:pt x="3188" y="2669"/>
                  </a:cubicBezTo>
                  <a:cubicBezTo>
                    <a:pt x="3188" y="2720"/>
                    <a:pt x="3188" y="2761"/>
                    <a:pt x="3178" y="2811"/>
                  </a:cubicBezTo>
                  <a:cubicBezTo>
                    <a:pt x="3443" y="2842"/>
                    <a:pt x="3708" y="2883"/>
                    <a:pt x="3972" y="2924"/>
                  </a:cubicBezTo>
                  <a:lnTo>
                    <a:pt x="3972" y="2842"/>
                  </a:lnTo>
                  <a:cubicBezTo>
                    <a:pt x="3972" y="1742"/>
                    <a:pt x="1986" y="0"/>
                    <a:pt x="198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84;p35">
              <a:extLst>
                <a:ext uri="{FF2B5EF4-FFF2-40B4-BE49-F238E27FC236}">
                  <a16:creationId xmlns:a16="http://schemas.microsoft.com/office/drawing/2014/main" id="{338ACD66-C3A7-47EC-9A3F-B5AC346AD50B}"/>
                </a:ext>
              </a:extLst>
            </p:cNvPr>
            <p:cNvSpPr/>
            <p:nvPr/>
          </p:nvSpPr>
          <p:spPr>
            <a:xfrm rot="669672">
              <a:off x="1562848" y="1615235"/>
              <a:ext cx="72306" cy="37403"/>
            </a:xfrm>
            <a:custGeom>
              <a:avLst/>
              <a:gdLst/>
              <a:ahLst/>
              <a:cxnLst/>
              <a:rect l="l" t="t" r="r" b="b"/>
              <a:pathLst>
                <a:path w="1243" h="643" extrusionOk="0">
                  <a:moveTo>
                    <a:pt x="621" y="1"/>
                  </a:moveTo>
                  <a:cubicBezTo>
                    <a:pt x="275" y="1"/>
                    <a:pt x="0" y="276"/>
                    <a:pt x="0" y="622"/>
                  </a:cubicBezTo>
                  <a:lnTo>
                    <a:pt x="0" y="643"/>
                  </a:lnTo>
                  <a:cubicBezTo>
                    <a:pt x="204" y="632"/>
                    <a:pt x="408" y="622"/>
                    <a:pt x="621" y="622"/>
                  </a:cubicBezTo>
                  <a:cubicBezTo>
                    <a:pt x="835" y="622"/>
                    <a:pt x="1039" y="632"/>
                    <a:pt x="1243" y="643"/>
                  </a:cubicBezTo>
                  <a:lnTo>
                    <a:pt x="1243" y="622"/>
                  </a:lnTo>
                  <a:cubicBezTo>
                    <a:pt x="1243" y="276"/>
                    <a:pt x="967" y="1"/>
                    <a:pt x="62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85;p35">
              <a:extLst>
                <a:ext uri="{FF2B5EF4-FFF2-40B4-BE49-F238E27FC236}">
                  <a16:creationId xmlns:a16="http://schemas.microsoft.com/office/drawing/2014/main" id="{04594068-2860-464C-A39B-7193A3E15D4C}"/>
                </a:ext>
              </a:extLst>
            </p:cNvPr>
            <p:cNvSpPr/>
            <p:nvPr/>
          </p:nvSpPr>
          <p:spPr>
            <a:xfrm rot="669672">
              <a:off x="1712599" y="1596438"/>
              <a:ext cx="239370" cy="201502"/>
            </a:xfrm>
            <a:custGeom>
              <a:avLst/>
              <a:gdLst/>
              <a:ahLst/>
              <a:cxnLst/>
              <a:rect l="l" t="t" r="r" b="b"/>
              <a:pathLst>
                <a:path w="4115" h="3464" extrusionOk="0">
                  <a:moveTo>
                    <a:pt x="2943" y="1"/>
                  </a:moveTo>
                  <a:cubicBezTo>
                    <a:pt x="2943" y="1"/>
                    <a:pt x="448" y="856"/>
                    <a:pt x="30" y="1865"/>
                  </a:cubicBezTo>
                  <a:cubicBezTo>
                    <a:pt x="21" y="1895"/>
                    <a:pt x="0" y="1926"/>
                    <a:pt x="0" y="1946"/>
                  </a:cubicBezTo>
                  <a:cubicBezTo>
                    <a:pt x="254" y="2007"/>
                    <a:pt x="519" y="2068"/>
                    <a:pt x="774" y="2139"/>
                  </a:cubicBezTo>
                  <a:cubicBezTo>
                    <a:pt x="784" y="2099"/>
                    <a:pt x="795" y="2048"/>
                    <a:pt x="815" y="2007"/>
                  </a:cubicBezTo>
                  <a:cubicBezTo>
                    <a:pt x="1069" y="1396"/>
                    <a:pt x="2587" y="876"/>
                    <a:pt x="2587" y="876"/>
                  </a:cubicBezTo>
                  <a:cubicBezTo>
                    <a:pt x="2587" y="876"/>
                    <a:pt x="3289" y="2313"/>
                    <a:pt x="3035" y="2924"/>
                  </a:cubicBezTo>
                  <a:cubicBezTo>
                    <a:pt x="3015" y="2974"/>
                    <a:pt x="2994" y="3015"/>
                    <a:pt x="2974" y="3056"/>
                  </a:cubicBezTo>
                  <a:cubicBezTo>
                    <a:pt x="3208" y="3178"/>
                    <a:pt x="3432" y="3321"/>
                    <a:pt x="3656" y="3463"/>
                  </a:cubicBezTo>
                  <a:cubicBezTo>
                    <a:pt x="3667" y="3443"/>
                    <a:pt x="3687" y="3413"/>
                    <a:pt x="3697" y="3382"/>
                  </a:cubicBezTo>
                  <a:cubicBezTo>
                    <a:pt x="4115" y="2374"/>
                    <a:pt x="2943" y="1"/>
                    <a:pt x="29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86;p35">
              <a:extLst>
                <a:ext uri="{FF2B5EF4-FFF2-40B4-BE49-F238E27FC236}">
                  <a16:creationId xmlns:a16="http://schemas.microsoft.com/office/drawing/2014/main" id="{F2E2EF49-A172-4833-AEAD-7636B453BA07}"/>
                </a:ext>
              </a:extLst>
            </p:cNvPr>
            <p:cNvSpPr/>
            <p:nvPr/>
          </p:nvSpPr>
          <p:spPr>
            <a:xfrm rot="669672">
              <a:off x="1782125" y="1705654"/>
              <a:ext cx="75330" cy="51422"/>
            </a:xfrm>
            <a:custGeom>
              <a:avLst/>
              <a:gdLst/>
              <a:ahLst/>
              <a:cxnLst/>
              <a:rect l="l" t="t" r="r" b="b"/>
              <a:pathLst>
                <a:path w="1295" h="884" extrusionOk="0">
                  <a:moveTo>
                    <a:pt x="589" y="0"/>
                  </a:moveTo>
                  <a:cubicBezTo>
                    <a:pt x="344" y="0"/>
                    <a:pt x="111" y="146"/>
                    <a:pt x="11" y="384"/>
                  </a:cubicBezTo>
                  <a:cubicBezTo>
                    <a:pt x="1" y="394"/>
                    <a:pt x="1" y="394"/>
                    <a:pt x="1" y="405"/>
                  </a:cubicBezTo>
                  <a:cubicBezTo>
                    <a:pt x="398" y="537"/>
                    <a:pt x="785" y="700"/>
                    <a:pt x="1162" y="883"/>
                  </a:cubicBezTo>
                  <a:lnTo>
                    <a:pt x="1162" y="863"/>
                  </a:lnTo>
                  <a:cubicBezTo>
                    <a:pt x="1294" y="547"/>
                    <a:pt x="1141" y="181"/>
                    <a:pt x="826" y="48"/>
                  </a:cubicBezTo>
                  <a:cubicBezTo>
                    <a:pt x="749" y="16"/>
                    <a:pt x="668" y="0"/>
                    <a:pt x="5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87;p35">
              <a:extLst>
                <a:ext uri="{FF2B5EF4-FFF2-40B4-BE49-F238E27FC236}">
                  <a16:creationId xmlns:a16="http://schemas.microsoft.com/office/drawing/2014/main" id="{347A7C28-633C-45F3-B8F3-A7EAD0C30B48}"/>
                </a:ext>
              </a:extLst>
            </p:cNvPr>
            <p:cNvSpPr/>
            <p:nvPr/>
          </p:nvSpPr>
          <p:spPr>
            <a:xfrm rot="669672">
              <a:off x="1894687" y="1797722"/>
              <a:ext cx="211507" cy="203072"/>
            </a:xfrm>
            <a:custGeom>
              <a:avLst/>
              <a:gdLst/>
              <a:ahLst/>
              <a:cxnLst/>
              <a:rect l="l" t="t" r="r" b="b"/>
              <a:pathLst>
                <a:path w="3636" h="3491" extrusionOk="0">
                  <a:moveTo>
                    <a:pt x="2851" y="1"/>
                  </a:moveTo>
                  <a:cubicBezTo>
                    <a:pt x="2022" y="1"/>
                    <a:pt x="596" y="83"/>
                    <a:pt x="61" y="618"/>
                  </a:cubicBezTo>
                  <a:cubicBezTo>
                    <a:pt x="41" y="649"/>
                    <a:pt x="20" y="669"/>
                    <a:pt x="0" y="689"/>
                  </a:cubicBezTo>
                  <a:cubicBezTo>
                    <a:pt x="213" y="842"/>
                    <a:pt x="428" y="995"/>
                    <a:pt x="641" y="1158"/>
                  </a:cubicBezTo>
                  <a:cubicBezTo>
                    <a:pt x="662" y="1128"/>
                    <a:pt x="702" y="1087"/>
                    <a:pt x="733" y="1056"/>
                  </a:cubicBezTo>
                  <a:cubicBezTo>
                    <a:pt x="1060" y="729"/>
                    <a:pt x="1935" y="680"/>
                    <a:pt x="2436" y="680"/>
                  </a:cubicBezTo>
                  <a:cubicBezTo>
                    <a:pt x="2654" y="680"/>
                    <a:pt x="2800" y="689"/>
                    <a:pt x="2800" y="689"/>
                  </a:cubicBezTo>
                  <a:cubicBezTo>
                    <a:pt x="2800" y="689"/>
                    <a:pt x="2902" y="2289"/>
                    <a:pt x="2434" y="2757"/>
                  </a:cubicBezTo>
                  <a:cubicBezTo>
                    <a:pt x="2393" y="2787"/>
                    <a:pt x="2363" y="2818"/>
                    <a:pt x="2322" y="2848"/>
                  </a:cubicBezTo>
                  <a:cubicBezTo>
                    <a:pt x="2495" y="3052"/>
                    <a:pt x="2648" y="3266"/>
                    <a:pt x="2800" y="3490"/>
                  </a:cubicBezTo>
                  <a:lnTo>
                    <a:pt x="2861" y="3429"/>
                  </a:lnTo>
                  <a:cubicBezTo>
                    <a:pt x="3635" y="2655"/>
                    <a:pt x="3472" y="17"/>
                    <a:pt x="3472" y="17"/>
                  </a:cubicBezTo>
                  <a:cubicBezTo>
                    <a:pt x="3472" y="17"/>
                    <a:pt x="3221" y="1"/>
                    <a:pt x="285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88;p35">
              <a:extLst>
                <a:ext uri="{FF2B5EF4-FFF2-40B4-BE49-F238E27FC236}">
                  <a16:creationId xmlns:a16="http://schemas.microsoft.com/office/drawing/2014/main" id="{FA366FD1-5FA4-4D16-AE2D-AD11D2C92181}"/>
                </a:ext>
              </a:extLst>
            </p:cNvPr>
            <p:cNvSpPr/>
            <p:nvPr/>
          </p:nvSpPr>
          <p:spPr>
            <a:xfrm rot="669672">
              <a:off x="1956225" y="1873117"/>
              <a:ext cx="66430" cy="62824"/>
            </a:xfrm>
            <a:custGeom>
              <a:avLst/>
              <a:gdLst/>
              <a:ahLst/>
              <a:cxnLst/>
              <a:rect l="l" t="t" r="r" b="b"/>
              <a:pathLst>
                <a:path w="1142" h="1080" extrusionOk="0">
                  <a:moveTo>
                    <a:pt x="454" y="0"/>
                  </a:moveTo>
                  <a:cubicBezTo>
                    <a:pt x="293" y="0"/>
                    <a:pt x="133" y="61"/>
                    <a:pt x="10" y="184"/>
                  </a:cubicBezTo>
                  <a:cubicBezTo>
                    <a:pt x="1" y="184"/>
                    <a:pt x="1" y="193"/>
                    <a:pt x="1" y="193"/>
                  </a:cubicBezTo>
                  <a:cubicBezTo>
                    <a:pt x="306" y="469"/>
                    <a:pt x="601" y="774"/>
                    <a:pt x="876" y="1080"/>
                  </a:cubicBezTo>
                  <a:cubicBezTo>
                    <a:pt x="886" y="1080"/>
                    <a:pt x="886" y="1069"/>
                    <a:pt x="897" y="1069"/>
                  </a:cubicBezTo>
                  <a:cubicBezTo>
                    <a:pt x="1141" y="825"/>
                    <a:pt x="1141" y="428"/>
                    <a:pt x="897" y="184"/>
                  </a:cubicBezTo>
                  <a:cubicBezTo>
                    <a:pt x="775" y="61"/>
                    <a:pt x="614" y="0"/>
                    <a:pt x="45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89;p35">
              <a:extLst>
                <a:ext uri="{FF2B5EF4-FFF2-40B4-BE49-F238E27FC236}">
                  <a16:creationId xmlns:a16="http://schemas.microsoft.com/office/drawing/2014/main" id="{54A2E2F5-4DAF-409C-9F8D-10E76A4833A8}"/>
                </a:ext>
              </a:extLst>
            </p:cNvPr>
            <p:cNvSpPr/>
            <p:nvPr/>
          </p:nvSpPr>
          <p:spPr>
            <a:xfrm rot="669672">
              <a:off x="2017534" y="2025696"/>
              <a:ext cx="201502" cy="220407"/>
            </a:xfrm>
            <a:custGeom>
              <a:avLst/>
              <a:gdLst/>
              <a:ahLst/>
              <a:cxnLst/>
              <a:rect l="l" t="t" r="r" b="b"/>
              <a:pathLst>
                <a:path w="3464" h="3789" extrusionOk="0">
                  <a:moveTo>
                    <a:pt x="624" y="1"/>
                  </a:moveTo>
                  <a:cubicBezTo>
                    <a:pt x="421" y="1"/>
                    <a:pt x="236" y="27"/>
                    <a:pt x="82" y="91"/>
                  </a:cubicBezTo>
                  <a:cubicBezTo>
                    <a:pt x="52" y="102"/>
                    <a:pt x="21" y="111"/>
                    <a:pt x="0" y="132"/>
                  </a:cubicBezTo>
                  <a:cubicBezTo>
                    <a:pt x="143" y="346"/>
                    <a:pt x="286" y="580"/>
                    <a:pt x="408" y="814"/>
                  </a:cubicBezTo>
                  <a:cubicBezTo>
                    <a:pt x="449" y="784"/>
                    <a:pt x="489" y="763"/>
                    <a:pt x="541" y="753"/>
                  </a:cubicBezTo>
                  <a:cubicBezTo>
                    <a:pt x="634" y="714"/>
                    <a:pt x="748" y="698"/>
                    <a:pt x="872" y="698"/>
                  </a:cubicBezTo>
                  <a:cubicBezTo>
                    <a:pt x="1559" y="698"/>
                    <a:pt x="2587" y="1201"/>
                    <a:pt x="2587" y="1201"/>
                  </a:cubicBezTo>
                  <a:cubicBezTo>
                    <a:pt x="2587" y="1201"/>
                    <a:pt x="2068" y="2709"/>
                    <a:pt x="1457" y="2963"/>
                  </a:cubicBezTo>
                  <a:cubicBezTo>
                    <a:pt x="1416" y="2983"/>
                    <a:pt x="1365" y="3004"/>
                    <a:pt x="1324" y="3014"/>
                  </a:cubicBezTo>
                  <a:cubicBezTo>
                    <a:pt x="1396" y="3269"/>
                    <a:pt x="1467" y="3524"/>
                    <a:pt x="1518" y="3788"/>
                  </a:cubicBezTo>
                  <a:cubicBezTo>
                    <a:pt x="1548" y="3778"/>
                    <a:pt x="1569" y="3768"/>
                    <a:pt x="1600" y="3757"/>
                  </a:cubicBezTo>
                  <a:cubicBezTo>
                    <a:pt x="2618" y="3340"/>
                    <a:pt x="3463" y="835"/>
                    <a:pt x="3463" y="835"/>
                  </a:cubicBezTo>
                  <a:cubicBezTo>
                    <a:pt x="3463" y="835"/>
                    <a:pt x="1758" y="1"/>
                    <a:pt x="62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90;p35">
              <a:extLst>
                <a:ext uri="{FF2B5EF4-FFF2-40B4-BE49-F238E27FC236}">
                  <a16:creationId xmlns:a16="http://schemas.microsoft.com/office/drawing/2014/main" id="{30E1E22C-3F07-4FEB-A536-8E52C31F611D}"/>
                </a:ext>
              </a:extLst>
            </p:cNvPr>
            <p:cNvSpPr/>
            <p:nvPr/>
          </p:nvSpPr>
          <p:spPr>
            <a:xfrm rot="669672">
              <a:off x="2057646" y="2092257"/>
              <a:ext cx="56367" cy="70386"/>
            </a:xfrm>
            <a:custGeom>
              <a:avLst/>
              <a:gdLst/>
              <a:ahLst/>
              <a:cxnLst/>
              <a:rect l="l" t="t" r="r" b="b"/>
              <a:pathLst>
                <a:path w="969" h="1210" extrusionOk="0">
                  <a:moveTo>
                    <a:pt x="257" y="1"/>
                  </a:moveTo>
                  <a:cubicBezTo>
                    <a:pt x="178" y="1"/>
                    <a:pt x="98" y="16"/>
                    <a:pt x="21" y="48"/>
                  </a:cubicBezTo>
                  <a:cubicBezTo>
                    <a:pt x="11" y="58"/>
                    <a:pt x="11" y="58"/>
                    <a:pt x="1" y="58"/>
                  </a:cubicBezTo>
                  <a:cubicBezTo>
                    <a:pt x="184" y="435"/>
                    <a:pt x="347" y="822"/>
                    <a:pt x="480" y="1209"/>
                  </a:cubicBezTo>
                  <a:lnTo>
                    <a:pt x="500" y="1209"/>
                  </a:lnTo>
                  <a:cubicBezTo>
                    <a:pt x="815" y="1077"/>
                    <a:pt x="969" y="710"/>
                    <a:pt x="836" y="395"/>
                  </a:cubicBezTo>
                  <a:cubicBezTo>
                    <a:pt x="736" y="148"/>
                    <a:pt x="502" y="1"/>
                    <a:pt x="25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91;p35">
              <a:extLst>
                <a:ext uri="{FF2B5EF4-FFF2-40B4-BE49-F238E27FC236}">
                  <a16:creationId xmlns:a16="http://schemas.microsoft.com/office/drawing/2014/main" id="{8BB35586-ED6B-4D1A-9C5E-AC59B194D315}"/>
                </a:ext>
              </a:extLst>
            </p:cNvPr>
            <p:cNvSpPr/>
            <p:nvPr/>
          </p:nvSpPr>
          <p:spPr>
            <a:xfrm rot="669672">
              <a:off x="2060824" y="2261937"/>
              <a:ext cx="170671" cy="230470"/>
            </a:xfrm>
            <a:custGeom>
              <a:avLst/>
              <a:gdLst/>
              <a:ahLst/>
              <a:cxnLst/>
              <a:rect l="l" t="t" r="r" b="b"/>
              <a:pathLst>
                <a:path w="2934" h="3962" extrusionOk="0">
                  <a:moveTo>
                    <a:pt x="1" y="0"/>
                  </a:moveTo>
                  <a:cubicBezTo>
                    <a:pt x="51" y="254"/>
                    <a:pt x="92" y="519"/>
                    <a:pt x="123" y="784"/>
                  </a:cubicBezTo>
                  <a:lnTo>
                    <a:pt x="255" y="784"/>
                  </a:lnTo>
                  <a:cubicBezTo>
                    <a:pt x="917" y="784"/>
                    <a:pt x="1976" y="1976"/>
                    <a:pt x="1976" y="1976"/>
                  </a:cubicBezTo>
                  <a:cubicBezTo>
                    <a:pt x="1976" y="1976"/>
                    <a:pt x="927" y="3178"/>
                    <a:pt x="265" y="3187"/>
                  </a:cubicBezTo>
                  <a:cubicBezTo>
                    <a:pt x="214" y="3187"/>
                    <a:pt x="164" y="3178"/>
                    <a:pt x="123" y="3178"/>
                  </a:cubicBezTo>
                  <a:cubicBezTo>
                    <a:pt x="92" y="3443"/>
                    <a:pt x="51" y="3707"/>
                    <a:pt x="1" y="3962"/>
                  </a:cubicBezTo>
                  <a:lnTo>
                    <a:pt x="92" y="3962"/>
                  </a:lnTo>
                  <a:cubicBezTo>
                    <a:pt x="1192" y="3962"/>
                    <a:pt x="2934" y="1976"/>
                    <a:pt x="2934" y="1976"/>
                  </a:cubicBezTo>
                  <a:cubicBezTo>
                    <a:pt x="2934" y="1976"/>
                    <a:pt x="1182" y="0"/>
                    <a:pt x="9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92;p35">
              <a:extLst>
                <a:ext uri="{FF2B5EF4-FFF2-40B4-BE49-F238E27FC236}">
                  <a16:creationId xmlns:a16="http://schemas.microsoft.com/office/drawing/2014/main" id="{65050C90-C3D8-4278-918A-39E19F648AC4}"/>
                </a:ext>
              </a:extLst>
            </p:cNvPr>
            <p:cNvSpPr/>
            <p:nvPr/>
          </p:nvSpPr>
          <p:spPr>
            <a:xfrm rot="669672">
              <a:off x="2071381" y="2329693"/>
              <a:ext cx="37985" cy="72945"/>
            </a:xfrm>
            <a:custGeom>
              <a:avLst/>
              <a:gdLst/>
              <a:ahLst/>
              <a:cxnLst/>
              <a:rect l="l" t="t" r="r" b="b"/>
              <a:pathLst>
                <a:path w="653" h="1254" extrusionOk="0">
                  <a:moveTo>
                    <a:pt x="1" y="0"/>
                  </a:moveTo>
                  <a:cubicBezTo>
                    <a:pt x="21" y="215"/>
                    <a:pt x="21" y="428"/>
                    <a:pt x="21" y="632"/>
                  </a:cubicBezTo>
                  <a:cubicBezTo>
                    <a:pt x="21" y="846"/>
                    <a:pt x="21" y="1050"/>
                    <a:pt x="10" y="1253"/>
                  </a:cubicBezTo>
                  <a:lnTo>
                    <a:pt x="21" y="1253"/>
                  </a:lnTo>
                  <a:cubicBezTo>
                    <a:pt x="367" y="1253"/>
                    <a:pt x="652" y="968"/>
                    <a:pt x="652" y="622"/>
                  </a:cubicBezTo>
                  <a:cubicBezTo>
                    <a:pt x="652" y="285"/>
                    <a:pt x="367" y="0"/>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93;p35">
              <a:extLst>
                <a:ext uri="{FF2B5EF4-FFF2-40B4-BE49-F238E27FC236}">
                  <a16:creationId xmlns:a16="http://schemas.microsoft.com/office/drawing/2014/main" id="{3DB83A09-3DDA-4812-A49B-4D3920AAFF80}"/>
                </a:ext>
              </a:extLst>
            </p:cNvPr>
            <p:cNvSpPr/>
            <p:nvPr/>
          </p:nvSpPr>
          <p:spPr>
            <a:xfrm rot="669672">
              <a:off x="1927927" y="2479625"/>
              <a:ext cx="202083" cy="220930"/>
            </a:xfrm>
            <a:custGeom>
              <a:avLst/>
              <a:gdLst/>
              <a:ahLst/>
              <a:cxnLst/>
              <a:rect l="l" t="t" r="r" b="b"/>
              <a:pathLst>
                <a:path w="3474" h="3798" extrusionOk="0">
                  <a:moveTo>
                    <a:pt x="1518" y="0"/>
                  </a:moveTo>
                  <a:cubicBezTo>
                    <a:pt x="1467" y="265"/>
                    <a:pt x="1406" y="520"/>
                    <a:pt x="1335" y="774"/>
                  </a:cubicBezTo>
                  <a:cubicBezTo>
                    <a:pt x="1376" y="785"/>
                    <a:pt x="1416" y="805"/>
                    <a:pt x="1457" y="826"/>
                  </a:cubicBezTo>
                  <a:cubicBezTo>
                    <a:pt x="2078" y="1080"/>
                    <a:pt x="2587" y="2587"/>
                    <a:pt x="2587" y="2587"/>
                  </a:cubicBezTo>
                  <a:cubicBezTo>
                    <a:pt x="2587" y="2587"/>
                    <a:pt x="1560" y="3101"/>
                    <a:pt x="870" y="3101"/>
                  </a:cubicBezTo>
                  <a:cubicBezTo>
                    <a:pt x="747" y="3101"/>
                    <a:pt x="635" y="3084"/>
                    <a:pt x="541" y="3046"/>
                  </a:cubicBezTo>
                  <a:lnTo>
                    <a:pt x="418" y="2985"/>
                  </a:lnTo>
                  <a:cubicBezTo>
                    <a:pt x="286" y="3219"/>
                    <a:pt x="154" y="3443"/>
                    <a:pt x="0" y="3667"/>
                  </a:cubicBezTo>
                  <a:cubicBezTo>
                    <a:pt x="31" y="3677"/>
                    <a:pt x="62" y="3687"/>
                    <a:pt x="93" y="3707"/>
                  </a:cubicBezTo>
                  <a:cubicBezTo>
                    <a:pt x="245" y="3771"/>
                    <a:pt x="429" y="3798"/>
                    <a:pt x="631" y="3798"/>
                  </a:cubicBezTo>
                  <a:cubicBezTo>
                    <a:pt x="1764" y="3798"/>
                    <a:pt x="3474" y="2954"/>
                    <a:pt x="3474" y="2954"/>
                  </a:cubicBezTo>
                  <a:cubicBezTo>
                    <a:pt x="3474" y="2954"/>
                    <a:pt x="2618" y="448"/>
                    <a:pt x="1600" y="31"/>
                  </a:cubicBezTo>
                  <a:cubicBezTo>
                    <a:pt x="1579" y="21"/>
                    <a:pt x="1548" y="11"/>
                    <a:pt x="151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94;p35">
              <a:extLst>
                <a:ext uri="{FF2B5EF4-FFF2-40B4-BE49-F238E27FC236}">
                  <a16:creationId xmlns:a16="http://schemas.microsoft.com/office/drawing/2014/main" id="{D581E7F2-36CC-456A-99DC-CB545BE20ABB}"/>
                </a:ext>
              </a:extLst>
            </p:cNvPr>
            <p:cNvSpPr/>
            <p:nvPr/>
          </p:nvSpPr>
          <p:spPr>
            <a:xfrm rot="669672">
              <a:off x="1967947" y="2550191"/>
              <a:ext cx="56309" cy="70386"/>
            </a:xfrm>
            <a:custGeom>
              <a:avLst/>
              <a:gdLst/>
              <a:ahLst/>
              <a:cxnLst/>
              <a:rect l="l" t="t" r="r" b="b"/>
              <a:pathLst>
                <a:path w="968" h="1210" extrusionOk="0">
                  <a:moveTo>
                    <a:pt x="478" y="0"/>
                  </a:moveTo>
                  <a:cubicBezTo>
                    <a:pt x="336" y="398"/>
                    <a:pt x="184" y="785"/>
                    <a:pt x="0" y="1152"/>
                  </a:cubicBezTo>
                  <a:lnTo>
                    <a:pt x="10" y="1161"/>
                  </a:lnTo>
                  <a:cubicBezTo>
                    <a:pt x="90" y="1194"/>
                    <a:pt x="172" y="1209"/>
                    <a:pt x="253" y="1209"/>
                  </a:cubicBezTo>
                  <a:cubicBezTo>
                    <a:pt x="502" y="1209"/>
                    <a:pt x="735" y="1064"/>
                    <a:pt x="835" y="826"/>
                  </a:cubicBezTo>
                  <a:cubicBezTo>
                    <a:pt x="967" y="500"/>
                    <a:pt x="815" y="133"/>
                    <a:pt x="48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95;p35">
              <a:extLst>
                <a:ext uri="{FF2B5EF4-FFF2-40B4-BE49-F238E27FC236}">
                  <a16:creationId xmlns:a16="http://schemas.microsoft.com/office/drawing/2014/main" id="{ED9A237A-E6AD-40E6-8048-F2692B116755}"/>
                </a:ext>
              </a:extLst>
            </p:cNvPr>
            <p:cNvSpPr/>
            <p:nvPr/>
          </p:nvSpPr>
          <p:spPr>
            <a:xfrm rot="669672">
              <a:off x="1724600" y="2662553"/>
              <a:ext cx="212147" cy="203014"/>
            </a:xfrm>
            <a:custGeom>
              <a:avLst/>
              <a:gdLst/>
              <a:ahLst/>
              <a:cxnLst/>
              <a:rect l="l" t="t" r="r" b="b"/>
              <a:pathLst>
                <a:path w="3647" h="3490" extrusionOk="0">
                  <a:moveTo>
                    <a:pt x="2802" y="0"/>
                  </a:moveTo>
                  <a:cubicBezTo>
                    <a:pt x="2649" y="224"/>
                    <a:pt x="2496" y="439"/>
                    <a:pt x="2323" y="652"/>
                  </a:cubicBezTo>
                  <a:cubicBezTo>
                    <a:pt x="2364" y="672"/>
                    <a:pt x="2395" y="703"/>
                    <a:pt x="2435" y="744"/>
                  </a:cubicBezTo>
                  <a:cubicBezTo>
                    <a:pt x="2904" y="1213"/>
                    <a:pt x="2802" y="2801"/>
                    <a:pt x="2802" y="2801"/>
                  </a:cubicBezTo>
                  <a:cubicBezTo>
                    <a:pt x="2802" y="2801"/>
                    <a:pt x="2635" y="2813"/>
                    <a:pt x="2394" y="2813"/>
                  </a:cubicBezTo>
                  <a:cubicBezTo>
                    <a:pt x="1887" y="2813"/>
                    <a:pt x="1051" y="2762"/>
                    <a:pt x="734" y="2444"/>
                  </a:cubicBezTo>
                  <a:cubicBezTo>
                    <a:pt x="704" y="2404"/>
                    <a:pt x="673" y="2374"/>
                    <a:pt x="643" y="2333"/>
                  </a:cubicBezTo>
                  <a:cubicBezTo>
                    <a:pt x="439" y="2506"/>
                    <a:pt x="225" y="2659"/>
                    <a:pt x="1" y="2811"/>
                  </a:cubicBezTo>
                  <a:lnTo>
                    <a:pt x="62" y="2872"/>
                  </a:lnTo>
                  <a:cubicBezTo>
                    <a:pt x="597" y="3407"/>
                    <a:pt x="2023" y="3490"/>
                    <a:pt x="2853" y="3490"/>
                  </a:cubicBezTo>
                  <a:cubicBezTo>
                    <a:pt x="3223" y="3490"/>
                    <a:pt x="3474" y="3474"/>
                    <a:pt x="3474" y="3474"/>
                  </a:cubicBezTo>
                  <a:cubicBezTo>
                    <a:pt x="3474" y="3474"/>
                    <a:pt x="3647" y="846"/>
                    <a:pt x="2863" y="72"/>
                  </a:cubicBezTo>
                  <a:cubicBezTo>
                    <a:pt x="2843" y="41"/>
                    <a:pt x="2822" y="21"/>
                    <a:pt x="280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96;p35">
              <a:extLst>
                <a:ext uri="{FF2B5EF4-FFF2-40B4-BE49-F238E27FC236}">
                  <a16:creationId xmlns:a16="http://schemas.microsoft.com/office/drawing/2014/main" id="{47DFD907-EF85-44DD-A3BD-42CB5C92EFE2}"/>
                </a:ext>
              </a:extLst>
            </p:cNvPr>
            <p:cNvSpPr/>
            <p:nvPr/>
          </p:nvSpPr>
          <p:spPr>
            <a:xfrm rot="669672">
              <a:off x="1788971" y="2723504"/>
              <a:ext cx="66372" cy="63464"/>
            </a:xfrm>
            <a:custGeom>
              <a:avLst/>
              <a:gdLst/>
              <a:ahLst/>
              <a:cxnLst/>
              <a:rect l="l" t="t" r="r" b="b"/>
              <a:pathLst>
                <a:path w="1141" h="1091" extrusionOk="0">
                  <a:moveTo>
                    <a:pt x="887" y="1"/>
                  </a:moveTo>
                  <a:cubicBezTo>
                    <a:pt x="611" y="317"/>
                    <a:pt x="306" y="612"/>
                    <a:pt x="0" y="887"/>
                  </a:cubicBezTo>
                  <a:cubicBezTo>
                    <a:pt x="0" y="897"/>
                    <a:pt x="11" y="897"/>
                    <a:pt x="11" y="908"/>
                  </a:cubicBezTo>
                  <a:cubicBezTo>
                    <a:pt x="133" y="1030"/>
                    <a:pt x="293" y="1091"/>
                    <a:pt x="454" y="1091"/>
                  </a:cubicBezTo>
                  <a:cubicBezTo>
                    <a:pt x="614" y="1091"/>
                    <a:pt x="774" y="1030"/>
                    <a:pt x="897" y="908"/>
                  </a:cubicBezTo>
                  <a:cubicBezTo>
                    <a:pt x="1141" y="663"/>
                    <a:pt x="1141" y="266"/>
                    <a:pt x="897" y="21"/>
                  </a:cubicBezTo>
                  <a:cubicBezTo>
                    <a:pt x="897" y="11"/>
                    <a:pt x="887" y="11"/>
                    <a:pt x="887"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97;p35">
              <a:extLst>
                <a:ext uri="{FF2B5EF4-FFF2-40B4-BE49-F238E27FC236}">
                  <a16:creationId xmlns:a16="http://schemas.microsoft.com/office/drawing/2014/main" id="{A3A9BEC8-8DF8-49A6-AE74-F43D6E01F1B2}"/>
                </a:ext>
              </a:extLst>
            </p:cNvPr>
            <p:cNvSpPr/>
            <p:nvPr/>
          </p:nvSpPr>
          <p:spPr>
            <a:xfrm rot="669672">
              <a:off x="1478257" y="2786911"/>
              <a:ext cx="239429" cy="201443"/>
            </a:xfrm>
            <a:custGeom>
              <a:avLst/>
              <a:gdLst/>
              <a:ahLst/>
              <a:cxnLst/>
              <a:rect l="l" t="t" r="r" b="b"/>
              <a:pathLst>
                <a:path w="4116" h="3463" extrusionOk="0">
                  <a:moveTo>
                    <a:pt x="3658" y="0"/>
                  </a:moveTo>
                  <a:cubicBezTo>
                    <a:pt x="3443" y="143"/>
                    <a:pt x="3209" y="285"/>
                    <a:pt x="2985" y="408"/>
                  </a:cubicBezTo>
                  <a:cubicBezTo>
                    <a:pt x="3006" y="448"/>
                    <a:pt x="3026" y="489"/>
                    <a:pt x="3046" y="540"/>
                  </a:cubicBezTo>
                  <a:cubicBezTo>
                    <a:pt x="3301" y="1151"/>
                    <a:pt x="2588" y="2587"/>
                    <a:pt x="2588" y="2587"/>
                  </a:cubicBezTo>
                  <a:cubicBezTo>
                    <a:pt x="2588" y="2587"/>
                    <a:pt x="1081" y="2068"/>
                    <a:pt x="826" y="1457"/>
                  </a:cubicBezTo>
                  <a:cubicBezTo>
                    <a:pt x="806" y="1416"/>
                    <a:pt x="786" y="1376"/>
                    <a:pt x="775" y="1324"/>
                  </a:cubicBezTo>
                  <a:cubicBezTo>
                    <a:pt x="521" y="1406"/>
                    <a:pt x="266" y="1467"/>
                    <a:pt x="1" y="1518"/>
                  </a:cubicBezTo>
                  <a:cubicBezTo>
                    <a:pt x="12" y="1548"/>
                    <a:pt x="21" y="1579"/>
                    <a:pt x="32" y="1600"/>
                  </a:cubicBezTo>
                  <a:cubicBezTo>
                    <a:pt x="460" y="2618"/>
                    <a:pt x="2954" y="3463"/>
                    <a:pt x="2954" y="3463"/>
                  </a:cubicBezTo>
                  <a:cubicBezTo>
                    <a:pt x="2954" y="3463"/>
                    <a:pt x="4115" y="1090"/>
                    <a:pt x="3698" y="82"/>
                  </a:cubicBezTo>
                  <a:cubicBezTo>
                    <a:pt x="3688" y="52"/>
                    <a:pt x="3678" y="21"/>
                    <a:pt x="3658"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98;p35">
              <a:extLst>
                <a:ext uri="{FF2B5EF4-FFF2-40B4-BE49-F238E27FC236}">
                  <a16:creationId xmlns:a16="http://schemas.microsoft.com/office/drawing/2014/main" id="{5D1DB634-11E8-4E41-98B9-0ABFA84DBACA}"/>
                </a:ext>
              </a:extLst>
            </p:cNvPr>
            <p:cNvSpPr/>
            <p:nvPr/>
          </p:nvSpPr>
          <p:spPr>
            <a:xfrm rot="669672">
              <a:off x="1562323" y="2825707"/>
              <a:ext cx="75330" cy="51422"/>
            </a:xfrm>
            <a:custGeom>
              <a:avLst/>
              <a:gdLst/>
              <a:ahLst/>
              <a:cxnLst/>
              <a:rect l="l" t="t" r="r" b="b"/>
              <a:pathLst>
                <a:path w="1295" h="884" extrusionOk="0">
                  <a:moveTo>
                    <a:pt x="1152" y="0"/>
                  </a:moveTo>
                  <a:cubicBezTo>
                    <a:pt x="775" y="184"/>
                    <a:pt x="399" y="347"/>
                    <a:pt x="1" y="489"/>
                  </a:cubicBezTo>
                  <a:lnTo>
                    <a:pt x="1" y="500"/>
                  </a:lnTo>
                  <a:cubicBezTo>
                    <a:pt x="101" y="738"/>
                    <a:pt x="335" y="883"/>
                    <a:pt x="583" y="883"/>
                  </a:cubicBezTo>
                  <a:cubicBezTo>
                    <a:pt x="664" y="883"/>
                    <a:pt x="746" y="868"/>
                    <a:pt x="826" y="836"/>
                  </a:cubicBezTo>
                  <a:cubicBezTo>
                    <a:pt x="1142" y="704"/>
                    <a:pt x="1295" y="337"/>
                    <a:pt x="1162" y="21"/>
                  </a:cubicBezTo>
                  <a:cubicBezTo>
                    <a:pt x="1162" y="11"/>
                    <a:pt x="1152" y="11"/>
                    <a:pt x="115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99;p35">
              <a:extLst>
                <a:ext uri="{FF2B5EF4-FFF2-40B4-BE49-F238E27FC236}">
                  <a16:creationId xmlns:a16="http://schemas.microsoft.com/office/drawing/2014/main" id="{B32D15B1-1108-4A85-B3F9-4A6F0E48CDEB}"/>
                </a:ext>
              </a:extLst>
            </p:cNvPr>
            <p:cNvSpPr/>
            <p:nvPr/>
          </p:nvSpPr>
          <p:spPr>
            <a:xfrm rot="669672">
              <a:off x="1232121" y="2828421"/>
              <a:ext cx="231110" cy="170671"/>
            </a:xfrm>
            <a:custGeom>
              <a:avLst/>
              <a:gdLst/>
              <a:ahLst/>
              <a:cxnLst/>
              <a:rect l="l" t="t" r="r" b="b"/>
              <a:pathLst>
                <a:path w="3973" h="2934" extrusionOk="0">
                  <a:moveTo>
                    <a:pt x="3962" y="0"/>
                  </a:moveTo>
                  <a:cubicBezTo>
                    <a:pt x="3708" y="51"/>
                    <a:pt x="3443" y="92"/>
                    <a:pt x="3178" y="123"/>
                  </a:cubicBezTo>
                  <a:cubicBezTo>
                    <a:pt x="3178" y="173"/>
                    <a:pt x="3188" y="214"/>
                    <a:pt x="3188" y="265"/>
                  </a:cubicBezTo>
                  <a:cubicBezTo>
                    <a:pt x="3188" y="927"/>
                    <a:pt x="1986" y="1986"/>
                    <a:pt x="1986" y="1986"/>
                  </a:cubicBezTo>
                  <a:cubicBezTo>
                    <a:pt x="1986" y="1986"/>
                    <a:pt x="785" y="927"/>
                    <a:pt x="785" y="265"/>
                  </a:cubicBezTo>
                  <a:lnTo>
                    <a:pt x="785" y="123"/>
                  </a:lnTo>
                  <a:cubicBezTo>
                    <a:pt x="520" y="92"/>
                    <a:pt x="266" y="62"/>
                    <a:pt x="1" y="10"/>
                  </a:cubicBezTo>
                  <a:lnTo>
                    <a:pt x="1" y="102"/>
                  </a:lnTo>
                  <a:cubicBezTo>
                    <a:pt x="1" y="1192"/>
                    <a:pt x="1986" y="2934"/>
                    <a:pt x="1986" y="2934"/>
                  </a:cubicBezTo>
                  <a:cubicBezTo>
                    <a:pt x="1986" y="2934"/>
                    <a:pt x="3973" y="1192"/>
                    <a:pt x="3962" y="92"/>
                  </a:cubicBezTo>
                  <a:lnTo>
                    <a:pt x="3962"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00;p35">
              <a:extLst>
                <a:ext uri="{FF2B5EF4-FFF2-40B4-BE49-F238E27FC236}">
                  <a16:creationId xmlns:a16="http://schemas.microsoft.com/office/drawing/2014/main" id="{AA25EF11-F190-456D-BB39-0A177E09D050}"/>
                </a:ext>
              </a:extLst>
            </p:cNvPr>
            <p:cNvSpPr/>
            <p:nvPr/>
          </p:nvSpPr>
          <p:spPr>
            <a:xfrm rot="669672">
              <a:off x="1321840" y="2839493"/>
              <a:ext cx="72945" cy="37403"/>
            </a:xfrm>
            <a:custGeom>
              <a:avLst/>
              <a:gdLst/>
              <a:ahLst/>
              <a:cxnLst/>
              <a:rect l="l" t="t" r="r" b="b"/>
              <a:pathLst>
                <a:path w="1254" h="643" extrusionOk="0">
                  <a:moveTo>
                    <a:pt x="1" y="0"/>
                  </a:moveTo>
                  <a:lnTo>
                    <a:pt x="1" y="21"/>
                  </a:lnTo>
                  <a:cubicBezTo>
                    <a:pt x="1" y="367"/>
                    <a:pt x="286" y="642"/>
                    <a:pt x="632" y="642"/>
                  </a:cubicBezTo>
                  <a:cubicBezTo>
                    <a:pt x="979" y="642"/>
                    <a:pt x="1254" y="367"/>
                    <a:pt x="1254" y="21"/>
                  </a:cubicBezTo>
                  <a:lnTo>
                    <a:pt x="1254" y="0"/>
                  </a:lnTo>
                  <a:cubicBezTo>
                    <a:pt x="1040" y="11"/>
                    <a:pt x="826" y="21"/>
                    <a:pt x="612" y="21"/>
                  </a:cubicBezTo>
                  <a:cubicBezTo>
                    <a:pt x="408" y="21"/>
                    <a:pt x="205" y="11"/>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01;p35">
              <a:extLst>
                <a:ext uri="{FF2B5EF4-FFF2-40B4-BE49-F238E27FC236}">
                  <a16:creationId xmlns:a16="http://schemas.microsoft.com/office/drawing/2014/main" id="{09138B61-8CB0-4E75-96F5-D3CC256B514C}"/>
                </a:ext>
              </a:extLst>
            </p:cNvPr>
            <p:cNvSpPr/>
            <p:nvPr/>
          </p:nvSpPr>
          <p:spPr>
            <a:xfrm rot="669672">
              <a:off x="1005601" y="2694249"/>
              <a:ext cx="239370" cy="202083"/>
            </a:xfrm>
            <a:custGeom>
              <a:avLst/>
              <a:gdLst/>
              <a:ahLst/>
              <a:cxnLst/>
              <a:rect l="l" t="t" r="r" b="b"/>
              <a:pathLst>
                <a:path w="4115" h="3474" extrusionOk="0">
                  <a:moveTo>
                    <a:pt x="449" y="1"/>
                  </a:moveTo>
                  <a:lnTo>
                    <a:pt x="418" y="92"/>
                  </a:lnTo>
                  <a:cubicBezTo>
                    <a:pt x="0" y="1101"/>
                    <a:pt x="1161" y="3473"/>
                    <a:pt x="1161" y="3473"/>
                  </a:cubicBezTo>
                  <a:cubicBezTo>
                    <a:pt x="1161" y="3473"/>
                    <a:pt x="3667" y="2618"/>
                    <a:pt x="4084" y="1599"/>
                  </a:cubicBezTo>
                  <a:cubicBezTo>
                    <a:pt x="4095" y="1569"/>
                    <a:pt x="4104" y="1549"/>
                    <a:pt x="4115" y="1518"/>
                  </a:cubicBezTo>
                  <a:cubicBezTo>
                    <a:pt x="3850" y="1467"/>
                    <a:pt x="3595" y="1396"/>
                    <a:pt x="3341" y="1325"/>
                  </a:cubicBezTo>
                  <a:cubicBezTo>
                    <a:pt x="3330" y="1375"/>
                    <a:pt x="3310" y="1416"/>
                    <a:pt x="3290" y="1457"/>
                  </a:cubicBezTo>
                  <a:cubicBezTo>
                    <a:pt x="3045" y="2068"/>
                    <a:pt x="1528" y="2588"/>
                    <a:pt x="1528" y="2588"/>
                  </a:cubicBezTo>
                  <a:cubicBezTo>
                    <a:pt x="1528" y="2588"/>
                    <a:pt x="815" y="1151"/>
                    <a:pt x="1069" y="540"/>
                  </a:cubicBezTo>
                  <a:lnTo>
                    <a:pt x="1131" y="418"/>
                  </a:lnTo>
                  <a:cubicBezTo>
                    <a:pt x="897" y="286"/>
                    <a:pt x="673" y="153"/>
                    <a:pt x="449"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02;p35">
              <a:extLst>
                <a:ext uri="{FF2B5EF4-FFF2-40B4-BE49-F238E27FC236}">
                  <a16:creationId xmlns:a16="http://schemas.microsoft.com/office/drawing/2014/main" id="{86B301E5-F0A6-4E2A-A416-151292D6B206}"/>
                </a:ext>
              </a:extLst>
            </p:cNvPr>
            <p:cNvSpPr/>
            <p:nvPr/>
          </p:nvSpPr>
          <p:spPr>
            <a:xfrm rot="669672">
              <a:off x="1099517" y="2735572"/>
              <a:ext cx="75272" cy="51132"/>
            </a:xfrm>
            <a:custGeom>
              <a:avLst/>
              <a:gdLst/>
              <a:ahLst/>
              <a:cxnLst/>
              <a:rect l="l" t="t" r="r" b="b"/>
              <a:pathLst>
                <a:path w="1294" h="879" extrusionOk="0">
                  <a:moveTo>
                    <a:pt x="143" y="1"/>
                  </a:moveTo>
                  <a:lnTo>
                    <a:pt x="133" y="11"/>
                  </a:lnTo>
                  <a:cubicBezTo>
                    <a:pt x="0" y="337"/>
                    <a:pt x="153" y="704"/>
                    <a:pt x="479" y="836"/>
                  </a:cubicBezTo>
                  <a:cubicBezTo>
                    <a:pt x="553" y="864"/>
                    <a:pt x="629" y="878"/>
                    <a:pt x="705" y="878"/>
                  </a:cubicBezTo>
                  <a:cubicBezTo>
                    <a:pt x="953" y="878"/>
                    <a:pt x="1192" y="732"/>
                    <a:pt x="1294" y="490"/>
                  </a:cubicBezTo>
                  <a:lnTo>
                    <a:pt x="1294" y="480"/>
                  </a:lnTo>
                  <a:cubicBezTo>
                    <a:pt x="896" y="337"/>
                    <a:pt x="520" y="184"/>
                    <a:pt x="1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03;p35">
              <a:extLst>
                <a:ext uri="{FF2B5EF4-FFF2-40B4-BE49-F238E27FC236}">
                  <a16:creationId xmlns:a16="http://schemas.microsoft.com/office/drawing/2014/main" id="{698B8565-3D4E-4B2D-B800-DBD92CE8B49C}"/>
                </a:ext>
              </a:extLst>
            </p:cNvPr>
            <p:cNvSpPr/>
            <p:nvPr/>
          </p:nvSpPr>
          <p:spPr>
            <a:xfrm rot="669672">
              <a:off x="850109" y="2491916"/>
              <a:ext cx="212787" cy="202956"/>
            </a:xfrm>
            <a:custGeom>
              <a:avLst/>
              <a:gdLst/>
              <a:ahLst/>
              <a:cxnLst/>
              <a:rect l="l" t="t" r="r" b="b"/>
              <a:pathLst>
                <a:path w="3658" h="3489" extrusionOk="0">
                  <a:moveTo>
                    <a:pt x="846" y="0"/>
                  </a:moveTo>
                  <a:cubicBezTo>
                    <a:pt x="826" y="21"/>
                    <a:pt x="805" y="41"/>
                    <a:pt x="775" y="61"/>
                  </a:cubicBezTo>
                  <a:cubicBezTo>
                    <a:pt x="1" y="845"/>
                    <a:pt x="184" y="3473"/>
                    <a:pt x="184" y="3473"/>
                  </a:cubicBezTo>
                  <a:cubicBezTo>
                    <a:pt x="184" y="3473"/>
                    <a:pt x="432" y="3489"/>
                    <a:pt x="798" y="3489"/>
                  </a:cubicBezTo>
                  <a:cubicBezTo>
                    <a:pt x="1627" y="3489"/>
                    <a:pt x="3059" y="3406"/>
                    <a:pt x="3596" y="2862"/>
                  </a:cubicBezTo>
                  <a:lnTo>
                    <a:pt x="3657" y="2800"/>
                  </a:lnTo>
                  <a:cubicBezTo>
                    <a:pt x="3433" y="2648"/>
                    <a:pt x="3219" y="2495"/>
                    <a:pt x="3005" y="2332"/>
                  </a:cubicBezTo>
                  <a:cubicBezTo>
                    <a:pt x="2985" y="2363"/>
                    <a:pt x="2954" y="2404"/>
                    <a:pt x="2913" y="2434"/>
                  </a:cubicBezTo>
                  <a:cubicBezTo>
                    <a:pt x="2587" y="2760"/>
                    <a:pt x="1716" y="2810"/>
                    <a:pt x="1218" y="2810"/>
                  </a:cubicBezTo>
                  <a:cubicBezTo>
                    <a:pt x="1002" y="2810"/>
                    <a:pt x="856" y="2800"/>
                    <a:pt x="856" y="2800"/>
                  </a:cubicBezTo>
                  <a:cubicBezTo>
                    <a:pt x="856" y="2800"/>
                    <a:pt x="744" y="1202"/>
                    <a:pt x="1213" y="733"/>
                  </a:cubicBezTo>
                  <a:cubicBezTo>
                    <a:pt x="1243" y="702"/>
                    <a:pt x="1284" y="672"/>
                    <a:pt x="1315" y="641"/>
                  </a:cubicBezTo>
                  <a:cubicBezTo>
                    <a:pt x="1152" y="438"/>
                    <a:pt x="999" y="224"/>
                    <a:pt x="846"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04;p35">
              <a:extLst>
                <a:ext uri="{FF2B5EF4-FFF2-40B4-BE49-F238E27FC236}">
                  <a16:creationId xmlns:a16="http://schemas.microsoft.com/office/drawing/2014/main" id="{9A3920A4-7CDD-482B-8168-D4FD296958FE}"/>
                </a:ext>
              </a:extLst>
            </p:cNvPr>
            <p:cNvSpPr/>
            <p:nvPr/>
          </p:nvSpPr>
          <p:spPr>
            <a:xfrm rot="669672">
              <a:off x="934277" y="2556767"/>
              <a:ext cx="67012" cy="62882"/>
            </a:xfrm>
            <a:custGeom>
              <a:avLst/>
              <a:gdLst/>
              <a:ahLst/>
              <a:cxnLst/>
              <a:rect l="l" t="t" r="r" b="b"/>
              <a:pathLst>
                <a:path w="1152" h="1081" extrusionOk="0">
                  <a:moveTo>
                    <a:pt x="265" y="1"/>
                  </a:moveTo>
                  <a:cubicBezTo>
                    <a:pt x="255" y="1"/>
                    <a:pt x="255" y="11"/>
                    <a:pt x="245" y="11"/>
                  </a:cubicBezTo>
                  <a:cubicBezTo>
                    <a:pt x="0" y="255"/>
                    <a:pt x="0" y="653"/>
                    <a:pt x="245" y="897"/>
                  </a:cubicBezTo>
                  <a:cubicBezTo>
                    <a:pt x="367" y="1019"/>
                    <a:pt x="527" y="1080"/>
                    <a:pt x="688" y="1080"/>
                  </a:cubicBezTo>
                  <a:cubicBezTo>
                    <a:pt x="848" y="1080"/>
                    <a:pt x="1009" y="1019"/>
                    <a:pt x="1131" y="897"/>
                  </a:cubicBezTo>
                  <a:cubicBezTo>
                    <a:pt x="1141" y="897"/>
                    <a:pt x="1141" y="886"/>
                    <a:pt x="1152" y="886"/>
                  </a:cubicBezTo>
                  <a:cubicBezTo>
                    <a:pt x="835" y="601"/>
                    <a:pt x="540" y="316"/>
                    <a:pt x="265"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05;p35">
              <a:extLst>
                <a:ext uri="{FF2B5EF4-FFF2-40B4-BE49-F238E27FC236}">
                  <a16:creationId xmlns:a16="http://schemas.microsoft.com/office/drawing/2014/main" id="{91CC9094-0040-45E9-AFF9-F60716E4D321}"/>
                </a:ext>
              </a:extLst>
            </p:cNvPr>
            <p:cNvSpPr/>
            <p:nvPr/>
          </p:nvSpPr>
          <p:spPr>
            <a:xfrm rot="669672">
              <a:off x="737879" y="2246604"/>
              <a:ext cx="201502" cy="220581"/>
            </a:xfrm>
            <a:custGeom>
              <a:avLst/>
              <a:gdLst/>
              <a:ahLst/>
              <a:cxnLst/>
              <a:rect l="l" t="t" r="r" b="b"/>
              <a:pathLst>
                <a:path w="3464" h="3792" extrusionOk="0">
                  <a:moveTo>
                    <a:pt x="1935" y="0"/>
                  </a:moveTo>
                  <a:cubicBezTo>
                    <a:pt x="1915" y="10"/>
                    <a:pt x="1884" y="30"/>
                    <a:pt x="1854" y="41"/>
                  </a:cubicBezTo>
                  <a:cubicBezTo>
                    <a:pt x="845" y="458"/>
                    <a:pt x="0" y="2964"/>
                    <a:pt x="0" y="2964"/>
                  </a:cubicBezTo>
                  <a:cubicBezTo>
                    <a:pt x="0" y="2964"/>
                    <a:pt x="1692" y="3791"/>
                    <a:pt x="2826" y="3791"/>
                  </a:cubicBezTo>
                  <a:cubicBezTo>
                    <a:pt x="3035" y="3791"/>
                    <a:pt x="3225" y="3763"/>
                    <a:pt x="3382" y="3697"/>
                  </a:cubicBezTo>
                  <a:cubicBezTo>
                    <a:pt x="3412" y="3687"/>
                    <a:pt x="3443" y="3676"/>
                    <a:pt x="3463" y="3667"/>
                  </a:cubicBezTo>
                  <a:cubicBezTo>
                    <a:pt x="3321" y="3443"/>
                    <a:pt x="3178" y="3219"/>
                    <a:pt x="3045" y="2984"/>
                  </a:cubicBezTo>
                  <a:cubicBezTo>
                    <a:pt x="3015" y="3004"/>
                    <a:pt x="2964" y="3025"/>
                    <a:pt x="2923" y="3045"/>
                  </a:cubicBezTo>
                  <a:cubicBezTo>
                    <a:pt x="2829" y="3084"/>
                    <a:pt x="2716" y="3101"/>
                    <a:pt x="2591" y="3101"/>
                  </a:cubicBezTo>
                  <a:cubicBezTo>
                    <a:pt x="1905" y="3101"/>
                    <a:pt x="876" y="2597"/>
                    <a:pt x="876" y="2597"/>
                  </a:cubicBezTo>
                  <a:cubicBezTo>
                    <a:pt x="876" y="2597"/>
                    <a:pt x="1385" y="1080"/>
                    <a:pt x="1997" y="825"/>
                  </a:cubicBezTo>
                  <a:cubicBezTo>
                    <a:pt x="2047" y="804"/>
                    <a:pt x="2088" y="795"/>
                    <a:pt x="2129" y="784"/>
                  </a:cubicBezTo>
                  <a:cubicBezTo>
                    <a:pt x="2058" y="530"/>
                    <a:pt x="1997" y="265"/>
                    <a:pt x="1935"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06;p35">
              <a:extLst>
                <a:ext uri="{FF2B5EF4-FFF2-40B4-BE49-F238E27FC236}">
                  <a16:creationId xmlns:a16="http://schemas.microsoft.com/office/drawing/2014/main" id="{1D130E4F-F07E-4098-B13E-B0A2962683EE}"/>
                </a:ext>
              </a:extLst>
            </p:cNvPr>
            <p:cNvSpPr/>
            <p:nvPr/>
          </p:nvSpPr>
          <p:spPr>
            <a:xfrm rot="669672">
              <a:off x="842931" y="2330004"/>
              <a:ext cx="55727" cy="70328"/>
            </a:xfrm>
            <a:custGeom>
              <a:avLst/>
              <a:gdLst/>
              <a:ahLst/>
              <a:cxnLst/>
              <a:rect l="l" t="t" r="r" b="b"/>
              <a:pathLst>
                <a:path w="958" h="1209" extrusionOk="0">
                  <a:moveTo>
                    <a:pt x="479" y="0"/>
                  </a:moveTo>
                  <a:cubicBezTo>
                    <a:pt x="479" y="0"/>
                    <a:pt x="468" y="0"/>
                    <a:pt x="468" y="10"/>
                  </a:cubicBezTo>
                  <a:cubicBezTo>
                    <a:pt x="143" y="143"/>
                    <a:pt x="0" y="510"/>
                    <a:pt x="133" y="825"/>
                  </a:cubicBezTo>
                  <a:cubicBezTo>
                    <a:pt x="232" y="1064"/>
                    <a:pt x="466" y="1209"/>
                    <a:pt x="711" y="1209"/>
                  </a:cubicBezTo>
                  <a:cubicBezTo>
                    <a:pt x="790" y="1209"/>
                    <a:pt x="870" y="1194"/>
                    <a:pt x="948" y="1161"/>
                  </a:cubicBezTo>
                  <a:cubicBezTo>
                    <a:pt x="948" y="1161"/>
                    <a:pt x="957" y="1161"/>
                    <a:pt x="957" y="1151"/>
                  </a:cubicBezTo>
                  <a:cubicBezTo>
                    <a:pt x="785" y="784"/>
                    <a:pt x="622" y="397"/>
                    <a:pt x="47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07;p35">
              <a:extLst>
                <a:ext uri="{FF2B5EF4-FFF2-40B4-BE49-F238E27FC236}">
                  <a16:creationId xmlns:a16="http://schemas.microsoft.com/office/drawing/2014/main" id="{23841E32-C150-4F5C-A190-C94E295E3BA9}"/>
                </a:ext>
              </a:extLst>
            </p:cNvPr>
            <p:cNvSpPr/>
            <p:nvPr/>
          </p:nvSpPr>
          <p:spPr>
            <a:xfrm rot="669672">
              <a:off x="724758" y="2000120"/>
              <a:ext cx="170730" cy="231110"/>
            </a:xfrm>
            <a:custGeom>
              <a:avLst/>
              <a:gdLst/>
              <a:ahLst/>
              <a:cxnLst/>
              <a:rect l="l" t="t" r="r" b="b"/>
              <a:pathLst>
                <a:path w="2935" h="3973" extrusionOk="0">
                  <a:moveTo>
                    <a:pt x="2842" y="0"/>
                  </a:moveTo>
                  <a:cubicBezTo>
                    <a:pt x="1742" y="0"/>
                    <a:pt x="1" y="1996"/>
                    <a:pt x="1" y="1996"/>
                  </a:cubicBezTo>
                  <a:cubicBezTo>
                    <a:pt x="1" y="1996"/>
                    <a:pt x="1753" y="3972"/>
                    <a:pt x="2853" y="3972"/>
                  </a:cubicBezTo>
                  <a:lnTo>
                    <a:pt x="2934" y="3972"/>
                  </a:lnTo>
                  <a:lnTo>
                    <a:pt x="2812" y="3178"/>
                  </a:lnTo>
                  <a:cubicBezTo>
                    <a:pt x="2771" y="3188"/>
                    <a:pt x="2720" y="3188"/>
                    <a:pt x="2679" y="3188"/>
                  </a:cubicBezTo>
                  <a:cubicBezTo>
                    <a:pt x="2017" y="3188"/>
                    <a:pt x="958" y="1987"/>
                    <a:pt x="958" y="1987"/>
                  </a:cubicBezTo>
                  <a:cubicBezTo>
                    <a:pt x="958" y="1987"/>
                    <a:pt x="2007" y="785"/>
                    <a:pt x="2669" y="785"/>
                  </a:cubicBezTo>
                  <a:cubicBezTo>
                    <a:pt x="2720" y="785"/>
                    <a:pt x="2761" y="785"/>
                    <a:pt x="2812" y="795"/>
                  </a:cubicBezTo>
                  <a:cubicBezTo>
                    <a:pt x="2842" y="530"/>
                    <a:pt x="2883" y="265"/>
                    <a:pt x="2923"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08;p35">
              <a:extLst>
                <a:ext uri="{FF2B5EF4-FFF2-40B4-BE49-F238E27FC236}">
                  <a16:creationId xmlns:a16="http://schemas.microsoft.com/office/drawing/2014/main" id="{9C6BDA32-660F-415E-A2DC-F54EF8F8B957}"/>
                </a:ext>
              </a:extLst>
            </p:cNvPr>
            <p:cNvSpPr/>
            <p:nvPr/>
          </p:nvSpPr>
          <p:spPr>
            <a:xfrm rot="669672">
              <a:off x="846944" y="2090534"/>
              <a:ext cx="37985" cy="72306"/>
            </a:xfrm>
            <a:custGeom>
              <a:avLst/>
              <a:gdLst/>
              <a:ahLst/>
              <a:cxnLst/>
              <a:rect l="l" t="t" r="r" b="b"/>
              <a:pathLst>
                <a:path w="653" h="1243" extrusionOk="0">
                  <a:moveTo>
                    <a:pt x="621" y="0"/>
                  </a:moveTo>
                  <a:cubicBezTo>
                    <a:pt x="275" y="0"/>
                    <a:pt x="0" y="275"/>
                    <a:pt x="0" y="622"/>
                  </a:cubicBezTo>
                  <a:cubicBezTo>
                    <a:pt x="0" y="968"/>
                    <a:pt x="285" y="1243"/>
                    <a:pt x="632" y="1243"/>
                  </a:cubicBezTo>
                  <a:lnTo>
                    <a:pt x="652" y="1243"/>
                  </a:lnTo>
                  <a:cubicBezTo>
                    <a:pt x="632" y="1029"/>
                    <a:pt x="632" y="815"/>
                    <a:pt x="632" y="591"/>
                  </a:cubicBezTo>
                  <a:cubicBezTo>
                    <a:pt x="632" y="398"/>
                    <a:pt x="632" y="194"/>
                    <a:pt x="642"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09;p35">
              <a:extLst>
                <a:ext uri="{FF2B5EF4-FFF2-40B4-BE49-F238E27FC236}">
                  <a16:creationId xmlns:a16="http://schemas.microsoft.com/office/drawing/2014/main" id="{39C382F0-B233-4C79-AEE8-AD4D3DEBE61D}"/>
                </a:ext>
              </a:extLst>
            </p:cNvPr>
            <p:cNvSpPr/>
            <p:nvPr/>
          </p:nvSpPr>
          <p:spPr>
            <a:xfrm rot="669672">
              <a:off x="825683" y="1792379"/>
              <a:ext cx="201502" cy="220349"/>
            </a:xfrm>
            <a:custGeom>
              <a:avLst/>
              <a:gdLst/>
              <a:ahLst/>
              <a:cxnLst/>
              <a:rect l="l" t="t" r="r" b="b"/>
              <a:pathLst>
                <a:path w="3464" h="3788" extrusionOk="0">
                  <a:moveTo>
                    <a:pt x="2843" y="1"/>
                  </a:moveTo>
                  <a:cubicBezTo>
                    <a:pt x="1710" y="1"/>
                    <a:pt x="0" y="845"/>
                    <a:pt x="0" y="845"/>
                  </a:cubicBezTo>
                  <a:cubicBezTo>
                    <a:pt x="0" y="845"/>
                    <a:pt x="867" y="3339"/>
                    <a:pt x="1874" y="3757"/>
                  </a:cubicBezTo>
                  <a:cubicBezTo>
                    <a:pt x="1905" y="3767"/>
                    <a:pt x="1935" y="3778"/>
                    <a:pt x="1956" y="3787"/>
                  </a:cubicBezTo>
                  <a:cubicBezTo>
                    <a:pt x="2017" y="3533"/>
                    <a:pt x="2078" y="3268"/>
                    <a:pt x="2150" y="3013"/>
                  </a:cubicBezTo>
                  <a:cubicBezTo>
                    <a:pt x="2098" y="3004"/>
                    <a:pt x="2058" y="2983"/>
                    <a:pt x="2017" y="2973"/>
                  </a:cubicBezTo>
                  <a:cubicBezTo>
                    <a:pt x="1406" y="2719"/>
                    <a:pt x="887" y="1201"/>
                    <a:pt x="887" y="1201"/>
                  </a:cubicBezTo>
                  <a:cubicBezTo>
                    <a:pt x="887" y="1201"/>
                    <a:pt x="1909" y="697"/>
                    <a:pt x="2599" y="697"/>
                  </a:cubicBezTo>
                  <a:cubicBezTo>
                    <a:pt x="2724" y="697"/>
                    <a:pt x="2838" y="714"/>
                    <a:pt x="2934" y="753"/>
                  </a:cubicBezTo>
                  <a:cubicBezTo>
                    <a:pt x="2974" y="763"/>
                    <a:pt x="3015" y="783"/>
                    <a:pt x="3056" y="814"/>
                  </a:cubicBezTo>
                  <a:cubicBezTo>
                    <a:pt x="3189" y="580"/>
                    <a:pt x="3321" y="345"/>
                    <a:pt x="3463" y="121"/>
                  </a:cubicBezTo>
                  <a:cubicBezTo>
                    <a:pt x="3443" y="111"/>
                    <a:pt x="3413" y="101"/>
                    <a:pt x="3382" y="91"/>
                  </a:cubicBezTo>
                  <a:cubicBezTo>
                    <a:pt x="3229" y="28"/>
                    <a:pt x="3045" y="1"/>
                    <a:pt x="284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10;p35">
              <a:extLst>
                <a:ext uri="{FF2B5EF4-FFF2-40B4-BE49-F238E27FC236}">
                  <a16:creationId xmlns:a16="http://schemas.microsoft.com/office/drawing/2014/main" id="{46D132C6-A3EC-4F0C-8E46-E289A8E4585D}"/>
                </a:ext>
              </a:extLst>
            </p:cNvPr>
            <p:cNvSpPr/>
            <p:nvPr/>
          </p:nvSpPr>
          <p:spPr>
            <a:xfrm rot="669672">
              <a:off x="931970" y="1872234"/>
              <a:ext cx="55727" cy="70677"/>
            </a:xfrm>
            <a:custGeom>
              <a:avLst/>
              <a:gdLst/>
              <a:ahLst/>
              <a:cxnLst/>
              <a:rect l="l" t="t" r="r" b="b"/>
              <a:pathLst>
                <a:path w="958" h="1215" extrusionOk="0">
                  <a:moveTo>
                    <a:pt x="717" y="0"/>
                  </a:moveTo>
                  <a:cubicBezTo>
                    <a:pt x="464" y="0"/>
                    <a:pt x="225" y="147"/>
                    <a:pt x="123" y="389"/>
                  </a:cubicBezTo>
                  <a:cubicBezTo>
                    <a:pt x="1" y="705"/>
                    <a:pt x="154" y="1072"/>
                    <a:pt x="469" y="1203"/>
                  </a:cubicBezTo>
                  <a:cubicBezTo>
                    <a:pt x="480" y="1203"/>
                    <a:pt x="480" y="1214"/>
                    <a:pt x="480" y="1214"/>
                  </a:cubicBezTo>
                  <a:cubicBezTo>
                    <a:pt x="622" y="816"/>
                    <a:pt x="775" y="429"/>
                    <a:pt x="958" y="53"/>
                  </a:cubicBezTo>
                  <a:cubicBezTo>
                    <a:pt x="958" y="53"/>
                    <a:pt x="948" y="53"/>
                    <a:pt x="948" y="42"/>
                  </a:cubicBezTo>
                  <a:cubicBezTo>
                    <a:pt x="872" y="14"/>
                    <a:pt x="794" y="0"/>
                    <a:pt x="717"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11;p35">
              <a:extLst>
                <a:ext uri="{FF2B5EF4-FFF2-40B4-BE49-F238E27FC236}">
                  <a16:creationId xmlns:a16="http://schemas.microsoft.com/office/drawing/2014/main" id="{6356E049-38EA-4538-BCAC-481153B477EE}"/>
                </a:ext>
              </a:extLst>
            </p:cNvPr>
            <p:cNvSpPr/>
            <p:nvPr/>
          </p:nvSpPr>
          <p:spPr>
            <a:xfrm rot="669672">
              <a:off x="1019009" y="1626732"/>
              <a:ext cx="212147" cy="203130"/>
            </a:xfrm>
            <a:custGeom>
              <a:avLst/>
              <a:gdLst/>
              <a:ahLst/>
              <a:cxnLst/>
              <a:rect l="l" t="t" r="r" b="b"/>
              <a:pathLst>
                <a:path w="3647" h="3492" extrusionOk="0">
                  <a:moveTo>
                    <a:pt x="831" y="0"/>
                  </a:moveTo>
                  <a:cubicBezTo>
                    <a:pt x="436" y="0"/>
                    <a:pt x="163" y="19"/>
                    <a:pt x="163" y="19"/>
                  </a:cubicBezTo>
                  <a:cubicBezTo>
                    <a:pt x="163" y="19"/>
                    <a:pt x="0" y="2656"/>
                    <a:pt x="784" y="3430"/>
                  </a:cubicBezTo>
                  <a:lnTo>
                    <a:pt x="845" y="3492"/>
                  </a:lnTo>
                  <a:cubicBezTo>
                    <a:pt x="998" y="3268"/>
                    <a:pt x="1151" y="3054"/>
                    <a:pt x="1314" y="2850"/>
                  </a:cubicBezTo>
                  <a:cubicBezTo>
                    <a:pt x="1284" y="2819"/>
                    <a:pt x="1243" y="2789"/>
                    <a:pt x="1212" y="2758"/>
                  </a:cubicBezTo>
                  <a:cubicBezTo>
                    <a:pt x="743" y="2290"/>
                    <a:pt x="835" y="691"/>
                    <a:pt x="835" y="691"/>
                  </a:cubicBezTo>
                  <a:cubicBezTo>
                    <a:pt x="835" y="691"/>
                    <a:pt x="1004" y="679"/>
                    <a:pt x="1247" y="679"/>
                  </a:cubicBezTo>
                  <a:cubicBezTo>
                    <a:pt x="1753" y="679"/>
                    <a:pt x="2586" y="731"/>
                    <a:pt x="2902" y="1047"/>
                  </a:cubicBezTo>
                  <a:cubicBezTo>
                    <a:pt x="2943" y="1078"/>
                    <a:pt x="2974" y="1119"/>
                    <a:pt x="2995" y="1149"/>
                  </a:cubicBezTo>
                  <a:cubicBezTo>
                    <a:pt x="3208" y="986"/>
                    <a:pt x="3422" y="834"/>
                    <a:pt x="3646" y="681"/>
                  </a:cubicBezTo>
                  <a:cubicBezTo>
                    <a:pt x="3626" y="660"/>
                    <a:pt x="3595" y="640"/>
                    <a:pt x="3575" y="610"/>
                  </a:cubicBezTo>
                  <a:cubicBezTo>
                    <a:pt x="3049" y="85"/>
                    <a:pt x="1666" y="0"/>
                    <a:pt x="8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12;p35">
              <a:extLst>
                <a:ext uri="{FF2B5EF4-FFF2-40B4-BE49-F238E27FC236}">
                  <a16:creationId xmlns:a16="http://schemas.microsoft.com/office/drawing/2014/main" id="{7B2C4DB4-5CDE-427E-9D2B-C7EEE9AB5D1F}"/>
                </a:ext>
              </a:extLst>
            </p:cNvPr>
            <p:cNvSpPr/>
            <p:nvPr/>
          </p:nvSpPr>
          <p:spPr>
            <a:xfrm rot="669672">
              <a:off x="1100402" y="1705448"/>
              <a:ext cx="66372" cy="63464"/>
            </a:xfrm>
            <a:custGeom>
              <a:avLst/>
              <a:gdLst/>
              <a:ahLst/>
              <a:cxnLst/>
              <a:rect l="l" t="t" r="r" b="b"/>
              <a:pathLst>
                <a:path w="1141" h="1091" extrusionOk="0">
                  <a:moveTo>
                    <a:pt x="680" y="1"/>
                  </a:moveTo>
                  <a:cubicBezTo>
                    <a:pt x="519" y="1"/>
                    <a:pt x="362" y="62"/>
                    <a:pt x="245" y="184"/>
                  </a:cubicBezTo>
                  <a:cubicBezTo>
                    <a:pt x="0" y="438"/>
                    <a:pt x="0" y="825"/>
                    <a:pt x="245" y="1070"/>
                  </a:cubicBezTo>
                  <a:cubicBezTo>
                    <a:pt x="245" y="1080"/>
                    <a:pt x="254" y="1080"/>
                    <a:pt x="254" y="1090"/>
                  </a:cubicBezTo>
                  <a:cubicBezTo>
                    <a:pt x="530" y="775"/>
                    <a:pt x="825" y="479"/>
                    <a:pt x="1141" y="204"/>
                  </a:cubicBezTo>
                  <a:cubicBezTo>
                    <a:pt x="1130" y="194"/>
                    <a:pt x="1130" y="194"/>
                    <a:pt x="1130" y="184"/>
                  </a:cubicBezTo>
                  <a:cubicBezTo>
                    <a:pt x="1003" y="62"/>
                    <a:pt x="840" y="1"/>
                    <a:pt x="68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13;p35">
              <a:extLst>
                <a:ext uri="{FF2B5EF4-FFF2-40B4-BE49-F238E27FC236}">
                  <a16:creationId xmlns:a16="http://schemas.microsoft.com/office/drawing/2014/main" id="{AA3E406C-E15A-46BB-B016-724F0B72776D}"/>
                </a:ext>
              </a:extLst>
            </p:cNvPr>
            <p:cNvSpPr/>
            <p:nvPr/>
          </p:nvSpPr>
          <p:spPr>
            <a:xfrm rot="669672">
              <a:off x="1237495" y="1503885"/>
              <a:ext cx="239370" cy="201502"/>
            </a:xfrm>
            <a:custGeom>
              <a:avLst/>
              <a:gdLst/>
              <a:ahLst/>
              <a:cxnLst/>
              <a:rect l="l" t="t" r="r" b="b"/>
              <a:pathLst>
                <a:path w="4115" h="3464" extrusionOk="0">
                  <a:moveTo>
                    <a:pt x="1161" y="1"/>
                  </a:moveTo>
                  <a:cubicBezTo>
                    <a:pt x="1161" y="1"/>
                    <a:pt x="0" y="2374"/>
                    <a:pt x="418" y="3382"/>
                  </a:cubicBezTo>
                  <a:cubicBezTo>
                    <a:pt x="428" y="3413"/>
                    <a:pt x="448" y="3443"/>
                    <a:pt x="459" y="3464"/>
                  </a:cubicBezTo>
                  <a:cubicBezTo>
                    <a:pt x="683" y="3321"/>
                    <a:pt x="907" y="3178"/>
                    <a:pt x="1141" y="3046"/>
                  </a:cubicBezTo>
                  <a:lnTo>
                    <a:pt x="1080" y="2924"/>
                  </a:lnTo>
                  <a:cubicBezTo>
                    <a:pt x="825" y="2313"/>
                    <a:pt x="1528" y="877"/>
                    <a:pt x="1528" y="877"/>
                  </a:cubicBezTo>
                  <a:cubicBezTo>
                    <a:pt x="1528" y="877"/>
                    <a:pt x="3035" y="1386"/>
                    <a:pt x="3300" y="1997"/>
                  </a:cubicBezTo>
                  <a:cubicBezTo>
                    <a:pt x="3310" y="2038"/>
                    <a:pt x="3331" y="2089"/>
                    <a:pt x="3341" y="2130"/>
                  </a:cubicBezTo>
                  <a:cubicBezTo>
                    <a:pt x="3596" y="2058"/>
                    <a:pt x="3850" y="1987"/>
                    <a:pt x="4115" y="1936"/>
                  </a:cubicBezTo>
                  <a:cubicBezTo>
                    <a:pt x="4105" y="1906"/>
                    <a:pt x="4094" y="1885"/>
                    <a:pt x="4084" y="1854"/>
                  </a:cubicBezTo>
                  <a:cubicBezTo>
                    <a:pt x="3657" y="836"/>
                    <a:pt x="1161" y="1"/>
                    <a:pt x="116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14;p35">
              <a:extLst>
                <a:ext uri="{FF2B5EF4-FFF2-40B4-BE49-F238E27FC236}">
                  <a16:creationId xmlns:a16="http://schemas.microsoft.com/office/drawing/2014/main" id="{B54E3B8F-9E83-4F15-892F-F3E8685613DE}"/>
                </a:ext>
              </a:extLst>
            </p:cNvPr>
            <p:cNvSpPr/>
            <p:nvPr/>
          </p:nvSpPr>
          <p:spPr>
            <a:xfrm rot="669672">
              <a:off x="1318204" y="1614715"/>
              <a:ext cx="75330" cy="51422"/>
            </a:xfrm>
            <a:custGeom>
              <a:avLst/>
              <a:gdLst/>
              <a:ahLst/>
              <a:cxnLst/>
              <a:rect l="l" t="t" r="r" b="b"/>
              <a:pathLst>
                <a:path w="1295" h="884" extrusionOk="0">
                  <a:moveTo>
                    <a:pt x="706" y="1"/>
                  </a:moveTo>
                  <a:cubicBezTo>
                    <a:pt x="627" y="1"/>
                    <a:pt x="546" y="16"/>
                    <a:pt x="469" y="49"/>
                  </a:cubicBezTo>
                  <a:cubicBezTo>
                    <a:pt x="143" y="181"/>
                    <a:pt x="0" y="547"/>
                    <a:pt x="133" y="873"/>
                  </a:cubicBezTo>
                  <a:lnTo>
                    <a:pt x="133" y="884"/>
                  </a:lnTo>
                  <a:cubicBezTo>
                    <a:pt x="510" y="700"/>
                    <a:pt x="897" y="537"/>
                    <a:pt x="1294" y="405"/>
                  </a:cubicBezTo>
                  <a:cubicBezTo>
                    <a:pt x="1284" y="395"/>
                    <a:pt x="1284" y="395"/>
                    <a:pt x="1284" y="384"/>
                  </a:cubicBezTo>
                  <a:cubicBezTo>
                    <a:pt x="1184" y="146"/>
                    <a:pt x="951" y="1"/>
                    <a:pt x="706"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723;p35">
            <a:extLst>
              <a:ext uri="{FF2B5EF4-FFF2-40B4-BE49-F238E27FC236}">
                <a16:creationId xmlns:a16="http://schemas.microsoft.com/office/drawing/2014/main" id="{162F76BF-EC3A-4D0D-B19E-578DD51D7BA5}"/>
              </a:ext>
            </a:extLst>
          </p:cNvPr>
          <p:cNvSpPr txBox="1">
            <a:spLocks/>
          </p:cNvSpPr>
          <p:nvPr/>
        </p:nvSpPr>
        <p:spPr>
          <a:xfrm>
            <a:off x="6782636" y="2513568"/>
            <a:ext cx="1140900" cy="730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CC00"/>
              </a:buClr>
              <a:buSzPts val="6800"/>
              <a:buFont typeface="Sansita"/>
              <a:buNone/>
              <a:defRPr sz="4300" b="1" i="0" u="none" strike="noStrike" cap="none">
                <a:solidFill>
                  <a:schemeClr val="lt1"/>
                </a:solidFill>
                <a:latin typeface="Sansita"/>
                <a:ea typeface="Sansita"/>
                <a:cs typeface="Sansita"/>
                <a:sym typeface="Sansita"/>
              </a:defRPr>
            </a:lvl1pPr>
            <a:lvl2pPr marR="0" lvl="1" algn="ctr" rtl="0">
              <a:lnSpc>
                <a:spcPct val="100000"/>
              </a:lnSpc>
              <a:spcBef>
                <a:spcPts val="0"/>
              </a:spcBef>
              <a:spcAft>
                <a:spcPts val="0"/>
              </a:spcAft>
              <a:buClr>
                <a:srgbClr val="FFCC00"/>
              </a:buClr>
              <a:buSzPts val="6800"/>
              <a:buFont typeface="Sansita"/>
              <a:buNone/>
              <a:defRPr sz="6800" b="1" i="0" u="none" strike="noStrike" cap="none">
                <a:solidFill>
                  <a:srgbClr val="FFCC00"/>
                </a:solidFill>
                <a:latin typeface="Sansita"/>
                <a:ea typeface="Sansita"/>
                <a:cs typeface="Sansita"/>
                <a:sym typeface="Sansita"/>
              </a:defRPr>
            </a:lvl2pPr>
            <a:lvl3pPr marR="0" lvl="2" algn="ctr" rtl="0">
              <a:lnSpc>
                <a:spcPct val="100000"/>
              </a:lnSpc>
              <a:spcBef>
                <a:spcPts val="0"/>
              </a:spcBef>
              <a:spcAft>
                <a:spcPts val="0"/>
              </a:spcAft>
              <a:buClr>
                <a:srgbClr val="FFCC00"/>
              </a:buClr>
              <a:buSzPts val="6800"/>
              <a:buFont typeface="Sansita"/>
              <a:buNone/>
              <a:defRPr sz="6800" b="1" i="0" u="none" strike="noStrike" cap="none">
                <a:solidFill>
                  <a:srgbClr val="FFCC00"/>
                </a:solidFill>
                <a:latin typeface="Sansita"/>
                <a:ea typeface="Sansita"/>
                <a:cs typeface="Sansita"/>
                <a:sym typeface="Sansita"/>
              </a:defRPr>
            </a:lvl3pPr>
            <a:lvl4pPr marR="0" lvl="3" algn="ctr" rtl="0">
              <a:lnSpc>
                <a:spcPct val="100000"/>
              </a:lnSpc>
              <a:spcBef>
                <a:spcPts val="0"/>
              </a:spcBef>
              <a:spcAft>
                <a:spcPts val="0"/>
              </a:spcAft>
              <a:buClr>
                <a:srgbClr val="FFCC00"/>
              </a:buClr>
              <a:buSzPts val="6800"/>
              <a:buFont typeface="Sansita"/>
              <a:buNone/>
              <a:defRPr sz="6800" b="1" i="0" u="none" strike="noStrike" cap="none">
                <a:solidFill>
                  <a:srgbClr val="FFCC00"/>
                </a:solidFill>
                <a:latin typeface="Sansita"/>
                <a:ea typeface="Sansita"/>
                <a:cs typeface="Sansita"/>
                <a:sym typeface="Sansita"/>
              </a:defRPr>
            </a:lvl4pPr>
            <a:lvl5pPr marR="0" lvl="4" algn="ctr" rtl="0">
              <a:lnSpc>
                <a:spcPct val="100000"/>
              </a:lnSpc>
              <a:spcBef>
                <a:spcPts val="0"/>
              </a:spcBef>
              <a:spcAft>
                <a:spcPts val="0"/>
              </a:spcAft>
              <a:buClr>
                <a:srgbClr val="FFCC00"/>
              </a:buClr>
              <a:buSzPts val="6800"/>
              <a:buFont typeface="Sansita"/>
              <a:buNone/>
              <a:defRPr sz="6800" b="1" i="0" u="none" strike="noStrike" cap="none">
                <a:solidFill>
                  <a:srgbClr val="FFCC00"/>
                </a:solidFill>
                <a:latin typeface="Sansita"/>
                <a:ea typeface="Sansita"/>
                <a:cs typeface="Sansita"/>
                <a:sym typeface="Sansita"/>
              </a:defRPr>
            </a:lvl5pPr>
            <a:lvl6pPr marR="0" lvl="5" algn="ctr" rtl="0">
              <a:lnSpc>
                <a:spcPct val="100000"/>
              </a:lnSpc>
              <a:spcBef>
                <a:spcPts val="0"/>
              </a:spcBef>
              <a:spcAft>
                <a:spcPts val="0"/>
              </a:spcAft>
              <a:buClr>
                <a:srgbClr val="FFCC00"/>
              </a:buClr>
              <a:buSzPts val="6800"/>
              <a:buFont typeface="Sansita"/>
              <a:buNone/>
              <a:defRPr sz="6800" b="1" i="0" u="none" strike="noStrike" cap="none">
                <a:solidFill>
                  <a:srgbClr val="FFCC00"/>
                </a:solidFill>
                <a:latin typeface="Sansita"/>
                <a:ea typeface="Sansita"/>
                <a:cs typeface="Sansita"/>
                <a:sym typeface="Sansita"/>
              </a:defRPr>
            </a:lvl6pPr>
            <a:lvl7pPr marR="0" lvl="6" algn="ctr" rtl="0">
              <a:lnSpc>
                <a:spcPct val="100000"/>
              </a:lnSpc>
              <a:spcBef>
                <a:spcPts val="0"/>
              </a:spcBef>
              <a:spcAft>
                <a:spcPts val="0"/>
              </a:spcAft>
              <a:buClr>
                <a:srgbClr val="FFCC00"/>
              </a:buClr>
              <a:buSzPts val="6800"/>
              <a:buFont typeface="Sansita"/>
              <a:buNone/>
              <a:defRPr sz="6800" b="1" i="0" u="none" strike="noStrike" cap="none">
                <a:solidFill>
                  <a:srgbClr val="FFCC00"/>
                </a:solidFill>
                <a:latin typeface="Sansita"/>
                <a:ea typeface="Sansita"/>
                <a:cs typeface="Sansita"/>
                <a:sym typeface="Sansita"/>
              </a:defRPr>
            </a:lvl7pPr>
            <a:lvl8pPr marR="0" lvl="7" algn="ctr" rtl="0">
              <a:lnSpc>
                <a:spcPct val="100000"/>
              </a:lnSpc>
              <a:spcBef>
                <a:spcPts val="0"/>
              </a:spcBef>
              <a:spcAft>
                <a:spcPts val="0"/>
              </a:spcAft>
              <a:buClr>
                <a:srgbClr val="FFCC00"/>
              </a:buClr>
              <a:buSzPts val="6800"/>
              <a:buFont typeface="Sansita"/>
              <a:buNone/>
              <a:defRPr sz="6800" b="1" i="0" u="none" strike="noStrike" cap="none">
                <a:solidFill>
                  <a:srgbClr val="FFCC00"/>
                </a:solidFill>
                <a:latin typeface="Sansita"/>
                <a:ea typeface="Sansita"/>
                <a:cs typeface="Sansita"/>
                <a:sym typeface="Sansita"/>
              </a:defRPr>
            </a:lvl8pPr>
            <a:lvl9pPr marR="0" lvl="8" algn="ctr" rtl="0">
              <a:lnSpc>
                <a:spcPct val="100000"/>
              </a:lnSpc>
              <a:spcBef>
                <a:spcPts val="0"/>
              </a:spcBef>
              <a:spcAft>
                <a:spcPts val="0"/>
              </a:spcAft>
              <a:buClr>
                <a:srgbClr val="FFCC00"/>
              </a:buClr>
              <a:buSzPts val="6800"/>
              <a:buFont typeface="Sansita"/>
              <a:buNone/>
              <a:defRPr sz="6800" b="1" i="0" u="none" strike="noStrike" cap="none">
                <a:solidFill>
                  <a:srgbClr val="FFCC00"/>
                </a:solidFill>
                <a:latin typeface="Sansita"/>
                <a:ea typeface="Sansita"/>
                <a:cs typeface="Sansita"/>
                <a:sym typeface="Sansita"/>
              </a:defRPr>
            </a:lvl9pPr>
          </a:lstStyle>
          <a:p>
            <a:r>
              <a:rPr lang="en"/>
              <a:t>04</a:t>
            </a:r>
          </a:p>
        </p:txBody>
      </p:sp>
      <p:sp>
        <p:nvSpPr>
          <p:cNvPr id="190" name="Google Shape;724;p35">
            <a:extLst>
              <a:ext uri="{FF2B5EF4-FFF2-40B4-BE49-F238E27FC236}">
                <a16:creationId xmlns:a16="http://schemas.microsoft.com/office/drawing/2014/main" id="{F5D44232-174B-4BD0-BF89-AFED18EF53A2}"/>
              </a:ext>
            </a:extLst>
          </p:cNvPr>
          <p:cNvSpPr txBox="1">
            <a:spLocks/>
          </p:cNvSpPr>
          <p:nvPr/>
        </p:nvSpPr>
        <p:spPr>
          <a:xfrm>
            <a:off x="8006201" y="2615310"/>
            <a:ext cx="991615" cy="39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FFFFFF"/>
              </a:buClr>
              <a:buSzPts val="2000"/>
              <a:buFont typeface="Sansita ExtraBold"/>
              <a:buNone/>
              <a:defRPr sz="2000" b="0" i="0" u="none" strike="noStrike" cap="none">
                <a:solidFill>
                  <a:srgbClr val="FFCC00"/>
                </a:solidFill>
                <a:latin typeface="Sansita ExtraBold"/>
                <a:ea typeface="Sansita ExtraBold"/>
                <a:cs typeface="Sansita ExtraBold"/>
                <a:sym typeface="Sansita ExtraBold"/>
              </a:defRPr>
            </a:lvl1pPr>
            <a:lvl2pPr marL="914400" marR="0" lvl="1" indent="-330200" algn="l" rtl="0">
              <a:lnSpc>
                <a:spcPct val="100000"/>
              </a:lnSpc>
              <a:spcBef>
                <a:spcPts val="0"/>
              </a:spcBef>
              <a:spcAft>
                <a:spcPts val="0"/>
              </a:spcAft>
              <a:buClr>
                <a:srgbClr val="FFFFFF"/>
              </a:buClr>
              <a:buSzPts val="2000"/>
              <a:buFont typeface="Abel"/>
              <a:buNone/>
              <a:defRPr sz="2000" b="0" i="0" u="none" strike="noStrike" cap="none">
                <a:solidFill>
                  <a:srgbClr val="FFFFFF"/>
                </a:solidFill>
                <a:latin typeface="Abel"/>
                <a:ea typeface="Abel"/>
                <a:cs typeface="Abel"/>
                <a:sym typeface="Abel"/>
              </a:defRPr>
            </a:lvl2pPr>
            <a:lvl3pPr marL="1371600" marR="0" lvl="2" indent="-330200" algn="l" rtl="0">
              <a:lnSpc>
                <a:spcPct val="100000"/>
              </a:lnSpc>
              <a:spcBef>
                <a:spcPts val="0"/>
              </a:spcBef>
              <a:spcAft>
                <a:spcPts val="0"/>
              </a:spcAft>
              <a:buClr>
                <a:srgbClr val="FFFFFF"/>
              </a:buClr>
              <a:buSzPts val="2000"/>
              <a:buFont typeface="Abel"/>
              <a:buNone/>
              <a:defRPr sz="2000" b="0" i="0" u="none" strike="noStrike" cap="none">
                <a:solidFill>
                  <a:srgbClr val="FFFFFF"/>
                </a:solidFill>
                <a:latin typeface="Abel"/>
                <a:ea typeface="Abel"/>
                <a:cs typeface="Abel"/>
                <a:sym typeface="Abel"/>
              </a:defRPr>
            </a:lvl3pPr>
            <a:lvl4pPr marL="1828800" marR="0" lvl="3" indent="-330200" algn="l" rtl="0">
              <a:lnSpc>
                <a:spcPct val="100000"/>
              </a:lnSpc>
              <a:spcBef>
                <a:spcPts val="0"/>
              </a:spcBef>
              <a:spcAft>
                <a:spcPts val="0"/>
              </a:spcAft>
              <a:buClr>
                <a:srgbClr val="FFFFFF"/>
              </a:buClr>
              <a:buSzPts val="2000"/>
              <a:buFont typeface="Abel"/>
              <a:buNone/>
              <a:defRPr sz="2000" b="0" i="0" u="none" strike="noStrike" cap="none">
                <a:solidFill>
                  <a:srgbClr val="FFFFFF"/>
                </a:solidFill>
                <a:latin typeface="Abel"/>
                <a:ea typeface="Abel"/>
                <a:cs typeface="Abel"/>
                <a:sym typeface="Abel"/>
              </a:defRPr>
            </a:lvl4pPr>
            <a:lvl5pPr marL="2286000" marR="0" lvl="4" indent="-330200" algn="l" rtl="0">
              <a:lnSpc>
                <a:spcPct val="100000"/>
              </a:lnSpc>
              <a:spcBef>
                <a:spcPts val="0"/>
              </a:spcBef>
              <a:spcAft>
                <a:spcPts val="0"/>
              </a:spcAft>
              <a:buClr>
                <a:srgbClr val="FFFFFF"/>
              </a:buClr>
              <a:buSzPts val="2000"/>
              <a:buFont typeface="Abel"/>
              <a:buNone/>
              <a:defRPr sz="2000" b="0" i="0" u="none" strike="noStrike" cap="none">
                <a:solidFill>
                  <a:srgbClr val="FFFFFF"/>
                </a:solidFill>
                <a:latin typeface="Abel"/>
                <a:ea typeface="Abel"/>
                <a:cs typeface="Abel"/>
                <a:sym typeface="Abel"/>
              </a:defRPr>
            </a:lvl5pPr>
            <a:lvl6pPr marL="2743200" marR="0" lvl="5" indent="-330200" algn="l" rtl="0">
              <a:lnSpc>
                <a:spcPct val="100000"/>
              </a:lnSpc>
              <a:spcBef>
                <a:spcPts val="0"/>
              </a:spcBef>
              <a:spcAft>
                <a:spcPts val="0"/>
              </a:spcAft>
              <a:buClr>
                <a:srgbClr val="FFFFFF"/>
              </a:buClr>
              <a:buSzPts val="2000"/>
              <a:buFont typeface="Abel"/>
              <a:buNone/>
              <a:defRPr sz="2000" b="0" i="0" u="none" strike="noStrike" cap="none">
                <a:solidFill>
                  <a:srgbClr val="FFFFFF"/>
                </a:solidFill>
                <a:latin typeface="Abel"/>
                <a:ea typeface="Abel"/>
                <a:cs typeface="Abel"/>
                <a:sym typeface="Abel"/>
              </a:defRPr>
            </a:lvl6pPr>
            <a:lvl7pPr marL="3200400" marR="0" lvl="6" indent="-330200" algn="l" rtl="0">
              <a:lnSpc>
                <a:spcPct val="100000"/>
              </a:lnSpc>
              <a:spcBef>
                <a:spcPts val="0"/>
              </a:spcBef>
              <a:spcAft>
                <a:spcPts val="0"/>
              </a:spcAft>
              <a:buClr>
                <a:srgbClr val="FFFFFF"/>
              </a:buClr>
              <a:buSzPts val="2000"/>
              <a:buFont typeface="Abel"/>
              <a:buNone/>
              <a:defRPr sz="2000" b="0" i="0" u="none" strike="noStrike" cap="none">
                <a:solidFill>
                  <a:srgbClr val="FFFFFF"/>
                </a:solidFill>
                <a:latin typeface="Abel"/>
                <a:ea typeface="Abel"/>
                <a:cs typeface="Abel"/>
                <a:sym typeface="Abel"/>
              </a:defRPr>
            </a:lvl7pPr>
            <a:lvl8pPr marL="3657600" marR="0" lvl="7" indent="-330200" algn="l" rtl="0">
              <a:lnSpc>
                <a:spcPct val="100000"/>
              </a:lnSpc>
              <a:spcBef>
                <a:spcPts val="0"/>
              </a:spcBef>
              <a:spcAft>
                <a:spcPts val="0"/>
              </a:spcAft>
              <a:buClr>
                <a:srgbClr val="FFFFFF"/>
              </a:buClr>
              <a:buSzPts val="2000"/>
              <a:buFont typeface="Abel"/>
              <a:buNone/>
              <a:defRPr sz="2000" b="0" i="0" u="none" strike="noStrike" cap="none">
                <a:solidFill>
                  <a:srgbClr val="FFFFFF"/>
                </a:solidFill>
                <a:latin typeface="Abel"/>
                <a:ea typeface="Abel"/>
                <a:cs typeface="Abel"/>
                <a:sym typeface="Abel"/>
              </a:defRPr>
            </a:lvl8pPr>
            <a:lvl9pPr marL="4114800" marR="0" lvl="8" indent="-330200" algn="l" rtl="0">
              <a:lnSpc>
                <a:spcPct val="100000"/>
              </a:lnSpc>
              <a:spcBef>
                <a:spcPts val="0"/>
              </a:spcBef>
              <a:spcAft>
                <a:spcPts val="0"/>
              </a:spcAft>
              <a:buClr>
                <a:srgbClr val="FFFFFF"/>
              </a:buClr>
              <a:buSzPts val="2000"/>
              <a:buFont typeface="Abel"/>
              <a:buNone/>
              <a:defRPr sz="2000" b="0" i="0" u="none" strike="noStrike" cap="none">
                <a:solidFill>
                  <a:srgbClr val="FFFFFF"/>
                </a:solidFill>
                <a:latin typeface="Abel"/>
                <a:ea typeface="Abel"/>
                <a:cs typeface="Abel"/>
                <a:sym typeface="Abel"/>
              </a:defRPr>
            </a:lvl9pPr>
          </a:lstStyle>
          <a:p>
            <a:pPr marL="0" indent="0"/>
            <a:r>
              <a:rPr lang="es-CL" dirty="0"/>
              <a:t>Cierre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7"/>
          <p:cNvSpPr txBox="1">
            <a:spLocks noGrp="1"/>
          </p:cNvSpPr>
          <p:nvPr>
            <p:ph type="title"/>
          </p:nvPr>
        </p:nvSpPr>
        <p:spPr>
          <a:xfrm>
            <a:off x="4089153" y="2613950"/>
            <a:ext cx="4055155" cy="6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dirty="0"/>
              <a:t>Objetivo de la clase</a:t>
            </a:r>
            <a:endParaRPr dirty="0"/>
          </a:p>
        </p:txBody>
      </p:sp>
      <p:sp>
        <p:nvSpPr>
          <p:cNvPr id="834" name="Google Shape;834;p37"/>
          <p:cNvSpPr txBox="1">
            <a:spLocks noGrp="1"/>
          </p:cNvSpPr>
          <p:nvPr>
            <p:ph type="title" idx="2"/>
          </p:nvPr>
        </p:nvSpPr>
        <p:spPr>
          <a:xfrm>
            <a:off x="4089153" y="1088400"/>
            <a:ext cx="3846936" cy="12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835" name="Google Shape;835;p37"/>
          <p:cNvSpPr txBox="1">
            <a:spLocks noGrp="1"/>
          </p:cNvSpPr>
          <p:nvPr>
            <p:ph type="subTitle" idx="1"/>
          </p:nvPr>
        </p:nvSpPr>
        <p:spPr>
          <a:xfrm>
            <a:off x="4089153" y="3302450"/>
            <a:ext cx="4750047" cy="688500"/>
          </a:xfrm>
          <a:prstGeom prst="rect">
            <a:avLst/>
          </a:prstGeom>
        </p:spPr>
        <p:txBody>
          <a:bodyPr spcFirstLastPara="1" wrap="square" lIns="91425" tIns="91425" rIns="91425" bIns="91425" anchor="t" anchorCtr="0">
            <a:noAutofit/>
          </a:bodyPr>
          <a:lstStyle/>
          <a:p>
            <a:pPr marL="0" indent="0" algn="just"/>
            <a:r>
              <a:rPr lang="en-US" dirty="0" err="1">
                <a:solidFill>
                  <a:schemeClr val="bg1"/>
                </a:solidFill>
              </a:rPr>
              <a:t>Reconocer</a:t>
            </a:r>
            <a:r>
              <a:rPr lang="en-US" dirty="0">
                <a:solidFill>
                  <a:schemeClr val="bg1"/>
                </a:solidFill>
              </a:rPr>
              <a:t> las </a:t>
            </a:r>
            <a:r>
              <a:rPr lang="en-US" dirty="0" err="1">
                <a:solidFill>
                  <a:schemeClr val="bg1"/>
                </a:solidFill>
              </a:rPr>
              <a:t>principales</a:t>
            </a:r>
            <a:r>
              <a:rPr lang="en-US" dirty="0">
                <a:solidFill>
                  <a:schemeClr val="bg1"/>
                </a:solidFill>
              </a:rPr>
              <a:t> </a:t>
            </a:r>
            <a:r>
              <a:rPr lang="en-US" dirty="0" err="1">
                <a:solidFill>
                  <a:schemeClr val="bg1"/>
                </a:solidFill>
              </a:rPr>
              <a:t>características</a:t>
            </a:r>
            <a:r>
              <a:rPr lang="en-US" dirty="0">
                <a:solidFill>
                  <a:schemeClr val="bg1"/>
                </a:solidFill>
              </a:rPr>
              <a:t> de la </a:t>
            </a:r>
            <a:r>
              <a:rPr lang="en-US" dirty="0" err="1">
                <a:solidFill>
                  <a:schemeClr val="bg1"/>
                </a:solidFill>
              </a:rPr>
              <a:t>civilización</a:t>
            </a:r>
            <a:r>
              <a:rPr lang="en-US" dirty="0">
                <a:solidFill>
                  <a:schemeClr val="bg1"/>
                </a:solidFill>
              </a:rPr>
              <a:t> Inca, tales </a:t>
            </a:r>
            <a:r>
              <a:rPr lang="en-US" dirty="0" err="1">
                <a:solidFill>
                  <a:schemeClr val="bg1"/>
                </a:solidFill>
              </a:rPr>
              <a:t>como</a:t>
            </a:r>
            <a:r>
              <a:rPr lang="en-US" dirty="0">
                <a:solidFill>
                  <a:schemeClr val="bg1"/>
                </a:solidFill>
              </a:rPr>
              <a:t>:</a:t>
            </a:r>
          </a:p>
          <a:p>
            <a:pPr marL="0" indent="0"/>
            <a:endParaRPr lang="en-US" dirty="0">
              <a:solidFill>
                <a:schemeClr val="bg1"/>
              </a:solidFill>
            </a:endParaRPr>
          </a:p>
          <a:p>
            <a:pPr marL="285750" indent="-285750">
              <a:buClr>
                <a:schemeClr val="accent1"/>
              </a:buClr>
              <a:buFont typeface="Wingdings" panose="05000000000000000000" pitchFamily="2" charset="2"/>
              <a:buChar char="v"/>
            </a:pPr>
            <a:r>
              <a:rPr lang="en-US" dirty="0">
                <a:solidFill>
                  <a:schemeClr val="bg1"/>
                </a:solidFill>
              </a:rPr>
              <a:t>Desarrollo cultural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42"/>
          <p:cNvSpPr txBox="1">
            <a:spLocks noGrp="1"/>
          </p:cNvSpPr>
          <p:nvPr>
            <p:ph type="title"/>
          </p:nvPr>
        </p:nvSpPr>
        <p:spPr>
          <a:xfrm>
            <a:off x="1580445" y="3366600"/>
            <a:ext cx="3115733" cy="6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dirty="0"/>
              <a:t>Activación </a:t>
            </a:r>
            <a:br>
              <a:rPr lang="es-CL" dirty="0"/>
            </a:br>
            <a:r>
              <a:rPr lang="es-CL" dirty="0"/>
              <a:t>de conocimientos</a:t>
            </a:r>
            <a:endParaRPr dirty="0"/>
          </a:p>
        </p:txBody>
      </p:sp>
      <p:sp>
        <p:nvSpPr>
          <p:cNvPr id="1204" name="Google Shape;1204;p42"/>
          <p:cNvSpPr txBox="1">
            <a:spLocks noGrp="1"/>
          </p:cNvSpPr>
          <p:nvPr>
            <p:ph type="title" idx="2"/>
          </p:nvPr>
        </p:nvSpPr>
        <p:spPr>
          <a:xfrm>
            <a:off x="1341974" y="1088400"/>
            <a:ext cx="2679600" cy="1267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grpSp>
        <p:nvGrpSpPr>
          <p:cNvPr id="800" name="Google Shape;800;p36"/>
          <p:cNvGrpSpPr/>
          <p:nvPr/>
        </p:nvGrpSpPr>
        <p:grpSpPr>
          <a:xfrm>
            <a:off x="146756" y="2352184"/>
            <a:ext cx="8827911" cy="2050665"/>
            <a:chOff x="-3946640" y="2287100"/>
            <a:chExt cx="10850846" cy="2433447"/>
          </a:xfrm>
        </p:grpSpPr>
        <p:sp>
          <p:nvSpPr>
            <p:cNvPr id="801" name="Google Shape;801;p36"/>
            <p:cNvSpPr/>
            <p:nvPr/>
          </p:nvSpPr>
          <p:spPr>
            <a:xfrm>
              <a:off x="3686944" y="3012388"/>
              <a:ext cx="1768829" cy="982866"/>
            </a:xfrm>
            <a:custGeom>
              <a:avLst/>
              <a:gdLst/>
              <a:ahLst/>
              <a:cxnLst/>
              <a:rect l="l" t="t" r="r" b="b"/>
              <a:pathLst>
                <a:path w="13933" h="7742" extrusionOk="0">
                  <a:moveTo>
                    <a:pt x="6966" y="1"/>
                  </a:moveTo>
                  <a:cubicBezTo>
                    <a:pt x="2353" y="1"/>
                    <a:pt x="0" y="3871"/>
                    <a:pt x="0" y="3871"/>
                  </a:cubicBezTo>
                  <a:cubicBezTo>
                    <a:pt x="0" y="3871"/>
                    <a:pt x="2353" y="7741"/>
                    <a:pt x="6966" y="7741"/>
                  </a:cubicBezTo>
                  <a:cubicBezTo>
                    <a:pt x="11590" y="7741"/>
                    <a:pt x="13933" y="3871"/>
                    <a:pt x="13933" y="3871"/>
                  </a:cubicBezTo>
                  <a:cubicBezTo>
                    <a:pt x="13933" y="3871"/>
                    <a:pt x="11590" y="1"/>
                    <a:pt x="69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4140804" y="3012388"/>
              <a:ext cx="861246" cy="861246"/>
            </a:xfrm>
            <a:custGeom>
              <a:avLst/>
              <a:gdLst/>
              <a:ahLst/>
              <a:cxnLst/>
              <a:rect l="l" t="t" r="r" b="b"/>
              <a:pathLst>
                <a:path w="6784" h="6784" extrusionOk="0">
                  <a:moveTo>
                    <a:pt x="3391" y="1"/>
                  </a:moveTo>
                  <a:cubicBezTo>
                    <a:pt x="1518" y="1"/>
                    <a:pt x="0" y="1519"/>
                    <a:pt x="0" y="3393"/>
                  </a:cubicBezTo>
                  <a:cubicBezTo>
                    <a:pt x="0" y="5267"/>
                    <a:pt x="1518" y="6784"/>
                    <a:pt x="3391" y="6784"/>
                  </a:cubicBezTo>
                  <a:cubicBezTo>
                    <a:pt x="5265" y="6784"/>
                    <a:pt x="6783" y="5267"/>
                    <a:pt x="6783" y="3393"/>
                  </a:cubicBezTo>
                  <a:cubicBezTo>
                    <a:pt x="6783" y="1519"/>
                    <a:pt x="5265" y="1"/>
                    <a:pt x="339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4335932" y="3207770"/>
              <a:ext cx="470867" cy="470740"/>
            </a:xfrm>
            <a:custGeom>
              <a:avLst/>
              <a:gdLst/>
              <a:ahLst/>
              <a:cxnLst/>
              <a:rect l="l" t="t" r="r" b="b"/>
              <a:pathLst>
                <a:path w="3709" h="3708" extrusionOk="0">
                  <a:moveTo>
                    <a:pt x="1854" y="0"/>
                  </a:moveTo>
                  <a:cubicBezTo>
                    <a:pt x="836" y="0"/>
                    <a:pt x="1" y="835"/>
                    <a:pt x="1" y="1854"/>
                  </a:cubicBezTo>
                  <a:cubicBezTo>
                    <a:pt x="1" y="2882"/>
                    <a:pt x="836" y="3707"/>
                    <a:pt x="1854" y="3707"/>
                  </a:cubicBezTo>
                  <a:cubicBezTo>
                    <a:pt x="2884" y="3707"/>
                    <a:pt x="3708" y="2882"/>
                    <a:pt x="3708" y="1854"/>
                  </a:cubicBezTo>
                  <a:cubicBezTo>
                    <a:pt x="3708" y="835"/>
                    <a:pt x="2884" y="0"/>
                    <a:pt x="1854"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4268774" y="3161178"/>
              <a:ext cx="253524" cy="253524"/>
            </a:xfrm>
            <a:custGeom>
              <a:avLst/>
              <a:gdLst/>
              <a:ahLst/>
              <a:cxnLst/>
              <a:rect l="l" t="t" r="r" b="b"/>
              <a:pathLst>
                <a:path w="1997" h="1997" extrusionOk="0">
                  <a:moveTo>
                    <a:pt x="998" y="1"/>
                  </a:moveTo>
                  <a:cubicBezTo>
                    <a:pt x="448" y="1"/>
                    <a:pt x="0" y="449"/>
                    <a:pt x="0" y="999"/>
                  </a:cubicBezTo>
                  <a:cubicBezTo>
                    <a:pt x="0" y="1549"/>
                    <a:pt x="448" y="1997"/>
                    <a:pt x="998" y="1997"/>
                  </a:cubicBezTo>
                  <a:cubicBezTo>
                    <a:pt x="1548" y="1997"/>
                    <a:pt x="1996" y="1549"/>
                    <a:pt x="1996" y="999"/>
                  </a:cubicBezTo>
                  <a:cubicBezTo>
                    <a:pt x="1996" y="449"/>
                    <a:pt x="1548" y="1"/>
                    <a:pt x="9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5633057" y="3481874"/>
              <a:ext cx="1271150" cy="45301"/>
            </a:xfrm>
            <a:custGeom>
              <a:avLst/>
              <a:gdLst/>
              <a:ahLst/>
              <a:cxnLst/>
              <a:rect l="l" t="t" r="r" b="b"/>
              <a:pathLst>
                <a:path w="2821" h="357" extrusionOk="0">
                  <a:moveTo>
                    <a:pt x="0" y="0"/>
                  </a:moveTo>
                  <a:lnTo>
                    <a:pt x="0" y="356"/>
                  </a:lnTo>
                  <a:lnTo>
                    <a:pt x="2821" y="356"/>
                  </a:lnTo>
                  <a:lnTo>
                    <a:pt x="2821"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3946640" y="3481879"/>
              <a:ext cx="7457932" cy="45301"/>
            </a:xfrm>
            <a:custGeom>
              <a:avLst/>
              <a:gdLst/>
              <a:ahLst/>
              <a:cxnLst/>
              <a:rect l="l" t="t" r="r" b="b"/>
              <a:pathLst>
                <a:path w="2822" h="357" extrusionOk="0">
                  <a:moveTo>
                    <a:pt x="1" y="0"/>
                  </a:moveTo>
                  <a:lnTo>
                    <a:pt x="1" y="356"/>
                  </a:lnTo>
                  <a:lnTo>
                    <a:pt x="2821" y="356"/>
                  </a:lnTo>
                  <a:lnTo>
                    <a:pt x="2821"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4288198" y="2287100"/>
              <a:ext cx="566462" cy="606452"/>
            </a:xfrm>
            <a:custGeom>
              <a:avLst/>
              <a:gdLst/>
              <a:ahLst/>
              <a:cxnLst/>
              <a:rect l="l" t="t" r="r" b="b"/>
              <a:pathLst>
                <a:path w="4462" h="4777" extrusionOk="0">
                  <a:moveTo>
                    <a:pt x="2230" y="1"/>
                  </a:moveTo>
                  <a:lnTo>
                    <a:pt x="2108" y="174"/>
                  </a:lnTo>
                  <a:cubicBezTo>
                    <a:pt x="2027" y="296"/>
                    <a:pt x="1" y="3147"/>
                    <a:pt x="1" y="4329"/>
                  </a:cubicBezTo>
                  <a:cubicBezTo>
                    <a:pt x="1" y="4482"/>
                    <a:pt x="21" y="4634"/>
                    <a:pt x="51" y="4777"/>
                  </a:cubicBezTo>
                  <a:lnTo>
                    <a:pt x="347" y="4716"/>
                  </a:lnTo>
                  <a:cubicBezTo>
                    <a:pt x="316" y="4594"/>
                    <a:pt x="306" y="4462"/>
                    <a:pt x="306" y="4329"/>
                  </a:cubicBezTo>
                  <a:cubicBezTo>
                    <a:pt x="306" y="3392"/>
                    <a:pt x="1793" y="1162"/>
                    <a:pt x="2230" y="520"/>
                  </a:cubicBezTo>
                  <a:cubicBezTo>
                    <a:pt x="2679" y="1162"/>
                    <a:pt x="4166" y="3392"/>
                    <a:pt x="4166" y="4329"/>
                  </a:cubicBezTo>
                  <a:cubicBezTo>
                    <a:pt x="4166" y="4462"/>
                    <a:pt x="4145" y="4594"/>
                    <a:pt x="4125" y="4716"/>
                  </a:cubicBezTo>
                  <a:lnTo>
                    <a:pt x="4421" y="4777"/>
                  </a:lnTo>
                  <a:cubicBezTo>
                    <a:pt x="4451" y="4634"/>
                    <a:pt x="4461" y="4482"/>
                    <a:pt x="4461" y="4329"/>
                  </a:cubicBezTo>
                  <a:cubicBezTo>
                    <a:pt x="4461" y="3147"/>
                    <a:pt x="2445" y="296"/>
                    <a:pt x="2353" y="174"/>
                  </a:cubicBezTo>
                  <a:lnTo>
                    <a:pt x="2230"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4418706" y="2479689"/>
              <a:ext cx="305321" cy="398377"/>
            </a:xfrm>
            <a:custGeom>
              <a:avLst/>
              <a:gdLst/>
              <a:ahLst/>
              <a:cxnLst/>
              <a:rect l="l" t="t" r="r" b="b"/>
              <a:pathLst>
                <a:path w="2405" h="3138" extrusionOk="0">
                  <a:moveTo>
                    <a:pt x="1202" y="1"/>
                  </a:moveTo>
                  <a:lnTo>
                    <a:pt x="1080" y="164"/>
                  </a:lnTo>
                  <a:cubicBezTo>
                    <a:pt x="969" y="327"/>
                    <a:pt x="1" y="1702"/>
                    <a:pt x="1" y="2323"/>
                  </a:cubicBezTo>
                  <a:cubicBezTo>
                    <a:pt x="1" y="2629"/>
                    <a:pt x="113" y="2914"/>
                    <a:pt x="327" y="3138"/>
                  </a:cubicBezTo>
                  <a:lnTo>
                    <a:pt x="541" y="2934"/>
                  </a:lnTo>
                  <a:cubicBezTo>
                    <a:pt x="388" y="2771"/>
                    <a:pt x="296" y="2547"/>
                    <a:pt x="296" y="2323"/>
                  </a:cubicBezTo>
                  <a:cubicBezTo>
                    <a:pt x="296" y="1936"/>
                    <a:pt x="877" y="1010"/>
                    <a:pt x="1202" y="521"/>
                  </a:cubicBezTo>
                  <a:cubicBezTo>
                    <a:pt x="1539" y="1010"/>
                    <a:pt x="2109" y="1936"/>
                    <a:pt x="2109" y="2323"/>
                  </a:cubicBezTo>
                  <a:cubicBezTo>
                    <a:pt x="2109" y="2547"/>
                    <a:pt x="2028" y="2771"/>
                    <a:pt x="1865" y="2934"/>
                  </a:cubicBezTo>
                  <a:lnTo>
                    <a:pt x="2089" y="3138"/>
                  </a:lnTo>
                  <a:cubicBezTo>
                    <a:pt x="2293" y="2914"/>
                    <a:pt x="2404" y="2629"/>
                    <a:pt x="2404" y="2323"/>
                  </a:cubicBezTo>
                  <a:cubicBezTo>
                    <a:pt x="2404" y="1702"/>
                    <a:pt x="1437" y="327"/>
                    <a:pt x="1325" y="164"/>
                  </a:cubicBezTo>
                  <a:lnTo>
                    <a:pt x="1202"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3737345" y="2458995"/>
              <a:ext cx="594899" cy="667389"/>
            </a:xfrm>
            <a:custGeom>
              <a:avLst/>
              <a:gdLst/>
              <a:ahLst/>
              <a:cxnLst/>
              <a:rect l="l" t="t" r="r" b="b"/>
              <a:pathLst>
                <a:path w="4686" h="5257" extrusionOk="0">
                  <a:moveTo>
                    <a:pt x="642" y="1"/>
                  </a:moveTo>
                  <a:lnTo>
                    <a:pt x="612" y="205"/>
                  </a:lnTo>
                  <a:cubicBezTo>
                    <a:pt x="581" y="347"/>
                    <a:pt x="1" y="3800"/>
                    <a:pt x="510" y="4859"/>
                  </a:cubicBezTo>
                  <a:cubicBezTo>
                    <a:pt x="571" y="5002"/>
                    <a:pt x="653" y="5134"/>
                    <a:pt x="744" y="5256"/>
                  </a:cubicBezTo>
                  <a:lnTo>
                    <a:pt x="979" y="5073"/>
                  </a:lnTo>
                  <a:cubicBezTo>
                    <a:pt x="907" y="4971"/>
                    <a:pt x="836" y="4849"/>
                    <a:pt x="775" y="4737"/>
                  </a:cubicBezTo>
                  <a:cubicBezTo>
                    <a:pt x="377" y="3891"/>
                    <a:pt x="744" y="1234"/>
                    <a:pt x="866" y="460"/>
                  </a:cubicBezTo>
                  <a:cubicBezTo>
                    <a:pt x="1538" y="847"/>
                    <a:pt x="3851" y="2221"/>
                    <a:pt x="4258" y="3056"/>
                  </a:cubicBezTo>
                  <a:cubicBezTo>
                    <a:pt x="4319" y="3179"/>
                    <a:pt x="4360" y="3311"/>
                    <a:pt x="4390" y="3434"/>
                  </a:cubicBezTo>
                  <a:lnTo>
                    <a:pt x="4686" y="3362"/>
                  </a:lnTo>
                  <a:cubicBezTo>
                    <a:pt x="4645" y="3219"/>
                    <a:pt x="4594" y="3067"/>
                    <a:pt x="4523" y="2934"/>
                  </a:cubicBezTo>
                  <a:cubicBezTo>
                    <a:pt x="4014" y="1865"/>
                    <a:pt x="958" y="175"/>
                    <a:pt x="825" y="93"/>
                  </a:cubicBezTo>
                  <a:lnTo>
                    <a:pt x="642"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3858967" y="2632287"/>
              <a:ext cx="328553" cy="407518"/>
            </a:xfrm>
            <a:custGeom>
              <a:avLst/>
              <a:gdLst/>
              <a:ahLst/>
              <a:cxnLst/>
              <a:rect l="l" t="t" r="r" b="b"/>
              <a:pathLst>
                <a:path w="2588" h="3210" extrusionOk="0">
                  <a:moveTo>
                    <a:pt x="347" y="1"/>
                  </a:moveTo>
                  <a:lnTo>
                    <a:pt x="306" y="204"/>
                  </a:lnTo>
                  <a:cubicBezTo>
                    <a:pt x="275" y="388"/>
                    <a:pt x="0" y="2058"/>
                    <a:pt x="265" y="2608"/>
                  </a:cubicBezTo>
                  <a:cubicBezTo>
                    <a:pt x="397" y="2883"/>
                    <a:pt x="621" y="3097"/>
                    <a:pt x="906" y="3209"/>
                  </a:cubicBezTo>
                  <a:lnTo>
                    <a:pt x="1019" y="2934"/>
                  </a:lnTo>
                  <a:cubicBezTo>
                    <a:pt x="804" y="2852"/>
                    <a:pt x="632" y="2689"/>
                    <a:pt x="530" y="2486"/>
                  </a:cubicBezTo>
                  <a:cubicBezTo>
                    <a:pt x="367" y="2130"/>
                    <a:pt x="479" y="1050"/>
                    <a:pt x="571" y="469"/>
                  </a:cubicBezTo>
                  <a:cubicBezTo>
                    <a:pt x="1080" y="765"/>
                    <a:pt x="1996" y="1345"/>
                    <a:pt x="2159" y="1702"/>
                  </a:cubicBezTo>
                  <a:cubicBezTo>
                    <a:pt x="2261" y="1906"/>
                    <a:pt x="2282" y="2139"/>
                    <a:pt x="2210" y="2363"/>
                  </a:cubicBezTo>
                  <a:lnTo>
                    <a:pt x="2495" y="2456"/>
                  </a:lnTo>
                  <a:cubicBezTo>
                    <a:pt x="2587" y="2160"/>
                    <a:pt x="2567" y="1844"/>
                    <a:pt x="2434" y="1569"/>
                  </a:cubicBezTo>
                  <a:cubicBezTo>
                    <a:pt x="2169" y="1019"/>
                    <a:pt x="693" y="195"/>
                    <a:pt x="530" y="103"/>
                  </a:cubicBezTo>
                  <a:lnTo>
                    <a:pt x="347"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3221405" y="2918061"/>
              <a:ext cx="641491" cy="605310"/>
            </a:xfrm>
            <a:custGeom>
              <a:avLst/>
              <a:gdLst/>
              <a:ahLst/>
              <a:cxnLst/>
              <a:rect l="l" t="t" r="r" b="b"/>
              <a:pathLst>
                <a:path w="5053" h="4768" extrusionOk="0">
                  <a:moveTo>
                    <a:pt x="1" y="1"/>
                  </a:moveTo>
                  <a:lnTo>
                    <a:pt x="52" y="194"/>
                  </a:lnTo>
                  <a:cubicBezTo>
                    <a:pt x="82" y="347"/>
                    <a:pt x="928" y="3738"/>
                    <a:pt x="1834" y="4502"/>
                  </a:cubicBezTo>
                  <a:cubicBezTo>
                    <a:pt x="1947" y="4604"/>
                    <a:pt x="2069" y="4695"/>
                    <a:pt x="2201" y="4767"/>
                  </a:cubicBezTo>
                  <a:lnTo>
                    <a:pt x="2343" y="4502"/>
                  </a:lnTo>
                  <a:cubicBezTo>
                    <a:pt x="2232" y="4441"/>
                    <a:pt x="2130" y="4370"/>
                    <a:pt x="2028" y="4278"/>
                  </a:cubicBezTo>
                  <a:cubicBezTo>
                    <a:pt x="1315" y="3677"/>
                    <a:pt x="592" y="1090"/>
                    <a:pt x="388" y="337"/>
                  </a:cubicBezTo>
                  <a:lnTo>
                    <a:pt x="388" y="337"/>
                  </a:lnTo>
                  <a:cubicBezTo>
                    <a:pt x="1162" y="418"/>
                    <a:pt x="3830" y="744"/>
                    <a:pt x="4543" y="1345"/>
                  </a:cubicBezTo>
                  <a:cubicBezTo>
                    <a:pt x="4645" y="1436"/>
                    <a:pt x="4737" y="1529"/>
                    <a:pt x="4808" y="1640"/>
                  </a:cubicBezTo>
                  <a:lnTo>
                    <a:pt x="5052" y="1457"/>
                  </a:lnTo>
                  <a:cubicBezTo>
                    <a:pt x="4961" y="1335"/>
                    <a:pt x="4849" y="1223"/>
                    <a:pt x="4737" y="1121"/>
                  </a:cubicBezTo>
                  <a:cubicBezTo>
                    <a:pt x="3841" y="357"/>
                    <a:pt x="358" y="31"/>
                    <a:pt x="205" y="11"/>
                  </a:cubicBezTo>
                  <a:lnTo>
                    <a:pt x="1"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3367656" y="3042222"/>
              <a:ext cx="375018" cy="345311"/>
            </a:xfrm>
            <a:custGeom>
              <a:avLst/>
              <a:gdLst/>
              <a:ahLst/>
              <a:cxnLst/>
              <a:rect l="l" t="t" r="r" b="b"/>
              <a:pathLst>
                <a:path w="2954" h="2720" extrusionOk="0">
                  <a:moveTo>
                    <a:pt x="0" y="1"/>
                  </a:moveTo>
                  <a:lnTo>
                    <a:pt x="51" y="204"/>
                  </a:lnTo>
                  <a:cubicBezTo>
                    <a:pt x="91" y="397"/>
                    <a:pt x="509" y="2027"/>
                    <a:pt x="978" y="2434"/>
                  </a:cubicBezTo>
                  <a:cubicBezTo>
                    <a:pt x="1191" y="2618"/>
                    <a:pt x="1467" y="2719"/>
                    <a:pt x="1752" y="2719"/>
                  </a:cubicBezTo>
                  <a:lnTo>
                    <a:pt x="1813" y="2719"/>
                  </a:lnTo>
                  <a:lnTo>
                    <a:pt x="1793" y="2424"/>
                  </a:lnTo>
                  <a:cubicBezTo>
                    <a:pt x="1781" y="2425"/>
                    <a:pt x="1769" y="2425"/>
                    <a:pt x="1756" y="2425"/>
                  </a:cubicBezTo>
                  <a:cubicBezTo>
                    <a:pt x="1545" y="2425"/>
                    <a:pt x="1335" y="2345"/>
                    <a:pt x="1171" y="2200"/>
                  </a:cubicBezTo>
                  <a:cubicBezTo>
                    <a:pt x="876" y="1956"/>
                    <a:pt x="550" y="917"/>
                    <a:pt x="387" y="347"/>
                  </a:cubicBezTo>
                  <a:lnTo>
                    <a:pt x="387" y="347"/>
                  </a:lnTo>
                  <a:cubicBezTo>
                    <a:pt x="978" y="408"/>
                    <a:pt x="2057" y="581"/>
                    <a:pt x="2352" y="825"/>
                  </a:cubicBezTo>
                  <a:cubicBezTo>
                    <a:pt x="2526" y="978"/>
                    <a:pt x="2628" y="1192"/>
                    <a:pt x="2658" y="1416"/>
                  </a:cubicBezTo>
                  <a:lnTo>
                    <a:pt x="2954" y="1386"/>
                  </a:lnTo>
                  <a:cubicBezTo>
                    <a:pt x="2923" y="1080"/>
                    <a:pt x="2770" y="805"/>
                    <a:pt x="2546" y="601"/>
                  </a:cubicBezTo>
                  <a:cubicBezTo>
                    <a:pt x="2078" y="204"/>
                    <a:pt x="397" y="41"/>
                    <a:pt x="204" y="21"/>
                  </a:cubicBezTo>
                  <a:lnTo>
                    <a:pt x="0"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4811755" y="2458995"/>
              <a:ext cx="594899" cy="667389"/>
            </a:xfrm>
            <a:custGeom>
              <a:avLst/>
              <a:gdLst/>
              <a:ahLst/>
              <a:cxnLst/>
              <a:rect l="l" t="t" r="r" b="b"/>
              <a:pathLst>
                <a:path w="4686" h="5257" extrusionOk="0">
                  <a:moveTo>
                    <a:pt x="4034" y="1"/>
                  </a:moveTo>
                  <a:lnTo>
                    <a:pt x="3850" y="93"/>
                  </a:lnTo>
                  <a:cubicBezTo>
                    <a:pt x="3728" y="175"/>
                    <a:pt x="663" y="1865"/>
                    <a:pt x="154" y="2934"/>
                  </a:cubicBezTo>
                  <a:cubicBezTo>
                    <a:pt x="82" y="3067"/>
                    <a:pt x="32" y="3219"/>
                    <a:pt x="1" y="3362"/>
                  </a:cubicBezTo>
                  <a:lnTo>
                    <a:pt x="286" y="3434"/>
                  </a:lnTo>
                  <a:cubicBezTo>
                    <a:pt x="317" y="3311"/>
                    <a:pt x="367" y="3179"/>
                    <a:pt x="419" y="3056"/>
                  </a:cubicBezTo>
                  <a:cubicBezTo>
                    <a:pt x="826" y="2221"/>
                    <a:pt x="3138" y="847"/>
                    <a:pt x="3810" y="460"/>
                  </a:cubicBezTo>
                  <a:cubicBezTo>
                    <a:pt x="3932" y="1234"/>
                    <a:pt x="4309" y="3891"/>
                    <a:pt x="3902" y="4737"/>
                  </a:cubicBezTo>
                  <a:cubicBezTo>
                    <a:pt x="3841" y="4849"/>
                    <a:pt x="3780" y="4971"/>
                    <a:pt x="3698" y="5073"/>
                  </a:cubicBezTo>
                  <a:lnTo>
                    <a:pt x="3932" y="5256"/>
                  </a:lnTo>
                  <a:cubicBezTo>
                    <a:pt x="4024" y="5134"/>
                    <a:pt x="4105" y="5002"/>
                    <a:pt x="4176" y="4859"/>
                  </a:cubicBezTo>
                  <a:cubicBezTo>
                    <a:pt x="4686" y="3800"/>
                    <a:pt x="4095" y="347"/>
                    <a:pt x="4075" y="205"/>
                  </a:cubicBezTo>
                  <a:lnTo>
                    <a:pt x="4034"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4955340" y="2632287"/>
              <a:ext cx="329823" cy="407518"/>
            </a:xfrm>
            <a:custGeom>
              <a:avLst/>
              <a:gdLst/>
              <a:ahLst/>
              <a:cxnLst/>
              <a:rect l="l" t="t" r="r" b="b"/>
              <a:pathLst>
                <a:path w="2598" h="3210" extrusionOk="0">
                  <a:moveTo>
                    <a:pt x="2251" y="1"/>
                  </a:moveTo>
                  <a:lnTo>
                    <a:pt x="2068" y="103"/>
                  </a:lnTo>
                  <a:cubicBezTo>
                    <a:pt x="1895" y="195"/>
                    <a:pt x="428" y="1019"/>
                    <a:pt x="164" y="1569"/>
                  </a:cubicBezTo>
                  <a:cubicBezTo>
                    <a:pt x="31" y="1844"/>
                    <a:pt x="1" y="2160"/>
                    <a:pt x="92" y="2456"/>
                  </a:cubicBezTo>
                  <a:lnTo>
                    <a:pt x="377" y="2363"/>
                  </a:lnTo>
                  <a:cubicBezTo>
                    <a:pt x="316" y="2139"/>
                    <a:pt x="327" y="1906"/>
                    <a:pt x="428" y="1702"/>
                  </a:cubicBezTo>
                  <a:cubicBezTo>
                    <a:pt x="591" y="1345"/>
                    <a:pt x="1508" y="765"/>
                    <a:pt x="2027" y="469"/>
                  </a:cubicBezTo>
                  <a:cubicBezTo>
                    <a:pt x="2108" y="1050"/>
                    <a:pt x="2231" y="2130"/>
                    <a:pt x="2058" y="2486"/>
                  </a:cubicBezTo>
                  <a:cubicBezTo>
                    <a:pt x="1956" y="2689"/>
                    <a:pt x="1783" y="2852"/>
                    <a:pt x="1569" y="2934"/>
                  </a:cubicBezTo>
                  <a:lnTo>
                    <a:pt x="1681" y="3209"/>
                  </a:lnTo>
                  <a:cubicBezTo>
                    <a:pt x="1966" y="3097"/>
                    <a:pt x="2200" y="2883"/>
                    <a:pt x="2332" y="2608"/>
                  </a:cubicBezTo>
                  <a:cubicBezTo>
                    <a:pt x="2597" y="2058"/>
                    <a:pt x="2323" y="388"/>
                    <a:pt x="2282" y="204"/>
                  </a:cubicBezTo>
                  <a:lnTo>
                    <a:pt x="2251"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5281230" y="2918061"/>
              <a:ext cx="641364" cy="605310"/>
            </a:xfrm>
            <a:custGeom>
              <a:avLst/>
              <a:gdLst/>
              <a:ahLst/>
              <a:cxnLst/>
              <a:rect l="l" t="t" r="r" b="b"/>
              <a:pathLst>
                <a:path w="5052" h="4768" extrusionOk="0">
                  <a:moveTo>
                    <a:pt x="5052" y="1"/>
                  </a:moveTo>
                  <a:lnTo>
                    <a:pt x="4837" y="11"/>
                  </a:lnTo>
                  <a:cubicBezTo>
                    <a:pt x="4695" y="31"/>
                    <a:pt x="1212" y="357"/>
                    <a:pt x="315" y="1121"/>
                  </a:cubicBezTo>
                  <a:cubicBezTo>
                    <a:pt x="193" y="1223"/>
                    <a:pt x="91" y="1335"/>
                    <a:pt x="0" y="1457"/>
                  </a:cubicBezTo>
                  <a:lnTo>
                    <a:pt x="234" y="1640"/>
                  </a:lnTo>
                  <a:cubicBezTo>
                    <a:pt x="315" y="1529"/>
                    <a:pt x="407" y="1436"/>
                    <a:pt x="509" y="1345"/>
                  </a:cubicBezTo>
                  <a:cubicBezTo>
                    <a:pt x="1212" y="744"/>
                    <a:pt x="3880" y="418"/>
                    <a:pt x="4654" y="337"/>
                  </a:cubicBezTo>
                  <a:lnTo>
                    <a:pt x="4654" y="337"/>
                  </a:lnTo>
                  <a:cubicBezTo>
                    <a:pt x="4450" y="1090"/>
                    <a:pt x="3728" y="3677"/>
                    <a:pt x="3024" y="4278"/>
                  </a:cubicBezTo>
                  <a:cubicBezTo>
                    <a:pt x="2923" y="4370"/>
                    <a:pt x="2811" y="4441"/>
                    <a:pt x="2699" y="4502"/>
                  </a:cubicBezTo>
                  <a:lnTo>
                    <a:pt x="2841" y="4767"/>
                  </a:lnTo>
                  <a:cubicBezTo>
                    <a:pt x="2974" y="4695"/>
                    <a:pt x="3096" y="4604"/>
                    <a:pt x="3218" y="4502"/>
                  </a:cubicBezTo>
                  <a:cubicBezTo>
                    <a:pt x="4115" y="3738"/>
                    <a:pt x="4960" y="347"/>
                    <a:pt x="5000" y="194"/>
                  </a:cubicBezTo>
                  <a:lnTo>
                    <a:pt x="5052"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5400186" y="3042222"/>
              <a:ext cx="376287" cy="345311"/>
            </a:xfrm>
            <a:custGeom>
              <a:avLst/>
              <a:gdLst/>
              <a:ahLst/>
              <a:cxnLst/>
              <a:rect l="l" t="t" r="r" b="b"/>
              <a:pathLst>
                <a:path w="2964" h="2720" extrusionOk="0">
                  <a:moveTo>
                    <a:pt x="2963" y="1"/>
                  </a:moveTo>
                  <a:lnTo>
                    <a:pt x="2750" y="21"/>
                  </a:lnTo>
                  <a:cubicBezTo>
                    <a:pt x="2567" y="41"/>
                    <a:pt x="876" y="204"/>
                    <a:pt x="417" y="601"/>
                  </a:cubicBezTo>
                  <a:cubicBezTo>
                    <a:pt x="183" y="805"/>
                    <a:pt x="41" y="1080"/>
                    <a:pt x="0" y="1386"/>
                  </a:cubicBezTo>
                  <a:lnTo>
                    <a:pt x="295" y="1416"/>
                  </a:lnTo>
                  <a:cubicBezTo>
                    <a:pt x="326" y="1192"/>
                    <a:pt x="438" y="978"/>
                    <a:pt x="611" y="825"/>
                  </a:cubicBezTo>
                  <a:cubicBezTo>
                    <a:pt x="906" y="581"/>
                    <a:pt x="1976" y="408"/>
                    <a:pt x="2567" y="347"/>
                  </a:cubicBezTo>
                  <a:lnTo>
                    <a:pt x="2567" y="347"/>
                  </a:lnTo>
                  <a:cubicBezTo>
                    <a:pt x="2413" y="917"/>
                    <a:pt x="2078" y="1956"/>
                    <a:pt x="1793" y="2200"/>
                  </a:cubicBezTo>
                  <a:cubicBezTo>
                    <a:pt x="1628" y="2345"/>
                    <a:pt x="1410" y="2425"/>
                    <a:pt x="1197" y="2425"/>
                  </a:cubicBezTo>
                  <a:cubicBezTo>
                    <a:pt x="1185" y="2425"/>
                    <a:pt x="1173" y="2425"/>
                    <a:pt x="1161" y="2424"/>
                  </a:cubicBezTo>
                  <a:lnTo>
                    <a:pt x="1151" y="2719"/>
                  </a:lnTo>
                  <a:lnTo>
                    <a:pt x="1202" y="2719"/>
                  </a:lnTo>
                  <a:cubicBezTo>
                    <a:pt x="1487" y="2719"/>
                    <a:pt x="1762" y="2618"/>
                    <a:pt x="1986" y="2434"/>
                  </a:cubicBezTo>
                  <a:cubicBezTo>
                    <a:pt x="2444" y="2027"/>
                    <a:pt x="2861" y="397"/>
                    <a:pt x="2913" y="204"/>
                  </a:cubicBezTo>
                  <a:lnTo>
                    <a:pt x="2963"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4288198" y="4114094"/>
              <a:ext cx="566462" cy="606452"/>
            </a:xfrm>
            <a:custGeom>
              <a:avLst/>
              <a:gdLst/>
              <a:ahLst/>
              <a:cxnLst/>
              <a:rect l="l" t="t" r="r" b="b"/>
              <a:pathLst>
                <a:path w="4462" h="4777" extrusionOk="0">
                  <a:moveTo>
                    <a:pt x="51" y="0"/>
                  </a:moveTo>
                  <a:cubicBezTo>
                    <a:pt x="21" y="143"/>
                    <a:pt x="1" y="296"/>
                    <a:pt x="1" y="459"/>
                  </a:cubicBezTo>
                  <a:cubicBezTo>
                    <a:pt x="1" y="1640"/>
                    <a:pt x="2027" y="4492"/>
                    <a:pt x="2108" y="4614"/>
                  </a:cubicBezTo>
                  <a:lnTo>
                    <a:pt x="2230" y="4777"/>
                  </a:lnTo>
                  <a:lnTo>
                    <a:pt x="2353" y="4614"/>
                  </a:lnTo>
                  <a:cubicBezTo>
                    <a:pt x="2445" y="4492"/>
                    <a:pt x="4461" y="1640"/>
                    <a:pt x="4461" y="459"/>
                  </a:cubicBezTo>
                  <a:cubicBezTo>
                    <a:pt x="4461" y="296"/>
                    <a:pt x="4451" y="143"/>
                    <a:pt x="4421" y="0"/>
                  </a:cubicBezTo>
                  <a:lnTo>
                    <a:pt x="4125" y="61"/>
                  </a:lnTo>
                  <a:cubicBezTo>
                    <a:pt x="4145" y="183"/>
                    <a:pt x="4166" y="316"/>
                    <a:pt x="4166" y="459"/>
                  </a:cubicBezTo>
                  <a:cubicBezTo>
                    <a:pt x="4166" y="1385"/>
                    <a:pt x="2679" y="3616"/>
                    <a:pt x="2230" y="4257"/>
                  </a:cubicBezTo>
                  <a:cubicBezTo>
                    <a:pt x="1793" y="3616"/>
                    <a:pt x="306" y="1385"/>
                    <a:pt x="306" y="459"/>
                  </a:cubicBezTo>
                  <a:cubicBezTo>
                    <a:pt x="306" y="316"/>
                    <a:pt x="316" y="183"/>
                    <a:pt x="347" y="61"/>
                  </a:cubicBezTo>
                  <a:lnTo>
                    <a:pt x="51"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6"/>
            <p:cNvSpPr/>
            <p:nvPr/>
          </p:nvSpPr>
          <p:spPr>
            <a:xfrm>
              <a:off x="4418706" y="4129583"/>
              <a:ext cx="305321" cy="399646"/>
            </a:xfrm>
            <a:custGeom>
              <a:avLst/>
              <a:gdLst/>
              <a:ahLst/>
              <a:cxnLst/>
              <a:rect l="l" t="t" r="r" b="b"/>
              <a:pathLst>
                <a:path w="2405" h="3148" extrusionOk="0">
                  <a:moveTo>
                    <a:pt x="327" y="0"/>
                  </a:moveTo>
                  <a:cubicBezTo>
                    <a:pt x="113" y="224"/>
                    <a:pt x="1" y="520"/>
                    <a:pt x="1" y="826"/>
                  </a:cubicBezTo>
                  <a:cubicBezTo>
                    <a:pt x="1" y="1437"/>
                    <a:pt x="969" y="2822"/>
                    <a:pt x="1080" y="2974"/>
                  </a:cubicBezTo>
                  <a:lnTo>
                    <a:pt x="1202" y="3148"/>
                  </a:lnTo>
                  <a:lnTo>
                    <a:pt x="1325" y="2974"/>
                  </a:lnTo>
                  <a:cubicBezTo>
                    <a:pt x="1437" y="2822"/>
                    <a:pt x="2404" y="1437"/>
                    <a:pt x="2404" y="826"/>
                  </a:cubicBezTo>
                  <a:cubicBezTo>
                    <a:pt x="2404" y="520"/>
                    <a:pt x="2293" y="224"/>
                    <a:pt x="2089" y="0"/>
                  </a:cubicBezTo>
                  <a:lnTo>
                    <a:pt x="1865" y="204"/>
                  </a:lnTo>
                  <a:cubicBezTo>
                    <a:pt x="2028" y="367"/>
                    <a:pt x="2109" y="591"/>
                    <a:pt x="2109" y="826"/>
                  </a:cubicBezTo>
                  <a:cubicBezTo>
                    <a:pt x="2109" y="1213"/>
                    <a:pt x="1539" y="2129"/>
                    <a:pt x="1202" y="2628"/>
                  </a:cubicBezTo>
                  <a:cubicBezTo>
                    <a:pt x="877" y="2129"/>
                    <a:pt x="296" y="1213"/>
                    <a:pt x="296" y="826"/>
                  </a:cubicBezTo>
                  <a:cubicBezTo>
                    <a:pt x="296" y="591"/>
                    <a:pt x="388" y="367"/>
                    <a:pt x="541" y="204"/>
                  </a:cubicBezTo>
                  <a:lnTo>
                    <a:pt x="327" y="0"/>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3737345" y="3882657"/>
              <a:ext cx="594899" cy="667262"/>
            </a:xfrm>
            <a:custGeom>
              <a:avLst/>
              <a:gdLst/>
              <a:ahLst/>
              <a:cxnLst/>
              <a:rect l="l" t="t" r="r" b="b"/>
              <a:pathLst>
                <a:path w="4686" h="5256" extrusionOk="0">
                  <a:moveTo>
                    <a:pt x="744" y="0"/>
                  </a:moveTo>
                  <a:cubicBezTo>
                    <a:pt x="653" y="112"/>
                    <a:pt x="571" y="245"/>
                    <a:pt x="510" y="387"/>
                  </a:cubicBezTo>
                  <a:cubicBezTo>
                    <a:pt x="1" y="1456"/>
                    <a:pt x="581" y="4899"/>
                    <a:pt x="612" y="5041"/>
                  </a:cubicBezTo>
                  <a:lnTo>
                    <a:pt x="642" y="5256"/>
                  </a:lnTo>
                  <a:lnTo>
                    <a:pt x="825" y="5154"/>
                  </a:lnTo>
                  <a:cubicBezTo>
                    <a:pt x="958" y="5082"/>
                    <a:pt x="4014" y="3382"/>
                    <a:pt x="4523" y="2323"/>
                  </a:cubicBezTo>
                  <a:cubicBezTo>
                    <a:pt x="4594" y="2180"/>
                    <a:pt x="4645" y="2037"/>
                    <a:pt x="4686" y="1884"/>
                  </a:cubicBezTo>
                  <a:lnTo>
                    <a:pt x="4390" y="1813"/>
                  </a:lnTo>
                  <a:cubicBezTo>
                    <a:pt x="4360" y="1945"/>
                    <a:pt x="4319" y="2067"/>
                    <a:pt x="4258" y="2190"/>
                  </a:cubicBezTo>
                  <a:cubicBezTo>
                    <a:pt x="3851" y="3025"/>
                    <a:pt x="1538" y="4400"/>
                    <a:pt x="866" y="4787"/>
                  </a:cubicBezTo>
                  <a:cubicBezTo>
                    <a:pt x="744" y="4013"/>
                    <a:pt x="377" y="1355"/>
                    <a:pt x="775" y="519"/>
                  </a:cubicBezTo>
                  <a:cubicBezTo>
                    <a:pt x="836" y="397"/>
                    <a:pt x="907" y="286"/>
                    <a:pt x="979" y="184"/>
                  </a:cubicBezTo>
                  <a:lnTo>
                    <a:pt x="744"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a:off x="3858967" y="3967970"/>
              <a:ext cx="328553" cy="408660"/>
            </a:xfrm>
            <a:custGeom>
              <a:avLst/>
              <a:gdLst/>
              <a:ahLst/>
              <a:cxnLst/>
              <a:rect l="l" t="t" r="r" b="b"/>
              <a:pathLst>
                <a:path w="2588" h="3219" extrusionOk="0">
                  <a:moveTo>
                    <a:pt x="906" y="1"/>
                  </a:moveTo>
                  <a:cubicBezTo>
                    <a:pt x="621" y="112"/>
                    <a:pt x="397" y="327"/>
                    <a:pt x="265" y="601"/>
                  </a:cubicBezTo>
                  <a:cubicBezTo>
                    <a:pt x="0" y="1151"/>
                    <a:pt x="275" y="2821"/>
                    <a:pt x="306" y="3005"/>
                  </a:cubicBezTo>
                  <a:lnTo>
                    <a:pt x="347" y="3219"/>
                  </a:lnTo>
                  <a:lnTo>
                    <a:pt x="530" y="3117"/>
                  </a:lnTo>
                  <a:cubicBezTo>
                    <a:pt x="693" y="3025"/>
                    <a:pt x="2169" y="2200"/>
                    <a:pt x="2434" y="1640"/>
                  </a:cubicBezTo>
                  <a:cubicBezTo>
                    <a:pt x="2567" y="1365"/>
                    <a:pt x="2587" y="1060"/>
                    <a:pt x="2495" y="764"/>
                  </a:cubicBezTo>
                  <a:lnTo>
                    <a:pt x="2495" y="764"/>
                  </a:lnTo>
                  <a:lnTo>
                    <a:pt x="2210" y="856"/>
                  </a:lnTo>
                  <a:cubicBezTo>
                    <a:pt x="2282" y="1070"/>
                    <a:pt x="2261" y="1304"/>
                    <a:pt x="2159" y="1518"/>
                  </a:cubicBezTo>
                  <a:cubicBezTo>
                    <a:pt x="1996" y="1864"/>
                    <a:pt x="1080" y="2445"/>
                    <a:pt x="571" y="2750"/>
                  </a:cubicBezTo>
                  <a:cubicBezTo>
                    <a:pt x="479" y="2160"/>
                    <a:pt x="367" y="1080"/>
                    <a:pt x="530" y="734"/>
                  </a:cubicBezTo>
                  <a:cubicBezTo>
                    <a:pt x="632" y="520"/>
                    <a:pt x="804" y="367"/>
                    <a:pt x="1019" y="275"/>
                  </a:cubicBezTo>
                  <a:lnTo>
                    <a:pt x="906"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3221405" y="3484403"/>
              <a:ext cx="641491" cy="606452"/>
            </a:xfrm>
            <a:custGeom>
              <a:avLst/>
              <a:gdLst/>
              <a:ahLst/>
              <a:cxnLst/>
              <a:rect l="l" t="t" r="r" b="b"/>
              <a:pathLst>
                <a:path w="5053" h="4777" extrusionOk="0">
                  <a:moveTo>
                    <a:pt x="2201" y="1"/>
                  </a:moveTo>
                  <a:cubicBezTo>
                    <a:pt x="2069" y="72"/>
                    <a:pt x="1947" y="164"/>
                    <a:pt x="1834" y="265"/>
                  </a:cubicBezTo>
                  <a:cubicBezTo>
                    <a:pt x="928" y="1039"/>
                    <a:pt x="82" y="4430"/>
                    <a:pt x="52" y="4573"/>
                  </a:cubicBezTo>
                  <a:lnTo>
                    <a:pt x="1" y="4777"/>
                  </a:lnTo>
                  <a:lnTo>
                    <a:pt x="205" y="4756"/>
                  </a:lnTo>
                  <a:cubicBezTo>
                    <a:pt x="358" y="4747"/>
                    <a:pt x="3841" y="4421"/>
                    <a:pt x="4737" y="3647"/>
                  </a:cubicBezTo>
                  <a:cubicBezTo>
                    <a:pt x="4849" y="3545"/>
                    <a:pt x="4961" y="3432"/>
                    <a:pt x="5052" y="3321"/>
                  </a:cubicBezTo>
                  <a:lnTo>
                    <a:pt x="4808" y="3137"/>
                  </a:lnTo>
                  <a:cubicBezTo>
                    <a:pt x="4737" y="3239"/>
                    <a:pt x="4645" y="3331"/>
                    <a:pt x="4543" y="3423"/>
                  </a:cubicBezTo>
                  <a:cubicBezTo>
                    <a:pt x="3830" y="4023"/>
                    <a:pt x="1162" y="4349"/>
                    <a:pt x="388" y="4441"/>
                  </a:cubicBezTo>
                  <a:cubicBezTo>
                    <a:pt x="592" y="3687"/>
                    <a:pt x="1315" y="1101"/>
                    <a:pt x="2028" y="490"/>
                  </a:cubicBezTo>
                  <a:cubicBezTo>
                    <a:pt x="2130" y="408"/>
                    <a:pt x="2232" y="327"/>
                    <a:pt x="2343" y="265"/>
                  </a:cubicBezTo>
                  <a:lnTo>
                    <a:pt x="2201"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3367656" y="3619989"/>
              <a:ext cx="375018" cy="345565"/>
            </a:xfrm>
            <a:custGeom>
              <a:avLst/>
              <a:gdLst/>
              <a:ahLst/>
              <a:cxnLst/>
              <a:rect l="l" t="t" r="r" b="b"/>
              <a:pathLst>
                <a:path w="2954" h="2722" extrusionOk="0">
                  <a:moveTo>
                    <a:pt x="1773" y="1"/>
                  </a:moveTo>
                  <a:cubicBezTo>
                    <a:pt x="1481" y="1"/>
                    <a:pt x="1192" y="103"/>
                    <a:pt x="978" y="297"/>
                  </a:cubicBezTo>
                  <a:cubicBezTo>
                    <a:pt x="509" y="694"/>
                    <a:pt x="91" y="2334"/>
                    <a:pt x="51" y="2518"/>
                  </a:cubicBezTo>
                  <a:lnTo>
                    <a:pt x="0" y="2721"/>
                  </a:lnTo>
                  <a:lnTo>
                    <a:pt x="204" y="2701"/>
                  </a:lnTo>
                  <a:cubicBezTo>
                    <a:pt x="397" y="2681"/>
                    <a:pt x="2078" y="2518"/>
                    <a:pt x="2546" y="2120"/>
                  </a:cubicBezTo>
                  <a:cubicBezTo>
                    <a:pt x="2770" y="1927"/>
                    <a:pt x="2923" y="1642"/>
                    <a:pt x="2954" y="1336"/>
                  </a:cubicBezTo>
                  <a:lnTo>
                    <a:pt x="2658" y="1305"/>
                  </a:lnTo>
                  <a:cubicBezTo>
                    <a:pt x="2628" y="1540"/>
                    <a:pt x="2526" y="1744"/>
                    <a:pt x="2352" y="1896"/>
                  </a:cubicBezTo>
                  <a:cubicBezTo>
                    <a:pt x="2057" y="2151"/>
                    <a:pt x="978" y="2314"/>
                    <a:pt x="387" y="2385"/>
                  </a:cubicBezTo>
                  <a:cubicBezTo>
                    <a:pt x="550" y="1805"/>
                    <a:pt x="876" y="776"/>
                    <a:pt x="1171" y="521"/>
                  </a:cubicBezTo>
                  <a:cubicBezTo>
                    <a:pt x="1334" y="378"/>
                    <a:pt x="1542" y="306"/>
                    <a:pt x="1752" y="306"/>
                  </a:cubicBezTo>
                  <a:cubicBezTo>
                    <a:pt x="1766" y="306"/>
                    <a:pt x="1779" y="307"/>
                    <a:pt x="1793" y="307"/>
                  </a:cubicBezTo>
                  <a:lnTo>
                    <a:pt x="1813" y="2"/>
                  </a:lnTo>
                  <a:cubicBezTo>
                    <a:pt x="1800" y="1"/>
                    <a:pt x="1786" y="1"/>
                    <a:pt x="1773"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4811755" y="3882657"/>
              <a:ext cx="594899" cy="667262"/>
            </a:xfrm>
            <a:custGeom>
              <a:avLst/>
              <a:gdLst/>
              <a:ahLst/>
              <a:cxnLst/>
              <a:rect l="l" t="t" r="r" b="b"/>
              <a:pathLst>
                <a:path w="4686" h="5256" extrusionOk="0">
                  <a:moveTo>
                    <a:pt x="3932" y="0"/>
                  </a:moveTo>
                  <a:lnTo>
                    <a:pt x="3698" y="184"/>
                  </a:lnTo>
                  <a:cubicBezTo>
                    <a:pt x="3780" y="286"/>
                    <a:pt x="3841" y="397"/>
                    <a:pt x="3902" y="519"/>
                  </a:cubicBezTo>
                  <a:cubicBezTo>
                    <a:pt x="4309" y="1355"/>
                    <a:pt x="3932" y="4013"/>
                    <a:pt x="3810" y="4787"/>
                  </a:cubicBezTo>
                  <a:cubicBezTo>
                    <a:pt x="3138" y="4400"/>
                    <a:pt x="826" y="3025"/>
                    <a:pt x="419" y="2190"/>
                  </a:cubicBezTo>
                  <a:cubicBezTo>
                    <a:pt x="367" y="2067"/>
                    <a:pt x="317" y="1945"/>
                    <a:pt x="286" y="1813"/>
                  </a:cubicBezTo>
                  <a:lnTo>
                    <a:pt x="1" y="1884"/>
                  </a:lnTo>
                  <a:cubicBezTo>
                    <a:pt x="32" y="2037"/>
                    <a:pt x="82" y="2180"/>
                    <a:pt x="154" y="2323"/>
                  </a:cubicBezTo>
                  <a:cubicBezTo>
                    <a:pt x="663" y="3382"/>
                    <a:pt x="3728" y="5082"/>
                    <a:pt x="3850" y="5154"/>
                  </a:cubicBezTo>
                  <a:lnTo>
                    <a:pt x="4034" y="5256"/>
                  </a:lnTo>
                  <a:lnTo>
                    <a:pt x="4075" y="5041"/>
                  </a:lnTo>
                  <a:cubicBezTo>
                    <a:pt x="4095" y="4899"/>
                    <a:pt x="4686" y="1456"/>
                    <a:pt x="4176" y="387"/>
                  </a:cubicBezTo>
                  <a:cubicBezTo>
                    <a:pt x="4105" y="245"/>
                    <a:pt x="4024" y="112"/>
                    <a:pt x="3932"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4955340" y="3967970"/>
              <a:ext cx="329823" cy="408660"/>
            </a:xfrm>
            <a:custGeom>
              <a:avLst/>
              <a:gdLst/>
              <a:ahLst/>
              <a:cxnLst/>
              <a:rect l="l" t="t" r="r" b="b"/>
              <a:pathLst>
                <a:path w="2598" h="3219" extrusionOk="0">
                  <a:moveTo>
                    <a:pt x="1681" y="1"/>
                  </a:moveTo>
                  <a:lnTo>
                    <a:pt x="1569" y="275"/>
                  </a:lnTo>
                  <a:cubicBezTo>
                    <a:pt x="1783" y="367"/>
                    <a:pt x="1956" y="520"/>
                    <a:pt x="2058" y="734"/>
                  </a:cubicBezTo>
                  <a:cubicBezTo>
                    <a:pt x="2231" y="1080"/>
                    <a:pt x="2108" y="2160"/>
                    <a:pt x="2027" y="2750"/>
                  </a:cubicBezTo>
                  <a:cubicBezTo>
                    <a:pt x="1508" y="2445"/>
                    <a:pt x="591" y="1864"/>
                    <a:pt x="428" y="1518"/>
                  </a:cubicBezTo>
                  <a:cubicBezTo>
                    <a:pt x="327" y="1304"/>
                    <a:pt x="316" y="1070"/>
                    <a:pt x="377" y="856"/>
                  </a:cubicBezTo>
                  <a:lnTo>
                    <a:pt x="92" y="764"/>
                  </a:lnTo>
                  <a:lnTo>
                    <a:pt x="92" y="764"/>
                  </a:lnTo>
                  <a:cubicBezTo>
                    <a:pt x="1" y="1060"/>
                    <a:pt x="31" y="1365"/>
                    <a:pt x="164" y="1640"/>
                  </a:cubicBezTo>
                  <a:cubicBezTo>
                    <a:pt x="428" y="2200"/>
                    <a:pt x="1895" y="3025"/>
                    <a:pt x="2068" y="3117"/>
                  </a:cubicBezTo>
                  <a:lnTo>
                    <a:pt x="2251" y="3219"/>
                  </a:lnTo>
                  <a:lnTo>
                    <a:pt x="2282" y="3005"/>
                  </a:lnTo>
                  <a:cubicBezTo>
                    <a:pt x="2323" y="2821"/>
                    <a:pt x="2597" y="1151"/>
                    <a:pt x="2332" y="601"/>
                  </a:cubicBezTo>
                  <a:cubicBezTo>
                    <a:pt x="2200" y="327"/>
                    <a:pt x="1966" y="112"/>
                    <a:pt x="1681"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5281230" y="3484403"/>
              <a:ext cx="641364" cy="606452"/>
            </a:xfrm>
            <a:custGeom>
              <a:avLst/>
              <a:gdLst/>
              <a:ahLst/>
              <a:cxnLst/>
              <a:rect l="l" t="t" r="r" b="b"/>
              <a:pathLst>
                <a:path w="5052" h="4777" extrusionOk="0">
                  <a:moveTo>
                    <a:pt x="2841" y="1"/>
                  </a:moveTo>
                  <a:lnTo>
                    <a:pt x="2699" y="265"/>
                  </a:lnTo>
                  <a:cubicBezTo>
                    <a:pt x="2811" y="327"/>
                    <a:pt x="2923" y="408"/>
                    <a:pt x="3024" y="490"/>
                  </a:cubicBezTo>
                  <a:cubicBezTo>
                    <a:pt x="3728" y="1101"/>
                    <a:pt x="4450" y="3687"/>
                    <a:pt x="4654" y="4441"/>
                  </a:cubicBezTo>
                  <a:cubicBezTo>
                    <a:pt x="3880" y="4349"/>
                    <a:pt x="1212" y="4023"/>
                    <a:pt x="509" y="3423"/>
                  </a:cubicBezTo>
                  <a:cubicBezTo>
                    <a:pt x="407" y="3331"/>
                    <a:pt x="315" y="3239"/>
                    <a:pt x="234" y="3137"/>
                  </a:cubicBezTo>
                  <a:lnTo>
                    <a:pt x="0" y="3321"/>
                  </a:lnTo>
                  <a:cubicBezTo>
                    <a:pt x="91" y="3432"/>
                    <a:pt x="193" y="3545"/>
                    <a:pt x="315" y="3647"/>
                  </a:cubicBezTo>
                  <a:cubicBezTo>
                    <a:pt x="1212" y="4421"/>
                    <a:pt x="4695" y="4747"/>
                    <a:pt x="4837" y="4756"/>
                  </a:cubicBezTo>
                  <a:lnTo>
                    <a:pt x="5052" y="4777"/>
                  </a:lnTo>
                  <a:lnTo>
                    <a:pt x="5000" y="4573"/>
                  </a:lnTo>
                  <a:cubicBezTo>
                    <a:pt x="4960" y="4430"/>
                    <a:pt x="4115" y="1039"/>
                    <a:pt x="3218" y="265"/>
                  </a:cubicBezTo>
                  <a:cubicBezTo>
                    <a:pt x="3096" y="164"/>
                    <a:pt x="2974" y="72"/>
                    <a:pt x="2841" y="1"/>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6"/>
            <p:cNvSpPr/>
            <p:nvPr/>
          </p:nvSpPr>
          <p:spPr>
            <a:xfrm>
              <a:off x="5400186" y="3619989"/>
              <a:ext cx="376287" cy="345565"/>
            </a:xfrm>
            <a:custGeom>
              <a:avLst/>
              <a:gdLst/>
              <a:ahLst/>
              <a:cxnLst/>
              <a:rect l="l" t="t" r="r" b="b"/>
              <a:pathLst>
                <a:path w="2964" h="2722" extrusionOk="0">
                  <a:moveTo>
                    <a:pt x="1191" y="1"/>
                  </a:moveTo>
                  <a:cubicBezTo>
                    <a:pt x="1177" y="1"/>
                    <a:pt x="1164" y="1"/>
                    <a:pt x="1151" y="2"/>
                  </a:cubicBezTo>
                  <a:lnTo>
                    <a:pt x="1161" y="307"/>
                  </a:lnTo>
                  <a:cubicBezTo>
                    <a:pt x="1175" y="307"/>
                    <a:pt x="1189" y="306"/>
                    <a:pt x="1203" y="306"/>
                  </a:cubicBezTo>
                  <a:cubicBezTo>
                    <a:pt x="1422" y="306"/>
                    <a:pt x="1629" y="378"/>
                    <a:pt x="1793" y="521"/>
                  </a:cubicBezTo>
                  <a:cubicBezTo>
                    <a:pt x="2078" y="776"/>
                    <a:pt x="2413" y="1805"/>
                    <a:pt x="2567" y="2385"/>
                  </a:cubicBezTo>
                  <a:cubicBezTo>
                    <a:pt x="1976" y="2314"/>
                    <a:pt x="906" y="2151"/>
                    <a:pt x="611" y="1896"/>
                  </a:cubicBezTo>
                  <a:cubicBezTo>
                    <a:pt x="438" y="1744"/>
                    <a:pt x="326" y="1540"/>
                    <a:pt x="295" y="1305"/>
                  </a:cubicBezTo>
                  <a:lnTo>
                    <a:pt x="0" y="1336"/>
                  </a:lnTo>
                  <a:cubicBezTo>
                    <a:pt x="41" y="1642"/>
                    <a:pt x="183" y="1927"/>
                    <a:pt x="417" y="2120"/>
                  </a:cubicBezTo>
                  <a:cubicBezTo>
                    <a:pt x="876" y="2518"/>
                    <a:pt x="2567" y="2681"/>
                    <a:pt x="2750" y="2701"/>
                  </a:cubicBezTo>
                  <a:lnTo>
                    <a:pt x="2963" y="2721"/>
                  </a:lnTo>
                  <a:lnTo>
                    <a:pt x="2913" y="2518"/>
                  </a:lnTo>
                  <a:cubicBezTo>
                    <a:pt x="2861" y="2334"/>
                    <a:pt x="2444" y="694"/>
                    <a:pt x="1986" y="297"/>
                  </a:cubicBezTo>
                  <a:cubicBezTo>
                    <a:pt x="1762" y="103"/>
                    <a:pt x="1482" y="1"/>
                    <a:pt x="1191"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3487754" y="2843158"/>
              <a:ext cx="2167079" cy="1322718"/>
            </a:xfrm>
            <a:custGeom>
              <a:avLst/>
              <a:gdLst/>
              <a:ahLst/>
              <a:cxnLst/>
              <a:rect l="l" t="t" r="r" b="b"/>
              <a:pathLst>
                <a:path w="17070" h="10419" extrusionOk="0">
                  <a:moveTo>
                    <a:pt x="8535" y="295"/>
                  </a:moveTo>
                  <a:cubicBezTo>
                    <a:pt x="13689" y="295"/>
                    <a:pt x="16286" y="4491"/>
                    <a:pt x="16398" y="4665"/>
                  </a:cubicBezTo>
                  <a:lnTo>
                    <a:pt x="16724" y="5204"/>
                  </a:lnTo>
                  <a:lnTo>
                    <a:pt x="16398" y="5744"/>
                  </a:lnTo>
                  <a:cubicBezTo>
                    <a:pt x="16286" y="5928"/>
                    <a:pt x="13689" y="10113"/>
                    <a:pt x="8535" y="10113"/>
                  </a:cubicBezTo>
                  <a:cubicBezTo>
                    <a:pt x="3393" y="10113"/>
                    <a:pt x="786" y="5928"/>
                    <a:pt x="684" y="5744"/>
                  </a:cubicBezTo>
                  <a:lnTo>
                    <a:pt x="358" y="5204"/>
                  </a:lnTo>
                  <a:lnTo>
                    <a:pt x="684" y="4665"/>
                  </a:lnTo>
                  <a:cubicBezTo>
                    <a:pt x="786" y="4491"/>
                    <a:pt x="3393" y="295"/>
                    <a:pt x="8535" y="295"/>
                  </a:cubicBezTo>
                  <a:close/>
                  <a:moveTo>
                    <a:pt x="8535" y="0"/>
                  </a:moveTo>
                  <a:cubicBezTo>
                    <a:pt x="3230" y="0"/>
                    <a:pt x="541" y="4328"/>
                    <a:pt x="429" y="4511"/>
                  </a:cubicBezTo>
                  <a:lnTo>
                    <a:pt x="1" y="5204"/>
                  </a:lnTo>
                  <a:lnTo>
                    <a:pt x="429" y="5897"/>
                  </a:lnTo>
                  <a:cubicBezTo>
                    <a:pt x="541" y="6090"/>
                    <a:pt x="3219" y="10418"/>
                    <a:pt x="8535" y="10418"/>
                  </a:cubicBezTo>
                  <a:cubicBezTo>
                    <a:pt x="13852" y="10418"/>
                    <a:pt x="16540" y="6090"/>
                    <a:pt x="16653" y="5897"/>
                  </a:cubicBezTo>
                  <a:lnTo>
                    <a:pt x="17070" y="5204"/>
                  </a:lnTo>
                  <a:lnTo>
                    <a:pt x="16653" y="4511"/>
                  </a:lnTo>
                  <a:cubicBezTo>
                    <a:pt x="16540" y="4328"/>
                    <a:pt x="13852" y="0"/>
                    <a:pt x="8535"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8" name="Google Shape;828;p36"/>
          <p:cNvSpPr txBox="1">
            <a:spLocks noGrp="1"/>
          </p:cNvSpPr>
          <p:nvPr>
            <p:ph type="subTitle" idx="1"/>
          </p:nvPr>
        </p:nvSpPr>
        <p:spPr>
          <a:xfrm>
            <a:off x="1112330" y="861572"/>
            <a:ext cx="7063728" cy="693000"/>
          </a:xfrm>
          <a:prstGeom prst="rect">
            <a:avLst/>
          </a:prstGeom>
        </p:spPr>
        <p:txBody>
          <a:bodyPr spcFirstLastPara="1" wrap="square" lIns="91425" tIns="91425" rIns="91425" bIns="91425" anchor="ctr" anchorCtr="0">
            <a:noAutofit/>
          </a:bodyPr>
          <a:lstStyle/>
          <a:p>
            <a:pPr marL="0" lvl="0" indent="0" algn="l">
              <a:spcAft>
                <a:spcPts val="1600"/>
              </a:spcAft>
            </a:pPr>
            <a:r>
              <a:rPr lang="en" dirty="0">
                <a:solidFill>
                  <a:schemeClr val="bg1"/>
                </a:solidFill>
              </a:rPr>
              <a:t>¿Recuerdas cómo se llamaba el sistema de cultivo que utilizaban los incas?</a:t>
            </a:r>
          </a:p>
          <a:p>
            <a:pPr marL="0" lvl="0" indent="0" algn="l">
              <a:spcAft>
                <a:spcPts val="1600"/>
              </a:spcAft>
            </a:pPr>
            <a:r>
              <a:rPr lang="en" dirty="0">
                <a:solidFill>
                  <a:schemeClr val="bg1"/>
                </a:solidFill>
              </a:rPr>
              <a:t>¿En qué consistía este sistema de cultivo?, explicalo con tus palabras.</a:t>
            </a:r>
          </a:p>
        </p:txBody>
      </p:sp>
      <p:graphicFrame>
        <p:nvGraphicFramePr>
          <p:cNvPr id="40" name="Tabla 39">
            <a:extLst>
              <a:ext uri="{FF2B5EF4-FFF2-40B4-BE49-F238E27FC236}">
                <a16:creationId xmlns:a16="http://schemas.microsoft.com/office/drawing/2014/main" id="{A1F00918-B30E-41E3-B162-5830A63B7949}"/>
              </a:ext>
            </a:extLst>
          </p:cNvPr>
          <p:cNvGraphicFramePr>
            <a:graphicFrameLocks noGrp="1"/>
          </p:cNvGraphicFramePr>
          <p:nvPr>
            <p:extLst>
              <p:ext uri="{D42A27DB-BD31-4B8C-83A1-F6EECF244321}">
                <p14:modId xmlns:p14="http://schemas.microsoft.com/office/powerpoint/2010/main" val="1276389011"/>
              </p:ext>
            </p:extLst>
          </p:nvPr>
        </p:nvGraphicFramePr>
        <p:xfrm>
          <a:off x="438097" y="2334638"/>
          <a:ext cx="5504672" cy="2133600"/>
        </p:xfrm>
        <a:graphic>
          <a:graphicData uri="http://schemas.openxmlformats.org/drawingml/2006/table">
            <a:tbl>
              <a:tblPr firstRow="1" bandRow="1">
                <a:tableStyleId>{22838BEF-8BB2-4498-84A7-C5851F593DF1}</a:tableStyleId>
              </a:tblPr>
              <a:tblGrid>
                <a:gridCol w="2362626">
                  <a:extLst>
                    <a:ext uri="{9D8B030D-6E8A-4147-A177-3AD203B41FA5}">
                      <a16:colId xmlns:a16="http://schemas.microsoft.com/office/drawing/2014/main" val="20000"/>
                    </a:ext>
                  </a:extLst>
                </a:gridCol>
                <a:gridCol w="3142046">
                  <a:extLst>
                    <a:ext uri="{9D8B030D-6E8A-4147-A177-3AD203B41FA5}">
                      <a16:colId xmlns:a16="http://schemas.microsoft.com/office/drawing/2014/main" val="20001"/>
                    </a:ext>
                  </a:extLst>
                </a:gridCol>
              </a:tblGrid>
              <a:tr h="370840">
                <a:tc>
                  <a:txBody>
                    <a:bodyPr/>
                    <a:lstStyle/>
                    <a:p>
                      <a:endParaRPr lang="es-CL" sz="1600" b="0" dirty="0">
                        <a:solidFill>
                          <a:schemeClr val="bg1"/>
                        </a:solidFill>
                        <a:latin typeface="Abel" panose="020B0604020202020204" charset="0"/>
                      </a:endParaRPr>
                    </a:p>
                    <a:p>
                      <a:r>
                        <a:rPr lang="es-CL" sz="1600" b="0" dirty="0">
                          <a:solidFill>
                            <a:schemeClr val="bg1"/>
                          </a:solidFill>
                          <a:latin typeface="Abel" panose="020B0604020202020204" charset="0"/>
                        </a:rPr>
                        <a:t>Nombre del sistema de cultivo</a:t>
                      </a:r>
                    </a:p>
                    <a:p>
                      <a:endParaRPr lang="es-CL" sz="1600" b="0" dirty="0">
                        <a:solidFill>
                          <a:schemeClr val="bg1"/>
                        </a:solidFill>
                        <a:latin typeface="Abel" panose="020B0604020202020204" charset="0"/>
                      </a:endParaRPr>
                    </a:p>
                  </a:txBody>
                  <a:tcPr>
                    <a:noFill/>
                  </a:tcPr>
                </a:tc>
                <a:tc>
                  <a:txBody>
                    <a:bodyPr/>
                    <a:lstStyle/>
                    <a:p>
                      <a:endParaRPr lang="es-CL" sz="1600" b="0">
                        <a:solidFill>
                          <a:schemeClr val="bg1"/>
                        </a:solidFill>
                        <a:latin typeface="Abel" panose="020B0604020202020204" charset="0"/>
                      </a:endParaRPr>
                    </a:p>
                  </a:txBody>
                  <a:tcPr>
                    <a:noFill/>
                  </a:tcPr>
                </a:tc>
                <a:extLst>
                  <a:ext uri="{0D108BD9-81ED-4DB2-BD59-A6C34878D82A}">
                    <a16:rowId xmlns:a16="http://schemas.microsoft.com/office/drawing/2014/main" val="10000"/>
                  </a:ext>
                </a:extLst>
              </a:tr>
              <a:tr h="370840">
                <a:tc>
                  <a:txBody>
                    <a:bodyPr/>
                    <a:lstStyle/>
                    <a:p>
                      <a:endParaRPr lang="es-CL" sz="1600" b="0" dirty="0">
                        <a:solidFill>
                          <a:schemeClr val="bg1"/>
                        </a:solidFill>
                        <a:latin typeface="Abel" panose="020B0604020202020204" charset="0"/>
                      </a:endParaRPr>
                    </a:p>
                    <a:p>
                      <a:r>
                        <a:rPr lang="es-CL" sz="1600" b="0" dirty="0">
                          <a:solidFill>
                            <a:schemeClr val="bg1"/>
                          </a:solidFill>
                          <a:latin typeface="Abel" panose="020B0604020202020204" charset="0"/>
                        </a:rPr>
                        <a:t>¿En</a:t>
                      </a:r>
                      <a:r>
                        <a:rPr lang="es-CL" sz="1600" b="0" baseline="0" dirty="0">
                          <a:solidFill>
                            <a:schemeClr val="bg1"/>
                          </a:solidFill>
                          <a:latin typeface="Abel" panose="020B0604020202020204" charset="0"/>
                        </a:rPr>
                        <a:t> qué consistía?</a:t>
                      </a:r>
                    </a:p>
                    <a:p>
                      <a:endParaRPr lang="es-CL" sz="1600" b="0" baseline="0" dirty="0">
                        <a:solidFill>
                          <a:schemeClr val="bg1"/>
                        </a:solidFill>
                        <a:latin typeface="Abel" panose="020B0604020202020204" charset="0"/>
                      </a:endParaRPr>
                    </a:p>
                    <a:p>
                      <a:endParaRPr lang="es-CL" sz="1600" b="0" dirty="0">
                        <a:solidFill>
                          <a:schemeClr val="bg1"/>
                        </a:solidFill>
                        <a:latin typeface="Abel" panose="020B0604020202020204" charset="0"/>
                      </a:endParaRPr>
                    </a:p>
                  </a:txBody>
                  <a:tcPr>
                    <a:noFill/>
                  </a:tcPr>
                </a:tc>
                <a:tc>
                  <a:txBody>
                    <a:bodyPr/>
                    <a:lstStyle/>
                    <a:p>
                      <a:endParaRPr lang="es-CL" sz="1600" b="0" dirty="0">
                        <a:solidFill>
                          <a:schemeClr val="bg1"/>
                        </a:solidFill>
                        <a:latin typeface="Abel" panose="020B0604020202020204" charset="0"/>
                      </a:endParaRPr>
                    </a:p>
                  </a:txBody>
                  <a:tcP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7"/>
          <p:cNvSpPr txBox="1">
            <a:spLocks noGrp="1"/>
          </p:cNvSpPr>
          <p:nvPr>
            <p:ph type="title"/>
          </p:nvPr>
        </p:nvSpPr>
        <p:spPr>
          <a:xfrm>
            <a:off x="4213332" y="3064072"/>
            <a:ext cx="3440536" cy="6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dirty="0"/>
              <a:t>Desarrollo cultural</a:t>
            </a:r>
            <a:endParaRPr dirty="0"/>
          </a:p>
        </p:txBody>
      </p:sp>
      <p:sp>
        <p:nvSpPr>
          <p:cNvPr id="834" name="Google Shape;834;p37"/>
          <p:cNvSpPr txBox="1">
            <a:spLocks noGrp="1"/>
          </p:cNvSpPr>
          <p:nvPr>
            <p:ph type="title" idx="2"/>
          </p:nvPr>
        </p:nvSpPr>
        <p:spPr>
          <a:xfrm>
            <a:off x="4593800" y="1088400"/>
            <a:ext cx="2679600" cy="12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Tree>
    <p:extLst>
      <p:ext uri="{BB962C8B-B14F-4D97-AF65-F5344CB8AC3E}">
        <p14:creationId xmlns:p14="http://schemas.microsoft.com/office/powerpoint/2010/main" val="104465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39"/>
          <p:cNvSpPr/>
          <p:nvPr/>
        </p:nvSpPr>
        <p:spPr>
          <a:xfrm>
            <a:off x="0" y="3879474"/>
            <a:ext cx="9144000" cy="7461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9"/>
          <p:cNvSpPr/>
          <p:nvPr/>
        </p:nvSpPr>
        <p:spPr>
          <a:xfrm>
            <a:off x="7599666" y="3371007"/>
            <a:ext cx="208471" cy="74342"/>
          </a:xfrm>
          <a:custGeom>
            <a:avLst/>
            <a:gdLst/>
            <a:ahLst/>
            <a:cxnLst/>
            <a:rect l="l" t="t" r="r" b="b"/>
            <a:pathLst>
              <a:path w="1203" h="429" extrusionOk="0">
                <a:moveTo>
                  <a:pt x="509" y="0"/>
                </a:moveTo>
                <a:cubicBezTo>
                  <a:pt x="345" y="0"/>
                  <a:pt x="179" y="61"/>
                  <a:pt x="52" y="184"/>
                </a:cubicBezTo>
                <a:lnTo>
                  <a:pt x="1" y="235"/>
                </a:lnTo>
                <a:cubicBezTo>
                  <a:pt x="134" y="285"/>
                  <a:pt x="266" y="316"/>
                  <a:pt x="408" y="347"/>
                </a:cubicBezTo>
                <a:cubicBezTo>
                  <a:pt x="490" y="357"/>
                  <a:pt x="561" y="378"/>
                  <a:pt x="643" y="387"/>
                </a:cubicBezTo>
                <a:cubicBezTo>
                  <a:pt x="734" y="398"/>
                  <a:pt x="826" y="408"/>
                  <a:pt x="928" y="418"/>
                </a:cubicBezTo>
                <a:lnTo>
                  <a:pt x="969" y="418"/>
                </a:lnTo>
                <a:cubicBezTo>
                  <a:pt x="1040" y="418"/>
                  <a:pt x="1121" y="428"/>
                  <a:pt x="1203" y="428"/>
                </a:cubicBezTo>
                <a:lnTo>
                  <a:pt x="958" y="184"/>
                </a:lnTo>
                <a:cubicBezTo>
                  <a:pt x="836" y="61"/>
                  <a:pt x="673" y="0"/>
                  <a:pt x="509"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9"/>
          <p:cNvSpPr/>
          <p:nvPr/>
        </p:nvSpPr>
        <p:spPr>
          <a:xfrm>
            <a:off x="7670370" y="3425422"/>
            <a:ext cx="40724" cy="12824"/>
          </a:xfrm>
          <a:custGeom>
            <a:avLst/>
            <a:gdLst/>
            <a:ahLst/>
            <a:cxnLst/>
            <a:rect l="l" t="t" r="r" b="b"/>
            <a:pathLst>
              <a:path w="235" h="74" extrusionOk="0">
                <a:moveTo>
                  <a:pt x="99" y="0"/>
                </a:moveTo>
                <a:cubicBezTo>
                  <a:pt x="66" y="0"/>
                  <a:pt x="31" y="11"/>
                  <a:pt x="0" y="33"/>
                </a:cubicBezTo>
                <a:cubicBezTo>
                  <a:pt x="82" y="43"/>
                  <a:pt x="153" y="64"/>
                  <a:pt x="235" y="73"/>
                </a:cubicBezTo>
                <a:lnTo>
                  <a:pt x="214" y="53"/>
                </a:lnTo>
                <a:cubicBezTo>
                  <a:pt x="185" y="18"/>
                  <a:pt x="143" y="0"/>
                  <a:pt x="99"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9"/>
          <p:cNvSpPr/>
          <p:nvPr/>
        </p:nvSpPr>
        <p:spPr>
          <a:xfrm>
            <a:off x="7831014" y="3371007"/>
            <a:ext cx="208471" cy="74342"/>
          </a:xfrm>
          <a:custGeom>
            <a:avLst/>
            <a:gdLst/>
            <a:ahLst/>
            <a:cxnLst/>
            <a:rect l="l" t="t" r="r" b="b"/>
            <a:pathLst>
              <a:path w="1203" h="429" extrusionOk="0">
                <a:moveTo>
                  <a:pt x="693" y="0"/>
                </a:moveTo>
                <a:cubicBezTo>
                  <a:pt x="530" y="0"/>
                  <a:pt x="367" y="61"/>
                  <a:pt x="245" y="184"/>
                </a:cubicBezTo>
                <a:lnTo>
                  <a:pt x="0" y="428"/>
                </a:lnTo>
                <a:cubicBezTo>
                  <a:pt x="82" y="428"/>
                  <a:pt x="153" y="418"/>
                  <a:pt x="234" y="418"/>
                </a:cubicBezTo>
                <a:lnTo>
                  <a:pt x="275" y="418"/>
                </a:lnTo>
                <a:lnTo>
                  <a:pt x="550" y="387"/>
                </a:lnTo>
                <a:cubicBezTo>
                  <a:pt x="632" y="378"/>
                  <a:pt x="713" y="357"/>
                  <a:pt x="795" y="347"/>
                </a:cubicBezTo>
                <a:cubicBezTo>
                  <a:pt x="937" y="316"/>
                  <a:pt x="1069" y="285"/>
                  <a:pt x="1202" y="245"/>
                </a:cubicBezTo>
                <a:lnTo>
                  <a:pt x="1141" y="184"/>
                </a:lnTo>
                <a:cubicBezTo>
                  <a:pt x="1019" y="61"/>
                  <a:pt x="856" y="0"/>
                  <a:pt x="69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p:cNvSpPr/>
          <p:nvPr/>
        </p:nvSpPr>
        <p:spPr>
          <a:xfrm>
            <a:off x="7926326" y="3425422"/>
            <a:ext cx="42457" cy="12824"/>
          </a:xfrm>
          <a:custGeom>
            <a:avLst/>
            <a:gdLst/>
            <a:ahLst/>
            <a:cxnLst/>
            <a:rect l="l" t="t" r="r" b="b"/>
            <a:pathLst>
              <a:path w="245" h="74" extrusionOk="0">
                <a:moveTo>
                  <a:pt x="145" y="0"/>
                </a:moveTo>
                <a:cubicBezTo>
                  <a:pt x="100" y="0"/>
                  <a:pt x="55" y="18"/>
                  <a:pt x="21" y="53"/>
                </a:cubicBezTo>
                <a:lnTo>
                  <a:pt x="0" y="73"/>
                </a:lnTo>
                <a:cubicBezTo>
                  <a:pt x="82" y="64"/>
                  <a:pt x="163" y="43"/>
                  <a:pt x="245" y="33"/>
                </a:cubicBezTo>
                <a:cubicBezTo>
                  <a:pt x="214" y="11"/>
                  <a:pt x="179" y="0"/>
                  <a:pt x="145"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p:cNvSpPr/>
          <p:nvPr/>
        </p:nvSpPr>
        <p:spPr>
          <a:xfrm>
            <a:off x="7815071" y="3384351"/>
            <a:ext cx="9011" cy="7971"/>
          </a:xfrm>
          <a:custGeom>
            <a:avLst/>
            <a:gdLst/>
            <a:ahLst/>
            <a:cxnLst/>
            <a:rect l="l" t="t" r="r" b="b"/>
            <a:pathLst>
              <a:path w="52" h="46" extrusionOk="0">
                <a:moveTo>
                  <a:pt x="21" y="0"/>
                </a:moveTo>
                <a:cubicBezTo>
                  <a:pt x="18" y="0"/>
                  <a:pt x="14" y="1"/>
                  <a:pt x="11" y="5"/>
                </a:cubicBezTo>
                <a:cubicBezTo>
                  <a:pt x="0" y="15"/>
                  <a:pt x="0" y="15"/>
                  <a:pt x="0" y="25"/>
                </a:cubicBezTo>
                <a:cubicBezTo>
                  <a:pt x="0" y="36"/>
                  <a:pt x="0" y="36"/>
                  <a:pt x="11" y="45"/>
                </a:cubicBezTo>
                <a:lnTo>
                  <a:pt x="41" y="45"/>
                </a:lnTo>
                <a:cubicBezTo>
                  <a:pt x="41" y="36"/>
                  <a:pt x="52" y="36"/>
                  <a:pt x="52" y="25"/>
                </a:cubicBezTo>
                <a:cubicBezTo>
                  <a:pt x="52" y="15"/>
                  <a:pt x="41" y="15"/>
                  <a:pt x="41" y="5"/>
                </a:cubicBezTo>
                <a:cubicBezTo>
                  <a:pt x="35" y="5"/>
                  <a:pt x="2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a:off x="7871565" y="3394055"/>
            <a:ext cx="130663" cy="49562"/>
          </a:xfrm>
          <a:custGeom>
            <a:avLst/>
            <a:gdLst/>
            <a:ahLst/>
            <a:cxnLst/>
            <a:rect l="l" t="t" r="r" b="b"/>
            <a:pathLst>
              <a:path w="754" h="286" extrusionOk="0">
                <a:moveTo>
                  <a:pt x="398" y="0"/>
                </a:moveTo>
                <a:cubicBezTo>
                  <a:pt x="387" y="10"/>
                  <a:pt x="377" y="20"/>
                  <a:pt x="377" y="30"/>
                </a:cubicBezTo>
                <a:cubicBezTo>
                  <a:pt x="377" y="41"/>
                  <a:pt x="387" y="51"/>
                  <a:pt x="398" y="51"/>
                </a:cubicBezTo>
                <a:lnTo>
                  <a:pt x="408" y="51"/>
                </a:lnTo>
                <a:cubicBezTo>
                  <a:pt x="418" y="51"/>
                  <a:pt x="428" y="41"/>
                  <a:pt x="428" y="30"/>
                </a:cubicBezTo>
                <a:lnTo>
                  <a:pt x="428" y="20"/>
                </a:lnTo>
                <a:cubicBezTo>
                  <a:pt x="418" y="10"/>
                  <a:pt x="408" y="0"/>
                  <a:pt x="398" y="0"/>
                </a:cubicBezTo>
                <a:close/>
                <a:moveTo>
                  <a:pt x="520" y="0"/>
                </a:moveTo>
                <a:cubicBezTo>
                  <a:pt x="509" y="0"/>
                  <a:pt x="500" y="10"/>
                  <a:pt x="489" y="20"/>
                </a:cubicBezTo>
                <a:lnTo>
                  <a:pt x="489" y="30"/>
                </a:lnTo>
                <a:cubicBezTo>
                  <a:pt x="489" y="41"/>
                  <a:pt x="500" y="51"/>
                  <a:pt x="509" y="51"/>
                </a:cubicBezTo>
                <a:lnTo>
                  <a:pt x="520" y="51"/>
                </a:lnTo>
                <a:cubicBezTo>
                  <a:pt x="530" y="51"/>
                  <a:pt x="540" y="41"/>
                  <a:pt x="540" y="30"/>
                </a:cubicBezTo>
                <a:cubicBezTo>
                  <a:pt x="540" y="20"/>
                  <a:pt x="530" y="10"/>
                  <a:pt x="520" y="0"/>
                </a:cubicBezTo>
                <a:close/>
                <a:moveTo>
                  <a:pt x="276" y="41"/>
                </a:moveTo>
                <a:cubicBezTo>
                  <a:pt x="265" y="41"/>
                  <a:pt x="265" y="51"/>
                  <a:pt x="265" y="61"/>
                </a:cubicBezTo>
                <a:lnTo>
                  <a:pt x="265" y="71"/>
                </a:lnTo>
                <a:cubicBezTo>
                  <a:pt x="265" y="82"/>
                  <a:pt x="276" y="82"/>
                  <a:pt x="285" y="82"/>
                </a:cubicBezTo>
                <a:lnTo>
                  <a:pt x="296" y="82"/>
                </a:lnTo>
                <a:cubicBezTo>
                  <a:pt x="306" y="82"/>
                  <a:pt x="316" y="71"/>
                  <a:pt x="316" y="61"/>
                </a:cubicBezTo>
                <a:lnTo>
                  <a:pt x="306" y="51"/>
                </a:lnTo>
                <a:cubicBezTo>
                  <a:pt x="306" y="41"/>
                  <a:pt x="296" y="41"/>
                  <a:pt x="285" y="41"/>
                </a:cubicBezTo>
                <a:close/>
                <a:moveTo>
                  <a:pt x="632" y="41"/>
                </a:moveTo>
                <a:cubicBezTo>
                  <a:pt x="622" y="41"/>
                  <a:pt x="611" y="41"/>
                  <a:pt x="611" y="51"/>
                </a:cubicBezTo>
                <a:cubicBezTo>
                  <a:pt x="602" y="51"/>
                  <a:pt x="602" y="61"/>
                  <a:pt x="602" y="61"/>
                </a:cubicBezTo>
                <a:cubicBezTo>
                  <a:pt x="602" y="71"/>
                  <a:pt x="611" y="82"/>
                  <a:pt x="622" y="82"/>
                </a:cubicBezTo>
                <a:lnTo>
                  <a:pt x="632" y="82"/>
                </a:lnTo>
                <a:cubicBezTo>
                  <a:pt x="642" y="82"/>
                  <a:pt x="652" y="82"/>
                  <a:pt x="652" y="71"/>
                </a:cubicBezTo>
                <a:lnTo>
                  <a:pt x="652" y="61"/>
                </a:lnTo>
                <a:cubicBezTo>
                  <a:pt x="652" y="51"/>
                  <a:pt x="652" y="41"/>
                  <a:pt x="642" y="41"/>
                </a:cubicBezTo>
                <a:close/>
                <a:moveTo>
                  <a:pt x="194" y="102"/>
                </a:moveTo>
                <a:cubicBezTo>
                  <a:pt x="184" y="102"/>
                  <a:pt x="174" y="102"/>
                  <a:pt x="174" y="112"/>
                </a:cubicBezTo>
                <a:cubicBezTo>
                  <a:pt x="163" y="112"/>
                  <a:pt x="163" y="122"/>
                  <a:pt x="163" y="122"/>
                </a:cubicBezTo>
                <a:cubicBezTo>
                  <a:pt x="163" y="132"/>
                  <a:pt x="163" y="143"/>
                  <a:pt x="174" y="143"/>
                </a:cubicBezTo>
                <a:cubicBezTo>
                  <a:pt x="174" y="152"/>
                  <a:pt x="184" y="152"/>
                  <a:pt x="194" y="152"/>
                </a:cubicBezTo>
                <a:cubicBezTo>
                  <a:pt x="194" y="152"/>
                  <a:pt x="204" y="152"/>
                  <a:pt x="204" y="143"/>
                </a:cubicBezTo>
                <a:cubicBezTo>
                  <a:pt x="215" y="143"/>
                  <a:pt x="215" y="132"/>
                  <a:pt x="215" y="122"/>
                </a:cubicBezTo>
                <a:cubicBezTo>
                  <a:pt x="215" y="122"/>
                  <a:pt x="215" y="112"/>
                  <a:pt x="204" y="112"/>
                </a:cubicBezTo>
                <a:cubicBezTo>
                  <a:pt x="204" y="102"/>
                  <a:pt x="194" y="102"/>
                  <a:pt x="194" y="102"/>
                </a:cubicBezTo>
                <a:close/>
                <a:moveTo>
                  <a:pt x="724" y="102"/>
                </a:moveTo>
                <a:cubicBezTo>
                  <a:pt x="724" y="102"/>
                  <a:pt x="713" y="102"/>
                  <a:pt x="713" y="112"/>
                </a:cubicBezTo>
                <a:cubicBezTo>
                  <a:pt x="703" y="112"/>
                  <a:pt x="703" y="122"/>
                  <a:pt x="703" y="132"/>
                </a:cubicBezTo>
                <a:cubicBezTo>
                  <a:pt x="703" y="132"/>
                  <a:pt x="703" y="143"/>
                  <a:pt x="713" y="143"/>
                </a:cubicBezTo>
                <a:cubicBezTo>
                  <a:pt x="713" y="152"/>
                  <a:pt x="724" y="152"/>
                  <a:pt x="724" y="152"/>
                </a:cubicBezTo>
                <a:cubicBezTo>
                  <a:pt x="734" y="152"/>
                  <a:pt x="744" y="152"/>
                  <a:pt x="744" y="143"/>
                </a:cubicBezTo>
                <a:cubicBezTo>
                  <a:pt x="744" y="143"/>
                  <a:pt x="754" y="132"/>
                  <a:pt x="754" y="122"/>
                </a:cubicBezTo>
                <a:lnTo>
                  <a:pt x="744" y="112"/>
                </a:lnTo>
                <a:cubicBezTo>
                  <a:pt x="734" y="102"/>
                  <a:pt x="734" y="102"/>
                  <a:pt x="724" y="102"/>
                </a:cubicBezTo>
                <a:close/>
                <a:moveTo>
                  <a:pt x="102" y="183"/>
                </a:moveTo>
                <a:lnTo>
                  <a:pt x="92" y="193"/>
                </a:lnTo>
                <a:cubicBezTo>
                  <a:pt x="82" y="193"/>
                  <a:pt x="82" y="204"/>
                  <a:pt x="82" y="214"/>
                </a:cubicBezTo>
                <a:cubicBezTo>
                  <a:pt x="82" y="214"/>
                  <a:pt x="82" y="224"/>
                  <a:pt x="92" y="224"/>
                </a:cubicBezTo>
                <a:cubicBezTo>
                  <a:pt x="92" y="234"/>
                  <a:pt x="102" y="234"/>
                  <a:pt x="102" y="234"/>
                </a:cubicBezTo>
                <a:cubicBezTo>
                  <a:pt x="113" y="234"/>
                  <a:pt x="122" y="234"/>
                  <a:pt x="122" y="224"/>
                </a:cubicBezTo>
                <a:cubicBezTo>
                  <a:pt x="133" y="224"/>
                  <a:pt x="133" y="214"/>
                  <a:pt x="133" y="214"/>
                </a:cubicBezTo>
                <a:cubicBezTo>
                  <a:pt x="133" y="204"/>
                  <a:pt x="133" y="193"/>
                  <a:pt x="122" y="193"/>
                </a:cubicBezTo>
                <a:cubicBezTo>
                  <a:pt x="122" y="193"/>
                  <a:pt x="113" y="183"/>
                  <a:pt x="102" y="183"/>
                </a:cubicBezTo>
                <a:close/>
                <a:moveTo>
                  <a:pt x="21" y="265"/>
                </a:moveTo>
                <a:lnTo>
                  <a:pt x="11" y="275"/>
                </a:lnTo>
                <a:cubicBezTo>
                  <a:pt x="0" y="275"/>
                  <a:pt x="0" y="285"/>
                  <a:pt x="0" y="285"/>
                </a:cubicBezTo>
                <a:lnTo>
                  <a:pt x="41" y="285"/>
                </a:lnTo>
                <a:lnTo>
                  <a:pt x="41" y="275"/>
                </a:lnTo>
                <a:lnTo>
                  <a:pt x="31" y="275"/>
                </a:lnTo>
                <a:cubicBezTo>
                  <a:pt x="31" y="265"/>
                  <a:pt x="21" y="265"/>
                  <a:pt x="21" y="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p:nvPr/>
        </p:nvSpPr>
        <p:spPr>
          <a:xfrm>
            <a:off x="7871565" y="3440325"/>
            <a:ext cx="7105" cy="3293"/>
          </a:xfrm>
          <a:custGeom>
            <a:avLst/>
            <a:gdLst/>
            <a:ahLst/>
            <a:cxnLst/>
            <a:rect l="l" t="t" r="r" b="b"/>
            <a:pathLst>
              <a:path w="41" h="19" extrusionOk="0">
                <a:moveTo>
                  <a:pt x="21" y="0"/>
                </a:moveTo>
                <a:cubicBezTo>
                  <a:pt x="18" y="0"/>
                  <a:pt x="16" y="3"/>
                  <a:pt x="11" y="8"/>
                </a:cubicBezTo>
                <a:lnTo>
                  <a:pt x="0" y="8"/>
                </a:lnTo>
                <a:lnTo>
                  <a:pt x="0" y="18"/>
                </a:lnTo>
                <a:lnTo>
                  <a:pt x="41" y="18"/>
                </a:lnTo>
                <a:lnTo>
                  <a:pt x="41" y="8"/>
                </a:lnTo>
                <a:lnTo>
                  <a:pt x="31" y="8"/>
                </a:lnTo>
                <a:cubicBezTo>
                  <a:pt x="26" y="3"/>
                  <a:pt x="23"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9"/>
          <p:cNvSpPr/>
          <p:nvPr/>
        </p:nvSpPr>
        <p:spPr>
          <a:xfrm>
            <a:off x="7760483" y="3439805"/>
            <a:ext cx="7105" cy="3812"/>
          </a:xfrm>
          <a:custGeom>
            <a:avLst/>
            <a:gdLst/>
            <a:ahLst/>
            <a:cxnLst/>
            <a:rect l="l" t="t" r="r" b="b"/>
            <a:pathLst>
              <a:path w="41" h="22" extrusionOk="0">
                <a:moveTo>
                  <a:pt x="10" y="1"/>
                </a:moveTo>
                <a:lnTo>
                  <a:pt x="10" y="11"/>
                </a:lnTo>
                <a:lnTo>
                  <a:pt x="0" y="11"/>
                </a:lnTo>
                <a:lnTo>
                  <a:pt x="0" y="21"/>
                </a:lnTo>
                <a:lnTo>
                  <a:pt x="41" y="21"/>
                </a:lnTo>
                <a:lnTo>
                  <a:pt x="30" y="11"/>
                </a:lnTo>
                <a:lnTo>
                  <a:pt x="20" y="11"/>
                </a:lnTo>
                <a:lnTo>
                  <a:pt x="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9"/>
          <p:cNvSpPr/>
          <p:nvPr/>
        </p:nvSpPr>
        <p:spPr>
          <a:xfrm>
            <a:off x="7636924" y="3394055"/>
            <a:ext cx="116626" cy="40550"/>
          </a:xfrm>
          <a:custGeom>
            <a:avLst/>
            <a:gdLst/>
            <a:ahLst/>
            <a:cxnLst/>
            <a:rect l="l" t="t" r="r" b="b"/>
            <a:pathLst>
              <a:path w="673" h="234" extrusionOk="0">
                <a:moveTo>
                  <a:pt x="234" y="0"/>
                </a:moveTo>
                <a:cubicBezTo>
                  <a:pt x="214" y="10"/>
                  <a:pt x="214" y="20"/>
                  <a:pt x="214" y="30"/>
                </a:cubicBezTo>
                <a:cubicBezTo>
                  <a:pt x="214" y="41"/>
                  <a:pt x="224" y="51"/>
                  <a:pt x="234" y="51"/>
                </a:cubicBezTo>
                <a:cubicBezTo>
                  <a:pt x="245" y="51"/>
                  <a:pt x="254" y="41"/>
                  <a:pt x="254" y="30"/>
                </a:cubicBezTo>
                <a:lnTo>
                  <a:pt x="254" y="20"/>
                </a:lnTo>
                <a:cubicBezTo>
                  <a:pt x="254" y="10"/>
                  <a:pt x="245" y="0"/>
                  <a:pt x="234" y="0"/>
                </a:cubicBezTo>
                <a:close/>
                <a:moveTo>
                  <a:pt x="346" y="0"/>
                </a:moveTo>
                <a:cubicBezTo>
                  <a:pt x="336" y="0"/>
                  <a:pt x="326" y="10"/>
                  <a:pt x="326" y="20"/>
                </a:cubicBezTo>
                <a:lnTo>
                  <a:pt x="326" y="30"/>
                </a:lnTo>
                <a:cubicBezTo>
                  <a:pt x="326" y="41"/>
                  <a:pt x="336" y="51"/>
                  <a:pt x="346" y="51"/>
                </a:cubicBezTo>
                <a:cubicBezTo>
                  <a:pt x="367" y="51"/>
                  <a:pt x="377" y="41"/>
                  <a:pt x="377" y="30"/>
                </a:cubicBezTo>
                <a:cubicBezTo>
                  <a:pt x="377" y="20"/>
                  <a:pt x="367" y="10"/>
                  <a:pt x="356" y="0"/>
                </a:cubicBezTo>
                <a:close/>
                <a:moveTo>
                  <a:pt x="112" y="41"/>
                </a:moveTo>
                <a:cubicBezTo>
                  <a:pt x="102" y="41"/>
                  <a:pt x="102" y="51"/>
                  <a:pt x="102" y="61"/>
                </a:cubicBezTo>
                <a:lnTo>
                  <a:pt x="102" y="71"/>
                </a:lnTo>
                <a:cubicBezTo>
                  <a:pt x="102" y="82"/>
                  <a:pt x="112" y="82"/>
                  <a:pt x="122" y="82"/>
                </a:cubicBezTo>
                <a:lnTo>
                  <a:pt x="132" y="82"/>
                </a:lnTo>
                <a:cubicBezTo>
                  <a:pt x="143" y="82"/>
                  <a:pt x="143" y="71"/>
                  <a:pt x="143" y="61"/>
                </a:cubicBezTo>
                <a:lnTo>
                  <a:pt x="143" y="51"/>
                </a:lnTo>
                <a:cubicBezTo>
                  <a:pt x="143" y="41"/>
                  <a:pt x="132" y="41"/>
                  <a:pt x="122" y="41"/>
                </a:cubicBezTo>
                <a:close/>
                <a:moveTo>
                  <a:pt x="458" y="41"/>
                </a:moveTo>
                <a:cubicBezTo>
                  <a:pt x="458" y="41"/>
                  <a:pt x="448" y="41"/>
                  <a:pt x="438" y="51"/>
                </a:cubicBezTo>
                <a:lnTo>
                  <a:pt x="438" y="61"/>
                </a:lnTo>
                <a:cubicBezTo>
                  <a:pt x="438" y="71"/>
                  <a:pt x="448" y="82"/>
                  <a:pt x="458" y="82"/>
                </a:cubicBezTo>
                <a:lnTo>
                  <a:pt x="469" y="82"/>
                </a:lnTo>
                <a:cubicBezTo>
                  <a:pt x="469" y="82"/>
                  <a:pt x="478" y="82"/>
                  <a:pt x="489" y="71"/>
                </a:cubicBezTo>
                <a:lnTo>
                  <a:pt x="489" y="61"/>
                </a:lnTo>
                <a:cubicBezTo>
                  <a:pt x="489" y="51"/>
                  <a:pt x="478" y="41"/>
                  <a:pt x="469" y="41"/>
                </a:cubicBezTo>
                <a:close/>
                <a:moveTo>
                  <a:pt x="20" y="102"/>
                </a:moveTo>
                <a:cubicBezTo>
                  <a:pt x="20" y="102"/>
                  <a:pt x="10" y="102"/>
                  <a:pt x="10" y="112"/>
                </a:cubicBezTo>
                <a:cubicBezTo>
                  <a:pt x="0" y="112"/>
                  <a:pt x="0" y="122"/>
                  <a:pt x="0" y="122"/>
                </a:cubicBezTo>
                <a:cubicBezTo>
                  <a:pt x="0" y="132"/>
                  <a:pt x="0" y="143"/>
                  <a:pt x="10" y="143"/>
                </a:cubicBezTo>
                <a:cubicBezTo>
                  <a:pt x="10" y="152"/>
                  <a:pt x="20" y="152"/>
                  <a:pt x="20" y="152"/>
                </a:cubicBezTo>
                <a:cubicBezTo>
                  <a:pt x="30" y="152"/>
                  <a:pt x="30" y="152"/>
                  <a:pt x="41" y="143"/>
                </a:cubicBezTo>
                <a:cubicBezTo>
                  <a:pt x="41" y="143"/>
                  <a:pt x="51" y="132"/>
                  <a:pt x="51" y="122"/>
                </a:cubicBezTo>
                <a:lnTo>
                  <a:pt x="41" y="112"/>
                </a:lnTo>
                <a:cubicBezTo>
                  <a:pt x="41" y="102"/>
                  <a:pt x="30" y="102"/>
                  <a:pt x="20" y="102"/>
                </a:cubicBezTo>
                <a:close/>
                <a:moveTo>
                  <a:pt x="560" y="102"/>
                </a:moveTo>
                <a:cubicBezTo>
                  <a:pt x="550" y="102"/>
                  <a:pt x="550" y="102"/>
                  <a:pt x="539" y="112"/>
                </a:cubicBezTo>
                <a:lnTo>
                  <a:pt x="539" y="132"/>
                </a:lnTo>
                <a:cubicBezTo>
                  <a:pt x="539" y="132"/>
                  <a:pt x="539" y="143"/>
                  <a:pt x="550" y="143"/>
                </a:cubicBezTo>
                <a:cubicBezTo>
                  <a:pt x="550" y="152"/>
                  <a:pt x="560" y="152"/>
                  <a:pt x="560" y="152"/>
                </a:cubicBezTo>
                <a:cubicBezTo>
                  <a:pt x="570" y="152"/>
                  <a:pt x="570" y="152"/>
                  <a:pt x="580" y="143"/>
                </a:cubicBezTo>
                <a:lnTo>
                  <a:pt x="580" y="122"/>
                </a:lnTo>
                <a:lnTo>
                  <a:pt x="580" y="112"/>
                </a:lnTo>
                <a:cubicBezTo>
                  <a:pt x="570" y="102"/>
                  <a:pt x="570" y="102"/>
                  <a:pt x="560" y="102"/>
                </a:cubicBezTo>
                <a:close/>
                <a:moveTo>
                  <a:pt x="641" y="183"/>
                </a:moveTo>
                <a:lnTo>
                  <a:pt x="632" y="193"/>
                </a:lnTo>
                <a:cubicBezTo>
                  <a:pt x="621" y="193"/>
                  <a:pt x="621" y="204"/>
                  <a:pt x="621" y="214"/>
                </a:cubicBezTo>
                <a:cubicBezTo>
                  <a:pt x="621" y="214"/>
                  <a:pt x="621" y="224"/>
                  <a:pt x="632" y="224"/>
                </a:cubicBezTo>
                <a:cubicBezTo>
                  <a:pt x="632" y="234"/>
                  <a:pt x="641" y="234"/>
                  <a:pt x="641" y="234"/>
                </a:cubicBezTo>
                <a:cubicBezTo>
                  <a:pt x="652" y="234"/>
                  <a:pt x="662" y="234"/>
                  <a:pt x="662" y="224"/>
                </a:cubicBezTo>
                <a:cubicBezTo>
                  <a:pt x="672" y="214"/>
                  <a:pt x="672" y="204"/>
                  <a:pt x="662" y="193"/>
                </a:cubicBezTo>
                <a:cubicBezTo>
                  <a:pt x="662" y="193"/>
                  <a:pt x="652" y="183"/>
                  <a:pt x="641" y="1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p:cNvSpPr/>
          <p:nvPr/>
        </p:nvSpPr>
        <p:spPr>
          <a:xfrm>
            <a:off x="7760483" y="3439805"/>
            <a:ext cx="7105" cy="3812"/>
          </a:xfrm>
          <a:custGeom>
            <a:avLst/>
            <a:gdLst/>
            <a:ahLst/>
            <a:cxnLst/>
            <a:rect l="l" t="t" r="r" b="b"/>
            <a:pathLst>
              <a:path w="41" h="22" extrusionOk="0">
                <a:moveTo>
                  <a:pt x="10" y="1"/>
                </a:moveTo>
                <a:lnTo>
                  <a:pt x="10" y="11"/>
                </a:lnTo>
                <a:lnTo>
                  <a:pt x="0" y="11"/>
                </a:lnTo>
                <a:lnTo>
                  <a:pt x="0" y="21"/>
                </a:lnTo>
                <a:lnTo>
                  <a:pt x="41" y="21"/>
                </a:lnTo>
                <a:lnTo>
                  <a:pt x="30" y="11"/>
                </a:lnTo>
                <a:lnTo>
                  <a:pt x="20" y="11"/>
                </a:lnTo>
                <a:lnTo>
                  <a:pt x="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p:cNvSpPr/>
          <p:nvPr/>
        </p:nvSpPr>
        <p:spPr>
          <a:xfrm>
            <a:off x="6272577" y="1847059"/>
            <a:ext cx="23048" cy="23914"/>
          </a:xfrm>
          <a:custGeom>
            <a:avLst/>
            <a:gdLst/>
            <a:ahLst/>
            <a:cxnLst/>
            <a:rect l="l" t="t" r="r" b="b"/>
            <a:pathLst>
              <a:path w="133" h="138" extrusionOk="0">
                <a:moveTo>
                  <a:pt x="72" y="0"/>
                </a:moveTo>
                <a:cubicBezTo>
                  <a:pt x="54" y="0"/>
                  <a:pt x="36" y="5"/>
                  <a:pt x="21" y="15"/>
                </a:cubicBezTo>
                <a:cubicBezTo>
                  <a:pt x="21" y="26"/>
                  <a:pt x="11" y="36"/>
                  <a:pt x="11" y="36"/>
                </a:cubicBezTo>
                <a:cubicBezTo>
                  <a:pt x="0" y="46"/>
                  <a:pt x="0" y="56"/>
                  <a:pt x="0" y="67"/>
                </a:cubicBezTo>
                <a:cubicBezTo>
                  <a:pt x="0" y="87"/>
                  <a:pt x="11" y="97"/>
                  <a:pt x="21" y="117"/>
                </a:cubicBezTo>
                <a:cubicBezTo>
                  <a:pt x="31" y="128"/>
                  <a:pt x="52" y="138"/>
                  <a:pt x="72" y="138"/>
                </a:cubicBezTo>
                <a:cubicBezTo>
                  <a:pt x="92" y="138"/>
                  <a:pt x="102" y="128"/>
                  <a:pt x="122" y="117"/>
                </a:cubicBezTo>
                <a:cubicBezTo>
                  <a:pt x="133" y="97"/>
                  <a:pt x="133" y="87"/>
                  <a:pt x="133" y="67"/>
                </a:cubicBezTo>
                <a:cubicBezTo>
                  <a:pt x="133" y="46"/>
                  <a:pt x="133" y="36"/>
                  <a:pt x="122" y="15"/>
                </a:cubicBezTo>
                <a:cubicBezTo>
                  <a:pt x="107" y="5"/>
                  <a:pt x="90" y="0"/>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39"/>
          <p:cNvGrpSpPr/>
          <p:nvPr/>
        </p:nvGrpSpPr>
        <p:grpSpPr>
          <a:xfrm>
            <a:off x="6858000" y="247126"/>
            <a:ext cx="2603397" cy="3131245"/>
            <a:chOff x="6237225" y="314100"/>
            <a:chExt cx="2603397" cy="3131245"/>
          </a:xfrm>
        </p:grpSpPr>
        <p:sp>
          <p:nvSpPr>
            <p:cNvPr id="887" name="Google Shape;887;p39"/>
            <p:cNvSpPr/>
            <p:nvPr/>
          </p:nvSpPr>
          <p:spPr>
            <a:xfrm>
              <a:off x="7123279" y="2818546"/>
              <a:ext cx="1487889" cy="626799"/>
            </a:xfrm>
            <a:custGeom>
              <a:avLst/>
              <a:gdLst/>
              <a:ahLst/>
              <a:cxnLst/>
              <a:rect l="l" t="t" r="r" b="b"/>
              <a:pathLst>
                <a:path w="8586" h="3617" extrusionOk="0">
                  <a:moveTo>
                    <a:pt x="0" y="1"/>
                  </a:moveTo>
                  <a:cubicBezTo>
                    <a:pt x="0" y="1"/>
                    <a:pt x="570" y="3616"/>
                    <a:pt x="4013" y="3616"/>
                  </a:cubicBezTo>
                  <a:cubicBezTo>
                    <a:pt x="7466" y="3616"/>
                    <a:pt x="8586" y="1"/>
                    <a:pt x="8586" y="1"/>
                  </a:cubicBezTo>
                  <a:close/>
                </a:path>
              </a:pathLst>
            </a:custGeom>
            <a:solidFill>
              <a:srgbClr val="E9A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9"/>
            <p:cNvSpPr/>
            <p:nvPr/>
          </p:nvSpPr>
          <p:spPr>
            <a:xfrm>
              <a:off x="7123279" y="2818546"/>
              <a:ext cx="1487889" cy="626799"/>
            </a:xfrm>
            <a:custGeom>
              <a:avLst/>
              <a:gdLst/>
              <a:ahLst/>
              <a:cxnLst/>
              <a:rect l="l" t="t" r="r" b="b"/>
              <a:pathLst>
                <a:path w="8586" h="3617" extrusionOk="0">
                  <a:moveTo>
                    <a:pt x="0" y="1"/>
                  </a:moveTo>
                  <a:cubicBezTo>
                    <a:pt x="0" y="1"/>
                    <a:pt x="244" y="1579"/>
                    <a:pt x="1416" y="2649"/>
                  </a:cubicBezTo>
                  <a:cubicBezTo>
                    <a:pt x="1467" y="2699"/>
                    <a:pt x="1518" y="2751"/>
                    <a:pt x="1579" y="2791"/>
                  </a:cubicBezTo>
                  <a:cubicBezTo>
                    <a:pt x="1589" y="2801"/>
                    <a:pt x="1599" y="2812"/>
                    <a:pt x="1609" y="2812"/>
                  </a:cubicBezTo>
                  <a:cubicBezTo>
                    <a:pt x="1640" y="2842"/>
                    <a:pt x="1681" y="2873"/>
                    <a:pt x="1711" y="2893"/>
                  </a:cubicBezTo>
                  <a:cubicBezTo>
                    <a:pt x="1722" y="2903"/>
                    <a:pt x="1731" y="2914"/>
                    <a:pt x="1742" y="2914"/>
                  </a:cubicBezTo>
                  <a:cubicBezTo>
                    <a:pt x="1793" y="2954"/>
                    <a:pt x="1854" y="3005"/>
                    <a:pt x="1915" y="3036"/>
                  </a:cubicBezTo>
                  <a:cubicBezTo>
                    <a:pt x="2170" y="3199"/>
                    <a:pt x="2444" y="3331"/>
                    <a:pt x="2750" y="3423"/>
                  </a:cubicBezTo>
                  <a:cubicBezTo>
                    <a:pt x="2883" y="3473"/>
                    <a:pt x="3015" y="3504"/>
                    <a:pt x="3157" y="3535"/>
                  </a:cubicBezTo>
                  <a:cubicBezTo>
                    <a:pt x="3239" y="3545"/>
                    <a:pt x="3310" y="3566"/>
                    <a:pt x="3392" y="3575"/>
                  </a:cubicBezTo>
                  <a:cubicBezTo>
                    <a:pt x="3483" y="3586"/>
                    <a:pt x="3575" y="3596"/>
                    <a:pt x="3677" y="3606"/>
                  </a:cubicBezTo>
                  <a:lnTo>
                    <a:pt x="3718" y="3606"/>
                  </a:lnTo>
                  <a:cubicBezTo>
                    <a:pt x="3789" y="3606"/>
                    <a:pt x="3870" y="3616"/>
                    <a:pt x="3952" y="3616"/>
                  </a:cubicBezTo>
                  <a:lnTo>
                    <a:pt x="4084" y="3616"/>
                  </a:lnTo>
                  <a:cubicBezTo>
                    <a:pt x="4166" y="3616"/>
                    <a:pt x="4237" y="3606"/>
                    <a:pt x="4318" y="3606"/>
                  </a:cubicBezTo>
                  <a:lnTo>
                    <a:pt x="4359" y="3606"/>
                  </a:lnTo>
                  <a:lnTo>
                    <a:pt x="4634" y="3575"/>
                  </a:lnTo>
                  <a:cubicBezTo>
                    <a:pt x="4716" y="3566"/>
                    <a:pt x="4797" y="3545"/>
                    <a:pt x="4879" y="3535"/>
                  </a:cubicBezTo>
                  <a:cubicBezTo>
                    <a:pt x="5021" y="3504"/>
                    <a:pt x="5153" y="3473"/>
                    <a:pt x="5286" y="3433"/>
                  </a:cubicBezTo>
                  <a:cubicBezTo>
                    <a:pt x="5642" y="3331"/>
                    <a:pt x="5958" y="3188"/>
                    <a:pt x="6243" y="3016"/>
                  </a:cubicBezTo>
                  <a:cubicBezTo>
                    <a:pt x="6314" y="2975"/>
                    <a:pt x="6375" y="2934"/>
                    <a:pt x="6437" y="2893"/>
                  </a:cubicBezTo>
                  <a:cubicBezTo>
                    <a:pt x="6447" y="2883"/>
                    <a:pt x="6468" y="2873"/>
                    <a:pt x="6477" y="2862"/>
                  </a:cubicBezTo>
                  <a:cubicBezTo>
                    <a:pt x="6508" y="2842"/>
                    <a:pt x="6538" y="2822"/>
                    <a:pt x="6579" y="2801"/>
                  </a:cubicBezTo>
                  <a:lnTo>
                    <a:pt x="6610" y="2771"/>
                  </a:lnTo>
                  <a:cubicBezTo>
                    <a:pt x="6671" y="2720"/>
                    <a:pt x="6732" y="2679"/>
                    <a:pt x="6793" y="2629"/>
                  </a:cubicBezTo>
                  <a:cubicBezTo>
                    <a:pt x="8107" y="1559"/>
                    <a:pt x="8586" y="1"/>
                    <a:pt x="858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a:off x="7123279" y="2597942"/>
              <a:ext cx="1487889" cy="441376"/>
            </a:xfrm>
            <a:custGeom>
              <a:avLst/>
              <a:gdLst/>
              <a:ahLst/>
              <a:cxnLst/>
              <a:rect l="l" t="t" r="r" b="b"/>
              <a:pathLst>
                <a:path w="8586" h="2547" extrusionOk="0">
                  <a:moveTo>
                    <a:pt x="3758" y="0"/>
                  </a:moveTo>
                  <a:cubicBezTo>
                    <a:pt x="1681" y="0"/>
                    <a:pt x="0" y="571"/>
                    <a:pt x="0" y="1274"/>
                  </a:cubicBezTo>
                  <a:cubicBezTo>
                    <a:pt x="0" y="1976"/>
                    <a:pt x="1681" y="2547"/>
                    <a:pt x="3758" y="2547"/>
                  </a:cubicBezTo>
                  <a:cubicBezTo>
                    <a:pt x="7598" y="2547"/>
                    <a:pt x="8586" y="1274"/>
                    <a:pt x="8586" y="1274"/>
                  </a:cubicBezTo>
                  <a:cubicBezTo>
                    <a:pt x="8586" y="1274"/>
                    <a:pt x="7527" y="0"/>
                    <a:pt x="3758" y="0"/>
                  </a:cubicBezTo>
                  <a:close/>
                </a:path>
              </a:pathLst>
            </a:custGeom>
            <a:solidFill>
              <a:srgbClr val="561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a:off x="7123279" y="2597942"/>
              <a:ext cx="1487889" cy="309154"/>
            </a:xfrm>
            <a:custGeom>
              <a:avLst/>
              <a:gdLst/>
              <a:ahLst/>
              <a:cxnLst/>
              <a:rect l="l" t="t" r="r" b="b"/>
              <a:pathLst>
                <a:path w="8586" h="1784" extrusionOk="0">
                  <a:moveTo>
                    <a:pt x="3758" y="0"/>
                  </a:moveTo>
                  <a:cubicBezTo>
                    <a:pt x="1681" y="0"/>
                    <a:pt x="0" y="571"/>
                    <a:pt x="0" y="1274"/>
                  </a:cubicBezTo>
                  <a:cubicBezTo>
                    <a:pt x="0" y="1457"/>
                    <a:pt x="112" y="1620"/>
                    <a:pt x="306" y="1783"/>
                  </a:cubicBezTo>
                  <a:cubicBezTo>
                    <a:pt x="887" y="1324"/>
                    <a:pt x="2210" y="1009"/>
                    <a:pt x="3758" y="1009"/>
                  </a:cubicBezTo>
                  <a:cubicBezTo>
                    <a:pt x="5918" y="1009"/>
                    <a:pt x="7190" y="1426"/>
                    <a:pt x="7883" y="1783"/>
                  </a:cubicBezTo>
                  <a:cubicBezTo>
                    <a:pt x="8403" y="1518"/>
                    <a:pt x="8586" y="1274"/>
                    <a:pt x="8586" y="1274"/>
                  </a:cubicBezTo>
                  <a:cubicBezTo>
                    <a:pt x="8586" y="1274"/>
                    <a:pt x="7527" y="0"/>
                    <a:pt x="3758" y="0"/>
                  </a:cubicBezTo>
                  <a:close/>
                </a:path>
              </a:pathLst>
            </a:custGeom>
            <a:solidFill>
              <a:srgbClr val="6C1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a:off x="7123279" y="2597942"/>
              <a:ext cx="1487889" cy="441376"/>
            </a:xfrm>
            <a:custGeom>
              <a:avLst/>
              <a:gdLst/>
              <a:ahLst/>
              <a:cxnLst/>
              <a:rect l="l" t="t" r="r" b="b"/>
              <a:pathLst>
                <a:path w="8586" h="2547" extrusionOk="0">
                  <a:moveTo>
                    <a:pt x="3758" y="622"/>
                  </a:moveTo>
                  <a:cubicBezTo>
                    <a:pt x="5703" y="622"/>
                    <a:pt x="6864" y="978"/>
                    <a:pt x="7486" y="1284"/>
                  </a:cubicBezTo>
                  <a:cubicBezTo>
                    <a:pt x="6875" y="1579"/>
                    <a:pt x="5724" y="1926"/>
                    <a:pt x="3758" y="1926"/>
                  </a:cubicBezTo>
                  <a:cubicBezTo>
                    <a:pt x="1986" y="1926"/>
                    <a:pt x="937" y="1508"/>
                    <a:pt x="672" y="1274"/>
                  </a:cubicBezTo>
                  <a:cubicBezTo>
                    <a:pt x="937" y="1039"/>
                    <a:pt x="1986" y="622"/>
                    <a:pt x="3758" y="622"/>
                  </a:cubicBezTo>
                  <a:close/>
                  <a:moveTo>
                    <a:pt x="3758" y="0"/>
                  </a:moveTo>
                  <a:cubicBezTo>
                    <a:pt x="1681" y="0"/>
                    <a:pt x="0" y="571"/>
                    <a:pt x="0" y="1274"/>
                  </a:cubicBezTo>
                  <a:cubicBezTo>
                    <a:pt x="0" y="1976"/>
                    <a:pt x="1681" y="2547"/>
                    <a:pt x="3758" y="2547"/>
                  </a:cubicBezTo>
                  <a:cubicBezTo>
                    <a:pt x="7598" y="2547"/>
                    <a:pt x="8586" y="1274"/>
                    <a:pt x="8586" y="1274"/>
                  </a:cubicBezTo>
                  <a:cubicBezTo>
                    <a:pt x="8586" y="1274"/>
                    <a:pt x="7527" y="0"/>
                    <a:pt x="3758"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a:off x="7160364" y="2917497"/>
              <a:ext cx="1411987" cy="210031"/>
            </a:xfrm>
            <a:custGeom>
              <a:avLst/>
              <a:gdLst/>
              <a:ahLst/>
              <a:cxnLst/>
              <a:rect l="l" t="t" r="r" b="b"/>
              <a:pathLst>
                <a:path w="8148" h="1212" extrusionOk="0">
                  <a:moveTo>
                    <a:pt x="8148" y="0"/>
                  </a:moveTo>
                  <a:cubicBezTo>
                    <a:pt x="7669" y="367"/>
                    <a:pt x="6386" y="1059"/>
                    <a:pt x="3544" y="1059"/>
                  </a:cubicBezTo>
                  <a:cubicBezTo>
                    <a:pt x="1915" y="1059"/>
                    <a:pt x="519" y="713"/>
                    <a:pt x="0" y="214"/>
                  </a:cubicBezTo>
                  <a:lnTo>
                    <a:pt x="0" y="214"/>
                  </a:lnTo>
                  <a:cubicBezTo>
                    <a:pt x="30" y="295"/>
                    <a:pt x="61" y="367"/>
                    <a:pt x="92" y="448"/>
                  </a:cubicBezTo>
                  <a:cubicBezTo>
                    <a:pt x="673" y="897"/>
                    <a:pt x="1996" y="1212"/>
                    <a:pt x="3544" y="1212"/>
                  </a:cubicBezTo>
                  <a:cubicBezTo>
                    <a:pt x="6172" y="1212"/>
                    <a:pt x="7465" y="621"/>
                    <a:pt x="8026" y="245"/>
                  </a:cubicBezTo>
                  <a:cubicBezTo>
                    <a:pt x="8066" y="153"/>
                    <a:pt x="8107" y="71"/>
                    <a:pt x="8148"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a:off x="7222057" y="3051626"/>
              <a:ext cx="35525" cy="27554"/>
            </a:xfrm>
            <a:custGeom>
              <a:avLst/>
              <a:gdLst/>
              <a:ahLst/>
              <a:cxnLst/>
              <a:rect l="l" t="t" r="r" b="b"/>
              <a:pathLst>
                <a:path w="205" h="159" extrusionOk="0">
                  <a:moveTo>
                    <a:pt x="31" y="0"/>
                  </a:moveTo>
                  <a:lnTo>
                    <a:pt x="31" y="0"/>
                  </a:lnTo>
                  <a:cubicBezTo>
                    <a:pt x="0" y="61"/>
                    <a:pt x="11" y="123"/>
                    <a:pt x="61" y="153"/>
                  </a:cubicBezTo>
                  <a:cubicBezTo>
                    <a:pt x="72" y="157"/>
                    <a:pt x="83" y="159"/>
                    <a:pt x="95" y="159"/>
                  </a:cubicBezTo>
                  <a:cubicBezTo>
                    <a:pt x="137" y="159"/>
                    <a:pt x="180" y="130"/>
                    <a:pt x="204" y="82"/>
                  </a:cubicBezTo>
                  <a:cubicBezTo>
                    <a:pt x="143" y="61"/>
                    <a:pt x="92" y="30"/>
                    <a:pt x="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a:off x="7267980" y="3072768"/>
              <a:ext cx="35352" cy="27554"/>
            </a:xfrm>
            <a:custGeom>
              <a:avLst/>
              <a:gdLst/>
              <a:ahLst/>
              <a:cxnLst/>
              <a:rect l="l" t="t" r="r" b="b"/>
              <a:pathLst>
                <a:path w="204" h="159" extrusionOk="0">
                  <a:moveTo>
                    <a:pt x="31" y="1"/>
                  </a:moveTo>
                  <a:lnTo>
                    <a:pt x="31" y="1"/>
                  </a:lnTo>
                  <a:cubicBezTo>
                    <a:pt x="0" y="62"/>
                    <a:pt x="21" y="133"/>
                    <a:pt x="72" y="153"/>
                  </a:cubicBezTo>
                  <a:cubicBezTo>
                    <a:pt x="81" y="156"/>
                    <a:pt x="90" y="158"/>
                    <a:pt x="99" y="158"/>
                  </a:cubicBezTo>
                  <a:cubicBezTo>
                    <a:pt x="143" y="158"/>
                    <a:pt x="187" y="122"/>
                    <a:pt x="204" y="71"/>
                  </a:cubicBezTo>
                  <a:cubicBezTo>
                    <a:pt x="143" y="41"/>
                    <a:pt x="92" y="21"/>
                    <a:pt x="3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a:off x="7315636" y="3090444"/>
              <a:ext cx="35525" cy="25821"/>
            </a:xfrm>
            <a:custGeom>
              <a:avLst/>
              <a:gdLst/>
              <a:ahLst/>
              <a:cxnLst/>
              <a:rect l="l" t="t" r="r" b="b"/>
              <a:pathLst>
                <a:path w="205" h="149" extrusionOk="0">
                  <a:moveTo>
                    <a:pt x="21" y="0"/>
                  </a:moveTo>
                  <a:cubicBezTo>
                    <a:pt x="1" y="61"/>
                    <a:pt x="21" y="132"/>
                    <a:pt x="82" y="143"/>
                  </a:cubicBezTo>
                  <a:cubicBezTo>
                    <a:pt x="91" y="146"/>
                    <a:pt x="100" y="148"/>
                    <a:pt x="108" y="148"/>
                  </a:cubicBezTo>
                  <a:cubicBezTo>
                    <a:pt x="149" y="148"/>
                    <a:pt x="187" y="110"/>
                    <a:pt x="204" y="51"/>
                  </a:cubicBezTo>
                  <a:cubicBezTo>
                    <a:pt x="143" y="31"/>
                    <a:pt x="82" y="21"/>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a:off x="7365025" y="3104481"/>
              <a:ext cx="35525" cy="25647"/>
            </a:xfrm>
            <a:custGeom>
              <a:avLst/>
              <a:gdLst/>
              <a:ahLst/>
              <a:cxnLst/>
              <a:rect l="l" t="t" r="r" b="b"/>
              <a:pathLst>
                <a:path w="205" h="148" extrusionOk="0">
                  <a:moveTo>
                    <a:pt x="11" y="1"/>
                  </a:moveTo>
                  <a:cubicBezTo>
                    <a:pt x="1" y="62"/>
                    <a:pt x="21" y="133"/>
                    <a:pt x="82" y="143"/>
                  </a:cubicBezTo>
                  <a:cubicBezTo>
                    <a:pt x="90" y="147"/>
                    <a:pt x="98" y="148"/>
                    <a:pt x="105" y="148"/>
                  </a:cubicBezTo>
                  <a:cubicBezTo>
                    <a:pt x="148" y="148"/>
                    <a:pt x="187" y="103"/>
                    <a:pt x="204" y="51"/>
                  </a:cubicBezTo>
                  <a:cubicBezTo>
                    <a:pt x="143" y="31"/>
                    <a:pt x="82" y="21"/>
                    <a:pt x="1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a:off x="7414414" y="3116785"/>
              <a:ext cx="33619" cy="25127"/>
            </a:xfrm>
            <a:custGeom>
              <a:avLst/>
              <a:gdLst/>
              <a:ahLst/>
              <a:cxnLst/>
              <a:rect l="l" t="t" r="r" b="b"/>
              <a:pathLst>
                <a:path w="194" h="145" extrusionOk="0">
                  <a:moveTo>
                    <a:pt x="11" y="1"/>
                  </a:moveTo>
                  <a:lnTo>
                    <a:pt x="11" y="1"/>
                  </a:lnTo>
                  <a:cubicBezTo>
                    <a:pt x="1" y="62"/>
                    <a:pt x="31" y="134"/>
                    <a:pt x="82" y="143"/>
                  </a:cubicBezTo>
                  <a:cubicBezTo>
                    <a:pt x="87" y="144"/>
                    <a:pt x="91" y="145"/>
                    <a:pt x="96" y="145"/>
                  </a:cubicBezTo>
                  <a:cubicBezTo>
                    <a:pt x="142" y="145"/>
                    <a:pt x="185" y="97"/>
                    <a:pt x="194" y="41"/>
                  </a:cubicBezTo>
                  <a:cubicBezTo>
                    <a:pt x="133" y="21"/>
                    <a:pt x="72" y="11"/>
                    <a:pt x="1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a:off x="7463976" y="3127356"/>
              <a:ext cx="35352" cy="23394"/>
            </a:xfrm>
            <a:custGeom>
              <a:avLst/>
              <a:gdLst/>
              <a:ahLst/>
              <a:cxnLst/>
              <a:rect l="l" t="t" r="r" b="b"/>
              <a:pathLst>
                <a:path w="204" h="135" extrusionOk="0">
                  <a:moveTo>
                    <a:pt x="10" y="1"/>
                  </a:moveTo>
                  <a:lnTo>
                    <a:pt x="10" y="1"/>
                  </a:lnTo>
                  <a:cubicBezTo>
                    <a:pt x="0" y="62"/>
                    <a:pt x="30" y="123"/>
                    <a:pt x="82" y="134"/>
                  </a:cubicBezTo>
                  <a:cubicBezTo>
                    <a:pt x="86" y="134"/>
                    <a:pt x="90" y="135"/>
                    <a:pt x="94" y="135"/>
                  </a:cubicBezTo>
                  <a:cubicBezTo>
                    <a:pt x="140" y="135"/>
                    <a:pt x="185" y="88"/>
                    <a:pt x="204" y="32"/>
                  </a:cubicBezTo>
                  <a:cubicBezTo>
                    <a:pt x="132" y="21"/>
                    <a:pt x="71" y="11"/>
                    <a:pt x="1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a:off x="7513365" y="3134461"/>
              <a:ext cx="35352" cy="24954"/>
            </a:xfrm>
            <a:custGeom>
              <a:avLst/>
              <a:gdLst/>
              <a:ahLst/>
              <a:cxnLst/>
              <a:rect l="l" t="t" r="r" b="b"/>
              <a:pathLst>
                <a:path w="204" h="144" extrusionOk="0">
                  <a:moveTo>
                    <a:pt x="10" y="1"/>
                  </a:moveTo>
                  <a:lnTo>
                    <a:pt x="10" y="1"/>
                  </a:lnTo>
                  <a:cubicBezTo>
                    <a:pt x="0" y="72"/>
                    <a:pt x="41" y="133"/>
                    <a:pt x="91" y="143"/>
                  </a:cubicBezTo>
                  <a:cubicBezTo>
                    <a:pt x="143" y="143"/>
                    <a:pt x="193" y="93"/>
                    <a:pt x="204" y="32"/>
                  </a:cubicBezTo>
                  <a:cubicBezTo>
                    <a:pt x="143" y="21"/>
                    <a:pt x="71" y="11"/>
                    <a:pt x="1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a:off x="7564487" y="3141566"/>
              <a:ext cx="33792" cy="23394"/>
            </a:xfrm>
            <a:custGeom>
              <a:avLst/>
              <a:gdLst/>
              <a:ahLst/>
              <a:cxnLst/>
              <a:rect l="l" t="t" r="r" b="b"/>
              <a:pathLst>
                <a:path w="195" h="135" extrusionOk="0">
                  <a:moveTo>
                    <a:pt x="0" y="0"/>
                  </a:moveTo>
                  <a:cubicBezTo>
                    <a:pt x="0" y="72"/>
                    <a:pt x="31" y="133"/>
                    <a:pt x="82" y="133"/>
                  </a:cubicBezTo>
                  <a:cubicBezTo>
                    <a:pt x="87" y="134"/>
                    <a:pt x="92" y="134"/>
                    <a:pt x="97" y="134"/>
                  </a:cubicBezTo>
                  <a:cubicBezTo>
                    <a:pt x="151" y="134"/>
                    <a:pt x="194" y="86"/>
                    <a:pt x="194" y="21"/>
                  </a:cubicBezTo>
                  <a:lnTo>
                    <a:pt x="0"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7613876" y="3146938"/>
              <a:ext cx="35352" cy="23048"/>
            </a:xfrm>
            <a:custGeom>
              <a:avLst/>
              <a:gdLst/>
              <a:ahLst/>
              <a:cxnLst/>
              <a:rect l="l" t="t" r="r" b="b"/>
              <a:pathLst>
                <a:path w="204" h="133" extrusionOk="0">
                  <a:moveTo>
                    <a:pt x="11" y="0"/>
                  </a:moveTo>
                  <a:cubicBezTo>
                    <a:pt x="0" y="71"/>
                    <a:pt x="41" y="122"/>
                    <a:pt x="92" y="132"/>
                  </a:cubicBezTo>
                  <a:cubicBezTo>
                    <a:pt x="153" y="132"/>
                    <a:pt x="194" y="82"/>
                    <a:pt x="204" y="10"/>
                  </a:cubicBezTo>
                  <a:lnTo>
                    <a:pt x="11"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a:off x="7665171" y="3150404"/>
              <a:ext cx="33619" cy="21488"/>
            </a:xfrm>
            <a:custGeom>
              <a:avLst/>
              <a:gdLst/>
              <a:ahLst/>
              <a:cxnLst/>
              <a:rect l="l" t="t" r="r" b="b"/>
              <a:pathLst>
                <a:path w="194" h="124" extrusionOk="0">
                  <a:moveTo>
                    <a:pt x="0" y="1"/>
                  </a:moveTo>
                  <a:cubicBezTo>
                    <a:pt x="0" y="72"/>
                    <a:pt x="41" y="123"/>
                    <a:pt x="91" y="123"/>
                  </a:cubicBezTo>
                  <a:cubicBezTo>
                    <a:pt x="95" y="124"/>
                    <a:pt x="99" y="124"/>
                    <a:pt x="102" y="124"/>
                  </a:cubicBezTo>
                  <a:cubicBezTo>
                    <a:pt x="150" y="124"/>
                    <a:pt x="193" y="67"/>
                    <a:pt x="193" y="10"/>
                  </a:cubicBezTo>
                  <a:cubicBezTo>
                    <a:pt x="132" y="10"/>
                    <a:pt x="71" y="1"/>
                    <a:pt x="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a:off x="7716293" y="3152137"/>
              <a:ext cx="33619" cy="23221"/>
            </a:xfrm>
            <a:custGeom>
              <a:avLst/>
              <a:gdLst/>
              <a:ahLst/>
              <a:cxnLst/>
              <a:rect l="l" t="t" r="r" b="b"/>
              <a:pathLst>
                <a:path w="194" h="134" extrusionOk="0">
                  <a:moveTo>
                    <a:pt x="0" y="0"/>
                  </a:moveTo>
                  <a:cubicBezTo>
                    <a:pt x="0" y="72"/>
                    <a:pt x="41" y="123"/>
                    <a:pt x="92" y="133"/>
                  </a:cubicBezTo>
                  <a:cubicBezTo>
                    <a:pt x="143" y="133"/>
                    <a:pt x="194" y="72"/>
                    <a:pt x="194" y="11"/>
                  </a:cubicBezTo>
                  <a:cubicBezTo>
                    <a:pt x="122" y="0"/>
                    <a:pt x="61" y="0"/>
                    <a:pt x="0"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a:off x="7765682" y="3154043"/>
              <a:ext cx="33792" cy="21315"/>
            </a:xfrm>
            <a:custGeom>
              <a:avLst/>
              <a:gdLst/>
              <a:ahLst/>
              <a:cxnLst/>
              <a:rect l="l" t="t" r="r" b="b"/>
              <a:pathLst>
                <a:path w="195" h="123" extrusionOk="0">
                  <a:moveTo>
                    <a:pt x="0" y="0"/>
                  </a:moveTo>
                  <a:cubicBezTo>
                    <a:pt x="0" y="61"/>
                    <a:pt x="51" y="122"/>
                    <a:pt x="102" y="122"/>
                  </a:cubicBezTo>
                  <a:cubicBezTo>
                    <a:pt x="153" y="122"/>
                    <a:pt x="194" y="61"/>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a:off x="7816804" y="3152137"/>
              <a:ext cx="33792" cy="21315"/>
            </a:xfrm>
            <a:custGeom>
              <a:avLst/>
              <a:gdLst/>
              <a:ahLst/>
              <a:cxnLst/>
              <a:rect l="l" t="t" r="r" b="b"/>
              <a:pathLst>
                <a:path w="195" h="123" extrusionOk="0">
                  <a:moveTo>
                    <a:pt x="1" y="0"/>
                  </a:moveTo>
                  <a:cubicBezTo>
                    <a:pt x="1" y="72"/>
                    <a:pt x="42" y="123"/>
                    <a:pt x="103" y="123"/>
                  </a:cubicBezTo>
                  <a:cubicBezTo>
                    <a:pt x="153" y="123"/>
                    <a:pt x="194" y="72"/>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a:off x="7867925" y="3150404"/>
              <a:ext cx="33792" cy="21488"/>
            </a:xfrm>
            <a:custGeom>
              <a:avLst/>
              <a:gdLst/>
              <a:ahLst/>
              <a:cxnLst/>
              <a:rect l="l" t="t" r="r" b="b"/>
              <a:pathLst>
                <a:path w="195" h="124" extrusionOk="0">
                  <a:moveTo>
                    <a:pt x="184" y="1"/>
                  </a:moveTo>
                  <a:lnTo>
                    <a:pt x="1" y="10"/>
                  </a:lnTo>
                  <a:cubicBezTo>
                    <a:pt x="1" y="67"/>
                    <a:pt x="36" y="124"/>
                    <a:pt x="82" y="124"/>
                  </a:cubicBezTo>
                  <a:cubicBezTo>
                    <a:pt x="86" y="124"/>
                    <a:pt x="89" y="124"/>
                    <a:pt x="93" y="123"/>
                  </a:cubicBezTo>
                  <a:cubicBezTo>
                    <a:pt x="154" y="123"/>
                    <a:pt x="195"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a:off x="7917488" y="3146938"/>
              <a:ext cx="33619" cy="23048"/>
            </a:xfrm>
            <a:custGeom>
              <a:avLst/>
              <a:gdLst/>
              <a:ahLst/>
              <a:cxnLst/>
              <a:rect l="l" t="t" r="r" b="b"/>
              <a:pathLst>
                <a:path w="194" h="133" extrusionOk="0">
                  <a:moveTo>
                    <a:pt x="194" y="0"/>
                  </a:moveTo>
                  <a:lnTo>
                    <a:pt x="0" y="21"/>
                  </a:lnTo>
                  <a:cubicBezTo>
                    <a:pt x="0" y="82"/>
                    <a:pt x="51" y="132"/>
                    <a:pt x="102" y="132"/>
                  </a:cubicBezTo>
                  <a:cubicBezTo>
                    <a:pt x="163" y="132"/>
                    <a:pt x="194" y="71"/>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7968610" y="3143299"/>
              <a:ext cx="33619" cy="23394"/>
            </a:xfrm>
            <a:custGeom>
              <a:avLst/>
              <a:gdLst/>
              <a:ahLst/>
              <a:cxnLst/>
              <a:rect l="l" t="t" r="r" b="b"/>
              <a:pathLst>
                <a:path w="194" h="135" extrusionOk="0">
                  <a:moveTo>
                    <a:pt x="194" y="1"/>
                  </a:moveTo>
                  <a:lnTo>
                    <a:pt x="1" y="21"/>
                  </a:lnTo>
                  <a:cubicBezTo>
                    <a:pt x="1" y="86"/>
                    <a:pt x="43" y="134"/>
                    <a:pt x="89" y="134"/>
                  </a:cubicBezTo>
                  <a:cubicBezTo>
                    <a:pt x="94" y="134"/>
                    <a:pt x="98" y="134"/>
                    <a:pt x="103" y="133"/>
                  </a:cubicBezTo>
                  <a:cubicBezTo>
                    <a:pt x="153" y="133"/>
                    <a:pt x="194" y="72"/>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8017998" y="3137927"/>
              <a:ext cx="35525" cy="23394"/>
            </a:xfrm>
            <a:custGeom>
              <a:avLst/>
              <a:gdLst/>
              <a:ahLst/>
              <a:cxnLst/>
              <a:rect l="l" t="t" r="r" b="b"/>
              <a:pathLst>
                <a:path w="205" h="135" extrusionOk="0">
                  <a:moveTo>
                    <a:pt x="194" y="1"/>
                  </a:moveTo>
                  <a:lnTo>
                    <a:pt x="194" y="1"/>
                  </a:lnTo>
                  <a:cubicBezTo>
                    <a:pt x="133" y="12"/>
                    <a:pt x="62" y="21"/>
                    <a:pt x="1" y="21"/>
                  </a:cubicBezTo>
                  <a:cubicBezTo>
                    <a:pt x="10" y="87"/>
                    <a:pt x="54" y="135"/>
                    <a:pt x="100" y="135"/>
                  </a:cubicBezTo>
                  <a:cubicBezTo>
                    <a:pt x="104" y="135"/>
                    <a:pt x="108" y="135"/>
                    <a:pt x="113" y="134"/>
                  </a:cubicBezTo>
                  <a:cubicBezTo>
                    <a:pt x="164" y="134"/>
                    <a:pt x="205" y="73"/>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8069120" y="3132728"/>
              <a:ext cx="33792" cy="23394"/>
            </a:xfrm>
            <a:custGeom>
              <a:avLst/>
              <a:gdLst/>
              <a:ahLst/>
              <a:cxnLst/>
              <a:rect l="l" t="t" r="r" b="b"/>
              <a:pathLst>
                <a:path w="195" h="135" extrusionOk="0">
                  <a:moveTo>
                    <a:pt x="184" y="1"/>
                  </a:moveTo>
                  <a:lnTo>
                    <a:pt x="184" y="1"/>
                  </a:lnTo>
                  <a:cubicBezTo>
                    <a:pt x="123" y="11"/>
                    <a:pt x="62" y="21"/>
                    <a:pt x="1" y="21"/>
                  </a:cubicBezTo>
                  <a:cubicBezTo>
                    <a:pt x="1" y="86"/>
                    <a:pt x="44" y="134"/>
                    <a:pt x="89" y="134"/>
                  </a:cubicBezTo>
                  <a:cubicBezTo>
                    <a:pt x="94" y="134"/>
                    <a:pt x="98" y="134"/>
                    <a:pt x="103" y="133"/>
                  </a:cubicBezTo>
                  <a:cubicBezTo>
                    <a:pt x="164" y="123"/>
                    <a:pt x="195" y="6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a:off x="8118683" y="3123890"/>
              <a:ext cx="35352" cy="25127"/>
            </a:xfrm>
            <a:custGeom>
              <a:avLst/>
              <a:gdLst/>
              <a:ahLst/>
              <a:cxnLst/>
              <a:rect l="l" t="t" r="r" b="b"/>
              <a:pathLst>
                <a:path w="204" h="145" extrusionOk="0">
                  <a:moveTo>
                    <a:pt x="194" y="0"/>
                  </a:moveTo>
                  <a:lnTo>
                    <a:pt x="194" y="0"/>
                  </a:lnTo>
                  <a:cubicBezTo>
                    <a:pt x="122" y="21"/>
                    <a:pt x="61" y="31"/>
                    <a:pt x="0" y="31"/>
                  </a:cubicBezTo>
                  <a:cubicBezTo>
                    <a:pt x="10" y="96"/>
                    <a:pt x="53" y="144"/>
                    <a:pt x="99" y="144"/>
                  </a:cubicBezTo>
                  <a:cubicBezTo>
                    <a:pt x="103" y="144"/>
                    <a:pt x="108" y="144"/>
                    <a:pt x="112" y="143"/>
                  </a:cubicBezTo>
                  <a:cubicBezTo>
                    <a:pt x="163" y="133"/>
                    <a:pt x="204" y="72"/>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a:off x="8168071" y="3115052"/>
              <a:ext cx="35352" cy="25127"/>
            </a:xfrm>
            <a:custGeom>
              <a:avLst/>
              <a:gdLst/>
              <a:ahLst/>
              <a:cxnLst/>
              <a:rect l="l" t="t" r="r" b="b"/>
              <a:pathLst>
                <a:path w="204" h="145" extrusionOk="0">
                  <a:moveTo>
                    <a:pt x="194" y="1"/>
                  </a:moveTo>
                  <a:lnTo>
                    <a:pt x="194" y="1"/>
                  </a:lnTo>
                  <a:cubicBezTo>
                    <a:pt x="122" y="21"/>
                    <a:pt x="61" y="31"/>
                    <a:pt x="0" y="42"/>
                  </a:cubicBezTo>
                  <a:cubicBezTo>
                    <a:pt x="10" y="98"/>
                    <a:pt x="53" y="145"/>
                    <a:pt x="107" y="145"/>
                  </a:cubicBezTo>
                  <a:cubicBezTo>
                    <a:pt x="112" y="145"/>
                    <a:pt x="117" y="144"/>
                    <a:pt x="122" y="144"/>
                  </a:cubicBezTo>
                  <a:cubicBezTo>
                    <a:pt x="174" y="133"/>
                    <a:pt x="204" y="72"/>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a:off x="8217460" y="3104481"/>
              <a:ext cx="35525" cy="25127"/>
            </a:xfrm>
            <a:custGeom>
              <a:avLst/>
              <a:gdLst/>
              <a:ahLst/>
              <a:cxnLst/>
              <a:rect l="l" t="t" r="r" b="b"/>
              <a:pathLst>
                <a:path w="205" h="145" extrusionOk="0">
                  <a:moveTo>
                    <a:pt x="184" y="1"/>
                  </a:moveTo>
                  <a:cubicBezTo>
                    <a:pt x="123" y="21"/>
                    <a:pt x="61" y="31"/>
                    <a:pt x="0" y="42"/>
                  </a:cubicBezTo>
                  <a:cubicBezTo>
                    <a:pt x="10" y="105"/>
                    <a:pt x="60" y="145"/>
                    <a:pt x="107" y="145"/>
                  </a:cubicBezTo>
                  <a:cubicBezTo>
                    <a:pt x="113" y="145"/>
                    <a:pt x="118" y="144"/>
                    <a:pt x="123" y="143"/>
                  </a:cubicBezTo>
                  <a:cubicBezTo>
                    <a:pt x="174" y="133"/>
                    <a:pt x="204"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p:cNvSpPr/>
            <p:nvPr/>
          </p:nvSpPr>
          <p:spPr>
            <a:xfrm>
              <a:off x="8266849" y="3092177"/>
              <a:ext cx="35525" cy="25647"/>
            </a:xfrm>
            <a:custGeom>
              <a:avLst/>
              <a:gdLst/>
              <a:ahLst/>
              <a:cxnLst/>
              <a:rect l="l" t="t" r="r" b="b"/>
              <a:pathLst>
                <a:path w="205" h="148" extrusionOk="0">
                  <a:moveTo>
                    <a:pt x="184" y="0"/>
                  </a:moveTo>
                  <a:cubicBezTo>
                    <a:pt x="123" y="21"/>
                    <a:pt x="62" y="41"/>
                    <a:pt x="1" y="51"/>
                  </a:cubicBezTo>
                  <a:cubicBezTo>
                    <a:pt x="9" y="110"/>
                    <a:pt x="52" y="148"/>
                    <a:pt x="96" y="148"/>
                  </a:cubicBezTo>
                  <a:cubicBezTo>
                    <a:pt x="105" y="148"/>
                    <a:pt x="114" y="146"/>
                    <a:pt x="123" y="143"/>
                  </a:cubicBezTo>
                  <a:cubicBezTo>
                    <a:pt x="174" y="133"/>
                    <a:pt x="204" y="72"/>
                    <a:pt x="18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p:cNvSpPr/>
            <p:nvPr/>
          </p:nvSpPr>
          <p:spPr>
            <a:xfrm>
              <a:off x="8314505" y="3077967"/>
              <a:ext cx="35525" cy="25821"/>
            </a:xfrm>
            <a:custGeom>
              <a:avLst/>
              <a:gdLst/>
              <a:ahLst/>
              <a:cxnLst/>
              <a:rect l="l" t="t" r="r" b="b"/>
              <a:pathLst>
                <a:path w="205" h="149" extrusionOk="0">
                  <a:moveTo>
                    <a:pt x="184" y="1"/>
                  </a:moveTo>
                  <a:lnTo>
                    <a:pt x="1" y="62"/>
                  </a:lnTo>
                  <a:cubicBezTo>
                    <a:pt x="18" y="112"/>
                    <a:pt x="62" y="149"/>
                    <a:pt x="105" y="149"/>
                  </a:cubicBezTo>
                  <a:cubicBezTo>
                    <a:pt x="115" y="149"/>
                    <a:pt x="124" y="147"/>
                    <a:pt x="133" y="143"/>
                  </a:cubicBezTo>
                  <a:cubicBezTo>
                    <a:pt x="184" y="133"/>
                    <a:pt x="205"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p:cNvSpPr/>
            <p:nvPr/>
          </p:nvSpPr>
          <p:spPr>
            <a:xfrm>
              <a:off x="8362161" y="3062197"/>
              <a:ext cx="37258" cy="25821"/>
            </a:xfrm>
            <a:custGeom>
              <a:avLst/>
              <a:gdLst/>
              <a:ahLst/>
              <a:cxnLst/>
              <a:rect l="l" t="t" r="r" b="b"/>
              <a:pathLst>
                <a:path w="215" h="149" extrusionOk="0">
                  <a:moveTo>
                    <a:pt x="184" y="0"/>
                  </a:moveTo>
                  <a:lnTo>
                    <a:pt x="0" y="62"/>
                  </a:lnTo>
                  <a:cubicBezTo>
                    <a:pt x="26" y="112"/>
                    <a:pt x="65" y="148"/>
                    <a:pt x="106" y="148"/>
                  </a:cubicBezTo>
                  <a:cubicBezTo>
                    <a:pt x="115" y="148"/>
                    <a:pt x="124" y="147"/>
                    <a:pt x="133" y="143"/>
                  </a:cubicBezTo>
                  <a:cubicBezTo>
                    <a:pt x="184" y="132"/>
                    <a:pt x="215" y="62"/>
                    <a:pt x="18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9"/>
            <p:cNvSpPr/>
            <p:nvPr/>
          </p:nvSpPr>
          <p:spPr>
            <a:xfrm>
              <a:off x="8409817" y="3042615"/>
              <a:ext cx="35525" cy="27900"/>
            </a:xfrm>
            <a:custGeom>
              <a:avLst/>
              <a:gdLst/>
              <a:ahLst/>
              <a:cxnLst/>
              <a:rect l="l" t="t" r="r" b="b"/>
              <a:pathLst>
                <a:path w="205" h="161" extrusionOk="0">
                  <a:moveTo>
                    <a:pt x="174" y="1"/>
                  </a:moveTo>
                  <a:lnTo>
                    <a:pt x="174" y="1"/>
                  </a:lnTo>
                  <a:cubicBezTo>
                    <a:pt x="123" y="32"/>
                    <a:pt x="62" y="52"/>
                    <a:pt x="1" y="73"/>
                  </a:cubicBezTo>
                  <a:cubicBezTo>
                    <a:pt x="25" y="129"/>
                    <a:pt x="69" y="160"/>
                    <a:pt x="106" y="160"/>
                  </a:cubicBezTo>
                  <a:cubicBezTo>
                    <a:pt x="115" y="160"/>
                    <a:pt x="125" y="158"/>
                    <a:pt x="133" y="154"/>
                  </a:cubicBezTo>
                  <a:cubicBezTo>
                    <a:pt x="184" y="134"/>
                    <a:pt x="205" y="62"/>
                    <a:pt x="17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9"/>
            <p:cNvSpPr/>
            <p:nvPr/>
          </p:nvSpPr>
          <p:spPr>
            <a:xfrm>
              <a:off x="8455740" y="3021473"/>
              <a:ext cx="35525" cy="27900"/>
            </a:xfrm>
            <a:custGeom>
              <a:avLst/>
              <a:gdLst/>
              <a:ahLst/>
              <a:cxnLst/>
              <a:rect l="l" t="t" r="r" b="b"/>
              <a:pathLst>
                <a:path w="205" h="161" extrusionOk="0">
                  <a:moveTo>
                    <a:pt x="173" y="1"/>
                  </a:moveTo>
                  <a:lnTo>
                    <a:pt x="173" y="1"/>
                  </a:lnTo>
                  <a:cubicBezTo>
                    <a:pt x="112" y="32"/>
                    <a:pt x="62" y="52"/>
                    <a:pt x="1" y="82"/>
                  </a:cubicBezTo>
                  <a:cubicBezTo>
                    <a:pt x="25" y="131"/>
                    <a:pt x="68" y="160"/>
                    <a:pt x="110" y="160"/>
                  </a:cubicBezTo>
                  <a:cubicBezTo>
                    <a:pt x="122" y="160"/>
                    <a:pt x="133" y="158"/>
                    <a:pt x="143" y="154"/>
                  </a:cubicBezTo>
                  <a:cubicBezTo>
                    <a:pt x="194" y="123"/>
                    <a:pt x="204" y="62"/>
                    <a:pt x="17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p:cNvSpPr/>
            <p:nvPr/>
          </p:nvSpPr>
          <p:spPr>
            <a:xfrm>
              <a:off x="7684407" y="3313127"/>
              <a:ext cx="51468" cy="50948"/>
            </a:xfrm>
            <a:custGeom>
              <a:avLst/>
              <a:gdLst/>
              <a:ahLst/>
              <a:cxnLst/>
              <a:rect l="l" t="t" r="r" b="b"/>
              <a:pathLst>
                <a:path w="297" h="294" extrusionOk="0">
                  <a:moveTo>
                    <a:pt x="123" y="1"/>
                  </a:moveTo>
                  <a:cubicBezTo>
                    <a:pt x="92" y="1"/>
                    <a:pt x="62" y="14"/>
                    <a:pt x="41" y="39"/>
                  </a:cubicBezTo>
                  <a:cubicBezTo>
                    <a:pt x="1" y="80"/>
                    <a:pt x="1" y="151"/>
                    <a:pt x="41" y="202"/>
                  </a:cubicBezTo>
                  <a:cubicBezTo>
                    <a:pt x="82" y="243"/>
                    <a:pt x="296" y="294"/>
                    <a:pt x="296" y="294"/>
                  </a:cubicBezTo>
                  <a:cubicBezTo>
                    <a:pt x="296" y="294"/>
                    <a:pt x="245" y="80"/>
                    <a:pt x="204" y="39"/>
                  </a:cubicBezTo>
                  <a:cubicBezTo>
                    <a:pt x="184" y="14"/>
                    <a:pt x="153" y="1"/>
                    <a:pt x="123"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p:cNvSpPr/>
            <p:nvPr/>
          </p:nvSpPr>
          <p:spPr>
            <a:xfrm>
              <a:off x="7903278" y="3314513"/>
              <a:ext cx="51468" cy="49562"/>
            </a:xfrm>
            <a:custGeom>
              <a:avLst/>
              <a:gdLst/>
              <a:ahLst/>
              <a:cxnLst/>
              <a:rect l="l" t="t" r="r" b="b"/>
              <a:pathLst>
                <a:path w="297" h="286" extrusionOk="0">
                  <a:moveTo>
                    <a:pt x="170" y="1"/>
                  </a:moveTo>
                  <a:cubicBezTo>
                    <a:pt x="141" y="1"/>
                    <a:pt x="113" y="11"/>
                    <a:pt x="93" y="31"/>
                  </a:cubicBezTo>
                  <a:cubicBezTo>
                    <a:pt x="41" y="82"/>
                    <a:pt x="1" y="286"/>
                    <a:pt x="1" y="286"/>
                  </a:cubicBezTo>
                  <a:cubicBezTo>
                    <a:pt x="1" y="286"/>
                    <a:pt x="204" y="245"/>
                    <a:pt x="256" y="194"/>
                  </a:cubicBezTo>
                  <a:cubicBezTo>
                    <a:pt x="296" y="154"/>
                    <a:pt x="296" y="82"/>
                    <a:pt x="256" y="31"/>
                  </a:cubicBezTo>
                  <a:cubicBezTo>
                    <a:pt x="230" y="11"/>
                    <a:pt x="199" y="1"/>
                    <a:pt x="170"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p:cNvSpPr/>
            <p:nvPr/>
          </p:nvSpPr>
          <p:spPr>
            <a:xfrm>
              <a:off x="7702083" y="3192861"/>
              <a:ext cx="233078" cy="240183"/>
            </a:xfrm>
            <a:custGeom>
              <a:avLst/>
              <a:gdLst/>
              <a:ahLst/>
              <a:cxnLst/>
              <a:rect l="l" t="t" r="r" b="b"/>
              <a:pathLst>
                <a:path w="1345" h="1386" extrusionOk="0">
                  <a:moveTo>
                    <a:pt x="673" y="0"/>
                  </a:moveTo>
                  <a:lnTo>
                    <a:pt x="31" y="652"/>
                  </a:lnTo>
                  <a:cubicBezTo>
                    <a:pt x="1" y="672"/>
                    <a:pt x="1" y="713"/>
                    <a:pt x="31" y="743"/>
                  </a:cubicBezTo>
                  <a:lnTo>
                    <a:pt x="673" y="1385"/>
                  </a:lnTo>
                  <a:lnTo>
                    <a:pt x="1325" y="743"/>
                  </a:lnTo>
                  <a:cubicBezTo>
                    <a:pt x="1345" y="713"/>
                    <a:pt x="1345" y="672"/>
                    <a:pt x="1325" y="652"/>
                  </a:cubicBezTo>
                  <a:lnTo>
                    <a:pt x="673"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p:cNvSpPr/>
            <p:nvPr/>
          </p:nvSpPr>
          <p:spPr>
            <a:xfrm>
              <a:off x="7788557" y="3281068"/>
              <a:ext cx="60306" cy="63598"/>
            </a:xfrm>
            <a:custGeom>
              <a:avLst/>
              <a:gdLst/>
              <a:ahLst/>
              <a:cxnLst/>
              <a:rect l="l" t="t" r="r" b="b"/>
              <a:pathLst>
                <a:path w="348" h="367" extrusionOk="0">
                  <a:moveTo>
                    <a:pt x="174" y="0"/>
                  </a:moveTo>
                  <a:lnTo>
                    <a:pt x="11" y="173"/>
                  </a:lnTo>
                  <a:cubicBezTo>
                    <a:pt x="1" y="184"/>
                    <a:pt x="1" y="193"/>
                    <a:pt x="11" y="193"/>
                  </a:cubicBezTo>
                  <a:lnTo>
                    <a:pt x="174" y="367"/>
                  </a:lnTo>
                  <a:lnTo>
                    <a:pt x="347" y="193"/>
                  </a:lnTo>
                  <a:lnTo>
                    <a:pt x="347" y="173"/>
                  </a:lnTo>
                  <a:lnTo>
                    <a:pt x="174" y="0"/>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a:off x="7815071" y="3233238"/>
              <a:ext cx="54934" cy="145046"/>
            </a:xfrm>
            <a:custGeom>
              <a:avLst/>
              <a:gdLst/>
              <a:ahLst/>
              <a:cxnLst/>
              <a:rect l="l" t="t" r="r" b="b"/>
              <a:pathLst>
                <a:path w="317" h="837" extrusionOk="0">
                  <a:moveTo>
                    <a:pt x="21" y="1"/>
                  </a:moveTo>
                  <a:cubicBezTo>
                    <a:pt x="21" y="1"/>
                    <a:pt x="11" y="1"/>
                    <a:pt x="11" y="11"/>
                  </a:cubicBezTo>
                  <a:lnTo>
                    <a:pt x="0" y="11"/>
                  </a:lnTo>
                  <a:lnTo>
                    <a:pt x="0" y="21"/>
                  </a:lnTo>
                  <a:lnTo>
                    <a:pt x="0" y="32"/>
                  </a:lnTo>
                  <a:cubicBezTo>
                    <a:pt x="0" y="42"/>
                    <a:pt x="0" y="42"/>
                    <a:pt x="11" y="42"/>
                  </a:cubicBezTo>
                  <a:lnTo>
                    <a:pt x="11" y="52"/>
                  </a:lnTo>
                  <a:lnTo>
                    <a:pt x="21" y="52"/>
                  </a:lnTo>
                  <a:cubicBezTo>
                    <a:pt x="31" y="52"/>
                    <a:pt x="41" y="52"/>
                    <a:pt x="41" y="42"/>
                  </a:cubicBezTo>
                  <a:cubicBezTo>
                    <a:pt x="41" y="42"/>
                    <a:pt x="52" y="32"/>
                    <a:pt x="52" y="21"/>
                  </a:cubicBezTo>
                  <a:lnTo>
                    <a:pt x="41" y="11"/>
                  </a:lnTo>
                  <a:cubicBezTo>
                    <a:pt x="41" y="11"/>
                    <a:pt x="41" y="1"/>
                    <a:pt x="31" y="1"/>
                  </a:cubicBezTo>
                  <a:close/>
                  <a:moveTo>
                    <a:pt x="113" y="82"/>
                  </a:moveTo>
                  <a:cubicBezTo>
                    <a:pt x="102" y="82"/>
                    <a:pt x="92" y="82"/>
                    <a:pt x="92" y="93"/>
                  </a:cubicBezTo>
                  <a:cubicBezTo>
                    <a:pt x="82" y="93"/>
                    <a:pt x="82" y="103"/>
                    <a:pt x="82" y="113"/>
                  </a:cubicBezTo>
                  <a:cubicBezTo>
                    <a:pt x="82" y="113"/>
                    <a:pt x="82" y="123"/>
                    <a:pt x="92" y="123"/>
                  </a:cubicBezTo>
                  <a:cubicBezTo>
                    <a:pt x="92" y="134"/>
                    <a:pt x="102" y="134"/>
                    <a:pt x="113" y="134"/>
                  </a:cubicBezTo>
                  <a:cubicBezTo>
                    <a:pt x="113" y="134"/>
                    <a:pt x="123" y="134"/>
                    <a:pt x="123" y="123"/>
                  </a:cubicBezTo>
                  <a:cubicBezTo>
                    <a:pt x="133" y="123"/>
                    <a:pt x="133" y="113"/>
                    <a:pt x="133" y="113"/>
                  </a:cubicBezTo>
                  <a:cubicBezTo>
                    <a:pt x="133" y="103"/>
                    <a:pt x="133" y="93"/>
                    <a:pt x="123" y="93"/>
                  </a:cubicBezTo>
                  <a:cubicBezTo>
                    <a:pt x="123" y="82"/>
                    <a:pt x="113" y="82"/>
                    <a:pt x="113" y="82"/>
                  </a:cubicBezTo>
                  <a:close/>
                  <a:moveTo>
                    <a:pt x="194" y="164"/>
                  </a:moveTo>
                  <a:cubicBezTo>
                    <a:pt x="184" y="164"/>
                    <a:pt x="184" y="174"/>
                    <a:pt x="174" y="174"/>
                  </a:cubicBezTo>
                  <a:cubicBezTo>
                    <a:pt x="174" y="184"/>
                    <a:pt x="163" y="184"/>
                    <a:pt x="163" y="195"/>
                  </a:cubicBezTo>
                  <a:lnTo>
                    <a:pt x="174" y="205"/>
                  </a:lnTo>
                  <a:cubicBezTo>
                    <a:pt x="174" y="215"/>
                    <a:pt x="184" y="215"/>
                    <a:pt x="194" y="215"/>
                  </a:cubicBezTo>
                  <a:lnTo>
                    <a:pt x="204" y="215"/>
                  </a:lnTo>
                  <a:cubicBezTo>
                    <a:pt x="215" y="205"/>
                    <a:pt x="215" y="195"/>
                    <a:pt x="215" y="195"/>
                  </a:cubicBezTo>
                  <a:cubicBezTo>
                    <a:pt x="215" y="184"/>
                    <a:pt x="215" y="184"/>
                    <a:pt x="204" y="174"/>
                  </a:cubicBezTo>
                  <a:lnTo>
                    <a:pt x="194" y="164"/>
                  </a:lnTo>
                  <a:close/>
                  <a:moveTo>
                    <a:pt x="245" y="266"/>
                  </a:moveTo>
                  <a:cubicBezTo>
                    <a:pt x="235" y="276"/>
                    <a:pt x="235" y="276"/>
                    <a:pt x="235" y="286"/>
                  </a:cubicBezTo>
                  <a:lnTo>
                    <a:pt x="235" y="297"/>
                  </a:lnTo>
                  <a:cubicBezTo>
                    <a:pt x="235" y="306"/>
                    <a:pt x="245" y="317"/>
                    <a:pt x="255" y="317"/>
                  </a:cubicBezTo>
                  <a:cubicBezTo>
                    <a:pt x="255" y="317"/>
                    <a:pt x="265" y="317"/>
                    <a:pt x="265" y="306"/>
                  </a:cubicBezTo>
                  <a:cubicBezTo>
                    <a:pt x="276" y="306"/>
                    <a:pt x="276" y="297"/>
                    <a:pt x="276" y="286"/>
                  </a:cubicBezTo>
                  <a:lnTo>
                    <a:pt x="276" y="276"/>
                  </a:lnTo>
                  <a:cubicBezTo>
                    <a:pt x="276" y="276"/>
                    <a:pt x="265" y="266"/>
                    <a:pt x="255" y="266"/>
                  </a:cubicBezTo>
                  <a:close/>
                  <a:moveTo>
                    <a:pt x="285" y="378"/>
                  </a:moveTo>
                  <a:cubicBezTo>
                    <a:pt x="276" y="378"/>
                    <a:pt x="265" y="388"/>
                    <a:pt x="265" y="398"/>
                  </a:cubicBezTo>
                  <a:lnTo>
                    <a:pt x="265" y="408"/>
                  </a:lnTo>
                  <a:cubicBezTo>
                    <a:pt x="265" y="419"/>
                    <a:pt x="276" y="429"/>
                    <a:pt x="285" y="429"/>
                  </a:cubicBezTo>
                  <a:lnTo>
                    <a:pt x="296" y="429"/>
                  </a:lnTo>
                  <a:cubicBezTo>
                    <a:pt x="306" y="429"/>
                    <a:pt x="316" y="419"/>
                    <a:pt x="316" y="398"/>
                  </a:cubicBezTo>
                  <a:cubicBezTo>
                    <a:pt x="306" y="388"/>
                    <a:pt x="296" y="378"/>
                    <a:pt x="285" y="378"/>
                  </a:cubicBezTo>
                  <a:close/>
                  <a:moveTo>
                    <a:pt x="285" y="500"/>
                  </a:moveTo>
                  <a:cubicBezTo>
                    <a:pt x="276" y="500"/>
                    <a:pt x="265" y="500"/>
                    <a:pt x="265" y="521"/>
                  </a:cubicBezTo>
                  <a:cubicBezTo>
                    <a:pt x="265" y="530"/>
                    <a:pt x="276" y="541"/>
                    <a:pt x="285" y="541"/>
                  </a:cubicBezTo>
                  <a:cubicBezTo>
                    <a:pt x="306" y="541"/>
                    <a:pt x="306" y="530"/>
                    <a:pt x="316" y="521"/>
                  </a:cubicBezTo>
                  <a:cubicBezTo>
                    <a:pt x="316" y="510"/>
                    <a:pt x="306" y="500"/>
                    <a:pt x="296" y="500"/>
                  </a:cubicBezTo>
                  <a:close/>
                  <a:moveTo>
                    <a:pt x="255" y="612"/>
                  </a:moveTo>
                  <a:cubicBezTo>
                    <a:pt x="245" y="612"/>
                    <a:pt x="235" y="612"/>
                    <a:pt x="235" y="623"/>
                  </a:cubicBezTo>
                  <a:lnTo>
                    <a:pt x="235" y="632"/>
                  </a:lnTo>
                  <a:cubicBezTo>
                    <a:pt x="235" y="643"/>
                    <a:pt x="235" y="653"/>
                    <a:pt x="245" y="653"/>
                  </a:cubicBezTo>
                  <a:lnTo>
                    <a:pt x="255" y="653"/>
                  </a:lnTo>
                  <a:cubicBezTo>
                    <a:pt x="265" y="653"/>
                    <a:pt x="276" y="653"/>
                    <a:pt x="276" y="643"/>
                  </a:cubicBezTo>
                  <a:lnTo>
                    <a:pt x="276" y="632"/>
                  </a:lnTo>
                  <a:cubicBezTo>
                    <a:pt x="276" y="623"/>
                    <a:pt x="276" y="612"/>
                    <a:pt x="265" y="612"/>
                  </a:cubicBezTo>
                  <a:close/>
                  <a:moveTo>
                    <a:pt x="194" y="704"/>
                  </a:moveTo>
                  <a:cubicBezTo>
                    <a:pt x="184" y="704"/>
                    <a:pt x="174" y="704"/>
                    <a:pt x="174" y="714"/>
                  </a:cubicBezTo>
                  <a:cubicBezTo>
                    <a:pt x="163" y="714"/>
                    <a:pt x="163" y="724"/>
                    <a:pt x="163" y="734"/>
                  </a:cubicBezTo>
                  <a:lnTo>
                    <a:pt x="174" y="745"/>
                  </a:lnTo>
                  <a:cubicBezTo>
                    <a:pt x="174" y="755"/>
                    <a:pt x="184" y="755"/>
                    <a:pt x="194" y="755"/>
                  </a:cubicBezTo>
                  <a:cubicBezTo>
                    <a:pt x="194" y="755"/>
                    <a:pt x="204" y="755"/>
                    <a:pt x="204" y="745"/>
                  </a:cubicBezTo>
                  <a:cubicBezTo>
                    <a:pt x="215" y="745"/>
                    <a:pt x="215" y="734"/>
                    <a:pt x="215" y="734"/>
                  </a:cubicBezTo>
                  <a:cubicBezTo>
                    <a:pt x="215" y="724"/>
                    <a:pt x="215" y="714"/>
                    <a:pt x="204" y="714"/>
                  </a:cubicBezTo>
                  <a:cubicBezTo>
                    <a:pt x="204" y="704"/>
                    <a:pt x="194" y="704"/>
                    <a:pt x="194" y="704"/>
                  </a:cubicBezTo>
                  <a:close/>
                  <a:moveTo>
                    <a:pt x="102" y="786"/>
                  </a:moveTo>
                  <a:lnTo>
                    <a:pt x="92" y="795"/>
                  </a:lnTo>
                  <a:cubicBezTo>
                    <a:pt x="82" y="806"/>
                    <a:pt x="82" y="806"/>
                    <a:pt x="82" y="816"/>
                  </a:cubicBezTo>
                  <a:cubicBezTo>
                    <a:pt x="82" y="816"/>
                    <a:pt x="82" y="826"/>
                    <a:pt x="92" y="826"/>
                  </a:cubicBezTo>
                  <a:cubicBezTo>
                    <a:pt x="92" y="836"/>
                    <a:pt x="102" y="836"/>
                    <a:pt x="113" y="836"/>
                  </a:cubicBezTo>
                  <a:cubicBezTo>
                    <a:pt x="113" y="836"/>
                    <a:pt x="123" y="836"/>
                    <a:pt x="123" y="826"/>
                  </a:cubicBezTo>
                  <a:cubicBezTo>
                    <a:pt x="133" y="826"/>
                    <a:pt x="133" y="806"/>
                    <a:pt x="123" y="795"/>
                  </a:cubicBezTo>
                  <a:cubicBezTo>
                    <a:pt x="123" y="795"/>
                    <a:pt x="113" y="786"/>
                    <a:pt x="102" y="78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a:off x="7815071" y="3233238"/>
              <a:ext cx="9011" cy="9185"/>
            </a:xfrm>
            <a:custGeom>
              <a:avLst/>
              <a:gdLst/>
              <a:ahLst/>
              <a:cxnLst/>
              <a:rect l="l" t="t" r="r" b="b"/>
              <a:pathLst>
                <a:path w="52" h="53" extrusionOk="0">
                  <a:moveTo>
                    <a:pt x="11" y="1"/>
                  </a:moveTo>
                  <a:lnTo>
                    <a:pt x="11" y="11"/>
                  </a:lnTo>
                  <a:lnTo>
                    <a:pt x="0" y="11"/>
                  </a:lnTo>
                  <a:lnTo>
                    <a:pt x="0" y="21"/>
                  </a:lnTo>
                  <a:lnTo>
                    <a:pt x="0" y="32"/>
                  </a:lnTo>
                  <a:cubicBezTo>
                    <a:pt x="0" y="42"/>
                    <a:pt x="0" y="42"/>
                    <a:pt x="11" y="42"/>
                  </a:cubicBezTo>
                  <a:lnTo>
                    <a:pt x="11" y="52"/>
                  </a:lnTo>
                  <a:lnTo>
                    <a:pt x="21" y="52"/>
                  </a:lnTo>
                  <a:cubicBezTo>
                    <a:pt x="31" y="52"/>
                    <a:pt x="41" y="42"/>
                    <a:pt x="41" y="42"/>
                  </a:cubicBezTo>
                  <a:lnTo>
                    <a:pt x="41" y="32"/>
                  </a:lnTo>
                  <a:cubicBezTo>
                    <a:pt x="52" y="32"/>
                    <a:pt x="52" y="32"/>
                    <a:pt x="52" y="21"/>
                  </a:cubicBezTo>
                  <a:lnTo>
                    <a:pt x="41" y="11"/>
                  </a:lnTo>
                  <a:cubicBezTo>
                    <a:pt x="31" y="1"/>
                    <a:pt x="31" y="1"/>
                    <a:pt x="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a:off x="7769148" y="3247449"/>
              <a:ext cx="54934" cy="144873"/>
            </a:xfrm>
            <a:custGeom>
              <a:avLst/>
              <a:gdLst/>
              <a:ahLst/>
              <a:cxnLst/>
              <a:rect l="l" t="t" r="r" b="b"/>
              <a:pathLst>
                <a:path w="317" h="836" extrusionOk="0">
                  <a:moveTo>
                    <a:pt x="204" y="0"/>
                  </a:moveTo>
                  <a:cubicBezTo>
                    <a:pt x="204" y="0"/>
                    <a:pt x="194" y="0"/>
                    <a:pt x="184" y="11"/>
                  </a:cubicBezTo>
                  <a:lnTo>
                    <a:pt x="184" y="31"/>
                  </a:lnTo>
                  <a:lnTo>
                    <a:pt x="184" y="41"/>
                  </a:lnTo>
                  <a:cubicBezTo>
                    <a:pt x="194" y="52"/>
                    <a:pt x="204" y="52"/>
                    <a:pt x="204" y="52"/>
                  </a:cubicBezTo>
                  <a:cubicBezTo>
                    <a:pt x="215" y="52"/>
                    <a:pt x="215" y="52"/>
                    <a:pt x="225" y="41"/>
                  </a:cubicBezTo>
                  <a:cubicBezTo>
                    <a:pt x="235" y="31"/>
                    <a:pt x="235" y="21"/>
                    <a:pt x="225" y="11"/>
                  </a:cubicBezTo>
                  <a:cubicBezTo>
                    <a:pt x="215" y="0"/>
                    <a:pt x="215" y="0"/>
                    <a:pt x="204" y="0"/>
                  </a:cubicBezTo>
                  <a:close/>
                  <a:moveTo>
                    <a:pt x="123" y="82"/>
                  </a:moveTo>
                  <a:cubicBezTo>
                    <a:pt x="113" y="82"/>
                    <a:pt x="113" y="92"/>
                    <a:pt x="102" y="92"/>
                  </a:cubicBezTo>
                  <a:lnTo>
                    <a:pt x="102" y="113"/>
                  </a:lnTo>
                  <a:lnTo>
                    <a:pt x="102" y="133"/>
                  </a:lnTo>
                  <a:lnTo>
                    <a:pt x="123" y="133"/>
                  </a:lnTo>
                  <a:cubicBezTo>
                    <a:pt x="133" y="133"/>
                    <a:pt x="133" y="133"/>
                    <a:pt x="143" y="123"/>
                  </a:cubicBezTo>
                  <a:lnTo>
                    <a:pt x="143" y="113"/>
                  </a:lnTo>
                  <a:lnTo>
                    <a:pt x="143" y="92"/>
                  </a:lnTo>
                  <a:cubicBezTo>
                    <a:pt x="133" y="92"/>
                    <a:pt x="133" y="82"/>
                    <a:pt x="123" y="82"/>
                  </a:cubicBezTo>
                  <a:close/>
                  <a:moveTo>
                    <a:pt x="62" y="184"/>
                  </a:moveTo>
                  <a:cubicBezTo>
                    <a:pt x="52" y="184"/>
                    <a:pt x="41" y="194"/>
                    <a:pt x="31" y="194"/>
                  </a:cubicBezTo>
                  <a:lnTo>
                    <a:pt x="31" y="204"/>
                  </a:lnTo>
                  <a:cubicBezTo>
                    <a:pt x="31" y="215"/>
                    <a:pt x="41" y="224"/>
                    <a:pt x="52" y="224"/>
                  </a:cubicBezTo>
                  <a:cubicBezTo>
                    <a:pt x="52" y="235"/>
                    <a:pt x="52" y="235"/>
                    <a:pt x="62" y="235"/>
                  </a:cubicBezTo>
                  <a:lnTo>
                    <a:pt x="82" y="215"/>
                  </a:lnTo>
                  <a:lnTo>
                    <a:pt x="82" y="204"/>
                  </a:lnTo>
                  <a:cubicBezTo>
                    <a:pt x="82" y="194"/>
                    <a:pt x="72" y="194"/>
                    <a:pt x="72" y="184"/>
                  </a:cubicBezTo>
                  <a:close/>
                  <a:moveTo>
                    <a:pt x="21" y="296"/>
                  </a:moveTo>
                  <a:cubicBezTo>
                    <a:pt x="11" y="296"/>
                    <a:pt x="1" y="306"/>
                    <a:pt x="1" y="316"/>
                  </a:cubicBezTo>
                  <a:cubicBezTo>
                    <a:pt x="1" y="337"/>
                    <a:pt x="11" y="347"/>
                    <a:pt x="21" y="347"/>
                  </a:cubicBezTo>
                  <a:cubicBezTo>
                    <a:pt x="31" y="347"/>
                    <a:pt x="41" y="337"/>
                    <a:pt x="52" y="326"/>
                  </a:cubicBezTo>
                  <a:lnTo>
                    <a:pt x="52" y="316"/>
                  </a:lnTo>
                  <a:cubicBezTo>
                    <a:pt x="52" y="306"/>
                    <a:pt x="41" y="296"/>
                    <a:pt x="31" y="296"/>
                  </a:cubicBezTo>
                  <a:close/>
                  <a:moveTo>
                    <a:pt x="21" y="418"/>
                  </a:moveTo>
                  <a:cubicBezTo>
                    <a:pt x="11" y="418"/>
                    <a:pt x="1" y="428"/>
                    <a:pt x="1" y="439"/>
                  </a:cubicBezTo>
                  <a:cubicBezTo>
                    <a:pt x="1" y="448"/>
                    <a:pt x="11" y="459"/>
                    <a:pt x="21" y="459"/>
                  </a:cubicBezTo>
                  <a:lnTo>
                    <a:pt x="31" y="459"/>
                  </a:lnTo>
                  <a:cubicBezTo>
                    <a:pt x="41" y="459"/>
                    <a:pt x="52" y="448"/>
                    <a:pt x="52" y="439"/>
                  </a:cubicBezTo>
                  <a:cubicBezTo>
                    <a:pt x="41" y="418"/>
                    <a:pt x="31" y="418"/>
                    <a:pt x="21" y="418"/>
                  </a:cubicBezTo>
                  <a:close/>
                  <a:moveTo>
                    <a:pt x="52" y="530"/>
                  </a:moveTo>
                  <a:cubicBezTo>
                    <a:pt x="41" y="530"/>
                    <a:pt x="31" y="541"/>
                    <a:pt x="31" y="550"/>
                  </a:cubicBezTo>
                  <a:lnTo>
                    <a:pt x="31" y="561"/>
                  </a:lnTo>
                  <a:cubicBezTo>
                    <a:pt x="41" y="571"/>
                    <a:pt x="52" y="571"/>
                    <a:pt x="62" y="571"/>
                  </a:cubicBezTo>
                  <a:lnTo>
                    <a:pt x="72" y="571"/>
                  </a:lnTo>
                  <a:cubicBezTo>
                    <a:pt x="72" y="571"/>
                    <a:pt x="82" y="561"/>
                    <a:pt x="82" y="550"/>
                  </a:cubicBezTo>
                  <a:lnTo>
                    <a:pt x="82" y="541"/>
                  </a:lnTo>
                  <a:cubicBezTo>
                    <a:pt x="72" y="530"/>
                    <a:pt x="62" y="530"/>
                    <a:pt x="62" y="530"/>
                  </a:cubicBezTo>
                  <a:close/>
                  <a:moveTo>
                    <a:pt x="123" y="622"/>
                  </a:moveTo>
                  <a:cubicBezTo>
                    <a:pt x="113" y="622"/>
                    <a:pt x="113" y="622"/>
                    <a:pt x="102" y="632"/>
                  </a:cubicBezTo>
                  <a:lnTo>
                    <a:pt x="102" y="652"/>
                  </a:lnTo>
                  <a:lnTo>
                    <a:pt x="102" y="663"/>
                  </a:lnTo>
                  <a:cubicBezTo>
                    <a:pt x="113" y="673"/>
                    <a:pt x="113" y="673"/>
                    <a:pt x="123" y="673"/>
                  </a:cubicBezTo>
                  <a:cubicBezTo>
                    <a:pt x="133" y="673"/>
                    <a:pt x="133" y="673"/>
                    <a:pt x="143" y="663"/>
                  </a:cubicBezTo>
                  <a:lnTo>
                    <a:pt x="143" y="652"/>
                  </a:lnTo>
                  <a:lnTo>
                    <a:pt x="143" y="632"/>
                  </a:lnTo>
                  <a:cubicBezTo>
                    <a:pt x="133" y="622"/>
                    <a:pt x="133" y="622"/>
                    <a:pt x="123" y="622"/>
                  </a:cubicBezTo>
                  <a:close/>
                  <a:moveTo>
                    <a:pt x="204" y="704"/>
                  </a:moveTo>
                  <a:cubicBezTo>
                    <a:pt x="194" y="704"/>
                    <a:pt x="194" y="713"/>
                    <a:pt x="184" y="713"/>
                  </a:cubicBezTo>
                  <a:lnTo>
                    <a:pt x="184" y="734"/>
                  </a:lnTo>
                  <a:lnTo>
                    <a:pt x="184" y="744"/>
                  </a:lnTo>
                  <a:cubicBezTo>
                    <a:pt x="194" y="754"/>
                    <a:pt x="204" y="754"/>
                    <a:pt x="204" y="754"/>
                  </a:cubicBezTo>
                  <a:cubicBezTo>
                    <a:pt x="215" y="754"/>
                    <a:pt x="215" y="754"/>
                    <a:pt x="225" y="744"/>
                  </a:cubicBezTo>
                  <a:lnTo>
                    <a:pt x="225" y="734"/>
                  </a:lnTo>
                  <a:lnTo>
                    <a:pt x="225" y="713"/>
                  </a:lnTo>
                  <a:cubicBezTo>
                    <a:pt x="215" y="713"/>
                    <a:pt x="215" y="704"/>
                    <a:pt x="204" y="704"/>
                  </a:cubicBezTo>
                  <a:close/>
                  <a:moveTo>
                    <a:pt x="276" y="795"/>
                  </a:moveTo>
                  <a:cubicBezTo>
                    <a:pt x="265" y="805"/>
                    <a:pt x="265" y="805"/>
                    <a:pt x="265" y="815"/>
                  </a:cubicBezTo>
                  <a:cubicBezTo>
                    <a:pt x="265" y="826"/>
                    <a:pt x="265" y="826"/>
                    <a:pt x="276" y="835"/>
                  </a:cubicBezTo>
                  <a:lnTo>
                    <a:pt x="306" y="835"/>
                  </a:lnTo>
                  <a:cubicBezTo>
                    <a:pt x="306" y="826"/>
                    <a:pt x="317" y="826"/>
                    <a:pt x="317" y="815"/>
                  </a:cubicBezTo>
                  <a:cubicBezTo>
                    <a:pt x="317" y="805"/>
                    <a:pt x="306" y="805"/>
                    <a:pt x="306" y="7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a:off x="8116950" y="3323178"/>
              <a:ext cx="63598" cy="39337"/>
            </a:xfrm>
            <a:custGeom>
              <a:avLst/>
              <a:gdLst/>
              <a:ahLst/>
              <a:cxnLst/>
              <a:rect l="l" t="t" r="r" b="b"/>
              <a:pathLst>
                <a:path w="367" h="227" extrusionOk="0">
                  <a:moveTo>
                    <a:pt x="123" y="0"/>
                  </a:moveTo>
                  <a:cubicBezTo>
                    <a:pt x="69" y="0"/>
                    <a:pt x="20" y="38"/>
                    <a:pt x="10" y="93"/>
                  </a:cubicBezTo>
                  <a:cubicBezTo>
                    <a:pt x="0" y="154"/>
                    <a:pt x="41" y="215"/>
                    <a:pt x="112" y="226"/>
                  </a:cubicBezTo>
                  <a:cubicBezTo>
                    <a:pt x="115" y="226"/>
                    <a:pt x="119" y="227"/>
                    <a:pt x="123" y="227"/>
                  </a:cubicBezTo>
                  <a:cubicBezTo>
                    <a:pt x="194" y="227"/>
                    <a:pt x="367" y="154"/>
                    <a:pt x="367" y="154"/>
                  </a:cubicBezTo>
                  <a:cubicBezTo>
                    <a:pt x="367" y="154"/>
                    <a:pt x="204" y="11"/>
                    <a:pt x="143" y="2"/>
                  </a:cubicBezTo>
                  <a:cubicBezTo>
                    <a:pt x="136" y="1"/>
                    <a:pt x="130" y="0"/>
                    <a:pt x="12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9"/>
            <p:cNvSpPr/>
            <p:nvPr/>
          </p:nvSpPr>
          <p:spPr>
            <a:xfrm>
              <a:off x="8302201" y="3192514"/>
              <a:ext cx="44363" cy="60479"/>
            </a:xfrm>
            <a:custGeom>
              <a:avLst/>
              <a:gdLst/>
              <a:ahLst/>
              <a:cxnLst/>
              <a:rect l="l" t="t" r="r" b="b"/>
              <a:pathLst>
                <a:path w="256" h="349" extrusionOk="0">
                  <a:moveTo>
                    <a:pt x="123" y="0"/>
                  </a:moveTo>
                  <a:cubicBezTo>
                    <a:pt x="69" y="0"/>
                    <a:pt x="20" y="39"/>
                    <a:pt x="11" y="93"/>
                  </a:cubicBezTo>
                  <a:cubicBezTo>
                    <a:pt x="0" y="154"/>
                    <a:pt x="92" y="348"/>
                    <a:pt x="92" y="348"/>
                  </a:cubicBezTo>
                  <a:cubicBezTo>
                    <a:pt x="92" y="348"/>
                    <a:pt x="235" y="195"/>
                    <a:pt x="245" y="134"/>
                  </a:cubicBezTo>
                  <a:cubicBezTo>
                    <a:pt x="255" y="63"/>
                    <a:pt x="204" y="12"/>
                    <a:pt x="143" y="2"/>
                  </a:cubicBezTo>
                  <a:cubicBezTo>
                    <a:pt x="136" y="1"/>
                    <a:pt x="130" y="0"/>
                    <a:pt x="12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9"/>
            <p:cNvSpPr/>
            <p:nvPr/>
          </p:nvSpPr>
          <p:spPr>
            <a:xfrm>
              <a:off x="8130986" y="3162708"/>
              <a:ext cx="169653" cy="178491"/>
            </a:xfrm>
            <a:custGeom>
              <a:avLst/>
              <a:gdLst/>
              <a:ahLst/>
              <a:cxnLst/>
              <a:rect l="l" t="t" r="r" b="b"/>
              <a:pathLst>
                <a:path w="979" h="1030" extrusionOk="0">
                  <a:moveTo>
                    <a:pt x="112" y="1"/>
                  </a:moveTo>
                  <a:lnTo>
                    <a:pt x="51" y="337"/>
                  </a:lnTo>
                  <a:cubicBezTo>
                    <a:pt x="1" y="632"/>
                    <a:pt x="164" y="917"/>
                    <a:pt x="428" y="1030"/>
                  </a:cubicBezTo>
                  <a:cubicBezTo>
                    <a:pt x="499" y="989"/>
                    <a:pt x="560" y="948"/>
                    <a:pt x="622" y="907"/>
                  </a:cubicBezTo>
                  <a:cubicBezTo>
                    <a:pt x="632" y="897"/>
                    <a:pt x="653" y="887"/>
                    <a:pt x="662" y="876"/>
                  </a:cubicBezTo>
                  <a:cubicBezTo>
                    <a:pt x="693" y="856"/>
                    <a:pt x="723" y="836"/>
                    <a:pt x="764" y="815"/>
                  </a:cubicBezTo>
                  <a:lnTo>
                    <a:pt x="795" y="785"/>
                  </a:lnTo>
                  <a:cubicBezTo>
                    <a:pt x="856" y="734"/>
                    <a:pt x="917" y="693"/>
                    <a:pt x="978" y="643"/>
                  </a:cubicBezTo>
                  <a:cubicBezTo>
                    <a:pt x="958" y="357"/>
                    <a:pt x="744" y="102"/>
                    <a:pt x="449" y="52"/>
                  </a:cubicBezTo>
                  <a:lnTo>
                    <a:pt x="112"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a:off x="8194585" y="3235145"/>
              <a:ext cx="49562" cy="51295"/>
            </a:xfrm>
            <a:custGeom>
              <a:avLst/>
              <a:gdLst/>
              <a:ahLst/>
              <a:cxnLst/>
              <a:rect l="l" t="t" r="r" b="b"/>
              <a:pathLst>
                <a:path w="286" h="296" extrusionOk="0">
                  <a:moveTo>
                    <a:pt x="41" y="0"/>
                  </a:moveTo>
                  <a:lnTo>
                    <a:pt x="0" y="234"/>
                  </a:lnTo>
                  <a:cubicBezTo>
                    <a:pt x="0" y="245"/>
                    <a:pt x="0" y="255"/>
                    <a:pt x="10" y="255"/>
                  </a:cubicBezTo>
                  <a:lnTo>
                    <a:pt x="245" y="295"/>
                  </a:lnTo>
                  <a:lnTo>
                    <a:pt x="286" y="51"/>
                  </a:lnTo>
                  <a:cubicBezTo>
                    <a:pt x="286" y="51"/>
                    <a:pt x="286" y="41"/>
                    <a:pt x="275" y="41"/>
                  </a:cubicBezTo>
                  <a:lnTo>
                    <a:pt x="41" y="0"/>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9"/>
            <p:cNvSpPr/>
            <p:nvPr/>
          </p:nvSpPr>
          <p:spPr>
            <a:xfrm>
              <a:off x="8171537" y="3194421"/>
              <a:ext cx="102589" cy="109694"/>
            </a:xfrm>
            <a:custGeom>
              <a:avLst/>
              <a:gdLst/>
              <a:ahLst/>
              <a:cxnLst/>
              <a:rect l="l" t="t" r="r" b="b"/>
              <a:pathLst>
                <a:path w="592" h="633" extrusionOk="0">
                  <a:moveTo>
                    <a:pt x="11" y="1"/>
                  </a:moveTo>
                  <a:lnTo>
                    <a:pt x="1" y="11"/>
                  </a:lnTo>
                  <a:lnTo>
                    <a:pt x="1" y="21"/>
                  </a:lnTo>
                  <a:lnTo>
                    <a:pt x="1" y="32"/>
                  </a:lnTo>
                  <a:lnTo>
                    <a:pt x="1" y="42"/>
                  </a:lnTo>
                  <a:cubicBezTo>
                    <a:pt x="11" y="42"/>
                    <a:pt x="11" y="52"/>
                    <a:pt x="21" y="52"/>
                  </a:cubicBezTo>
                  <a:lnTo>
                    <a:pt x="32" y="52"/>
                  </a:lnTo>
                  <a:cubicBezTo>
                    <a:pt x="32" y="52"/>
                    <a:pt x="32" y="42"/>
                    <a:pt x="41" y="42"/>
                  </a:cubicBezTo>
                  <a:lnTo>
                    <a:pt x="41" y="32"/>
                  </a:lnTo>
                  <a:cubicBezTo>
                    <a:pt x="52" y="21"/>
                    <a:pt x="41" y="11"/>
                    <a:pt x="41" y="11"/>
                  </a:cubicBezTo>
                  <a:cubicBezTo>
                    <a:pt x="41" y="1"/>
                    <a:pt x="32" y="1"/>
                    <a:pt x="32" y="1"/>
                  </a:cubicBezTo>
                  <a:close/>
                  <a:moveTo>
                    <a:pt x="143" y="21"/>
                  </a:moveTo>
                  <a:cubicBezTo>
                    <a:pt x="123" y="21"/>
                    <a:pt x="113" y="32"/>
                    <a:pt x="113" y="42"/>
                  </a:cubicBezTo>
                  <a:cubicBezTo>
                    <a:pt x="113" y="52"/>
                    <a:pt x="113" y="52"/>
                    <a:pt x="123" y="62"/>
                  </a:cubicBezTo>
                  <a:cubicBezTo>
                    <a:pt x="123" y="62"/>
                    <a:pt x="133" y="62"/>
                    <a:pt x="133" y="73"/>
                  </a:cubicBezTo>
                  <a:lnTo>
                    <a:pt x="143" y="73"/>
                  </a:lnTo>
                  <a:lnTo>
                    <a:pt x="154" y="62"/>
                  </a:lnTo>
                  <a:lnTo>
                    <a:pt x="164" y="52"/>
                  </a:lnTo>
                  <a:cubicBezTo>
                    <a:pt x="164" y="42"/>
                    <a:pt x="164" y="32"/>
                    <a:pt x="154" y="32"/>
                  </a:cubicBezTo>
                  <a:cubicBezTo>
                    <a:pt x="154" y="21"/>
                    <a:pt x="154" y="21"/>
                    <a:pt x="143" y="21"/>
                  </a:cubicBezTo>
                  <a:close/>
                  <a:moveTo>
                    <a:pt x="256" y="42"/>
                  </a:moveTo>
                  <a:cubicBezTo>
                    <a:pt x="245" y="42"/>
                    <a:pt x="235" y="52"/>
                    <a:pt x="235" y="62"/>
                  </a:cubicBezTo>
                  <a:lnTo>
                    <a:pt x="235" y="82"/>
                  </a:lnTo>
                  <a:lnTo>
                    <a:pt x="245" y="82"/>
                  </a:lnTo>
                  <a:cubicBezTo>
                    <a:pt x="256" y="82"/>
                    <a:pt x="256" y="93"/>
                    <a:pt x="256" y="93"/>
                  </a:cubicBezTo>
                  <a:lnTo>
                    <a:pt x="265" y="82"/>
                  </a:lnTo>
                  <a:cubicBezTo>
                    <a:pt x="276" y="82"/>
                    <a:pt x="276" y="73"/>
                    <a:pt x="276" y="73"/>
                  </a:cubicBezTo>
                  <a:lnTo>
                    <a:pt x="276" y="52"/>
                  </a:lnTo>
                  <a:cubicBezTo>
                    <a:pt x="276" y="42"/>
                    <a:pt x="265" y="42"/>
                    <a:pt x="256" y="42"/>
                  </a:cubicBezTo>
                  <a:close/>
                  <a:moveTo>
                    <a:pt x="367" y="82"/>
                  </a:moveTo>
                  <a:cubicBezTo>
                    <a:pt x="357" y="82"/>
                    <a:pt x="347" y="82"/>
                    <a:pt x="347" y="93"/>
                  </a:cubicBezTo>
                  <a:lnTo>
                    <a:pt x="337" y="103"/>
                  </a:lnTo>
                  <a:cubicBezTo>
                    <a:pt x="337" y="113"/>
                    <a:pt x="347" y="113"/>
                    <a:pt x="347" y="123"/>
                  </a:cubicBezTo>
                  <a:lnTo>
                    <a:pt x="357" y="123"/>
                  </a:lnTo>
                  <a:cubicBezTo>
                    <a:pt x="357" y="134"/>
                    <a:pt x="357" y="134"/>
                    <a:pt x="367" y="134"/>
                  </a:cubicBezTo>
                  <a:lnTo>
                    <a:pt x="378" y="123"/>
                  </a:lnTo>
                  <a:cubicBezTo>
                    <a:pt x="378" y="123"/>
                    <a:pt x="388" y="123"/>
                    <a:pt x="388" y="113"/>
                  </a:cubicBezTo>
                  <a:lnTo>
                    <a:pt x="388" y="93"/>
                  </a:lnTo>
                  <a:cubicBezTo>
                    <a:pt x="378" y="93"/>
                    <a:pt x="378" y="82"/>
                    <a:pt x="378" y="82"/>
                  </a:cubicBezTo>
                  <a:close/>
                  <a:moveTo>
                    <a:pt x="459" y="154"/>
                  </a:moveTo>
                  <a:cubicBezTo>
                    <a:pt x="449" y="154"/>
                    <a:pt x="449" y="154"/>
                    <a:pt x="439" y="164"/>
                  </a:cubicBezTo>
                  <a:lnTo>
                    <a:pt x="439" y="174"/>
                  </a:lnTo>
                  <a:lnTo>
                    <a:pt x="439" y="195"/>
                  </a:lnTo>
                  <a:cubicBezTo>
                    <a:pt x="449" y="195"/>
                    <a:pt x="449" y="205"/>
                    <a:pt x="459" y="205"/>
                  </a:cubicBezTo>
                  <a:cubicBezTo>
                    <a:pt x="459" y="205"/>
                    <a:pt x="469" y="205"/>
                    <a:pt x="469" y="195"/>
                  </a:cubicBezTo>
                  <a:lnTo>
                    <a:pt x="480" y="195"/>
                  </a:lnTo>
                  <a:lnTo>
                    <a:pt x="480" y="164"/>
                  </a:lnTo>
                  <a:cubicBezTo>
                    <a:pt x="469" y="154"/>
                    <a:pt x="459" y="154"/>
                    <a:pt x="459" y="154"/>
                  </a:cubicBezTo>
                  <a:close/>
                  <a:moveTo>
                    <a:pt x="530" y="245"/>
                  </a:moveTo>
                  <a:cubicBezTo>
                    <a:pt x="520" y="245"/>
                    <a:pt x="520" y="245"/>
                    <a:pt x="510" y="256"/>
                  </a:cubicBezTo>
                  <a:cubicBezTo>
                    <a:pt x="510" y="256"/>
                    <a:pt x="500" y="266"/>
                    <a:pt x="500" y="276"/>
                  </a:cubicBezTo>
                  <a:lnTo>
                    <a:pt x="500" y="286"/>
                  </a:lnTo>
                  <a:lnTo>
                    <a:pt x="510" y="286"/>
                  </a:lnTo>
                  <a:cubicBezTo>
                    <a:pt x="510" y="297"/>
                    <a:pt x="520" y="297"/>
                    <a:pt x="530" y="297"/>
                  </a:cubicBezTo>
                  <a:lnTo>
                    <a:pt x="541" y="297"/>
                  </a:lnTo>
                  <a:cubicBezTo>
                    <a:pt x="551" y="286"/>
                    <a:pt x="551" y="276"/>
                    <a:pt x="551" y="276"/>
                  </a:cubicBezTo>
                  <a:lnTo>
                    <a:pt x="551" y="266"/>
                  </a:lnTo>
                  <a:lnTo>
                    <a:pt x="541" y="256"/>
                  </a:lnTo>
                  <a:lnTo>
                    <a:pt x="530" y="245"/>
                  </a:lnTo>
                  <a:close/>
                  <a:moveTo>
                    <a:pt x="561" y="358"/>
                  </a:moveTo>
                  <a:cubicBezTo>
                    <a:pt x="551" y="367"/>
                    <a:pt x="541" y="378"/>
                    <a:pt x="541" y="388"/>
                  </a:cubicBezTo>
                  <a:lnTo>
                    <a:pt x="541" y="398"/>
                  </a:lnTo>
                  <a:cubicBezTo>
                    <a:pt x="551" y="408"/>
                    <a:pt x="551" y="408"/>
                    <a:pt x="561" y="408"/>
                  </a:cubicBezTo>
                  <a:lnTo>
                    <a:pt x="581" y="408"/>
                  </a:lnTo>
                  <a:cubicBezTo>
                    <a:pt x="581" y="398"/>
                    <a:pt x="591" y="388"/>
                    <a:pt x="591" y="388"/>
                  </a:cubicBezTo>
                  <a:lnTo>
                    <a:pt x="591" y="378"/>
                  </a:lnTo>
                  <a:cubicBezTo>
                    <a:pt x="591" y="378"/>
                    <a:pt x="581" y="378"/>
                    <a:pt x="581" y="367"/>
                  </a:cubicBezTo>
                  <a:cubicBezTo>
                    <a:pt x="581" y="367"/>
                    <a:pt x="571" y="358"/>
                    <a:pt x="561" y="358"/>
                  </a:cubicBezTo>
                  <a:close/>
                  <a:moveTo>
                    <a:pt x="571" y="480"/>
                  </a:moveTo>
                  <a:cubicBezTo>
                    <a:pt x="551" y="480"/>
                    <a:pt x="541" y="490"/>
                    <a:pt x="541" y="500"/>
                  </a:cubicBezTo>
                  <a:cubicBezTo>
                    <a:pt x="541" y="510"/>
                    <a:pt x="541" y="510"/>
                    <a:pt x="551" y="521"/>
                  </a:cubicBezTo>
                  <a:lnTo>
                    <a:pt x="561" y="521"/>
                  </a:lnTo>
                  <a:lnTo>
                    <a:pt x="571" y="530"/>
                  </a:lnTo>
                  <a:lnTo>
                    <a:pt x="581" y="521"/>
                  </a:lnTo>
                  <a:cubicBezTo>
                    <a:pt x="591" y="521"/>
                    <a:pt x="591" y="510"/>
                    <a:pt x="591" y="500"/>
                  </a:cubicBezTo>
                  <a:lnTo>
                    <a:pt x="591" y="490"/>
                  </a:lnTo>
                  <a:cubicBezTo>
                    <a:pt x="581" y="480"/>
                    <a:pt x="581" y="480"/>
                    <a:pt x="571" y="480"/>
                  </a:cubicBezTo>
                  <a:close/>
                  <a:moveTo>
                    <a:pt x="551" y="592"/>
                  </a:moveTo>
                  <a:cubicBezTo>
                    <a:pt x="541" y="592"/>
                    <a:pt x="530" y="602"/>
                    <a:pt x="520" y="612"/>
                  </a:cubicBezTo>
                  <a:lnTo>
                    <a:pt x="520" y="622"/>
                  </a:lnTo>
                  <a:lnTo>
                    <a:pt x="530" y="632"/>
                  </a:lnTo>
                  <a:lnTo>
                    <a:pt x="561" y="602"/>
                  </a:lnTo>
                  <a:cubicBezTo>
                    <a:pt x="561" y="602"/>
                    <a:pt x="561" y="592"/>
                    <a:pt x="551" y="5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9"/>
            <p:cNvSpPr/>
            <p:nvPr/>
          </p:nvSpPr>
          <p:spPr>
            <a:xfrm>
              <a:off x="8171537" y="3194421"/>
              <a:ext cx="9011" cy="9185"/>
            </a:xfrm>
            <a:custGeom>
              <a:avLst/>
              <a:gdLst/>
              <a:ahLst/>
              <a:cxnLst/>
              <a:rect l="l" t="t" r="r" b="b"/>
              <a:pathLst>
                <a:path w="52" h="53" extrusionOk="0">
                  <a:moveTo>
                    <a:pt x="32" y="1"/>
                  </a:moveTo>
                  <a:cubicBezTo>
                    <a:pt x="21" y="1"/>
                    <a:pt x="11" y="1"/>
                    <a:pt x="1" y="11"/>
                  </a:cubicBezTo>
                  <a:lnTo>
                    <a:pt x="1" y="21"/>
                  </a:lnTo>
                  <a:lnTo>
                    <a:pt x="1" y="32"/>
                  </a:lnTo>
                  <a:lnTo>
                    <a:pt x="1" y="42"/>
                  </a:lnTo>
                  <a:lnTo>
                    <a:pt x="11" y="42"/>
                  </a:lnTo>
                  <a:cubicBezTo>
                    <a:pt x="11" y="42"/>
                    <a:pt x="11" y="52"/>
                    <a:pt x="21" y="52"/>
                  </a:cubicBezTo>
                  <a:lnTo>
                    <a:pt x="32" y="52"/>
                  </a:lnTo>
                  <a:cubicBezTo>
                    <a:pt x="32" y="52"/>
                    <a:pt x="32" y="42"/>
                    <a:pt x="41" y="42"/>
                  </a:cubicBezTo>
                  <a:lnTo>
                    <a:pt x="41" y="32"/>
                  </a:lnTo>
                  <a:cubicBezTo>
                    <a:pt x="52" y="21"/>
                    <a:pt x="52" y="21"/>
                    <a:pt x="41" y="21"/>
                  </a:cubicBezTo>
                  <a:lnTo>
                    <a:pt x="41" y="11"/>
                  </a:lnTo>
                  <a:cubicBezTo>
                    <a:pt x="41" y="1"/>
                    <a:pt x="32"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9"/>
            <p:cNvSpPr/>
            <p:nvPr/>
          </p:nvSpPr>
          <p:spPr>
            <a:xfrm>
              <a:off x="8164432" y="3214003"/>
              <a:ext cx="81447" cy="106055"/>
            </a:xfrm>
            <a:custGeom>
              <a:avLst/>
              <a:gdLst/>
              <a:ahLst/>
              <a:cxnLst/>
              <a:rect l="l" t="t" r="r" b="b"/>
              <a:pathLst>
                <a:path w="470" h="612" extrusionOk="0">
                  <a:moveTo>
                    <a:pt x="42" y="0"/>
                  </a:moveTo>
                  <a:cubicBezTo>
                    <a:pt x="32" y="0"/>
                    <a:pt x="21" y="10"/>
                    <a:pt x="21" y="21"/>
                  </a:cubicBezTo>
                  <a:lnTo>
                    <a:pt x="21" y="30"/>
                  </a:lnTo>
                  <a:cubicBezTo>
                    <a:pt x="21" y="41"/>
                    <a:pt x="32" y="51"/>
                    <a:pt x="42" y="51"/>
                  </a:cubicBezTo>
                  <a:lnTo>
                    <a:pt x="62" y="51"/>
                  </a:lnTo>
                  <a:cubicBezTo>
                    <a:pt x="62" y="41"/>
                    <a:pt x="62" y="41"/>
                    <a:pt x="73" y="30"/>
                  </a:cubicBezTo>
                  <a:cubicBezTo>
                    <a:pt x="73" y="21"/>
                    <a:pt x="62" y="10"/>
                    <a:pt x="52" y="0"/>
                  </a:cubicBezTo>
                  <a:close/>
                  <a:moveTo>
                    <a:pt x="21" y="122"/>
                  </a:moveTo>
                  <a:cubicBezTo>
                    <a:pt x="11" y="122"/>
                    <a:pt x="1" y="132"/>
                    <a:pt x="1" y="143"/>
                  </a:cubicBezTo>
                  <a:lnTo>
                    <a:pt x="1" y="163"/>
                  </a:lnTo>
                  <a:lnTo>
                    <a:pt x="42" y="163"/>
                  </a:lnTo>
                  <a:cubicBezTo>
                    <a:pt x="42" y="163"/>
                    <a:pt x="52" y="153"/>
                    <a:pt x="52" y="143"/>
                  </a:cubicBezTo>
                  <a:cubicBezTo>
                    <a:pt x="52" y="143"/>
                    <a:pt x="52" y="132"/>
                    <a:pt x="42" y="132"/>
                  </a:cubicBezTo>
                  <a:cubicBezTo>
                    <a:pt x="42" y="122"/>
                    <a:pt x="32" y="122"/>
                    <a:pt x="32" y="122"/>
                  </a:cubicBezTo>
                  <a:close/>
                  <a:moveTo>
                    <a:pt x="21" y="234"/>
                  </a:moveTo>
                  <a:cubicBezTo>
                    <a:pt x="11" y="245"/>
                    <a:pt x="1" y="254"/>
                    <a:pt x="1" y="265"/>
                  </a:cubicBezTo>
                  <a:cubicBezTo>
                    <a:pt x="11" y="265"/>
                    <a:pt x="11" y="275"/>
                    <a:pt x="11" y="275"/>
                  </a:cubicBezTo>
                  <a:cubicBezTo>
                    <a:pt x="11" y="285"/>
                    <a:pt x="21" y="285"/>
                    <a:pt x="32" y="285"/>
                  </a:cubicBezTo>
                  <a:lnTo>
                    <a:pt x="42" y="285"/>
                  </a:lnTo>
                  <a:cubicBezTo>
                    <a:pt x="52" y="275"/>
                    <a:pt x="52" y="265"/>
                    <a:pt x="52" y="265"/>
                  </a:cubicBezTo>
                  <a:lnTo>
                    <a:pt x="52" y="254"/>
                  </a:lnTo>
                  <a:lnTo>
                    <a:pt x="52" y="245"/>
                  </a:lnTo>
                  <a:cubicBezTo>
                    <a:pt x="42" y="245"/>
                    <a:pt x="42" y="234"/>
                    <a:pt x="32" y="234"/>
                  </a:cubicBezTo>
                  <a:close/>
                  <a:moveTo>
                    <a:pt x="52" y="347"/>
                  </a:moveTo>
                  <a:cubicBezTo>
                    <a:pt x="52" y="356"/>
                    <a:pt x="42" y="367"/>
                    <a:pt x="42" y="367"/>
                  </a:cubicBezTo>
                  <a:lnTo>
                    <a:pt x="42" y="387"/>
                  </a:lnTo>
                  <a:lnTo>
                    <a:pt x="52" y="387"/>
                  </a:lnTo>
                  <a:cubicBezTo>
                    <a:pt x="52" y="397"/>
                    <a:pt x="62" y="397"/>
                    <a:pt x="62" y="397"/>
                  </a:cubicBezTo>
                  <a:lnTo>
                    <a:pt x="82" y="397"/>
                  </a:lnTo>
                  <a:lnTo>
                    <a:pt x="82" y="387"/>
                  </a:lnTo>
                  <a:lnTo>
                    <a:pt x="93" y="377"/>
                  </a:lnTo>
                  <a:lnTo>
                    <a:pt x="93" y="356"/>
                  </a:lnTo>
                  <a:lnTo>
                    <a:pt x="82" y="356"/>
                  </a:lnTo>
                  <a:cubicBezTo>
                    <a:pt x="82" y="356"/>
                    <a:pt x="73" y="347"/>
                    <a:pt x="62" y="347"/>
                  </a:cubicBezTo>
                  <a:close/>
                  <a:moveTo>
                    <a:pt x="123" y="448"/>
                  </a:moveTo>
                  <a:cubicBezTo>
                    <a:pt x="113" y="458"/>
                    <a:pt x="113" y="458"/>
                    <a:pt x="113" y="469"/>
                  </a:cubicBezTo>
                  <a:lnTo>
                    <a:pt x="113" y="479"/>
                  </a:lnTo>
                  <a:lnTo>
                    <a:pt x="113" y="489"/>
                  </a:lnTo>
                  <a:lnTo>
                    <a:pt x="154" y="489"/>
                  </a:lnTo>
                  <a:cubicBezTo>
                    <a:pt x="164" y="479"/>
                    <a:pt x="164" y="458"/>
                    <a:pt x="154" y="458"/>
                  </a:cubicBezTo>
                  <a:lnTo>
                    <a:pt x="154" y="448"/>
                  </a:lnTo>
                  <a:close/>
                  <a:moveTo>
                    <a:pt x="225" y="519"/>
                  </a:moveTo>
                  <a:cubicBezTo>
                    <a:pt x="215" y="519"/>
                    <a:pt x="215" y="519"/>
                    <a:pt x="205" y="530"/>
                  </a:cubicBezTo>
                  <a:lnTo>
                    <a:pt x="205" y="540"/>
                  </a:lnTo>
                  <a:lnTo>
                    <a:pt x="205" y="550"/>
                  </a:lnTo>
                  <a:lnTo>
                    <a:pt x="215" y="560"/>
                  </a:lnTo>
                  <a:lnTo>
                    <a:pt x="245" y="560"/>
                  </a:lnTo>
                  <a:lnTo>
                    <a:pt x="245" y="550"/>
                  </a:lnTo>
                  <a:cubicBezTo>
                    <a:pt x="256" y="540"/>
                    <a:pt x="256" y="530"/>
                    <a:pt x="245" y="530"/>
                  </a:cubicBezTo>
                  <a:cubicBezTo>
                    <a:pt x="245" y="519"/>
                    <a:pt x="245" y="519"/>
                    <a:pt x="235" y="519"/>
                  </a:cubicBezTo>
                  <a:close/>
                  <a:moveTo>
                    <a:pt x="337" y="560"/>
                  </a:moveTo>
                  <a:cubicBezTo>
                    <a:pt x="327" y="560"/>
                    <a:pt x="317" y="571"/>
                    <a:pt x="317" y="580"/>
                  </a:cubicBezTo>
                  <a:lnTo>
                    <a:pt x="317" y="591"/>
                  </a:lnTo>
                  <a:cubicBezTo>
                    <a:pt x="317" y="601"/>
                    <a:pt x="327" y="601"/>
                    <a:pt x="327" y="601"/>
                  </a:cubicBezTo>
                  <a:lnTo>
                    <a:pt x="347" y="601"/>
                  </a:lnTo>
                  <a:cubicBezTo>
                    <a:pt x="358" y="601"/>
                    <a:pt x="358" y="591"/>
                    <a:pt x="358" y="591"/>
                  </a:cubicBezTo>
                  <a:lnTo>
                    <a:pt x="358" y="571"/>
                  </a:lnTo>
                  <a:cubicBezTo>
                    <a:pt x="358" y="560"/>
                    <a:pt x="347" y="560"/>
                    <a:pt x="347" y="560"/>
                  </a:cubicBezTo>
                  <a:close/>
                  <a:moveTo>
                    <a:pt x="449" y="580"/>
                  </a:moveTo>
                  <a:cubicBezTo>
                    <a:pt x="439" y="580"/>
                    <a:pt x="429" y="591"/>
                    <a:pt x="429" y="601"/>
                  </a:cubicBezTo>
                  <a:lnTo>
                    <a:pt x="429" y="611"/>
                  </a:lnTo>
                  <a:cubicBezTo>
                    <a:pt x="439" y="601"/>
                    <a:pt x="460" y="591"/>
                    <a:pt x="469" y="5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9"/>
            <p:cNvSpPr/>
            <p:nvPr/>
          </p:nvSpPr>
          <p:spPr>
            <a:xfrm>
              <a:off x="7485118" y="3328377"/>
              <a:ext cx="63598" cy="39337"/>
            </a:xfrm>
            <a:custGeom>
              <a:avLst/>
              <a:gdLst/>
              <a:ahLst/>
              <a:cxnLst/>
              <a:rect l="l" t="t" r="r" b="b"/>
              <a:pathLst>
                <a:path w="367" h="227" extrusionOk="0">
                  <a:moveTo>
                    <a:pt x="245" y="0"/>
                  </a:moveTo>
                  <a:cubicBezTo>
                    <a:pt x="238" y="0"/>
                    <a:pt x="231" y="1"/>
                    <a:pt x="224" y="2"/>
                  </a:cubicBezTo>
                  <a:cubicBezTo>
                    <a:pt x="163" y="12"/>
                    <a:pt x="0" y="144"/>
                    <a:pt x="0" y="144"/>
                  </a:cubicBezTo>
                  <a:cubicBezTo>
                    <a:pt x="0" y="144"/>
                    <a:pt x="173" y="227"/>
                    <a:pt x="243" y="227"/>
                  </a:cubicBezTo>
                  <a:cubicBezTo>
                    <a:pt x="247" y="227"/>
                    <a:pt x="251" y="226"/>
                    <a:pt x="254" y="226"/>
                  </a:cubicBezTo>
                  <a:cubicBezTo>
                    <a:pt x="326" y="216"/>
                    <a:pt x="367" y="165"/>
                    <a:pt x="356" y="94"/>
                  </a:cubicBezTo>
                  <a:cubicBezTo>
                    <a:pt x="348" y="39"/>
                    <a:pt x="305" y="0"/>
                    <a:pt x="245"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9"/>
            <p:cNvSpPr/>
            <p:nvPr/>
          </p:nvSpPr>
          <p:spPr>
            <a:xfrm>
              <a:off x="7324474" y="3190781"/>
              <a:ext cx="42457" cy="62212"/>
            </a:xfrm>
            <a:custGeom>
              <a:avLst/>
              <a:gdLst/>
              <a:ahLst/>
              <a:cxnLst/>
              <a:rect l="l" t="t" r="r" b="b"/>
              <a:pathLst>
                <a:path w="245" h="359" extrusionOk="0">
                  <a:moveTo>
                    <a:pt x="128" y="0"/>
                  </a:moveTo>
                  <a:cubicBezTo>
                    <a:pt x="123" y="0"/>
                    <a:pt x="118" y="1"/>
                    <a:pt x="113" y="1"/>
                  </a:cubicBezTo>
                  <a:cubicBezTo>
                    <a:pt x="51" y="12"/>
                    <a:pt x="0" y="73"/>
                    <a:pt x="11" y="134"/>
                  </a:cubicBezTo>
                  <a:cubicBezTo>
                    <a:pt x="20" y="195"/>
                    <a:pt x="163" y="358"/>
                    <a:pt x="163" y="358"/>
                  </a:cubicBezTo>
                  <a:cubicBezTo>
                    <a:pt x="163" y="358"/>
                    <a:pt x="245" y="164"/>
                    <a:pt x="245" y="103"/>
                  </a:cubicBezTo>
                  <a:cubicBezTo>
                    <a:pt x="236" y="47"/>
                    <a:pt x="184" y="0"/>
                    <a:pt x="128"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p:cNvSpPr/>
            <p:nvPr/>
          </p:nvSpPr>
          <p:spPr>
            <a:xfrm>
              <a:off x="7368664" y="3168080"/>
              <a:ext cx="169480" cy="176585"/>
            </a:xfrm>
            <a:custGeom>
              <a:avLst/>
              <a:gdLst/>
              <a:ahLst/>
              <a:cxnLst/>
              <a:rect l="l" t="t" r="r" b="b"/>
              <a:pathLst>
                <a:path w="978" h="1019" extrusionOk="0">
                  <a:moveTo>
                    <a:pt x="886" y="0"/>
                  </a:moveTo>
                  <a:lnTo>
                    <a:pt x="550" y="41"/>
                  </a:lnTo>
                  <a:cubicBezTo>
                    <a:pt x="245" y="82"/>
                    <a:pt x="20" y="336"/>
                    <a:pt x="0" y="632"/>
                  </a:cubicBezTo>
                  <a:cubicBezTo>
                    <a:pt x="51" y="682"/>
                    <a:pt x="102" y="734"/>
                    <a:pt x="163" y="774"/>
                  </a:cubicBezTo>
                  <a:cubicBezTo>
                    <a:pt x="173" y="784"/>
                    <a:pt x="183" y="795"/>
                    <a:pt x="193" y="795"/>
                  </a:cubicBezTo>
                  <a:cubicBezTo>
                    <a:pt x="224" y="825"/>
                    <a:pt x="265" y="856"/>
                    <a:pt x="295" y="876"/>
                  </a:cubicBezTo>
                  <a:cubicBezTo>
                    <a:pt x="306" y="886"/>
                    <a:pt x="315" y="897"/>
                    <a:pt x="326" y="897"/>
                  </a:cubicBezTo>
                  <a:cubicBezTo>
                    <a:pt x="377" y="937"/>
                    <a:pt x="438" y="988"/>
                    <a:pt x="499" y="1019"/>
                  </a:cubicBezTo>
                  <a:cubicBezTo>
                    <a:pt x="784" y="927"/>
                    <a:pt x="978" y="642"/>
                    <a:pt x="937" y="336"/>
                  </a:cubicBezTo>
                  <a:lnTo>
                    <a:pt x="886"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9"/>
            <p:cNvSpPr/>
            <p:nvPr/>
          </p:nvSpPr>
          <p:spPr>
            <a:xfrm>
              <a:off x="7424985" y="3238611"/>
              <a:ext cx="49735" cy="49735"/>
            </a:xfrm>
            <a:custGeom>
              <a:avLst/>
              <a:gdLst/>
              <a:ahLst/>
              <a:cxnLst/>
              <a:rect l="l" t="t" r="r" b="b"/>
              <a:pathLst>
                <a:path w="287" h="287" extrusionOk="0">
                  <a:moveTo>
                    <a:pt x="255" y="1"/>
                  </a:moveTo>
                  <a:lnTo>
                    <a:pt x="11" y="31"/>
                  </a:lnTo>
                  <a:lnTo>
                    <a:pt x="1" y="42"/>
                  </a:lnTo>
                  <a:lnTo>
                    <a:pt x="31" y="286"/>
                  </a:lnTo>
                  <a:lnTo>
                    <a:pt x="266" y="255"/>
                  </a:lnTo>
                  <a:cubicBezTo>
                    <a:pt x="276" y="245"/>
                    <a:pt x="286" y="245"/>
                    <a:pt x="286" y="235"/>
                  </a:cubicBezTo>
                  <a:lnTo>
                    <a:pt x="255" y="1"/>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p:cNvSpPr/>
            <p:nvPr/>
          </p:nvSpPr>
          <p:spPr>
            <a:xfrm>
              <a:off x="7395005" y="3198060"/>
              <a:ext cx="104322" cy="107788"/>
            </a:xfrm>
            <a:custGeom>
              <a:avLst/>
              <a:gdLst/>
              <a:ahLst/>
              <a:cxnLst/>
              <a:rect l="l" t="t" r="r" b="b"/>
              <a:pathLst>
                <a:path w="602" h="622" extrusionOk="0">
                  <a:moveTo>
                    <a:pt x="581" y="0"/>
                  </a:moveTo>
                  <a:cubicBezTo>
                    <a:pt x="571" y="0"/>
                    <a:pt x="561" y="11"/>
                    <a:pt x="561" y="11"/>
                  </a:cubicBezTo>
                  <a:cubicBezTo>
                    <a:pt x="561" y="21"/>
                    <a:pt x="550" y="21"/>
                    <a:pt x="550" y="31"/>
                  </a:cubicBezTo>
                  <a:lnTo>
                    <a:pt x="561" y="31"/>
                  </a:lnTo>
                  <a:lnTo>
                    <a:pt x="561" y="41"/>
                  </a:lnTo>
                  <a:lnTo>
                    <a:pt x="571" y="52"/>
                  </a:lnTo>
                  <a:lnTo>
                    <a:pt x="591" y="52"/>
                  </a:lnTo>
                  <a:cubicBezTo>
                    <a:pt x="591" y="41"/>
                    <a:pt x="602" y="41"/>
                    <a:pt x="602" y="41"/>
                  </a:cubicBezTo>
                  <a:lnTo>
                    <a:pt x="602" y="31"/>
                  </a:lnTo>
                  <a:lnTo>
                    <a:pt x="602" y="21"/>
                  </a:lnTo>
                  <a:lnTo>
                    <a:pt x="602" y="11"/>
                  </a:lnTo>
                  <a:lnTo>
                    <a:pt x="591" y="11"/>
                  </a:lnTo>
                  <a:cubicBezTo>
                    <a:pt x="591" y="0"/>
                    <a:pt x="581" y="0"/>
                    <a:pt x="581" y="0"/>
                  </a:cubicBezTo>
                  <a:close/>
                  <a:moveTo>
                    <a:pt x="459" y="21"/>
                  </a:moveTo>
                  <a:cubicBezTo>
                    <a:pt x="449" y="21"/>
                    <a:pt x="449" y="21"/>
                    <a:pt x="449" y="31"/>
                  </a:cubicBezTo>
                  <a:cubicBezTo>
                    <a:pt x="439" y="31"/>
                    <a:pt x="439" y="41"/>
                    <a:pt x="439" y="41"/>
                  </a:cubicBezTo>
                  <a:cubicBezTo>
                    <a:pt x="439" y="52"/>
                    <a:pt x="439" y="61"/>
                    <a:pt x="449" y="61"/>
                  </a:cubicBezTo>
                  <a:cubicBezTo>
                    <a:pt x="449" y="61"/>
                    <a:pt x="453" y="66"/>
                    <a:pt x="459" y="66"/>
                  </a:cubicBezTo>
                  <a:cubicBezTo>
                    <a:pt x="462" y="66"/>
                    <a:pt x="466" y="65"/>
                    <a:pt x="469" y="61"/>
                  </a:cubicBezTo>
                  <a:lnTo>
                    <a:pt x="480" y="61"/>
                  </a:lnTo>
                  <a:cubicBezTo>
                    <a:pt x="489" y="52"/>
                    <a:pt x="489" y="52"/>
                    <a:pt x="489" y="41"/>
                  </a:cubicBezTo>
                  <a:cubicBezTo>
                    <a:pt x="489" y="31"/>
                    <a:pt x="480" y="21"/>
                    <a:pt x="459" y="21"/>
                  </a:cubicBezTo>
                  <a:close/>
                  <a:moveTo>
                    <a:pt x="337" y="31"/>
                  </a:moveTo>
                  <a:lnTo>
                    <a:pt x="326" y="41"/>
                  </a:lnTo>
                  <a:lnTo>
                    <a:pt x="326" y="61"/>
                  </a:lnTo>
                  <a:cubicBezTo>
                    <a:pt x="326" y="72"/>
                    <a:pt x="326" y="72"/>
                    <a:pt x="337" y="82"/>
                  </a:cubicBezTo>
                  <a:lnTo>
                    <a:pt x="347" y="82"/>
                  </a:lnTo>
                  <a:cubicBezTo>
                    <a:pt x="357" y="82"/>
                    <a:pt x="357" y="82"/>
                    <a:pt x="367" y="72"/>
                  </a:cubicBezTo>
                  <a:lnTo>
                    <a:pt x="367" y="61"/>
                  </a:lnTo>
                  <a:lnTo>
                    <a:pt x="367" y="52"/>
                  </a:lnTo>
                  <a:cubicBezTo>
                    <a:pt x="367" y="41"/>
                    <a:pt x="357" y="31"/>
                    <a:pt x="347" y="31"/>
                  </a:cubicBezTo>
                  <a:close/>
                  <a:moveTo>
                    <a:pt x="225" y="72"/>
                  </a:moveTo>
                  <a:cubicBezTo>
                    <a:pt x="225" y="82"/>
                    <a:pt x="215" y="82"/>
                    <a:pt x="215" y="82"/>
                  </a:cubicBezTo>
                  <a:lnTo>
                    <a:pt x="215" y="102"/>
                  </a:lnTo>
                  <a:lnTo>
                    <a:pt x="215" y="113"/>
                  </a:lnTo>
                  <a:lnTo>
                    <a:pt x="225" y="113"/>
                  </a:lnTo>
                  <a:cubicBezTo>
                    <a:pt x="225" y="122"/>
                    <a:pt x="235" y="122"/>
                    <a:pt x="245" y="122"/>
                  </a:cubicBezTo>
                  <a:cubicBezTo>
                    <a:pt x="245" y="113"/>
                    <a:pt x="255" y="113"/>
                    <a:pt x="255" y="113"/>
                  </a:cubicBezTo>
                  <a:lnTo>
                    <a:pt x="255" y="92"/>
                  </a:lnTo>
                  <a:lnTo>
                    <a:pt x="255" y="82"/>
                  </a:lnTo>
                  <a:cubicBezTo>
                    <a:pt x="255" y="82"/>
                    <a:pt x="245" y="72"/>
                    <a:pt x="235" y="72"/>
                  </a:cubicBezTo>
                  <a:close/>
                  <a:moveTo>
                    <a:pt x="143" y="143"/>
                  </a:moveTo>
                  <a:cubicBezTo>
                    <a:pt x="133" y="143"/>
                    <a:pt x="123" y="143"/>
                    <a:pt x="123" y="153"/>
                  </a:cubicBezTo>
                  <a:lnTo>
                    <a:pt x="113" y="163"/>
                  </a:lnTo>
                  <a:cubicBezTo>
                    <a:pt x="113" y="174"/>
                    <a:pt x="123" y="174"/>
                    <a:pt x="123" y="184"/>
                  </a:cubicBezTo>
                  <a:cubicBezTo>
                    <a:pt x="128" y="189"/>
                    <a:pt x="133" y="191"/>
                    <a:pt x="138" y="191"/>
                  </a:cubicBezTo>
                  <a:cubicBezTo>
                    <a:pt x="143" y="191"/>
                    <a:pt x="148" y="189"/>
                    <a:pt x="154" y="184"/>
                  </a:cubicBezTo>
                  <a:lnTo>
                    <a:pt x="163" y="184"/>
                  </a:lnTo>
                  <a:lnTo>
                    <a:pt x="163" y="163"/>
                  </a:lnTo>
                  <a:cubicBezTo>
                    <a:pt x="163" y="163"/>
                    <a:pt x="163" y="153"/>
                    <a:pt x="154" y="153"/>
                  </a:cubicBezTo>
                  <a:cubicBezTo>
                    <a:pt x="154" y="143"/>
                    <a:pt x="143" y="143"/>
                    <a:pt x="143" y="143"/>
                  </a:cubicBezTo>
                  <a:close/>
                  <a:moveTo>
                    <a:pt x="72" y="235"/>
                  </a:moveTo>
                  <a:cubicBezTo>
                    <a:pt x="62" y="235"/>
                    <a:pt x="52" y="235"/>
                    <a:pt x="52" y="245"/>
                  </a:cubicBezTo>
                  <a:lnTo>
                    <a:pt x="41" y="255"/>
                  </a:lnTo>
                  <a:cubicBezTo>
                    <a:pt x="41" y="265"/>
                    <a:pt x="52" y="276"/>
                    <a:pt x="52" y="276"/>
                  </a:cubicBezTo>
                  <a:lnTo>
                    <a:pt x="62" y="276"/>
                  </a:lnTo>
                  <a:cubicBezTo>
                    <a:pt x="62" y="285"/>
                    <a:pt x="62" y="285"/>
                    <a:pt x="72" y="285"/>
                  </a:cubicBezTo>
                  <a:cubicBezTo>
                    <a:pt x="72" y="285"/>
                    <a:pt x="82" y="276"/>
                    <a:pt x="93" y="276"/>
                  </a:cubicBezTo>
                  <a:lnTo>
                    <a:pt x="93" y="255"/>
                  </a:lnTo>
                  <a:cubicBezTo>
                    <a:pt x="93" y="255"/>
                    <a:pt x="93" y="245"/>
                    <a:pt x="82" y="235"/>
                  </a:cubicBezTo>
                  <a:close/>
                  <a:moveTo>
                    <a:pt x="31" y="346"/>
                  </a:moveTo>
                  <a:cubicBezTo>
                    <a:pt x="21" y="346"/>
                    <a:pt x="11" y="346"/>
                    <a:pt x="11" y="357"/>
                  </a:cubicBezTo>
                  <a:cubicBezTo>
                    <a:pt x="11" y="357"/>
                    <a:pt x="0" y="357"/>
                    <a:pt x="0" y="367"/>
                  </a:cubicBezTo>
                  <a:cubicBezTo>
                    <a:pt x="0" y="377"/>
                    <a:pt x="11" y="387"/>
                    <a:pt x="11" y="387"/>
                  </a:cubicBezTo>
                  <a:lnTo>
                    <a:pt x="21" y="387"/>
                  </a:lnTo>
                  <a:cubicBezTo>
                    <a:pt x="21" y="398"/>
                    <a:pt x="21" y="398"/>
                    <a:pt x="31" y="398"/>
                  </a:cubicBezTo>
                  <a:cubicBezTo>
                    <a:pt x="31" y="398"/>
                    <a:pt x="41" y="387"/>
                    <a:pt x="52" y="387"/>
                  </a:cubicBezTo>
                  <a:lnTo>
                    <a:pt x="52" y="377"/>
                  </a:lnTo>
                  <a:lnTo>
                    <a:pt x="52" y="367"/>
                  </a:lnTo>
                  <a:cubicBezTo>
                    <a:pt x="52" y="357"/>
                    <a:pt x="41" y="346"/>
                    <a:pt x="31" y="346"/>
                  </a:cubicBezTo>
                  <a:close/>
                  <a:moveTo>
                    <a:pt x="21" y="459"/>
                  </a:moveTo>
                  <a:cubicBezTo>
                    <a:pt x="11" y="459"/>
                    <a:pt x="0" y="469"/>
                    <a:pt x="0" y="469"/>
                  </a:cubicBezTo>
                  <a:lnTo>
                    <a:pt x="0" y="489"/>
                  </a:lnTo>
                  <a:lnTo>
                    <a:pt x="0" y="509"/>
                  </a:lnTo>
                  <a:lnTo>
                    <a:pt x="21" y="509"/>
                  </a:lnTo>
                  <a:cubicBezTo>
                    <a:pt x="31" y="509"/>
                    <a:pt x="31" y="509"/>
                    <a:pt x="41" y="500"/>
                  </a:cubicBezTo>
                  <a:lnTo>
                    <a:pt x="41" y="479"/>
                  </a:lnTo>
                  <a:cubicBezTo>
                    <a:pt x="41" y="469"/>
                    <a:pt x="31" y="459"/>
                    <a:pt x="21" y="459"/>
                  </a:cubicBezTo>
                  <a:close/>
                  <a:moveTo>
                    <a:pt x="31" y="581"/>
                  </a:moveTo>
                  <a:cubicBezTo>
                    <a:pt x="21" y="581"/>
                    <a:pt x="11" y="591"/>
                    <a:pt x="11" y="601"/>
                  </a:cubicBezTo>
                  <a:cubicBezTo>
                    <a:pt x="21" y="611"/>
                    <a:pt x="31" y="622"/>
                    <a:pt x="41" y="622"/>
                  </a:cubicBezTo>
                  <a:cubicBezTo>
                    <a:pt x="52" y="622"/>
                    <a:pt x="62" y="611"/>
                    <a:pt x="62" y="601"/>
                  </a:cubicBezTo>
                  <a:cubicBezTo>
                    <a:pt x="62" y="591"/>
                    <a:pt x="41" y="581"/>
                    <a:pt x="31" y="5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9"/>
            <p:cNvSpPr/>
            <p:nvPr/>
          </p:nvSpPr>
          <p:spPr>
            <a:xfrm>
              <a:off x="7490317" y="3198060"/>
              <a:ext cx="9011" cy="9011"/>
            </a:xfrm>
            <a:custGeom>
              <a:avLst/>
              <a:gdLst/>
              <a:ahLst/>
              <a:cxnLst/>
              <a:rect l="l" t="t" r="r" b="b"/>
              <a:pathLst>
                <a:path w="52" h="52" extrusionOk="0">
                  <a:moveTo>
                    <a:pt x="31" y="0"/>
                  </a:moveTo>
                  <a:cubicBezTo>
                    <a:pt x="21" y="0"/>
                    <a:pt x="11" y="11"/>
                    <a:pt x="11" y="11"/>
                  </a:cubicBezTo>
                  <a:lnTo>
                    <a:pt x="11" y="21"/>
                  </a:lnTo>
                  <a:cubicBezTo>
                    <a:pt x="11" y="21"/>
                    <a:pt x="0" y="31"/>
                    <a:pt x="11" y="31"/>
                  </a:cubicBezTo>
                  <a:lnTo>
                    <a:pt x="11" y="41"/>
                  </a:lnTo>
                  <a:lnTo>
                    <a:pt x="21" y="52"/>
                  </a:lnTo>
                  <a:lnTo>
                    <a:pt x="41" y="52"/>
                  </a:lnTo>
                  <a:cubicBezTo>
                    <a:pt x="41" y="41"/>
                    <a:pt x="52" y="41"/>
                    <a:pt x="52" y="41"/>
                  </a:cubicBezTo>
                  <a:lnTo>
                    <a:pt x="52" y="31"/>
                  </a:lnTo>
                  <a:lnTo>
                    <a:pt x="52" y="21"/>
                  </a:lnTo>
                  <a:lnTo>
                    <a:pt x="52" y="11"/>
                  </a:lnTo>
                  <a:cubicBezTo>
                    <a:pt x="41" y="0"/>
                    <a:pt x="31" y="0"/>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9"/>
            <p:cNvSpPr/>
            <p:nvPr/>
          </p:nvSpPr>
          <p:spPr>
            <a:xfrm>
              <a:off x="7419786" y="3219202"/>
              <a:ext cx="84740" cy="104322"/>
            </a:xfrm>
            <a:custGeom>
              <a:avLst/>
              <a:gdLst/>
              <a:ahLst/>
              <a:cxnLst/>
              <a:rect l="l" t="t" r="r" b="b"/>
              <a:pathLst>
                <a:path w="489" h="602" extrusionOk="0">
                  <a:moveTo>
                    <a:pt x="448" y="0"/>
                  </a:moveTo>
                  <a:cubicBezTo>
                    <a:pt x="438" y="0"/>
                    <a:pt x="428" y="11"/>
                    <a:pt x="428" y="21"/>
                  </a:cubicBezTo>
                  <a:cubicBezTo>
                    <a:pt x="428" y="31"/>
                    <a:pt x="438" y="41"/>
                    <a:pt x="438" y="41"/>
                  </a:cubicBezTo>
                  <a:lnTo>
                    <a:pt x="459" y="41"/>
                  </a:lnTo>
                  <a:cubicBezTo>
                    <a:pt x="469" y="41"/>
                    <a:pt x="479" y="31"/>
                    <a:pt x="479" y="21"/>
                  </a:cubicBezTo>
                  <a:cubicBezTo>
                    <a:pt x="479" y="11"/>
                    <a:pt x="469" y="0"/>
                    <a:pt x="448" y="0"/>
                  </a:cubicBezTo>
                  <a:close/>
                  <a:moveTo>
                    <a:pt x="469" y="113"/>
                  </a:moveTo>
                  <a:cubicBezTo>
                    <a:pt x="459" y="113"/>
                    <a:pt x="448" y="123"/>
                    <a:pt x="448" y="123"/>
                  </a:cubicBezTo>
                  <a:lnTo>
                    <a:pt x="448" y="143"/>
                  </a:lnTo>
                  <a:lnTo>
                    <a:pt x="448" y="154"/>
                  </a:lnTo>
                  <a:cubicBezTo>
                    <a:pt x="459" y="163"/>
                    <a:pt x="459" y="163"/>
                    <a:pt x="469" y="163"/>
                  </a:cubicBezTo>
                  <a:cubicBezTo>
                    <a:pt x="479" y="163"/>
                    <a:pt x="479" y="154"/>
                    <a:pt x="489" y="154"/>
                  </a:cubicBezTo>
                  <a:lnTo>
                    <a:pt x="489" y="133"/>
                  </a:lnTo>
                  <a:cubicBezTo>
                    <a:pt x="489" y="123"/>
                    <a:pt x="479" y="113"/>
                    <a:pt x="469" y="113"/>
                  </a:cubicBezTo>
                  <a:close/>
                  <a:moveTo>
                    <a:pt x="459" y="235"/>
                  </a:moveTo>
                  <a:cubicBezTo>
                    <a:pt x="448" y="235"/>
                    <a:pt x="448" y="235"/>
                    <a:pt x="438" y="245"/>
                  </a:cubicBezTo>
                  <a:cubicBezTo>
                    <a:pt x="438" y="255"/>
                    <a:pt x="438" y="265"/>
                    <a:pt x="448" y="276"/>
                  </a:cubicBezTo>
                  <a:lnTo>
                    <a:pt x="459" y="276"/>
                  </a:lnTo>
                  <a:cubicBezTo>
                    <a:pt x="469" y="276"/>
                    <a:pt x="479" y="276"/>
                    <a:pt x="479" y="265"/>
                  </a:cubicBezTo>
                  <a:lnTo>
                    <a:pt x="489" y="255"/>
                  </a:lnTo>
                  <a:cubicBezTo>
                    <a:pt x="489" y="245"/>
                    <a:pt x="479" y="235"/>
                    <a:pt x="469" y="235"/>
                  </a:cubicBezTo>
                  <a:close/>
                  <a:moveTo>
                    <a:pt x="418" y="337"/>
                  </a:moveTo>
                  <a:cubicBezTo>
                    <a:pt x="407" y="337"/>
                    <a:pt x="407" y="347"/>
                    <a:pt x="398" y="347"/>
                  </a:cubicBezTo>
                  <a:lnTo>
                    <a:pt x="398" y="357"/>
                  </a:lnTo>
                  <a:cubicBezTo>
                    <a:pt x="387" y="367"/>
                    <a:pt x="398" y="378"/>
                    <a:pt x="407" y="387"/>
                  </a:cubicBezTo>
                  <a:lnTo>
                    <a:pt x="418" y="387"/>
                  </a:lnTo>
                  <a:cubicBezTo>
                    <a:pt x="428" y="387"/>
                    <a:pt x="438" y="387"/>
                    <a:pt x="438" y="378"/>
                  </a:cubicBezTo>
                  <a:lnTo>
                    <a:pt x="438" y="367"/>
                  </a:lnTo>
                  <a:cubicBezTo>
                    <a:pt x="438" y="357"/>
                    <a:pt x="438" y="347"/>
                    <a:pt x="428" y="347"/>
                  </a:cubicBezTo>
                  <a:lnTo>
                    <a:pt x="418" y="337"/>
                  </a:lnTo>
                  <a:close/>
                  <a:moveTo>
                    <a:pt x="326" y="439"/>
                  </a:moveTo>
                  <a:lnTo>
                    <a:pt x="326" y="449"/>
                  </a:lnTo>
                  <a:lnTo>
                    <a:pt x="326" y="459"/>
                  </a:lnTo>
                  <a:lnTo>
                    <a:pt x="326" y="479"/>
                  </a:lnTo>
                  <a:lnTo>
                    <a:pt x="337" y="479"/>
                  </a:lnTo>
                  <a:cubicBezTo>
                    <a:pt x="340" y="483"/>
                    <a:pt x="343" y="484"/>
                    <a:pt x="347" y="484"/>
                  </a:cubicBezTo>
                  <a:cubicBezTo>
                    <a:pt x="353" y="484"/>
                    <a:pt x="360" y="479"/>
                    <a:pt x="367" y="479"/>
                  </a:cubicBezTo>
                  <a:lnTo>
                    <a:pt x="367" y="469"/>
                  </a:lnTo>
                  <a:lnTo>
                    <a:pt x="367" y="459"/>
                  </a:lnTo>
                  <a:lnTo>
                    <a:pt x="367" y="439"/>
                  </a:lnTo>
                  <a:close/>
                  <a:moveTo>
                    <a:pt x="255" y="500"/>
                  </a:moveTo>
                  <a:cubicBezTo>
                    <a:pt x="244" y="500"/>
                    <a:pt x="244" y="500"/>
                    <a:pt x="244" y="510"/>
                  </a:cubicBezTo>
                  <a:lnTo>
                    <a:pt x="235" y="510"/>
                  </a:lnTo>
                  <a:cubicBezTo>
                    <a:pt x="235" y="520"/>
                    <a:pt x="224" y="520"/>
                    <a:pt x="224" y="530"/>
                  </a:cubicBezTo>
                  <a:lnTo>
                    <a:pt x="235" y="541"/>
                  </a:lnTo>
                  <a:lnTo>
                    <a:pt x="235" y="550"/>
                  </a:lnTo>
                  <a:lnTo>
                    <a:pt x="265" y="550"/>
                  </a:lnTo>
                  <a:cubicBezTo>
                    <a:pt x="265" y="550"/>
                    <a:pt x="265" y="541"/>
                    <a:pt x="275" y="541"/>
                  </a:cubicBezTo>
                  <a:lnTo>
                    <a:pt x="275" y="530"/>
                  </a:lnTo>
                  <a:lnTo>
                    <a:pt x="275" y="520"/>
                  </a:lnTo>
                  <a:cubicBezTo>
                    <a:pt x="265" y="510"/>
                    <a:pt x="265" y="500"/>
                    <a:pt x="255" y="500"/>
                  </a:cubicBezTo>
                  <a:close/>
                  <a:moveTo>
                    <a:pt x="133" y="541"/>
                  </a:moveTo>
                  <a:lnTo>
                    <a:pt x="122" y="550"/>
                  </a:lnTo>
                  <a:lnTo>
                    <a:pt x="112" y="561"/>
                  </a:lnTo>
                  <a:lnTo>
                    <a:pt x="122" y="571"/>
                  </a:lnTo>
                  <a:lnTo>
                    <a:pt x="122" y="581"/>
                  </a:lnTo>
                  <a:cubicBezTo>
                    <a:pt x="133" y="591"/>
                    <a:pt x="143" y="591"/>
                    <a:pt x="143" y="591"/>
                  </a:cubicBezTo>
                  <a:cubicBezTo>
                    <a:pt x="153" y="591"/>
                    <a:pt x="153" y="581"/>
                    <a:pt x="163" y="581"/>
                  </a:cubicBezTo>
                  <a:lnTo>
                    <a:pt x="163" y="571"/>
                  </a:lnTo>
                  <a:lnTo>
                    <a:pt x="163" y="561"/>
                  </a:lnTo>
                  <a:cubicBezTo>
                    <a:pt x="163" y="550"/>
                    <a:pt x="153" y="541"/>
                    <a:pt x="143" y="541"/>
                  </a:cubicBezTo>
                  <a:close/>
                  <a:moveTo>
                    <a:pt x="20" y="561"/>
                  </a:moveTo>
                  <a:cubicBezTo>
                    <a:pt x="11" y="561"/>
                    <a:pt x="11" y="561"/>
                    <a:pt x="11" y="571"/>
                  </a:cubicBezTo>
                  <a:cubicBezTo>
                    <a:pt x="0" y="571"/>
                    <a:pt x="0" y="571"/>
                    <a:pt x="0" y="581"/>
                  </a:cubicBezTo>
                  <a:cubicBezTo>
                    <a:pt x="11" y="591"/>
                    <a:pt x="20" y="602"/>
                    <a:pt x="31" y="602"/>
                  </a:cubicBezTo>
                  <a:cubicBezTo>
                    <a:pt x="31" y="602"/>
                    <a:pt x="41" y="602"/>
                    <a:pt x="41" y="591"/>
                  </a:cubicBezTo>
                  <a:cubicBezTo>
                    <a:pt x="51" y="591"/>
                    <a:pt x="51" y="591"/>
                    <a:pt x="51" y="581"/>
                  </a:cubicBezTo>
                  <a:cubicBezTo>
                    <a:pt x="51" y="571"/>
                    <a:pt x="41" y="561"/>
                    <a:pt x="20" y="5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8370999" y="2077367"/>
              <a:ext cx="469623" cy="741345"/>
            </a:xfrm>
            <a:custGeom>
              <a:avLst/>
              <a:gdLst/>
              <a:ahLst/>
              <a:cxnLst/>
              <a:rect l="l" t="t" r="r" b="b"/>
              <a:pathLst>
                <a:path w="2710" h="4278" extrusionOk="0">
                  <a:moveTo>
                    <a:pt x="785" y="0"/>
                  </a:moveTo>
                  <a:cubicBezTo>
                    <a:pt x="479" y="143"/>
                    <a:pt x="205" y="408"/>
                    <a:pt x="82" y="764"/>
                  </a:cubicBezTo>
                  <a:cubicBezTo>
                    <a:pt x="31" y="927"/>
                    <a:pt x="1" y="1110"/>
                    <a:pt x="31" y="1284"/>
                  </a:cubicBezTo>
                  <a:cubicBezTo>
                    <a:pt x="82" y="1518"/>
                    <a:pt x="245" y="1691"/>
                    <a:pt x="418" y="1834"/>
                  </a:cubicBezTo>
                  <a:cubicBezTo>
                    <a:pt x="592" y="1976"/>
                    <a:pt x="775" y="2088"/>
                    <a:pt x="927" y="2261"/>
                  </a:cubicBezTo>
                  <a:cubicBezTo>
                    <a:pt x="1304" y="2689"/>
                    <a:pt x="1386" y="3667"/>
                    <a:pt x="1386" y="4278"/>
                  </a:cubicBezTo>
                  <a:cubicBezTo>
                    <a:pt x="1905" y="4054"/>
                    <a:pt x="2710" y="2903"/>
                    <a:pt x="2333" y="1905"/>
                  </a:cubicBezTo>
                  <a:cubicBezTo>
                    <a:pt x="2160" y="1447"/>
                    <a:pt x="581" y="632"/>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8445169" y="2280294"/>
              <a:ext cx="314353" cy="427166"/>
            </a:xfrm>
            <a:custGeom>
              <a:avLst/>
              <a:gdLst/>
              <a:ahLst/>
              <a:cxnLst/>
              <a:rect l="l" t="t" r="r" b="b"/>
              <a:pathLst>
                <a:path w="1814" h="2465" extrusionOk="0">
                  <a:moveTo>
                    <a:pt x="367" y="0"/>
                  </a:moveTo>
                  <a:cubicBezTo>
                    <a:pt x="367" y="0"/>
                    <a:pt x="1" y="520"/>
                    <a:pt x="795" y="968"/>
                  </a:cubicBezTo>
                  <a:cubicBezTo>
                    <a:pt x="1447" y="1335"/>
                    <a:pt x="1232" y="2465"/>
                    <a:pt x="1232" y="2465"/>
                  </a:cubicBezTo>
                  <a:cubicBezTo>
                    <a:pt x="1232" y="2465"/>
                    <a:pt x="1813" y="1926"/>
                    <a:pt x="1640" y="1192"/>
                  </a:cubicBezTo>
                  <a:cubicBezTo>
                    <a:pt x="1538" y="744"/>
                    <a:pt x="540" y="520"/>
                    <a:pt x="367" y="0"/>
                  </a:cubicBezTo>
                  <a:close/>
                </a:path>
              </a:pathLst>
            </a:custGeom>
            <a:solidFill>
              <a:srgbClr val="F6E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8462845" y="2807802"/>
              <a:ext cx="23048" cy="23221"/>
            </a:xfrm>
            <a:custGeom>
              <a:avLst/>
              <a:gdLst/>
              <a:ahLst/>
              <a:cxnLst/>
              <a:rect l="l" t="t" r="r" b="b"/>
              <a:pathLst>
                <a:path w="133" h="134" extrusionOk="0">
                  <a:moveTo>
                    <a:pt x="65" y="1"/>
                  </a:moveTo>
                  <a:cubicBezTo>
                    <a:pt x="50" y="1"/>
                    <a:pt x="33" y="10"/>
                    <a:pt x="21" y="22"/>
                  </a:cubicBezTo>
                  <a:cubicBezTo>
                    <a:pt x="10" y="32"/>
                    <a:pt x="0" y="52"/>
                    <a:pt x="0" y="73"/>
                  </a:cubicBezTo>
                  <a:cubicBezTo>
                    <a:pt x="0" y="73"/>
                    <a:pt x="0" y="83"/>
                    <a:pt x="10" y="93"/>
                  </a:cubicBezTo>
                  <a:cubicBezTo>
                    <a:pt x="10" y="104"/>
                    <a:pt x="21" y="113"/>
                    <a:pt x="21" y="113"/>
                  </a:cubicBezTo>
                  <a:cubicBezTo>
                    <a:pt x="31" y="134"/>
                    <a:pt x="51" y="134"/>
                    <a:pt x="71" y="134"/>
                  </a:cubicBezTo>
                  <a:lnTo>
                    <a:pt x="92" y="134"/>
                  </a:lnTo>
                  <a:cubicBezTo>
                    <a:pt x="102" y="124"/>
                    <a:pt x="112" y="124"/>
                    <a:pt x="112" y="113"/>
                  </a:cubicBezTo>
                  <a:cubicBezTo>
                    <a:pt x="123" y="113"/>
                    <a:pt x="132" y="104"/>
                    <a:pt x="132" y="93"/>
                  </a:cubicBezTo>
                  <a:lnTo>
                    <a:pt x="132" y="73"/>
                  </a:lnTo>
                  <a:lnTo>
                    <a:pt x="132" y="43"/>
                  </a:lnTo>
                  <a:cubicBezTo>
                    <a:pt x="132" y="32"/>
                    <a:pt x="123" y="32"/>
                    <a:pt x="112" y="22"/>
                  </a:cubicBezTo>
                  <a:cubicBezTo>
                    <a:pt x="112" y="12"/>
                    <a:pt x="102" y="12"/>
                    <a:pt x="92" y="12"/>
                  </a:cubicBezTo>
                  <a:cubicBezTo>
                    <a:pt x="84" y="4"/>
                    <a:pt x="7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7818537" y="2066623"/>
              <a:ext cx="589714" cy="672721"/>
            </a:xfrm>
            <a:custGeom>
              <a:avLst/>
              <a:gdLst/>
              <a:ahLst/>
              <a:cxnLst/>
              <a:rect l="l" t="t" r="r" b="b"/>
              <a:pathLst>
                <a:path w="3403" h="3882" extrusionOk="0">
                  <a:moveTo>
                    <a:pt x="59" y="0"/>
                  </a:moveTo>
                  <a:cubicBezTo>
                    <a:pt x="46" y="0"/>
                    <a:pt x="33" y="3"/>
                    <a:pt x="21" y="11"/>
                  </a:cubicBezTo>
                  <a:cubicBezTo>
                    <a:pt x="11" y="32"/>
                    <a:pt x="1" y="52"/>
                    <a:pt x="1" y="62"/>
                  </a:cubicBezTo>
                  <a:cubicBezTo>
                    <a:pt x="1" y="83"/>
                    <a:pt x="1" y="103"/>
                    <a:pt x="11" y="113"/>
                  </a:cubicBezTo>
                  <a:cubicBezTo>
                    <a:pt x="32" y="124"/>
                    <a:pt x="52" y="133"/>
                    <a:pt x="62" y="133"/>
                  </a:cubicBezTo>
                  <a:cubicBezTo>
                    <a:pt x="82" y="133"/>
                    <a:pt x="93" y="133"/>
                    <a:pt x="113" y="124"/>
                  </a:cubicBezTo>
                  <a:cubicBezTo>
                    <a:pt x="123" y="103"/>
                    <a:pt x="134" y="93"/>
                    <a:pt x="134" y="72"/>
                  </a:cubicBezTo>
                  <a:cubicBezTo>
                    <a:pt x="134" y="52"/>
                    <a:pt x="134" y="32"/>
                    <a:pt x="113" y="22"/>
                  </a:cubicBezTo>
                  <a:cubicBezTo>
                    <a:pt x="100" y="9"/>
                    <a:pt x="80" y="0"/>
                    <a:pt x="59" y="0"/>
                  </a:cubicBezTo>
                  <a:close/>
                  <a:moveTo>
                    <a:pt x="535" y="537"/>
                  </a:moveTo>
                  <a:cubicBezTo>
                    <a:pt x="519" y="537"/>
                    <a:pt x="504" y="542"/>
                    <a:pt x="490" y="551"/>
                  </a:cubicBezTo>
                  <a:cubicBezTo>
                    <a:pt x="469" y="561"/>
                    <a:pt x="459" y="581"/>
                    <a:pt x="459" y="602"/>
                  </a:cubicBezTo>
                  <a:cubicBezTo>
                    <a:pt x="459" y="622"/>
                    <a:pt x="469" y="633"/>
                    <a:pt x="480" y="643"/>
                  </a:cubicBezTo>
                  <a:cubicBezTo>
                    <a:pt x="490" y="663"/>
                    <a:pt x="510" y="674"/>
                    <a:pt x="530" y="674"/>
                  </a:cubicBezTo>
                  <a:cubicBezTo>
                    <a:pt x="551" y="674"/>
                    <a:pt x="561" y="663"/>
                    <a:pt x="571" y="653"/>
                  </a:cubicBezTo>
                  <a:cubicBezTo>
                    <a:pt x="591" y="643"/>
                    <a:pt x="602" y="622"/>
                    <a:pt x="602" y="602"/>
                  </a:cubicBezTo>
                  <a:cubicBezTo>
                    <a:pt x="602" y="592"/>
                    <a:pt x="591" y="572"/>
                    <a:pt x="582" y="561"/>
                  </a:cubicBezTo>
                  <a:cubicBezTo>
                    <a:pt x="570" y="545"/>
                    <a:pt x="553" y="537"/>
                    <a:pt x="535" y="537"/>
                  </a:cubicBezTo>
                  <a:close/>
                  <a:moveTo>
                    <a:pt x="999" y="1068"/>
                  </a:moveTo>
                  <a:cubicBezTo>
                    <a:pt x="981" y="1068"/>
                    <a:pt x="963" y="1076"/>
                    <a:pt x="948" y="1091"/>
                  </a:cubicBezTo>
                  <a:cubicBezTo>
                    <a:pt x="938" y="1101"/>
                    <a:pt x="928" y="1122"/>
                    <a:pt x="928" y="1142"/>
                  </a:cubicBezTo>
                  <a:cubicBezTo>
                    <a:pt x="928" y="1152"/>
                    <a:pt x="938" y="1172"/>
                    <a:pt x="948" y="1183"/>
                  </a:cubicBezTo>
                  <a:cubicBezTo>
                    <a:pt x="958" y="1193"/>
                    <a:pt x="978" y="1203"/>
                    <a:pt x="999" y="1203"/>
                  </a:cubicBezTo>
                  <a:cubicBezTo>
                    <a:pt x="1009" y="1203"/>
                    <a:pt x="1030" y="1203"/>
                    <a:pt x="1040" y="1193"/>
                  </a:cubicBezTo>
                  <a:cubicBezTo>
                    <a:pt x="1060" y="1172"/>
                    <a:pt x="1060" y="1152"/>
                    <a:pt x="1060" y="1142"/>
                  </a:cubicBezTo>
                  <a:cubicBezTo>
                    <a:pt x="1060" y="1122"/>
                    <a:pt x="1060" y="1111"/>
                    <a:pt x="1050" y="1091"/>
                  </a:cubicBezTo>
                  <a:cubicBezTo>
                    <a:pt x="1035" y="1076"/>
                    <a:pt x="1017" y="1068"/>
                    <a:pt x="999" y="1068"/>
                  </a:cubicBezTo>
                  <a:close/>
                  <a:moveTo>
                    <a:pt x="1461" y="1606"/>
                  </a:moveTo>
                  <a:cubicBezTo>
                    <a:pt x="1446" y="1606"/>
                    <a:pt x="1430" y="1611"/>
                    <a:pt x="1417" y="1620"/>
                  </a:cubicBezTo>
                  <a:cubicBezTo>
                    <a:pt x="1406" y="1631"/>
                    <a:pt x="1396" y="1651"/>
                    <a:pt x="1396" y="1672"/>
                  </a:cubicBezTo>
                  <a:cubicBezTo>
                    <a:pt x="1396" y="1681"/>
                    <a:pt x="1396" y="1702"/>
                    <a:pt x="1417" y="1712"/>
                  </a:cubicBezTo>
                  <a:cubicBezTo>
                    <a:pt x="1427" y="1733"/>
                    <a:pt x="1447" y="1743"/>
                    <a:pt x="1457" y="1743"/>
                  </a:cubicBezTo>
                  <a:cubicBezTo>
                    <a:pt x="1478" y="1743"/>
                    <a:pt x="1498" y="1733"/>
                    <a:pt x="1508" y="1722"/>
                  </a:cubicBezTo>
                  <a:cubicBezTo>
                    <a:pt x="1519" y="1712"/>
                    <a:pt x="1528" y="1692"/>
                    <a:pt x="1528" y="1672"/>
                  </a:cubicBezTo>
                  <a:cubicBezTo>
                    <a:pt x="1528" y="1651"/>
                    <a:pt x="1528" y="1641"/>
                    <a:pt x="1508" y="1631"/>
                  </a:cubicBezTo>
                  <a:cubicBezTo>
                    <a:pt x="1497" y="1614"/>
                    <a:pt x="1479" y="1606"/>
                    <a:pt x="1461" y="1606"/>
                  </a:cubicBezTo>
                  <a:close/>
                  <a:moveTo>
                    <a:pt x="1931" y="2137"/>
                  </a:moveTo>
                  <a:cubicBezTo>
                    <a:pt x="1913" y="2137"/>
                    <a:pt x="1895" y="2145"/>
                    <a:pt x="1885" y="2160"/>
                  </a:cubicBezTo>
                  <a:cubicBezTo>
                    <a:pt x="1865" y="2170"/>
                    <a:pt x="1865" y="2191"/>
                    <a:pt x="1854" y="2201"/>
                  </a:cubicBezTo>
                  <a:cubicBezTo>
                    <a:pt x="1854" y="2222"/>
                    <a:pt x="1865" y="2242"/>
                    <a:pt x="1875" y="2252"/>
                  </a:cubicBezTo>
                  <a:cubicBezTo>
                    <a:pt x="1895" y="2262"/>
                    <a:pt x="1906" y="2272"/>
                    <a:pt x="1926" y="2272"/>
                  </a:cubicBezTo>
                  <a:cubicBezTo>
                    <a:pt x="1946" y="2272"/>
                    <a:pt x="1956" y="2272"/>
                    <a:pt x="1967" y="2262"/>
                  </a:cubicBezTo>
                  <a:cubicBezTo>
                    <a:pt x="1987" y="2242"/>
                    <a:pt x="1997" y="2222"/>
                    <a:pt x="1997" y="2201"/>
                  </a:cubicBezTo>
                  <a:cubicBezTo>
                    <a:pt x="1997" y="2191"/>
                    <a:pt x="1987" y="2170"/>
                    <a:pt x="1976" y="2160"/>
                  </a:cubicBezTo>
                  <a:cubicBezTo>
                    <a:pt x="1966" y="2145"/>
                    <a:pt x="1949" y="2137"/>
                    <a:pt x="1931" y="2137"/>
                  </a:cubicBezTo>
                  <a:close/>
                  <a:moveTo>
                    <a:pt x="2391" y="2676"/>
                  </a:moveTo>
                  <a:cubicBezTo>
                    <a:pt x="2376" y="2676"/>
                    <a:pt x="2363" y="2681"/>
                    <a:pt x="2354" y="2690"/>
                  </a:cubicBezTo>
                  <a:cubicBezTo>
                    <a:pt x="2333" y="2700"/>
                    <a:pt x="2323" y="2720"/>
                    <a:pt x="2323" y="2741"/>
                  </a:cubicBezTo>
                  <a:cubicBezTo>
                    <a:pt x="2323" y="2761"/>
                    <a:pt x="2333" y="2772"/>
                    <a:pt x="2343" y="2781"/>
                  </a:cubicBezTo>
                  <a:cubicBezTo>
                    <a:pt x="2354" y="2802"/>
                    <a:pt x="2374" y="2812"/>
                    <a:pt x="2394" y="2812"/>
                  </a:cubicBezTo>
                  <a:cubicBezTo>
                    <a:pt x="2404" y="2812"/>
                    <a:pt x="2425" y="2802"/>
                    <a:pt x="2435" y="2792"/>
                  </a:cubicBezTo>
                  <a:cubicBezTo>
                    <a:pt x="2456" y="2781"/>
                    <a:pt x="2456" y="2761"/>
                    <a:pt x="2456" y="2741"/>
                  </a:cubicBezTo>
                  <a:cubicBezTo>
                    <a:pt x="2456" y="2731"/>
                    <a:pt x="2456" y="2710"/>
                    <a:pt x="2445" y="2700"/>
                  </a:cubicBezTo>
                  <a:cubicBezTo>
                    <a:pt x="2428" y="2683"/>
                    <a:pt x="2409" y="2676"/>
                    <a:pt x="2391" y="2676"/>
                  </a:cubicBezTo>
                  <a:close/>
                  <a:moveTo>
                    <a:pt x="2857" y="3210"/>
                  </a:moveTo>
                  <a:cubicBezTo>
                    <a:pt x="2842" y="3210"/>
                    <a:pt x="2826" y="3216"/>
                    <a:pt x="2812" y="3229"/>
                  </a:cubicBezTo>
                  <a:cubicBezTo>
                    <a:pt x="2802" y="3240"/>
                    <a:pt x="2791" y="3260"/>
                    <a:pt x="2791" y="3270"/>
                  </a:cubicBezTo>
                  <a:cubicBezTo>
                    <a:pt x="2791" y="3291"/>
                    <a:pt x="2791" y="3311"/>
                    <a:pt x="2812" y="3322"/>
                  </a:cubicBezTo>
                  <a:cubicBezTo>
                    <a:pt x="2822" y="3331"/>
                    <a:pt x="2843" y="3342"/>
                    <a:pt x="2863" y="3342"/>
                  </a:cubicBezTo>
                  <a:cubicBezTo>
                    <a:pt x="2873" y="3342"/>
                    <a:pt x="2893" y="3342"/>
                    <a:pt x="2904" y="3331"/>
                  </a:cubicBezTo>
                  <a:cubicBezTo>
                    <a:pt x="2913" y="3311"/>
                    <a:pt x="2924" y="3301"/>
                    <a:pt x="2924" y="3281"/>
                  </a:cubicBezTo>
                  <a:cubicBezTo>
                    <a:pt x="2924" y="3260"/>
                    <a:pt x="2924" y="3250"/>
                    <a:pt x="2904" y="3229"/>
                  </a:cubicBezTo>
                  <a:cubicBezTo>
                    <a:pt x="2893" y="3218"/>
                    <a:pt x="2875" y="3210"/>
                    <a:pt x="2857" y="3210"/>
                  </a:cubicBezTo>
                  <a:close/>
                  <a:moveTo>
                    <a:pt x="3325" y="3745"/>
                  </a:moveTo>
                  <a:cubicBezTo>
                    <a:pt x="3310" y="3745"/>
                    <a:pt x="3294" y="3750"/>
                    <a:pt x="3280" y="3759"/>
                  </a:cubicBezTo>
                  <a:cubicBezTo>
                    <a:pt x="3250" y="3790"/>
                    <a:pt x="3250" y="3831"/>
                    <a:pt x="3270" y="3851"/>
                  </a:cubicBezTo>
                  <a:cubicBezTo>
                    <a:pt x="3280" y="3871"/>
                    <a:pt x="3300" y="3881"/>
                    <a:pt x="3321" y="3881"/>
                  </a:cubicBezTo>
                  <a:cubicBezTo>
                    <a:pt x="3341" y="3881"/>
                    <a:pt x="3352" y="3871"/>
                    <a:pt x="3372" y="3861"/>
                  </a:cubicBezTo>
                  <a:cubicBezTo>
                    <a:pt x="3393" y="3841"/>
                    <a:pt x="3402" y="3790"/>
                    <a:pt x="3372" y="3770"/>
                  </a:cubicBezTo>
                  <a:cubicBezTo>
                    <a:pt x="3361" y="3753"/>
                    <a:pt x="3343" y="3745"/>
                    <a:pt x="3325" y="37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7818537" y="2066276"/>
              <a:ext cx="23221" cy="23568"/>
            </a:xfrm>
            <a:custGeom>
              <a:avLst/>
              <a:gdLst/>
              <a:ahLst/>
              <a:cxnLst/>
              <a:rect l="l" t="t" r="r" b="b"/>
              <a:pathLst>
                <a:path w="134" h="136" extrusionOk="0">
                  <a:moveTo>
                    <a:pt x="67" y="1"/>
                  </a:moveTo>
                  <a:cubicBezTo>
                    <a:pt x="49" y="1"/>
                    <a:pt x="31" y="8"/>
                    <a:pt x="21" y="24"/>
                  </a:cubicBezTo>
                  <a:cubicBezTo>
                    <a:pt x="1" y="34"/>
                    <a:pt x="1" y="54"/>
                    <a:pt x="1" y="74"/>
                  </a:cubicBezTo>
                  <a:cubicBezTo>
                    <a:pt x="1" y="85"/>
                    <a:pt x="1" y="105"/>
                    <a:pt x="21" y="115"/>
                  </a:cubicBezTo>
                  <a:cubicBezTo>
                    <a:pt x="21" y="126"/>
                    <a:pt x="32" y="126"/>
                    <a:pt x="41" y="135"/>
                  </a:cubicBezTo>
                  <a:lnTo>
                    <a:pt x="62" y="135"/>
                  </a:lnTo>
                  <a:cubicBezTo>
                    <a:pt x="82" y="135"/>
                    <a:pt x="103" y="126"/>
                    <a:pt x="113" y="115"/>
                  </a:cubicBezTo>
                  <a:cubicBezTo>
                    <a:pt x="123" y="115"/>
                    <a:pt x="123" y="105"/>
                    <a:pt x="134" y="95"/>
                  </a:cubicBezTo>
                  <a:lnTo>
                    <a:pt x="134" y="74"/>
                  </a:lnTo>
                  <a:lnTo>
                    <a:pt x="134" y="44"/>
                  </a:lnTo>
                  <a:cubicBezTo>
                    <a:pt x="123" y="34"/>
                    <a:pt x="123" y="24"/>
                    <a:pt x="113" y="24"/>
                  </a:cubicBezTo>
                  <a:cubicBezTo>
                    <a:pt x="103" y="8"/>
                    <a:pt x="85"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7172668" y="2159682"/>
              <a:ext cx="589541" cy="671335"/>
            </a:xfrm>
            <a:custGeom>
              <a:avLst/>
              <a:gdLst/>
              <a:ahLst/>
              <a:cxnLst/>
              <a:rect l="l" t="t" r="r" b="b"/>
              <a:pathLst>
                <a:path w="3402" h="3874" extrusionOk="0">
                  <a:moveTo>
                    <a:pt x="3327" y="0"/>
                  </a:moveTo>
                  <a:cubicBezTo>
                    <a:pt x="3308" y="0"/>
                    <a:pt x="3291" y="8"/>
                    <a:pt x="3280" y="24"/>
                  </a:cubicBezTo>
                  <a:cubicBezTo>
                    <a:pt x="3249" y="44"/>
                    <a:pt x="3259" y="96"/>
                    <a:pt x="3280" y="116"/>
                  </a:cubicBezTo>
                  <a:cubicBezTo>
                    <a:pt x="3300" y="126"/>
                    <a:pt x="3311" y="137"/>
                    <a:pt x="3331" y="137"/>
                  </a:cubicBezTo>
                  <a:cubicBezTo>
                    <a:pt x="3351" y="137"/>
                    <a:pt x="3361" y="126"/>
                    <a:pt x="3381" y="106"/>
                  </a:cubicBezTo>
                  <a:cubicBezTo>
                    <a:pt x="3402" y="85"/>
                    <a:pt x="3402" y="35"/>
                    <a:pt x="3372" y="14"/>
                  </a:cubicBezTo>
                  <a:cubicBezTo>
                    <a:pt x="3358" y="5"/>
                    <a:pt x="3342" y="0"/>
                    <a:pt x="3327" y="0"/>
                  </a:cubicBezTo>
                  <a:close/>
                  <a:moveTo>
                    <a:pt x="2857" y="531"/>
                  </a:moveTo>
                  <a:cubicBezTo>
                    <a:pt x="2839" y="531"/>
                    <a:pt x="2821" y="539"/>
                    <a:pt x="2811" y="554"/>
                  </a:cubicBezTo>
                  <a:cubicBezTo>
                    <a:pt x="2801" y="564"/>
                    <a:pt x="2791" y="585"/>
                    <a:pt x="2791" y="605"/>
                  </a:cubicBezTo>
                  <a:cubicBezTo>
                    <a:pt x="2791" y="615"/>
                    <a:pt x="2801" y="635"/>
                    <a:pt x="2822" y="656"/>
                  </a:cubicBezTo>
                  <a:cubicBezTo>
                    <a:pt x="2831" y="666"/>
                    <a:pt x="2852" y="666"/>
                    <a:pt x="2862" y="666"/>
                  </a:cubicBezTo>
                  <a:cubicBezTo>
                    <a:pt x="2883" y="666"/>
                    <a:pt x="2903" y="656"/>
                    <a:pt x="2913" y="646"/>
                  </a:cubicBezTo>
                  <a:cubicBezTo>
                    <a:pt x="2924" y="635"/>
                    <a:pt x="2933" y="615"/>
                    <a:pt x="2933" y="594"/>
                  </a:cubicBezTo>
                  <a:cubicBezTo>
                    <a:pt x="2933" y="585"/>
                    <a:pt x="2924" y="564"/>
                    <a:pt x="2903" y="554"/>
                  </a:cubicBezTo>
                  <a:cubicBezTo>
                    <a:pt x="2893" y="539"/>
                    <a:pt x="2875" y="531"/>
                    <a:pt x="2857" y="531"/>
                  </a:cubicBezTo>
                  <a:close/>
                  <a:moveTo>
                    <a:pt x="2399" y="1069"/>
                  </a:moveTo>
                  <a:cubicBezTo>
                    <a:pt x="2380" y="1069"/>
                    <a:pt x="2360" y="1077"/>
                    <a:pt x="2343" y="1094"/>
                  </a:cubicBezTo>
                  <a:cubicBezTo>
                    <a:pt x="2333" y="1104"/>
                    <a:pt x="2333" y="1124"/>
                    <a:pt x="2333" y="1135"/>
                  </a:cubicBezTo>
                  <a:cubicBezTo>
                    <a:pt x="2333" y="1155"/>
                    <a:pt x="2333" y="1175"/>
                    <a:pt x="2353" y="1185"/>
                  </a:cubicBezTo>
                  <a:cubicBezTo>
                    <a:pt x="2363" y="1196"/>
                    <a:pt x="2383" y="1206"/>
                    <a:pt x="2394" y="1206"/>
                  </a:cubicBezTo>
                  <a:cubicBezTo>
                    <a:pt x="2414" y="1206"/>
                    <a:pt x="2435" y="1196"/>
                    <a:pt x="2444" y="1175"/>
                  </a:cubicBezTo>
                  <a:cubicBezTo>
                    <a:pt x="2465" y="1165"/>
                    <a:pt x="2465" y="1144"/>
                    <a:pt x="2465" y="1135"/>
                  </a:cubicBezTo>
                  <a:cubicBezTo>
                    <a:pt x="2465" y="1114"/>
                    <a:pt x="2455" y="1094"/>
                    <a:pt x="2444" y="1083"/>
                  </a:cubicBezTo>
                  <a:cubicBezTo>
                    <a:pt x="2431" y="1074"/>
                    <a:pt x="2415" y="1069"/>
                    <a:pt x="2399" y="1069"/>
                  </a:cubicBezTo>
                  <a:close/>
                  <a:moveTo>
                    <a:pt x="1932" y="1604"/>
                  </a:moveTo>
                  <a:cubicBezTo>
                    <a:pt x="1913" y="1604"/>
                    <a:pt x="1896" y="1612"/>
                    <a:pt x="1885" y="1623"/>
                  </a:cubicBezTo>
                  <a:cubicBezTo>
                    <a:pt x="1874" y="1644"/>
                    <a:pt x="1864" y="1654"/>
                    <a:pt x="1864" y="1674"/>
                  </a:cubicBezTo>
                  <a:cubicBezTo>
                    <a:pt x="1864" y="1694"/>
                    <a:pt x="1874" y="1705"/>
                    <a:pt x="1885" y="1725"/>
                  </a:cubicBezTo>
                  <a:cubicBezTo>
                    <a:pt x="1905" y="1735"/>
                    <a:pt x="1915" y="1735"/>
                    <a:pt x="1935" y="1735"/>
                  </a:cubicBezTo>
                  <a:cubicBezTo>
                    <a:pt x="1946" y="1735"/>
                    <a:pt x="1966" y="1725"/>
                    <a:pt x="1987" y="1715"/>
                  </a:cubicBezTo>
                  <a:cubicBezTo>
                    <a:pt x="1996" y="1705"/>
                    <a:pt x="1996" y="1685"/>
                    <a:pt x="1996" y="1664"/>
                  </a:cubicBezTo>
                  <a:cubicBezTo>
                    <a:pt x="1996" y="1654"/>
                    <a:pt x="1987" y="1633"/>
                    <a:pt x="1976" y="1623"/>
                  </a:cubicBezTo>
                  <a:cubicBezTo>
                    <a:pt x="1962" y="1610"/>
                    <a:pt x="1947" y="1604"/>
                    <a:pt x="1932" y="1604"/>
                  </a:cubicBezTo>
                  <a:close/>
                  <a:moveTo>
                    <a:pt x="1467" y="2139"/>
                  </a:moveTo>
                  <a:cubicBezTo>
                    <a:pt x="1448" y="2139"/>
                    <a:pt x="1427" y="2146"/>
                    <a:pt x="1416" y="2163"/>
                  </a:cubicBezTo>
                  <a:cubicBezTo>
                    <a:pt x="1406" y="2173"/>
                    <a:pt x="1396" y="2194"/>
                    <a:pt x="1396" y="2204"/>
                  </a:cubicBezTo>
                  <a:cubicBezTo>
                    <a:pt x="1396" y="2224"/>
                    <a:pt x="1406" y="2244"/>
                    <a:pt x="1426" y="2255"/>
                  </a:cubicBezTo>
                  <a:cubicBezTo>
                    <a:pt x="1437" y="2265"/>
                    <a:pt x="1446" y="2275"/>
                    <a:pt x="1467" y="2275"/>
                  </a:cubicBezTo>
                  <a:cubicBezTo>
                    <a:pt x="1487" y="2275"/>
                    <a:pt x="1508" y="2265"/>
                    <a:pt x="1518" y="2244"/>
                  </a:cubicBezTo>
                  <a:cubicBezTo>
                    <a:pt x="1528" y="2235"/>
                    <a:pt x="1538" y="2224"/>
                    <a:pt x="1538" y="2204"/>
                  </a:cubicBezTo>
                  <a:cubicBezTo>
                    <a:pt x="1538" y="2183"/>
                    <a:pt x="1528" y="2163"/>
                    <a:pt x="1508" y="2153"/>
                  </a:cubicBezTo>
                  <a:cubicBezTo>
                    <a:pt x="1498" y="2144"/>
                    <a:pt x="1483" y="2139"/>
                    <a:pt x="1467" y="2139"/>
                  </a:cubicBezTo>
                  <a:close/>
                  <a:moveTo>
                    <a:pt x="1003" y="2673"/>
                  </a:moveTo>
                  <a:cubicBezTo>
                    <a:pt x="984" y="2673"/>
                    <a:pt x="964" y="2681"/>
                    <a:pt x="948" y="2692"/>
                  </a:cubicBezTo>
                  <a:cubicBezTo>
                    <a:pt x="937" y="2703"/>
                    <a:pt x="937" y="2723"/>
                    <a:pt x="937" y="2744"/>
                  </a:cubicBezTo>
                  <a:cubicBezTo>
                    <a:pt x="937" y="2764"/>
                    <a:pt x="937" y="2774"/>
                    <a:pt x="958" y="2794"/>
                  </a:cubicBezTo>
                  <a:cubicBezTo>
                    <a:pt x="968" y="2805"/>
                    <a:pt x="989" y="2805"/>
                    <a:pt x="998" y="2805"/>
                  </a:cubicBezTo>
                  <a:cubicBezTo>
                    <a:pt x="1019" y="2805"/>
                    <a:pt x="1039" y="2794"/>
                    <a:pt x="1050" y="2785"/>
                  </a:cubicBezTo>
                  <a:cubicBezTo>
                    <a:pt x="1059" y="2774"/>
                    <a:pt x="1070" y="2754"/>
                    <a:pt x="1070" y="2733"/>
                  </a:cubicBezTo>
                  <a:cubicBezTo>
                    <a:pt x="1070" y="2723"/>
                    <a:pt x="1059" y="2703"/>
                    <a:pt x="1050" y="2692"/>
                  </a:cubicBezTo>
                  <a:cubicBezTo>
                    <a:pt x="1036" y="2679"/>
                    <a:pt x="1020" y="2673"/>
                    <a:pt x="1003" y="2673"/>
                  </a:cubicBezTo>
                  <a:close/>
                  <a:moveTo>
                    <a:pt x="536" y="3208"/>
                  </a:moveTo>
                  <a:cubicBezTo>
                    <a:pt x="518" y="3208"/>
                    <a:pt x="500" y="3216"/>
                    <a:pt x="489" y="3233"/>
                  </a:cubicBezTo>
                  <a:cubicBezTo>
                    <a:pt x="479" y="3242"/>
                    <a:pt x="469" y="3263"/>
                    <a:pt x="469" y="3273"/>
                  </a:cubicBezTo>
                  <a:cubicBezTo>
                    <a:pt x="469" y="3294"/>
                    <a:pt x="479" y="3314"/>
                    <a:pt x="489" y="3324"/>
                  </a:cubicBezTo>
                  <a:cubicBezTo>
                    <a:pt x="500" y="3334"/>
                    <a:pt x="520" y="3344"/>
                    <a:pt x="540" y="3344"/>
                  </a:cubicBezTo>
                  <a:cubicBezTo>
                    <a:pt x="561" y="3344"/>
                    <a:pt x="571" y="3334"/>
                    <a:pt x="591" y="3314"/>
                  </a:cubicBezTo>
                  <a:cubicBezTo>
                    <a:pt x="602" y="3304"/>
                    <a:pt x="602" y="3294"/>
                    <a:pt x="602" y="3273"/>
                  </a:cubicBezTo>
                  <a:cubicBezTo>
                    <a:pt x="602" y="3253"/>
                    <a:pt x="591" y="3233"/>
                    <a:pt x="581" y="3222"/>
                  </a:cubicBezTo>
                  <a:cubicBezTo>
                    <a:pt x="567" y="3213"/>
                    <a:pt x="551" y="3208"/>
                    <a:pt x="536" y="3208"/>
                  </a:cubicBezTo>
                  <a:close/>
                  <a:moveTo>
                    <a:pt x="67" y="3739"/>
                  </a:moveTo>
                  <a:cubicBezTo>
                    <a:pt x="49" y="3739"/>
                    <a:pt x="31" y="3747"/>
                    <a:pt x="21" y="3762"/>
                  </a:cubicBezTo>
                  <a:cubicBezTo>
                    <a:pt x="11" y="3783"/>
                    <a:pt x="0" y="3792"/>
                    <a:pt x="0" y="3813"/>
                  </a:cubicBezTo>
                  <a:cubicBezTo>
                    <a:pt x="0" y="3833"/>
                    <a:pt x="11" y="3844"/>
                    <a:pt x="31" y="3864"/>
                  </a:cubicBezTo>
                  <a:cubicBezTo>
                    <a:pt x="41" y="3874"/>
                    <a:pt x="52" y="3874"/>
                    <a:pt x="72" y="3874"/>
                  </a:cubicBezTo>
                  <a:cubicBezTo>
                    <a:pt x="92" y="3874"/>
                    <a:pt x="113" y="3864"/>
                    <a:pt x="122" y="3853"/>
                  </a:cubicBezTo>
                  <a:cubicBezTo>
                    <a:pt x="133" y="3844"/>
                    <a:pt x="143" y="3823"/>
                    <a:pt x="143" y="3803"/>
                  </a:cubicBezTo>
                  <a:cubicBezTo>
                    <a:pt x="133" y="3792"/>
                    <a:pt x="133" y="3772"/>
                    <a:pt x="113" y="3762"/>
                  </a:cubicBezTo>
                  <a:cubicBezTo>
                    <a:pt x="102" y="3747"/>
                    <a:pt x="85" y="3739"/>
                    <a:pt x="67" y="37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7172668" y="2807802"/>
              <a:ext cx="24781" cy="23221"/>
            </a:xfrm>
            <a:custGeom>
              <a:avLst/>
              <a:gdLst/>
              <a:ahLst/>
              <a:cxnLst/>
              <a:rect l="l" t="t" r="r" b="b"/>
              <a:pathLst>
                <a:path w="143" h="134" extrusionOk="0">
                  <a:moveTo>
                    <a:pt x="68" y="1"/>
                  </a:moveTo>
                  <a:cubicBezTo>
                    <a:pt x="50" y="1"/>
                    <a:pt x="33" y="10"/>
                    <a:pt x="21" y="22"/>
                  </a:cubicBezTo>
                  <a:cubicBezTo>
                    <a:pt x="21" y="32"/>
                    <a:pt x="11" y="32"/>
                    <a:pt x="11" y="43"/>
                  </a:cubicBezTo>
                  <a:cubicBezTo>
                    <a:pt x="0" y="52"/>
                    <a:pt x="0" y="63"/>
                    <a:pt x="0" y="73"/>
                  </a:cubicBezTo>
                  <a:cubicBezTo>
                    <a:pt x="0" y="73"/>
                    <a:pt x="0" y="83"/>
                    <a:pt x="11" y="93"/>
                  </a:cubicBezTo>
                  <a:cubicBezTo>
                    <a:pt x="11" y="104"/>
                    <a:pt x="21" y="113"/>
                    <a:pt x="21" y="113"/>
                  </a:cubicBezTo>
                  <a:cubicBezTo>
                    <a:pt x="41" y="134"/>
                    <a:pt x="52" y="134"/>
                    <a:pt x="72" y="134"/>
                  </a:cubicBezTo>
                  <a:lnTo>
                    <a:pt x="102" y="134"/>
                  </a:lnTo>
                  <a:cubicBezTo>
                    <a:pt x="102" y="124"/>
                    <a:pt x="113" y="124"/>
                    <a:pt x="122" y="113"/>
                  </a:cubicBezTo>
                  <a:cubicBezTo>
                    <a:pt x="133" y="104"/>
                    <a:pt x="143" y="83"/>
                    <a:pt x="143" y="73"/>
                  </a:cubicBezTo>
                  <a:cubicBezTo>
                    <a:pt x="143" y="63"/>
                    <a:pt x="133" y="52"/>
                    <a:pt x="133" y="43"/>
                  </a:cubicBezTo>
                  <a:cubicBezTo>
                    <a:pt x="133" y="32"/>
                    <a:pt x="122" y="32"/>
                    <a:pt x="122" y="22"/>
                  </a:cubicBezTo>
                  <a:cubicBezTo>
                    <a:pt x="113" y="12"/>
                    <a:pt x="102" y="12"/>
                    <a:pt x="102" y="12"/>
                  </a:cubicBezTo>
                  <a:cubicBezTo>
                    <a:pt x="91" y="4"/>
                    <a:pt x="79"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7818537" y="314100"/>
              <a:ext cx="23221" cy="1775728"/>
            </a:xfrm>
            <a:custGeom>
              <a:avLst/>
              <a:gdLst/>
              <a:ahLst/>
              <a:cxnLst/>
              <a:rect l="l" t="t" r="r" b="b"/>
              <a:pathLst>
                <a:path w="134" h="10247" extrusionOk="0">
                  <a:moveTo>
                    <a:pt x="62" y="1"/>
                  </a:moveTo>
                  <a:cubicBezTo>
                    <a:pt x="32" y="1"/>
                    <a:pt x="1" y="32"/>
                    <a:pt x="1" y="73"/>
                  </a:cubicBezTo>
                  <a:cubicBezTo>
                    <a:pt x="1" y="113"/>
                    <a:pt x="32" y="134"/>
                    <a:pt x="62" y="134"/>
                  </a:cubicBezTo>
                  <a:cubicBezTo>
                    <a:pt x="103" y="134"/>
                    <a:pt x="134" y="113"/>
                    <a:pt x="134" y="73"/>
                  </a:cubicBezTo>
                  <a:cubicBezTo>
                    <a:pt x="134" y="32"/>
                    <a:pt x="103" y="1"/>
                    <a:pt x="62" y="1"/>
                  </a:cubicBezTo>
                  <a:close/>
                  <a:moveTo>
                    <a:pt x="62" y="673"/>
                  </a:moveTo>
                  <a:cubicBezTo>
                    <a:pt x="32" y="673"/>
                    <a:pt x="1" y="704"/>
                    <a:pt x="1" y="745"/>
                  </a:cubicBezTo>
                  <a:cubicBezTo>
                    <a:pt x="1" y="785"/>
                    <a:pt x="32" y="816"/>
                    <a:pt x="62" y="816"/>
                  </a:cubicBezTo>
                  <a:cubicBezTo>
                    <a:pt x="103" y="816"/>
                    <a:pt x="134" y="785"/>
                    <a:pt x="134" y="745"/>
                  </a:cubicBezTo>
                  <a:cubicBezTo>
                    <a:pt x="134" y="704"/>
                    <a:pt x="103" y="673"/>
                    <a:pt x="62" y="673"/>
                  </a:cubicBezTo>
                  <a:close/>
                  <a:moveTo>
                    <a:pt x="62" y="1356"/>
                  </a:moveTo>
                  <a:cubicBezTo>
                    <a:pt x="32" y="1356"/>
                    <a:pt x="1" y="1386"/>
                    <a:pt x="1" y="1417"/>
                  </a:cubicBezTo>
                  <a:cubicBezTo>
                    <a:pt x="1" y="1458"/>
                    <a:pt x="32" y="1488"/>
                    <a:pt x="62" y="1488"/>
                  </a:cubicBezTo>
                  <a:cubicBezTo>
                    <a:pt x="103" y="1488"/>
                    <a:pt x="134" y="1458"/>
                    <a:pt x="134" y="1417"/>
                  </a:cubicBezTo>
                  <a:cubicBezTo>
                    <a:pt x="134" y="1386"/>
                    <a:pt x="103" y="1356"/>
                    <a:pt x="62" y="1356"/>
                  </a:cubicBezTo>
                  <a:close/>
                  <a:moveTo>
                    <a:pt x="62" y="2028"/>
                  </a:moveTo>
                  <a:cubicBezTo>
                    <a:pt x="32" y="2028"/>
                    <a:pt x="1" y="2058"/>
                    <a:pt x="1" y="2089"/>
                  </a:cubicBezTo>
                  <a:cubicBezTo>
                    <a:pt x="1" y="2130"/>
                    <a:pt x="32" y="2160"/>
                    <a:pt x="62" y="2160"/>
                  </a:cubicBezTo>
                  <a:cubicBezTo>
                    <a:pt x="103" y="2160"/>
                    <a:pt x="134" y="2130"/>
                    <a:pt x="134" y="2089"/>
                  </a:cubicBezTo>
                  <a:cubicBezTo>
                    <a:pt x="134" y="2058"/>
                    <a:pt x="103" y="2028"/>
                    <a:pt x="62" y="2028"/>
                  </a:cubicBezTo>
                  <a:close/>
                  <a:moveTo>
                    <a:pt x="62" y="2700"/>
                  </a:moveTo>
                  <a:cubicBezTo>
                    <a:pt x="32" y="2700"/>
                    <a:pt x="1" y="2730"/>
                    <a:pt x="1" y="2771"/>
                  </a:cubicBezTo>
                  <a:cubicBezTo>
                    <a:pt x="1" y="2802"/>
                    <a:pt x="32" y="2832"/>
                    <a:pt x="62" y="2832"/>
                  </a:cubicBezTo>
                  <a:cubicBezTo>
                    <a:pt x="103" y="2832"/>
                    <a:pt x="134" y="2802"/>
                    <a:pt x="134" y="2771"/>
                  </a:cubicBezTo>
                  <a:cubicBezTo>
                    <a:pt x="134" y="2730"/>
                    <a:pt x="103" y="2700"/>
                    <a:pt x="62" y="2700"/>
                  </a:cubicBezTo>
                  <a:close/>
                  <a:moveTo>
                    <a:pt x="62" y="3372"/>
                  </a:moveTo>
                  <a:cubicBezTo>
                    <a:pt x="32" y="3372"/>
                    <a:pt x="1" y="3402"/>
                    <a:pt x="1" y="3443"/>
                  </a:cubicBezTo>
                  <a:cubicBezTo>
                    <a:pt x="1" y="3474"/>
                    <a:pt x="32" y="3504"/>
                    <a:pt x="62" y="3504"/>
                  </a:cubicBezTo>
                  <a:cubicBezTo>
                    <a:pt x="103" y="3504"/>
                    <a:pt x="134" y="3474"/>
                    <a:pt x="134" y="3443"/>
                  </a:cubicBezTo>
                  <a:cubicBezTo>
                    <a:pt x="134" y="3402"/>
                    <a:pt x="103" y="3372"/>
                    <a:pt x="62" y="3372"/>
                  </a:cubicBezTo>
                  <a:close/>
                  <a:moveTo>
                    <a:pt x="62" y="4044"/>
                  </a:moveTo>
                  <a:cubicBezTo>
                    <a:pt x="32" y="4044"/>
                    <a:pt x="1" y="4075"/>
                    <a:pt x="1" y="4115"/>
                  </a:cubicBezTo>
                  <a:cubicBezTo>
                    <a:pt x="1" y="4156"/>
                    <a:pt x="32" y="4187"/>
                    <a:pt x="62" y="4187"/>
                  </a:cubicBezTo>
                  <a:cubicBezTo>
                    <a:pt x="103" y="4187"/>
                    <a:pt x="134" y="4156"/>
                    <a:pt x="134" y="4115"/>
                  </a:cubicBezTo>
                  <a:cubicBezTo>
                    <a:pt x="134" y="4075"/>
                    <a:pt x="103" y="4044"/>
                    <a:pt x="62" y="4044"/>
                  </a:cubicBezTo>
                  <a:close/>
                  <a:moveTo>
                    <a:pt x="62" y="4717"/>
                  </a:moveTo>
                  <a:cubicBezTo>
                    <a:pt x="32" y="4717"/>
                    <a:pt x="1" y="4757"/>
                    <a:pt x="1" y="4788"/>
                  </a:cubicBezTo>
                  <a:cubicBezTo>
                    <a:pt x="1" y="4828"/>
                    <a:pt x="32" y="4859"/>
                    <a:pt x="62" y="4859"/>
                  </a:cubicBezTo>
                  <a:cubicBezTo>
                    <a:pt x="103" y="4859"/>
                    <a:pt x="134" y="4828"/>
                    <a:pt x="134" y="4788"/>
                  </a:cubicBezTo>
                  <a:cubicBezTo>
                    <a:pt x="134" y="4757"/>
                    <a:pt x="103" y="4717"/>
                    <a:pt x="62" y="4717"/>
                  </a:cubicBezTo>
                  <a:close/>
                  <a:moveTo>
                    <a:pt x="62" y="5399"/>
                  </a:moveTo>
                  <a:cubicBezTo>
                    <a:pt x="32" y="5399"/>
                    <a:pt x="1" y="5430"/>
                    <a:pt x="1" y="5460"/>
                  </a:cubicBezTo>
                  <a:cubicBezTo>
                    <a:pt x="1" y="5500"/>
                    <a:pt x="32" y="5531"/>
                    <a:pt x="62" y="5531"/>
                  </a:cubicBezTo>
                  <a:cubicBezTo>
                    <a:pt x="103" y="5531"/>
                    <a:pt x="134" y="5500"/>
                    <a:pt x="134" y="5460"/>
                  </a:cubicBezTo>
                  <a:cubicBezTo>
                    <a:pt x="134" y="5430"/>
                    <a:pt x="103" y="5399"/>
                    <a:pt x="62" y="5399"/>
                  </a:cubicBezTo>
                  <a:close/>
                  <a:moveTo>
                    <a:pt x="62" y="6071"/>
                  </a:moveTo>
                  <a:cubicBezTo>
                    <a:pt x="32" y="6071"/>
                    <a:pt x="1" y="6102"/>
                    <a:pt x="1" y="6132"/>
                  </a:cubicBezTo>
                  <a:cubicBezTo>
                    <a:pt x="1" y="6173"/>
                    <a:pt x="32" y="6204"/>
                    <a:pt x="62" y="6204"/>
                  </a:cubicBezTo>
                  <a:cubicBezTo>
                    <a:pt x="103" y="6204"/>
                    <a:pt x="134" y="6173"/>
                    <a:pt x="134" y="6132"/>
                  </a:cubicBezTo>
                  <a:cubicBezTo>
                    <a:pt x="134" y="6102"/>
                    <a:pt x="103" y="6071"/>
                    <a:pt x="62" y="6071"/>
                  </a:cubicBezTo>
                  <a:close/>
                  <a:moveTo>
                    <a:pt x="62" y="6743"/>
                  </a:moveTo>
                  <a:cubicBezTo>
                    <a:pt x="32" y="6743"/>
                    <a:pt x="1" y="6774"/>
                    <a:pt x="1" y="6815"/>
                  </a:cubicBezTo>
                  <a:cubicBezTo>
                    <a:pt x="1" y="6845"/>
                    <a:pt x="32" y="6876"/>
                    <a:pt x="62" y="6876"/>
                  </a:cubicBezTo>
                  <a:cubicBezTo>
                    <a:pt x="103" y="6876"/>
                    <a:pt x="134" y="6845"/>
                    <a:pt x="134" y="6815"/>
                  </a:cubicBezTo>
                  <a:cubicBezTo>
                    <a:pt x="134" y="6774"/>
                    <a:pt x="103" y="6743"/>
                    <a:pt x="62" y="6743"/>
                  </a:cubicBezTo>
                  <a:close/>
                  <a:moveTo>
                    <a:pt x="62" y="7415"/>
                  </a:moveTo>
                  <a:cubicBezTo>
                    <a:pt x="32" y="7415"/>
                    <a:pt x="1" y="7446"/>
                    <a:pt x="1" y="7487"/>
                  </a:cubicBezTo>
                  <a:cubicBezTo>
                    <a:pt x="1" y="7528"/>
                    <a:pt x="32" y="7548"/>
                    <a:pt x="62" y="7548"/>
                  </a:cubicBezTo>
                  <a:cubicBezTo>
                    <a:pt x="103" y="7548"/>
                    <a:pt x="134" y="7528"/>
                    <a:pt x="134" y="7487"/>
                  </a:cubicBezTo>
                  <a:cubicBezTo>
                    <a:pt x="134" y="7446"/>
                    <a:pt x="103" y="7415"/>
                    <a:pt x="62" y="7415"/>
                  </a:cubicBezTo>
                  <a:close/>
                  <a:moveTo>
                    <a:pt x="62" y="8087"/>
                  </a:moveTo>
                  <a:cubicBezTo>
                    <a:pt x="32" y="8087"/>
                    <a:pt x="1" y="8118"/>
                    <a:pt x="1" y="8159"/>
                  </a:cubicBezTo>
                  <a:cubicBezTo>
                    <a:pt x="1" y="8200"/>
                    <a:pt x="32" y="8230"/>
                    <a:pt x="62" y="8230"/>
                  </a:cubicBezTo>
                  <a:cubicBezTo>
                    <a:pt x="103" y="8230"/>
                    <a:pt x="134" y="8200"/>
                    <a:pt x="134" y="8159"/>
                  </a:cubicBezTo>
                  <a:cubicBezTo>
                    <a:pt x="134" y="8118"/>
                    <a:pt x="103" y="8087"/>
                    <a:pt x="62" y="8087"/>
                  </a:cubicBezTo>
                  <a:close/>
                  <a:moveTo>
                    <a:pt x="62" y="8770"/>
                  </a:moveTo>
                  <a:cubicBezTo>
                    <a:pt x="32" y="8770"/>
                    <a:pt x="1" y="8800"/>
                    <a:pt x="1" y="8831"/>
                  </a:cubicBezTo>
                  <a:cubicBezTo>
                    <a:pt x="1" y="8872"/>
                    <a:pt x="32" y="8902"/>
                    <a:pt x="62" y="8902"/>
                  </a:cubicBezTo>
                  <a:cubicBezTo>
                    <a:pt x="103" y="8902"/>
                    <a:pt x="134" y="8872"/>
                    <a:pt x="134" y="8831"/>
                  </a:cubicBezTo>
                  <a:cubicBezTo>
                    <a:pt x="134" y="8800"/>
                    <a:pt x="103" y="8770"/>
                    <a:pt x="62" y="8770"/>
                  </a:cubicBezTo>
                  <a:close/>
                  <a:moveTo>
                    <a:pt x="62" y="9442"/>
                  </a:moveTo>
                  <a:cubicBezTo>
                    <a:pt x="32" y="9442"/>
                    <a:pt x="1" y="9472"/>
                    <a:pt x="1" y="9503"/>
                  </a:cubicBezTo>
                  <a:cubicBezTo>
                    <a:pt x="1" y="9544"/>
                    <a:pt x="32" y="9574"/>
                    <a:pt x="62" y="9574"/>
                  </a:cubicBezTo>
                  <a:cubicBezTo>
                    <a:pt x="103" y="9574"/>
                    <a:pt x="134" y="9544"/>
                    <a:pt x="134" y="9503"/>
                  </a:cubicBezTo>
                  <a:cubicBezTo>
                    <a:pt x="134" y="9472"/>
                    <a:pt x="103" y="9442"/>
                    <a:pt x="62" y="9442"/>
                  </a:cubicBezTo>
                  <a:close/>
                  <a:moveTo>
                    <a:pt x="62" y="10114"/>
                  </a:moveTo>
                  <a:cubicBezTo>
                    <a:pt x="32" y="10114"/>
                    <a:pt x="1" y="10145"/>
                    <a:pt x="1" y="10185"/>
                  </a:cubicBezTo>
                  <a:cubicBezTo>
                    <a:pt x="1" y="10216"/>
                    <a:pt x="32" y="10246"/>
                    <a:pt x="62" y="10246"/>
                  </a:cubicBezTo>
                  <a:cubicBezTo>
                    <a:pt x="103" y="10246"/>
                    <a:pt x="134" y="10216"/>
                    <a:pt x="134" y="10185"/>
                  </a:cubicBezTo>
                  <a:cubicBezTo>
                    <a:pt x="134" y="10145"/>
                    <a:pt x="103" y="10114"/>
                    <a:pt x="62" y="101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6237225" y="1856764"/>
              <a:ext cx="1124495" cy="473089"/>
            </a:xfrm>
            <a:custGeom>
              <a:avLst/>
              <a:gdLst/>
              <a:ahLst/>
              <a:cxnLst/>
              <a:rect l="l" t="t" r="r" b="b"/>
              <a:pathLst>
                <a:path w="6489" h="2730" extrusionOk="0">
                  <a:moveTo>
                    <a:pt x="0" y="0"/>
                  </a:moveTo>
                  <a:cubicBezTo>
                    <a:pt x="0" y="0"/>
                    <a:pt x="439" y="2729"/>
                    <a:pt x="3035" y="2729"/>
                  </a:cubicBezTo>
                  <a:cubicBezTo>
                    <a:pt x="5643" y="2729"/>
                    <a:pt x="6488" y="0"/>
                    <a:pt x="6488" y="0"/>
                  </a:cubicBezTo>
                  <a:close/>
                </a:path>
              </a:pathLst>
            </a:custGeom>
            <a:solidFill>
              <a:srgbClr val="E9A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6237225" y="1856764"/>
              <a:ext cx="1124495" cy="473089"/>
            </a:xfrm>
            <a:custGeom>
              <a:avLst/>
              <a:gdLst/>
              <a:ahLst/>
              <a:cxnLst/>
              <a:rect l="l" t="t" r="r" b="b"/>
              <a:pathLst>
                <a:path w="6489" h="2730" extrusionOk="0">
                  <a:moveTo>
                    <a:pt x="0" y="0"/>
                  </a:moveTo>
                  <a:cubicBezTo>
                    <a:pt x="0" y="0"/>
                    <a:pt x="72" y="459"/>
                    <a:pt x="337" y="988"/>
                  </a:cubicBezTo>
                  <a:cubicBezTo>
                    <a:pt x="357" y="1039"/>
                    <a:pt x="388" y="1100"/>
                    <a:pt x="418" y="1151"/>
                  </a:cubicBezTo>
                  <a:cubicBezTo>
                    <a:pt x="571" y="1436"/>
                    <a:pt x="785" y="1742"/>
                    <a:pt x="1070" y="2007"/>
                  </a:cubicBezTo>
                  <a:cubicBezTo>
                    <a:pt x="1111" y="2048"/>
                    <a:pt x="1152" y="2078"/>
                    <a:pt x="1202" y="2118"/>
                  </a:cubicBezTo>
                  <a:cubicBezTo>
                    <a:pt x="1202" y="2118"/>
                    <a:pt x="1213" y="2129"/>
                    <a:pt x="1223" y="2129"/>
                  </a:cubicBezTo>
                  <a:cubicBezTo>
                    <a:pt x="1243" y="2149"/>
                    <a:pt x="1274" y="2170"/>
                    <a:pt x="1294" y="2190"/>
                  </a:cubicBezTo>
                  <a:cubicBezTo>
                    <a:pt x="1304" y="2200"/>
                    <a:pt x="1315" y="2200"/>
                    <a:pt x="1315" y="2210"/>
                  </a:cubicBezTo>
                  <a:cubicBezTo>
                    <a:pt x="1365" y="2241"/>
                    <a:pt x="1406" y="2272"/>
                    <a:pt x="1457" y="2302"/>
                  </a:cubicBezTo>
                  <a:cubicBezTo>
                    <a:pt x="1620" y="2404"/>
                    <a:pt x="1793" y="2496"/>
                    <a:pt x="1987" y="2557"/>
                  </a:cubicBezTo>
                  <a:cubicBezTo>
                    <a:pt x="2017" y="2577"/>
                    <a:pt x="2048" y="2587"/>
                    <a:pt x="2078" y="2597"/>
                  </a:cubicBezTo>
                  <a:cubicBezTo>
                    <a:pt x="2109" y="2597"/>
                    <a:pt x="2129" y="2607"/>
                    <a:pt x="2150" y="2618"/>
                  </a:cubicBezTo>
                  <a:cubicBezTo>
                    <a:pt x="2231" y="2638"/>
                    <a:pt x="2313" y="2659"/>
                    <a:pt x="2394" y="2668"/>
                  </a:cubicBezTo>
                  <a:cubicBezTo>
                    <a:pt x="2445" y="2689"/>
                    <a:pt x="2506" y="2689"/>
                    <a:pt x="2567" y="2699"/>
                  </a:cubicBezTo>
                  <a:cubicBezTo>
                    <a:pt x="2639" y="2709"/>
                    <a:pt x="2710" y="2720"/>
                    <a:pt x="2781" y="2720"/>
                  </a:cubicBezTo>
                  <a:cubicBezTo>
                    <a:pt x="2791" y="2729"/>
                    <a:pt x="2802" y="2729"/>
                    <a:pt x="2811" y="2729"/>
                  </a:cubicBezTo>
                  <a:lnTo>
                    <a:pt x="3270" y="2729"/>
                  </a:lnTo>
                  <a:cubicBezTo>
                    <a:pt x="3280" y="2729"/>
                    <a:pt x="3290" y="2729"/>
                    <a:pt x="3300" y="2720"/>
                  </a:cubicBezTo>
                  <a:cubicBezTo>
                    <a:pt x="3372" y="2720"/>
                    <a:pt x="3443" y="2709"/>
                    <a:pt x="3504" y="2699"/>
                  </a:cubicBezTo>
                  <a:cubicBezTo>
                    <a:pt x="3565" y="2699"/>
                    <a:pt x="3626" y="2689"/>
                    <a:pt x="3687" y="2679"/>
                  </a:cubicBezTo>
                  <a:cubicBezTo>
                    <a:pt x="3769" y="2659"/>
                    <a:pt x="3850" y="2638"/>
                    <a:pt x="3922" y="2618"/>
                  </a:cubicBezTo>
                  <a:cubicBezTo>
                    <a:pt x="3952" y="2618"/>
                    <a:pt x="3972" y="2607"/>
                    <a:pt x="4003" y="2597"/>
                  </a:cubicBezTo>
                  <a:cubicBezTo>
                    <a:pt x="4024" y="2587"/>
                    <a:pt x="4054" y="2577"/>
                    <a:pt x="4085" y="2567"/>
                  </a:cubicBezTo>
                  <a:cubicBezTo>
                    <a:pt x="4319" y="2496"/>
                    <a:pt x="4533" y="2394"/>
                    <a:pt x="4726" y="2281"/>
                  </a:cubicBezTo>
                  <a:cubicBezTo>
                    <a:pt x="4777" y="2251"/>
                    <a:pt x="4818" y="2220"/>
                    <a:pt x="4869" y="2190"/>
                  </a:cubicBezTo>
                  <a:cubicBezTo>
                    <a:pt x="4879" y="2180"/>
                    <a:pt x="4889" y="2180"/>
                    <a:pt x="4900" y="2170"/>
                  </a:cubicBezTo>
                  <a:cubicBezTo>
                    <a:pt x="4920" y="2149"/>
                    <a:pt x="4950" y="2139"/>
                    <a:pt x="4970" y="2118"/>
                  </a:cubicBezTo>
                  <a:cubicBezTo>
                    <a:pt x="4981" y="2109"/>
                    <a:pt x="4991" y="2098"/>
                    <a:pt x="5001" y="2098"/>
                  </a:cubicBezTo>
                  <a:cubicBezTo>
                    <a:pt x="5042" y="2057"/>
                    <a:pt x="5093" y="2027"/>
                    <a:pt x="5133" y="1986"/>
                  </a:cubicBezTo>
                  <a:cubicBezTo>
                    <a:pt x="5490" y="1701"/>
                    <a:pt x="5765" y="1365"/>
                    <a:pt x="5969" y="1049"/>
                  </a:cubicBezTo>
                  <a:cubicBezTo>
                    <a:pt x="6009" y="998"/>
                    <a:pt x="6040" y="948"/>
                    <a:pt x="6070" y="896"/>
                  </a:cubicBezTo>
                  <a:cubicBezTo>
                    <a:pt x="6366" y="407"/>
                    <a:pt x="6488" y="0"/>
                    <a:pt x="6488"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6539104" y="1993146"/>
              <a:ext cx="10744" cy="11957"/>
            </a:xfrm>
            <a:custGeom>
              <a:avLst/>
              <a:gdLst/>
              <a:ahLst/>
              <a:cxnLst/>
              <a:rect l="l" t="t" r="r" b="b"/>
              <a:pathLst>
                <a:path w="62" h="69" extrusionOk="0">
                  <a:moveTo>
                    <a:pt x="32" y="0"/>
                  </a:moveTo>
                  <a:cubicBezTo>
                    <a:pt x="23" y="0"/>
                    <a:pt x="16" y="3"/>
                    <a:pt x="10" y="7"/>
                  </a:cubicBezTo>
                  <a:cubicBezTo>
                    <a:pt x="0" y="18"/>
                    <a:pt x="0" y="28"/>
                    <a:pt x="0" y="38"/>
                  </a:cubicBezTo>
                  <a:cubicBezTo>
                    <a:pt x="0" y="48"/>
                    <a:pt x="0" y="48"/>
                    <a:pt x="10" y="59"/>
                  </a:cubicBezTo>
                  <a:cubicBezTo>
                    <a:pt x="10" y="69"/>
                    <a:pt x="21" y="69"/>
                    <a:pt x="31" y="69"/>
                  </a:cubicBezTo>
                  <a:cubicBezTo>
                    <a:pt x="41" y="69"/>
                    <a:pt x="51" y="69"/>
                    <a:pt x="62" y="59"/>
                  </a:cubicBezTo>
                  <a:lnTo>
                    <a:pt x="62" y="38"/>
                  </a:lnTo>
                  <a:lnTo>
                    <a:pt x="62" y="7"/>
                  </a:lnTo>
                  <a:cubicBezTo>
                    <a:pt x="51" y="3"/>
                    <a:pt x="41" y="0"/>
                    <a:pt x="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6593692" y="2048254"/>
              <a:ext cx="121998" cy="122691"/>
            </a:xfrm>
            <a:custGeom>
              <a:avLst/>
              <a:gdLst/>
              <a:ahLst/>
              <a:cxnLst/>
              <a:rect l="l" t="t" r="r" b="b"/>
              <a:pathLst>
                <a:path w="704" h="708" extrusionOk="0">
                  <a:moveTo>
                    <a:pt x="33" y="0"/>
                  </a:moveTo>
                  <a:cubicBezTo>
                    <a:pt x="24" y="0"/>
                    <a:pt x="16" y="5"/>
                    <a:pt x="11" y="15"/>
                  </a:cubicBezTo>
                  <a:cubicBezTo>
                    <a:pt x="1" y="26"/>
                    <a:pt x="1" y="46"/>
                    <a:pt x="11" y="56"/>
                  </a:cubicBezTo>
                  <a:cubicBezTo>
                    <a:pt x="21" y="67"/>
                    <a:pt x="21" y="67"/>
                    <a:pt x="32" y="67"/>
                  </a:cubicBezTo>
                  <a:cubicBezTo>
                    <a:pt x="41" y="67"/>
                    <a:pt x="52" y="67"/>
                    <a:pt x="62" y="56"/>
                  </a:cubicBezTo>
                  <a:cubicBezTo>
                    <a:pt x="72" y="46"/>
                    <a:pt x="72" y="26"/>
                    <a:pt x="62" y="15"/>
                  </a:cubicBezTo>
                  <a:cubicBezTo>
                    <a:pt x="52" y="5"/>
                    <a:pt x="41" y="0"/>
                    <a:pt x="33" y="0"/>
                  </a:cubicBezTo>
                  <a:close/>
                  <a:moveTo>
                    <a:pt x="349" y="316"/>
                  </a:moveTo>
                  <a:cubicBezTo>
                    <a:pt x="340" y="316"/>
                    <a:pt x="332" y="321"/>
                    <a:pt x="327" y="331"/>
                  </a:cubicBezTo>
                  <a:cubicBezTo>
                    <a:pt x="317" y="331"/>
                    <a:pt x="317" y="341"/>
                    <a:pt x="317" y="352"/>
                  </a:cubicBezTo>
                  <a:cubicBezTo>
                    <a:pt x="317" y="362"/>
                    <a:pt x="317" y="372"/>
                    <a:pt x="327" y="372"/>
                  </a:cubicBezTo>
                  <a:cubicBezTo>
                    <a:pt x="337" y="382"/>
                    <a:pt x="337" y="382"/>
                    <a:pt x="347" y="382"/>
                  </a:cubicBezTo>
                  <a:cubicBezTo>
                    <a:pt x="358" y="382"/>
                    <a:pt x="367" y="382"/>
                    <a:pt x="378" y="372"/>
                  </a:cubicBezTo>
                  <a:cubicBezTo>
                    <a:pt x="378" y="372"/>
                    <a:pt x="388" y="362"/>
                    <a:pt x="388" y="352"/>
                  </a:cubicBezTo>
                  <a:cubicBezTo>
                    <a:pt x="388" y="341"/>
                    <a:pt x="378" y="331"/>
                    <a:pt x="378" y="331"/>
                  </a:cubicBezTo>
                  <a:cubicBezTo>
                    <a:pt x="368" y="321"/>
                    <a:pt x="358" y="316"/>
                    <a:pt x="349" y="316"/>
                  </a:cubicBezTo>
                  <a:close/>
                  <a:moveTo>
                    <a:pt x="664" y="639"/>
                  </a:moveTo>
                  <a:cubicBezTo>
                    <a:pt x="655" y="639"/>
                    <a:pt x="648" y="642"/>
                    <a:pt x="643" y="647"/>
                  </a:cubicBezTo>
                  <a:cubicBezTo>
                    <a:pt x="632" y="657"/>
                    <a:pt x="632" y="657"/>
                    <a:pt x="632" y="667"/>
                  </a:cubicBezTo>
                  <a:cubicBezTo>
                    <a:pt x="632" y="678"/>
                    <a:pt x="632" y="687"/>
                    <a:pt x="643" y="698"/>
                  </a:cubicBezTo>
                  <a:cubicBezTo>
                    <a:pt x="653" y="698"/>
                    <a:pt x="653" y="708"/>
                    <a:pt x="663" y="708"/>
                  </a:cubicBezTo>
                  <a:cubicBezTo>
                    <a:pt x="673" y="708"/>
                    <a:pt x="684" y="698"/>
                    <a:pt x="693" y="698"/>
                  </a:cubicBezTo>
                  <a:cubicBezTo>
                    <a:pt x="693" y="687"/>
                    <a:pt x="704" y="678"/>
                    <a:pt x="704" y="667"/>
                  </a:cubicBezTo>
                  <a:cubicBezTo>
                    <a:pt x="704" y="657"/>
                    <a:pt x="693" y="657"/>
                    <a:pt x="693" y="647"/>
                  </a:cubicBezTo>
                  <a:cubicBezTo>
                    <a:pt x="683" y="642"/>
                    <a:pt x="673" y="639"/>
                    <a:pt x="664" y="6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6757975" y="2213576"/>
              <a:ext cx="12477" cy="12130"/>
            </a:xfrm>
            <a:custGeom>
              <a:avLst/>
              <a:gdLst/>
              <a:ahLst/>
              <a:cxnLst/>
              <a:rect l="l" t="t" r="r" b="b"/>
              <a:pathLst>
                <a:path w="72" h="70" extrusionOk="0">
                  <a:moveTo>
                    <a:pt x="32" y="1"/>
                  </a:moveTo>
                  <a:cubicBezTo>
                    <a:pt x="23" y="1"/>
                    <a:pt x="15" y="4"/>
                    <a:pt x="10" y="9"/>
                  </a:cubicBezTo>
                  <a:cubicBezTo>
                    <a:pt x="0" y="19"/>
                    <a:pt x="0" y="29"/>
                    <a:pt x="0" y="29"/>
                  </a:cubicBezTo>
                  <a:cubicBezTo>
                    <a:pt x="0" y="39"/>
                    <a:pt x="0" y="50"/>
                    <a:pt x="10" y="59"/>
                  </a:cubicBezTo>
                  <a:cubicBezTo>
                    <a:pt x="10" y="59"/>
                    <a:pt x="21" y="70"/>
                    <a:pt x="30" y="70"/>
                  </a:cubicBezTo>
                  <a:cubicBezTo>
                    <a:pt x="41" y="70"/>
                    <a:pt x="51" y="59"/>
                    <a:pt x="61" y="59"/>
                  </a:cubicBezTo>
                  <a:cubicBezTo>
                    <a:pt x="61" y="50"/>
                    <a:pt x="71" y="39"/>
                    <a:pt x="71" y="29"/>
                  </a:cubicBezTo>
                  <a:cubicBezTo>
                    <a:pt x="71" y="29"/>
                    <a:pt x="61" y="19"/>
                    <a:pt x="61" y="9"/>
                  </a:cubicBezTo>
                  <a:cubicBezTo>
                    <a:pt x="51" y="4"/>
                    <a:pt x="41"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6812562" y="2048254"/>
              <a:ext cx="121998" cy="122691"/>
            </a:xfrm>
            <a:custGeom>
              <a:avLst/>
              <a:gdLst/>
              <a:ahLst/>
              <a:cxnLst/>
              <a:rect l="l" t="t" r="r" b="b"/>
              <a:pathLst>
                <a:path w="704" h="708" extrusionOk="0">
                  <a:moveTo>
                    <a:pt x="664" y="0"/>
                  </a:moveTo>
                  <a:cubicBezTo>
                    <a:pt x="655" y="0"/>
                    <a:pt x="648" y="5"/>
                    <a:pt x="643" y="15"/>
                  </a:cubicBezTo>
                  <a:cubicBezTo>
                    <a:pt x="632" y="15"/>
                    <a:pt x="632" y="26"/>
                    <a:pt x="632" y="36"/>
                  </a:cubicBezTo>
                  <a:cubicBezTo>
                    <a:pt x="632" y="46"/>
                    <a:pt x="632" y="56"/>
                    <a:pt x="643" y="56"/>
                  </a:cubicBezTo>
                  <a:cubicBezTo>
                    <a:pt x="652" y="67"/>
                    <a:pt x="663" y="67"/>
                    <a:pt x="663" y="67"/>
                  </a:cubicBezTo>
                  <a:cubicBezTo>
                    <a:pt x="673" y="67"/>
                    <a:pt x="683" y="67"/>
                    <a:pt x="693" y="56"/>
                  </a:cubicBezTo>
                  <a:cubicBezTo>
                    <a:pt x="693" y="56"/>
                    <a:pt x="704" y="46"/>
                    <a:pt x="704" y="36"/>
                  </a:cubicBezTo>
                  <a:cubicBezTo>
                    <a:pt x="704" y="26"/>
                    <a:pt x="693" y="15"/>
                    <a:pt x="693" y="15"/>
                  </a:cubicBezTo>
                  <a:cubicBezTo>
                    <a:pt x="683" y="5"/>
                    <a:pt x="673" y="0"/>
                    <a:pt x="664" y="0"/>
                  </a:cubicBezTo>
                  <a:close/>
                  <a:moveTo>
                    <a:pt x="349" y="316"/>
                  </a:moveTo>
                  <a:cubicBezTo>
                    <a:pt x="340" y="316"/>
                    <a:pt x="332" y="321"/>
                    <a:pt x="327" y="331"/>
                  </a:cubicBezTo>
                  <a:cubicBezTo>
                    <a:pt x="317" y="331"/>
                    <a:pt x="317" y="341"/>
                    <a:pt x="317" y="352"/>
                  </a:cubicBezTo>
                  <a:cubicBezTo>
                    <a:pt x="317" y="362"/>
                    <a:pt x="317" y="372"/>
                    <a:pt x="327" y="372"/>
                  </a:cubicBezTo>
                  <a:cubicBezTo>
                    <a:pt x="337" y="382"/>
                    <a:pt x="337" y="382"/>
                    <a:pt x="347" y="382"/>
                  </a:cubicBezTo>
                  <a:cubicBezTo>
                    <a:pt x="357" y="382"/>
                    <a:pt x="367" y="382"/>
                    <a:pt x="378" y="372"/>
                  </a:cubicBezTo>
                  <a:cubicBezTo>
                    <a:pt x="378" y="372"/>
                    <a:pt x="388" y="362"/>
                    <a:pt x="388" y="352"/>
                  </a:cubicBezTo>
                  <a:cubicBezTo>
                    <a:pt x="388" y="341"/>
                    <a:pt x="378" y="331"/>
                    <a:pt x="378" y="331"/>
                  </a:cubicBezTo>
                  <a:cubicBezTo>
                    <a:pt x="368" y="321"/>
                    <a:pt x="357" y="316"/>
                    <a:pt x="349" y="316"/>
                  </a:cubicBezTo>
                  <a:close/>
                  <a:moveTo>
                    <a:pt x="32" y="639"/>
                  </a:moveTo>
                  <a:cubicBezTo>
                    <a:pt x="24" y="639"/>
                    <a:pt x="16" y="642"/>
                    <a:pt x="11" y="647"/>
                  </a:cubicBezTo>
                  <a:cubicBezTo>
                    <a:pt x="1" y="657"/>
                    <a:pt x="1" y="678"/>
                    <a:pt x="11" y="698"/>
                  </a:cubicBezTo>
                  <a:cubicBezTo>
                    <a:pt x="21" y="698"/>
                    <a:pt x="32" y="708"/>
                    <a:pt x="32" y="708"/>
                  </a:cubicBezTo>
                  <a:cubicBezTo>
                    <a:pt x="41" y="708"/>
                    <a:pt x="52" y="698"/>
                    <a:pt x="62" y="698"/>
                  </a:cubicBezTo>
                  <a:cubicBezTo>
                    <a:pt x="72" y="678"/>
                    <a:pt x="72" y="657"/>
                    <a:pt x="62" y="647"/>
                  </a:cubicBezTo>
                  <a:cubicBezTo>
                    <a:pt x="52" y="642"/>
                    <a:pt x="41" y="639"/>
                    <a:pt x="32" y="6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6976846" y="1993146"/>
              <a:ext cx="12477" cy="11957"/>
            </a:xfrm>
            <a:custGeom>
              <a:avLst/>
              <a:gdLst/>
              <a:ahLst/>
              <a:cxnLst/>
              <a:rect l="l" t="t" r="r" b="b"/>
              <a:pathLst>
                <a:path w="72" h="69" extrusionOk="0">
                  <a:moveTo>
                    <a:pt x="36" y="0"/>
                  </a:moveTo>
                  <a:cubicBezTo>
                    <a:pt x="25" y="0"/>
                    <a:pt x="15" y="3"/>
                    <a:pt x="10" y="7"/>
                  </a:cubicBezTo>
                  <a:cubicBezTo>
                    <a:pt x="0" y="18"/>
                    <a:pt x="0" y="28"/>
                    <a:pt x="0" y="38"/>
                  </a:cubicBezTo>
                  <a:lnTo>
                    <a:pt x="0" y="48"/>
                  </a:lnTo>
                  <a:cubicBezTo>
                    <a:pt x="10" y="48"/>
                    <a:pt x="10" y="59"/>
                    <a:pt x="10" y="59"/>
                  </a:cubicBezTo>
                  <a:cubicBezTo>
                    <a:pt x="21" y="69"/>
                    <a:pt x="30" y="69"/>
                    <a:pt x="30" y="69"/>
                  </a:cubicBezTo>
                  <a:cubicBezTo>
                    <a:pt x="41" y="69"/>
                    <a:pt x="51" y="69"/>
                    <a:pt x="61" y="59"/>
                  </a:cubicBezTo>
                  <a:cubicBezTo>
                    <a:pt x="61" y="48"/>
                    <a:pt x="71" y="48"/>
                    <a:pt x="71" y="38"/>
                  </a:cubicBezTo>
                  <a:cubicBezTo>
                    <a:pt x="71" y="28"/>
                    <a:pt x="61" y="18"/>
                    <a:pt x="61" y="7"/>
                  </a:cubicBezTo>
                  <a:cubicBezTo>
                    <a:pt x="56" y="3"/>
                    <a:pt x="46"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a:off x="6389031" y="1914991"/>
              <a:ext cx="750357" cy="393721"/>
            </a:xfrm>
            <a:custGeom>
              <a:avLst/>
              <a:gdLst/>
              <a:ahLst/>
              <a:cxnLst/>
              <a:rect l="l" t="t" r="r" b="b"/>
              <a:pathLst>
                <a:path w="4330" h="2272" extrusionOk="0">
                  <a:moveTo>
                    <a:pt x="92" y="1"/>
                  </a:moveTo>
                  <a:lnTo>
                    <a:pt x="0" y="92"/>
                  </a:lnTo>
                  <a:lnTo>
                    <a:pt x="2159" y="2271"/>
                  </a:lnTo>
                  <a:lnTo>
                    <a:pt x="4329" y="92"/>
                  </a:lnTo>
                  <a:lnTo>
                    <a:pt x="4237" y="1"/>
                  </a:lnTo>
                  <a:lnTo>
                    <a:pt x="2159" y="2078"/>
                  </a:lnTo>
                  <a:lnTo>
                    <a:pt x="92"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a:off x="6586760" y="1957274"/>
              <a:ext cx="352997" cy="194434"/>
            </a:xfrm>
            <a:custGeom>
              <a:avLst/>
              <a:gdLst/>
              <a:ahLst/>
              <a:cxnLst/>
              <a:rect l="l" t="t" r="r" b="b"/>
              <a:pathLst>
                <a:path w="2037" h="1122" extrusionOk="0">
                  <a:moveTo>
                    <a:pt x="102" y="1"/>
                  </a:moveTo>
                  <a:lnTo>
                    <a:pt x="0" y="103"/>
                  </a:lnTo>
                  <a:lnTo>
                    <a:pt x="1018" y="1121"/>
                  </a:lnTo>
                  <a:lnTo>
                    <a:pt x="2037" y="103"/>
                  </a:lnTo>
                  <a:lnTo>
                    <a:pt x="1946" y="1"/>
                  </a:lnTo>
                  <a:lnTo>
                    <a:pt x="1018" y="927"/>
                  </a:lnTo>
                  <a:lnTo>
                    <a:pt x="1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6916712" y="2012035"/>
              <a:ext cx="372579" cy="298410"/>
            </a:xfrm>
            <a:custGeom>
              <a:avLst/>
              <a:gdLst/>
              <a:ahLst/>
              <a:cxnLst/>
              <a:rect l="l" t="t" r="r" b="b"/>
              <a:pathLst>
                <a:path w="2150" h="1722" extrusionOk="0">
                  <a:moveTo>
                    <a:pt x="2149" y="0"/>
                  </a:moveTo>
                  <a:cubicBezTo>
                    <a:pt x="1579" y="122"/>
                    <a:pt x="1049" y="418"/>
                    <a:pt x="622" y="856"/>
                  </a:cubicBezTo>
                  <a:cubicBezTo>
                    <a:pt x="357" y="1111"/>
                    <a:pt x="153" y="1406"/>
                    <a:pt x="1" y="1722"/>
                  </a:cubicBezTo>
                  <a:cubicBezTo>
                    <a:pt x="31" y="1722"/>
                    <a:pt x="51" y="1711"/>
                    <a:pt x="82" y="1701"/>
                  </a:cubicBezTo>
                  <a:cubicBezTo>
                    <a:pt x="103" y="1691"/>
                    <a:pt x="133" y="1681"/>
                    <a:pt x="164" y="1671"/>
                  </a:cubicBezTo>
                  <a:cubicBezTo>
                    <a:pt x="306" y="1406"/>
                    <a:pt x="490" y="1161"/>
                    <a:pt x="714" y="937"/>
                  </a:cubicBezTo>
                  <a:cubicBezTo>
                    <a:pt x="1090" y="561"/>
                    <a:pt x="1559" y="285"/>
                    <a:pt x="2048" y="153"/>
                  </a:cubicBezTo>
                  <a:cubicBezTo>
                    <a:pt x="2088" y="102"/>
                    <a:pt x="2119" y="52"/>
                    <a:pt x="214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6295452" y="2027978"/>
              <a:ext cx="314353" cy="282467"/>
            </a:xfrm>
            <a:custGeom>
              <a:avLst/>
              <a:gdLst/>
              <a:ahLst/>
              <a:cxnLst/>
              <a:rect l="l" t="t" r="r" b="b"/>
              <a:pathLst>
                <a:path w="1814" h="1630" extrusionOk="0">
                  <a:moveTo>
                    <a:pt x="1" y="0"/>
                  </a:moveTo>
                  <a:cubicBezTo>
                    <a:pt x="21" y="51"/>
                    <a:pt x="52" y="112"/>
                    <a:pt x="82" y="163"/>
                  </a:cubicBezTo>
                  <a:cubicBezTo>
                    <a:pt x="459" y="316"/>
                    <a:pt x="805" y="550"/>
                    <a:pt x="1111" y="845"/>
                  </a:cubicBezTo>
                  <a:cubicBezTo>
                    <a:pt x="1325" y="1069"/>
                    <a:pt x="1508" y="1314"/>
                    <a:pt x="1651" y="1569"/>
                  </a:cubicBezTo>
                  <a:cubicBezTo>
                    <a:pt x="1681" y="1589"/>
                    <a:pt x="1712" y="1599"/>
                    <a:pt x="1742" y="1609"/>
                  </a:cubicBezTo>
                  <a:cubicBezTo>
                    <a:pt x="1773" y="1609"/>
                    <a:pt x="1793" y="1619"/>
                    <a:pt x="1814" y="1630"/>
                  </a:cubicBezTo>
                  <a:cubicBezTo>
                    <a:pt x="1661" y="1314"/>
                    <a:pt x="1457" y="1019"/>
                    <a:pt x="1203" y="764"/>
                  </a:cubicBezTo>
                  <a:cubicBezTo>
                    <a:pt x="846" y="417"/>
                    <a:pt x="439" y="153"/>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6237225" y="1690748"/>
              <a:ext cx="1124495" cy="333761"/>
            </a:xfrm>
            <a:custGeom>
              <a:avLst/>
              <a:gdLst/>
              <a:ahLst/>
              <a:cxnLst/>
              <a:rect l="l" t="t" r="r" b="b"/>
              <a:pathLst>
                <a:path w="6489" h="1926" extrusionOk="0">
                  <a:moveTo>
                    <a:pt x="2842" y="1"/>
                  </a:moveTo>
                  <a:cubicBezTo>
                    <a:pt x="1274" y="1"/>
                    <a:pt x="0" y="428"/>
                    <a:pt x="0" y="958"/>
                  </a:cubicBezTo>
                  <a:cubicBezTo>
                    <a:pt x="0" y="1498"/>
                    <a:pt x="1274" y="1926"/>
                    <a:pt x="2842" y="1926"/>
                  </a:cubicBezTo>
                  <a:cubicBezTo>
                    <a:pt x="5744" y="1926"/>
                    <a:pt x="6488" y="958"/>
                    <a:pt x="6488" y="958"/>
                  </a:cubicBezTo>
                  <a:cubicBezTo>
                    <a:pt x="6488" y="958"/>
                    <a:pt x="5683" y="1"/>
                    <a:pt x="2842" y="1"/>
                  </a:cubicBezTo>
                  <a:close/>
                </a:path>
              </a:pathLst>
            </a:custGeom>
            <a:solidFill>
              <a:srgbClr val="561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p:cNvSpPr/>
            <p:nvPr/>
          </p:nvSpPr>
          <p:spPr>
            <a:xfrm>
              <a:off x="6237225" y="1690748"/>
              <a:ext cx="1124495" cy="233252"/>
            </a:xfrm>
            <a:custGeom>
              <a:avLst/>
              <a:gdLst/>
              <a:ahLst/>
              <a:cxnLst/>
              <a:rect l="l" t="t" r="r" b="b"/>
              <a:pathLst>
                <a:path w="6489" h="1346" extrusionOk="0">
                  <a:moveTo>
                    <a:pt x="2842" y="1"/>
                  </a:moveTo>
                  <a:cubicBezTo>
                    <a:pt x="1274" y="1"/>
                    <a:pt x="0" y="428"/>
                    <a:pt x="0" y="958"/>
                  </a:cubicBezTo>
                  <a:cubicBezTo>
                    <a:pt x="0" y="1101"/>
                    <a:pt x="93" y="1223"/>
                    <a:pt x="235" y="1345"/>
                  </a:cubicBezTo>
                  <a:cubicBezTo>
                    <a:pt x="673" y="999"/>
                    <a:pt x="1681" y="765"/>
                    <a:pt x="2842" y="765"/>
                  </a:cubicBezTo>
                  <a:cubicBezTo>
                    <a:pt x="4472" y="765"/>
                    <a:pt x="5429" y="1080"/>
                    <a:pt x="5959" y="1345"/>
                  </a:cubicBezTo>
                  <a:cubicBezTo>
                    <a:pt x="6356" y="1141"/>
                    <a:pt x="6488" y="958"/>
                    <a:pt x="6488" y="958"/>
                  </a:cubicBezTo>
                  <a:cubicBezTo>
                    <a:pt x="6488" y="958"/>
                    <a:pt x="5683" y="1"/>
                    <a:pt x="2842" y="1"/>
                  </a:cubicBezTo>
                  <a:close/>
                </a:path>
              </a:pathLst>
            </a:custGeom>
            <a:solidFill>
              <a:srgbClr val="6C1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p:cNvSpPr/>
            <p:nvPr/>
          </p:nvSpPr>
          <p:spPr>
            <a:xfrm>
              <a:off x="6237225" y="1690748"/>
              <a:ext cx="1124495" cy="333761"/>
            </a:xfrm>
            <a:custGeom>
              <a:avLst/>
              <a:gdLst/>
              <a:ahLst/>
              <a:cxnLst/>
              <a:rect l="l" t="t" r="r" b="b"/>
              <a:pathLst>
                <a:path w="6489" h="1926" extrusionOk="0">
                  <a:moveTo>
                    <a:pt x="2842" y="469"/>
                  </a:moveTo>
                  <a:cubicBezTo>
                    <a:pt x="4309" y="469"/>
                    <a:pt x="5185" y="745"/>
                    <a:pt x="5663" y="969"/>
                  </a:cubicBezTo>
                  <a:cubicBezTo>
                    <a:pt x="5195" y="1193"/>
                    <a:pt x="4329" y="1457"/>
                    <a:pt x="2842" y="1457"/>
                  </a:cubicBezTo>
                  <a:cubicBezTo>
                    <a:pt x="1508" y="1457"/>
                    <a:pt x="713" y="1141"/>
                    <a:pt x="510" y="958"/>
                  </a:cubicBezTo>
                  <a:cubicBezTo>
                    <a:pt x="713" y="785"/>
                    <a:pt x="1508" y="469"/>
                    <a:pt x="2842" y="469"/>
                  </a:cubicBezTo>
                  <a:close/>
                  <a:moveTo>
                    <a:pt x="2842" y="1"/>
                  </a:moveTo>
                  <a:cubicBezTo>
                    <a:pt x="1274" y="1"/>
                    <a:pt x="0" y="428"/>
                    <a:pt x="0" y="958"/>
                  </a:cubicBezTo>
                  <a:cubicBezTo>
                    <a:pt x="0" y="1498"/>
                    <a:pt x="1274" y="1926"/>
                    <a:pt x="2842" y="1926"/>
                  </a:cubicBezTo>
                  <a:cubicBezTo>
                    <a:pt x="5744" y="1926"/>
                    <a:pt x="6488" y="958"/>
                    <a:pt x="6488" y="958"/>
                  </a:cubicBezTo>
                  <a:cubicBezTo>
                    <a:pt x="6488" y="958"/>
                    <a:pt x="5683" y="1"/>
                    <a:pt x="2842"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a:off x="7179600" y="1297197"/>
              <a:ext cx="356809" cy="559735"/>
            </a:xfrm>
            <a:custGeom>
              <a:avLst/>
              <a:gdLst/>
              <a:ahLst/>
              <a:cxnLst/>
              <a:rect l="l" t="t" r="r" b="b"/>
              <a:pathLst>
                <a:path w="2059" h="3230" extrusionOk="0">
                  <a:moveTo>
                    <a:pt x="602" y="1"/>
                  </a:moveTo>
                  <a:lnTo>
                    <a:pt x="602" y="1"/>
                  </a:lnTo>
                  <a:cubicBezTo>
                    <a:pt x="368" y="113"/>
                    <a:pt x="164" y="307"/>
                    <a:pt x="73" y="581"/>
                  </a:cubicBezTo>
                  <a:cubicBezTo>
                    <a:pt x="21" y="703"/>
                    <a:pt x="1" y="836"/>
                    <a:pt x="32" y="968"/>
                  </a:cubicBezTo>
                  <a:cubicBezTo>
                    <a:pt x="73" y="1142"/>
                    <a:pt x="195" y="1284"/>
                    <a:pt x="317" y="1386"/>
                  </a:cubicBezTo>
                  <a:cubicBezTo>
                    <a:pt x="449" y="1498"/>
                    <a:pt x="592" y="1579"/>
                    <a:pt x="704" y="1712"/>
                  </a:cubicBezTo>
                  <a:cubicBezTo>
                    <a:pt x="989" y="2038"/>
                    <a:pt x="1050" y="2771"/>
                    <a:pt x="1050" y="3229"/>
                  </a:cubicBezTo>
                  <a:cubicBezTo>
                    <a:pt x="1437" y="3066"/>
                    <a:pt x="2058" y="2190"/>
                    <a:pt x="1763" y="1447"/>
                  </a:cubicBezTo>
                  <a:cubicBezTo>
                    <a:pt x="1630" y="1090"/>
                    <a:pt x="449" y="479"/>
                    <a:pt x="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p:cNvSpPr/>
            <p:nvPr/>
          </p:nvSpPr>
          <p:spPr>
            <a:xfrm>
              <a:off x="7236094" y="1450736"/>
              <a:ext cx="236718" cy="323191"/>
            </a:xfrm>
            <a:custGeom>
              <a:avLst/>
              <a:gdLst/>
              <a:ahLst/>
              <a:cxnLst/>
              <a:rect l="l" t="t" r="r" b="b"/>
              <a:pathLst>
                <a:path w="1366" h="1865" extrusionOk="0">
                  <a:moveTo>
                    <a:pt x="286" y="1"/>
                  </a:moveTo>
                  <a:cubicBezTo>
                    <a:pt x="286" y="1"/>
                    <a:pt x="1" y="388"/>
                    <a:pt x="602" y="734"/>
                  </a:cubicBezTo>
                  <a:cubicBezTo>
                    <a:pt x="1091" y="1009"/>
                    <a:pt x="928" y="1865"/>
                    <a:pt x="928" y="1865"/>
                  </a:cubicBezTo>
                  <a:cubicBezTo>
                    <a:pt x="928" y="1865"/>
                    <a:pt x="1366" y="1457"/>
                    <a:pt x="1243" y="907"/>
                  </a:cubicBezTo>
                  <a:cubicBezTo>
                    <a:pt x="1162" y="561"/>
                    <a:pt x="408" y="398"/>
                    <a:pt x="286" y="1"/>
                  </a:cubicBezTo>
                  <a:close/>
                </a:path>
              </a:pathLst>
            </a:custGeom>
            <a:solidFill>
              <a:srgbClr val="F6E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a:off x="7246665" y="1846713"/>
              <a:ext cx="23221" cy="24261"/>
            </a:xfrm>
            <a:custGeom>
              <a:avLst/>
              <a:gdLst/>
              <a:ahLst/>
              <a:cxnLst/>
              <a:rect l="l" t="t" r="r" b="b"/>
              <a:pathLst>
                <a:path w="134" h="140" extrusionOk="0">
                  <a:moveTo>
                    <a:pt x="63" y="1"/>
                  </a:moveTo>
                  <a:cubicBezTo>
                    <a:pt x="49" y="1"/>
                    <a:pt x="33" y="5"/>
                    <a:pt x="21" y="17"/>
                  </a:cubicBezTo>
                  <a:cubicBezTo>
                    <a:pt x="12" y="38"/>
                    <a:pt x="1" y="48"/>
                    <a:pt x="1" y="69"/>
                  </a:cubicBezTo>
                  <a:cubicBezTo>
                    <a:pt x="1" y="89"/>
                    <a:pt x="12" y="99"/>
                    <a:pt x="21" y="119"/>
                  </a:cubicBezTo>
                  <a:cubicBezTo>
                    <a:pt x="32" y="130"/>
                    <a:pt x="52" y="140"/>
                    <a:pt x="73" y="140"/>
                  </a:cubicBezTo>
                  <a:cubicBezTo>
                    <a:pt x="82" y="140"/>
                    <a:pt x="93" y="130"/>
                    <a:pt x="93" y="130"/>
                  </a:cubicBezTo>
                  <a:cubicBezTo>
                    <a:pt x="103" y="130"/>
                    <a:pt x="113" y="119"/>
                    <a:pt x="123" y="119"/>
                  </a:cubicBezTo>
                  <a:cubicBezTo>
                    <a:pt x="134" y="99"/>
                    <a:pt x="134" y="89"/>
                    <a:pt x="134" y="69"/>
                  </a:cubicBezTo>
                  <a:cubicBezTo>
                    <a:pt x="134" y="48"/>
                    <a:pt x="134" y="38"/>
                    <a:pt x="123" y="17"/>
                  </a:cubicBezTo>
                  <a:cubicBezTo>
                    <a:pt x="113" y="17"/>
                    <a:pt x="103" y="8"/>
                    <a:pt x="93" y="8"/>
                  </a:cubicBezTo>
                  <a:cubicBezTo>
                    <a:pt x="84" y="3"/>
                    <a:pt x="74"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p:cNvSpPr/>
            <p:nvPr/>
          </p:nvSpPr>
          <p:spPr>
            <a:xfrm>
              <a:off x="6759708" y="1286800"/>
              <a:ext cx="430805" cy="490764"/>
            </a:xfrm>
            <a:custGeom>
              <a:avLst/>
              <a:gdLst/>
              <a:ahLst/>
              <a:cxnLst/>
              <a:rect l="l" t="t" r="r" b="b"/>
              <a:pathLst>
                <a:path w="2486" h="2832" extrusionOk="0">
                  <a:moveTo>
                    <a:pt x="66" y="1"/>
                  </a:moveTo>
                  <a:cubicBezTo>
                    <a:pt x="50" y="1"/>
                    <a:pt x="34" y="6"/>
                    <a:pt x="20" y="20"/>
                  </a:cubicBezTo>
                  <a:cubicBezTo>
                    <a:pt x="11" y="30"/>
                    <a:pt x="0" y="50"/>
                    <a:pt x="0" y="61"/>
                  </a:cubicBezTo>
                  <a:cubicBezTo>
                    <a:pt x="0" y="81"/>
                    <a:pt x="11" y="102"/>
                    <a:pt x="20" y="111"/>
                  </a:cubicBezTo>
                  <a:cubicBezTo>
                    <a:pt x="31" y="132"/>
                    <a:pt x="51" y="132"/>
                    <a:pt x="72" y="132"/>
                  </a:cubicBezTo>
                  <a:cubicBezTo>
                    <a:pt x="82" y="132"/>
                    <a:pt x="102" y="132"/>
                    <a:pt x="113" y="122"/>
                  </a:cubicBezTo>
                  <a:cubicBezTo>
                    <a:pt x="133" y="102"/>
                    <a:pt x="133" y="91"/>
                    <a:pt x="133" y="71"/>
                  </a:cubicBezTo>
                  <a:cubicBezTo>
                    <a:pt x="133" y="50"/>
                    <a:pt x="133" y="41"/>
                    <a:pt x="122" y="20"/>
                  </a:cubicBezTo>
                  <a:cubicBezTo>
                    <a:pt x="106" y="9"/>
                    <a:pt x="86" y="1"/>
                    <a:pt x="66" y="1"/>
                  </a:cubicBezTo>
                  <a:close/>
                  <a:moveTo>
                    <a:pt x="537" y="536"/>
                  </a:moveTo>
                  <a:cubicBezTo>
                    <a:pt x="522" y="536"/>
                    <a:pt x="509" y="541"/>
                    <a:pt x="500" y="550"/>
                  </a:cubicBezTo>
                  <a:cubicBezTo>
                    <a:pt x="479" y="570"/>
                    <a:pt x="469" y="591"/>
                    <a:pt x="469" y="600"/>
                  </a:cubicBezTo>
                  <a:cubicBezTo>
                    <a:pt x="469" y="621"/>
                    <a:pt x="479" y="641"/>
                    <a:pt x="489" y="652"/>
                  </a:cubicBezTo>
                  <a:cubicBezTo>
                    <a:pt x="500" y="661"/>
                    <a:pt x="520" y="672"/>
                    <a:pt x="540" y="672"/>
                  </a:cubicBezTo>
                  <a:cubicBezTo>
                    <a:pt x="550" y="672"/>
                    <a:pt x="570" y="672"/>
                    <a:pt x="581" y="661"/>
                  </a:cubicBezTo>
                  <a:cubicBezTo>
                    <a:pt x="601" y="641"/>
                    <a:pt x="601" y="631"/>
                    <a:pt x="611" y="611"/>
                  </a:cubicBezTo>
                  <a:cubicBezTo>
                    <a:pt x="611" y="591"/>
                    <a:pt x="601" y="570"/>
                    <a:pt x="591" y="560"/>
                  </a:cubicBezTo>
                  <a:cubicBezTo>
                    <a:pt x="574" y="543"/>
                    <a:pt x="554" y="536"/>
                    <a:pt x="537" y="536"/>
                  </a:cubicBezTo>
                  <a:close/>
                  <a:moveTo>
                    <a:pt x="1003" y="1075"/>
                  </a:moveTo>
                  <a:cubicBezTo>
                    <a:pt x="987" y="1075"/>
                    <a:pt x="971" y="1080"/>
                    <a:pt x="957" y="1089"/>
                  </a:cubicBezTo>
                  <a:cubicBezTo>
                    <a:pt x="948" y="1110"/>
                    <a:pt x="937" y="1120"/>
                    <a:pt x="937" y="1141"/>
                  </a:cubicBezTo>
                  <a:cubicBezTo>
                    <a:pt x="937" y="1161"/>
                    <a:pt x="948" y="1181"/>
                    <a:pt x="957" y="1191"/>
                  </a:cubicBezTo>
                  <a:cubicBezTo>
                    <a:pt x="968" y="1202"/>
                    <a:pt x="988" y="1211"/>
                    <a:pt x="1009" y="1211"/>
                  </a:cubicBezTo>
                  <a:cubicBezTo>
                    <a:pt x="1019" y="1211"/>
                    <a:pt x="1039" y="1211"/>
                    <a:pt x="1049" y="1191"/>
                  </a:cubicBezTo>
                  <a:cubicBezTo>
                    <a:pt x="1070" y="1181"/>
                    <a:pt x="1070" y="1161"/>
                    <a:pt x="1070" y="1150"/>
                  </a:cubicBezTo>
                  <a:cubicBezTo>
                    <a:pt x="1070" y="1130"/>
                    <a:pt x="1070" y="1110"/>
                    <a:pt x="1059" y="1100"/>
                  </a:cubicBezTo>
                  <a:cubicBezTo>
                    <a:pt x="1043" y="1083"/>
                    <a:pt x="1023" y="1075"/>
                    <a:pt x="1003" y="1075"/>
                  </a:cubicBezTo>
                  <a:close/>
                  <a:moveTo>
                    <a:pt x="1474" y="1615"/>
                  </a:moveTo>
                  <a:cubicBezTo>
                    <a:pt x="1459" y="1615"/>
                    <a:pt x="1446" y="1620"/>
                    <a:pt x="1436" y="1629"/>
                  </a:cubicBezTo>
                  <a:cubicBezTo>
                    <a:pt x="1416" y="1650"/>
                    <a:pt x="1406" y="1660"/>
                    <a:pt x="1406" y="1680"/>
                  </a:cubicBezTo>
                  <a:cubicBezTo>
                    <a:pt x="1406" y="1700"/>
                    <a:pt x="1416" y="1711"/>
                    <a:pt x="1426" y="1731"/>
                  </a:cubicBezTo>
                  <a:cubicBezTo>
                    <a:pt x="1436" y="1741"/>
                    <a:pt x="1457" y="1752"/>
                    <a:pt x="1477" y="1752"/>
                  </a:cubicBezTo>
                  <a:cubicBezTo>
                    <a:pt x="1487" y="1752"/>
                    <a:pt x="1507" y="1741"/>
                    <a:pt x="1518" y="1731"/>
                  </a:cubicBezTo>
                  <a:cubicBezTo>
                    <a:pt x="1538" y="1721"/>
                    <a:pt x="1538" y="1700"/>
                    <a:pt x="1548" y="1680"/>
                  </a:cubicBezTo>
                  <a:cubicBezTo>
                    <a:pt x="1548" y="1670"/>
                    <a:pt x="1538" y="1650"/>
                    <a:pt x="1528" y="1639"/>
                  </a:cubicBezTo>
                  <a:cubicBezTo>
                    <a:pt x="1511" y="1623"/>
                    <a:pt x="1491" y="1615"/>
                    <a:pt x="1474" y="1615"/>
                  </a:cubicBezTo>
                  <a:close/>
                  <a:moveTo>
                    <a:pt x="1940" y="2155"/>
                  </a:moveTo>
                  <a:cubicBezTo>
                    <a:pt x="1924" y="2155"/>
                    <a:pt x="1908" y="2160"/>
                    <a:pt x="1894" y="2169"/>
                  </a:cubicBezTo>
                  <a:cubicBezTo>
                    <a:pt x="1885" y="2179"/>
                    <a:pt x="1874" y="2200"/>
                    <a:pt x="1874" y="2220"/>
                  </a:cubicBezTo>
                  <a:cubicBezTo>
                    <a:pt x="1874" y="2240"/>
                    <a:pt x="1885" y="2250"/>
                    <a:pt x="1894" y="2261"/>
                  </a:cubicBezTo>
                  <a:cubicBezTo>
                    <a:pt x="1905" y="2281"/>
                    <a:pt x="1925" y="2291"/>
                    <a:pt x="1946" y="2291"/>
                  </a:cubicBezTo>
                  <a:cubicBezTo>
                    <a:pt x="1955" y="2291"/>
                    <a:pt x="1976" y="2281"/>
                    <a:pt x="1986" y="2271"/>
                  </a:cubicBezTo>
                  <a:cubicBezTo>
                    <a:pt x="2007" y="2261"/>
                    <a:pt x="2007" y="2240"/>
                    <a:pt x="2007" y="2220"/>
                  </a:cubicBezTo>
                  <a:cubicBezTo>
                    <a:pt x="2007" y="2209"/>
                    <a:pt x="2007" y="2189"/>
                    <a:pt x="1996" y="2179"/>
                  </a:cubicBezTo>
                  <a:cubicBezTo>
                    <a:pt x="1980" y="2162"/>
                    <a:pt x="1960" y="2155"/>
                    <a:pt x="1940" y="2155"/>
                  </a:cubicBezTo>
                  <a:close/>
                  <a:moveTo>
                    <a:pt x="2414" y="2695"/>
                  </a:moveTo>
                  <a:cubicBezTo>
                    <a:pt x="2398" y="2695"/>
                    <a:pt x="2383" y="2700"/>
                    <a:pt x="2373" y="2709"/>
                  </a:cubicBezTo>
                  <a:cubicBezTo>
                    <a:pt x="2342" y="2729"/>
                    <a:pt x="2333" y="2780"/>
                    <a:pt x="2363" y="2800"/>
                  </a:cubicBezTo>
                  <a:cubicBezTo>
                    <a:pt x="2373" y="2821"/>
                    <a:pt x="2394" y="2831"/>
                    <a:pt x="2414" y="2831"/>
                  </a:cubicBezTo>
                  <a:cubicBezTo>
                    <a:pt x="2424" y="2831"/>
                    <a:pt x="2444" y="2821"/>
                    <a:pt x="2455" y="2811"/>
                  </a:cubicBezTo>
                  <a:cubicBezTo>
                    <a:pt x="2485" y="2790"/>
                    <a:pt x="2485" y="2739"/>
                    <a:pt x="2465" y="2719"/>
                  </a:cubicBezTo>
                  <a:cubicBezTo>
                    <a:pt x="2454" y="2702"/>
                    <a:pt x="2433" y="2695"/>
                    <a:pt x="2414" y="26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a:off x="6759708" y="1287493"/>
              <a:ext cx="23048" cy="22181"/>
            </a:xfrm>
            <a:custGeom>
              <a:avLst/>
              <a:gdLst/>
              <a:ahLst/>
              <a:cxnLst/>
              <a:rect l="l" t="t" r="r" b="b"/>
              <a:pathLst>
                <a:path w="133" h="128" extrusionOk="0">
                  <a:moveTo>
                    <a:pt x="70" y="1"/>
                  </a:moveTo>
                  <a:cubicBezTo>
                    <a:pt x="54" y="1"/>
                    <a:pt x="36" y="6"/>
                    <a:pt x="20" y="16"/>
                  </a:cubicBezTo>
                  <a:cubicBezTo>
                    <a:pt x="11" y="26"/>
                    <a:pt x="0" y="46"/>
                    <a:pt x="0" y="67"/>
                  </a:cubicBezTo>
                  <a:cubicBezTo>
                    <a:pt x="0" y="77"/>
                    <a:pt x="11" y="98"/>
                    <a:pt x="20" y="107"/>
                  </a:cubicBezTo>
                  <a:cubicBezTo>
                    <a:pt x="31" y="128"/>
                    <a:pt x="51" y="128"/>
                    <a:pt x="72" y="128"/>
                  </a:cubicBezTo>
                  <a:lnTo>
                    <a:pt x="92" y="128"/>
                  </a:lnTo>
                  <a:cubicBezTo>
                    <a:pt x="102" y="118"/>
                    <a:pt x="113" y="118"/>
                    <a:pt x="113" y="107"/>
                  </a:cubicBezTo>
                  <a:cubicBezTo>
                    <a:pt x="133" y="98"/>
                    <a:pt x="133" y="77"/>
                    <a:pt x="133" y="67"/>
                  </a:cubicBezTo>
                  <a:cubicBezTo>
                    <a:pt x="133" y="46"/>
                    <a:pt x="133" y="26"/>
                    <a:pt x="113" y="16"/>
                  </a:cubicBezTo>
                  <a:cubicBezTo>
                    <a:pt x="102" y="6"/>
                    <a:pt x="87"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9"/>
            <p:cNvSpPr/>
            <p:nvPr/>
          </p:nvSpPr>
          <p:spPr>
            <a:xfrm>
              <a:off x="6353679" y="1379512"/>
              <a:ext cx="349704" cy="398053"/>
            </a:xfrm>
            <a:custGeom>
              <a:avLst/>
              <a:gdLst/>
              <a:ahLst/>
              <a:cxnLst/>
              <a:rect l="l" t="t" r="r" b="b"/>
              <a:pathLst>
                <a:path w="2018" h="2297" extrusionOk="0">
                  <a:moveTo>
                    <a:pt x="1942" y="1"/>
                  </a:moveTo>
                  <a:cubicBezTo>
                    <a:pt x="1923" y="1"/>
                    <a:pt x="1906" y="8"/>
                    <a:pt x="1895" y="25"/>
                  </a:cubicBezTo>
                  <a:cubicBezTo>
                    <a:pt x="1875" y="56"/>
                    <a:pt x="1875" y="96"/>
                    <a:pt x="1906" y="126"/>
                  </a:cubicBezTo>
                  <a:cubicBezTo>
                    <a:pt x="1915" y="137"/>
                    <a:pt x="1926" y="137"/>
                    <a:pt x="1946" y="137"/>
                  </a:cubicBezTo>
                  <a:cubicBezTo>
                    <a:pt x="1967" y="137"/>
                    <a:pt x="1976" y="126"/>
                    <a:pt x="1997" y="117"/>
                  </a:cubicBezTo>
                  <a:cubicBezTo>
                    <a:pt x="2017" y="86"/>
                    <a:pt x="2017" y="45"/>
                    <a:pt x="1987" y="15"/>
                  </a:cubicBezTo>
                  <a:cubicBezTo>
                    <a:pt x="1973" y="6"/>
                    <a:pt x="1957" y="1"/>
                    <a:pt x="1942" y="1"/>
                  </a:cubicBezTo>
                  <a:close/>
                  <a:moveTo>
                    <a:pt x="1474" y="540"/>
                  </a:moveTo>
                  <a:cubicBezTo>
                    <a:pt x="1455" y="540"/>
                    <a:pt x="1438" y="548"/>
                    <a:pt x="1426" y="565"/>
                  </a:cubicBezTo>
                  <a:cubicBezTo>
                    <a:pt x="1417" y="575"/>
                    <a:pt x="1406" y="595"/>
                    <a:pt x="1406" y="615"/>
                  </a:cubicBezTo>
                  <a:cubicBezTo>
                    <a:pt x="1406" y="626"/>
                    <a:pt x="1417" y="646"/>
                    <a:pt x="1426" y="656"/>
                  </a:cubicBezTo>
                  <a:cubicBezTo>
                    <a:pt x="1447" y="667"/>
                    <a:pt x="1457" y="676"/>
                    <a:pt x="1478" y="676"/>
                  </a:cubicBezTo>
                  <a:cubicBezTo>
                    <a:pt x="1498" y="676"/>
                    <a:pt x="1519" y="667"/>
                    <a:pt x="1528" y="656"/>
                  </a:cubicBezTo>
                  <a:cubicBezTo>
                    <a:pt x="1539" y="646"/>
                    <a:pt x="1539" y="626"/>
                    <a:pt x="1539" y="606"/>
                  </a:cubicBezTo>
                  <a:cubicBezTo>
                    <a:pt x="1539" y="585"/>
                    <a:pt x="1539" y="575"/>
                    <a:pt x="1519" y="554"/>
                  </a:cubicBezTo>
                  <a:cubicBezTo>
                    <a:pt x="1505" y="545"/>
                    <a:pt x="1489" y="540"/>
                    <a:pt x="1474" y="540"/>
                  </a:cubicBezTo>
                  <a:close/>
                  <a:moveTo>
                    <a:pt x="1005" y="1080"/>
                  </a:moveTo>
                  <a:cubicBezTo>
                    <a:pt x="986" y="1080"/>
                    <a:pt x="969" y="1088"/>
                    <a:pt x="958" y="1104"/>
                  </a:cubicBezTo>
                  <a:cubicBezTo>
                    <a:pt x="948" y="1115"/>
                    <a:pt x="938" y="1135"/>
                    <a:pt x="938" y="1145"/>
                  </a:cubicBezTo>
                  <a:cubicBezTo>
                    <a:pt x="938" y="1165"/>
                    <a:pt x="948" y="1186"/>
                    <a:pt x="969" y="1196"/>
                  </a:cubicBezTo>
                  <a:cubicBezTo>
                    <a:pt x="978" y="1206"/>
                    <a:pt x="989" y="1217"/>
                    <a:pt x="1009" y="1217"/>
                  </a:cubicBezTo>
                  <a:cubicBezTo>
                    <a:pt x="1030" y="1217"/>
                    <a:pt x="1039" y="1206"/>
                    <a:pt x="1060" y="1196"/>
                  </a:cubicBezTo>
                  <a:cubicBezTo>
                    <a:pt x="1070" y="1176"/>
                    <a:pt x="1080" y="1165"/>
                    <a:pt x="1070" y="1145"/>
                  </a:cubicBezTo>
                  <a:cubicBezTo>
                    <a:pt x="1070" y="1125"/>
                    <a:pt x="1070" y="1115"/>
                    <a:pt x="1050" y="1094"/>
                  </a:cubicBezTo>
                  <a:cubicBezTo>
                    <a:pt x="1036" y="1085"/>
                    <a:pt x="1020" y="1080"/>
                    <a:pt x="1005" y="1080"/>
                  </a:cubicBezTo>
                  <a:close/>
                  <a:moveTo>
                    <a:pt x="537" y="1620"/>
                  </a:moveTo>
                  <a:cubicBezTo>
                    <a:pt x="518" y="1620"/>
                    <a:pt x="501" y="1627"/>
                    <a:pt x="490" y="1644"/>
                  </a:cubicBezTo>
                  <a:cubicBezTo>
                    <a:pt x="480" y="1654"/>
                    <a:pt x="469" y="1674"/>
                    <a:pt x="469" y="1685"/>
                  </a:cubicBezTo>
                  <a:cubicBezTo>
                    <a:pt x="469" y="1705"/>
                    <a:pt x="480" y="1726"/>
                    <a:pt x="490" y="1736"/>
                  </a:cubicBezTo>
                  <a:cubicBezTo>
                    <a:pt x="510" y="1746"/>
                    <a:pt x="520" y="1756"/>
                    <a:pt x="541" y="1756"/>
                  </a:cubicBezTo>
                  <a:cubicBezTo>
                    <a:pt x="561" y="1756"/>
                    <a:pt x="582" y="1746"/>
                    <a:pt x="591" y="1726"/>
                  </a:cubicBezTo>
                  <a:cubicBezTo>
                    <a:pt x="602" y="1715"/>
                    <a:pt x="602" y="1705"/>
                    <a:pt x="602" y="1685"/>
                  </a:cubicBezTo>
                  <a:cubicBezTo>
                    <a:pt x="602" y="1665"/>
                    <a:pt x="602" y="1654"/>
                    <a:pt x="582" y="1634"/>
                  </a:cubicBezTo>
                  <a:cubicBezTo>
                    <a:pt x="568" y="1625"/>
                    <a:pt x="552" y="1620"/>
                    <a:pt x="537" y="1620"/>
                  </a:cubicBezTo>
                  <a:close/>
                  <a:moveTo>
                    <a:pt x="68" y="2160"/>
                  </a:moveTo>
                  <a:cubicBezTo>
                    <a:pt x="50" y="2160"/>
                    <a:pt x="32" y="2167"/>
                    <a:pt x="21" y="2184"/>
                  </a:cubicBezTo>
                  <a:cubicBezTo>
                    <a:pt x="11" y="2194"/>
                    <a:pt x="1" y="2215"/>
                    <a:pt x="1" y="2224"/>
                  </a:cubicBezTo>
                  <a:cubicBezTo>
                    <a:pt x="1" y="2245"/>
                    <a:pt x="11" y="2265"/>
                    <a:pt x="21" y="2276"/>
                  </a:cubicBezTo>
                  <a:cubicBezTo>
                    <a:pt x="41" y="2286"/>
                    <a:pt x="52" y="2296"/>
                    <a:pt x="72" y="2296"/>
                  </a:cubicBezTo>
                  <a:cubicBezTo>
                    <a:pt x="93" y="2296"/>
                    <a:pt x="113" y="2286"/>
                    <a:pt x="123" y="2265"/>
                  </a:cubicBezTo>
                  <a:cubicBezTo>
                    <a:pt x="133" y="2255"/>
                    <a:pt x="133" y="2235"/>
                    <a:pt x="133" y="2224"/>
                  </a:cubicBezTo>
                  <a:cubicBezTo>
                    <a:pt x="133" y="2204"/>
                    <a:pt x="133" y="2184"/>
                    <a:pt x="113" y="2174"/>
                  </a:cubicBezTo>
                  <a:cubicBezTo>
                    <a:pt x="99" y="2165"/>
                    <a:pt x="83" y="2160"/>
                    <a:pt x="68" y="21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9"/>
            <p:cNvSpPr/>
            <p:nvPr/>
          </p:nvSpPr>
          <p:spPr>
            <a:xfrm>
              <a:off x="6759708" y="352918"/>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39"/>
          <p:cNvSpPr/>
          <p:nvPr/>
        </p:nvSpPr>
        <p:spPr>
          <a:xfrm>
            <a:off x="6759708" y="-697857"/>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9"/>
          <p:cNvSpPr/>
          <p:nvPr/>
        </p:nvSpPr>
        <p:spPr>
          <a:xfrm>
            <a:off x="7818620" y="-697857"/>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Rectángulo redondeado 6">
            <a:extLst>
              <a:ext uri="{FF2B5EF4-FFF2-40B4-BE49-F238E27FC236}">
                <a16:creationId xmlns:a16="http://schemas.microsoft.com/office/drawing/2014/main" id="{E73D026B-8E2B-41EA-A426-E061872A344B}"/>
              </a:ext>
            </a:extLst>
          </p:cNvPr>
          <p:cNvSpPr/>
          <p:nvPr/>
        </p:nvSpPr>
        <p:spPr>
          <a:xfrm>
            <a:off x="301996" y="284230"/>
            <a:ext cx="4044377" cy="35456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latin typeface="Abel" panose="020B0604020202020204" charset="0"/>
            </a:endParaRPr>
          </a:p>
        </p:txBody>
      </p:sp>
      <p:sp>
        <p:nvSpPr>
          <p:cNvPr id="102" name="Google Shape;5429;p43">
            <a:extLst>
              <a:ext uri="{FF2B5EF4-FFF2-40B4-BE49-F238E27FC236}">
                <a16:creationId xmlns:a16="http://schemas.microsoft.com/office/drawing/2014/main" id="{9E10A1E5-6A2C-4877-BC62-B54E79C5E3D9}"/>
              </a:ext>
            </a:extLst>
          </p:cNvPr>
          <p:cNvSpPr txBox="1">
            <a:spLocks/>
          </p:cNvSpPr>
          <p:nvPr/>
        </p:nvSpPr>
        <p:spPr>
          <a:xfrm>
            <a:off x="379764" y="1642103"/>
            <a:ext cx="3906187" cy="8010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dk1"/>
              </a:buClr>
              <a:buSzPts val="2400"/>
              <a:buFont typeface="Tajawal"/>
              <a:buNone/>
              <a:defRPr sz="2400" b="0" i="0" u="none" strike="noStrike" cap="none">
                <a:solidFill>
                  <a:schemeClr val="dk1"/>
                </a:solidFill>
                <a:latin typeface="Tajawal"/>
                <a:ea typeface="Tajawal"/>
                <a:cs typeface="Tajawal"/>
                <a:sym typeface="Tajawal"/>
              </a:defRPr>
            </a:lvl1pPr>
            <a:lvl2pPr marL="914400" marR="0" lvl="1"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2pPr>
            <a:lvl3pPr marL="1371600" marR="0" lvl="2"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3pPr>
            <a:lvl4pPr marL="1828800" marR="0" lvl="3"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4pPr>
            <a:lvl5pPr marL="2286000" marR="0" lvl="4"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5pPr>
            <a:lvl6pPr marL="2743200" marR="0" lvl="5"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6pPr>
            <a:lvl7pPr marL="3200400" marR="0" lvl="6"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7pPr>
            <a:lvl8pPr marL="3657600" marR="0" lvl="7"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8pPr>
            <a:lvl9pPr marL="4114800" marR="0" lvl="8" indent="-330200" algn="l" rtl="0">
              <a:lnSpc>
                <a:spcPct val="100000"/>
              </a:lnSpc>
              <a:spcBef>
                <a:spcPts val="1600"/>
              </a:spcBef>
              <a:spcAft>
                <a:spcPts val="160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9pPr>
          </a:lstStyle>
          <a:p>
            <a:pPr marL="0" indent="0"/>
            <a:r>
              <a:rPr lang="es-MX" sz="1600" b="1" u="sng" dirty="0">
                <a:latin typeface="Abel" panose="020B0604020202020204" charset="0"/>
              </a:rPr>
              <a:t>ARQUITECTURA</a:t>
            </a:r>
          </a:p>
          <a:p>
            <a:pPr marL="0" indent="0"/>
            <a:endParaRPr lang="es-MX" sz="1600" dirty="0">
              <a:latin typeface="Abel" panose="020B0604020202020204" charset="0"/>
            </a:endParaRPr>
          </a:p>
          <a:p>
            <a:pPr marL="0" indent="0"/>
            <a:r>
              <a:rPr lang="es-MX" sz="1600" dirty="0">
                <a:latin typeface="Abel" panose="020B0604020202020204" charset="0"/>
              </a:rPr>
              <a:t>Esta expresión fue una de las más notables, originales y representativas de la civilización inca. Construyeron fortalezas, palacios, templos y terrazas de cultivo, cuyo material principal fue la piedra, algunas de ellas de enormes dimensiones. Estas eran cortadas, pulidas y ensambladas entre sí de forma casi perfecta. Los trazados más importantes de su extensa red de caminos fueron también construidos en piedra, incluidos los tambos (albergues) y </a:t>
            </a:r>
            <a:r>
              <a:rPr lang="es-MX" sz="1600" dirty="0" err="1">
                <a:latin typeface="Abel" panose="020B0604020202020204" charset="0"/>
              </a:rPr>
              <a:t>collcas</a:t>
            </a:r>
            <a:r>
              <a:rPr lang="es-MX" sz="1600" dirty="0">
                <a:latin typeface="Abel" panose="020B0604020202020204" charset="0"/>
              </a:rPr>
              <a:t> (bodegas). </a:t>
            </a:r>
            <a:endParaRPr lang="es-ES" sz="1600" dirty="0">
              <a:solidFill>
                <a:schemeClr val="tx1"/>
              </a:solidFill>
              <a:latin typeface="Abel" panose="020B0604020202020204" charset="0"/>
            </a:endParaRPr>
          </a:p>
        </p:txBody>
      </p:sp>
      <p:pic>
        <p:nvPicPr>
          <p:cNvPr id="1026" name="Picture 2" descr="Arquitectura del Imperio Incaico | Arcus Global">
            <a:extLst>
              <a:ext uri="{FF2B5EF4-FFF2-40B4-BE49-F238E27FC236}">
                <a16:creationId xmlns:a16="http://schemas.microsoft.com/office/drawing/2014/main" id="{C15FF0D7-7E89-4F2A-B5CA-3839B6451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414" y="1720988"/>
            <a:ext cx="4554176" cy="3139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80">
                                          <p:stCondLst>
                                            <p:cond delay="0"/>
                                          </p:stCondLst>
                                        </p:cTn>
                                        <p:tgtEl>
                                          <p:spTgt spid="102"/>
                                        </p:tgtEl>
                                      </p:cBhvr>
                                    </p:animEffect>
                                    <p:anim calcmode="lin" valueType="num">
                                      <p:cBhvr>
                                        <p:cTn id="8" dur="1822" tmFilter="0,0; 0.14,0.36; 0.43,0.73; 0.71,0.91; 1.0,1.0">
                                          <p:stCondLst>
                                            <p:cond delay="0"/>
                                          </p:stCondLst>
                                        </p:cTn>
                                        <p:tgtEl>
                                          <p:spTgt spid="1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
                                        </p:tgtEl>
                                      </p:cBhvr>
                                      <p:to x="100000" y="60000"/>
                                    </p:animScale>
                                    <p:animScale>
                                      <p:cBhvr>
                                        <p:cTn id="14" dur="166" decel="50000">
                                          <p:stCondLst>
                                            <p:cond delay="676"/>
                                          </p:stCondLst>
                                        </p:cTn>
                                        <p:tgtEl>
                                          <p:spTgt spid="102"/>
                                        </p:tgtEl>
                                      </p:cBhvr>
                                      <p:to x="100000" y="100000"/>
                                    </p:animScale>
                                    <p:animScale>
                                      <p:cBhvr>
                                        <p:cTn id="15" dur="26">
                                          <p:stCondLst>
                                            <p:cond delay="1312"/>
                                          </p:stCondLst>
                                        </p:cTn>
                                        <p:tgtEl>
                                          <p:spTgt spid="102"/>
                                        </p:tgtEl>
                                      </p:cBhvr>
                                      <p:to x="100000" y="80000"/>
                                    </p:animScale>
                                    <p:animScale>
                                      <p:cBhvr>
                                        <p:cTn id="16" dur="166" decel="50000">
                                          <p:stCondLst>
                                            <p:cond delay="1338"/>
                                          </p:stCondLst>
                                        </p:cTn>
                                        <p:tgtEl>
                                          <p:spTgt spid="102"/>
                                        </p:tgtEl>
                                      </p:cBhvr>
                                      <p:to x="100000" y="100000"/>
                                    </p:animScale>
                                    <p:animScale>
                                      <p:cBhvr>
                                        <p:cTn id="17" dur="26">
                                          <p:stCondLst>
                                            <p:cond delay="1642"/>
                                          </p:stCondLst>
                                        </p:cTn>
                                        <p:tgtEl>
                                          <p:spTgt spid="102"/>
                                        </p:tgtEl>
                                      </p:cBhvr>
                                      <p:to x="100000" y="90000"/>
                                    </p:animScale>
                                    <p:animScale>
                                      <p:cBhvr>
                                        <p:cTn id="18" dur="166" decel="50000">
                                          <p:stCondLst>
                                            <p:cond delay="1668"/>
                                          </p:stCondLst>
                                        </p:cTn>
                                        <p:tgtEl>
                                          <p:spTgt spid="102"/>
                                        </p:tgtEl>
                                      </p:cBhvr>
                                      <p:to x="100000" y="100000"/>
                                    </p:animScale>
                                    <p:animScale>
                                      <p:cBhvr>
                                        <p:cTn id="19" dur="26">
                                          <p:stCondLst>
                                            <p:cond delay="1808"/>
                                          </p:stCondLst>
                                        </p:cTn>
                                        <p:tgtEl>
                                          <p:spTgt spid="102"/>
                                        </p:tgtEl>
                                      </p:cBhvr>
                                      <p:to x="100000" y="95000"/>
                                    </p:animScale>
                                    <p:animScale>
                                      <p:cBhvr>
                                        <p:cTn id="20" dur="166" decel="50000">
                                          <p:stCondLst>
                                            <p:cond delay="1834"/>
                                          </p:stCondLst>
                                        </p:cTn>
                                        <p:tgtEl>
                                          <p:spTgt spid="10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wipe(down)">
                                      <p:cBhvr>
                                        <p:cTn id="23" dur="580">
                                          <p:stCondLst>
                                            <p:cond delay="0"/>
                                          </p:stCondLst>
                                        </p:cTn>
                                        <p:tgtEl>
                                          <p:spTgt spid="100"/>
                                        </p:tgtEl>
                                      </p:cBhvr>
                                    </p:animEffect>
                                    <p:anim calcmode="lin" valueType="num">
                                      <p:cBhvr>
                                        <p:cTn id="24" dur="1822"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0"/>
                                        </p:tgtEl>
                                      </p:cBhvr>
                                      <p:to x="100000" y="60000"/>
                                    </p:animScale>
                                    <p:animScale>
                                      <p:cBhvr>
                                        <p:cTn id="30" dur="166" decel="50000">
                                          <p:stCondLst>
                                            <p:cond delay="676"/>
                                          </p:stCondLst>
                                        </p:cTn>
                                        <p:tgtEl>
                                          <p:spTgt spid="100"/>
                                        </p:tgtEl>
                                      </p:cBhvr>
                                      <p:to x="100000" y="100000"/>
                                    </p:animScale>
                                    <p:animScale>
                                      <p:cBhvr>
                                        <p:cTn id="31" dur="26">
                                          <p:stCondLst>
                                            <p:cond delay="1312"/>
                                          </p:stCondLst>
                                        </p:cTn>
                                        <p:tgtEl>
                                          <p:spTgt spid="100"/>
                                        </p:tgtEl>
                                      </p:cBhvr>
                                      <p:to x="100000" y="80000"/>
                                    </p:animScale>
                                    <p:animScale>
                                      <p:cBhvr>
                                        <p:cTn id="32" dur="166" decel="50000">
                                          <p:stCondLst>
                                            <p:cond delay="1338"/>
                                          </p:stCondLst>
                                        </p:cTn>
                                        <p:tgtEl>
                                          <p:spTgt spid="100"/>
                                        </p:tgtEl>
                                      </p:cBhvr>
                                      <p:to x="100000" y="100000"/>
                                    </p:animScale>
                                    <p:animScale>
                                      <p:cBhvr>
                                        <p:cTn id="33" dur="26">
                                          <p:stCondLst>
                                            <p:cond delay="1642"/>
                                          </p:stCondLst>
                                        </p:cTn>
                                        <p:tgtEl>
                                          <p:spTgt spid="100"/>
                                        </p:tgtEl>
                                      </p:cBhvr>
                                      <p:to x="100000" y="90000"/>
                                    </p:animScale>
                                    <p:animScale>
                                      <p:cBhvr>
                                        <p:cTn id="34" dur="166" decel="50000">
                                          <p:stCondLst>
                                            <p:cond delay="1668"/>
                                          </p:stCondLst>
                                        </p:cTn>
                                        <p:tgtEl>
                                          <p:spTgt spid="100"/>
                                        </p:tgtEl>
                                      </p:cBhvr>
                                      <p:to x="100000" y="100000"/>
                                    </p:animScale>
                                    <p:animScale>
                                      <p:cBhvr>
                                        <p:cTn id="35" dur="26">
                                          <p:stCondLst>
                                            <p:cond delay="1808"/>
                                          </p:stCondLst>
                                        </p:cTn>
                                        <p:tgtEl>
                                          <p:spTgt spid="100"/>
                                        </p:tgtEl>
                                      </p:cBhvr>
                                      <p:to x="100000" y="95000"/>
                                    </p:animScale>
                                    <p:animScale>
                                      <p:cBhvr>
                                        <p:cTn id="36" dur="166" decel="50000">
                                          <p:stCondLst>
                                            <p:cond delay="1834"/>
                                          </p:stCondLst>
                                        </p:cTn>
                                        <p:tgtEl>
                                          <p:spTgt spid="10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wipe(down)">
                                      <p:cBhvr>
                                        <p:cTn id="41" dur="580">
                                          <p:stCondLst>
                                            <p:cond delay="0"/>
                                          </p:stCondLst>
                                        </p:cTn>
                                        <p:tgtEl>
                                          <p:spTgt spid="1026"/>
                                        </p:tgtEl>
                                      </p:cBhvr>
                                    </p:animEffect>
                                    <p:anim calcmode="lin" valueType="num">
                                      <p:cBhvr>
                                        <p:cTn id="4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7" dur="26">
                                          <p:stCondLst>
                                            <p:cond delay="650"/>
                                          </p:stCondLst>
                                        </p:cTn>
                                        <p:tgtEl>
                                          <p:spTgt spid="1026"/>
                                        </p:tgtEl>
                                      </p:cBhvr>
                                      <p:to x="100000" y="60000"/>
                                    </p:animScale>
                                    <p:animScale>
                                      <p:cBhvr>
                                        <p:cTn id="48" dur="166" decel="50000">
                                          <p:stCondLst>
                                            <p:cond delay="676"/>
                                          </p:stCondLst>
                                        </p:cTn>
                                        <p:tgtEl>
                                          <p:spTgt spid="1026"/>
                                        </p:tgtEl>
                                      </p:cBhvr>
                                      <p:to x="100000" y="100000"/>
                                    </p:animScale>
                                    <p:animScale>
                                      <p:cBhvr>
                                        <p:cTn id="49" dur="26">
                                          <p:stCondLst>
                                            <p:cond delay="1312"/>
                                          </p:stCondLst>
                                        </p:cTn>
                                        <p:tgtEl>
                                          <p:spTgt spid="1026"/>
                                        </p:tgtEl>
                                      </p:cBhvr>
                                      <p:to x="100000" y="80000"/>
                                    </p:animScale>
                                    <p:animScale>
                                      <p:cBhvr>
                                        <p:cTn id="50" dur="166" decel="50000">
                                          <p:stCondLst>
                                            <p:cond delay="1338"/>
                                          </p:stCondLst>
                                        </p:cTn>
                                        <p:tgtEl>
                                          <p:spTgt spid="1026"/>
                                        </p:tgtEl>
                                      </p:cBhvr>
                                      <p:to x="100000" y="100000"/>
                                    </p:animScale>
                                    <p:animScale>
                                      <p:cBhvr>
                                        <p:cTn id="51" dur="26">
                                          <p:stCondLst>
                                            <p:cond delay="1642"/>
                                          </p:stCondLst>
                                        </p:cTn>
                                        <p:tgtEl>
                                          <p:spTgt spid="1026"/>
                                        </p:tgtEl>
                                      </p:cBhvr>
                                      <p:to x="100000" y="90000"/>
                                    </p:animScale>
                                    <p:animScale>
                                      <p:cBhvr>
                                        <p:cTn id="52" dur="166" decel="50000">
                                          <p:stCondLst>
                                            <p:cond delay="1668"/>
                                          </p:stCondLst>
                                        </p:cTn>
                                        <p:tgtEl>
                                          <p:spTgt spid="1026"/>
                                        </p:tgtEl>
                                      </p:cBhvr>
                                      <p:to x="100000" y="100000"/>
                                    </p:animScale>
                                    <p:animScale>
                                      <p:cBhvr>
                                        <p:cTn id="53" dur="26">
                                          <p:stCondLst>
                                            <p:cond delay="1808"/>
                                          </p:stCondLst>
                                        </p:cTn>
                                        <p:tgtEl>
                                          <p:spTgt spid="1026"/>
                                        </p:tgtEl>
                                      </p:cBhvr>
                                      <p:to x="100000" y="95000"/>
                                    </p:animScale>
                                    <p:animScale>
                                      <p:cBhvr>
                                        <p:cTn id="54"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39"/>
          <p:cNvSpPr/>
          <p:nvPr/>
        </p:nvSpPr>
        <p:spPr>
          <a:xfrm>
            <a:off x="0" y="3879474"/>
            <a:ext cx="9144000" cy="7461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9"/>
          <p:cNvSpPr/>
          <p:nvPr/>
        </p:nvSpPr>
        <p:spPr>
          <a:xfrm>
            <a:off x="7599666" y="3371007"/>
            <a:ext cx="208471" cy="74342"/>
          </a:xfrm>
          <a:custGeom>
            <a:avLst/>
            <a:gdLst/>
            <a:ahLst/>
            <a:cxnLst/>
            <a:rect l="l" t="t" r="r" b="b"/>
            <a:pathLst>
              <a:path w="1203" h="429" extrusionOk="0">
                <a:moveTo>
                  <a:pt x="509" y="0"/>
                </a:moveTo>
                <a:cubicBezTo>
                  <a:pt x="345" y="0"/>
                  <a:pt x="179" y="61"/>
                  <a:pt x="52" y="184"/>
                </a:cubicBezTo>
                <a:lnTo>
                  <a:pt x="1" y="235"/>
                </a:lnTo>
                <a:cubicBezTo>
                  <a:pt x="134" y="285"/>
                  <a:pt x="266" y="316"/>
                  <a:pt x="408" y="347"/>
                </a:cubicBezTo>
                <a:cubicBezTo>
                  <a:pt x="490" y="357"/>
                  <a:pt x="561" y="378"/>
                  <a:pt x="643" y="387"/>
                </a:cubicBezTo>
                <a:cubicBezTo>
                  <a:pt x="734" y="398"/>
                  <a:pt x="826" y="408"/>
                  <a:pt x="928" y="418"/>
                </a:cubicBezTo>
                <a:lnTo>
                  <a:pt x="969" y="418"/>
                </a:lnTo>
                <a:cubicBezTo>
                  <a:pt x="1040" y="418"/>
                  <a:pt x="1121" y="428"/>
                  <a:pt x="1203" y="428"/>
                </a:cubicBezTo>
                <a:lnTo>
                  <a:pt x="958" y="184"/>
                </a:lnTo>
                <a:cubicBezTo>
                  <a:pt x="836" y="61"/>
                  <a:pt x="673" y="0"/>
                  <a:pt x="509"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9"/>
          <p:cNvSpPr/>
          <p:nvPr/>
        </p:nvSpPr>
        <p:spPr>
          <a:xfrm>
            <a:off x="7670370" y="3425422"/>
            <a:ext cx="40724" cy="12824"/>
          </a:xfrm>
          <a:custGeom>
            <a:avLst/>
            <a:gdLst/>
            <a:ahLst/>
            <a:cxnLst/>
            <a:rect l="l" t="t" r="r" b="b"/>
            <a:pathLst>
              <a:path w="235" h="74" extrusionOk="0">
                <a:moveTo>
                  <a:pt x="99" y="0"/>
                </a:moveTo>
                <a:cubicBezTo>
                  <a:pt x="66" y="0"/>
                  <a:pt x="31" y="11"/>
                  <a:pt x="0" y="33"/>
                </a:cubicBezTo>
                <a:cubicBezTo>
                  <a:pt x="82" y="43"/>
                  <a:pt x="153" y="64"/>
                  <a:pt x="235" y="73"/>
                </a:cubicBezTo>
                <a:lnTo>
                  <a:pt x="214" y="53"/>
                </a:lnTo>
                <a:cubicBezTo>
                  <a:pt x="185" y="18"/>
                  <a:pt x="143" y="0"/>
                  <a:pt x="99"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9"/>
          <p:cNvSpPr/>
          <p:nvPr/>
        </p:nvSpPr>
        <p:spPr>
          <a:xfrm>
            <a:off x="7831014" y="3371007"/>
            <a:ext cx="208471" cy="74342"/>
          </a:xfrm>
          <a:custGeom>
            <a:avLst/>
            <a:gdLst/>
            <a:ahLst/>
            <a:cxnLst/>
            <a:rect l="l" t="t" r="r" b="b"/>
            <a:pathLst>
              <a:path w="1203" h="429" extrusionOk="0">
                <a:moveTo>
                  <a:pt x="693" y="0"/>
                </a:moveTo>
                <a:cubicBezTo>
                  <a:pt x="530" y="0"/>
                  <a:pt x="367" y="61"/>
                  <a:pt x="245" y="184"/>
                </a:cubicBezTo>
                <a:lnTo>
                  <a:pt x="0" y="428"/>
                </a:lnTo>
                <a:cubicBezTo>
                  <a:pt x="82" y="428"/>
                  <a:pt x="153" y="418"/>
                  <a:pt x="234" y="418"/>
                </a:cubicBezTo>
                <a:lnTo>
                  <a:pt x="275" y="418"/>
                </a:lnTo>
                <a:lnTo>
                  <a:pt x="550" y="387"/>
                </a:lnTo>
                <a:cubicBezTo>
                  <a:pt x="632" y="378"/>
                  <a:pt x="713" y="357"/>
                  <a:pt x="795" y="347"/>
                </a:cubicBezTo>
                <a:cubicBezTo>
                  <a:pt x="937" y="316"/>
                  <a:pt x="1069" y="285"/>
                  <a:pt x="1202" y="245"/>
                </a:cubicBezTo>
                <a:lnTo>
                  <a:pt x="1141" y="184"/>
                </a:lnTo>
                <a:cubicBezTo>
                  <a:pt x="1019" y="61"/>
                  <a:pt x="856" y="0"/>
                  <a:pt x="69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p:cNvSpPr/>
          <p:nvPr/>
        </p:nvSpPr>
        <p:spPr>
          <a:xfrm>
            <a:off x="7926326" y="3425422"/>
            <a:ext cx="42457" cy="12824"/>
          </a:xfrm>
          <a:custGeom>
            <a:avLst/>
            <a:gdLst/>
            <a:ahLst/>
            <a:cxnLst/>
            <a:rect l="l" t="t" r="r" b="b"/>
            <a:pathLst>
              <a:path w="245" h="74" extrusionOk="0">
                <a:moveTo>
                  <a:pt x="145" y="0"/>
                </a:moveTo>
                <a:cubicBezTo>
                  <a:pt x="100" y="0"/>
                  <a:pt x="55" y="18"/>
                  <a:pt x="21" y="53"/>
                </a:cubicBezTo>
                <a:lnTo>
                  <a:pt x="0" y="73"/>
                </a:lnTo>
                <a:cubicBezTo>
                  <a:pt x="82" y="64"/>
                  <a:pt x="163" y="43"/>
                  <a:pt x="245" y="33"/>
                </a:cubicBezTo>
                <a:cubicBezTo>
                  <a:pt x="214" y="11"/>
                  <a:pt x="179" y="0"/>
                  <a:pt x="145"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p:cNvSpPr/>
          <p:nvPr/>
        </p:nvSpPr>
        <p:spPr>
          <a:xfrm>
            <a:off x="7815071" y="3384351"/>
            <a:ext cx="9011" cy="7971"/>
          </a:xfrm>
          <a:custGeom>
            <a:avLst/>
            <a:gdLst/>
            <a:ahLst/>
            <a:cxnLst/>
            <a:rect l="l" t="t" r="r" b="b"/>
            <a:pathLst>
              <a:path w="52" h="46" extrusionOk="0">
                <a:moveTo>
                  <a:pt x="21" y="0"/>
                </a:moveTo>
                <a:cubicBezTo>
                  <a:pt x="18" y="0"/>
                  <a:pt x="14" y="1"/>
                  <a:pt x="11" y="5"/>
                </a:cubicBezTo>
                <a:cubicBezTo>
                  <a:pt x="0" y="15"/>
                  <a:pt x="0" y="15"/>
                  <a:pt x="0" y="25"/>
                </a:cubicBezTo>
                <a:cubicBezTo>
                  <a:pt x="0" y="36"/>
                  <a:pt x="0" y="36"/>
                  <a:pt x="11" y="45"/>
                </a:cubicBezTo>
                <a:lnTo>
                  <a:pt x="41" y="45"/>
                </a:lnTo>
                <a:cubicBezTo>
                  <a:pt x="41" y="36"/>
                  <a:pt x="52" y="36"/>
                  <a:pt x="52" y="25"/>
                </a:cubicBezTo>
                <a:cubicBezTo>
                  <a:pt x="52" y="15"/>
                  <a:pt x="41" y="15"/>
                  <a:pt x="41" y="5"/>
                </a:cubicBezTo>
                <a:cubicBezTo>
                  <a:pt x="35" y="5"/>
                  <a:pt x="2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a:off x="7871565" y="3394055"/>
            <a:ext cx="130663" cy="49562"/>
          </a:xfrm>
          <a:custGeom>
            <a:avLst/>
            <a:gdLst/>
            <a:ahLst/>
            <a:cxnLst/>
            <a:rect l="l" t="t" r="r" b="b"/>
            <a:pathLst>
              <a:path w="754" h="286" extrusionOk="0">
                <a:moveTo>
                  <a:pt x="398" y="0"/>
                </a:moveTo>
                <a:cubicBezTo>
                  <a:pt x="387" y="10"/>
                  <a:pt x="377" y="20"/>
                  <a:pt x="377" y="30"/>
                </a:cubicBezTo>
                <a:cubicBezTo>
                  <a:pt x="377" y="41"/>
                  <a:pt x="387" y="51"/>
                  <a:pt x="398" y="51"/>
                </a:cubicBezTo>
                <a:lnTo>
                  <a:pt x="408" y="51"/>
                </a:lnTo>
                <a:cubicBezTo>
                  <a:pt x="418" y="51"/>
                  <a:pt x="428" y="41"/>
                  <a:pt x="428" y="30"/>
                </a:cubicBezTo>
                <a:lnTo>
                  <a:pt x="428" y="20"/>
                </a:lnTo>
                <a:cubicBezTo>
                  <a:pt x="418" y="10"/>
                  <a:pt x="408" y="0"/>
                  <a:pt x="398" y="0"/>
                </a:cubicBezTo>
                <a:close/>
                <a:moveTo>
                  <a:pt x="520" y="0"/>
                </a:moveTo>
                <a:cubicBezTo>
                  <a:pt x="509" y="0"/>
                  <a:pt x="500" y="10"/>
                  <a:pt x="489" y="20"/>
                </a:cubicBezTo>
                <a:lnTo>
                  <a:pt x="489" y="30"/>
                </a:lnTo>
                <a:cubicBezTo>
                  <a:pt x="489" y="41"/>
                  <a:pt x="500" y="51"/>
                  <a:pt x="509" y="51"/>
                </a:cubicBezTo>
                <a:lnTo>
                  <a:pt x="520" y="51"/>
                </a:lnTo>
                <a:cubicBezTo>
                  <a:pt x="530" y="51"/>
                  <a:pt x="540" y="41"/>
                  <a:pt x="540" y="30"/>
                </a:cubicBezTo>
                <a:cubicBezTo>
                  <a:pt x="540" y="20"/>
                  <a:pt x="530" y="10"/>
                  <a:pt x="520" y="0"/>
                </a:cubicBezTo>
                <a:close/>
                <a:moveTo>
                  <a:pt x="276" y="41"/>
                </a:moveTo>
                <a:cubicBezTo>
                  <a:pt x="265" y="41"/>
                  <a:pt x="265" y="51"/>
                  <a:pt x="265" y="61"/>
                </a:cubicBezTo>
                <a:lnTo>
                  <a:pt x="265" y="71"/>
                </a:lnTo>
                <a:cubicBezTo>
                  <a:pt x="265" y="82"/>
                  <a:pt x="276" y="82"/>
                  <a:pt x="285" y="82"/>
                </a:cubicBezTo>
                <a:lnTo>
                  <a:pt x="296" y="82"/>
                </a:lnTo>
                <a:cubicBezTo>
                  <a:pt x="306" y="82"/>
                  <a:pt x="316" y="71"/>
                  <a:pt x="316" y="61"/>
                </a:cubicBezTo>
                <a:lnTo>
                  <a:pt x="306" y="51"/>
                </a:lnTo>
                <a:cubicBezTo>
                  <a:pt x="306" y="41"/>
                  <a:pt x="296" y="41"/>
                  <a:pt x="285" y="41"/>
                </a:cubicBezTo>
                <a:close/>
                <a:moveTo>
                  <a:pt x="632" y="41"/>
                </a:moveTo>
                <a:cubicBezTo>
                  <a:pt x="622" y="41"/>
                  <a:pt x="611" y="41"/>
                  <a:pt x="611" y="51"/>
                </a:cubicBezTo>
                <a:cubicBezTo>
                  <a:pt x="602" y="51"/>
                  <a:pt x="602" y="61"/>
                  <a:pt x="602" y="61"/>
                </a:cubicBezTo>
                <a:cubicBezTo>
                  <a:pt x="602" y="71"/>
                  <a:pt x="611" y="82"/>
                  <a:pt x="622" y="82"/>
                </a:cubicBezTo>
                <a:lnTo>
                  <a:pt x="632" y="82"/>
                </a:lnTo>
                <a:cubicBezTo>
                  <a:pt x="642" y="82"/>
                  <a:pt x="652" y="82"/>
                  <a:pt x="652" y="71"/>
                </a:cubicBezTo>
                <a:lnTo>
                  <a:pt x="652" y="61"/>
                </a:lnTo>
                <a:cubicBezTo>
                  <a:pt x="652" y="51"/>
                  <a:pt x="652" y="41"/>
                  <a:pt x="642" y="41"/>
                </a:cubicBezTo>
                <a:close/>
                <a:moveTo>
                  <a:pt x="194" y="102"/>
                </a:moveTo>
                <a:cubicBezTo>
                  <a:pt x="184" y="102"/>
                  <a:pt x="174" y="102"/>
                  <a:pt x="174" y="112"/>
                </a:cubicBezTo>
                <a:cubicBezTo>
                  <a:pt x="163" y="112"/>
                  <a:pt x="163" y="122"/>
                  <a:pt x="163" y="122"/>
                </a:cubicBezTo>
                <a:cubicBezTo>
                  <a:pt x="163" y="132"/>
                  <a:pt x="163" y="143"/>
                  <a:pt x="174" y="143"/>
                </a:cubicBezTo>
                <a:cubicBezTo>
                  <a:pt x="174" y="152"/>
                  <a:pt x="184" y="152"/>
                  <a:pt x="194" y="152"/>
                </a:cubicBezTo>
                <a:cubicBezTo>
                  <a:pt x="194" y="152"/>
                  <a:pt x="204" y="152"/>
                  <a:pt x="204" y="143"/>
                </a:cubicBezTo>
                <a:cubicBezTo>
                  <a:pt x="215" y="143"/>
                  <a:pt x="215" y="132"/>
                  <a:pt x="215" y="122"/>
                </a:cubicBezTo>
                <a:cubicBezTo>
                  <a:pt x="215" y="122"/>
                  <a:pt x="215" y="112"/>
                  <a:pt x="204" y="112"/>
                </a:cubicBezTo>
                <a:cubicBezTo>
                  <a:pt x="204" y="102"/>
                  <a:pt x="194" y="102"/>
                  <a:pt x="194" y="102"/>
                </a:cubicBezTo>
                <a:close/>
                <a:moveTo>
                  <a:pt x="724" y="102"/>
                </a:moveTo>
                <a:cubicBezTo>
                  <a:pt x="724" y="102"/>
                  <a:pt x="713" y="102"/>
                  <a:pt x="713" y="112"/>
                </a:cubicBezTo>
                <a:cubicBezTo>
                  <a:pt x="703" y="112"/>
                  <a:pt x="703" y="122"/>
                  <a:pt x="703" y="132"/>
                </a:cubicBezTo>
                <a:cubicBezTo>
                  <a:pt x="703" y="132"/>
                  <a:pt x="703" y="143"/>
                  <a:pt x="713" y="143"/>
                </a:cubicBezTo>
                <a:cubicBezTo>
                  <a:pt x="713" y="152"/>
                  <a:pt x="724" y="152"/>
                  <a:pt x="724" y="152"/>
                </a:cubicBezTo>
                <a:cubicBezTo>
                  <a:pt x="734" y="152"/>
                  <a:pt x="744" y="152"/>
                  <a:pt x="744" y="143"/>
                </a:cubicBezTo>
                <a:cubicBezTo>
                  <a:pt x="744" y="143"/>
                  <a:pt x="754" y="132"/>
                  <a:pt x="754" y="122"/>
                </a:cubicBezTo>
                <a:lnTo>
                  <a:pt x="744" y="112"/>
                </a:lnTo>
                <a:cubicBezTo>
                  <a:pt x="734" y="102"/>
                  <a:pt x="734" y="102"/>
                  <a:pt x="724" y="102"/>
                </a:cubicBezTo>
                <a:close/>
                <a:moveTo>
                  <a:pt x="102" y="183"/>
                </a:moveTo>
                <a:lnTo>
                  <a:pt x="92" y="193"/>
                </a:lnTo>
                <a:cubicBezTo>
                  <a:pt x="82" y="193"/>
                  <a:pt x="82" y="204"/>
                  <a:pt x="82" y="214"/>
                </a:cubicBezTo>
                <a:cubicBezTo>
                  <a:pt x="82" y="214"/>
                  <a:pt x="82" y="224"/>
                  <a:pt x="92" y="224"/>
                </a:cubicBezTo>
                <a:cubicBezTo>
                  <a:pt x="92" y="234"/>
                  <a:pt x="102" y="234"/>
                  <a:pt x="102" y="234"/>
                </a:cubicBezTo>
                <a:cubicBezTo>
                  <a:pt x="113" y="234"/>
                  <a:pt x="122" y="234"/>
                  <a:pt x="122" y="224"/>
                </a:cubicBezTo>
                <a:cubicBezTo>
                  <a:pt x="133" y="224"/>
                  <a:pt x="133" y="214"/>
                  <a:pt x="133" y="214"/>
                </a:cubicBezTo>
                <a:cubicBezTo>
                  <a:pt x="133" y="204"/>
                  <a:pt x="133" y="193"/>
                  <a:pt x="122" y="193"/>
                </a:cubicBezTo>
                <a:cubicBezTo>
                  <a:pt x="122" y="193"/>
                  <a:pt x="113" y="183"/>
                  <a:pt x="102" y="183"/>
                </a:cubicBezTo>
                <a:close/>
                <a:moveTo>
                  <a:pt x="21" y="265"/>
                </a:moveTo>
                <a:lnTo>
                  <a:pt x="11" y="275"/>
                </a:lnTo>
                <a:cubicBezTo>
                  <a:pt x="0" y="275"/>
                  <a:pt x="0" y="285"/>
                  <a:pt x="0" y="285"/>
                </a:cubicBezTo>
                <a:lnTo>
                  <a:pt x="41" y="285"/>
                </a:lnTo>
                <a:lnTo>
                  <a:pt x="41" y="275"/>
                </a:lnTo>
                <a:lnTo>
                  <a:pt x="31" y="275"/>
                </a:lnTo>
                <a:cubicBezTo>
                  <a:pt x="31" y="265"/>
                  <a:pt x="21" y="265"/>
                  <a:pt x="21" y="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p:nvPr/>
        </p:nvSpPr>
        <p:spPr>
          <a:xfrm>
            <a:off x="7871565" y="3440325"/>
            <a:ext cx="7105" cy="3293"/>
          </a:xfrm>
          <a:custGeom>
            <a:avLst/>
            <a:gdLst/>
            <a:ahLst/>
            <a:cxnLst/>
            <a:rect l="l" t="t" r="r" b="b"/>
            <a:pathLst>
              <a:path w="41" h="19" extrusionOk="0">
                <a:moveTo>
                  <a:pt x="21" y="0"/>
                </a:moveTo>
                <a:cubicBezTo>
                  <a:pt x="18" y="0"/>
                  <a:pt x="16" y="3"/>
                  <a:pt x="11" y="8"/>
                </a:cubicBezTo>
                <a:lnTo>
                  <a:pt x="0" y="8"/>
                </a:lnTo>
                <a:lnTo>
                  <a:pt x="0" y="18"/>
                </a:lnTo>
                <a:lnTo>
                  <a:pt x="41" y="18"/>
                </a:lnTo>
                <a:lnTo>
                  <a:pt x="41" y="8"/>
                </a:lnTo>
                <a:lnTo>
                  <a:pt x="31" y="8"/>
                </a:lnTo>
                <a:cubicBezTo>
                  <a:pt x="26" y="3"/>
                  <a:pt x="23"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9"/>
          <p:cNvSpPr/>
          <p:nvPr/>
        </p:nvSpPr>
        <p:spPr>
          <a:xfrm>
            <a:off x="7760483" y="3439805"/>
            <a:ext cx="7105" cy="3812"/>
          </a:xfrm>
          <a:custGeom>
            <a:avLst/>
            <a:gdLst/>
            <a:ahLst/>
            <a:cxnLst/>
            <a:rect l="l" t="t" r="r" b="b"/>
            <a:pathLst>
              <a:path w="41" h="22" extrusionOk="0">
                <a:moveTo>
                  <a:pt x="10" y="1"/>
                </a:moveTo>
                <a:lnTo>
                  <a:pt x="10" y="11"/>
                </a:lnTo>
                <a:lnTo>
                  <a:pt x="0" y="11"/>
                </a:lnTo>
                <a:lnTo>
                  <a:pt x="0" y="21"/>
                </a:lnTo>
                <a:lnTo>
                  <a:pt x="41" y="21"/>
                </a:lnTo>
                <a:lnTo>
                  <a:pt x="30" y="11"/>
                </a:lnTo>
                <a:lnTo>
                  <a:pt x="20" y="11"/>
                </a:lnTo>
                <a:lnTo>
                  <a:pt x="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9"/>
          <p:cNvSpPr/>
          <p:nvPr/>
        </p:nvSpPr>
        <p:spPr>
          <a:xfrm>
            <a:off x="7636924" y="3394055"/>
            <a:ext cx="116626" cy="40550"/>
          </a:xfrm>
          <a:custGeom>
            <a:avLst/>
            <a:gdLst/>
            <a:ahLst/>
            <a:cxnLst/>
            <a:rect l="l" t="t" r="r" b="b"/>
            <a:pathLst>
              <a:path w="673" h="234" extrusionOk="0">
                <a:moveTo>
                  <a:pt x="234" y="0"/>
                </a:moveTo>
                <a:cubicBezTo>
                  <a:pt x="214" y="10"/>
                  <a:pt x="214" y="20"/>
                  <a:pt x="214" y="30"/>
                </a:cubicBezTo>
                <a:cubicBezTo>
                  <a:pt x="214" y="41"/>
                  <a:pt x="224" y="51"/>
                  <a:pt x="234" y="51"/>
                </a:cubicBezTo>
                <a:cubicBezTo>
                  <a:pt x="245" y="51"/>
                  <a:pt x="254" y="41"/>
                  <a:pt x="254" y="30"/>
                </a:cubicBezTo>
                <a:lnTo>
                  <a:pt x="254" y="20"/>
                </a:lnTo>
                <a:cubicBezTo>
                  <a:pt x="254" y="10"/>
                  <a:pt x="245" y="0"/>
                  <a:pt x="234" y="0"/>
                </a:cubicBezTo>
                <a:close/>
                <a:moveTo>
                  <a:pt x="346" y="0"/>
                </a:moveTo>
                <a:cubicBezTo>
                  <a:pt x="336" y="0"/>
                  <a:pt x="326" y="10"/>
                  <a:pt x="326" y="20"/>
                </a:cubicBezTo>
                <a:lnTo>
                  <a:pt x="326" y="30"/>
                </a:lnTo>
                <a:cubicBezTo>
                  <a:pt x="326" y="41"/>
                  <a:pt x="336" y="51"/>
                  <a:pt x="346" y="51"/>
                </a:cubicBezTo>
                <a:cubicBezTo>
                  <a:pt x="367" y="51"/>
                  <a:pt x="377" y="41"/>
                  <a:pt x="377" y="30"/>
                </a:cubicBezTo>
                <a:cubicBezTo>
                  <a:pt x="377" y="20"/>
                  <a:pt x="367" y="10"/>
                  <a:pt x="356" y="0"/>
                </a:cubicBezTo>
                <a:close/>
                <a:moveTo>
                  <a:pt x="112" y="41"/>
                </a:moveTo>
                <a:cubicBezTo>
                  <a:pt x="102" y="41"/>
                  <a:pt x="102" y="51"/>
                  <a:pt x="102" y="61"/>
                </a:cubicBezTo>
                <a:lnTo>
                  <a:pt x="102" y="71"/>
                </a:lnTo>
                <a:cubicBezTo>
                  <a:pt x="102" y="82"/>
                  <a:pt x="112" y="82"/>
                  <a:pt x="122" y="82"/>
                </a:cubicBezTo>
                <a:lnTo>
                  <a:pt x="132" y="82"/>
                </a:lnTo>
                <a:cubicBezTo>
                  <a:pt x="143" y="82"/>
                  <a:pt x="143" y="71"/>
                  <a:pt x="143" y="61"/>
                </a:cubicBezTo>
                <a:lnTo>
                  <a:pt x="143" y="51"/>
                </a:lnTo>
                <a:cubicBezTo>
                  <a:pt x="143" y="41"/>
                  <a:pt x="132" y="41"/>
                  <a:pt x="122" y="41"/>
                </a:cubicBezTo>
                <a:close/>
                <a:moveTo>
                  <a:pt x="458" y="41"/>
                </a:moveTo>
                <a:cubicBezTo>
                  <a:pt x="458" y="41"/>
                  <a:pt x="448" y="41"/>
                  <a:pt x="438" y="51"/>
                </a:cubicBezTo>
                <a:lnTo>
                  <a:pt x="438" y="61"/>
                </a:lnTo>
                <a:cubicBezTo>
                  <a:pt x="438" y="71"/>
                  <a:pt x="448" y="82"/>
                  <a:pt x="458" y="82"/>
                </a:cubicBezTo>
                <a:lnTo>
                  <a:pt x="469" y="82"/>
                </a:lnTo>
                <a:cubicBezTo>
                  <a:pt x="469" y="82"/>
                  <a:pt x="478" y="82"/>
                  <a:pt x="489" y="71"/>
                </a:cubicBezTo>
                <a:lnTo>
                  <a:pt x="489" y="61"/>
                </a:lnTo>
                <a:cubicBezTo>
                  <a:pt x="489" y="51"/>
                  <a:pt x="478" y="41"/>
                  <a:pt x="469" y="41"/>
                </a:cubicBezTo>
                <a:close/>
                <a:moveTo>
                  <a:pt x="20" y="102"/>
                </a:moveTo>
                <a:cubicBezTo>
                  <a:pt x="20" y="102"/>
                  <a:pt x="10" y="102"/>
                  <a:pt x="10" y="112"/>
                </a:cubicBezTo>
                <a:cubicBezTo>
                  <a:pt x="0" y="112"/>
                  <a:pt x="0" y="122"/>
                  <a:pt x="0" y="122"/>
                </a:cubicBezTo>
                <a:cubicBezTo>
                  <a:pt x="0" y="132"/>
                  <a:pt x="0" y="143"/>
                  <a:pt x="10" y="143"/>
                </a:cubicBezTo>
                <a:cubicBezTo>
                  <a:pt x="10" y="152"/>
                  <a:pt x="20" y="152"/>
                  <a:pt x="20" y="152"/>
                </a:cubicBezTo>
                <a:cubicBezTo>
                  <a:pt x="30" y="152"/>
                  <a:pt x="30" y="152"/>
                  <a:pt x="41" y="143"/>
                </a:cubicBezTo>
                <a:cubicBezTo>
                  <a:pt x="41" y="143"/>
                  <a:pt x="51" y="132"/>
                  <a:pt x="51" y="122"/>
                </a:cubicBezTo>
                <a:lnTo>
                  <a:pt x="41" y="112"/>
                </a:lnTo>
                <a:cubicBezTo>
                  <a:pt x="41" y="102"/>
                  <a:pt x="30" y="102"/>
                  <a:pt x="20" y="102"/>
                </a:cubicBezTo>
                <a:close/>
                <a:moveTo>
                  <a:pt x="560" y="102"/>
                </a:moveTo>
                <a:cubicBezTo>
                  <a:pt x="550" y="102"/>
                  <a:pt x="550" y="102"/>
                  <a:pt x="539" y="112"/>
                </a:cubicBezTo>
                <a:lnTo>
                  <a:pt x="539" y="132"/>
                </a:lnTo>
                <a:cubicBezTo>
                  <a:pt x="539" y="132"/>
                  <a:pt x="539" y="143"/>
                  <a:pt x="550" y="143"/>
                </a:cubicBezTo>
                <a:cubicBezTo>
                  <a:pt x="550" y="152"/>
                  <a:pt x="560" y="152"/>
                  <a:pt x="560" y="152"/>
                </a:cubicBezTo>
                <a:cubicBezTo>
                  <a:pt x="570" y="152"/>
                  <a:pt x="570" y="152"/>
                  <a:pt x="580" y="143"/>
                </a:cubicBezTo>
                <a:lnTo>
                  <a:pt x="580" y="122"/>
                </a:lnTo>
                <a:lnTo>
                  <a:pt x="580" y="112"/>
                </a:lnTo>
                <a:cubicBezTo>
                  <a:pt x="570" y="102"/>
                  <a:pt x="570" y="102"/>
                  <a:pt x="560" y="102"/>
                </a:cubicBezTo>
                <a:close/>
                <a:moveTo>
                  <a:pt x="641" y="183"/>
                </a:moveTo>
                <a:lnTo>
                  <a:pt x="632" y="193"/>
                </a:lnTo>
                <a:cubicBezTo>
                  <a:pt x="621" y="193"/>
                  <a:pt x="621" y="204"/>
                  <a:pt x="621" y="214"/>
                </a:cubicBezTo>
                <a:cubicBezTo>
                  <a:pt x="621" y="214"/>
                  <a:pt x="621" y="224"/>
                  <a:pt x="632" y="224"/>
                </a:cubicBezTo>
                <a:cubicBezTo>
                  <a:pt x="632" y="234"/>
                  <a:pt x="641" y="234"/>
                  <a:pt x="641" y="234"/>
                </a:cubicBezTo>
                <a:cubicBezTo>
                  <a:pt x="652" y="234"/>
                  <a:pt x="662" y="234"/>
                  <a:pt x="662" y="224"/>
                </a:cubicBezTo>
                <a:cubicBezTo>
                  <a:pt x="672" y="214"/>
                  <a:pt x="672" y="204"/>
                  <a:pt x="662" y="193"/>
                </a:cubicBezTo>
                <a:cubicBezTo>
                  <a:pt x="662" y="193"/>
                  <a:pt x="652" y="183"/>
                  <a:pt x="641" y="1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p:cNvSpPr/>
          <p:nvPr/>
        </p:nvSpPr>
        <p:spPr>
          <a:xfrm>
            <a:off x="7760483" y="3439805"/>
            <a:ext cx="7105" cy="3812"/>
          </a:xfrm>
          <a:custGeom>
            <a:avLst/>
            <a:gdLst/>
            <a:ahLst/>
            <a:cxnLst/>
            <a:rect l="l" t="t" r="r" b="b"/>
            <a:pathLst>
              <a:path w="41" h="22" extrusionOk="0">
                <a:moveTo>
                  <a:pt x="10" y="1"/>
                </a:moveTo>
                <a:lnTo>
                  <a:pt x="10" y="11"/>
                </a:lnTo>
                <a:lnTo>
                  <a:pt x="0" y="11"/>
                </a:lnTo>
                <a:lnTo>
                  <a:pt x="0" y="21"/>
                </a:lnTo>
                <a:lnTo>
                  <a:pt x="41" y="21"/>
                </a:lnTo>
                <a:lnTo>
                  <a:pt x="30" y="11"/>
                </a:lnTo>
                <a:lnTo>
                  <a:pt x="20" y="11"/>
                </a:lnTo>
                <a:lnTo>
                  <a:pt x="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p:cNvSpPr/>
          <p:nvPr/>
        </p:nvSpPr>
        <p:spPr>
          <a:xfrm>
            <a:off x="6272577" y="1847059"/>
            <a:ext cx="23048" cy="23914"/>
          </a:xfrm>
          <a:custGeom>
            <a:avLst/>
            <a:gdLst/>
            <a:ahLst/>
            <a:cxnLst/>
            <a:rect l="l" t="t" r="r" b="b"/>
            <a:pathLst>
              <a:path w="133" h="138" extrusionOk="0">
                <a:moveTo>
                  <a:pt x="72" y="0"/>
                </a:moveTo>
                <a:cubicBezTo>
                  <a:pt x="54" y="0"/>
                  <a:pt x="36" y="5"/>
                  <a:pt x="21" y="15"/>
                </a:cubicBezTo>
                <a:cubicBezTo>
                  <a:pt x="21" y="26"/>
                  <a:pt x="11" y="36"/>
                  <a:pt x="11" y="36"/>
                </a:cubicBezTo>
                <a:cubicBezTo>
                  <a:pt x="0" y="46"/>
                  <a:pt x="0" y="56"/>
                  <a:pt x="0" y="67"/>
                </a:cubicBezTo>
                <a:cubicBezTo>
                  <a:pt x="0" y="87"/>
                  <a:pt x="11" y="97"/>
                  <a:pt x="21" y="117"/>
                </a:cubicBezTo>
                <a:cubicBezTo>
                  <a:pt x="31" y="128"/>
                  <a:pt x="52" y="138"/>
                  <a:pt x="72" y="138"/>
                </a:cubicBezTo>
                <a:cubicBezTo>
                  <a:pt x="92" y="138"/>
                  <a:pt x="102" y="128"/>
                  <a:pt x="122" y="117"/>
                </a:cubicBezTo>
                <a:cubicBezTo>
                  <a:pt x="133" y="97"/>
                  <a:pt x="133" y="87"/>
                  <a:pt x="133" y="67"/>
                </a:cubicBezTo>
                <a:cubicBezTo>
                  <a:pt x="133" y="46"/>
                  <a:pt x="133" y="36"/>
                  <a:pt x="122" y="15"/>
                </a:cubicBezTo>
                <a:cubicBezTo>
                  <a:pt x="107" y="5"/>
                  <a:pt x="90" y="0"/>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39"/>
          <p:cNvGrpSpPr/>
          <p:nvPr/>
        </p:nvGrpSpPr>
        <p:grpSpPr>
          <a:xfrm>
            <a:off x="6858000" y="247126"/>
            <a:ext cx="2603397" cy="3131245"/>
            <a:chOff x="6237225" y="314100"/>
            <a:chExt cx="2603397" cy="3131245"/>
          </a:xfrm>
        </p:grpSpPr>
        <p:sp>
          <p:nvSpPr>
            <p:cNvPr id="887" name="Google Shape;887;p39"/>
            <p:cNvSpPr/>
            <p:nvPr/>
          </p:nvSpPr>
          <p:spPr>
            <a:xfrm>
              <a:off x="7123279" y="2818546"/>
              <a:ext cx="1487889" cy="626799"/>
            </a:xfrm>
            <a:custGeom>
              <a:avLst/>
              <a:gdLst/>
              <a:ahLst/>
              <a:cxnLst/>
              <a:rect l="l" t="t" r="r" b="b"/>
              <a:pathLst>
                <a:path w="8586" h="3617" extrusionOk="0">
                  <a:moveTo>
                    <a:pt x="0" y="1"/>
                  </a:moveTo>
                  <a:cubicBezTo>
                    <a:pt x="0" y="1"/>
                    <a:pt x="570" y="3616"/>
                    <a:pt x="4013" y="3616"/>
                  </a:cubicBezTo>
                  <a:cubicBezTo>
                    <a:pt x="7466" y="3616"/>
                    <a:pt x="8586" y="1"/>
                    <a:pt x="8586" y="1"/>
                  </a:cubicBezTo>
                  <a:close/>
                </a:path>
              </a:pathLst>
            </a:custGeom>
            <a:solidFill>
              <a:srgbClr val="E9A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9"/>
            <p:cNvSpPr/>
            <p:nvPr/>
          </p:nvSpPr>
          <p:spPr>
            <a:xfrm>
              <a:off x="7123279" y="2818546"/>
              <a:ext cx="1487889" cy="626799"/>
            </a:xfrm>
            <a:custGeom>
              <a:avLst/>
              <a:gdLst/>
              <a:ahLst/>
              <a:cxnLst/>
              <a:rect l="l" t="t" r="r" b="b"/>
              <a:pathLst>
                <a:path w="8586" h="3617" extrusionOk="0">
                  <a:moveTo>
                    <a:pt x="0" y="1"/>
                  </a:moveTo>
                  <a:cubicBezTo>
                    <a:pt x="0" y="1"/>
                    <a:pt x="244" y="1579"/>
                    <a:pt x="1416" y="2649"/>
                  </a:cubicBezTo>
                  <a:cubicBezTo>
                    <a:pt x="1467" y="2699"/>
                    <a:pt x="1518" y="2751"/>
                    <a:pt x="1579" y="2791"/>
                  </a:cubicBezTo>
                  <a:cubicBezTo>
                    <a:pt x="1589" y="2801"/>
                    <a:pt x="1599" y="2812"/>
                    <a:pt x="1609" y="2812"/>
                  </a:cubicBezTo>
                  <a:cubicBezTo>
                    <a:pt x="1640" y="2842"/>
                    <a:pt x="1681" y="2873"/>
                    <a:pt x="1711" y="2893"/>
                  </a:cubicBezTo>
                  <a:cubicBezTo>
                    <a:pt x="1722" y="2903"/>
                    <a:pt x="1731" y="2914"/>
                    <a:pt x="1742" y="2914"/>
                  </a:cubicBezTo>
                  <a:cubicBezTo>
                    <a:pt x="1793" y="2954"/>
                    <a:pt x="1854" y="3005"/>
                    <a:pt x="1915" y="3036"/>
                  </a:cubicBezTo>
                  <a:cubicBezTo>
                    <a:pt x="2170" y="3199"/>
                    <a:pt x="2444" y="3331"/>
                    <a:pt x="2750" y="3423"/>
                  </a:cubicBezTo>
                  <a:cubicBezTo>
                    <a:pt x="2883" y="3473"/>
                    <a:pt x="3015" y="3504"/>
                    <a:pt x="3157" y="3535"/>
                  </a:cubicBezTo>
                  <a:cubicBezTo>
                    <a:pt x="3239" y="3545"/>
                    <a:pt x="3310" y="3566"/>
                    <a:pt x="3392" y="3575"/>
                  </a:cubicBezTo>
                  <a:cubicBezTo>
                    <a:pt x="3483" y="3586"/>
                    <a:pt x="3575" y="3596"/>
                    <a:pt x="3677" y="3606"/>
                  </a:cubicBezTo>
                  <a:lnTo>
                    <a:pt x="3718" y="3606"/>
                  </a:lnTo>
                  <a:cubicBezTo>
                    <a:pt x="3789" y="3606"/>
                    <a:pt x="3870" y="3616"/>
                    <a:pt x="3952" y="3616"/>
                  </a:cubicBezTo>
                  <a:lnTo>
                    <a:pt x="4084" y="3616"/>
                  </a:lnTo>
                  <a:cubicBezTo>
                    <a:pt x="4166" y="3616"/>
                    <a:pt x="4237" y="3606"/>
                    <a:pt x="4318" y="3606"/>
                  </a:cubicBezTo>
                  <a:lnTo>
                    <a:pt x="4359" y="3606"/>
                  </a:lnTo>
                  <a:lnTo>
                    <a:pt x="4634" y="3575"/>
                  </a:lnTo>
                  <a:cubicBezTo>
                    <a:pt x="4716" y="3566"/>
                    <a:pt x="4797" y="3545"/>
                    <a:pt x="4879" y="3535"/>
                  </a:cubicBezTo>
                  <a:cubicBezTo>
                    <a:pt x="5021" y="3504"/>
                    <a:pt x="5153" y="3473"/>
                    <a:pt x="5286" y="3433"/>
                  </a:cubicBezTo>
                  <a:cubicBezTo>
                    <a:pt x="5642" y="3331"/>
                    <a:pt x="5958" y="3188"/>
                    <a:pt x="6243" y="3016"/>
                  </a:cubicBezTo>
                  <a:cubicBezTo>
                    <a:pt x="6314" y="2975"/>
                    <a:pt x="6375" y="2934"/>
                    <a:pt x="6437" y="2893"/>
                  </a:cubicBezTo>
                  <a:cubicBezTo>
                    <a:pt x="6447" y="2883"/>
                    <a:pt x="6468" y="2873"/>
                    <a:pt x="6477" y="2862"/>
                  </a:cubicBezTo>
                  <a:cubicBezTo>
                    <a:pt x="6508" y="2842"/>
                    <a:pt x="6538" y="2822"/>
                    <a:pt x="6579" y="2801"/>
                  </a:cubicBezTo>
                  <a:lnTo>
                    <a:pt x="6610" y="2771"/>
                  </a:lnTo>
                  <a:cubicBezTo>
                    <a:pt x="6671" y="2720"/>
                    <a:pt x="6732" y="2679"/>
                    <a:pt x="6793" y="2629"/>
                  </a:cubicBezTo>
                  <a:cubicBezTo>
                    <a:pt x="8107" y="1559"/>
                    <a:pt x="8586" y="1"/>
                    <a:pt x="858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a:off x="7123279" y="2597942"/>
              <a:ext cx="1487889" cy="441376"/>
            </a:xfrm>
            <a:custGeom>
              <a:avLst/>
              <a:gdLst/>
              <a:ahLst/>
              <a:cxnLst/>
              <a:rect l="l" t="t" r="r" b="b"/>
              <a:pathLst>
                <a:path w="8586" h="2547" extrusionOk="0">
                  <a:moveTo>
                    <a:pt x="3758" y="0"/>
                  </a:moveTo>
                  <a:cubicBezTo>
                    <a:pt x="1681" y="0"/>
                    <a:pt x="0" y="571"/>
                    <a:pt x="0" y="1274"/>
                  </a:cubicBezTo>
                  <a:cubicBezTo>
                    <a:pt x="0" y="1976"/>
                    <a:pt x="1681" y="2547"/>
                    <a:pt x="3758" y="2547"/>
                  </a:cubicBezTo>
                  <a:cubicBezTo>
                    <a:pt x="7598" y="2547"/>
                    <a:pt x="8586" y="1274"/>
                    <a:pt x="8586" y="1274"/>
                  </a:cubicBezTo>
                  <a:cubicBezTo>
                    <a:pt x="8586" y="1274"/>
                    <a:pt x="7527" y="0"/>
                    <a:pt x="3758" y="0"/>
                  </a:cubicBezTo>
                  <a:close/>
                </a:path>
              </a:pathLst>
            </a:custGeom>
            <a:solidFill>
              <a:srgbClr val="561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a:off x="7123279" y="2597942"/>
              <a:ext cx="1487889" cy="309154"/>
            </a:xfrm>
            <a:custGeom>
              <a:avLst/>
              <a:gdLst/>
              <a:ahLst/>
              <a:cxnLst/>
              <a:rect l="l" t="t" r="r" b="b"/>
              <a:pathLst>
                <a:path w="8586" h="1784" extrusionOk="0">
                  <a:moveTo>
                    <a:pt x="3758" y="0"/>
                  </a:moveTo>
                  <a:cubicBezTo>
                    <a:pt x="1681" y="0"/>
                    <a:pt x="0" y="571"/>
                    <a:pt x="0" y="1274"/>
                  </a:cubicBezTo>
                  <a:cubicBezTo>
                    <a:pt x="0" y="1457"/>
                    <a:pt x="112" y="1620"/>
                    <a:pt x="306" y="1783"/>
                  </a:cubicBezTo>
                  <a:cubicBezTo>
                    <a:pt x="887" y="1324"/>
                    <a:pt x="2210" y="1009"/>
                    <a:pt x="3758" y="1009"/>
                  </a:cubicBezTo>
                  <a:cubicBezTo>
                    <a:pt x="5918" y="1009"/>
                    <a:pt x="7190" y="1426"/>
                    <a:pt x="7883" y="1783"/>
                  </a:cubicBezTo>
                  <a:cubicBezTo>
                    <a:pt x="8403" y="1518"/>
                    <a:pt x="8586" y="1274"/>
                    <a:pt x="8586" y="1274"/>
                  </a:cubicBezTo>
                  <a:cubicBezTo>
                    <a:pt x="8586" y="1274"/>
                    <a:pt x="7527" y="0"/>
                    <a:pt x="3758" y="0"/>
                  </a:cubicBezTo>
                  <a:close/>
                </a:path>
              </a:pathLst>
            </a:custGeom>
            <a:solidFill>
              <a:srgbClr val="6C1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a:off x="7123279" y="2597942"/>
              <a:ext cx="1487889" cy="441376"/>
            </a:xfrm>
            <a:custGeom>
              <a:avLst/>
              <a:gdLst/>
              <a:ahLst/>
              <a:cxnLst/>
              <a:rect l="l" t="t" r="r" b="b"/>
              <a:pathLst>
                <a:path w="8586" h="2547" extrusionOk="0">
                  <a:moveTo>
                    <a:pt x="3758" y="622"/>
                  </a:moveTo>
                  <a:cubicBezTo>
                    <a:pt x="5703" y="622"/>
                    <a:pt x="6864" y="978"/>
                    <a:pt x="7486" y="1284"/>
                  </a:cubicBezTo>
                  <a:cubicBezTo>
                    <a:pt x="6875" y="1579"/>
                    <a:pt x="5724" y="1926"/>
                    <a:pt x="3758" y="1926"/>
                  </a:cubicBezTo>
                  <a:cubicBezTo>
                    <a:pt x="1986" y="1926"/>
                    <a:pt x="937" y="1508"/>
                    <a:pt x="672" y="1274"/>
                  </a:cubicBezTo>
                  <a:cubicBezTo>
                    <a:pt x="937" y="1039"/>
                    <a:pt x="1986" y="622"/>
                    <a:pt x="3758" y="622"/>
                  </a:cubicBezTo>
                  <a:close/>
                  <a:moveTo>
                    <a:pt x="3758" y="0"/>
                  </a:moveTo>
                  <a:cubicBezTo>
                    <a:pt x="1681" y="0"/>
                    <a:pt x="0" y="571"/>
                    <a:pt x="0" y="1274"/>
                  </a:cubicBezTo>
                  <a:cubicBezTo>
                    <a:pt x="0" y="1976"/>
                    <a:pt x="1681" y="2547"/>
                    <a:pt x="3758" y="2547"/>
                  </a:cubicBezTo>
                  <a:cubicBezTo>
                    <a:pt x="7598" y="2547"/>
                    <a:pt x="8586" y="1274"/>
                    <a:pt x="8586" y="1274"/>
                  </a:cubicBezTo>
                  <a:cubicBezTo>
                    <a:pt x="8586" y="1274"/>
                    <a:pt x="7527" y="0"/>
                    <a:pt x="3758"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a:off x="7160364" y="2917497"/>
              <a:ext cx="1411987" cy="210031"/>
            </a:xfrm>
            <a:custGeom>
              <a:avLst/>
              <a:gdLst/>
              <a:ahLst/>
              <a:cxnLst/>
              <a:rect l="l" t="t" r="r" b="b"/>
              <a:pathLst>
                <a:path w="8148" h="1212" extrusionOk="0">
                  <a:moveTo>
                    <a:pt x="8148" y="0"/>
                  </a:moveTo>
                  <a:cubicBezTo>
                    <a:pt x="7669" y="367"/>
                    <a:pt x="6386" y="1059"/>
                    <a:pt x="3544" y="1059"/>
                  </a:cubicBezTo>
                  <a:cubicBezTo>
                    <a:pt x="1915" y="1059"/>
                    <a:pt x="519" y="713"/>
                    <a:pt x="0" y="214"/>
                  </a:cubicBezTo>
                  <a:lnTo>
                    <a:pt x="0" y="214"/>
                  </a:lnTo>
                  <a:cubicBezTo>
                    <a:pt x="30" y="295"/>
                    <a:pt x="61" y="367"/>
                    <a:pt x="92" y="448"/>
                  </a:cubicBezTo>
                  <a:cubicBezTo>
                    <a:pt x="673" y="897"/>
                    <a:pt x="1996" y="1212"/>
                    <a:pt x="3544" y="1212"/>
                  </a:cubicBezTo>
                  <a:cubicBezTo>
                    <a:pt x="6172" y="1212"/>
                    <a:pt x="7465" y="621"/>
                    <a:pt x="8026" y="245"/>
                  </a:cubicBezTo>
                  <a:cubicBezTo>
                    <a:pt x="8066" y="153"/>
                    <a:pt x="8107" y="71"/>
                    <a:pt x="8148"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a:off x="7222057" y="3051626"/>
              <a:ext cx="35525" cy="27554"/>
            </a:xfrm>
            <a:custGeom>
              <a:avLst/>
              <a:gdLst/>
              <a:ahLst/>
              <a:cxnLst/>
              <a:rect l="l" t="t" r="r" b="b"/>
              <a:pathLst>
                <a:path w="205" h="159" extrusionOk="0">
                  <a:moveTo>
                    <a:pt x="31" y="0"/>
                  </a:moveTo>
                  <a:lnTo>
                    <a:pt x="31" y="0"/>
                  </a:lnTo>
                  <a:cubicBezTo>
                    <a:pt x="0" y="61"/>
                    <a:pt x="11" y="123"/>
                    <a:pt x="61" y="153"/>
                  </a:cubicBezTo>
                  <a:cubicBezTo>
                    <a:pt x="72" y="157"/>
                    <a:pt x="83" y="159"/>
                    <a:pt x="95" y="159"/>
                  </a:cubicBezTo>
                  <a:cubicBezTo>
                    <a:pt x="137" y="159"/>
                    <a:pt x="180" y="130"/>
                    <a:pt x="204" y="82"/>
                  </a:cubicBezTo>
                  <a:cubicBezTo>
                    <a:pt x="143" y="61"/>
                    <a:pt x="92" y="30"/>
                    <a:pt x="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a:off x="7267980" y="3072768"/>
              <a:ext cx="35352" cy="27554"/>
            </a:xfrm>
            <a:custGeom>
              <a:avLst/>
              <a:gdLst/>
              <a:ahLst/>
              <a:cxnLst/>
              <a:rect l="l" t="t" r="r" b="b"/>
              <a:pathLst>
                <a:path w="204" h="159" extrusionOk="0">
                  <a:moveTo>
                    <a:pt x="31" y="1"/>
                  </a:moveTo>
                  <a:lnTo>
                    <a:pt x="31" y="1"/>
                  </a:lnTo>
                  <a:cubicBezTo>
                    <a:pt x="0" y="62"/>
                    <a:pt x="21" y="133"/>
                    <a:pt x="72" y="153"/>
                  </a:cubicBezTo>
                  <a:cubicBezTo>
                    <a:pt x="81" y="156"/>
                    <a:pt x="90" y="158"/>
                    <a:pt x="99" y="158"/>
                  </a:cubicBezTo>
                  <a:cubicBezTo>
                    <a:pt x="143" y="158"/>
                    <a:pt x="187" y="122"/>
                    <a:pt x="204" y="71"/>
                  </a:cubicBezTo>
                  <a:cubicBezTo>
                    <a:pt x="143" y="41"/>
                    <a:pt x="92" y="21"/>
                    <a:pt x="3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a:off x="7315636" y="3090444"/>
              <a:ext cx="35525" cy="25821"/>
            </a:xfrm>
            <a:custGeom>
              <a:avLst/>
              <a:gdLst/>
              <a:ahLst/>
              <a:cxnLst/>
              <a:rect l="l" t="t" r="r" b="b"/>
              <a:pathLst>
                <a:path w="205" h="149" extrusionOk="0">
                  <a:moveTo>
                    <a:pt x="21" y="0"/>
                  </a:moveTo>
                  <a:cubicBezTo>
                    <a:pt x="1" y="61"/>
                    <a:pt x="21" y="132"/>
                    <a:pt x="82" y="143"/>
                  </a:cubicBezTo>
                  <a:cubicBezTo>
                    <a:pt x="91" y="146"/>
                    <a:pt x="100" y="148"/>
                    <a:pt x="108" y="148"/>
                  </a:cubicBezTo>
                  <a:cubicBezTo>
                    <a:pt x="149" y="148"/>
                    <a:pt x="187" y="110"/>
                    <a:pt x="204" y="51"/>
                  </a:cubicBezTo>
                  <a:cubicBezTo>
                    <a:pt x="143" y="31"/>
                    <a:pt x="82" y="21"/>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a:off x="7365025" y="3104481"/>
              <a:ext cx="35525" cy="25647"/>
            </a:xfrm>
            <a:custGeom>
              <a:avLst/>
              <a:gdLst/>
              <a:ahLst/>
              <a:cxnLst/>
              <a:rect l="l" t="t" r="r" b="b"/>
              <a:pathLst>
                <a:path w="205" h="148" extrusionOk="0">
                  <a:moveTo>
                    <a:pt x="11" y="1"/>
                  </a:moveTo>
                  <a:cubicBezTo>
                    <a:pt x="1" y="62"/>
                    <a:pt x="21" y="133"/>
                    <a:pt x="82" y="143"/>
                  </a:cubicBezTo>
                  <a:cubicBezTo>
                    <a:pt x="90" y="147"/>
                    <a:pt x="98" y="148"/>
                    <a:pt x="105" y="148"/>
                  </a:cubicBezTo>
                  <a:cubicBezTo>
                    <a:pt x="148" y="148"/>
                    <a:pt x="187" y="103"/>
                    <a:pt x="204" y="51"/>
                  </a:cubicBezTo>
                  <a:cubicBezTo>
                    <a:pt x="143" y="31"/>
                    <a:pt x="82" y="21"/>
                    <a:pt x="1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a:off x="7414414" y="3116785"/>
              <a:ext cx="33619" cy="25127"/>
            </a:xfrm>
            <a:custGeom>
              <a:avLst/>
              <a:gdLst/>
              <a:ahLst/>
              <a:cxnLst/>
              <a:rect l="l" t="t" r="r" b="b"/>
              <a:pathLst>
                <a:path w="194" h="145" extrusionOk="0">
                  <a:moveTo>
                    <a:pt x="11" y="1"/>
                  </a:moveTo>
                  <a:lnTo>
                    <a:pt x="11" y="1"/>
                  </a:lnTo>
                  <a:cubicBezTo>
                    <a:pt x="1" y="62"/>
                    <a:pt x="31" y="134"/>
                    <a:pt x="82" y="143"/>
                  </a:cubicBezTo>
                  <a:cubicBezTo>
                    <a:pt x="87" y="144"/>
                    <a:pt x="91" y="145"/>
                    <a:pt x="96" y="145"/>
                  </a:cubicBezTo>
                  <a:cubicBezTo>
                    <a:pt x="142" y="145"/>
                    <a:pt x="185" y="97"/>
                    <a:pt x="194" y="41"/>
                  </a:cubicBezTo>
                  <a:cubicBezTo>
                    <a:pt x="133" y="21"/>
                    <a:pt x="72" y="11"/>
                    <a:pt x="1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a:off x="7463976" y="3127356"/>
              <a:ext cx="35352" cy="23394"/>
            </a:xfrm>
            <a:custGeom>
              <a:avLst/>
              <a:gdLst/>
              <a:ahLst/>
              <a:cxnLst/>
              <a:rect l="l" t="t" r="r" b="b"/>
              <a:pathLst>
                <a:path w="204" h="135" extrusionOk="0">
                  <a:moveTo>
                    <a:pt x="10" y="1"/>
                  </a:moveTo>
                  <a:lnTo>
                    <a:pt x="10" y="1"/>
                  </a:lnTo>
                  <a:cubicBezTo>
                    <a:pt x="0" y="62"/>
                    <a:pt x="30" y="123"/>
                    <a:pt x="82" y="134"/>
                  </a:cubicBezTo>
                  <a:cubicBezTo>
                    <a:pt x="86" y="134"/>
                    <a:pt x="90" y="135"/>
                    <a:pt x="94" y="135"/>
                  </a:cubicBezTo>
                  <a:cubicBezTo>
                    <a:pt x="140" y="135"/>
                    <a:pt x="185" y="88"/>
                    <a:pt x="204" y="32"/>
                  </a:cubicBezTo>
                  <a:cubicBezTo>
                    <a:pt x="132" y="21"/>
                    <a:pt x="71" y="11"/>
                    <a:pt x="1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a:off x="7513365" y="3134461"/>
              <a:ext cx="35352" cy="24954"/>
            </a:xfrm>
            <a:custGeom>
              <a:avLst/>
              <a:gdLst/>
              <a:ahLst/>
              <a:cxnLst/>
              <a:rect l="l" t="t" r="r" b="b"/>
              <a:pathLst>
                <a:path w="204" h="144" extrusionOk="0">
                  <a:moveTo>
                    <a:pt x="10" y="1"/>
                  </a:moveTo>
                  <a:lnTo>
                    <a:pt x="10" y="1"/>
                  </a:lnTo>
                  <a:cubicBezTo>
                    <a:pt x="0" y="72"/>
                    <a:pt x="41" y="133"/>
                    <a:pt x="91" y="143"/>
                  </a:cubicBezTo>
                  <a:cubicBezTo>
                    <a:pt x="143" y="143"/>
                    <a:pt x="193" y="93"/>
                    <a:pt x="204" y="32"/>
                  </a:cubicBezTo>
                  <a:cubicBezTo>
                    <a:pt x="143" y="21"/>
                    <a:pt x="71" y="11"/>
                    <a:pt x="1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a:off x="7564487" y="3141566"/>
              <a:ext cx="33792" cy="23394"/>
            </a:xfrm>
            <a:custGeom>
              <a:avLst/>
              <a:gdLst/>
              <a:ahLst/>
              <a:cxnLst/>
              <a:rect l="l" t="t" r="r" b="b"/>
              <a:pathLst>
                <a:path w="195" h="135" extrusionOk="0">
                  <a:moveTo>
                    <a:pt x="0" y="0"/>
                  </a:moveTo>
                  <a:cubicBezTo>
                    <a:pt x="0" y="72"/>
                    <a:pt x="31" y="133"/>
                    <a:pt x="82" y="133"/>
                  </a:cubicBezTo>
                  <a:cubicBezTo>
                    <a:pt x="87" y="134"/>
                    <a:pt x="92" y="134"/>
                    <a:pt x="97" y="134"/>
                  </a:cubicBezTo>
                  <a:cubicBezTo>
                    <a:pt x="151" y="134"/>
                    <a:pt x="194" y="86"/>
                    <a:pt x="194" y="21"/>
                  </a:cubicBezTo>
                  <a:lnTo>
                    <a:pt x="0"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7613876" y="3146938"/>
              <a:ext cx="35352" cy="23048"/>
            </a:xfrm>
            <a:custGeom>
              <a:avLst/>
              <a:gdLst/>
              <a:ahLst/>
              <a:cxnLst/>
              <a:rect l="l" t="t" r="r" b="b"/>
              <a:pathLst>
                <a:path w="204" h="133" extrusionOk="0">
                  <a:moveTo>
                    <a:pt x="11" y="0"/>
                  </a:moveTo>
                  <a:cubicBezTo>
                    <a:pt x="0" y="71"/>
                    <a:pt x="41" y="122"/>
                    <a:pt x="92" y="132"/>
                  </a:cubicBezTo>
                  <a:cubicBezTo>
                    <a:pt x="153" y="132"/>
                    <a:pt x="194" y="82"/>
                    <a:pt x="204" y="10"/>
                  </a:cubicBezTo>
                  <a:lnTo>
                    <a:pt x="11"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a:off x="7665171" y="3150404"/>
              <a:ext cx="33619" cy="21488"/>
            </a:xfrm>
            <a:custGeom>
              <a:avLst/>
              <a:gdLst/>
              <a:ahLst/>
              <a:cxnLst/>
              <a:rect l="l" t="t" r="r" b="b"/>
              <a:pathLst>
                <a:path w="194" h="124" extrusionOk="0">
                  <a:moveTo>
                    <a:pt x="0" y="1"/>
                  </a:moveTo>
                  <a:cubicBezTo>
                    <a:pt x="0" y="72"/>
                    <a:pt x="41" y="123"/>
                    <a:pt x="91" y="123"/>
                  </a:cubicBezTo>
                  <a:cubicBezTo>
                    <a:pt x="95" y="124"/>
                    <a:pt x="99" y="124"/>
                    <a:pt x="102" y="124"/>
                  </a:cubicBezTo>
                  <a:cubicBezTo>
                    <a:pt x="150" y="124"/>
                    <a:pt x="193" y="67"/>
                    <a:pt x="193" y="10"/>
                  </a:cubicBezTo>
                  <a:cubicBezTo>
                    <a:pt x="132" y="10"/>
                    <a:pt x="71" y="1"/>
                    <a:pt x="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a:off x="7716293" y="3152137"/>
              <a:ext cx="33619" cy="23221"/>
            </a:xfrm>
            <a:custGeom>
              <a:avLst/>
              <a:gdLst/>
              <a:ahLst/>
              <a:cxnLst/>
              <a:rect l="l" t="t" r="r" b="b"/>
              <a:pathLst>
                <a:path w="194" h="134" extrusionOk="0">
                  <a:moveTo>
                    <a:pt x="0" y="0"/>
                  </a:moveTo>
                  <a:cubicBezTo>
                    <a:pt x="0" y="72"/>
                    <a:pt x="41" y="123"/>
                    <a:pt x="92" y="133"/>
                  </a:cubicBezTo>
                  <a:cubicBezTo>
                    <a:pt x="143" y="133"/>
                    <a:pt x="194" y="72"/>
                    <a:pt x="194" y="11"/>
                  </a:cubicBezTo>
                  <a:cubicBezTo>
                    <a:pt x="122" y="0"/>
                    <a:pt x="61" y="0"/>
                    <a:pt x="0"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a:off x="7765682" y="3154043"/>
              <a:ext cx="33792" cy="21315"/>
            </a:xfrm>
            <a:custGeom>
              <a:avLst/>
              <a:gdLst/>
              <a:ahLst/>
              <a:cxnLst/>
              <a:rect l="l" t="t" r="r" b="b"/>
              <a:pathLst>
                <a:path w="195" h="123" extrusionOk="0">
                  <a:moveTo>
                    <a:pt x="0" y="0"/>
                  </a:moveTo>
                  <a:cubicBezTo>
                    <a:pt x="0" y="61"/>
                    <a:pt x="51" y="122"/>
                    <a:pt x="102" y="122"/>
                  </a:cubicBezTo>
                  <a:cubicBezTo>
                    <a:pt x="153" y="122"/>
                    <a:pt x="194" y="61"/>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a:off x="7816804" y="3152137"/>
              <a:ext cx="33792" cy="21315"/>
            </a:xfrm>
            <a:custGeom>
              <a:avLst/>
              <a:gdLst/>
              <a:ahLst/>
              <a:cxnLst/>
              <a:rect l="l" t="t" r="r" b="b"/>
              <a:pathLst>
                <a:path w="195" h="123" extrusionOk="0">
                  <a:moveTo>
                    <a:pt x="1" y="0"/>
                  </a:moveTo>
                  <a:cubicBezTo>
                    <a:pt x="1" y="72"/>
                    <a:pt x="42" y="123"/>
                    <a:pt x="103" y="123"/>
                  </a:cubicBezTo>
                  <a:cubicBezTo>
                    <a:pt x="153" y="123"/>
                    <a:pt x="194" y="72"/>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a:off x="7867925" y="3150404"/>
              <a:ext cx="33792" cy="21488"/>
            </a:xfrm>
            <a:custGeom>
              <a:avLst/>
              <a:gdLst/>
              <a:ahLst/>
              <a:cxnLst/>
              <a:rect l="l" t="t" r="r" b="b"/>
              <a:pathLst>
                <a:path w="195" h="124" extrusionOk="0">
                  <a:moveTo>
                    <a:pt x="184" y="1"/>
                  </a:moveTo>
                  <a:lnTo>
                    <a:pt x="1" y="10"/>
                  </a:lnTo>
                  <a:cubicBezTo>
                    <a:pt x="1" y="67"/>
                    <a:pt x="36" y="124"/>
                    <a:pt x="82" y="124"/>
                  </a:cubicBezTo>
                  <a:cubicBezTo>
                    <a:pt x="86" y="124"/>
                    <a:pt x="89" y="124"/>
                    <a:pt x="93" y="123"/>
                  </a:cubicBezTo>
                  <a:cubicBezTo>
                    <a:pt x="154" y="123"/>
                    <a:pt x="195"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a:off x="7917488" y="3146938"/>
              <a:ext cx="33619" cy="23048"/>
            </a:xfrm>
            <a:custGeom>
              <a:avLst/>
              <a:gdLst/>
              <a:ahLst/>
              <a:cxnLst/>
              <a:rect l="l" t="t" r="r" b="b"/>
              <a:pathLst>
                <a:path w="194" h="133" extrusionOk="0">
                  <a:moveTo>
                    <a:pt x="194" y="0"/>
                  </a:moveTo>
                  <a:lnTo>
                    <a:pt x="0" y="21"/>
                  </a:lnTo>
                  <a:cubicBezTo>
                    <a:pt x="0" y="82"/>
                    <a:pt x="51" y="132"/>
                    <a:pt x="102" y="132"/>
                  </a:cubicBezTo>
                  <a:cubicBezTo>
                    <a:pt x="163" y="132"/>
                    <a:pt x="194" y="71"/>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7968610" y="3143299"/>
              <a:ext cx="33619" cy="23394"/>
            </a:xfrm>
            <a:custGeom>
              <a:avLst/>
              <a:gdLst/>
              <a:ahLst/>
              <a:cxnLst/>
              <a:rect l="l" t="t" r="r" b="b"/>
              <a:pathLst>
                <a:path w="194" h="135" extrusionOk="0">
                  <a:moveTo>
                    <a:pt x="194" y="1"/>
                  </a:moveTo>
                  <a:lnTo>
                    <a:pt x="1" y="21"/>
                  </a:lnTo>
                  <a:cubicBezTo>
                    <a:pt x="1" y="86"/>
                    <a:pt x="43" y="134"/>
                    <a:pt x="89" y="134"/>
                  </a:cubicBezTo>
                  <a:cubicBezTo>
                    <a:pt x="94" y="134"/>
                    <a:pt x="98" y="134"/>
                    <a:pt x="103" y="133"/>
                  </a:cubicBezTo>
                  <a:cubicBezTo>
                    <a:pt x="153" y="133"/>
                    <a:pt x="194" y="72"/>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8017998" y="3137927"/>
              <a:ext cx="35525" cy="23394"/>
            </a:xfrm>
            <a:custGeom>
              <a:avLst/>
              <a:gdLst/>
              <a:ahLst/>
              <a:cxnLst/>
              <a:rect l="l" t="t" r="r" b="b"/>
              <a:pathLst>
                <a:path w="205" h="135" extrusionOk="0">
                  <a:moveTo>
                    <a:pt x="194" y="1"/>
                  </a:moveTo>
                  <a:lnTo>
                    <a:pt x="194" y="1"/>
                  </a:lnTo>
                  <a:cubicBezTo>
                    <a:pt x="133" y="12"/>
                    <a:pt x="62" y="21"/>
                    <a:pt x="1" y="21"/>
                  </a:cubicBezTo>
                  <a:cubicBezTo>
                    <a:pt x="10" y="87"/>
                    <a:pt x="54" y="135"/>
                    <a:pt x="100" y="135"/>
                  </a:cubicBezTo>
                  <a:cubicBezTo>
                    <a:pt x="104" y="135"/>
                    <a:pt x="108" y="135"/>
                    <a:pt x="113" y="134"/>
                  </a:cubicBezTo>
                  <a:cubicBezTo>
                    <a:pt x="164" y="134"/>
                    <a:pt x="205" y="73"/>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8069120" y="3132728"/>
              <a:ext cx="33792" cy="23394"/>
            </a:xfrm>
            <a:custGeom>
              <a:avLst/>
              <a:gdLst/>
              <a:ahLst/>
              <a:cxnLst/>
              <a:rect l="l" t="t" r="r" b="b"/>
              <a:pathLst>
                <a:path w="195" h="135" extrusionOk="0">
                  <a:moveTo>
                    <a:pt x="184" y="1"/>
                  </a:moveTo>
                  <a:lnTo>
                    <a:pt x="184" y="1"/>
                  </a:lnTo>
                  <a:cubicBezTo>
                    <a:pt x="123" y="11"/>
                    <a:pt x="62" y="21"/>
                    <a:pt x="1" y="21"/>
                  </a:cubicBezTo>
                  <a:cubicBezTo>
                    <a:pt x="1" y="86"/>
                    <a:pt x="44" y="134"/>
                    <a:pt x="89" y="134"/>
                  </a:cubicBezTo>
                  <a:cubicBezTo>
                    <a:pt x="94" y="134"/>
                    <a:pt x="98" y="134"/>
                    <a:pt x="103" y="133"/>
                  </a:cubicBezTo>
                  <a:cubicBezTo>
                    <a:pt x="164" y="123"/>
                    <a:pt x="195" y="6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a:off x="8118683" y="3123890"/>
              <a:ext cx="35352" cy="25127"/>
            </a:xfrm>
            <a:custGeom>
              <a:avLst/>
              <a:gdLst/>
              <a:ahLst/>
              <a:cxnLst/>
              <a:rect l="l" t="t" r="r" b="b"/>
              <a:pathLst>
                <a:path w="204" h="145" extrusionOk="0">
                  <a:moveTo>
                    <a:pt x="194" y="0"/>
                  </a:moveTo>
                  <a:lnTo>
                    <a:pt x="194" y="0"/>
                  </a:lnTo>
                  <a:cubicBezTo>
                    <a:pt x="122" y="21"/>
                    <a:pt x="61" y="31"/>
                    <a:pt x="0" y="31"/>
                  </a:cubicBezTo>
                  <a:cubicBezTo>
                    <a:pt x="10" y="96"/>
                    <a:pt x="53" y="144"/>
                    <a:pt x="99" y="144"/>
                  </a:cubicBezTo>
                  <a:cubicBezTo>
                    <a:pt x="103" y="144"/>
                    <a:pt x="108" y="144"/>
                    <a:pt x="112" y="143"/>
                  </a:cubicBezTo>
                  <a:cubicBezTo>
                    <a:pt x="163" y="133"/>
                    <a:pt x="204" y="72"/>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a:off x="8168071" y="3115052"/>
              <a:ext cx="35352" cy="25127"/>
            </a:xfrm>
            <a:custGeom>
              <a:avLst/>
              <a:gdLst/>
              <a:ahLst/>
              <a:cxnLst/>
              <a:rect l="l" t="t" r="r" b="b"/>
              <a:pathLst>
                <a:path w="204" h="145" extrusionOk="0">
                  <a:moveTo>
                    <a:pt x="194" y="1"/>
                  </a:moveTo>
                  <a:lnTo>
                    <a:pt x="194" y="1"/>
                  </a:lnTo>
                  <a:cubicBezTo>
                    <a:pt x="122" y="21"/>
                    <a:pt x="61" y="31"/>
                    <a:pt x="0" y="42"/>
                  </a:cubicBezTo>
                  <a:cubicBezTo>
                    <a:pt x="10" y="98"/>
                    <a:pt x="53" y="145"/>
                    <a:pt x="107" y="145"/>
                  </a:cubicBezTo>
                  <a:cubicBezTo>
                    <a:pt x="112" y="145"/>
                    <a:pt x="117" y="144"/>
                    <a:pt x="122" y="144"/>
                  </a:cubicBezTo>
                  <a:cubicBezTo>
                    <a:pt x="174" y="133"/>
                    <a:pt x="204" y="72"/>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a:off x="8217460" y="3104481"/>
              <a:ext cx="35525" cy="25127"/>
            </a:xfrm>
            <a:custGeom>
              <a:avLst/>
              <a:gdLst/>
              <a:ahLst/>
              <a:cxnLst/>
              <a:rect l="l" t="t" r="r" b="b"/>
              <a:pathLst>
                <a:path w="205" h="145" extrusionOk="0">
                  <a:moveTo>
                    <a:pt x="184" y="1"/>
                  </a:moveTo>
                  <a:cubicBezTo>
                    <a:pt x="123" y="21"/>
                    <a:pt x="61" y="31"/>
                    <a:pt x="0" y="42"/>
                  </a:cubicBezTo>
                  <a:cubicBezTo>
                    <a:pt x="10" y="105"/>
                    <a:pt x="60" y="145"/>
                    <a:pt x="107" y="145"/>
                  </a:cubicBezTo>
                  <a:cubicBezTo>
                    <a:pt x="113" y="145"/>
                    <a:pt x="118" y="144"/>
                    <a:pt x="123" y="143"/>
                  </a:cubicBezTo>
                  <a:cubicBezTo>
                    <a:pt x="174" y="133"/>
                    <a:pt x="204"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p:cNvSpPr/>
            <p:nvPr/>
          </p:nvSpPr>
          <p:spPr>
            <a:xfrm>
              <a:off x="8266849" y="3092177"/>
              <a:ext cx="35525" cy="25647"/>
            </a:xfrm>
            <a:custGeom>
              <a:avLst/>
              <a:gdLst/>
              <a:ahLst/>
              <a:cxnLst/>
              <a:rect l="l" t="t" r="r" b="b"/>
              <a:pathLst>
                <a:path w="205" h="148" extrusionOk="0">
                  <a:moveTo>
                    <a:pt x="184" y="0"/>
                  </a:moveTo>
                  <a:cubicBezTo>
                    <a:pt x="123" y="21"/>
                    <a:pt x="62" y="41"/>
                    <a:pt x="1" y="51"/>
                  </a:cubicBezTo>
                  <a:cubicBezTo>
                    <a:pt x="9" y="110"/>
                    <a:pt x="52" y="148"/>
                    <a:pt x="96" y="148"/>
                  </a:cubicBezTo>
                  <a:cubicBezTo>
                    <a:pt x="105" y="148"/>
                    <a:pt x="114" y="146"/>
                    <a:pt x="123" y="143"/>
                  </a:cubicBezTo>
                  <a:cubicBezTo>
                    <a:pt x="174" y="133"/>
                    <a:pt x="204" y="72"/>
                    <a:pt x="18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p:cNvSpPr/>
            <p:nvPr/>
          </p:nvSpPr>
          <p:spPr>
            <a:xfrm>
              <a:off x="8314505" y="3077967"/>
              <a:ext cx="35525" cy="25821"/>
            </a:xfrm>
            <a:custGeom>
              <a:avLst/>
              <a:gdLst/>
              <a:ahLst/>
              <a:cxnLst/>
              <a:rect l="l" t="t" r="r" b="b"/>
              <a:pathLst>
                <a:path w="205" h="149" extrusionOk="0">
                  <a:moveTo>
                    <a:pt x="184" y="1"/>
                  </a:moveTo>
                  <a:lnTo>
                    <a:pt x="1" y="62"/>
                  </a:lnTo>
                  <a:cubicBezTo>
                    <a:pt x="18" y="112"/>
                    <a:pt x="62" y="149"/>
                    <a:pt x="105" y="149"/>
                  </a:cubicBezTo>
                  <a:cubicBezTo>
                    <a:pt x="115" y="149"/>
                    <a:pt x="124" y="147"/>
                    <a:pt x="133" y="143"/>
                  </a:cubicBezTo>
                  <a:cubicBezTo>
                    <a:pt x="184" y="133"/>
                    <a:pt x="205"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p:cNvSpPr/>
            <p:nvPr/>
          </p:nvSpPr>
          <p:spPr>
            <a:xfrm>
              <a:off x="8362161" y="3062197"/>
              <a:ext cx="37258" cy="25821"/>
            </a:xfrm>
            <a:custGeom>
              <a:avLst/>
              <a:gdLst/>
              <a:ahLst/>
              <a:cxnLst/>
              <a:rect l="l" t="t" r="r" b="b"/>
              <a:pathLst>
                <a:path w="215" h="149" extrusionOk="0">
                  <a:moveTo>
                    <a:pt x="184" y="0"/>
                  </a:moveTo>
                  <a:lnTo>
                    <a:pt x="0" y="62"/>
                  </a:lnTo>
                  <a:cubicBezTo>
                    <a:pt x="26" y="112"/>
                    <a:pt x="65" y="148"/>
                    <a:pt x="106" y="148"/>
                  </a:cubicBezTo>
                  <a:cubicBezTo>
                    <a:pt x="115" y="148"/>
                    <a:pt x="124" y="147"/>
                    <a:pt x="133" y="143"/>
                  </a:cubicBezTo>
                  <a:cubicBezTo>
                    <a:pt x="184" y="132"/>
                    <a:pt x="215" y="62"/>
                    <a:pt x="18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9"/>
            <p:cNvSpPr/>
            <p:nvPr/>
          </p:nvSpPr>
          <p:spPr>
            <a:xfrm>
              <a:off x="8409817" y="3042615"/>
              <a:ext cx="35525" cy="27900"/>
            </a:xfrm>
            <a:custGeom>
              <a:avLst/>
              <a:gdLst/>
              <a:ahLst/>
              <a:cxnLst/>
              <a:rect l="l" t="t" r="r" b="b"/>
              <a:pathLst>
                <a:path w="205" h="161" extrusionOk="0">
                  <a:moveTo>
                    <a:pt x="174" y="1"/>
                  </a:moveTo>
                  <a:lnTo>
                    <a:pt x="174" y="1"/>
                  </a:lnTo>
                  <a:cubicBezTo>
                    <a:pt x="123" y="32"/>
                    <a:pt x="62" y="52"/>
                    <a:pt x="1" y="73"/>
                  </a:cubicBezTo>
                  <a:cubicBezTo>
                    <a:pt x="25" y="129"/>
                    <a:pt x="69" y="160"/>
                    <a:pt x="106" y="160"/>
                  </a:cubicBezTo>
                  <a:cubicBezTo>
                    <a:pt x="115" y="160"/>
                    <a:pt x="125" y="158"/>
                    <a:pt x="133" y="154"/>
                  </a:cubicBezTo>
                  <a:cubicBezTo>
                    <a:pt x="184" y="134"/>
                    <a:pt x="205" y="62"/>
                    <a:pt x="17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9"/>
            <p:cNvSpPr/>
            <p:nvPr/>
          </p:nvSpPr>
          <p:spPr>
            <a:xfrm>
              <a:off x="8455740" y="3021473"/>
              <a:ext cx="35525" cy="27900"/>
            </a:xfrm>
            <a:custGeom>
              <a:avLst/>
              <a:gdLst/>
              <a:ahLst/>
              <a:cxnLst/>
              <a:rect l="l" t="t" r="r" b="b"/>
              <a:pathLst>
                <a:path w="205" h="161" extrusionOk="0">
                  <a:moveTo>
                    <a:pt x="173" y="1"/>
                  </a:moveTo>
                  <a:lnTo>
                    <a:pt x="173" y="1"/>
                  </a:lnTo>
                  <a:cubicBezTo>
                    <a:pt x="112" y="32"/>
                    <a:pt x="62" y="52"/>
                    <a:pt x="1" y="82"/>
                  </a:cubicBezTo>
                  <a:cubicBezTo>
                    <a:pt x="25" y="131"/>
                    <a:pt x="68" y="160"/>
                    <a:pt x="110" y="160"/>
                  </a:cubicBezTo>
                  <a:cubicBezTo>
                    <a:pt x="122" y="160"/>
                    <a:pt x="133" y="158"/>
                    <a:pt x="143" y="154"/>
                  </a:cubicBezTo>
                  <a:cubicBezTo>
                    <a:pt x="194" y="123"/>
                    <a:pt x="204" y="62"/>
                    <a:pt x="17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p:cNvSpPr/>
            <p:nvPr/>
          </p:nvSpPr>
          <p:spPr>
            <a:xfrm>
              <a:off x="7684407" y="3313127"/>
              <a:ext cx="51468" cy="50948"/>
            </a:xfrm>
            <a:custGeom>
              <a:avLst/>
              <a:gdLst/>
              <a:ahLst/>
              <a:cxnLst/>
              <a:rect l="l" t="t" r="r" b="b"/>
              <a:pathLst>
                <a:path w="297" h="294" extrusionOk="0">
                  <a:moveTo>
                    <a:pt x="123" y="1"/>
                  </a:moveTo>
                  <a:cubicBezTo>
                    <a:pt x="92" y="1"/>
                    <a:pt x="62" y="14"/>
                    <a:pt x="41" y="39"/>
                  </a:cubicBezTo>
                  <a:cubicBezTo>
                    <a:pt x="1" y="80"/>
                    <a:pt x="1" y="151"/>
                    <a:pt x="41" y="202"/>
                  </a:cubicBezTo>
                  <a:cubicBezTo>
                    <a:pt x="82" y="243"/>
                    <a:pt x="296" y="294"/>
                    <a:pt x="296" y="294"/>
                  </a:cubicBezTo>
                  <a:cubicBezTo>
                    <a:pt x="296" y="294"/>
                    <a:pt x="245" y="80"/>
                    <a:pt x="204" y="39"/>
                  </a:cubicBezTo>
                  <a:cubicBezTo>
                    <a:pt x="184" y="14"/>
                    <a:pt x="153" y="1"/>
                    <a:pt x="123"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p:cNvSpPr/>
            <p:nvPr/>
          </p:nvSpPr>
          <p:spPr>
            <a:xfrm>
              <a:off x="7903278" y="3314513"/>
              <a:ext cx="51468" cy="49562"/>
            </a:xfrm>
            <a:custGeom>
              <a:avLst/>
              <a:gdLst/>
              <a:ahLst/>
              <a:cxnLst/>
              <a:rect l="l" t="t" r="r" b="b"/>
              <a:pathLst>
                <a:path w="297" h="286" extrusionOk="0">
                  <a:moveTo>
                    <a:pt x="170" y="1"/>
                  </a:moveTo>
                  <a:cubicBezTo>
                    <a:pt x="141" y="1"/>
                    <a:pt x="113" y="11"/>
                    <a:pt x="93" y="31"/>
                  </a:cubicBezTo>
                  <a:cubicBezTo>
                    <a:pt x="41" y="82"/>
                    <a:pt x="1" y="286"/>
                    <a:pt x="1" y="286"/>
                  </a:cubicBezTo>
                  <a:cubicBezTo>
                    <a:pt x="1" y="286"/>
                    <a:pt x="204" y="245"/>
                    <a:pt x="256" y="194"/>
                  </a:cubicBezTo>
                  <a:cubicBezTo>
                    <a:pt x="296" y="154"/>
                    <a:pt x="296" y="82"/>
                    <a:pt x="256" y="31"/>
                  </a:cubicBezTo>
                  <a:cubicBezTo>
                    <a:pt x="230" y="11"/>
                    <a:pt x="199" y="1"/>
                    <a:pt x="170"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p:cNvSpPr/>
            <p:nvPr/>
          </p:nvSpPr>
          <p:spPr>
            <a:xfrm>
              <a:off x="7702083" y="3192861"/>
              <a:ext cx="233078" cy="240183"/>
            </a:xfrm>
            <a:custGeom>
              <a:avLst/>
              <a:gdLst/>
              <a:ahLst/>
              <a:cxnLst/>
              <a:rect l="l" t="t" r="r" b="b"/>
              <a:pathLst>
                <a:path w="1345" h="1386" extrusionOk="0">
                  <a:moveTo>
                    <a:pt x="673" y="0"/>
                  </a:moveTo>
                  <a:lnTo>
                    <a:pt x="31" y="652"/>
                  </a:lnTo>
                  <a:cubicBezTo>
                    <a:pt x="1" y="672"/>
                    <a:pt x="1" y="713"/>
                    <a:pt x="31" y="743"/>
                  </a:cubicBezTo>
                  <a:lnTo>
                    <a:pt x="673" y="1385"/>
                  </a:lnTo>
                  <a:lnTo>
                    <a:pt x="1325" y="743"/>
                  </a:lnTo>
                  <a:cubicBezTo>
                    <a:pt x="1345" y="713"/>
                    <a:pt x="1345" y="672"/>
                    <a:pt x="1325" y="652"/>
                  </a:cubicBezTo>
                  <a:lnTo>
                    <a:pt x="673"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p:cNvSpPr/>
            <p:nvPr/>
          </p:nvSpPr>
          <p:spPr>
            <a:xfrm>
              <a:off x="7788557" y="3281068"/>
              <a:ext cx="60306" cy="63598"/>
            </a:xfrm>
            <a:custGeom>
              <a:avLst/>
              <a:gdLst/>
              <a:ahLst/>
              <a:cxnLst/>
              <a:rect l="l" t="t" r="r" b="b"/>
              <a:pathLst>
                <a:path w="348" h="367" extrusionOk="0">
                  <a:moveTo>
                    <a:pt x="174" y="0"/>
                  </a:moveTo>
                  <a:lnTo>
                    <a:pt x="11" y="173"/>
                  </a:lnTo>
                  <a:cubicBezTo>
                    <a:pt x="1" y="184"/>
                    <a:pt x="1" y="193"/>
                    <a:pt x="11" y="193"/>
                  </a:cubicBezTo>
                  <a:lnTo>
                    <a:pt x="174" y="367"/>
                  </a:lnTo>
                  <a:lnTo>
                    <a:pt x="347" y="193"/>
                  </a:lnTo>
                  <a:lnTo>
                    <a:pt x="347" y="173"/>
                  </a:lnTo>
                  <a:lnTo>
                    <a:pt x="174" y="0"/>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a:off x="7815071" y="3233238"/>
              <a:ext cx="54934" cy="145046"/>
            </a:xfrm>
            <a:custGeom>
              <a:avLst/>
              <a:gdLst/>
              <a:ahLst/>
              <a:cxnLst/>
              <a:rect l="l" t="t" r="r" b="b"/>
              <a:pathLst>
                <a:path w="317" h="837" extrusionOk="0">
                  <a:moveTo>
                    <a:pt x="21" y="1"/>
                  </a:moveTo>
                  <a:cubicBezTo>
                    <a:pt x="21" y="1"/>
                    <a:pt x="11" y="1"/>
                    <a:pt x="11" y="11"/>
                  </a:cubicBezTo>
                  <a:lnTo>
                    <a:pt x="0" y="11"/>
                  </a:lnTo>
                  <a:lnTo>
                    <a:pt x="0" y="21"/>
                  </a:lnTo>
                  <a:lnTo>
                    <a:pt x="0" y="32"/>
                  </a:lnTo>
                  <a:cubicBezTo>
                    <a:pt x="0" y="42"/>
                    <a:pt x="0" y="42"/>
                    <a:pt x="11" y="42"/>
                  </a:cubicBezTo>
                  <a:lnTo>
                    <a:pt x="11" y="52"/>
                  </a:lnTo>
                  <a:lnTo>
                    <a:pt x="21" y="52"/>
                  </a:lnTo>
                  <a:cubicBezTo>
                    <a:pt x="31" y="52"/>
                    <a:pt x="41" y="52"/>
                    <a:pt x="41" y="42"/>
                  </a:cubicBezTo>
                  <a:cubicBezTo>
                    <a:pt x="41" y="42"/>
                    <a:pt x="52" y="32"/>
                    <a:pt x="52" y="21"/>
                  </a:cubicBezTo>
                  <a:lnTo>
                    <a:pt x="41" y="11"/>
                  </a:lnTo>
                  <a:cubicBezTo>
                    <a:pt x="41" y="11"/>
                    <a:pt x="41" y="1"/>
                    <a:pt x="31" y="1"/>
                  </a:cubicBezTo>
                  <a:close/>
                  <a:moveTo>
                    <a:pt x="113" y="82"/>
                  </a:moveTo>
                  <a:cubicBezTo>
                    <a:pt x="102" y="82"/>
                    <a:pt x="92" y="82"/>
                    <a:pt x="92" y="93"/>
                  </a:cubicBezTo>
                  <a:cubicBezTo>
                    <a:pt x="82" y="93"/>
                    <a:pt x="82" y="103"/>
                    <a:pt x="82" y="113"/>
                  </a:cubicBezTo>
                  <a:cubicBezTo>
                    <a:pt x="82" y="113"/>
                    <a:pt x="82" y="123"/>
                    <a:pt x="92" y="123"/>
                  </a:cubicBezTo>
                  <a:cubicBezTo>
                    <a:pt x="92" y="134"/>
                    <a:pt x="102" y="134"/>
                    <a:pt x="113" y="134"/>
                  </a:cubicBezTo>
                  <a:cubicBezTo>
                    <a:pt x="113" y="134"/>
                    <a:pt x="123" y="134"/>
                    <a:pt x="123" y="123"/>
                  </a:cubicBezTo>
                  <a:cubicBezTo>
                    <a:pt x="133" y="123"/>
                    <a:pt x="133" y="113"/>
                    <a:pt x="133" y="113"/>
                  </a:cubicBezTo>
                  <a:cubicBezTo>
                    <a:pt x="133" y="103"/>
                    <a:pt x="133" y="93"/>
                    <a:pt x="123" y="93"/>
                  </a:cubicBezTo>
                  <a:cubicBezTo>
                    <a:pt x="123" y="82"/>
                    <a:pt x="113" y="82"/>
                    <a:pt x="113" y="82"/>
                  </a:cubicBezTo>
                  <a:close/>
                  <a:moveTo>
                    <a:pt x="194" y="164"/>
                  </a:moveTo>
                  <a:cubicBezTo>
                    <a:pt x="184" y="164"/>
                    <a:pt x="184" y="174"/>
                    <a:pt x="174" y="174"/>
                  </a:cubicBezTo>
                  <a:cubicBezTo>
                    <a:pt x="174" y="184"/>
                    <a:pt x="163" y="184"/>
                    <a:pt x="163" y="195"/>
                  </a:cubicBezTo>
                  <a:lnTo>
                    <a:pt x="174" y="205"/>
                  </a:lnTo>
                  <a:cubicBezTo>
                    <a:pt x="174" y="215"/>
                    <a:pt x="184" y="215"/>
                    <a:pt x="194" y="215"/>
                  </a:cubicBezTo>
                  <a:lnTo>
                    <a:pt x="204" y="215"/>
                  </a:lnTo>
                  <a:cubicBezTo>
                    <a:pt x="215" y="205"/>
                    <a:pt x="215" y="195"/>
                    <a:pt x="215" y="195"/>
                  </a:cubicBezTo>
                  <a:cubicBezTo>
                    <a:pt x="215" y="184"/>
                    <a:pt x="215" y="184"/>
                    <a:pt x="204" y="174"/>
                  </a:cubicBezTo>
                  <a:lnTo>
                    <a:pt x="194" y="164"/>
                  </a:lnTo>
                  <a:close/>
                  <a:moveTo>
                    <a:pt x="245" y="266"/>
                  </a:moveTo>
                  <a:cubicBezTo>
                    <a:pt x="235" y="276"/>
                    <a:pt x="235" y="276"/>
                    <a:pt x="235" y="286"/>
                  </a:cubicBezTo>
                  <a:lnTo>
                    <a:pt x="235" y="297"/>
                  </a:lnTo>
                  <a:cubicBezTo>
                    <a:pt x="235" y="306"/>
                    <a:pt x="245" y="317"/>
                    <a:pt x="255" y="317"/>
                  </a:cubicBezTo>
                  <a:cubicBezTo>
                    <a:pt x="255" y="317"/>
                    <a:pt x="265" y="317"/>
                    <a:pt x="265" y="306"/>
                  </a:cubicBezTo>
                  <a:cubicBezTo>
                    <a:pt x="276" y="306"/>
                    <a:pt x="276" y="297"/>
                    <a:pt x="276" y="286"/>
                  </a:cubicBezTo>
                  <a:lnTo>
                    <a:pt x="276" y="276"/>
                  </a:lnTo>
                  <a:cubicBezTo>
                    <a:pt x="276" y="276"/>
                    <a:pt x="265" y="266"/>
                    <a:pt x="255" y="266"/>
                  </a:cubicBezTo>
                  <a:close/>
                  <a:moveTo>
                    <a:pt x="285" y="378"/>
                  </a:moveTo>
                  <a:cubicBezTo>
                    <a:pt x="276" y="378"/>
                    <a:pt x="265" y="388"/>
                    <a:pt x="265" y="398"/>
                  </a:cubicBezTo>
                  <a:lnTo>
                    <a:pt x="265" y="408"/>
                  </a:lnTo>
                  <a:cubicBezTo>
                    <a:pt x="265" y="419"/>
                    <a:pt x="276" y="429"/>
                    <a:pt x="285" y="429"/>
                  </a:cubicBezTo>
                  <a:lnTo>
                    <a:pt x="296" y="429"/>
                  </a:lnTo>
                  <a:cubicBezTo>
                    <a:pt x="306" y="429"/>
                    <a:pt x="316" y="419"/>
                    <a:pt x="316" y="398"/>
                  </a:cubicBezTo>
                  <a:cubicBezTo>
                    <a:pt x="306" y="388"/>
                    <a:pt x="296" y="378"/>
                    <a:pt x="285" y="378"/>
                  </a:cubicBezTo>
                  <a:close/>
                  <a:moveTo>
                    <a:pt x="285" y="500"/>
                  </a:moveTo>
                  <a:cubicBezTo>
                    <a:pt x="276" y="500"/>
                    <a:pt x="265" y="500"/>
                    <a:pt x="265" y="521"/>
                  </a:cubicBezTo>
                  <a:cubicBezTo>
                    <a:pt x="265" y="530"/>
                    <a:pt x="276" y="541"/>
                    <a:pt x="285" y="541"/>
                  </a:cubicBezTo>
                  <a:cubicBezTo>
                    <a:pt x="306" y="541"/>
                    <a:pt x="306" y="530"/>
                    <a:pt x="316" y="521"/>
                  </a:cubicBezTo>
                  <a:cubicBezTo>
                    <a:pt x="316" y="510"/>
                    <a:pt x="306" y="500"/>
                    <a:pt x="296" y="500"/>
                  </a:cubicBezTo>
                  <a:close/>
                  <a:moveTo>
                    <a:pt x="255" y="612"/>
                  </a:moveTo>
                  <a:cubicBezTo>
                    <a:pt x="245" y="612"/>
                    <a:pt x="235" y="612"/>
                    <a:pt x="235" y="623"/>
                  </a:cubicBezTo>
                  <a:lnTo>
                    <a:pt x="235" y="632"/>
                  </a:lnTo>
                  <a:cubicBezTo>
                    <a:pt x="235" y="643"/>
                    <a:pt x="235" y="653"/>
                    <a:pt x="245" y="653"/>
                  </a:cubicBezTo>
                  <a:lnTo>
                    <a:pt x="255" y="653"/>
                  </a:lnTo>
                  <a:cubicBezTo>
                    <a:pt x="265" y="653"/>
                    <a:pt x="276" y="653"/>
                    <a:pt x="276" y="643"/>
                  </a:cubicBezTo>
                  <a:lnTo>
                    <a:pt x="276" y="632"/>
                  </a:lnTo>
                  <a:cubicBezTo>
                    <a:pt x="276" y="623"/>
                    <a:pt x="276" y="612"/>
                    <a:pt x="265" y="612"/>
                  </a:cubicBezTo>
                  <a:close/>
                  <a:moveTo>
                    <a:pt x="194" y="704"/>
                  </a:moveTo>
                  <a:cubicBezTo>
                    <a:pt x="184" y="704"/>
                    <a:pt x="174" y="704"/>
                    <a:pt x="174" y="714"/>
                  </a:cubicBezTo>
                  <a:cubicBezTo>
                    <a:pt x="163" y="714"/>
                    <a:pt x="163" y="724"/>
                    <a:pt x="163" y="734"/>
                  </a:cubicBezTo>
                  <a:lnTo>
                    <a:pt x="174" y="745"/>
                  </a:lnTo>
                  <a:cubicBezTo>
                    <a:pt x="174" y="755"/>
                    <a:pt x="184" y="755"/>
                    <a:pt x="194" y="755"/>
                  </a:cubicBezTo>
                  <a:cubicBezTo>
                    <a:pt x="194" y="755"/>
                    <a:pt x="204" y="755"/>
                    <a:pt x="204" y="745"/>
                  </a:cubicBezTo>
                  <a:cubicBezTo>
                    <a:pt x="215" y="745"/>
                    <a:pt x="215" y="734"/>
                    <a:pt x="215" y="734"/>
                  </a:cubicBezTo>
                  <a:cubicBezTo>
                    <a:pt x="215" y="724"/>
                    <a:pt x="215" y="714"/>
                    <a:pt x="204" y="714"/>
                  </a:cubicBezTo>
                  <a:cubicBezTo>
                    <a:pt x="204" y="704"/>
                    <a:pt x="194" y="704"/>
                    <a:pt x="194" y="704"/>
                  </a:cubicBezTo>
                  <a:close/>
                  <a:moveTo>
                    <a:pt x="102" y="786"/>
                  </a:moveTo>
                  <a:lnTo>
                    <a:pt x="92" y="795"/>
                  </a:lnTo>
                  <a:cubicBezTo>
                    <a:pt x="82" y="806"/>
                    <a:pt x="82" y="806"/>
                    <a:pt x="82" y="816"/>
                  </a:cubicBezTo>
                  <a:cubicBezTo>
                    <a:pt x="82" y="816"/>
                    <a:pt x="82" y="826"/>
                    <a:pt x="92" y="826"/>
                  </a:cubicBezTo>
                  <a:cubicBezTo>
                    <a:pt x="92" y="836"/>
                    <a:pt x="102" y="836"/>
                    <a:pt x="113" y="836"/>
                  </a:cubicBezTo>
                  <a:cubicBezTo>
                    <a:pt x="113" y="836"/>
                    <a:pt x="123" y="836"/>
                    <a:pt x="123" y="826"/>
                  </a:cubicBezTo>
                  <a:cubicBezTo>
                    <a:pt x="133" y="826"/>
                    <a:pt x="133" y="806"/>
                    <a:pt x="123" y="795"/>
                  </a:cubicBezTo>
                  <a:cubicBezTo>
                    <a:pt x="123" y="795"/>
                    <a:pt x="113" y="786"/>
                    <a:pt x="102" y="78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a:off x="7815071" y="3233238"/>
              <a:ext cx="9011" cy="9185"/>
            </a:xfrm>
            <a:custGeom>
              <a:avLst/>
              <a:gdLst/>
              <a:ahLst/>
              <a:cxnLst/>
              <a:rect l="l" t="t" r="r" b="b"/>
              <a:pathLst>
                <a:path w="52" h="53" extrusionOk="0">
                  <a:moveTo>
                    <a:pt x="11" y="1"/>
                  </a:moveTo>
                  <a:lnTo>
                    <a:pt x="11" y="11"/>
                  </a:lnTo>
                  <a:lnTo>
                    <a:pt x="0" y="11"/>
                  </a:lnTo>
                  <a:lnTo>
                    <a:pt x="0" y="21"/>
                  </a:lnTo>
                  <a:lnTo>
                    <a:pt x="0" y="32"/>
                  </a:lnTo>
                  <a:cubicBezTo>
                    <a:pt x="0" y="42"/>
                    <a:pt x="0" y="42"/>
                    <a:pt x="11" y="42"/>
                  </a:cubicBezTo>
                  <a:lnTo>
                    <a:pt x="11" y="52"/>
                  </a:lnTo>
                  <a:lnTo>
                    <a:pt x="21" y="52"/>
                  </a:lnTo>
                  <a:cubicBezTo>
                    <a:pt x="31" y="52"/>
                    <a:pt x="41" y="42"/>
                    <a:pt x="41" y="42"/>
                  </a:cubicBezTo>
                  <a:lnTo>
                    <a:pt x="41" y="32"/>
                  </a:lnTo>
                  <a:cubicBezTo>
                    <a:pt x="52" y="32"/>
                    <a:pt x="52" y="32"/>
                    <a:pt x="52" y="21"/>
                  </a:cubicBezTo>
                  <a:lnTo>
                    <a:pt x="41" y="11"/>
                  </a:lnTo>
                  <a:cubicBezTo>
                    <a:pt x="31" y="1"/>
                    <a:pt x="31" y="1"/>
                    <a:pt x="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a:off x="7769148" y="3247449"/>
              <a:ext cx="54934" cy="144873"/>
            </a:xfrm>
            <a:custGeom>
              <a:avLst/>
              <a:gdLst/>
              <a:ahLst/>
              <a:cxnLst/>
              <a:rect l="l" t="t" r="r" b="b"/>
              <a:pathLst>
                <a:path w="317" h="836" extrusionOk="0">
                  <a:moveTo>
                    <a:pt x="204" y="0"/>
                  </a:moveTo>
                  <a:cubicBezTo>
                    <a:pt x="204" y="0"/>
                    <a:pt x="194" y="0"/>
                    <a:pt x="184" y="11"/>
                  </a:cubicBezTo>
                  <a:lnTo>
                    <a:pt x="184" y="31"/>
                  </a:lnTo>
                  <a:lnTo>
                    <a:pt x="184" y="41"/>
                  </a:lnTo>
                  <a:cubicBezTo>
                    <a:pt x="194" y="52"/>
                    <a:pt x="204" y="52"/>
                    <a:pt x="204" y="52"/>
                  </a:cubicBezTo>
                  <a:cubicBezTo>
                    <a:pt x="215" y="52"/>
                    <a:pt x="215" y="52"/>
                    <a:pt x="225" y="41"/>
                  </a:cubicBezTo>
                  <a:cubicBezTo>
                    <a:pt x="235" y="31"/>
                    <a:pt x="235" y="21"/>
                    <a:pt x="225" y="11"/>
                  </a:cubicBezTo>
                  <a:cubicBezTo>
                    <a:pt x="215" y="0"/>
                    <a:pt x="215" y="0"/>
                    <a:pt x="204" y="0"/>
                  </a:cubicBezTo>
                  <a:close/>
                  <a:moveTo>
                    <a:pt x="123" y="82"/>
                  </a:moveTo>
                  <a:cubicBezTo>
                    <a:pt x="113" y="82"/>
                    <a:pt x="113" y="92"/>
                    <a:pt x="102" y="92"/>
                  </a:cubicBezTo>
                  <a:lnTo>
                    <a:pt x="102" y="113"/>
                  </a:lnTo>
                  <a:lnTo>
                    <a:pt x="102" y="133"/>
                  </a:lnTo>
                  <a:lnTo>
                    <a:pt x="123" y="133"/>
                  </a:lnTo>
                  <a:cubicBezTo>
                    <a:pt x="133" y="133"/>
                    <a:pt x="133" y="133"/>
                    <a:pt x="143" y="123"/>
                  </a:cubicBezTo>
                  <a:lnTo>
                    <a:pt x="143" y="113"/>
                  </a:lnTo>
                  <a:lnTo>
                    <a:pt x="143" y="92"/>
                  </a:lnTo>
                  <a:cubicBezTo>
                    <a:pt x="133" y="92"/>
                    <a:pt x="133" y="82"/>
                    <a:pt x="123" y="82"/>
                  </a:cubicBezTo>
                  <a:close/>
                  <a:moveTo>
                    <a:pt x="62" y="184"/>
                  </a:moveTo>
                  <a:cubicBezTo>
                    <a:pt x="52" y="184"/>
                    <a:pt x="41" y="194"/>
                    <a:pt x="31" y="194"/>
                  </a:cubicBezTo>
                  <a:lnTo>
                    <a:pt x="31" y="204"/>
                  </a:lnTo>
                  <a:cubicBezTo>
                    <a:pt x="31" y="215"/>
                    <a:pt x="41" y="224"/>
                    <a:pt x="52" y="224"/>
                  </a:cubicBezTo>
                  <a:cubicBezTo>
                    <a:pt x="52" y="235"/>
                    <a:pt x="52" y="235"/>
                    <a:pt x="62" y="235"/>
                  </a:cubicBezTo>
                  <a:lnTo>
                    <a:pt x="82" y="215"/>
                  </a:lnTo>
                  <a:lnTo>
                    <a:pt x="82" y="204"/>
                  </a:lnTo>
                  <a:cubicBezTo>
                    <a:pt x="82" y="194"/>
                    <a:pt x="72" y="194"/>
                    <a:pt x="72" y="184"/>
                  </a:cubicBezTo>
                  <a:close/>
                  <a:moveTo>
                    <a:pt x="21" y="296"/>
                  </a:moveTo>
                  <a:cubicBezTo>
                    <a:pt x="11" y="296"/>
                    <a:pt x="1" y="306"/>
                    <a:pt x="1" y="316"/>
                  </a:cubicBezTo>
                  <a:cubicBezTo>
                    <a:pt x="1" y="337"/>
                    <a:pt x="11" y="347"/>
                    <a:pt x="21" y="347"/>
                  </a:cubicBezTo>
                  <a:cubicBezTo>
                    <a:pt x="31" y="347"/>
                    <a:pt x="41" y="337"/>
                    <a:pt x="52" y="326"/>
                  </a:cubicBezTo>
                  <a:lnTo>
                    <a:pt x="52" y="316"/>
                  </a:lnTo>
                  <a:cubicBezTo>
                    <a:pt x="52" y="306"/>
                    <a:pt x="41" y="296"/>
                    <a:pt x="31" y="296"/>
                  </a:cubicBezTo>
                  <a:close/>
                  <a:moveTo>
                    <a:pt x="21" y="418"/>
                  </a:moveTo>
                  <a:cubicBezTo>
                    <a:pt x="11" y="418"/>
                    <a:pt x="1" y="428"/>
                    <a:pt x="1" y="439"/>
                  </a:cubicBezTo>
                  <a:cubicBezTo>
                    <a:pt x="1" y="448"/>
                    <a:pt x="11" y="459"/>
                    <a:pt x="21" y="459"/>
                  </a:cubicBezTo>
                  <a:lnTo>
                    <a:pt x="31" y="459"/>
                  </a:lnTo>
                  <a:cubicBezTo>
                    <a:pt x="41" y="459"/>
                    <a:pt x="52" y="448"/>
                    <a:pt x="52" y="439"/>
                  </a:cubicBezTo>
                  <a:cubicBezTo>
                    <a:pt x="41" y="418"/>
                    <a:pt x="31" y="418"/>
                    <a:pt x="21" y="418"/>
                  </a:cubicBezTo>
                  <a:close/>
                  <a:moveTo>
                    <a:pt x="52" y="530"/>
                  </a:moveTo>
                  <a:cubicBezTo>
                    <a:pt x="41" y="530"/>
                    <a:pt x="31" y="541"/>
                    <a:pt x="31" y="550"/>
                  </a:cubicBezTo>
                  <a:lnTo>
                    <a:pt x="31" y="561"/>
                  </a:lnTo>
                  <a:cubicBezTo>
                    <a:pt x="41" y="571"/>
                    <a:pt x="52" y="571"/>
                    <a:pt x="62" y="571"/>
                  </a:cubicBezTo>
                  <a:lnTo>
                    <a:pt x="72" y="571"/>
                  </a:lnTo>
                  <a:cubicBezTo>
                    <a:pt x="72" y="571"/>
                    <a:pt x="82" y="561"/>
                    <a:pt x="82" y="550"/>
                  </a:cubicBezTo>
                  <a:lnTo>
                    <a:pt x="82" y="541"/>
                  </a:lnTo>
                  <a:cubicBezTo>
                    <a:pt x="72" y="530"/>
                    <a:pt x="62" y="530"/>
                    <a:pt x="62" y="530"/>
                  </a:cubicBezTo>
                  <a:close/>
                  <a:moveTo>
                    <a:pt x="123" y="622"/>
                  </a:moveTo>
                  <a:cubicBezTo>
                    <a:pt x="113" y="622"/>
                    <a:pt x="113" y="622"/>
                    <a:pt x="102" y="632"/>
                  </a:cubicBezTo>
                  <a:lnTo>
                    <a:pt x="102" y="652"/>
                  </a:lnTo>
                  <a:lnTo>
                    <a:pt x="102" y="663"/>
                  </a:lnTo>
                  <a:cubicBezTo>
                    <a:pt x="113" y="673"/>
                    <a:pt x="113" y="673"/>
                    <a:pt x="123" y="673"/>
                  </a:cubicBezTo>
                  <a:cubicBezTo>
                    <a:pt x="133" y="673"/>
                    <a:pt x="133" y="673"/>
                    <a:pt x="143" y="663"/>
                  </a:cubicBezTo>
                  <a:lnTo>
                    <a:pt x="143" y="652"/>
                  </a:lnTo>
                  <a:lnTo>
                    <a:pt x="143" y="632"/>
                  </a:lnTo>
                  <a:cubicBezTo>
                    <a:pt x="133" y="622"/>
                    <a:pt x="133" y="622"/>
                    <a:pt x="123" y="622"/>
                  </a:cubicBezTo>
                  <a:close/>
                  <a:moveTo>
                    <a:pt x="204" y="704"/>
                  </a:moveTo>
                  <a:cubicBezTo>
                    <a:pt x="194" y="704"/>
                    <a:pt x="194" y="713"/>
                    <a:pt x="184" y="713"/>
                  </a:cubicBezTo>
                  <a:lnTo>
                    <a:pt x="184" y="734"/>
                  </a:lnTo>
                  <a:lnTo>
                    <a:pt x="184" y="744"/>
                  </a:lnTo>
                  <a:cubicBezTo>
                    <a:pt x="194" y="754"/>
                    <a:pt x="204" y="754"/>
                    <a:pt x="204" y="754"/>
                  </a:cubicBezTo>
                  <a:cubicBezTo>
                    <a:pt x="215" y="754"/>
                    <a:pt x="215" y="754"/>
                    <a:pt x="225" y="744"/>
                  </a:cubicBezTo>
                  <a:lnTo>
                    <a:pt x="225" y="734"/>
                  </a:lnTo>
                  <a:lnTo>
                    <a:pt x="225" y="713"/>
                  </a:lnTo>
                  <a:cubicBezTo>
                    <a:pt x="215" y="713"/>
                    <a:pt x="215" y="704"/>
                    <a:pt x="204" y="704"/>
                  </a:cubicBezTo>
                  <a:close/>
                  <a:moveTo>
                    <a:pt x="276" y="795"/>
                  </a:moveTo>
                  <a:cubicBezTo>
                    <a:pt x="265" y="805"/>
                    <a:pt x="265" y="805"/>
                    <a:pt x="265" y="815"/>
                  </a:cubicBezTo>
                  <a:cubicBezTo>
                    <a:pt x="265" y="826"/>
                    <a:pt x="265" y="826"/>
                    <a:pt x="276" y="835"/>
                  </a:cubicBezTo>
                  <a:lnTo>
                    <a:pt x="306" y="835"/>
                  </a:lnTo>
                  <a:cubicBezTo>
                    <a:pt x="306" y="826"/>
                    <a:pt x="317" y="826"/>
                    <a:pt x="317" y="815"/>
                  </a:cubicBezTo>
                  <a:cubicBezTo>
                    <a:pt x="317" y="805"/>
                    <a:pt x="306" y="805"/>
                    <a:pt x="306" y="7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a:off x="8116950" y="3323178"/>
              <a:ext cx="63598" cy="39337"/>
            </a:xfrm>
            <a:custGeom>
              <a:avLst/>
              <a:gdLst/>
              <a:ahLst/>
              <a:cxnLst/>
              <a:rect l="l" t="t" r="r" b="b"/>
              <a:pathLst>
                <a:path w="367" h="227" extrusionOk="0">
                  <a:moveTo>
                    <a:pt x="123" y="0"/>
                  </a:moveTo>
                  <a:cubicBezTo>
                    <a:pt x="69" y="0"/>
                    <a:pt x="20" y="38"/>
                    <a:pt x="10" y="93"/>
                  </a:cubicBezTo>
                  <a:cubicBezTo>
                    <a:pt x="0" y="154"/>
                    <a:pt x="41" y="215"/>
                    <a:pt x="112" y="226"/>
                  </a:cubicBezTo>
                  <a:cubicBezTo>
                    <a:pt x="115" y="226"/>
                    <a:pt x="119" y="227"/>
                    <a:pt x="123" y="227"/>
                  </a:cubicBezTo>
                  <a:cubicBezTo>
                    <a:pt x="194" y="227"/>
                    <a:pt x="367" y="154"/>
                    <a:pt x="367" y="154"/>
                  </a:cubicBezTo>
                  <a:cubicBezTo>
                    <a:pt x="367" y="154"/>
                    <a:pt x="204" y="11"/>
                    <a:pt x="143" y="2"/>
                  </a:cubicBezTo>
                  <a:cubicBezTo>
                    <a:pt x="136" y="1"/>
                    <a:pt x="130" y="0"/>
                    <a:pt x="12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9"/>
            <p:cNvSpPr/>
            <p:nvPr/>
          </p:nvSpPr>
          <p:spPr>
            <a:xfrm>
              <a:off x="8302201" y="3192514"/>
              <a:ext cx="44363" cy="60479"/>
            </a:xfrm>
            <a:custGeom>
              <a:avLst/>
              <a:gdLst/>
              <a:ahLst/>
              <a:cxnLst/>
              <a:rect l="l" t="t" r="r" b="b"/>
              <a:pathLst>
                <a:path w="256" h="349" extrusionOk="0">
                  <a:moveTo>
                    <a:pt x="123" y="0"/>
                  </a:moveTo>
                  <a:cubicBezTo>
                    <a:pt x="69" y="0"/>
                    <a:pt x="20" y="39"/>
                    <a:pt x="11" y="93"/>
                  </a:cubicBezTo>
                  <a:cubicBezTo>
                    <a:pt x="0" y="154"/>
                    <a:pt x="92" y="348"/>
                    <a:pt x="92" y="348"/>
                  </a:cubicBezTo>
                  <a:cubicBezTo>
                    <a:pt x="92" y="348"/>
                    <a:pt x="235" y="195"/>
                    <a:pt x="245" y="134"/>
                  </a:cubicBezTo>
                  <a:cubicBezTo>
                    <a:pt x="255" y="63"/>
                    <a:pt x="204" y="12"/>
                    <a:pt x="143" y="2"/>
                  </a:cubicBezTo>
                  <a:cubicBezTo>
                    <a:pt x="136" y="1"/>
                    <a:pt x="130" y="0"/>
                    <a:pt x="12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9"/>
            <p:cNvSpPr/>
            <p:nvPr/>
          </p:nvSpPr>
          <p:spPr>
            <a:xfrm>
              <a:off x="8130986" y="3162708"/>
              <a:ext cx="169653" cy="178491"/>
            </a:xfrm>
            <a:custGeom>
              <a:avLst/>
              <a:gdLst/>
              <a:ahLst/>
              <a:cxnLst/>
              <a:rect l="l" t="t" r="r" b="b"/>
              <a:pathLst>
                <a:path w="979" h="1030" extrusionOk="0">
                  <a:moveTo>
                    <a:pt x="112" y="1"/>
                  </a:moveTo>
                  <a:lnTo>
                    <a:pt x="51" y="337"/>
                  </a:lnTo>
                  <a:cubicBezTo>
                    <a:pt x="1" y="632"/>
                    <a:pt x="164" y="917"/>
                    <a:pt x="428" y="1030"/>
                  </a:cubicBezTo>
                  <a:cubicBezTo>
                    <a:pt x="499" y="989"/>
                    <a:pt x="560" y="948"/>
                    <a:pt x="622" y="907"/>
                  </a:cubicBezTo>
                  <a:cubicBezTo>
                    <a:pt x="632" y="897"/>
                    <a:pt x="653" y="887"/>
                    <a:pt x="662" y="876"/>
                  </a:cubicBezTo>
                  <a:cubicBezTo>
                    <a:pt x="693" y="856"/>
                    <a:pt x="723" y="836"/>
                    <a:pt x="764" y="815"/>
                  </a:cubicBezTo>
                  <a:lnTo>
                    <a:pt x="795" y="785"/>
                  </a:lnTo>
                  <a:cubicBezTo>
                    <a:pt x="856" y="734"/>
                    <a:pt x="917" y="693"/>
                    <a:pt x="978" y="643"/>
                  </a:cubicBezTo>
                  <a:cubicBezTo>
                    <a:pt x="958" y="357"/>
                    <a:pt x="744" y="102"/>
                    <a:pt x="449" y="52"/>
                  </a:cubicBezTo>
                  <a:lnTo>
                    <a:pt x="112"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a:off x="8194585" y="3235145"/>
              <a:ext cx="49562" cy="51295"/>
            </a:xfrm>
            <a:custGeom>
              <a:avLst/>
              <a:gdLst/>
              <a:ahLst/>
              <a:cxnLst/>
              <a:rect l="l" t="t" r="r" b="b"/>
              <a:pathLst>
                <a:path w="286" h="296" extrusionOk="0">
                  <a:moveTo>
                    <a:pt x="41" y="0"/>
                  </a:moveTo>
                  <a:lnTo>
                    <a:pt x="0" y="234"/>
                  </a:lnTo>
                  <a:cubicBezTo>
                    <a:pt x="0" y="245"/>
                    <a:pt x="0" y="255"/>
                    <a:pt x="10" y="255"/>
                  </a:cubicBezTo>
                  <a:lnTo>
                    <a:pt x="245" y="295"/>
                  </a:lnTo>
                  <a:lnTo>
                    <a:pt x="286" y="51"/>
                  </a:lnTo>
                  <a:cubicBezTo>
                    <a:pt x="286" y="51"/>
                    <a:pt x="286" y="41"/>
                    <a:pt x="275" y="41"/>
                  </a:cubicBezTo>
                  <a:lnTo>
                    <a:pt x="41" y="0"/>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9"/>
            <p:cNvSpPr/>
            <p:nvPr/>
          </p:nvSpPr>
          <p:spPr>
            <a:xfrm>
              <a:off x="8171537" y="3194421"/>
              <a:ext cx="102589" cy="109694"/>
            </a:xfrm>
            <a:custGeom>
              <a:avLst/>
              <a:gdLst/>
              <a:ahLst/>
              <a:cxnLst/>
              <a:rect l="l" t="t" r="r" b="b"/>
              <a:pathLst>
                <a:path w="592" h="633" extrusionOk="0">
                  <a:moveTo>
                    <a:pt x="11" y="1"/>
                  </a:moveTo>
                  <a:lnTo>
                    <a:pt x="1" y="11"/>
                  </a:lnTo>
                  <a:lnTo>
                    <a:pt x="1" y="21"/>
                  </a:lnTo>
                  <a:lnTo>
                    <a:pt x="1" y="32"/>
                  </a:lnTo>
                  <a:lnTo>
                    <a:pt x="1" y="42"/>
                  </a:lnTo>
                  <a:cubicBezTo>
                    <a:pt x="11" y="42"/>
                    <a:pt x="11" y="52"/>
                    <a:pt x="21" y="52"/>
                  </a:cubicBezTo>
                  <a:lnTo>
                    <a:pt x="32" y="52"/>
                  </a:lnTo>
                  <a:cubicBezTo>
                    <a:pt x="32" y="52"/>
                    <a:pt x="32" y="42"/>
                    <a:pt x="41" y="42"/>
                  </a:cubicBezTo>
                  <a:lnTo>
                    <a:pt x="41" y="32"/>
                  </a:lnTo>
                  <a:cubicBezTo>
                    <a:pt x="52" y="21"/>
                    <a:pt x="41" y="11"/>
                    <a:pt x="41" y="11"/>
                  </a:cubicBezTo>
                  <a:cubicBezTo>
                    <a:pt x="41" y="1"/>
                    <a:pt x="32" y="1"/>
                    <a:pt x="32" y="1"/>
                  </a:cubicBezTo>
                  <a:close/>
                  <a:moveTo>
                    <a:pt x="143" y="21"/>
                  </a:moveTo>
                  <a:cubicBezTo>
                    <a:pt x="123" y="21"/>
                    <a:pt x="113" y="32"/>
                    <a:pt x="113" y="42"/>
                  </a:cubicBezTo>
                  <a:cubicBezTo>
                    <a:pt x="113" y="52"/>
                    <a:pt x="113" y="52"/>
                    <a:pt x="123" y="62"/>
                  </a:cubicBezTo>
                  <a:cubicBezTo>
                    <a:pt x="123" y="62"/>
                    <a:pt x="133" y="62"/>
                    <a:pt x="133" y="73"/>
                  </a:cubicBezTo>
                  <a:lnTo>
                    <a:pt x="143" y="73"/>
                  </a:lnTo>
                  <a:lnTo>
                    <a:pt x="154" y="62"/>
                  </a:lnTo>
                  <a:lnTo>
                    <a:pt x="164" y="52"/>
                  </a:lnTo>
                  <a:cubicBezTo>
                    <a:pt x="164" y="42"/>
                    <a:pt x="164" y="32"/>
                    <a:pt x="154" y="32"/>
                  </a:cubicBezTo>
                  <a:cubicBezTo>
                    <a:pt x="154" y="21"/>
                    <a:pt x="154" y="21"/>
                    <a:pt x="143" y="21"/>
                  </a:cubicBezTo>
                  <a:close/>
                  <a:moveTo>
                    <a:pt x="256" y="42"/>
                  </a:moveTo>
                  <a:cubicBezTo>
                    <a:pt x="245" y="42"/>
                    <a:pt x="235" y="52"/>
                    <a:pt x="235" y="62"/>
                  </a:cubicBezTo>
                  <a:lnTo>
                    <a:pt x="235" y="82"/>
                  </a:lnTo>
                  <a:lnTo>
                    <a:pt x="245" y="82"/>
                  </a:lnTo>
                  <a:cubicBezTo>
                    <a:pt x="256" y="82"/>
                    <a:pt x="256" y="93"/>
                    <a:pt x="256" y="93"/>
                  </a:cubicBezTo>
                  <a:lnTo>
                    <a:pt x="265" y="82"/>
                  </a:lnTo>
                  <a:cubicBezTo>
                    <a:pt x="276" y="82"/>
                    <a:pt x="276" y="73"/>
                    <a:pt x="276" y="73"/>
                  </a:cubicBezTo>
                  <a:lnTo>
                    <a:pt x="276" y="52"/>
                  </a:lnTo>
                  <a:cubicBezTo>
                    <a:pt x="276" y="42"/>
                    <a:pt x="265" y="42"/>
                    <a:pt x="256" y="42"/>
                  </a:cubicBezTo>
                  <a:close/>
                  <a:moveTo>
                    <a:pt x="367" y="82"/>
                  </a:moveTo>
                  <a:cubicBezTo>
                    <a:pt x="357" y="82"/>
                    <a:pt x="347" y="82"/>
                    <a:pt x="347" y="93"/>
                  </a:cubicBezTo>
                  <a:lnTo>
                    <a:pt x="337" y="103"/>
                  </a:lnTo>
                  <a:cubicBezTo>
                    <a:pt x="337" y="113"/>
                    <a:pt x="347" y="113"/>
                    <a:pt x="347" y="123"/>
                  </a:cubicBezTo>
                  <a:lnTo>
                    <a:pt x="357" y="123"/>
                  </a:lnTo>
                  <a:cubicBezTo>
                    <a:pt x="357" y="134"/>
                    <a:pt x="357" y="134"/>
                    <a:pt x="367" y="134"/>
                  </a:cubicBezTo>
                  <a:lnTo>
                    <a:pt x="378" y="123"/>
                  </a:lnTo>
                  <a:cubicBezTo>
                    <a:pt x="378" y="123"/>
                    <a:pt x="388" y="123"/>
                    <a:pt x="388" y="113"/>
                  </a:cubicBezTo>
                  <a:lnTo>
                    <a:pt x="388" y="93"/>
                  </a:lnTo>
                  <a:cubicBezTo>
                    <a:pt x="378" y="93"/>
                    <a:pt x="378" y="82"/>
                    <a:pt x="378" y="82"/>
                  </a:cubicBezTo>
                  <a:close/>
                  <a:moveTo>
                    <a:pt x="459" y="154"/>
                  </a:moveTo>
                  <a:cubicBezTo>
                    <a:pt x="449" y="154"/>
                    <a:pt x="449" y="154"/>
                    <a:pt x="439" y="164"/>
                  </a:cubicBezTo>
                  <a:lnTo>
                    <a:pt x="439" y="174"/>
                  </a:lnTo>
                  <a:lnTo>
                    <a:pt x="439" y="195"/>
                  </a:lnTo>
                  <a:cubicBezTo>
                    <a:pt x="449" y="195"/>
                    <a:pt x="449" y="205"/>
                    <a:pt x="459" y="205"/>
                  </a:cubicBezTo>
                  <a:cubicBezTo>
                    <a:pt x="459" y="205"/>
                    <a:pt x="469" y="205"/>
                    <a:pt x="469" y="195"/>
                  </a:cubicBezTo>
                  <a:lnTo>
                    <a:pt x="480" y="195"/>
                  </a:lnTo>
                  <a:lnTo>
                    <a:pt x="480" y="164"/>
                  </a:lnTo>
                  <a:cubicBezTo>
                    <a:pt x="469" y="154"/>
                    <a:pt x="459" y="154"/>
                    <a:pt x="459" y="154"/>
                  </a:cubicBezTo>
                  <a:close/>
                  <a:moveTo>
                    <a:pt x="530" y="245"/>
                  </a:moveTo>
                  <a:cubicBezTo>
                    <a:pt x="520" y="245"/>
                    <a:pt x="520" y="245"/>
                    <a:pt x="510" y="256"/>
                  </a:cubicBezTo>
                  <a:cubicBezTo>
                    <a:pt x="510" y="256"/>
                    <a:pt x="500" y="266"/>
                    <a:pt x="500" y="276"/>
                  </a:cubicBezTo>
                  <a:lnTo>
                    <a:pt x="500" y="286"/>
                  </a:lnTo>
                  <a:lnTo>
                    <a:pt x="510" y="286"/>
                  </a:lnTo>
                  <a:cubicBezTo>
                    <a:pt x="510" y="297"/>
                    <a:pt x="520" y="297"/>
                    <a:pt x="530" y="297"/>
                  </a:cubicBezTo>
                  <a:lnTo>
                    <a:pt x="541" y="297"/>
                  </a:lnTo>
                  <a:cubicBezTo>
                    <a:pt x="551" y="286"/>
                    <a:pt x="551" y="276"/>
                    <a:pt x="551" y="276"/>
                  </a:cubicBezTo>
                  <a:lnTo>
                    <a:pt x="551" y="266"/>
                  </a:lnTo>
                  <a:lnTo>
                    <a:pt x="541" y="256"/>
                  </a:lnTo>
                  <a:lnTo>
                    <a:pt x="530" y="245"/>
                  </a:lnTo>
                  <a:close/>
                  <a:moveTo>
                    <a:pt x="561" y="358"/>
                  </a:moveTo>
                  <a:cubicBezTo>
                    <a:pt x="551" y="367"/>
                    <a:pt x="541" y="378"/>
                    <a:pt x="541" y="388"/>
                  </a:cubicBezTo>
                  <a:lnTo>
                    <a:pt x="541" y="398"/>
                  </a:lnTo>
                  <a:cubicBezTo>
                    <a:pt x="551" y="408"/>
                    <a:pt x="551" y="408"/>
                    <a:pt x="561" y="408"/>
                  </a:cubicBezTo>
                  <a:lnTo>
                    <a:pt x="581" y="408"/>
                  </a:lnTo>
                  <a:cubicBezTo>
                    <a:pt x="581" y="398"/>
                    <a:pt x="591" y="388"/>
                    <a:pt x="591" y="388"/>
                  </a:cubicBezTo>
                  <a:lnTo>
                    <a:pt x="591" y="378"/>
                  </a:lnTo>
                  <a:cubicBezTo>
                    <a:pt x="591" y="378"/>
                    <a:pt x="581" y="378"/>
                    <a:pt x="581" y="367"/>
                  </a:cubicBezTo>
                  <a:cubicBezTo>
                    <a:pt x="581" y="367"/>
                    <a:pt x="571" y="358"/>
                    <a:pt x="561" y="358"/>
                  </a:cubicBezTo>
                  <a:close/>
                  <a:moveTo>
                    <a:pt x="571" y="480"/>
                  </a:moveTo>
                  <a:cubicBezTo>
                    <a:pt x="551" y="480"/>
                    <a:pt x="541" y="490"/>
                    <a:pt x="541" y="500"/>
                  </a:cubicBezTo>
                  <a:cubicBezTo>
                    <a:pt x="541" y="510"/>
                    <a:pt x="541" y="510"/>
                    <a:pt x="551" y="521"/>
                  </a:cubicBezTo>
                  <a:lnTo>
                    <a:pt x="561" y="521"/>
                  </a:lnTo>
                  <a:lnTo>
                    <a:pt x="571" y="530"/>
                  </a:lnTo>
                  <a:lnTo>
                    <a:pt x="581" y="521"/>
                  </a:lnTo>
                  <a:cubicBezTo>
                    <a:pt x="591" y="521"/>
                    <a:pt x="591" y="510"/>
                    <a:pt x="591" y="500"/>
                  </a:cubicBezTo>
                  <a:lnTo>
                    <a:pt x="591" y="490"/>
                  </a:lnTo>
                  <a:cubicBezTo>
                    <a:pt x="581" y="480"/>
                    <a:pt x="581" y="480"/>
                    <a:pt x="571" y="480"/>
                  </a:cubicBezTo>
                  <a:close/>
                  <a:moveTo>
                    <a:pt x="551" y="592"/>
                  </a:moveTo>
                  <a:cubicBezTo>
                    <a:pt x="541" y="592"/>
                    <a:pt x="530" y="602"/>
                    <a:pt x="520" y="612"/>
                  </a:cubicBezTo>
                  <a:lnTo>
                    <a:pt x="520" y="622"/>
                  </a:lnTo>
                  <a:lnTo>
                    <a:pt x="530" y="632"/>
                  </a:lnTo>
                  <a:lnTo>
                    <a:pt x="561" y="602"/>
                  </a:lnTo>
                  <a:cubicBezTo>
                    <a:pt x="561" y="602"/>
                    <a:pt x="561" y="592"/>
                    <a:pt x="551" y="5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9"/>
            <p:cNvSpPr/>
            <p:nvPr/>
          </p:nvSpPr>
          <p:spPr>
            <a:xfrm>
              <a:off x="8171537" y="3194421"/>
              <a:ext cx="9011" cy="9185"/>
            </a:xfrm>
            <a:custGeom>
              <a:avLst/>
              <a:gdLst/>
              <a:ahLst/>
              <a:cxnLst/>
              <a:rect l="l" t="t" r="r" b="b"/>
              <a:pathLst>
                <a:path w="52" h="53" extrusionOk="0">
                  <a:moveTo>
                    <a:pt x="32" y="1"/>
                  </a:moveTo>
                  <a:cubicBezTo>
                    <a:pt x="21" y="1"/>
                    <a:pt x="11" y="1"/>
                    <a:pt x="1" y="11"/>
                  </a:cubicBezTo>
                  <a:lnTo>
                    <a:pt x="1" y="21"/>
                  </a:lnTo>
                  <a:lnTo>
                    <a:pt x="1" y="32"/>
                  </a:lnTo>
                  <a:lnTo>
                    <a:pt x="1" y="42"/>
                  </a:lnTo>
                  <a:lnTo>
                    <a:pt x="11" y="42"/>
                  </a:lnTo>
                  <a:cubicBezTo>
                    <a:pt x="11" y="42"/>
                    <a:pt x="11" y="52"/>
                    <a:pt x="21" y="52"/>
                  </a:cubicBezTo>
                  <a:lnTo>
                    <a:pt x="32" y="52"/>
                  </a:lnTo>
                  <a:cubicBezTo>
                    <a:pt x="32" y="52"/>
                    <a:pt x="32" y="42"/>
                    <a:pt x="41" y="42"/>
                  </a:cubicBezTo>
                  <a:lnTo>
                    <a:pt x="41" y="32"/>
                  </a:lnTo>
                  <a:cubicBezTo>
                    <a:pt x="52" y="21"/>
                    <a:pt x="52" y="21"/>
                    <a:pt x="41" y="21"/>
                  </a:cubicBezTo>
                  <a:lnTo>
                    <a:pt x="41" y="11"/>
                  </a:lnTo>
                  <a:cubicBezTo>
                    <a:pt x="41" y="1"/>
                    <a:pt x="32"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9"/>
            <p:cNvSpPr/>
            <p:nvPr/>
          </p:nvSpPr>
          <p:spPr>
            <a:xfrm>
              <a:off x="8164432" y="3214003"/>
              <a:ext cx="81447" cy="106055"/>
            </a:xfrm>
            <a:custGeom>
              <a:avLst/>
              <a:gdLst/>
              <a:ahLst/>
              <a:cxnLst/>
              <a:rect l="l" t="t" r="r" b="b"/>
              <a:pathLst>
                <a:path w="470" h="612" extrusionOk="0">
                  <a:moveTo>
                    <a:pt x="42" y="0"/>
                  </a:moveTo>
                  <a:cubicBezTo>
                    <a:pt x="32" y="0"/>
                    <a:pt x="21" y="10"/>
                    <a:pt x="21" y="21"/>
                  </a:cubicBezTo>
                  <a:lnTo>
                    <a:pt x="21" y="30"/>
                  </a:lnTo>
                  <a:cubicBezTo>
                    <a:pt x="21" y="41"/>
                    <a:pt x="32" y="51"/>
                    <a:pt x="42" y="51"/>
                  </a:cubicBezTo>
                  <a:lnTo>
                    <a:pt x="62" y="51"/>
                  </a:lnTo>
                  <a:cubicBezTo>
                    <a:pt x="62" y="41"/>
                    <a:pt x="62" y="41"/>
                    <a:pt x="73" y="30"/>
                  </a:cubicBezTo>
                  <a:cubicBezTo>
                    <a:pt x="73" y="21"/>
                    <a:pt x="62" y="10"/>
                    <a:pt x="52" y="0"/>
                  </a:cubicBezTo>
                  <a:close/>
                  <a:moveTo>
                    <a:pt x="21" y="122"/>
                  </a:moveTo>
                  <a:cubicBezTo>
                    <a:pt x="11" y="122"/>
                    <a:pt x="1" y="132"/>
                    <a:pt x="1" y="143"/>
                  </a:cubicBezTo>
                  <a:lnTo>
                    <a:pt x="1" y="163"/>
                  </a:lnTo>
                  <a:lnTo>
                    <a:pt x="42" y="163"/>
                  </a:lnTo>
                  <a:cubicBezTo>
                    <a:pt x="42" y="163"/>
                    <a:pt x="52" y="153"/>
                    <a:pt x="52" y="143"/>
                  </a:cubicBezTo>
                  <a:cubicBezTo>
                    <a:pt x="52" y="143"/>
                    <a:pt x="52" y="132"/>
                    <a:pt x="42" y="132"/>
                  </a:cubicBezTo>
                  <a:cubicBezTo>
                    <a:pt x="42" y="122"/>
                    <a:pt x="32" y="122"/>
                    <a:pt x="32" y="122"/>
                  </a:cubicBezTo>
                  <a:close/>
                  <a:moveTo>
                    <a:pt x="21" y="234"/>
                  </a:moveTo>
                  <a:cubicBezTo>
                    <a:pt x="11" y="245"/>
                    <a:pt x="1" y="254"/>
                    <a:pt x="1" y="265"/>
                  </a:cubicBezTo>
                  <a:cubicBezTo>
                    <a:pt x="11" y="265"/>
                    <a:pt x="11" y="275"/>
                    <a:pt x="11" y="275"/>
                  </a:cubicBezTo>
                  <a:cubicBezTo>
                    <a:pt x="11" y="285"/>
                    <a:pt x="21" y="285"/>
                    <a:pt x="32" y="285"/>
                  </a:cubicBezTo>
                  <a:lnTo>
                    <a:pt x="42" y="285"/>
                  </a:lnTo>
                  <a:cubicBezTo>
                    <a:pt x="52" y="275"/>
                    <a:pt x="52" y="265"/>
                    <a:pt x="52" y="265"/>
                  </a:cubicBezTo>
                  <a:lnTo>
                    <a:pt x="52" y="254"/>
                  </a:lnTo>
                  <a:lnTo>
                    <a:pt x="52" y="245"/>
                  </a:lnTo>
                  <a:cubicBezTo>
                    <a:pt x="42" y="245"/>
                    <a:pt x="42" y="234"/>
                    <a:pt x="32" y="234"/>
                  </a:cubicBezTo>
                  <a:close/>
                  <a:moveTo>
                    <a:pt x="52" y="347"/>
                  </a:moveTo>
                  <a:cubicBezTo>
                    <a:pt x="52" y="356"/>
                    <a:pt x="42" y="367"/>
                    <a:pt x="42" y="367"/>
                  </a:cubicBezTo>
                  <a:lnTo>
                    <a:pt x="42" y="387"/>
                  </a:lnTo>
                  <a:lnTo>
                    <a:pt x="52" y="387"/>
                  </a:lnTo>
                  <a:cubicBezTo>
                    <a:pt x="52" y="397"/>
                    <a:pt x="62" y="397"/>
                    <a:pt x="62" y="397"/>
                  </a:cubicBezTo>
                  <a:lnTo>
                    <a:pt x="82" y="397"/>
                  </a:lnTo>
                  <a:lnTo>
                    <a:pt x="82" y="387"/>
                  </a:lnTo>
                  <a:lnTo>
                    <a:pt x="93" y="377"/>
                  </a:lnTo>
                  <a:lnTo>
                    <a:pt x="93" y="356"/>
                  </a:lnTo>
                  <a:lnTo>
                    <a:pt x="82" y="356"/>
                  </a:lnTo>
                  <a:cubicBezTo>
                    <a:pt x="82" y="356"/>
                    <a:pt x="73" y="347"/>
                    <a:pt x="62" y="347"/>
                  </a:cubicBezTo>
                  <a:close/>
                  <a:moveTo>
                    <a:pt x="123" y="448"/>
                  </a:moveTo>
                  <a:cubicBezTo>
                    <a:pt x="113" y="458"/>
                    <a:pt x="113" y="458"/>
                    <a:pt x="113" y="469"/>
                  </a:cubicBezTo>
                  <a:lnTo>
                    <a:pt x="113" y="479"/>
                  </a:lnTo>
                  <a:lnTo>
                    <a:pt x="113" y="489"/>
                  </a:lnTo>
                  <a:lnTo>
                    <a:pt x="154" y="489"/>
                  </a:lnTo>
                  <a:cubicBezTo>
                    <a:pt x="164" y="479"/>
                    <a:pt x="164" y="458"/>
                    <a:pt x="154" y="458"/>
                  </a:cubicBezTo>
                  <a:lnTo>
                    <a:pt x="154" y="448"/>
                  </a:lnTo>
                  <a:close/>
                  <a:moveTo>
                    <a:pt x="225" y="519"/>
                  </a:moveTo>
                  <a:cubicBezTo>
                    <a:pt x="215" y="519"/>
                    <a:pt x="215" y="519"/>
                    <a:pt x="205" y="530"/>
                  </a:cubicBezTo>
                  <a:lnTo>
                    <a:pt x="205" y="540"/>
                  </a:lnTo>
                  <a:lnTo>
                    <a:pt x="205" y="550"/>
                  </a:lnTo>
                  <a:lnTo>
                    <a:pt x="215" y="560"/>
                  </a:lnTo>
                  <a:lnTo>
                    <a:pt x="245" y="560"/>
                  </a:lnTo>
                  <a:lnTo>
                    <a:pt x="245" y="550"/>
                  </a:lnTo>
                  <a:cubicBezTo>
                    <a:pt x="256" y="540"/>
                    <a:pt x="256" y="530"/>
                    <a:pt x="245" y="530"/>
                  </a:cubicBezTo>
                  <a:cubicBezTo>
                    <a:pt x="245" y="519"/>
                    <a:pt x="245" y="519"/>
                    <a:pt x="235" y="519"/>
                  </a:cubicBezTo>
                  <a:close/>
                  <a:moveTo>
                    <a:pt x="337" y="560"/>
                  </a:moveTo>
                  <a:cubicBezTo>
                    <a:pt x="327" y="560"/>
                    <a:pt x="317" y="571"/>
                    <a:pt x="317" y="580"/>
                  </a:cubicBezTo>
                  <a:lnTo>
                    <a:pt x="317" y="591"/>
                  </a:lnTo>
                  <a:cubicBezTo>
                    <a:pt x="317" y="601"/>
                    <a:pt x="327" y="601"/>
                    <a:pt x="327" y="601"/>
                  </a:cubicBezTo>
                  <a:lnTo>
                    <a:pt x="347" y="601"/>
                  </a:lnTo>
                  <a:cubicBezTo>
                    <a:pt x="358" y="601"/>
                    <a:pt x="358" y="591"/>
                    <a:pt x="358" y="591"/>
                  </a:cubicBezTo>
                  <a:lnTo>
                    <a:pt x="358" y="571"/>
                  </a:lnTo>
                  <a:cubicBezTo>
                    <a:pt x="358" y="560"/>
                    <a:pt x="347" y="560"/>
                    <a:pt x="347" y="560"/>
                  </a:cubicBezTo>
                  <a:close/>
                  <a:moveTo>
                    <a:pt x="449" y="580"/>
                  </a:moveTo>
                  <a:cubicBezTo>
                    <a:pt x="439" y="580"/>
                    <a:pt x="429" y="591"/>
                    <a:pt x="429" y="601"/>
                  </a:cubicBezTo>
                  <a:lnTo>
                    <a:pt x="429" y="611"/>
                  </a:lnTo>
                  <a:cubicBezTo>
                    <a:pt x="439" y="601"/>
                    <a:pt x="460" y="591"/>
                    <a:pt x="469" y="5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9"/>
            <p:cNvSpPr/>
            <p:nvPr/>
          </p:nvSpPr>
          <p:spPr>
            <a:xfrm>
              <a:off x="7485118" y="3328377"/>
              <a:ext cx="63598" cy="39337"/>
            </a:xfrm>
            <a:custGeom>
              <a:avLst/>
              <a:gdLst/>
              <a:ahLst/>
              <a:cxnLst/>
              <a:rect l="l" t="t" r="r" b="b"/>
              <a:pathLst>
                <a:path w="367" h="227" extrusionOk="0">
                  <a:moveTo>
                    <a:pt x="245" y="0"/>
                  </a:moveTo>
                  <a:cubicBezTo>
                    <a:pt x="238" y="0"/>
                    <a:pt x="231" y="1"/>
                    <a:pt x="224" y="2"/>
                  </a:cubicBezTo>
                  <a:cubicBezTo>
                    <a:pt x="163" y="12"/>
                    <a:pt x="0" y="144"/>
                    <a:pt x="0" y="144"/>
                  </a:cubicBezTo>
                  <a:cubicBezTo>
                    <a:pt x="0" y="144"/>
                    <a:pt x="173" y="227"/>
                    <a:pt x="243" y="227"/>
                  </a:cubicBezTo>
                  <a:cubicBezTo>
                    <a:pt x="247" y="227"/>
                    <a:pt x="251" y="226"/>
                    <a:pt x="254" y="226"/>
                  </a:cubicBezTo>
                  <a:cubicBezTo>
                    <a:pt x="326" y="216"/>
                    <a:pt x="367" y="165"/>
                    <a:pt x="356" y="94"/>
                  </a:cubicBezTo>
                  <a:cubicBezTo>
                    <a:pt x="348" y="39"/>
                    <a:pt x="305" y="0"/>
                    <a:pt x="245"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9"/>
            <p:cNvSpPr/>
            <p:nvPr/>
          </p:nvSpPr>
          <p:spPr>
            <a:xfrm>
              <a:off x="7324474" y="3190781"/>
              <a:ext cx="42457" cy="62212"/>
            </a:xfrm>
            <a:custGeom>
              <a:avLst/>
              <a:gdLst/>
              <a:ahLst/>
              <a:cxnLst/>
              <a:rect l="l" t="t" r="r" b="b"/>
              <a:pathLst>
                <a:path w="245" h="359" extrusionOk="0">
                  <a:moveTo>
                    <a:pt x="128" y="0"/>
                  </a:moveTo>
                  <a:cubicBezTo>
                    <a:pt x="123" y="0"/>
                    <a:pt x="118" y="1"/>
                    <a:pt x="113" y="1"/>
                  </a:cubicBezTo>
                  <a:cubicBezTo>
                    <a:pt x="51" y="12"/>
                    <a:pt x="0" y="73"/>
                    <a:pt x="11" y="134"/>
                  </a:cubicBezTo>
                  <a:cubicBezTo>
                    <a:pt x="20" y="195"/>
                    <a:pt x="163" y="358"/>
                    <a:pt x="163" y="358"/>
                  </a:cubicBezTo>
                  <a:cubicBezTo>
                    <a:pt x="163" y="358"/>
                    <a:pt x="245" y="164"/>
                    <a:pt x="245" y="103"/>
                  </a:cubicBezTo>
                  <a:cubicBezTo>
                    <a:pt x="236" y="47"/>
                    <a:pt x="184" y="0"/>
                    <a:pt x="128"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p:cNvSpPr/>
            <p:nvPr/>
          </p:nvSpPr>
          <p:spPr>
            <a:xfrm>
              <a:off x="7368664" y="3168080"/>
              <a:ext cx="169480" cy="176585"/>
            </a:xfrm>
            <a:custGeom>
              <a:avLst/>
              <a:gdLst/>
              <a:ahLst/>
              <a:cxnLst/>
              <a:rect l="l" t="t" r="r" b="b"/>
              <a:pathLst>
                <a:path w="978" h="1019" extrusionOk="0">
                  <a:moveTo>
                    <a:pt x="886" y="0"/>
                  </a:moveTo>
                  <a:lnTo>
                    <a:pt x="550" y="41"/>
                  </a:lnTo>
                  <a:cubicBezTo>
                    <a:pt x="245" y="82"/>
                    <a:pt x="20" y="336"/>
                    <a:pt x="0" y="632"/>
                  </a:cubicBezTo>
                  <a:cubicBezTo>
                    <a:pt x="51" y="682"/>
                    <a:pt x="102" y="734"/>
                    <a:pt x="163" y="774"/>
                  </a:cubicBezTo>
                  <a:cubicBezTo>
                    <a:pt x="173" y="784"/>
                    <a:pt x="183" y="795"/>
                    <a:pt x="193" y="795"/>
                  </a:cubicBezTo>
                  <a:cubicBezTo>
                    <a:pt x="224" y="825"/>
                    <a:pt x="265" y="856"/>
                    <a:pt x="295" y="876"/>
                  </a:cubicBezTo>
                  <a:cubicBezTo>
                    <a:pt x="306" y="886"/>
                    <a:pt x="315" y="897"/>
                    <a:pt x="326" y="897"/>
                  </a:cubicBezTo>
                  <a:cubicBezTo>
                    <a:pt x="377" y="937"/>
                    <a:pt x="438" y="988"/>
                    <a:pt x="499" y="1019"/>
                  </a:cubicBezTo>
                  <a:cubicBezTo>
                    <a:pt x="784" y="927"/>
                    <a:pt x="978" y="642"/>
                    <a:pt x="937" y="336"/>
                  </a:cubicBezTo>
                  <a:lnTo>
                    <a:pt x="886"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9"/>
            <p:cNvSpPr/>
            <p:nvPr/>
          </p:nvSpPr>
          <p:spPr>
            <a:xfrm>
              <a:off x="7424985" y="3238611"/>
              <a:ext cx="49735" cy="49735"/>
            </a:xfrm>
            <a:custGeom>
              <a:avLst/>
              <a:gdLst/>
              <a:ahLst/>
              <a:cxnLst/>
              <a:rect l="l" t="t" r="r" b="b"/>
              <a:pathLst>
                <a:path w="287" h="287" extrusionOk="0">
                  <a:moveTo>
                    <a:pt x="255" y="1"/>
                  </a:moveTo>
                  <a:lnTo>
                    <a:pt x="11" y="31"/>
                  </a:lnTo>
                  <a:lnTo>
                    <a:pt x="1" y="42"/>
                  </a:lnTo>
                  <a:lnTo>
                    <a:pt x="31" y="286"/>
                  </a:lnTo>
                  <a:lnTo>
                    <a:pt x="266" y="255"/>
                  </a:lnTo>
                  <a:cubicBezTo>
                    <a:pt x="276" y="245"/>
                    <a:pt x="286" y="245"/>
                    <a:pt x="286" y="235"/>
                  </a:cubicBezTo>
                  <a:lnTo>
                    <a:pt x="255" y="1"/>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p:cNvSpPr/>
            <p:nvPr/>
          </p:nvSpPr>
          <p:spPr>
            <a:xfrm>
              <a:off x="7395005" y="3198060"/>
              <a:ext cx="104322" cy="107788"/>
            </a:xfrm>
            <a:custGeom>
              <a:avLst/>
              <a:gdLst/>
              <a:ahLst/>
              <a:cxnLst/>
              <a:rect l="l" t="t" r="r" b="b"/>
              <a:pathLst>
                <a:path w="602" h="622" extrusionOk="0">
                  <a:moveTo>
                    <a:pt x="581" y="0"/>
                  </a:moveTo>
                  <a:cubicBezTo>
                    <a:pt x="571" y="0"/>
                    <a:pt x="561" y="11"/>
                    <a:pt x="561" y="11"/>
                  </a:cubicBezTo>
                  <a:cubicBezTo>
                    <a:pt x="561" y="21"/>
                    <a:pt x="550" y="21"/>
                    <a:pt x="550" y="31"/>
                  </a:cubicBezTo>
                  <a:lnTo>
                    <a:pt x="561" y="31"/>
                  </a:lnTo>
                  <a:lnTo>
                    <a:pt x="561" y="41"/>
                  </a:lnTo>
                  <a:lnTo>
                    <a:pt x="571" y="52"/>
                  </a:lnTo>
                  <a:lnTo>
                    <a:pt x="591" y="52"/>
                  </a:lnTo>
                  <a:cubicBezTo>
                    <a:pt x="591" y="41"/>
                    <a:pt x="602" y="41"/>
                    <a:pt x="602" y="41"/>
                  </a:cubicBezTo>
                  <a:lnTo>
                    <a:pt x="602" y="31"/>
                  </a:lnTo>
                  <a:lnTo>
                    <a:pt x="602" y="21"/>
                  </a:lnTo>
                  <a:lnTo>
                    <a:pt x="602" y="11"/>
                  </a:lnTo>
                  <a:lnTo>
                    <a:pt x="591" y="11"/>
                  </a:lnTo>
                  <a:cubicBezTo>
                    <a:pt x="591" y="0"/>
                    <a:pt x="581" y="0"/>
                    <a:pt x="581" y="0"/>
                  </a:cubicBezTo>
                  <a:close/>
                  <a:moveTo>
                    <a:pt x="459" y="21"/>
                  </a:moveTo>
                  <a:cubicBezTo>
                    <a:pt x="449" y="21"/>
                    <a:pt x="449" y="21"/>
                    <a:pt x="449" y="31"/>
                  </a:cubicBezTo>
                  <a:cubicBezTo>
                    <a:pt x="439" y="31"/>
                    <a:pt x="439" y="41"/>
                    <a:pt x="439" y="41"/>
                  </a:cubicBezTo>
                  <a:cubicBezTo>
                    <a:pt x="439" y="52"/>
                    <a:pt x="439" y="61"/>
                    <a:pt x="449" y="61"/>
                  </a:cubicBezTo>
                  <a:cubicBezTo>
                    <a:pt x="449" y="61"/>
                    <a:pt x="453" y="66"/>
                    <a:pt x="459" y="66"/>
                  </a:cubicBezTo>
                  <a:cubicBezTo>
                    <a:pt x="462" y="66"/>
                    <a:pt x="466" y="65"/>
                    <a:pt x="469" y="61"/>
                  </a:cubicBezTo>
                  <a:lnTo>
                    <a:pt x="480" y="61"/>
                  </a:lnTo>
                  <a:cubicBezTo>
                    <a:pt x="489" y="52"/>
                    <a:pt x="489" y="52"/>
                    <a:pt x="489" y="41"/>
                  </a:cubicBezTo>
                  <a:cubicBezTo>
                    <a:pt x="489" y="31"/>
                    <a:pt x="480" y="21"/>
                    <a:pt x="459" y="21"/>
                  </a:cubicBezTo>
                  <a:close/>
                  <a:moveTo>
                    <a:pt x="337" y="31"/>
                  </a:moveTo>
                  <a:lnTo>
                    <a:pt x="326" y="41"/>
                  </a:lnTo>
                  <a:lnTo>
                    <a:pt x="326" y="61"/>
                  </a:lnTo>
                  <a:cubicBezTo>
                    <a:pt x="326" y="72"/>
                    <a:pt x="326" y="72"/>
                    <a:pt x="337" y="82"/>
                  </a:cubicBezTo>
                  <a:lnTo>
                    <a:pt x="347" y="82"/>
                  </a:lnTo>
                  <a:cubicBezTo>
                    <a:pt x="357" y="82"/>
                    <a:pt x="357" y="82"/>
                    <a:pt x="367" y="72"/>
                  </a:cubicBezTo>
                  <a:lnTo>
                    <a:pt x="367" y="61"/>
                  </a:lnTo>
                  <a:lnTo>
                    <a:pt x="367" y="52"/>
                  </a:lnTo>
                  <a:cubicBezTo>
                    <a:pt x="367" y="41"/>
                    <a:pt x="357" y="31"/>
                    <a:pt x="347" y="31"/>
                  </a:cubicBezTo>
                  <a:close/>
                  <a:moveTo>
                    <a:pt x="225" y="72"/>
                  </a:moveTo>
                  <a:cubicBezTo>
                    <a:pt x="225" y="82"/>
                    <a:pt x="215" y="82"/>
                    <a:pt x="215" y="82"/>
                  </a:cubicBezTo>
                  <a:lnTo>
                    <a:pt x="215" y="102"/>
                  </a:lnTo>
                  <a:lnTo>
                    <a:pt x="215" y="113"/>
                  </a:lnTo>
                  <a:lnTo>
                    <a:pt x="225" y="113"/>
                  </a:lnTo>
                  <a:cubicBezTo>
                    <a:pt x="225" y="122"/>
                    <a:pt x="235" y="122"/>
                    <a:pt x="245" y="122"/>
                  </a:cubicBezTo>
                  <a:cubicBezTo>
                    <a:pt x="245" y="113"/>
                    <a:pt x="255" y="113"/>
                    <a:pt x="255" y="113"/>
                  </a:cubicBezTo>
                  <a:lnTo>
                    <a:pt x="255" y="92"/>
                  </a:lnTo>
                  <a:lnTo>
                    <a:pt x="255" y="82"/>
                  </a:lnTo>
                  <a:cubicBezTo>
                    <a:pt x="255" y="82"/>
                    <a:pt x="245" y="72"/>
                    <a:pt x="235" y="72"/>
                  </a:cubicBezTo>
                  <a:close/>
                  <a:moveTo>
                    <a:pt x="143" y="143"/>
                  </a:moveTo>
                  <a:cubicBezTo>
                    <a:pt x="133" y="143"/>
                    <a:pt x="123" y="143"/>
                    <a:pt x="123" y="153"/>
                  </a:cubicBezTo>
                  <a:lnTo>
                    <a:pt x="113" y="163"/>
                  </a:lnTo>
                  <a:cubicBezTo>
                    <a:pt x="113" y="174"/>
                    <a:pt x="123" y="174"/>
                    <a:pt x="123" y="184"/>
                  </a:cubicBezTo>
                  <a:cubicBezTo>
                    <a:pt x="128" y="189"/>
                    <a:pt x="133" y="191"/>
                    <a:pt x="138" y="191"/>
                  </a:cubicBezTo>
                  <a:cubicBezTo>
                    <a:pt x="143" y="191"/>
                    <a:pt x="148" y="189"/>
                    <a:pt x="154" y="184"/>
                  </a:cubicBezTo>
                  <a:lnTo>
                    <a:pt x="163" y="184"/>
                  </a:lnTo>
                  <a:lnTo>
                    <a:pt x="163" y="163"/>
                  </a:lnTo>
                  <a:cubicBezTo>
                    <a:pt x="163" y="163"/>
                    <a:pt x="163" y="153"/>
                    <a:pt x="154" y="153"/>
                  </a:cubicBezTo>
                  <a:cubicBezTo>
                    <a:pt x="154" y="143"/>
                    <a:pt x="143" y="143"/>
                    <a:pt x="143" y="143"/>
                  </a:cubicBezTo>
                  <a:close/>
                  <a:moveTo>
                    <a:pt x="72" y="235"/>
                  </a:moveTo>
                  <a:cubicBezTo>
                    <a:pt x="62" y="235"/>
                    <a:pt x="52" y="235"/>
                    <a:pt x="52" y="245"/>
                  </a:cubicBezTo>
                  <a:lnTo>
                    <a:pt x="41" y="255"/>
                  </a:lnTo>
                  <a:cubicBezTo>
                    <a:pt x="41" y="265"/>
                    <a:pt x="52" y="276"/>
                    <a:pt x="52" y="276"/>
                  </a:cubicBezTo>
                  <a:lnTo>
                    <a:pt x="62" y="276"/>
                  </a:lnTo>
                  <a:cubicBezTo>
                    <a:pt x="62" y="285"/>
                    <a:pt x="62" y="285"/>
                    <a:pt x="72" y="285"/>
                  </a:cubicBezTo>
                  <a:cubicBezTo>
                    <a:pt x="72" y="285"/>
                    <a:pt x="82" y="276"/>
                    <a:pt x="93" y="276"/>
                  </a:cubicBezTo>
                  <a:lnTo>
                    <a:pt x="93" y="255"/>
                  </a:lnTo>
                  <a:cubicBezTo>
                    <a:pt x="93" y="255"/>
                    <a:pt x="93" y="245"/>
                    <a:pt x="82" y="235"/>
                  </a:cubicBezTo>
                  <a:close/>
                  <a:moveTo>
                    <a:pt x="31" y="346"/>
                  </a:moveTo>
                  <a:cubicBezTo>
                    <a:pt x="21" y="346"/>
                    <a:pt x="11" y="346"/>
                    <a:pt x="11" y="357"/>
                  </a:cubicBezTo>
                  <a:cubicBezTo>
                    <a:pt x="11" y="357"/>
                    <a:pt x="0" y="357"/>
                    <a:pt x="0" y="367"/>
                  </a:cubicBezTo>
                  <a:cubicBezTo>
                    <a:pt x="0" y="377"/>
                    <a:pt x="11" y="387"/>
                    <a:pt x="11" y="387"/>
                  </a:cubicBezTo>
                  <a:lnTo>
                    <a:pt x="21" y="387"/>
                  </a:lnTo>
                  <a:cubicBezTo>
                    <a:pt x="21" y="398"/>
                    <a:pt x="21" y="398"/>
                    <a:pt x="31" y="398"/>
                  </a:cubicBezTo>
                  <a:cubicBezTo>
                    <a:pt x="31" y="398"/>
                    <a:pt x="41" y="387"/>
                    <a:pt x="52" y="387"/>
                  </a:cubicBezTo>
                  <a:lnTo>
                    <a:pt x="52" y="377"/>
                  </a:lnTo>
                  <a:lnTo>
                    <a:pt x="52" y="367"/>
                  </a:lnTo>
                  <a:cubicBezTo>
                    <a:pt x="52" y="357"/>
                    <a:pt x="41" y="346"/>
                    <a:pt x="31" y="346"/>
                  </a:cubicBezTo>
                  <a:close/>
                  <a:moveTo>
                    <a:pt x="21" y="459"/>
                  </a:moveTo>
                  <a:cubicBezTo>
                    <a:pt x="11" y="459"/>
                    <a:pt x="0" y="469"/>
                    <a:pt x="0" y="469"/>
                  </a:cubicBezTo>
                  <a:lnTo>
                    <a:pt x="0" y="489"/>
                  </a:lnTo>
                  <a:lnTo>
                    <a:pt x="0" y="509"/>
                  </a:lnTo>
                  <a:lnTo>
                    <a:pt x="21" y="509"/>
                  </a:lnTo>
                  <a:cubicBezTo>
                    <a:pt x="31" y="509"/>
                    <a:pt x="31" y="509"/>
                    <a:pt x="41" y="500"/>
                  </a:cubicBezTo>
                  <a:lnTo>
                    <a:pt x="41" y="479"/>
                  </a:lnTo>
                  <a:cubicBezTo>
                    <a:pt x="41" y="469"/>
                    <a:pt x="31" y="459"/>
                    <a:pt x="21" y="459"/>
                  </a:cubicBezTo>
                  <a:close/>
                  <a:moveTo>
                    <a:pt x="31" y="581"/>
                  </a:moveTo>
                  <a:cubicBezTo>
                    <a:pt x="21" y="581"/>
                    <a:pt x="11" y="591"/>
                    <a:pt x="11" y="601"/>
                  </a:cubicBezTo>
                  <a:cubicBezTo>
                    <a:pt x="21" y="611"/>
                    <a:pt x="31" y="622"/>
                    <a:pt x="41" y="622"/>
                  </a:cubicBezTo>
                  <a:cubicBezTo>
                    <a:pt x="52" y="622"/>
                    <a:pt x="62" y="611"/>
                    <a:pt x="62" y="601"/>
                  </a:cubicBezTo>
                  <a:cubicBezTo>
                    <a:pt x="62" y="591"/>
                    <a:pt x="41" y="581"/>
                    <a:pt x="31" y="5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9"/>
            <p:cNvSpPr/>
            <p:nvPr/>
          </p:nvSpPr>
          <p:spPr>
            <a:xfrm>
              <a:off x="7490317" y="3198060"/>
              <a:ext cx="9011" cy="9011"/>
            </a:xfrm>
            <a:custGeom>
              <a:avLst/>
              <a:gdLst/>
              <a:ahLst/>
              <a:cxnLst/>
              <a:rect l="l" t="t" r="r" b="b"/>
              <a:pathLst>
                <a:path w="52" h="52" extrusionOk="0">
                  <a:moveTo>
                    <a:pt x="31" y="0"/>
                  </a:moveTo>
                  <a:cubicBezTo>
                    <a:pt x="21" y="0"/>
                    <a:pt x="11" y="11"/>
                    <a:pt x="11" y="11"/>
                  </a:cubicBezTo>
                  <a:lnTo>
                    <a:pt x="11" y="21"/>
                  </a:lnTo>
                  <a:cubicBezTo>
                    <a:pt x="11" y="21"/>
                    <a:pt x="0" y="31"/>
                    <a:pt x="11" y="31"/>
                  </a:cubicBezTo>
                  <a:lnTo>
                    <a:pt x="11" y="41"/>
                  </a:lnTo>
                  <a:lnTo>
                    <a:pt x="21" y="52"/>
                  </a:lnTo>
                  <a:lnTo>
                    <a:pt x="41" y="52"/>
                  </a:lnTo>
                  <a:cubicBezTo>
                    <a:pt x="41" y="41"/>
                    <a:pt x="52" y="41"/>
                    <a:pt x="52" y="41"/>
                  </a:cubicBezTo>
                  <a:lnTo>
                    <a:pt x="52" y="31"/>
                  </a:lnTo>
                  <a:lnTo>
                    <a:pt x="52" y="21"/>
                  </a:lnTo>
                  <a:lnTo>
                    <a:pt x="52" y="11"/>
                  </a:lnTo>
                  <a:cubicBezTo>
                    <a:pt x="41" y="0"/>
                    <a:pt x="31" y="0"/>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9"/>
            <p:cNvSpPr/>
            <p:nvPr/>
          </p:nvSpPr>
          <p:spPr>
            <a:xfrm>
              <a:off x="7419786" y="3219202"/>
              <a:ext cx="84740" cy="104322"/>
            </a:xfrm>
            <a:custGeom>
              <a:avLst/>
              <a:gdLst/>
              <a:ahLst/>
              <a:cxnLst/>
              <a:rect l="l" t="t" r="r" b="b"/>
              <a:pathLst>
                <a:path w="489" h="602" extrusionOk="0">
                  <a:moveTo>
                    <a:pt x="448" y="0"/>
                  </a:moveTo>
                  <a:cubicBezTo>
                    <a:pt x="438" y="0"/>
                    <a:pt x="428" y="11"/>
                    <a:pt x="428" y="21"/>
                  </a:cubicBezTo>
                  <a:cubicBezTo>
                    <a:pt x="428" y="31"/>
                    <a:pt x="438" y="41"/>
                    <a:pt x="438" y="41"/>
                  </a:cubicBezTo>
                  <a:lnTo>
                    <a:pt x="459" y="41"/>
                  </a:lnTo>
                  <a:cubicBezTo>
                    <a:pt x="469" y="41"/>
                    <a:pt x="479" y="31"/>
                    <a:pt x="479" y="21"/>
                  </a:cubicBezTo>
                  <a:cubicBezTo>
                    <a:pt x="479" y="11"/>
                    <a:pt x="469" y="0"/>
                    <a:pt x="448" y="0"/>
                  </a:cubicBezTo>
                  <a:close/>
                  <a:moveTo>
                    <a:pt x="469" y="113"/>
                  </a:moveTo>
                  <a:cubicBezTo>
                    <a:pt x="459" y="113"/>
                    <a:pt x="448" y="123"/>
                    <a:pt x="448" y="123"/>
                  </a:cubicBezTo>
                  <a:lnTo>
                    <a:pt x="448" y="143"/>
                  </a:lnTo>
                  <a:lnTo>
                    <a:pt x="448" y="154"/>
                  </a:lnTo>
                  <a:cubicBezTo>
                    <a:pt x="459" y="163"/>
                    <a:pt x="459" y="163"/>
                    <a:pt x="469" y="163"/>
                  </a:cubicBezTo>
                  <a:cubicBezTo>
                    <a:pt x="479" y="163"/>
                    <a:pt x="479" y="154"/>
                    <a:pt x="489" y="154"/>
                  </a:cubicBezTo>
                  <a:lnTo>
                    <a:pt x="489" y="133"/>
                  </a:lnTo>
                  <a:cubicBezTo>
                    <a:pt x="489" y="123"/>
                    <a:pt x="479" y="113"/>
                    <a:pt x="469" y="113"/>
                  </a:cubicBezTo>
                  <a:close/>
                  <a:moveTo>
                    <a:pt x="459" y="235"/>
                  </a:moveTo>
                  <a:cubicBezTo>
                    <a:pt x="448" y="235"/>
                    <a:pt x="448" y="235"/>
                    <a:pt x="438" y="245"/>
                  </a:cubicBezTo>
                  <a:cubicBezTo>
                    <a:pt x="438" y="255"/>
                    <a:pt x="438" y="265"/>
                    <a:pt x="448" y="276"/>
                  </a:cubicBezTo>
                  <a:lnTo>
                    <a:pt x="459" y="276"/>
                  </a:lnTo>
                  <a:cubicBezTo>
                    <a:pt x="469" y="276"/>
                    <a:pt x="479" y="276"/>
                    <a:pt x="479" y="265"/>
                  </a:cubicBezTo>
                  <a:lnTo>
                    <a:pt x="489" y="255"/>
                  </a:lnTo>
                  <a:cubicBezTo>
                    <a:pt x="489" y="245"/>
                    <a:pt x="479" y="235"/>
                    <a:pt x="469" y="235"/>
                  </a:cubicBezTo>
                  <a:close/>
                  <a:moveTo>
                    <a:pt x="418" y="337"/>
                  </a:moveTo>
                  <a:cubicBezTo>
                    <a:pt x="407" y="337"/>
                    <a:pt x="407" y="347"/>
                    <a:pt x="398" y="347"/>
                  </a:cubicBezTo>
                  <a:lnTo>
                    <a:pt x="398" y="357"/>
                  </a:lnTo>
                  <a:cubicBezTo>
                    <a:pt x="387" y="367"/>
                    <a:pt x="398" y="378"/>
                    <a:pt x="407" y="387"/>
                  </a:cubicBezTo>
                  <a:lnTo>
                    <a:pt x="418" y="387"/>
                  </a:lnTo>
                  <a:cubicBezTo>
                    <a:pt x="428" y="387"/>
                    <a:pt x="438" y="387"/>
                    <a:pt x="438" y="378"/>
                  </a:cubicBezTo>
                  <a:lnTo>
                    <a:pt x="438" y="367"/>
                  </a:lnTo>
                  <a:cubicBezTo>
                    <a:pt x="438" y="357"/>
                    <a:pt x="438" y="347"/>
                    <a:pt x="428" y="347"/>
                  </a:cubicBezTo>
                  <a:lnTo>
                    <a:pt x="418" y="337"/>
                  </a:lnTo>
                  <a:close/>
                  <a:moveTo>
                    <a:pt x="326" y="439"/>
                  </a:moveTo>
                  <a:lnTo>
                    <a:pt x="326" y="449"/>
                  </a:lnTo>
                  <a:lnTo>
                    <a:pt x="326" y="459"/>
                  </a:lnTo>
                  <a:lnTo>
                    <a:pt x="326" y="479"/>
                  </a:lnTo>
                  <a:lnTo>
                    <a:pt x="337" y="479"/>
                  </a:lnTo>
                  <a:cubicBezTo>
                    <a:pt x="340" y="483"/>
                    <a:pt x="343" y="484"/>
                    <a:pt x="347" y="484"/>
                  </a:cubicBezTo>
                  <a:cubicBezTo>
                    <a:pt x="353" y="484"/>
                    <a:pt x="360" y="479"/>
                    <a:pt x="367" y="479"/>
                  </a:cubicBezTo>
                  <a:lnTo>
                    <a:pt x="367" y="469"/>
                  </a:lnTo>
                  <a:lnTo>
                    <a:pt x="367" y="459"/>
                  </a:lnTo>
                  <a:lnTo>
                    <a:pt x="367" y="439"/>
                  </a:lnTo>
                  <a:close/>
                  <a:moveTo>
                    <a:pt x="255" y="500"/>
                  </a:moveTo>
                  <a:cubicBezTo>
                    <a:pt x="244" y="500"/>
                    <a:pt x="244" y="500"/>
                    <a:pt x="244" y="510"/>
                  </a:cubicBezTo>
                  <a:lnTo>
                    <a:pt x="235" y="510"/>
                  </a:lnTo>
                  <a:cubicBezTo>
                    <a:pt x="235" y="520"/>
                    <a:pt x="224" y="520"/>
                    <a:pt x="224" y="530"/>
                  </a:cubicBezTo>
                  <a:lnTo>
                    <a:pt x="235" y="541"/>
                  </a:lnTo>
                  <a:lnTo>
                    <a:pt x="235" y="550"/>
                  </a:lnTo>
                  <a:lnTo>
                    <a:pt x="265" y="550"/>
                  </a:lnTo>
                  <a:cubicBezTo>
                    <a:pt x="265" y="550"/>
                    <a:pt x="265" y="541"/>
                    <a:pt x="275" y="541"/>
                  </a:cubicBezTo>
                  <a:lnTo>
                    <a:pt x="275" y="530"/>
                  </a:lnTo>
                  <a:lnTo>
                    <a:pt x="275" y="520"/>
                  </a:lnTo>
                  <a:cubicBezTo>
                    <a:pt x="265" y="510"/>
                    <a:pt x="265" y="500"/>
                    <a:pt x="255" y="500"/>
                  </a:cubicBezTo>
                  <a:close/>
                  <a:moveTo>
                    <a:pt x="133" y="541"/>
                  </a:moveTo>
                  <a:lnTo>
                    <a:pt x="122" y="550"/>
                  </a:lnTo>
                  <a:lnTo>
                    <a:pt x="112" y="561"/>
                  </a:lnTo>
                  <a:lnTo>
                    <a:pt x="122" y="571"/>
                  </a:lnTo>
                  <a:lnTo>
                    <a:pt x="122" y="581"/>
                  </a:lnTo>
                  <a:cubicBezTo>
                    <a:pt x="133" y="591"/>
                    <a:pt x="143" y="591"/>
                    <a:pt x="143" y="591"/>
                  </a:cubicBezTo>
                  <a:cubicBezTo>
                    <a:pt x="153" y="591"/>
                    <a:pt x="153" y="581"/>
                    <a:pt x="163" y="581"/>
                  </a:cubicBezTo>
                  <a:lnTo>
                    <a:pt x="163" y="571"/>
                  </a:lnTo>
                  <a:lnTo>
                    <a:pt x="163" y="561"/>
                  </a:lnTo>
                  <a:cubicBezTo>
                    <a:pt x="163" y="550"/>
                    <a:pt x="153" y="541"/>
                    <a:pt x="143" y="541"/>
                  </a:cubicBezTo>
                  <a:close/>
                  <a:moveTo>
                    <a:pt x="20" y="561"/>
                  </a:moveTo>
                  <a:cubicBezTo>
                    <a:pt x="11" y="561"/>
                    <a:pt x="11" y="561"/>
                    <a:pt x="11" y="571"/>
                  </a:cubicBezTo>
                  <a:cubicBezTo>
                    <a:pt x="0" y="571"/>
                    <a:pt x="0" y="571"/>
                    <a:pt x="0" y="581"/>
                  </a:cubicBezTo>
                  <a:cubicBezTo>
                    <a:pt x="11" y="591"/>
                    <a:pt x="20" y="602"/>
                    <a:pt x="31" y="602"/>
                  </a:cubicBezTo>
                  <a:cubicBezTo>
                    <a:pt x="31" y="602"/>
                    <a:pt x="41" y="602"/>
                    <a:pt x="41" y="591"/>
                  </a:cubicBezTo>
                  <a:cubicBezTo>
                    <a:pt x="51" y="591"/>
                    <a:pt x="51" y="591"/>
                    <a:pt x="51" y="581"/>
                  </a:cubicBezTo>
                  <a:cubicBezTo>
                    <a:pt x="51" y="571"/>
                    <a:pt x="41" y="561"/>
                    <a:pt x="20" y="5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8370999" y="2077367"/>
              <a:ext cx="469623" cy="741345"/>
            </a:xfrm>
            <a:custGeom>
              <a:avLst/>
              <a:gdLst/>
              <a:ahLst/>
              <a:cxnLst/>
              <a:rect l="l" t="t" r="r" b="b"/>
              <a:pathLst>
                <a:path w="2710" h="4278" extrusionOk="0">
                  <a:moveTo>
                    <a:pt x="785" y="0"/>
                  </a:moveTo>
                  <a:cubicBezTo>
                    <a:pt x="479" y="143"/>
                    <a:pt x="205" y="408"/>
                    <a:pt x="82" y="764"/>
                  </a:cubicBezTo>
                  <a:cubicBezTo>
                    <a:pt x="31" y="927"/>
                    <a:pt x="1" y="1110"/>
                    <a:pt x="31" y="1284"/>
                  </a:cubicBezTo>
                  <a:cubicBezTo>
                    <a:pt x="82" y="1518"/>
                    <a:pt x="245" y="1691"/>
                    <a:pt x="418" y="1834"/>
                  </a:cubicBezTo>
                  <a:cubicBezTo>
                    <a:pt x="592" y="1976"/>
                    <a:pt x="775" y="2088"/>
                    <a:pt x="927" y="2261"/>
                  </a:cubicBezTo>
                  <a:cubicBezTo>
                    <a:pt x="1304" y="2689"/>
                    <a:pt x="1386" y="3667"/>
                    <a:pt x="1386" y="4278"/>
                  </a:cubicBezTo>
                  <a:cubicBezTo>
                    <a:pt x="1905" y="4054"/>
                    <a:pt x="2710" y="2903"/>
                    <a:pt x="2333" y="1905"/>
                  </a:cubicBezTo>
                  <a:cubicBezTo>
                    <a:pt x="2160" y="1447"/>
                    <a:pt x="581" y="632"/>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8445169" y="2280294"/>
              <a:ext cx="314353" cy="427166"/>
            </a:xfrm>
            <a:custGeom>
              <a:avLst/>
              <a:gdLst/>
              <a:ahLst/>
              <a:cxnLst/>
              <a:rect l="l" t="t" r="r" b="b"/>
              <a:pathLst>
                <a:path w="1814" h="2465" extrusionOk="0">
                  <a:moveTo>
                    <a:pt x="367" y="0"/>
                  </a:moveTo>
                  <a:cubicBezTo>
                    <a:pt x="367" y="0"/>
                    <a:pt x="1" y="520"/>
                    <a:pt x="795" y="968"/>
                  </a:cubicBezTo>
                  <a:cubicBezTo>
                    <a:pt x="1447" y="1335"/>
                    <a:pt x="1232" y="2465"/>
                    <a:pt x="1232" y="2465"/>
                  </a:cubicBezTo>
                  <a:cubicBezTo>
                    <a:pt x="1232" y="2465"/>
                    <a:pt x="1813" y="1926"/>
                    <a:pt x="1640" y="1192"/>
                  </a:cubicBezTo>
                  <a:cubicBezTo>
                    <a:pt x="1538" y="744"/>
                    <a:pt x="540" y="520"/>
                    <a:pt x="367" y="0"/>
                  </a:cubicBezTo>
                  <a:close/>
                </a:path>
              </a:pathLst>
            </a:custGeom>
            <a:solidFill>
              <a:srgbClr val="F6E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8462845" y="2807802"/>
              <a:ext cx="23048" cy="23221"/>
            </a:xfrm>
            <a:custGeom>
              <a:avLst/>
              <a:gdLst/>
              <a:ahLst/>
              <a:cxnLst/>
              <a:rect l="l" t="t" r="r" b="b"/>
              <a:pathLst>
                <a:path w="133" h="134" extrusionOk="0">
                  <a:moveTo>
                    <a:pt x="65" y="1"/>
                  </a:moveTo>
                  <a:cubicBezTo>
                    <a:pt x="50" y="1"/>
                    <a:pt x="33" y="10"/>
                    <a:pt x="21" y="22"/>
                  </a:cubicBezTo>
                  <a:cubicBezTo>
                    <a:pt x="10" y="32"/>
                    <a:pt x="0" y="52"/>
                    <a:pt x="0" y="73"/>
                  </a:cubicBezTo>
                  <a:cubicBezTo>
                    <a:pt x="0" y="73"/>
                    <a:pt x="0" y="83"/>
                    <a:pt x="10" y="93"/>
                  </a:cubicBezTo>
                  <a:cubicBezTo>
                    <a:pt x="10" y="104"/>
                    <a:pt x="21" y="113"/>
                    <a:pt x="21" y="113"/>
                  </a:cubicBezTo>
                  <a:cubicBezTo>
                    <a:pt x="31" y="134"/>
                    <a:pt x="51" y="134"/>
                    <a:pt x="71" y="134"/>
                  </a:cubicBezTo>
                  <a:lnTo>
                    <a:pt x="92" y="134"/>
                  </a:lnTo>
                  <a:cubicBezTo>
                    <a:pt x="102" y="124"/>
                    <a:pt x="112" y="124"/>
                    <a:pt x="112" y="113"/>
                  </a:cubicBezTo>
                  <a:cubicBezTo>
                    <a:pt x="123" y="113"/>
                    <a:pt x="132" y="104"/>
                    <a:pt x="132" y="93"/>
                  </a:cubicBezTo>
                  <a:lnTo>
                    <a:pt x="132" y="73"/>
                  </a:lnTo>
                  <a:lnTo>
                    <a:pt x="132" y="43"/>
                  </a:lnTo>
                  <a:cubicBezTo>
                    <a:pt x="132" y="32"/>
                    <a:pt x="123" y="32"/>
                    <a:pt x="112" y="22"/>
                  </a:cubicBezTo>
                  <a:cubicBezTo>
                    <a:pt x="112" y="12"/>
                    <a:pt x="102" y="12"/>
                    <a:pt x="92" y="12"/>
                  </a:cubicBezTo>
                  <a:cubicBezTo>
                    <a:pt x="84" y="4"/>
                    <a:pt x="7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7818537" y="2066623"/>
              <a:ext cx="589714" cy="672721"/>
            </a:xfrm>
            <a:custGeom>
              <a:avLst/>
              <a:gdLst/>
              <a:ahLst/>
              <a:cxnLst/>
              <a:rect l="l" t="t" r="r" b="b"/>
              <a:pathLst>
                <a:path w="3403" h="3882" extrusionOk="0">
                  <a:moveTo>
                    <a:pt x="59" y="0"/>
                  </a:moveTo>
                  <a:cubicBezTo>
                    <a:pt x="46" y="0"/>
                    <a:pt x="33" y="3"/>
                    <a:pt x="21" y="11"/>
                  </a:cubicBezTo>
                  <a:cubicBezTo>
                    <a:pt x="11" y="32"/>
                    <a:pt x="1" y="52"/>
                    <a:pt x="1" y="62"/>
                  </a:cubicBezTo>
                  <a:cubicBezTo>
                    <a:pt x="1" y="83"/>
                    <a:pt x="1" y="103"/>
                    <a:pt x="11" y="113"/>
                  </a:cubicBezTo>
                  <a:cubicBezTo>
                    <a:pt x="32" y="124"/>
                    <a:pt x="52" y="133"/>
                    <a:pt x="62" y="133"/>
                  </a:cubicBezTo>
                  <a:cubicBezTo>
                    <a:pt x="82" y="133"/>
                    <a:pt x="93" y="133"/>
                    <a:pt x="113" y="124"/>
                  </a:cubicBezTo>
                  <a:cubicBezTo>
                    <a:pt x="123" y="103"/>
                    <a:pt x="134" y="93"/>
                    <a:pt x="134" y="72"/>
                  </a:cubicBezTo>
                  <a:cubicBezTo>
                    <a:pt x="134" y="52"/>
                    <a:pt x="134" y="32"/>
                    <a:pt x="113" y="22"/>
                  </a:cubicBezTo>
                  <a:cubicBezTo>
                    <a:pt x="100" y="9"/>
                    <a:pt x="80" y="0"/>
                    <a:pt x="59" y="0"/>
                  </a:cubicBezTo>
                  <a:close/>
                  <a:moveTo>
                    <a:pt x="535" y="537"/>
                  </a:moveTo>
                  <a:cubicBezTo>
                    <a:pt x="519" y="537"/>
                    <a:pt x="504" y="542"/>
                    <a:pt x="490" y="551"/>
                  </a:cubicBezTo>
                  <a:cubicBezTo>
                    <a:pt x="469" y="561"/>
                    <a:pt x="459" y="581"/>
                    <a:pt x="459" y="602"/>
                  </a:cubicBezTo>
                  <a:cubicBezTo>
                    <a:pt x="459" y="622"/>
                    <a:pt x="469" y="633"/>
                    <a:pt x="480" y="643"/>
                  </a:cubicBezTo>
                  <a:cubicBezTo>
                    <a:pt x="490" y="663"/>
                    <a:pt x="510" y="674"/>
                    <a:pt x="530" y="674"/>
                  </a:cubicBezTo>
                  <a:cubicBezTo>
                    <a:pt x="551" y="674"/>
                    <a:pt x="561" y="663"/>
                    <a:pt x="571" y="653"/>
                  </a:cubicBezTo>
                  <a:cubicBezTo>
                    <a:pt x="591" y="643"/>
                    <a:pt x="602" y="622"/>
                    <a:pt x="602" y="602"/>
                  </a:cubicBezTo>
                  <a:cubicBezTo>
                    <a:pt x="602" y="592"/>
                    <a:pt x="591" y="572"/>
                    <a:pt x="582" y="561"/>
                  </a:cubicBezTo>
                  <a:cubicBezTo>
                    <a:pt x="570" y="545"/>
                    <a:pt x="553" y="537"/>
                    <a:pt x="535" y="537"/>
                  </a:cubicBezTo>
                  <a:close/>
                  <a:moveTo>
                    <a:pt x="999" y="1068"/>
                  </a:moveTo>
                  <a:cubicBezTo>
                    <a:pt x="981" y="1068"/>
                    <a:pt x="963" y="1076"/>
                    <a:pt x="948" y="1091"/>
                  </a:cubicBezTo>
                  <a:cubicBezTo>
                    <a:pt x="938" y="1101"/>
                    <a:pt x="928" y="1122"/>
                    <a:pt x="928" y="1142"/>
                  </a:cubicBezTo>
                  <a:cubicBezTo>
                    <a:pt x="928" y="1152"/>
                    <a:pt x="938" y="1172"/>
                    <a:pt x="948" y="1183"/>
                  </a:cubicBezTo>
                  <a:cubicBezTo>
                    <a:pt x="958" y="1193"/>
                    <a:pt x="978" y="1203"/>
                    <a:pt x="999" y="1203"/>
                  </a:cubicBezTo>
                  <a:cubicBezTo>
                    <a:pt x="1009" y="1203"/>
                    <a:pt x="1030" y="1203"/>
                    <a:pt x="1040" y="1193"/>
                  </a:cubicBezTo>
                  <a:cubicBezTo>
                    <a:pt x="1060" y="1172"/>
                    <a:pt x="1060" y="1152"/>
                    <a:pt x="1060" y="1142"/>
                  </a:cubicBezTo>
                  <a:cubicBezTo>
                    <a:pt x="1060" y="1122"/>
                    <a:pt x="1060" y="1111"/>
                    <a:pt x="1050" y="1091"/>
                  </a:cubicBezTo>
                  <a:cubicBezTo>
                    <a:pt x="1035" y="1076"/>
                    <a:pt x="1017" y="1068"/>
                    <a:pt x="999" y="1068"/>
                  </a:cubicBezTo>
                  <a:close/>
                  <a:moveTo>
                    <a:pt x="1461" y="1606"/>
                  </a:moveTo>
                  <a:cubicBezTo>
                    <a:pt x="1446" y="1606"/>
                    <a:pt x="1430" y="1611"/>
                    <a:pt x="1417" y="1620"/>
                  </a:cubicBezTo>
                  <a:cubicBezTo>
                    <a:pt x="1406" y="1631"/>
                    <a:pt x="1396" y="1651"/>
                    <a:pt x="1396" y="1672"/>
                  </a:cubicBezTo>
                  <a:cubicBezTo>
                    <a:pt x="1396" y="1681"/>
                    <a:pt x="1396" y="1702"/>
                    <a:pt x="1417" y="1712"/>
                  </a:cubicBezTo>
                  <a:cubicBezTo>
                    <a:pt x="1427" y="1733"/>
                    <a:pt x="1447" y="1743"/>
                    <a:pt x="1457" y="1743"/>
                  </a:cubicBezTo>
                  <a:cubicBezTo>
                    <a:pt x="1478" y="1743"/>
                    <a:pt x="1498" y="1733"/>
                    <a:pt x="1508" y="1722"/>
                  </a:cubicBezTo>
                  <a:cubicBezTo>
                    <a:pt x="1519" y="1712"/>
                    <a:pt x="1528" y="1692"/>
                    <a:pt x="1528" y="1672"/>
                  </a:cubicBezTo>
                  <a:cubicBezTo>
                    <a:pt x="1528" y="1651"/>
                    <a:pt x="1528" y="1641"/>
                    <a:pt x="1508" y="1631"/>
                  </a:cubicBezTo>
                  <a:cubicBezTo>
                    <a:pt x="1497" y="1614"/>
                    <a:pt x="1479" y="1606"/>
                    <a:pt x="1461" y="1606"/>
                  </a:cubicBezTo>
                  <a:close/>
                  <a:moveTo>
                    <a:pt x="1931" y="2137"/>
                  </a:moveTo>
                  <a:cubicBezTo>
                    <a:pt x="1913" y="2137"/>
                    <a:pt x="1895" y="2145"/>
                    <a:pt x="1885" y="2160"/>
                  </a:cubicBezTo>
                  <a:cubicBezTo>
                    <a:pt x="1865" y="2170"/>
                    <a:pt x="1865" y="2191"/>
                    <a:pt x="1854" y="2201"/>
                  </a:cubicBezTo>
                  <a:cubicBezTo>
                    <a:pt x="1854" y="2222"/>
                    <a:pt x="1865" y="2242"/>
                    <a:pt x="1875" y="2252"/>
                  </a:cubicBezTo>
                  <a:cubicBezTo>
                    <a:pt x="1895" y="2262"/>
                    <a:pt x="1906" y="2272"/>
                    <a:pt x="1926" y="2272"/>
                  </a:cubicBezTo>
                  <a:cubicBezTo>
                    <a:pt x="1946" y="2272"/>
                    <a:pt x="1956" y="2272"/>
                    <a:pt x="1967" y="2262"/>
                  </a:cubicBezTo>
                  <a:cubicBezTo>
                    <a:pt x="1987" y="2242"/>
                    <a:pt x="1997" y="2222"/>
                    <a:pt x="1997" y="2201"/>
                  </a:cubicBezTo>
                  <a:cubicBezTo>
                    <a:pt x="1997" y="2191"/>
                    <a:pt x="1987" y="2170"/>
                    <a:pt x="1976" y="2160"/>
                  </a:cubicBezTo>
                  <a:cubicBezTo>
                    <a:pt x="1966" y="2145"/>
                    <a:pt x="1949" y="2137"/>
                    <a:pt x="1931" y="2137"/>
                  </a:cubicBezTo>
                  <a:close/>
                  <a:moveTo>
                    <a:pt x="2391" y="2676"/>
                  </a:moveTo>
                  <a:cubicBezTo>
                    <a:pt x="2376" y="2676"/>
                    <a:pt x="2363" y="2681"/>
                    <a:pt x="2354" y="2690"/>
                  </a:cubicBezTo>
                  <a:cubicBezTo>
                    <a:pt x="2333" y="2700"/>
                    <a:pt x="2323" y="2720"/>
                    <a:pt x="2323" y="2741"/>
                  </a:cubicBezTo>
                  <a:cubicBezTo>
                    <a:pt x="2323" y="2761"/>
                    <a:pt x="2333" y="2772"/>
                    <a:pt x="2343" y="2781"/>
                  </a:cubicBezTo>
                  <a:cubicBezTo>
                    <a:pt x="2354" y="2802"/>
                    <a:pt x="2374" y="2812"/>
                    <a:pt x="2394" y="2812"/>
                  </a:cubicBezTo>
                  <a:cubicBezTo>
                    <a:pt x="2404" y="2812"/>
                    <a:pt x="2425" y="2802"/>
                    <a:pt x="2435" y="2792"/>
                  </a:cubicBezTo>
                  <a:cubicBezTo>
                    <a:pt x="2456" y="2781"/>
                    <a:pt x="2456" y="2761"/>
                    <a:pt x="2456" y="2741"/>
                  </a:cubicBezTo>
                  <a:cubicBezTo>
                    <a:pt x="2456" y="2731"/>
                    <a:pt x="2456" y="2710"/>
                    <a:pt x="2445" y="2700"/>
                  </a:cubicBezTo>
                  <a:cubicBezTo>
                    <a:pt x="2428" y="2683"/>
                    <a:pt x="2409" y="2676"/>
                    <a:pt x="2391" y="2676"/>
                  </a:cubicBezTo>
                  <a:close/>
                  <a:moveTo>
                    <a:pt x="2857" y="3210"/>
                  </a:moveTo>
                  <a:cubicBezTo>
                    <a:pt x="2842" y="3210"/>
                    <a:pt x="2826" y="3216"/>
                    <a:pt x="2812" y="3229"/>
                  </a:cubicBezTo>
                  <a:cubicBezTo>
                    <a:pt x="2802" y="3240"/>
                    <a:pt x="2791" y="3260"/>
                    <a:pt x="2791" y="3270"/>
                  </a:cubicBezTo>
                  <a:cubicBezTo>
                    <a:pt x="2791" y="3291"/>
                    <a:pt x="2791" y="3311"/>
                    <a:pt x="2812" y="3322"/>
                  </a:cubicBezTo>
                  <a:cubicBezTo>
                    <a:pt x="2822" y="3331"/>
                    <a:pt x="2843" y="3342"/>
                    <a:pt x="2863" y="3342"/>
                  </a:cubicBezTo>
                  <a:cubicBezTo>
                    <a:pt x="2873" y="3342"/>
                    <a:pt x="2893" y="3342"/>
                    <a:pt x="2904" y="3331"/>
                  </a:cubicBezTo>
                  <a:cubicBezTo>
                    <a:pt x="2913" y="3311"/>
                    <a:pt x="2924" y="3301"/>
                    <a:pt x="2924" y="3281"/>
                  </a:cubicBezTo>
                  <a:cubicBezTo>
                    <a:pt x="2924" y="3260"/>
                    <a:pt x="2924" y="3250"/>
                    <a:pt x="2904" y="3229"/>
                  </a:cubicBezTo>
                  <a:cubicBezTo>
                    <a:pt x="2893" y="3218"/>
                    <a:pt x="2875" y="3210"/>
                    <a:pt x="2857" y="3210"/>
                  </a:cubicBezTo>
                  <a:close/>
                  <a:moveTo>
                    <a:pt x="3325" y="3745"/>
                  </a:moveTo>
                  <a:cubicBezTo>
                    <a:pt x="3310" y="3745"/>
                    <a:pt x="3294" y="3750"/>
                    <a:pt x="3280" y="3759"/>
                  </a:cubicBezTo>
                  <a:cubicBezTo>
                    <a:pt x="3250" y="3790"/>
                    <a:pt x="3250" y="3831"/>
                    <a:pt x="3270" y="3851"/>
                  </a:cubicBezTo>
                  <a:cubicBezTo>
                    <a:pt x="3280" y="3871"/>
                    <a:pt x="3300" y="3881"/>
                    <a:pt x="3321" y="3881"/>
                  </a:cubicBezTo>
                  <a:cubicBezTo>
                    <a:pt x="3341" y="3881"/>
                    <a:pt x="3352" y="3871"/>
                    <a:pt x="3372" y="3861"/>
                  </a:cubicBezTo>
                  <a:cubicBezTo>
                    <a:pt x="3393" y="3841"/>
                    <a:pt x="3402" y="3790"/>
                    <a:pt x="3372" y="3770"/>
                  </a:cubicBezTo>
                  <a:cubicBezTo>
                    <a:pt x="3361" y="3753"/>
                    <a:pt x="3343" y="3745"/>
                    <a:pt x="3325" y="37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7818537" y="2066276"/>
              <a:ext cx="23221" cy="23568"/>
            </a:xfrm>
            <a:custGeom>
              <a:avLst/>
              <a:gdLst/>
              <a:ahLst/>
              <a:cxnLst/>
              <a:rect l="l" t="t" r="r" b="b"/>
              <a:pathLst>
                <a:path w="134" h="136" extrusionOk="0">
                  <a:moveTo>
                    <a:pt x="67" y="1"/>
                  </a:moveTo>
                  <a:cubicBezTo>
                    <a:pt x="49" y="1"/>
                    <a:pt x="31" y="8"/>
                    <a:pt x="21" y="24"/>
                  </a:cubicBezTo>
                  <a:cubicBezTo>
                    <a:pt x="1" y="34"/>
                    <a:pt x="1" y="54"/>
                    <a:pt x="1" y="74"/>
                  </a:cubicBezTo>
                  <a:cubicBezTo>
                    <a:pt x="1" y="85"/>
                    <a:pt x="1" y="105"/>
                    <a:pt x="21" y="115"/>
                  </a:cubicBezTo>
                  <a:cubicBezTo>
                    <a:pt x="21" y="126"/>
                    <a:pt x="32" y="126"/>
                    <a:pt x="41" y="135"/>
                  </a:cubicBezTo>
                  <a:lnTo>
                    <a:pt x="62" y="135"/>
                  </a:lnTo>
                  <a:cubicBezTo>
                    <a:pt x="82" y="135"/>
                    <a:pt x="103" y="126"/>
                    <a:pt x="113" y="115"/>
                  </a:cubicBezTo>
                  <a:cubicBezTo>
                    <a:pt x="123" y="115"/>
                    <a:pt x="123" y="105"/>
                    <a:pt x="134" y="95"/>
                  </a:cubicBezTo>
                  <a:lnTo>
                    <a:pt x="134" y="74"/>
                  </a:lnTo>
                  <a:lnTo>
                    <a:pt x="134" y="44"/>
                  </a:lnTo>
                  <a:cubicBezTo>
                    <a:pt x="123" y="34"/>
                    <a:pt x="123" y="24"/>
                    <a:pt x="113" y="24"/>
                  </a:cubicBezTo>
                  <a:cubicBezTo>
                    <a:pt x="103" y="8"/>
                    <a:pt x="85"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7172668" y="2159682"/>
              <a:ext cx="589541" cy="671335"/>
            </a:xfrm>
            <a:custGeom>
              <a:avLst/>
              <a:gdLst/>
              <a:ahLst/>
              <a:cxnLst/>
              <a:rect l="l" t="t" r="r" b="b"/>
              <a:pathLst>
                <a:path w="3402" h="3874" extrusionOk="0">
                  <a:moveTo>
                    <a:pt x="3327" y="0"/>
                  </a:moveTo>
                  <a:cubicBezTo>
                    <a:pt x="3308" y="0"/>
                    <a:pt x="3291" y="8"/>
                    <a:pt x="3280" y="24"/>
                  </a:cubicBezTo>
                  <a:cubicBezTo>
                    <a:pt x="3249" y="44"/>
                    <a:pt x="3259" y="96"/>
                    <a:pt x="3280" y="116"/>
                  </a:cubicBezTo>
                  <a:cubicBezTo>
                    <a:pt x="3300" y="126"/>
                    <a:pt x="3311" y="137"/>
                    <a:pt x="3331" y="137"/>
                  </a:cubicBezTo>
                  <a:cubicBezTo>
                    <a:pt x="3351" y="137"/>
                    <a:pt x="3361" y="126"/>
                    <a:pt x="3381" y="106"/>
                  </a:cubicBezTo>
                  <a:cubicBezTo>
                    <a:pt x="3402" y="85"/>
                    <a:pt x="3402" y="35"/>
                    <a:pt x="3372" y="14"/>
                  </a:cubicBezTo>
                  <a:cubicBezTo>
                    <a:pt x="3358" y="5"/>
                    <a:pt x="3342" y="0"/>
                    <a:pt x="3327" y="0"/>
                  </a:cubicBezTo>
                  <a:close/>
                  <a:moveTo>
                    <a:pt x="2857" y="531"/>
                  </a:moveTo>
                  <a:cubicBezTo>
                    <a:pt x="2839" y="531"/>
                    <a:pt x="2821" y="539"/>
                    <a:pt x="2811" y="554"/>
                  </a:cubicBezTo>
                  <a:cubicBezTo>
                    <a:pt x="2801" y="564"/>
                    <a:pt x="2791" y="585"/>
                    <a:pt x="2791" y="605"/>
                  </a:cubicBezTo>
                  <a:cubicBezTo>
                    <a:pt x="2791" y="615"/>
                    <a:pt x="2801" y="635"/>
                    <a:pt x="2822" y="656"/>
                  </a:cubicBezTo>
                  <a:cubicBezTo>
                    <a:pt x="2831" y="666"/>
                    <a:pt x="2852" y="666"/>
                    <a:pt x="2862" y="666"/>
                  </a:cubicBezTo>
                  <a:cubicBezTo>
                    <a:pt x="2883" y="666"/>
                    <a:pt x="2903" y="656"/>
                    <a:pt x="2913" y="646"/>
                  </a:cubicBezTo>
                  <a:cubicBezTo>
                    <a:pt x="2924" y="635"/>
                    <a:pt x="2933" y="615"/>
                    <a:pt x="2933" y="594"/>
                  </a:cubicBezTo>
                  <a:cubicBezTo>
                    <a:pt x="2933" y="585"/>
                    <a:pt x="2924" y="564"/>
                    <a:pt x="2903" y="554"/>
                  </a:cubicBezTo>
                  <a:cubicBezTo>
                    <a:pt x="2893" y="539"/>
                    <a:pt x="2875" y="531"/>
                    <a:pt x="2857" y="531"/>
                  </a:cubicBezTo>
                  <a:close/>
                  <a:moveTo>
                    <a:pt x="2399" y="1069"/>
                  </a:moveTo>
                  <a:cubicBezTo>
                    <a:pt x="2380" y="1069"/>
                    <a:pt x="2360" y="1077"/>
                    <a:pt x="2343" y="1094"/>
                  </a:cubicBezTo>
                  <a:cubicBezTo>
                    <a:pt x="2333" y="1104"/>
                    <a:pt x="2333" y="1124"/>
                    <a:pt x="2333" y="1135"/>
                  </a:cubicBezTo>
                  <a:cubicBezTo>
                    <a:pt x="2333" y="1155"/>
                    <a:pt x="2333" y="1175"/>
                    <a:pt x="2353" y="1185"/>
                  </a:cubicBezTo>
                  <a:cubicBezTo>
                    <a:pt x="2363" y="1196"/>
                    <a:pt x="2383" y="1206"/>
                    <a:pt x="2394" y="1206"/>
                  </a:cubicBezTo>
                  <a:cubicBezTo>
                    <a:pt x="2414" y="1206"/>
                    <a:pt x="2435" y="1196"/>
                    <a:pt x="2444" y="1175"/>
                  </a:cubicBezTo>
                  <a:cubicBezTo>
                    <a:pt x="2465" y="1165"/>
                    <a:pt x="2465" y="1144"/>
                    <a:pt x="2465" y="1135"/>
                  </a:cubicBezTo>
                  <a:cubicBezTo>
                    <a:pt x="2465" y="1114"/>
                    <a:pt x="2455" y="1094"/>
                    <a:pt x="2444" y="1083"/>
                  </a:cubicBezTo>
                  <a:cubicBezTo>
                    <a:pt x="2431" y="1074"/>
                    <a:pt x="2415" y="1069"/>
                    <a:pt x="2399" y="1069"/>
                  </a:cubicBezTo>
                  <a:close/>
                  <a:moveTo>
                    <a:pt x="1932" y="1604"/>
                  </a:moveTo>
                  <a:cubicBezTo>
                    <a:pt x="1913" y="1604"/>
                    <a:pt x="1896" y="1612"/>
                    <a:pt x="1885" y="1623"/>
                  </a:cubicBezTo>
                  <a:cubicBezTo>
                    <a:pt x="1874" y="1644"/>
                    <a:pt x="1864" y="1654"/>
                    <a:pt x="1864" y="1674"/>
                  </a:cubicBezTo>
                  <a:cubicBezTo>
                    <a:pt x="1864" y="1694"/>
                    <a:pt x="1874" y="1705"/>
                    <a:pt x="1885" y="1725"/>
                  </a:cubicBezTo>
                  <a:cubicBezTo>
                    <a:pt x="1905" y="1735"/>
                    <a:pt x="1915" y="1735"/>
                    <a:pt x="1935" y="1735"/>
                  </a:cubicBezTo>
                  <a:cubicBezTo>
                    <a:pt x="1946" y="1735"/>
                    <a:pt x="1966" y="1725"/>
                    <a:pt x="1987" y="1715"/>
                  </a:cubicBezTo>
                  <a:cubicBezTo>
                    <a:pt x="1996" y="1705"/>
                    <a:pt x="1996" y="1685"/>
                    <a:pt x="1996" y="1664"/>
                  </a:cubicBezTo>
                  <a:cubicBezTo>
                    <a:pt x="1996" y="1654"/>
                    <a:pt x="1987" y="1633"/>
                    <a:pt x="1976" y="1623"/>
                  </a:cubicBezTo>
                  <a:cubicBezTo>
                    <a:pt x="1962" y="1610"/>
                    <a:pt x="1947" y="1604"/>
                    <a:pt x="1932" y="1604"/>
                  </a:cubicBezTo>
                  <a:close/>
                  <a:moveTo>
                    <a:pt x="1467" y="2139"/>
                  </a:moveTo>
                  <a:cubicBezTo>
                    <a:pt x="1448" y="2139"/>
                    <a:pt x="1427" y="2146"/>
                    <a:pt x="1416" y="2163"/>
                  </a:cubicBezTo>
                  <a:cubicBezTo>
                    <a:pt x="1406" y="2173"/>
                    <a:pt x="1396" y="2194"/>
                    <a:pt x="1396" y="2204"/>
                  </a:cubicBezTo>
                  <a:cubicBezTo>
                    <a:pt x="1396" y="2224"/>
                    <a:pt x="1406" y="2244"/>
                    <a:pt x="1426" y="2255"/>
                  </a:cubicBezTo>
                  <a:cubicBezTo>
                    <a:pt x="1437" y="2265"/>
                    <a:pt x="1446" y="2275"/>
                    <a:pt x="1467" y="2275"/>
                  </a:cubicBezTo>
                  <a:cubicBezTo>
                    <a:pt x="1487" y="2275"/>
                    <a:pt x="1508" y="2265"/>
                    <a:pt x="1518" y="2244"/>
                  </a:cubicBezTo>
                  <a:cubicBezTo>
                    <a:pt x="1528" y="2235"/>
                    <a:pt x="1538" y="2224"/>
                    <a:pt x="1538" y="2204"/>
                  </a:cubicBezTo>
                  <a:cubicBezTo>
                    <a:pt x="1538" y="2183"/>
                    <a:pt x="1528" y="2163"/>
                    <a:pt x="1508" y="2153"/>
                  </a:cubicBezTo>
                  <a:cubicBezTo>
                    <a:pt x="1498" y="2144"/>
                    <a:pt x="1483" y="2139"/>
                    <a:pt x="1467" y="2139"/>
                  </a:cubicBezTo>
                  <a:close/>
                  <a:moveTo>
                    <a:pt x="1003" y="2673"/>
                  </a:moveTo>
                  <a:cubicBezTo>
                    <a:pt x="984" y="2673"/>
                    <a:pt x="964" y="2681"/>
                    <a:pt x="948" y="2692"/>
                  </a:cubicBezTo>
                  <a:cubicBezTo>
                    <a:pt x="937" y="2703"/>
                    <a:pt x="937" y="2723"/>
                    <a:pt x="937" y="2744"/>
                  </a:cubicBezTo>
                  <a:cubicBezTo>
                    <a:pt x="937" y="2764"/>
                    <a:pt x="937" y="2774"/>
                    <a:pt x="958" y="2794"/>
                  </a:cubicBezTo>
                  <a:cubicBezTo>
                    <a:pt x="968" y="2805"/>
                    <a:pt x="989" y="2805"/>
                    <a:pt x="998" y="2805"/>
                  </a:cubicBezTo>
                  <a:cubicBezTo>
                    <a:pt x="1019" y="2805"/>
                    <a:pt x="1039" y="2794"/>
                    <a:pt x="1050" y="2785"/>
                  </a:cubicBezTo>
                  <a:cubicBezTo>
                    <a:pt x="1059" y="2774"/>
                    <a:pt x="1070" y="2754"/>
                    <a:pt x="1070" y="2733"/>
                  </a:cubicBezTo>
                  <a:cubicBezTo>
                    <a:pt x="1070" y="2723"/>
                    <a:pt x="1059" y="2703"/>
                    <a:pt x="1050" y="2692"/>
                  </a:cubicBezTo>
                  <a:cubicBezTo>
                    <a:pt x="1036" y="2679"/>
                    <a:pt x="1020" y="2673"/>
                    <a:pt x="1003" y="2673"/>
                  </a:cubicBezTo>
                  <a:close/>
                  <a:moveTo>
                    <a:pt x="536" y="3208"/>
                  </a:moveTo>
                  <a:cubicBezTo>
                    <a:pt x="518" y="3208"/>
                    <a:pt x="500" y="3216"/>
                    <a:pt x="489" y="3233"/>
                  </a:cubicBezTo>
                  <a:cubicBezTo>
                    <a:pt x="479" y="3242"/>
                    <a:pt x="469" y="3263"/>
                    <a:pt x="469" y="3273"/>
                  </a:cubicBezTo>
                  <a:cubicBezTo>
                    <a:pt x="469" y="3294"/>
                    <a:pt x="479" y="3314"/>
                    <a:pt x="489" y="3324"/>
                  </a:cubicBezTo>
                  <a:cubicBezTo>
                    <a:pt x="500" y="3334"/>
                    <a:pt x="520" y="3344"/>
                    <a:pt x="540" y="3344"/>
                  </a:cubicBezTo>
                  <a:cubicBezTo>
                    <a:pt x="561" y="3344"/>
                    <a:pt x="571" y="3334"/>
                    <a:pt x="591" y="3314"/>
                  </a:cubicBezTo>
                  <a:cubicBezTo>
                    <a:pt x="602" y="3304"/>
                    <a:pt x="602" y="3294"/>
                    <a:pt x="602" y="3273"/>
                  </a:cubicBezTo>
                  <a:cubicBezTo>
                    <a:pt x="602" y="3253"/>
                    <a:pt x="591" y="3233"/>
                    <a:pt x="581" y="3222"/>
                  </a:cubicBezTo>
                  <a:cubicBezTo>
                    <a:pt x="567" y="3213"/>
                    <a:pt x="551" y="3208"/>
                    <a:pt x="536" y="3208"/>
                  </a:cubicBezTo>
                  <a:close/>
                  <a:moveTo>
                    <a:pt x="67" y="3739"/>
                  </a:moveTo>
                  <a:cubicBezTo>
                    <a:pt x="49" y="3739"/>
                    <a:pt x="31" y="3747"/>
                    <a:pt x="21" y="3762"/>
                  </a:cubicBezTo>
                  <a:cubicBezTo>
                    <a:pt x="11" y="3783"/>
                    <a:pt x="0" y="3792"/>
                    <a:pt x="0" y="3813"/>
                  </a:cubicBezTo>
                  <a:cubicBezTo>
                    <a:pt x="0" y="3833"/>
                    <a:pt x="11" y="3844"/>
                    <a:pt x="31" y="3864"/>
                  </a:cubicBezTo>
                  <a:cubicBezTo>
                    <a:pt x="41" y="3874"/>
                    <a:pt x="52" y="3874"/>
                    <a:pt x="72" y="3874"/>
                  </a:cubicBezTo>
                  <a:cubicBezTo>
                    <a:pt x="92" y="3874"/>
                    <a:pt x="113" y="3864"/>
                    <a:pt x="122" y="3853"/>
                  </a:cubicBezTo>
                  <a:cubicBezTo>
                    <a:pt x="133" y="3844"/>
                    <a:pt x="143" y="3823"/>
                    <a:pt x="143" y="3803"/>
                  </a:cubicBezTo>
                  <a:cubicBezTo>
                    <a:pt x="133" y="3792"/>
                    <a:pt x="133" y="3772"/>
                    <a:pt x="113" y="3762"/>
                  </a:cubicBezTo>
                  <a:cubicBezTo>
                    <a:pt x="102" y="3747"/>
                    <a:pt x="85" y="3739"/>
                    <a:pt x="67" y="37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7172668" y="2807802"/>
              <a:ext cx="24781" cy="23221"/>
            </a:xfrm>
            <a:custGeom>
              <a:avLst/>
              <a:gdLst/>
              <a:ahLst/>
              <a:cxnLst/>
              <a:rect l="l" t="t" r="r" b="b"/>
              <a:pathLst>
                <a:path w="143" h="134" extrusionOk="0">
                  <a:moveTo>
                    <a:pt x="68" y="1"/>
                  </a:moveTo>
                  <a:cubicBezTo>
                    <a:pt x="50" y="1"/>
                    <a:pt x="33" y="10"/>
                    <a:pt x="21" y="22"/>
                  </a:cubicBezTo>
                  <a:cubicBezTo>
                    <a:pt x="21" y="32"/>
                    <a:pt x="11" y="32"/>
                    <a:pt x="11" y="43"/>
                  </a:cubicBezTo>
                  <a:cubicBezTo>
                    <a:pt x="0" y="52"/>
                    <a:pt x="0" y="63"/>
                    <a:pt x="0" y="73"/>
                  </a:cubicBezTo>
                  <a:cubicBezTo>
                    <a:pt x="0" y="73"/>
                    <a:pt x="0" y="83"/>
                    <a:pt x="11" y="93"/>
                  </a:cubicBezTo>
                  <a:cubicBezTo>
                    <a:pt x="11" y="104"/>
                    <a:pt x="21" y="113"/>
                    <a:pt x="21" y="113"/>
                  </a:cubicBezTo>
                  <a:cubicBezTo>
                    <a:pt x="41" y="134"/>
                    <a:pt x="52" y="134"/>
                    <a:pt x="72" y="134"/>
                  </a:cubicBezTo>
                  <a:lnTo>
                    <a:pt x="102" y="134"/>
                  </a:lnTo>
                  <a:cubicBezTo>
                    <a:pt x="102" y="124"/>
                    <a:pt x="113" y="124"/>
                    <a:pt x="122" y="113"/>
                  </a:cubicBezTo>
                  <a:cubicBezTo>
                    <a:pt x="133" y="104"/>
                    <a:pt x="143" y="83"/>
                    <a:pt x="143" y="73"/>
                  </a:cubicBezTo>
                  <a:cubicBezTo>
                    <a:pt x="143" y="63"/>
                    <a:pt x="133" y="52"/>
                    <a:pt x="133" y="43"/>
                  </a:cubicBezTo>
                  <a:cubicBezTo>
                    <a:pt x="133" y="32"/>
                    <a:pt x="122" y="32"/>
                    <a:pt x="122" y="22"/>
                  </a:cubicBezTo>
                  <a:cubicBezTo>
                    <a:pt x="113" y="12"/>
                    <a:pt x="102" y="12"/>
                    <a:pt x="102" y="12"/>
                  </a:cubicBezTo>
                  <a:cubicBezTo>
                    <a:pt x="91" y="4"/>
                    <a:pt x="79"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7818537" y="314100"/>
              <a:ext cx="23221" cy="1775728"/>
            </a:xfrm>
            <a:custGeom>
              <a:avLst/>
              <a:gdLst/>
              <a:ahLst/>
              <a:cxnLst/>
              <a:rect l="l" t="t" r="r" b="b"/>
              <a:pathLst>
                <a:path w="134" h="10247" extrusionOk="0">
                  <a:moveTo>
                    <a:pt x="62" y="1"/>
                  </a:moveTo>
                  <a:cubicBezTo>
                    <a:pt x="32" y="1"/>
                    <a:pt x="1" y="32"/>
                    <a:pt x="1" y="73"/>
                  </a:cubicBezTo>
                  <a:cubicBezTo>
                    <a:pt x="1" y="113"/>
                    <a:pt x="32" y="134"/>
                    <a:pt x="62" y="134"/>
                  </a:cubicBezTo>
                  <a:cubicBezTo>
                    <a:pt x="103" y="134"/>
                    <a:pt x="134" y="113"/>
                    <a:pt x="134" y="73"/>
                  </a:cubicBezTo>
                  <a:cubicBezTo>
                    <a:pt x="134" y="32"/>
                    <a:pt x="103" y="1"/>
                    <a:pt x="62" y="1"/>
                  </a:cubicBezTo>
                  <a:close/>
                  <a:moveTo>
                    <a:pt x="62" y="673"/>
                  </a:moveTo>
                  <a:cubicBezTo>
                    <a:pt x="32" y="673"/>
                    <a:pt x="1" y="704"/>
                    <a:pt x="1" y="745"/>
                  </a:cubicBezTo>
                  <a:cubicBezTo>
                    <a:pt x="1" y="785"/>
                    <a:pt x="32" y="816"/>
                    <a:pt x="62" y="816"/>
                  </a:cubicBezTo>
                  <a:cubicBezTo>
                    <a:pt x="103" y="816"/>
                    <a:pt x="134" y="785"/>
                    <a:pt x="134" y="745"/>
                  </a:cubicBezTo>
                  <a:cubicBezTo>
                    <a:pt x="134" y="704"/>
                    <a:pt x="103" y="673"/>
                    <a:pt x="62" y="673"/>
                  </a:cubicBezTo>
                  <a:close/>
                  <a:moveTo>
                    <a:pt x="62" y="1356"/>
                  </a:moveTo>
                  <a:cubicBezTo>
                    <a:pt x="32" y="1356"/>
                    <a:pt x="1" y="1386"/>
                    <a:pt x="1" y="1417"/>
                  </a:cubicBezTo>
                  <a:cubicBezTo>
                    <a:pt x="1" y="1458"/>
                    <a:pt x="32" y="1488"/>
                    <a:pt x="62" y="1488"/>
                  </a:cubicBezTo>
                  <a:cubicBezTo>
                    <a:pt x="103" y="1488"/>
                    <a:pt x="134" y="1458"/>
                    <a:pt x="134" y="1417"/>
                  </a:cubicBezTo>
                  <a:cubicBezTo>
                    <a:pt x="134" y="1386"/>
                    <a:pt x="103" y="1356"/>
                    <a:pt x="62" y="1356"/>
                  </a:cubicBezTo>
                  <a:close/>
                  <a:moveTo>
                    <a:pt x="62" y="2028"/>
                  </a:moveTo>
                  <a:cubicBezTo>
                    <a:pt x="32" y="2028"/>
                    <a:pt x="1" y="2058"/>
                    <a:pt x="1" y="2089"/>
                  </a:cubicBezTo>
                  <a:cubicBezTo>
                    <a:pt x="1" y="2130"/>
                    <a:pt x="32" y="2160"/>
                    <a:pt x="62" y="2160"/>
                  </a:cubicBezTo>
                  <a:cubicBezTo>
                    <a:pt x="103" y="2160"/>
                    <a:pt x="134" y="2130"/>
                    <a:pt x="134" y="2089"/>
                  </a:cubicBezTo>
                  <a:cubicBezTo>
                    <a:pt x="134" y="2058"/>
                    <a:pt x="103" y="2028"/>
                    <a:pt x="62" y="2028"/>
                  </a:cubicBezTo>
                  <a:close/>
                  <a:moveTo>
                    <a:pt x="62" y="2700"/>
                  </a:moveTo>
                  <a:cubicBezTo>
                    <a:pt x="32" y="2700"/>
                    <a:pt x="1" y="2730"/>
                    <a:pt x="1" y="2771"/>
                  </a:cubicBezTo>
                  <a:cubicBezTo>
                    <a:pt x="1" y="2802"/>
                    <a:pt x="32" y="2832"/>
                    <a:pt x="62" y="2832"/>
                  </a:cubicBezTo>
                  <a:cubicBezTo>
                    <a:pt x="103" y="2832"/>
                    <a:pt x="134" y="2802"/>
                    <a:pt x="134" y="2771"/>
                  </a:cubicBezTo>
                  <a:cubicBezTo>
                    <a:pt x="134" y="2730"/>
                    <a:pt x="103" y="2700"/>
                    <a:pt x="62" y="2700"/>
                  </a:cubicBezTo>
                  <a:close/>
                  <a:moveTo>
                    <a:pt x="62" y="3372"/>
                  </a:moveTo>
                  <a:cubicBezTo>
                    <a:pt x="32" y="3372"/>
                    <a:pt x="1" y="3402"/>
                    <a:pt x="1" y="3443"/>
                  </a:cubicBezTo>
                  <a:cubicBezTo>
                    <a:pt x="1" y="3474"/>
                    <a:pt x="32" y="3504"/>
                    <a:pt x="62" y="3504"/>
                  </a:cubicBezTo>
                  <a:cubicBezTo>
                    <a:pt x="103" y="3504"/>
                    <a:pt x="134" y="3474"/>
                    <a:pt x="134" y="3443"/>
                  </a:cubicBezTo>
                  <a:cubicBezTo>
                    <a:pt x="134" y="3402"/>
                    <a:pt x="103" y="3372"/>
                    <a:pt x="62" y="3372"/>
                  </a:cubicBezTo>
                  <a:close/>
                  <a:moveTo>
                    <a:pt x="62" y="4044"/>
                  </a:moveTo>
                  <a:cubicBezTo>
                    <a:pt x="32" y="4044"/>
                    <a:pt x="1" y="4075"/>
                    <a:pt x="1" y="4115"/>
                  </a:cubicBezTo>
                  <a:cubicBezTo>
                    <a:pt x="1" y="4156"/>
                    <a:pt x="32" y="4187"/>
                    <a:pt x="62" y="4187"/>
                  </a:cubicBezTo>
                  <a:cubicBezTo>
                    <a:pt x="103" y="4187"/>
                    <a:pt x="134" y="4156"/>
                    <a:pt x="134" y="4115"/>
                  </a:cubicBezTo>
                  <a:cubicBezTo>
                    <a:pt x="134" y="4075"/>
                    <a:pt x="103" y="4044"/>
                    <a:pt x="62" y="4044"/>
                  </a:cubicBezTo>
                  <a:close/>
                  <a:moveTo>
                    <a:pt x="62" y="4717"/>
                  </a:moveTo>
                  <a:cubicBezTo>
                    <a:pt x="32" y="4717"/>
                    <a:pt x="1" y="4757"/>
                    <a:pt x="1" y="4788"/>
                  </a:cubicBezTo>
                  <a:cubicBezTo>
                    <a:pt x="1" y="4828"/>
                    <a:pt x="32" y="4859"/>
                    <a:pt x="62" y="4859"/>
                  </a:cubicBezTo>
                  <a:cubicBezTo>
                    <a:pt x="103" y="4859"/>
                    <a:pt x="134" y="4828"/>
                    <a:pt x="134" y="4788"/>
                  </a:cubicBezTo>
                  <a:cubicBezTo>
                    <a:pt x="134" y="4757"/>
                    <a:pt x="103" y="4717"/>
                    <a:pt x="62" y="4717"/>
                  </a:cubicBezTo>
                  <a:close/>
                  <a:moveTo>
                    <a:pt x="62" y="5399"/>
                  </a:moveTo>
                  <a:cubicBezTo>
                    <a:pt x="32" y="5399"/>
                    <a:pt x="1" y="5430"/>
                    <a:pt x="1" y="5460"/>
                  </a:cubicBezTo>
                  <a:cubicBezTo>
                    <a:pt x="1" y="5500"/>
                    <a:pt x="32" y="5531"/>
                    <a:pt x="62" y="5531"/>
                  </a:cubicBezTo>
                  <a:cubicBezTo>
                    <a:pt x="103" y="5531"/>
                    <a:pt x="134" y="5500"/>
                    <a:pt x="134" y="5460"/>
                  </a:cubicBezTo>
                  <a:cubicBezTo>
                    <a:pt x="134" y="5430"/>
                    <a:pt x="103" y="5399"/>
                    <a:pt x="62" y="5399"/>
                  </a:cubicBezTo>
                  <a:close/>
                  <a:moveTo>
                    <a:pt x="62" y="6071"/>
                  </a:moveTo>
                  <a:cubicBezTo>
                    <a:pt x="32" y="6071"/>
                    <a:pt x="1" y="6102"/>
                    <a:pt x="1" y="6132"/>
                  </a:cubicBezTo>
                  <a:cubicBezTo>
                    <a:pt x="1" y="6173"/>
                    <a:pt x="32" y="6204"/>
                    <a:pt x="62" y="6204"/>
                  </a:cubicBezTo>
                  <a:cubicBezTo>
                    <a:pt x="103" y="6204"/>
                    <a:pt x="134" y="6173"/>
                    <a:pt x="134" y="6132"/>
                  </a:cubicBezTo>
                  <a:cubicBezTo>
                    <a:pt x="134" y="6102"/>
                    <a:pt x="103" y="6071"/>
                    <a:pt x="62" y="6071"/>
                  </a:cubicBezTo>
                  <a:close/>
                  <a:moveTo>
                    <a:pt x="62" y="6743"/>
                  </a:moveTo>
                  <a:cubicBezTo>
                    <a:pt x="32" y="6743"/>
                    <a:pt x="1" y="6774"/>
                    <a:pt x="1" y="6815"/>
                  </a:cubicBezTo>
                  <a:cubicBezTo>
                    <a:pt x="1" y="6845"/>
                    <a:pt x="32" y="6876"/>
                    <a:pt x="62" y="6876"/>
                  </a:cubicBezTo>
                  <a:cubicBezTo>
                    <a:pt x="103" y="6876"/>
                    <a:pt x="134" y="6845"/>
                    <a:pt x="134" y="6815"/>
                  </a:cubicBezTo>
                  <a:cubicBezTo>
                    <a:pt x="134" y="6774"/>
                    <a:pt x="103" y="6743"/>
                    <a:pt x="62" y="6743"/>
                  </a:cubicBezTo>
                  <a:close/>
                  <a:moveTo>
                    <a:pt x="62" y="7415"/>
                  </a:moveTo>
                  <a:cubicBezTo>
                    <a:pt x="32" y="7415"/>
                    <a:pt x="1" y="7446"/>
                    <a:pt x="1" y="7487"/>
                  </a:cubicBezTo>
                  <a:cubicBezTo>
                    <a:pt x="1" y="7528"/>
                    <a:pt x="32" y="7548"/>
                    <a:pt x="62" y="7548"/>
                  </a:cubicBezTo>
                  <a:cubicBezTo>
                    <a:pt x="103" y="7548"/>
                    <a:pt x="134" y="7528"/>
                    <a:pt x="134" y="7487"/>
                  </a:cubicBezTo>
                  <a:cubicBezTo>
                    <a:pt x="134" y="7446"/>
                    <a:pt x="103" y="7415"/>
                    <a:pt x="62" y="7415"/>
                  </a:cubicBezTo>
                  <a:close/>
                  <a:moveTo>
                    <a:pt x="62" y="8087"/>
                  </a:moveTo>
                  <a:cubicBezTo>
                    <a:pt x="32" y="8087"/>
                    <a:pt x="1" y="8118"/>
                    <a:pt x="1" y="8159"/>
                  </a:cubicBezTo>
                  <a:cubicBezTo>
                    <a:pt x="1" y="8200"/>
                    <a:pt x="32" y="8230"/>
                    <a:pt x="62" y="8230"/>
                  </a:cubicBezTo>
                  <a:cubicBezTo>
                    <a:pt x="103" y="8230"/>
                    <a:pt x="134" y="8200"/>
                    <a:pt x="134" y="8159"/>
                  </a:cubicBezTo>
                  <a:cubicBezTo>
                    <a:pt x="134" y="8118"/>
                    <a:pt x="103" y="8087"/>
                    <a:pt x="62" y="8087"/>
                  </a:cubicBezTo>
                  <a:close/>
                  <a:moveTo>
                    <a:pt x="62" y="8770"/>
                  </a:moveTo>
                  <a:cubicBezTo>
                    <a:pt x="32" y="8770"/>
                    <a:pt x="1" y="8800"/>
                    <a:pt x="1" y="8831"/>
                  </a:cubicBezTo>
                  <a:cubicBezTo>
                    <a:pt x="1" y="8872"/>
                    <a:pt x="32" y="8902"/>
                    <a:pt x="62" y="8902"/>
                  </a:cubicBezTo>
                  <a:cubicBezTo>
                    <a:pt x="103" y="8902"/>
                    <a:pt x="134" y="8872"/>
                    <a:pt x="134" y="8831"/>
                  </a:cubicBezTo>
                  <a:cubicBezTo>
                    <a:pt x="134" y="8800"/>
                    <a:pt x="103" y="8770"/>
                    <a:pt x="62" y="8770"/>
                  </a:cubicBezTo>
                  <a:close/>
                  <a:moveTo>
                    <a:pt x="62" y="9442"/>
                  </a:moveTo>
                  <a:cubicBezTo>
                    <a:pt x="32" y="9442"/>
                    <a:pt x="1" y="9472"/>
                    <a:pt x="1" y="9503"/>
                  </a:cubicBezTo>
                  <a:cubicBezTo>
                    <a:pt x="1" y="9544"/>
                    <a:pt x="32" y="9574"/>
                    <a:pt x="62" y="9574"/>
                  </a:cubicBezTo>
                  <a:cubicBezTo>
                    <a:pt x="103" y="9574"/>
                    <a:pt x="134" y="9544"/>
                    <a:pt x="134" y="9503"/>
                  </a:cubicBezTo>
                  <a:cubicBezTo>
                    <a:pt x="134" y="9472"/>
                    <a:pt x="103" y="9442"/>
                    <a:pt x="62" y="9442"/>
                  </a:cubicBezTo>
                  <a:close/>
                  <a:moveTo>
                    <a:pt x="62" y="10114"/>
                  </a:moveTo>
                  <a:cubicBezTo>
                    <a:pt x="32" y="10114"/>
                    <a:pt x="1" y="10145"/>
                    <a:pt x="1" y="10185"/>
                  </a:cubicBezTo>
                  <a:cubicBezTo>
                    <a:pt x="1" y="10216"/>
                    <a:pt x="32" y="10246"/>
                    <a:pt x="62" y="10246"/>
                  </a:cubicBezTo>
                  <a:cubicBezTo>
                    <a:pt x="103" y="10246"/>
                    <a:pt x="134" y="10216"/>
                    <a:pt x="134" y="10185"/>
                  </a:cubicBezTo>
                  <a:cubicBezTo>
                    <a:pt x="134" y="10145"/>
                    <a:pt x="103" y="10114"/>
                    <a:pt x="62" y="101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6237225" y="1856764"/>
              <a:ext cx="1124495" cy="473089"/>
            </a:xfrm>
            <a:custGeom>
              <a:avLst/>
              <a:gdLst/>
              <a:ahLst/>
              <a:cxnLst/>
              <a:rect l="l" t="t" r="r" b="b"/>
              <a:pathLst>
                <a:path w="6489" h="2730" extrusionOk="0">
                  <a:moveTo>
                    <a:pt x="0" y="0"/>
                  </a:moveTo>
                  <a:cubicBezTo>
                    <a:pt x="0" y="0"/>
                    <a:pt x="439" y="2729"/>
                    <a:pt x="3035" y="2729"/>
                  </a:cubicBezTo>
                  <a:cubicBezTo>
                    <a:pt x="5643" y="2729"/>
                    <a:pt x="6488" y="0"/>
                    <a:pt x="6488" y="0"/>
                  </a:cubicBezTo>
                  <a:close/>
                </a:path>
              </a:pathLst>
            </a:custGeom>
            <a:solidFill>
              <a:srgbClr val="E9A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6237225" y="1856764"/>
              <a:ext cx="1124495" cy="473089"/>
            </a:xfrm>
            <a:custGeom>
              <a:avLst/>
              <a:gdLst/>
              <a:ahLst/>
              <a:cxnLst/>
              <a:rect l="l" t="t" r="r" b="b"/>
              <a:pathLst>
                <a:path w="6489" h="2730" extrusionOk="0">
                  <a:moveTo>
                    <a:pt x="0" y="0"/>
                  </a:moveTo>
                  <a:cubicBezTo>
                    <a:pt x="0" y="0"/>
                    <a:pt x="72" y="459"/>
                    <a:pt x="337" y="988"/>
                  </a:cubicBezTo>
                  <a:cubicBezTo>
                    <a:pt x="357" y="1039"/>
                    <a:pt x="388" y="1100"/>
                    <a:pt x="418" y="1151"/>
                  </a:cubicBezTo>
                  <a:cubicBezTo>
                    <a:pt x="571" y="1436"/>
                    <a:pt x="785" y="1742"/>
                    <a:pt x="1070" y="2007"/>
                  </a:cubicBezTo>
                  <a:cubicBezTo>
                    <a:pt x="1111" y="2048"/>
                    <a:pt x="1152" y="2078"/>
                    <a:pt x="1202" y="2118"/>
                  </a:cubicBezTo>
                  <a:cubicBezTo>
                    <a:pt x="1202" y="2118"/>
                    <a:pt x="1213" y="2129"/>
                    <a:pt x="1223" y="2129"/>
                  </a:cubicBezTo>
                  <a:cubicBezTo>
                    <a:pt x="1243" y="2149"/>
                    <a:pt x="1274" y="2170"/>
                    <a:pt x="1294" y="2190"/>
                  </a:cubicBezTo>
                  <a:cubicBezTo>
                    <a:pt x="1304" y="2200"/>
                    <a:pt x="1315" y="2200"/>
                    <a:pt x="1315" y="2210"/>
                  </a:cubicBezTo>
                  <a:cubicBezTo>
                    <a:pt x="1365" y="2241"/>
                    <a:pt x="1406" y="2272"/>
                    <a:pt x="1457" y="2302"/>
                  </a:cubicBezTo>
                  <a:cubicBezTo>
                    <a:pt x="1620" y="2404"/>
                    <a:pt x="1793" y="2496"/>
                    <a:pt x="1987" y="2557"/>
                  </a:cubicBezTo>
                  <a:cubicBezTo>
                    <a:pt x="2017" y="2577"/>
                    <a:pt x="2048" y="2587"/>
                    <a:pt x="2078" y="2597"/>
                  </a:cubicBezTo>
                  <a:cubicBezTo>
                    <a:pt x="2109" y="2597"/>
                    <a:pt x="2129" y="2607"/>
                    <a:pt x="2150" y="2618"/>
                  </a:cubicBezTo>
                  <a:cubicBezTo>
                    <a:pt x="2231" y="2638"/>
                    <a:pt x="2313" y="2659"/>
                    <a:pt x="2394" y="2668"/>
                  </a:cubicBezTo>
                  <a:cubicBezTo>
                    <a:pt x="2445" y="2689"/>
                    <a:pt x="2506" y="2689"/>
                    <a:pt x="2567" y="2699"/>
                  </a:cubicBezTo>
                  <a:cubicBezTo>
                    <a:pt x="2639" y="2709"/>
                    <a:pt x="2710" y="2720"/>
                    <a:pt x="2781" y="2720"/>
                  </a:cubicBezTo>
                  <a:cubicBezTo>
                    <a:pt x="2791" y="2729"/>
                    <a:pt x="2802" y="2729"/>
                    <a:pt x="2811" y="2729"/>
                  </a:cubicBezTo>
                  <a:lnTo>
                    <a:pt x="3270" y="2729"/>
                  </a:lnTo>
                  <a:cubicBezTo>
                    <a:pt x="3280" y="2729"/>
                    <a:pt x="3290" y="2729"/>
                    <a:pt x="3300" y="2720"/>
                  </a:cubicBezTo>
                  <a:cubicBezTo>
                    <a:pt x="3372" y="2720"/>
                    <a:pt x="3443" y="2709"/>
                    <a:pt x="3504" y="2699"/>
                  </a:cubicBezTo>
                  <a:cubicBezTo>
                    <a:pt x="3565" y="2699"/>
                    <a:pt x="3626" y="2689"/>
                    <a:pt x="3687" y="2679"/>
                  </a:cubicBezTo>
                  <a:cubicBezTo>
                    <a:pt x="3769" y="2659"/>
                    <a:pt x="3850" y="2638"/>
                    <a:pt x="3922" y="2618"/>
                  </a:cubicBezTo>
                  <a:cubicBezTo>
                    <a:pt x="3952" y="2618"/>
                    <a:pt x="3972" y="2607"/>
                    <a:pt x="4003" y="2597"/>
                  </a:cubicBezTo>
                  <a:cubicBezTo>
                    <a:pt x="4024" y="2587"/>
                    <a:pt x="4054" y="2577"/>
                    <a:pt x="4085" y="2567"/>
                  </a:cubicBezTo>
                  <a:cubicBezTo>
                    <a:pt x="4319" y="2496"/>
                    <a:pt x="4533" y="2394"/>
                    <a:pt x="4726" y="2281"/>
                  </a:cubicBezTo>
                  <a:cubicBezTo>
                    <a:pt x="4777" y="2251"/>
                    <a:pt x="4818" y="2220"/>
                    <a:pt x="4869" y="2190"/>
                  </a:cubicBezTo>
                  <a:cubicBezTo>
                    <a:pt x="4879" y="2180"/>
                    <a:pt x="4889" y="2180"/>
                    <a:pt x="4900" y="2170"/>
                  </a:cubicBezTo>
                  <a:cubicBezTo>
                    <a:pt x="4920" y="2149"/>
                    <a:pt x="4950" y="2139"/>
                    <a:pt x="4970" y="2118"/>
                  </a:cubicBezTo>
                  <a:cubicBezTo>
                    <a:pt x="4981" y="2109"/>
                    <a:pt x="4991" y="2098"/>
                    <a:pt x="5001" y="2098"/>
                  </a:cubicBezTo>
                  <a:cubicBezTo>
                    <a:pt x="5042" y="2057"/>
                    <a:pt x="5093" y="2027"/>
                    <a:pt x="5133" y="1986"/>
                  </a:cubicBezTo>
                  <a:cubicBezTo>
                    <a:pt x="5490" y="1701"/>
                    <a:pt x="5765" y="1365"/>
                    <a:pt x="5969" y="1049"/>
                  </a:cubicBezTo>
                  <a:cubicBezTo>
                    <a:pt x="6009" y="998"/>
                    <a:pt x="6040" y="948"/>
                    <a:pt x="6070" y="896"/>
                  </a:cubicBezTo>
                  <a:cubicBezTo>
                    <a:pt x="6366" y="407"/>
                    <a:pt x="6488" y="0"/>
                    <a:pt x="6488"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6539104" y="1993146"/>
              <a:ext cx="10744" cy="11957"/>
            </a:xfrm>
            <a:custGeom>
              <a:avLst/>
              <a:gdLst/>
              <a:ahLst/>
              <a:cxnLst/>
              <a:rect l="l" t="t" r="r" b="b"/>
              <a:pathLst>
                <a:path w="62" h="69" extrusionOk="0">
                  <a:moveTo>
                    <a:pt x="32" y="0"/>
                  </a:moveTo>
                  <a:cubicBezTo>
                    <a:pt x="23" y="0"/>
                    <a:pt x="16" y="3"/>
                    <a:pt x="10" y="7"/>
                  </a:cubicBezTo>
                  <a:cubicBezTo>
                    <a:pt x="0" y="18"/>
                    <a:pt x="0" y="28"/>
                    <a:pt x="0" y="38"/>
                  </a:cubicBezTo>
                  <a:cubicBezTo>
                    <a:pt x="0" y="48"/>
                    <a:pt x="0" y="48"/>
                    <a:pt x="10" y="59"/>
                  </a:cubicBezTo>
                  <a:cubicBezTo>
                    <a:pt x="10" y="69"/>
                    <a:pt x="21" y="69"/>
                    <a:pt x="31" y="69"/>
                  </a:cubicBezTo>
                  <a:cubicBezTo>
                    <a:pt x="41" y="69"/>
                    <a:pt x="51" y="69"/>
                    <a:pt x="62" y="59"/>
                  </a:cubicBezTo>
                  <a:lnTo>
                    <a:pt x="62" y="38"/>
                  </a:lnTo>
                  <a:lnTo>
                    <a:pt x="62" y="7"/>
                  </a:lnTo>
                  <a:cubicBezTo>
                    <a:pt x="51" y="3"/>
                    <a:pt x="41" y="0"/>
                    <a:pt x="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6593692" y="2048254"/>
              <a:ext cx="121998" cy="122691"/>
            </a:xfrm>
            <a:custGeom>
              <a:avLst/>
              <a:gdLst/>
              <a:ahLst/>
              <a:cxnLst/>
              <a:rect l="l" t="t" r="r" b="b"/>
              <a:pathLst>
                <a:path w="704" h="708" extrusionOk="0">
                  <a:moveTo>
                    <a:pt x="33" y="0"/>
                  </a:moveTo>
                  <a:cubicBezTo>
                    <a:pt x="24" y="0"/>
                    <a:pt x="16" y="5"/>
                    <a:pt x="11" y="15"/>
                  </a:cubicBezTo>
                  <a:cubicBezTo>
                    <a:pt x="1" y="26"/>
                    <a:pt x="1" y="46"/>
                    <a:pt x="11" y="56"/>
                  </a:cubicBezTo>
                  <a:cubicBezTo>
                    <a:pt x="21" y="67"/>
                    <a:pt x="21" y="67"/>
                    <a:pt x="32" y="67"/>
                  </a:cubicBezTo>
                  <a:cubicBezTo>
                    <a:pt x="41" y="67"/>
                    <a:pt x="52" y="67"/>
                    <a:pt x="62" y="56"/>
                  </a:cubicBezTo>
                  <a:cubicBezTo>
                    <a:pt x="72" y="46"/>
                    <a:pt x="72" y="26"/>
                    <a:pt x="62" y="15"/>
                  </a:cubicBezTo>
                  <a:cubicBezTo>
                    <a:pt x="52" y="5"/>
                    <a:pt x="41" y="0"/>
                    <a:pt x="33" y="0"/>
                  </a:cubicBezTo>
                  <a:close/>
                  <a:moveTo>
                    <a:pt x="349" y="316"/>
                  </a:moveTo>
                  <a:cubicBezTo>
                    <a:pt x="340" y="316"/>
                    <a:pt x="332" y="321"/>
                    <a:pt x="327" y="331"/>
                  </a:cubicBezTo>
                  <a:cubicBezTo>
                    <a:pt x="317" y="331"/>
                    <a:pt x="317" y="341"/>
                    <a:pt x="317" y="352"/>
                  </a:cubicBezTo>
                  <a:cubicBezTo>
                    <a:pt x="317" y="362"/>
                    <a:pt x="317" y="372"/>
                    <a:pt x="327" y="372"/>
                  </a:cubicBezTo>
                  <a:cubicBezTo>
                    <a:pt x="337" y="382"/>
                    <a:pt x="337" y="382"/>
                    <a:pt x="347" y="382"/>
                  </a:cubicBezTo>
                  <a:cubicBezTo>
                    <a:pt x="358" y="382"/>
                    <a:pt x="367" y="382"/>
                    <a:pt x="378" y="372"/>
                  </a:cubicBezTo>
                  <a:cubicBezTo>
                    <a:pt x="378" y="372"/>
                    <a:pt x="388" y="362"/>
                    <a:pt x="388" y="352"/>
                  </a:cubicBezTo>
                  <a:cubicBezTo>
                    <a:pt x="388" y="341"/>
                    <a:pt x="378" y="331"/>
                    <a:pt x="378" y="331"/>
                  </a:cubicBezTo>
                  <a:cubicBezTo>
                    <a:pt x="368" y="321"/>
                    <a:pt x="358" y="316"/>
                    <a:pt x="349" y="316"/>
                  </a:cubicBezTo>
                  <a:close/>
                  <a:moveTo>
                    <a:pt x="664" y="639"/>
                  </a:moveTo>
                  <a:cubicBezTo>
                    <a:pt x="655" y="639"/>
                    <a:pt x="648" y="642"/>
                    <a:pt x="643" y="647"/>
                  </a:cubicBezTo>
                  <a:cubicBezTo>
                    <a:pt x="632" y="657"/>
                    <a:pt x="632" y="657"/>
                    <a:pt x="632" y="667"/>
                  </a:cubicBezTo>
                  <a:cubicBezTo>
                    <a:pt x="632" y="678"/>
                    <a:pt x="632" y="687"/>
                    <a:pt x="643" y="698"/>
                  </a:cubicBezTo>
                  <a:cubicBezTo>
                    <a:pt x="653" y="698"/>
                    <a:pt x="653" y="708"/>
                    <a:pt x="663" y="708"/>
                  </a:cubicBezTo>
                  <a:cubicBezTo>
                    <a:pt x="673" y="708"/>
                    <a:pt x="684" y="698"/>
                    <a:pt x="693" y="698"/>
                  </a:cubicBezTo>
                  <a:cubicBezTo>
                    <a:pt x="693" y="687"/>
                    <a:pt x="704" y="678"/>
                    <a:pt x="704" y="667"/>
                  </a:cubicBezTo>
                  <a:cubicBezTo>
                    <a:pt x="704" y="657"/>
                    <a:pt x="693" y="657"/>
                    <a:pt x="693" y="647"/>
                  </a:cubicBezTo>
                  <a:cubicBezTo>
                    <a:pt x="683" y="642"/>
                    <a:pt x="673" y="639"/>
                    <a:pt x="664" y="6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6757975" y="2213576"/>
              <a:ext cx="12477" cy="12130"/>
            </a:xfrm>
            <a:custGeom>
              <a:avLst/>
              <a:gdLst/>
              <a:ahLst/>
              <a:cxnLst/>
              <a:rect l="l" t="t" r="r" b="b"/>
              <a:pathLst>
                <a:path w="72" h="70" extrusionOk="0">
                  <a:moveTo>
                    <a:pt x="32" y="1"/>
                  </a:moveTo>
                  <a:cubicBezTo>
                    <a:pt x="23" y="1"/>
                    <a:pt x="15" y="4"/>
                    <a:pt x="10" y="9"/>
                  </a:cubicBezTo>
                  <a:cubicBezTo>
                    <a:pt x="0" y="19"/>
                    <a:pt x="0" y="29"/>
                    <a:pt x="0" y="29"/>
                  </a:cubicBezTo>
                  <a:cubicBezTo>
                    <a:pt x="0" y="39"/>
                    <a:pt x="0" y="50"/>
                    <a:pt x="10" y="59"/>
                  </a:cubicBezTo>
                  <a:cubicBezTo>
                    <a:pt x="10" y="59"/>
                    <a:pt x="21" y="70"/>
                    <a:pt x="30" y="70"/>
                  </a:cubicBezTo>
                  <a:cubicBezTo>
                    <a:pt x="41" y="70"/>
                    <a:pt x="51" y="59"/>
                    <a:pt x="61" y="59"/>
                  </a:cubicBezTo>
                  <a:cubicBezTo>
                    <a:pt x="61" y="50"/>
                    <a:pt x="71" y="39"/>
                    <a:pt x="71" y="29"/>
                  </a:cubicBezTo>
                  <a:cubicBezTo>
                    <a:pt x="71" y="29"/>
                    <a:pt x="61" y="19"/>
                    <a:pt x="61" y="9"/>
                  </a:cubicBezTo>
                  <a:cubicBezTo>
                    <a:pt x="51" y="4"/>
                    <a:pt x="41"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6812562" y="2048254"/>
              <a:ext cx="121998" cy="122691"/>
            </a:xfrm>
            <a:custGeom>
              <a:avLst/>
              <a:gdLst/>
              <a:ahLst/>
              <a:cxnLst/>
              <a:rect l="l" t="t" r="r" b="b"/>
              <a:pathLst>
                <a:path w="704" h="708" extrusionOk="0">
                  <a:moveTo>
                    <a:pt x="664" y="0"/>
                  </a:moveTo>
                  <a:cubicBezTo>
                    <a:pt x="655" y="0"/>
                    <a:pt x="648" y="5"/>
                    <a:pt x="643" y="15"/>
                  </a:cubicBezTo>
                  <a:cubicBezTo>
                    <a:pt x="632" y="15"/>
                    <a:pt x="632" y="26"/>
                    <a:pt x="632" y="36"/>
                  </a:cubicBezTo>
                  <a:cubicBezTo>
                    <a:pt x="632" y="46"/>
                    <a:pt x="632" y="56"/>
                    <a:pt x="643" y="56"/>
                  </a:cubicBezTo>
                  <a:cubicBezTo>
                    <a:pt x="652" y="67"/>
                    <a:pt x="663" y="67"/>
                    <a:pt x="663" y="67"/>
                  </a:cubicBezTo>
                  <a:cubicBezTo>
                    <a:pt x="673" y="67"/>
                    <a:pt x="683" y="67"/>
                    <a:pt x="693" y="56"/>
                  </a:cubicBezTo>
                  <a:cubicBezTo>
                    <a:pt x="693" y="56"/>
                    <a:pt x="704" y="46"/>
                    <a:pt x="704" y="36"/>
                  </a:cubicBezTo>
                  <a:cubicBezTo>
                    <a:pt x="704" y="26"/>
                    <a:pt x="693" y="15"/>
                    <a:pt x="693" y="15"/>
                  </a:cubicBezTo>
                  <a:cubicBezTo>
                    <a:pt x="683" y="5"/>
                    <a:pt x="673" y="0"/>
                    <a:pt x="664" y="0"/>
                  </a:cubicBezTo>
                  <a:close/>
                  <a:moveTo>
                    <a:pt x="349" y="316"/>
                  </a:moveTo>
                  <a:cubicBezTo>
                    <a:pt x="340" y="316"/>
                    <a:pt x="332" y="321"/>
                    <a:pt x="327" y="331"/>
                  </a:cubicBezTo>
                  <a:cubicBezTo>
                    <a:pt x="317" y="331"/>
                    <a:pt x="317" y="341"/>
                    <a:pt x="317" y="352"/>
                  </a:cubicBezTo>
                  <a:cubicBezTo>
                    <a:pt x="317" y="362"/>
                    <a:pt x="317" y="372"/>
                    <a:pt x="327" y="372"/>
                  </a:cubicBezTo>
                  <a:cubicBezTo>
                    <a:pt x="337" y="382"/>
                    <a:pt x="337" y="382"/>
                    <a:pt x="347" y="382"/>
                  </a:cubicBezTo>
                  <a:cubicBezTo>
                    <a:pt x="357" y="382"/>
                    <a:pt x="367" y="382"/>
                    <a:pt x="378" y="372"/>
                  </a:cubicBezTo>
                  <a:cubicBezTo>
                    <a:pt x="378" y="372"/>
                    <a:pt x="388" y="362"/>
                    <a:pt x="388" y="352"/>
                  </a:cubicBezTo>
                  <a:cubicBezTo>
                    <a:pt x="388" y="341"/>
                    <a:pt x="378" y="331"/>
                    <a:pt x="378" y="331"/>
                  </a:cubicBezTo>
                  <a:cubicBezTo>
                    <a:pt x="368" y="321"/>
                    <a:pt x="357" y="316"/>
                    <a:pt x="349" y="316"/>
                  </a:cubicBezTo>
                  <a:close/>
                  <a:moveTo>
                    <a:pt x="32" y="639"/>
                  </a:moveTo>
                  <a:cubicBezTo>
                    <a:pt x="24" y="639"/>
                    <a:pt x="16" y="642"/>
                    <a:pt x="11" y="647"/>
                  </a:cubicBezTo>
                  <a:cubicBezTo>
                    <a:pt x="1" y="657"/>
                    <a:pt x="1" y="678"/>
                    <a:pt x="11" y="698"/>
                  </a:cubicBezTo>
                  <a:cubicBezTo>
                    <a:pt x="21" y="698"/>
                    <a:pt x="32" y="708"/>
                    <a:pt x="32" y="708"/>
                  </a:cubicBezTo>
                  <a:cubicBezTo>
                    <a:pt x="41" y="708"/>
                    <a:pt x="52" y="698"/>
                    <a:pt x="62" y="698"/>
                  </a:cubicBezTo>
                  <a:cubicBezTo>
                    <a:pt x="72" y="678"/>
                    <a:pt x="72" y="657"/>
                    <a:pt x="62" y="647"/>
                  </a:cubicBezTo>
                  <a:cubicBezTo>
                    <a:pt x="52" y="642"/>
                    <a:pt x="41" y="639"/>
                    <a:pt x="32" y="6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6976846" y="1993146"/>
              <a:ext cx="12477" cy="11957"/>
            </a:xfrm>
            <a:custGeom>
              <a:avLst/>
              <a:gdLst/>
              <a:ahLst/>
              <a:cxnLst/>
              <a:rect l="l" t="t" r="r" b="b"/>
              <a:pathLst>
                <a:path w="72" h="69" extrusionOk="0">
                  <a:moveTo>
                    <a:pt x="36" y="0"/>
                  </a:moveTo>
                  <a:cubicBezTo>
                    <a:pt x="25" y="0"/>
                    <a:pt x="15" y="3"/>
                    <a:pt x="10" y="7"/>
                  </a:cubicBezTo>
                  <a:cubicBezTo>
                    <a:pt x="0" y="18"/>
                    <a:pt x="0" y="28"/>
                    <a:pt x="0" y="38"/>
                  </a:cubicBezTo>
                  <a:lnTo>
                    <a:pt x="0" y="48"/>
                  </a:lnTo>
                  <a:cubicBezTo>
                    <a:pt x="10" y="48"/>
                    <a:pt x="10" y="59"/>
                    <a:pt x="10" y="59"/>
                  </a:cubicBezTo>
                  <a:cubicBezTo>
                    <a:pt x="21" y="69"/>
                    <a:pt x="30" y="69"/>
                    <a:pt x="30" y="69"/>
                  </a:cubicBezTo>
                  <a:cubicBezTo>
                    <a:pt x="41" y="69"/>
                    <a:pt x="51" y="69"/>
                    <a:pt x="61" y="59"/>
                  </a:cubicBezTo>
                  <a:cubicBezTo>
                    <a:pt x="61" y="48"/>
                    <a:pt x="71" y="48"/>
                    <a:pt x="71" y="38"/>
                  </a:cubicBezTo>
                  <a:cubicBezTo>
                    <a:pt x="71" y="28"/>
                    <a:pt x="61" y="18"/>
                    <a:pt x="61" y="7"/>
                  </a:cubicBezTo>
                  <a:cubicBezTo>
                    <a:pt x="56" y="3"/>
                    <a:pt x="46"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a:off x="6389031" y="1914991"/>
              <a:ext cx="750357" cy="393721"/>
            </a:xfrm>
            <a:custGeom>
              <a:avLst/>
              <a:gdLst/>
              <a:ahLst/>
              <a:cxnLst/>
              <a:rect l="l" t="t" r="r" b="b"/>
              <a:pathLst>
                <a:path w="4330" h="2272" extrusionOk="0">
                  <a:moveTo>
                    <a:pt x="92" y="1"/>
                  </a:moveTo>
                  <a:lnTo>
                    <a:pt x="0" y="92"/>
                  </a:lnTo>
                  <a:lnTo>
                    <a:pt x="2159" y="2271"/>
                  </a:lnTo>
                  <a:lnTo>
                    <a:pt x="4329" y="92"/>
                  </a:lnTo>
                  <a:lnTo>
                    <a:pt x="4237" y="1"/>
                  </a:lnTo>
                  <a:lnTo>
                    <a:pt x="2159" y="2078"/>
                  </a:lnTo>
                  <a:lnTo>
                    <a:pt x="92"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a:off x="6586760" y="1957274"/>
              <a:ext cx="352997" cy="194434"/>
            </a:xfrm>
            <a:custGeom>
              <a:avLst/>
              <a:gdLst/>
              <a:ahLst/>
              <a:cxnLst/>
              <a:rect l="l" t="t" r="r" b="b"/>
              <a:pathLst>
                <a:path w="2037" h="1122" extrusionOk="0">
                  <a:moveTo>
                    <a:pt x="102" y="1"/>
                  </a:moveTo>
                  <a:lnTo>
                    <a:pt x="0" y="103"/>
                  </a:lnTo>
                  <a:lnTo>
                    <a:pt x="1018" y="1121"/>
                  </a:lnTo>
                  <a:lnTo>
                    <a:pt x="2037" y="103"/>
                  </a:lnTo>
                  <a:lnTo>
                    <a:pt x="1946" y="1"/>
                  </a:lnTo>
                  <a:lnTo>
                    <a:pt x="1018" y="927"/>
                  </a:lnTo>
                  <a:lnTo>
                    <a:pt x="1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6916712" y="2012035"/>
              <a:ext cx="372579" cy="298410"/>
            </a:xfrm>
            <a:custGeom>
              <a:avLst/>
              <a:gdLst/>
              <a:ahLst/>
              <a:cxnLst/>
              <a:rect l="l" t="t" r="r" b="b"/>
              <a:pathLst>
                <a:path w="2150" h="1722" extrusionOk="0">
                  <a:moveTo>
                    <a:pt x="2149" y="0"/>
                  </a:moveTo>
                  <a:cubicBezTo>
                    <a:pt x="1579" y="122"/>
                    <a:pt x="1049" y="418"/>
                    <a:pt x="622" y="856"/>
                  </a:cubicBezTo>
                  <a:cubicBezTo>
                    <a:pt x="357" y="1111"/>
                    <a:pt x="153" y="1406"/>
                    <a:pt x="1" y="1722"/>
                  </a:cubicBezTo>
                  <a:cubicBezTo>
                    <a:pt x="31" y="1722"/>
                    <a:pt x="51" y="1711"/>
                    <a:pt x="82" y="1701"/>
                  </a:cubicBezTo>
                  <a:cubicBezTo>
                    <a:pt x="103" y="1691"/>
                    <a:pt x="133" y="1681"/>
                    <a:pt x="164" y="1671"/>
                  </a:cubicBezTo>
                  <a:cubicBezTo>
                    <a:pt x="306" y="1406"/>
                    <a:pt x="490" y="1161"/>
                    <a:pt x="714" y="937"/>
                  </a:cubicBezTo>
                  <a:cubicBezTo>
                    <a:pt x="1090" y="561"/>
                    <a:pt x="1559" y="285"/>
                    <a:pt x="2048" y="153"/>
                  </a:cubicBezTo>
                  <a:cubicBezTo>
                    <a:pt x="2088" y="102"/>
                    <a:pt x="2119" y="52"/>
                    <a:pt x="214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6295452" y="2027978"/>
              <a:ext cx="314353" cy="282467"/>
            </a:xfrm>
            <a:custGeom>
              <a:avLst/>
              <a:gdLst/>
              <a:ahLst/>
              <a:cxnLst/>
              <a:rect l="l" t="t" r="r" b="b"/>
              <a:pathLst>
                <a:path w="1814" h="1630" extrusionOk="0">
                  <a:moveTo>
                    <a:pt x="1" y="0"/>
                  </a:moveTo>
                  <a:cubicBezTo>
                    <a:pt x="21" y="51"/>
                    <a:pt x="52" y="112"/>
                    <a:pt x="82" y="163"/>
                  </a:cubicBezTo>
                  <a:cubicBezTo>
                    <a:pt x="459" y="316"/>
                    <a:pt x="805" y="550"/>
                    <a:pt x="1111" y="845"/>
                  </a:cubicBezTo>
                  <a:cubicBezTo>
                    <a:pt x="1325" y="1069"/>
                    <a:pt x="1508" y="1314"/>
                    <a:pt x="1651" y="1569"/>
                  </a:cubicBezTo>
                  <a:cubicBezTo>
                    <a:pt x="1681" y="1589"/>
                    <a:pt x="1712" y="1599"/>
                    <a:pt x="1742" y="1609"/>
                  </a:cubicBezTo>
                  <a:cubicBezTo>
                    <a:pt x="1773" y="1609"/>
                    <a:pt x="1793" y="1619"/>
                    <a:pt x="1814" y="1630"/>
                  </a:cubicBezTo>
                  <a:cubicBezTo>
                    <a:pt x="1661" y="1314"/>
                    <a:pt x="1457" y="1019"/>
                    <a:pt x="1203" y="764"/>
                  </a:cubicBezTo>
                  <a:cubicBezTo>
                    <a:pt x="846" y="417"/>
                    <a:pt x="439" y="153"/>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6237225" y="1690748"/>
              <a:ext cx="1124495" cy="333761"/>
            </a:xfrm>
            <a:custGeom>
              <a:avLst/>
              <a:gdLst/>
              <a:ahLst/>
              <a:cxnLst/>
              <a:rect l="l" t="t" r="r" b="b"/>
              <a:pathLst>
                <a:path w="6489" h="1926" extrusionOk="0">
                  <a:moveTo>
                    <a:pt x="2842" y="1"/>
                  </a:moveTo>
                  <a:cubicBezTo>
                    <a:pt x="1274" y="1"/>
                    <a:pt x="0" y="428"/>
                    <a:pt x="0" y="958"/>
                  </a:cubicBezTo>
                  <a:cubicBezTo>
                    <a:pt x="0" y="1498"/>
                    <a:pt x="1274" y="1926"/>
                    <a:pt x="2842" y="1926"/>
                  </a:cubicBezTo>
                  <a:cubicBezTo>
                    <a:pt x="5744" y="1926"/>
                    <a:pt x="6488" y="958"/>
                    <a:pt x="6488" y="958"/>
                  </a:cubicBezTo>
                  <a:cubicBezTo>
                    <a:pt x="6488" y="958"/>
                    <a:pt x="5683" y="1"/>
                    <a:pt x="2842" y="1"/>
                  </a:cubicBezTo>
                  <a:close/>
                </a:path>
              </a:pathLst>
            </a:custGeom>
            <a:solidFill>
              <a:srgbClr val="561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p:cNvSpPr/>
            <p:nvPr/>
          </p:nvSpPr>
          <p:spPr>
            <a:xfrm>
              <a:off x="6237225" y="1690748"/>
              <a:ext cx="1124495" cy="233252"/>
            </a:xfrm>
            <a:custGeom>
              <a:avLst/>
              <a:gdLst/>
              <a:ahLst/>
              <a:cxnLst/>
              <a:rect l="l" t="t" r="r" b="b"/>
              <a:pathLst>
                <a:path w="6489" h="1346" extrusionOk="0">
                  <a:moveTo>
                    <a:pt x="2842" y="1"/>
                  </a:moveTo>
                  <a:cubicBezTo>
                    <a:pt x="1274" y="1"/>
                    <a:pt x="0" y="428"/>
                    <a:pt x="0" y="958"/>
                  </a:cubicBezTo>
                  <a:cubicBezTo>
                    <a:pt x="0" y="1101"/>
                    <a:pt x="93" y="1223"/>
                    <a:pt x="235" y="1345"/>
                  </a:cubicBezTo>
                  <a:cubicBezTo>
                    <a:pt x="673" y="999"/>
                    <a:pt x="1681" y="765"/>
                    <a:pt x="2842" y="765"/>
                  </a:cubicBezTo>
                  <a:cubicBezTo>
                    <a:pt x="4472" y="765"/>
                    <a:pt x="5429" y="1080"/>
                    <a:pt x="5959" y="1345"/>
                  </a:cubicBezTo>
                  <a:cubicBezTo>
                    <a:pt x="6356" y="1141"/>
                    <a:pt x="6488" y="958"/>
                    <a:pt x="6488" y="958"/>
                  </a:cubicBezTo>
                  <a:cubicBezTo>
                    <a:pt x="6488" y="958"/>
                    <a:pt x="5683" y="1"/>
                    <a:pt x="2842" y="1"/>
                  </a:cubicBezTo>
                  <a:close/>
                </a:path>
              </a:pathLst>
            </a:custGeom>
            <a:solidFill>
              <a:srgbClr val="6C1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p:cNvSpPr/>
            <p:nvPr/>
          </p:nvSpPr>
          <p:spPr>
            <a:xfrm>
              <a:off x="6237225" y="1690748"/>
              <a:ext cx="1124495" cy="333761"/>
            </a:xfrm>
            <a:custGeom>
              <a:avLst/>
              <a:gdLst/>
              <a:ahLst/>
              <a:cxnLst/>
              <a:rect l="l" t="t" r="r" b="b"/>
              <a:pathLst>
                <a:path w="6489" h="1926" extrusionOk="0">
                  <a:moveTo>
                    <a:pt x="2842" y="469"/>
                  </a:moveTo>
                  <a:cubicBezTo>
                    <a:pt x="4309" y="469"/>
                    <a:pt x="5185" y="745"/>
                    <a:pt x="5663" y="969"/>
                  </a:cubicBezTo>
                  <a:cubicBezTo>
                    <a:pt x="5195" y="1193"/>
                    <a:pt x="4329" y="1457"/>
                    <a:pt x="2842" y="1457"/>
                  </a:cubicBezTo>
                  <a:cubicBezTo>
                    <a:pt x="1508" y="1457"/>
                    <a:pt x="713" y="1141"/>
                    <a:pt x="510" y="958"/>
                  </a:cubicBezTo>
                  <a:cubicBezTo>
                    <a:pt x="713" y="785"/>
                    <a:pt x="1508" y="469"/>
                    <a:pt x="2842" y="469"/>
                  </a:cubicBezTo>
                  <a:close/>
                  <a:moveTo>
                    <a:pt x="2842" y="1"/>
                  </a:moveTo>
                  <a:cubicBezTo>
                    <a:pt x="1274" y="1"/>
                    <a:pt x="0" y="428"/>
                    <a:pt x="0" y="958"/>
                  </a:cubicBezTo>
                  <a:cubicBezTo>
                    <a:pt x="0" y="1498"/>
                    <a:pt x="1274" y="1926"/>
                    <a:pt x="2842" y="1926"/>
                  </a:cubicBezTo>
                  <a:cubicBezTo>
                    <a:pt x="5744" y="1926"/>
                    <a:pt x="6488" y="958"/>
                    <a:pt x="6488" y="958"/>
                  </a:cubicBezTo>
                  <a:cubicBezTo>
                    <a:pt x="6488" y="958"/>
                    <a:pt x="5683" y="1"/>
                    <a:pt x="2842"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a:off x="7179600" y="1297197"/>
              <a:ext cx="356809" cy="559735"/>
            </a:xfrm>
            <a:custGeom>
              <a:avLst/>
              <a:gdLst/>
              <a:ahLst/>
              <a:cxnLst/>
              <a:rect l="l" t="t" r="r" b="b"/>
              <a:pathLst>
                <a:path w="2059" h="3230" extrusionOk="0">
                  <a:moveTo>
                    <a:pt x="602" y="1"/>
                  </a:moveTo>
                  <a:lnTo>
                    <a:pt x="602" y="1"/>
                  </a:lnTo>
                  <a:cubicBezTo>
                    <a:pt x="368" y="113"/>
                    <a:pt x="164" y="307"/>
                    <a:pt x="73" y="581"/>
                  </a:cubicBezTo>
                  <a:cubicBezTo>
                    <a:pt x="21" y="703"/>
                    <a:pt x="1" y="836"/>
                    <a:pt x="32" y="968"/>
                  </a:cubicBezTo>
                  <a:cubicBezTo>
                    <a:pt x="73" y="1142"/>
                    <a:pt x="195" y="1284"/>
                    <a:pt x="317" y="1386"/>
                  </a:cubicBezTo>
                  <a:cubicBezTo>
                    <a:pt x="449" y="1498"/>
                    <a:pt x="592" y="1579"/>
                    <a:pt x="704" y="1712"/>
                  </a:cubicBezTo>
                  <a:cubicBezTo>
                    <a:pt x="989" y="2038"/>
                    <a:pt x="1050" y="2771"/>
                    <a:pt x="1050" y="3229"/>
                  </a:cubicBezTo>
                  <a:cubicBezTo>
                    <a:pt x="1437" y="3066"/>
                    <a:pt x="2058" y="2190"/>
                    <a:pt x="1763" y="1447"/>
                  </a:cubicBezTo>
                  <a:cubicBezTo>
                    <a:pt x="1630" y="1090"/>
                    <a:pt x="449" y="479"/>
                    <a:pt x="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p:cNvSpPr/>
            <p:nvPr/>
          </p:nvSpPr>
          <p:spPr>
            <a:xfrm>
              <a:off x="7236094" y="1450736"/>
              <a:ext cx="236718" cy="323191"/>
            </a:xfrm>
            <a:custGeom>
              <a:avLst/>
              <a:gdLst/>
              <a:ahLst/>
              <a:cxnLst/>
              <a:rect l="l" t="t" r="r" b="b"/>
              <a:pathLst>
                <a:path w="1366" h="1865" extrusionOk="0">
                  <a:moveTo>
                    <a:pt x="286" y="1"/>
                  </a:moveTo>
                  <a:cubicBezTo>
                    <a:pt x="286" y="1"/>
                    <a:pt x="1" y="388"/>
                    <a:pt x="602" y="734"/>
                  </a:cubicBezTo>
                  <a:cubicBezTo>
                    <a:pt x="1091" y="1009"/>
                    <a:pt x="928" y="1865"/>
                    <a:pt x="928" y="1865"/>
                  </a:cubicBezTo>
                  <a:cubicBezTo>
                    <a:pt x="928" y="1865"/>
                    <a:pt x="1366" y="1457"/>
                    <a:pt x="1243" y="907"/>
                  </a:cubicBezTo>
                  <a:cubicBezTo>
                    <a:pt x="1162" y="561"/>
                    <a:pt x="408" y="398"/>
                    <a:pt x="286" y="1"/>
                  </a:cubicBezTo>
                  <a:close/>
                </a:path>
              </a:pathLst>
            </a:custGeom>
            <a:solidFill>
              <a:srgbClr val="F6E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a:off x="7246665" y="1846713"/>
              <a:ext cx="23221" cy="24261"/>
            </a:xfrm>
            <a:custGeom>
              <a:avLst/>
              <a:gdLst/>
              <a:ahLst/>
              <a:cxnLst/>
              <a:rect l="l" t="t" r="r" b="b"/>
              <a:pathLst>
                <a:path w="134" h="140" extrusionOk="0">
                  <a:moveTo>
                    <a:pt x="63" y="1"/>
                  </a:moveTo>
                  <a:cubicBezTo>
                    <a:pt x="49" y="1"/>
                    <a:pt x="33" y="5"/>
                    <a:pt x="21" y="17"/>
                  </a:cubicBezTo>
                  <a:cubicBezTo>
                    <a:pt x="12" y="38"/>
                    <a:pt x="1" y="48"/>
                    <a:pt x="1" y="69"/>
                  </a:cubicBezTo>
                  <a:cubicBezTo>
                    <a:pt x="1" y="89"/>
                    <a:pt x="12" y="99"/>
                    <a:pt x="21" y="119"/>
                  </a:cubicBezTo>
                  <a:cubicBezTo>
                    <a:pt x="32" y="130"/>
                    <a:pt x="52" y="140"/>
                    <a:pt x="73" y="140"/>
                  </a:cubicBezTo>
                  <a:cubicBezTo>
                    <a:pt x="82" y="140"/>
                    <a:pt x="93" y="130"/>
                    <a:pt x="93" y="130"/>
                  </a:cubicBezTo>
                  <a:cubicBezTo>
                    <a:pt x="103" y="130"/>
                    <a:pt x="113" y="119"/>
                    <a:pt x="123" y="119"/>
                  </a:cubicBezTo>
                  <a:cubicBezTo>
                    <a:pt x="134" y="99"/>
                    <a:pt x="134" y="89"/>
                    <a:pt x="134" y="69"/>
                  </a:cubicBezTo>
                  <a:cubicBezTo>
                    <a:pt x="134" y="48"/>
                    <a:pt x="134" y="38"/>
                    <a:pt x="123" y="17"/>
                  </a:cubicBezTo>
                  <a:cubicBezTo>
                    <a:pt x="113" y="17"/>
                    <a:pt x="103" y="8"/>
                    <a:pt x="93" y="8"/>
                  </a:cubicBezTo>
                  <a:cubicBezTo>
                    <a:pt x="84" y="3"/>
                    <a:pt x="74"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p:cNvSpPr/>
            <p:nvPr/>
          </p:nvSpPr>
          <p:spPr>
            <a:xfrm>
              <a:off x="6759708" y="1286800"/>
              <a:ext cx="430805" cy="490764"/>
            </a:xfrm>
            <a:custGeom>
              <a:avLst/>
              <a:gdLst/>
              <a:ahLst/>
              <a:cxnLst/>
              <a:rect l="l" t="t" r="r" b="b"/>
              <a:pathLst>
                <a:path w="2486" h="2832" extrusionOk="0">
                  <a:moveTo>
                    <a:pt x="66" y="1"/>
                  </a:moveTo>
                  <a:cubicBezTo>
                    <a:pt x="50" y="1"/>
                    <a:pt x="34" y="6"/>
                    <a:pt x="20" y="20"/>
                  </a:cubicBezTo>
                  <a:cubicBezTo>
                    <a:pt x="11" y="30"/>
                    <a:pt x="0" y="50"/>
                    <a:pt x="0" y="61"/>
                  </a:cubicBezTo>
                  <a:cubicBezTo>
                    <a:pt x="0" y="81"/>
                    <a:pt x="11" y="102"/>
                    <a:pt x="20" y="111"/>
                  </a:cubicBezTo>
                  <a:cubicBezTo>
                    <a:pt x="31" y="132"/>
                    <a:pt x="51" y="132"/>
                    <a:pt x="72" y="132"/>
                  </a:cubicBezTo>
                  <a:cubicBezTo>
                    <a:pt x="82" y="132"/>
                    <a:pt x="102" y="132"/>
                    <a:pt x="113" y="122"/>
                  </a:cubicBezTo>
                  <a:cubicBezTo>
                    <a:pt x="133" y="102"/>
                    <a:pt x="133" y="91"/>
                    <a:pt x="133" y="71"/>
                  </a:cubicBezTo>
                  <a:cubicBezTo>
                    <a:pt x="133" y="50"/>
                    <a:pt x="133" y="41"/>
                    <a:pt x="122" y="20"/>
                  </a:cubicBezTo>
                  <a:cubicBezTo>
                    <a:pt x="106" y="9"/>
                    <a:pt x="86" y="1"/>
                    <a:pt x="66" y="1"/>
                  </a:cubicBezTo>
                  <a:close/>
                  <a:moveTo>
                    <a:pt x="537" y="536"/>
                  </a:moveTo>
                  <a:cubicBezTo>
                    <a:pt x="522" y="536"/>
                    <a:pt x="509" y="541"/>
                    <a:pt x="500" y="550"/>
                  </a:cubicBezTo>
                  <a:cubicBezTo>
                    <a:pt x="479" y="570"/>
                    <a:pt x="469" y="591"/>
                    <a:pt x="469" y="600"/>
                  </a:cubicBezTo>
                  <a:cubicBezTo>
                    <a:pt x="469" y="621"/>
                    <a:pt x="479" y="641"/>
                    <a:pt x="489" y="652"/>
                  </a:cubicBezTo>
                  <a:cubicBezTo>
                    <a:pt x="500" y="661"/>
                    <a:pt x="520" y="672"/>
                    <a:pt x="540" y="672"/>
                  </a:cubicBezTo>
                  <a:cubicBezTo>
                    <a:pt x="550" y="672"/>
                    <a:pt x="570" y="672"/>
                    <a:pt x="581" y="661"/>
                  </a:cubicBezTo>
                  <a:cubicBezTo>
                    <a:pt x="601" y="641"/>
                    <a:pt x="601" y="631"/>
                    <a:pt x="611" y="611"/>
                  </a:cubicBezTo>
                  <a:cubicBezTo>
                    <a:pt x="611" y="591"/>
                    <a:pt x="601" y="570"/>
                    <a:pt x="591" y="560"/>
                  </a:cubicBezTo>
                  <a:cubicBezTo>
                    <a:pt x="574" y="543"/>
                    <a:pt x="554" y="536"/>
                    <a:pt x="537" y="536"/>
                  </a:cubicBezTo>
                  <a:close/>
                  <a:moveTo>
                    <a:pt x="1003" y="1075"/>
                  </a:moveTo>
                  <a:cubicBezTo>
                    <a:pt x="987" y="1075"/>
                    <a:pt x="971" y="1080"/>
                    <a:pt x="957" y="1089"/>
                  </a:cubicBezTo>
                  <a:cubicBezTo>
                    <a:pt x="948" y="1110"/>
                    <a:pt x="937" y="1120"/>
                    <a:pt x="937" y="1141"/>
                  </a:cubicBezTo>
                  <a:cubicBezTo>
                    <a:pt x="937" y="1161"/>
                    <a:pt x="948" y="1181"/>
                    <a:pt x="957" y="1191"/>
                  </a:cubicBezTo>
                  <a:cubicBezTo>
                    <a:pt x="968" y="1202"/>
                    <a:pt x="988" y="1211"/>
                    <a:pt x="1009" y="1211"/>
                  </a:cubicBezTo>
                  <a:cubicBezTo>
                    <a:pt x="1019" y="1211"/>
                    <a:pt x="1039" y="1211"/>
                    <a:pt x="1049" y="1191"/>
                  </a:cubicBezTo>
                  <a:cubicBezTo>
                    <a:pt x="1070" y="1181"/>
                    <a:pt x="1070" y="1161"/>
                    <a:pt x="1070" y="1150"/>
                  </a:cubicBezTo>
                  <a:cubicBezTo>
                    <a:pt x="1070" y="1130"/>
                    <a:pt x="1070" y="1110"/>
                    <a:pt x="1059" y="1100"/>
                  </a:cubicBezTo>
                  <a:cubicBezTo>
                    <a:pt x="1043" y="1083"/>
                    <a:pt x="1023" y="1075"/>
                    <a:pt x="1003" y="1075"/>
                  </a:cubicBezTo>
                  <a:close/>
                  <a:moveTo>
                    <a:pt x="1474" y="1615"/>
                  </a:moveTo>
                  <a:cubicBezTo>
                    <a:pt x="1459" y="1615"/>
                    <a:pt x="1446" y="1620"/>
                    <a:pt x="1436" y="1629"/>
                  </a:cubicBezTo>
                  <a:cubicBezTo>
                    <a:pt x="1416" y="1650"/>
                    <a:pt x="1406" y="1660"/>
                    <a:pt x="1406" y="1680"/>
                  </a:cubicBezTo>
                  <a:cubicBezTo>
                    <a:pt x="1406" y="1700"/>
                    <a:pt x="1416" y="1711"/>
                    <a:pt x="1426" y="1731"/>
                  </a:cubicBezTo>
                  <a:cubicBezTo>
                    <a:pt x="1436" y="1741"/>
                    <a:pt x="1457" y="1752"/>
                    <a:pt x="1477" y="1752"/>
                  </a:cubicBezTo>
                  <a:cubicBezTo>
                    <a:pt x="1487" y="1752"/>
                    <a:pt x="1507" y="1741"/>
                    <a:pt x="1518" y="1731"/>
                  </a:cubicBezTo>
                  <a:cubicBezTo>
                    <a:pt x="1538" y="1721"/>
                    <a:pt x="1538" y="1700"/>
                    <a:pt x="1548" y="1680"/>
                  </a:cubicBezTo>
                  <a:cubicBezTo>
                    <a:pt x="1548" y="1670"/>
                    <a:pt x="1538" y="1650"/>
                    <a:pt x="1528" y="1639"/>
                  </a:cubicBezTo>
                  <a:cubicBezTo>
                    <a:pt x="1511" y="1623"/>
                    <a:pt x="1491" y="1615"/>
                    <a:pt x="1474" y="1615"/>
                  </a:cubicBezTo>
                  <a:close/>
                  <a:moveTo>
                    <a:pt x="1940" y="2155"/>
                  </a:moveTo>
                  <a:cubicBezTo>
                    <a:pt x="1924" y="2155"/>
                    <a:pt x="1908" y="2160"/>
                    <a:pt x="1894" y="2169"/>
                  </a:cubicBezTo>
                  <a:cubicBezTo>
                    <a:pt x="1885" y="2179"/>
                    <a:pt x="1874" y="2200"/>
                    <a:pt x="1874" y="2220"/>
                  </a:cubicBezTo>
                  <a:cubicBezTo>
                    <a:pt x="1874" y="2240"/>
                    <a:pt x="1885" y="2250"/>
                    <a:pt x="1894" y="2261"/>
                  </a:cubicBezTo>
                  <a:cubicBezTo>
                    <a:pt x="1905" y="2281"/>
                    <a:pt x="1925" y="2291"/>
                    <a:pt x="1946" y="2291"/>
                  </a:cubicBezTo>
                  <a:cubicBezTo>
                    <a:pt x="1955" y="2291"/>
                    <a:pt x="1976" y="2281"/>
                    <a:pt x="1986" y="2271"/>
                  </a:cubicBezTo>
                  <a:cubicBezTo>
                    <a:pt x="2007" y="2261"/>
                    <a:pt x="2007" y="2240"/>
                    <a:pt x="2007" y="2220"/>
                  </a:cubicBezTo>
                  <a:cubicBezTo>
                    <a:pt x="2007" y="2209"/>
                    <a:pt x="2007" y="2189"/>
                    <a:pt x="1996" y="2179"/>
                  </a:cubicBezTo>
                  <a:cubicBezTo>
                    <a:pt x="1980" y="2162"/>
                    <a:pt x="1960" y="2155"/>
                    <a:pt x="1940" y="2155"/>
                  </a:cubicBezTo>
                  <a:close/>
                  <a:moveTo>
                    <a:pt x="2414" y="2695"/>
                  </a:moveTo>
                  <a:cubicBezTo>
                    <a:pt x="2398" y="2695"/>
                    <a:pt x="2383" y="2700"/>
                    <a:pt x="2373" y="2709"/>
                  </a:cubicBezTo>
                  <a:cubicBezTo>
                    <a:pt x="2342" y="2729"/>
                    <a:pt x="2333" y="2780"/>
                    <a:pt x="2363" y="2800"/>
                  </a:cubicBezTo>
                  <a:cubicBezTo>
                    <a:pt x="2373" y="2821"/>
                    <a:pt x="2394" y="2831"/>
                    <a:pt x="2414" y="2831"/>
                  </a:cubicBezTo>
                  <a:cubicBezTo>
                    <a:pt x="2424" y="2831"/>
                    <a:pt x="2444" y="2821"/>
                    <a:pt x="2455" y="2811"/>
                  </a:cubicBezTo>
                  <a:cubicBezTo>
                    <a:pt x="2485" y="2790"/>
                    <a:pt x="2485" y="2739"/>
                    <a:pt x="2465" y="2719"/>
                  </a:cubicBezTo>
                  <a:cubicBezTo>
                    <a:pt x="2454" y="2702"/>
                    <a:pt x="2433" y="2695"/>
                    <a:pt x="2414" y="26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a:off x="6759708" y="1287493"/>
              <a:ext cx="23048" cy="22181"/>
            </a:xfrm>
            <a:custGeom>
              <a:avLst/>
              <a:gdLst/>
              <a:ahLst/>
              <a:cxnLst/>
              <a:rect l="l" t="t" r="r" b="b"/>
              <a:pathLst>
                <a:path w="133" h="128" extrusionOk="0">
                  <a:moveTo>
                    <a:pt x="70" y="1"/>
                  </a:moveTo>
                  <a:cubicBezTo>
                    <a:pt x="54" y="1"/>
                    <a:pt x="36" y="6"/>
                    <a:pt x="20" y="16"/>
                  </a:cubicBezTo>
                  <a:cubicBezTo>
                    <a:pt x="11" y="26"/>
                    <a:pt x="0" y="46"/>
                    <a:pt x="0" y="67"/>
                  </a:cubicBezTo>
                  <a:cubicBezTo>
                    <a:pt x="0" y="77"/>
                    <a:pt x="11" y="98"/>
                    <a:pt x="20" y="107"/>
                  </a:cubicBezTo>
                  <a:cubicBezTo>
                    <a:pt x="31" y="128"/>
                    <a:pt x="51" y="128"/>
                    <a:pt x="72" y="128"/>
                  </a:cubicBezTo>
                  <a:lnTo>
                    <a:pt x="92" y="128"/>
                  </a:lnTo>
                  <a:cubicBezTo>
                    <a:pt x="102" y="118"/>
                    <a:pt x="113" y="118"/>
                    <a:pt x="113" y="107"/>
                  </a:cubicBezTo>
                  <a:cubicBezTo>
                    <a:pt x="133" y="98"/>
                    <a:pt x="133" y="77"/>
                    <a:pt x="133" y="67"/>
                  </a:cubicBezTo>
                  <a:cubicBezTo>
                    <a:pt x="133" y="46"/>
                    <a:pt x="133" y="26"/>
                    <a:pt x="113" y="16"/>
                  </a:cubicBezTo>
                  <a:cubicBezTo>
                    <a:pt x="102" y="6"/>
                    <a:pt x="87"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9"/>
            <p:cNvSpPr/>
            <p:nvPr/>
          </p:nvSpPr>
          <p:spPr>
            <a:xfrm>
              <a:off x="6353679" y="1379512"/>
              <a:ext cx="349704" cy="398053"/>
            </a:xfrm>
            <a:custGeom>
              <a:avLst/>
              <a:gdLst/>
              <a:ahLst/>
              <a:cxnLst/>
              <a:rect l="l" t="t" r="r" b="b"/>
              <a:pathLst>
                <a:path w="2018" h="2297" extrusionOk="0">
                  <a:moveTo>
                    <a:pt x="1942" y="1"/>
                  </a:moveTo>
                  <a:cubicBezTo>
                    <a:pt x="1923" y="1"/>
                    <a:pt x="1906" y="8"/>
                    <a:pt x="1895" y="25"/>
                  </a:cubicBezTo>
                  <a:cubicBezTo>
                    <a:pt x="1875" y="56"/>
                    <a:pt x="1875" y="96"/>
                    <a:pt x="1906" y="126"/>
                  </a:cubicBezTo>
                  <a:cubicBezTo>
                    <a:pt x="1915" y="137"/>
                    <a:pt x="1926" y="137"/>
                    <a:pt x="1946" y="137"/>
                  </a:cubicBezTo>
                  <a:cubicBezTo>
                    <a:pt x="1967" y="137"/>
                    <a:pt x="1976" y="126"/>
                    <a:pt x="1997" y="117"/>
                  </a:cubicBezTo>
                  <a:cubicBezTo>
                    <a:pt x="2017" y="86"/>
                    <a:pt x="2017" y="45"/>
                    <a:pt x="1987" y="15"/>
                  </a:cubicBezTo>
                  <a:cubicBezTo>
                    <a:pt x="1973" y="6"/>
                    <a:pt x="1957" y="1"/>
                    <a:pt x="1942" y="1"/>
                  </a:cubicBezTo>
                  <a:close/>
                  <a:moveTo>
                    <a:pt x="1474" y="540"/>
                  </a:moveTo>
                  <a:cubicBezTo>
                    <a:pt x="1455" y="540"/>
                    <a:pt x="1438" y="548"/>
                    <a:pt x="1426" y="565"/>
                  </a:cubicBezTo>
                  <a:cubicBezTo>
                    <a:pt x="1417" y="575"/>
                    <a:pt x="1406" y="595"/>
                    <a:pt x="1406" y="615"/>
                  </a:cubicBezTo>
                  <a:cubicBezTo>
                    <a:pt x="1406" y="626"/>
                    <a:pt x="1417" y="646"/>
                    <a:pt x="1426" y="656"/>
                  </a:cubicBezTo>
                  <a:cubicBezTo>
                    <a:pt x="1447" y="667"/>
                    <a:pt x="1457" y="676"/>
                    <a:pt x="1478" y="676"/>
                  </a:cubicBezTo>
                  <a:cubicBezTo>
                    <a:pt x="1498" y="676"/>
                    <a:pt x="1519" y="667"/>
                    <a:pt x="1528" y="656"/>
                  </a:cubicBezTo>
                  <a:cubicBezTo>
                    <a:pt x="1539" y="646"/>
                    <a:pt x="1539" y="626"/>
                    <a:pt x="1539" y="606"/>
                  </a:cubicBezTo>
                  <a:cubicBezTo>
                    <a:pt x="1539" y="585"/>
                    <a:pt x="1539" y="575"/>
                    <a:pt x="1519" y="554"/>
                  </a:cubicBezTo>
                  <a:cubicBezTo>
                    <a:pt x="1505" y="545"/>
                    <a:pt x="1489" y="540"/>
                    <a:pt x="1474" y="540"/>
                  </a:cubicBezTo>
                  <a:close/>
                  <a:moveTo>
                    <a:pt x="1005" y="1080"/>
                  </a:moveTo>
                  <a:cubicBezTo>
                    <a:pt x="986" y="1080"/>
                    <a:pt x="969" y="1088"/>
                    <a:pt x="958" y="1104"/>
                  </a:cubicBezTo>
                  <a:cubicBezTo>
                    <a:pt x="948" y="1115"/>
                    <a:pt x="938" y="1135"/>
                    <a:pt x="938" y="1145"/>
                  </a:cubicBezTo>
                  <a:cubicBezTo>
                    <a:pt x="938" y="1165"/>
                    <a:pt x="948" y="1186"/>
                    <a:pt x="969" y="1196"/>
                  </a:cubicBezTo>
                  <a:cubicBezTo>
                    <a:pt x="978" y="1206"/>
                    <a:pt x="989" y="1217"/>
                    <a:pt x="1009" y="1217"/>
                  </a:cubicBezTo>
                  <a:cubicBezTo>
                    <a:pt x="1030" y="1217"/>
                    <a:pt x="1039" y="1206"/>
                    <a:pt x="1060" y="1196"/>
                  </a:cubicBezTo>
                  <a:cubicBezTo>
                    <a:pt x="1070" y="1176"/>
                    <a:pt x="1080" y="1165"/>
                    <a:pt x="1070" y="1145"/>
                  </a:cubicBezTo>
                  <a:cubicBezTo>
                    <a:pt x="1070" y="1125"/>
                    <a:pt x="1070" y="1115"/>
                    <a:pt x="1050" y="1094"/>
                  </a:cubicBezTo>
                  <a:cubicBezTo>
                    <a:pt x="1036" y="1085"/>
                    <a:pt x="1020" y="1080"/>
                    <a:pt x="1005" y="1080"/>
                  </a:cubicBezTo>
                  <a:close/>
                  <a:moveTo>
                    <a:pt x="537" y="1620"/>
                  </a:moveTo>
                  <a:cubicBezTo>
                    <a:pt x="518" y="1620"/>
                    <a:pt x="501" y="1627"/>
                    <a:pt x="490" y="1644"/>
                  </a:cubicBezTo>
                  <a:cubicBezTo>
                    <a:pt x="480" y="1654"/>
                    <a:pt x="469" y="1674"/>
                    <a:pt x="469" y="1685"/>
                  </a:cubicBezTo>
                  <a:cubicBezTo>
                    <a:pt x="469" y="1705"/>
                    <a:pt x="480" y="1726"/>
                    <a:pt x="490" y="1736"/>
                  </a:cubicBezTo>
                  <a:cubicBezTo>
                    <a:pt x="510" y="1746"/>
                    <a:pt x="520" y="1756"/>
                    <a:pt x="541" y="1756"/>
                  </a:cubicBezTo>
                  <a:cubicBezTo>
                    <a:pt x="561" y="1756"/>
                    <a:pt x="582" y="1746"/>
                    <a:pt x="591" y="1726"/>
                  </a:cubicBezTo>
                  <a:cubicBezTo>
                    <a:pt x="602" y="1715"/>
                    <a:pt x="602" y="1705"/>
                    <a:pt x="602" y="1685"/>
                  </a:cubicBezTo>
                  <a:cubicBezTo>
                    <a:pt x="602" y="1665"/>
                    <a:pt x="602" y="1654"/>
                    <a:pt x="582" y="1634"/>
                  </a:cubicBezTo>
                  <a:cubicBezTo>
                    <a:pt x="568" y="1625"/>
                    <a:pt x="552" y="1620"/>
                    <a:pt x="537" y="1620"/>
                  </a:cubicBezTo>
                  <a:close/>
                  <a:moveTo>
                    <a:pt x="68" y="2160"/>
                  </a:moveTo>
                  <a:cubicBezTo>
                    <a:pt x="50" y="2160"/>
                    <a:pt x="32" y="2167"/>
                    <a:pt x="21" y="2184"/>
                  </a:cubicBezTo>
                  <a:cubicBezTo>
                    <a:pt x="11" y="2194"/>
                    <a:pt x="1" y="2215"/>
                    <a:pt x="1" y="2224"/>
                  </a:cubicBezTo>
                  <a:cubicBezTo>
                    <a:pt x="1" y="2245"/>
                    <a:pt x="11" y="2265"/>
                    <a:pt x="21" y="2276"/>
                  </a:cubicBezTo>
                  <a:cubicBezTo>
                    <a:pt x="41" y="2286"/>
                    <a:pt x="52" y="2296"/>
                    <a:pt x="72" y="2296"/>
                  </a:cubicBezTo>
                  <a:cubicBezTo>
                    <a:pt x="93" y="2296"/>
                    <a:pt x="113" y="2286"/>
                    <a:pt x="123" y="2265"/>
                  </a:cubicBezTo>
                  <a:cubicBezTo>
                    <a:pt x="133" y="2255"/>
                    <a:pt x="133" y="2235"/>
                    <a:pt x="133" y="2224"/>
                  </a:cubicBezTo>
                  <a:cubicBezTo>
                    <a:pt x="133" y="2204"/>
                    <a:pt x="133" y="2184"/>
                    <a:pt x="113" y="2174"/>
                  </a:cubicBezTo>
                  <a:cubicBezTo>
                    <a:pt x="99" y="2165"/>
                    <a:pt x="83" y="2160"/>
                    <a:pt x="68" y="21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9"/>
            <p:cNvSpPr/>
            <p:nvPr/>
          </p:nvSpPr>
          <p:spPr>
            <a:xfrm>
              <a:off x="6759708" y="352918"/>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39"/>
          <p:cNvSpPr/>
          <p:nvPr/>
        </p:nvSpPr>
        <p:spPr>
          <a:xfrm>
            <a:off x="6759708" y="-697857"/>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9"/>
          <p:cNvSpPr/>
          <p:nvPr/>
        </p:nvSpPr>
        <p:spPr>
          <a:xfrm>
            <a:off x="7818620" y="-697857"/>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Rectángulo redondeado 6">
            <a:extLst>
              <a:ext uri="{FF2B5EF4-FFF2-40B4-BE49-F238E27FC236}">
                <a16:creationId xmlns:a16="http://schemas.microsoft.com/office/drawing/2014/main" id="{C381843F-C721-4B87-AC24-C3E6863B242E}"/>
              </a:ext>
            </a:extLst>
          </p:cNvPr>
          <p:cNvSpPr/>
          <p:nvPr/>
        </p:nvSpPr>
        <p:spPr>
          <a:xfrm>
            <a:off x="270213" y="285944"/>
            <a:ext cx="4042143" cy="34580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latin typeface="Abel" panose="020B0604020202020204" charset="0"/>
            </a:endParaRPr>
          </a:p>
        </p:txBody>
      </p:sp>
      <p:sp>
        <p:nvSpPr>
          <p:cNvPr id="101" name="Google Shape;5429;p43">
            <a:extLst>
              <a:ext uri="{FF2B5EF4-FFF2-40B4-BE49-F238E27FC236}">
                <a16:creationId xmlns:a16="http://schemas.microsoft.com/office/drawing/2014/main" id="{745ED3EE-2459-488D-97F2-E34C0E8CD2E7}"/>
              </a:ext>
            </a:extLst>
          </p:cNvPr>
          <p:cNvSpPr txBox="1">
            <a:spLocks/>
          </p:cNvSpPr>
          <p:nvPr/>
        </p:nvSpPr>
        <p:spPr>
          <a:xfrm>
            <a:off x="459213" y="1642103"/>
            <a:ext cx="3687955" cy="8010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dk1"/>
              </a:buClr>
              <a:buSzPts val="2400"/>
              <a:buFont typeface="Tajawal"/>
              <a:buNone/>
              <a:defRPr sz="2400" b="0" i="0" u="none" strike="noStrike" cap="none">
                <a:solidFill>
                  <a:schemeClr val="dk1"/>
                </a:solidFill>
                <a:latin typeface="Tajawal"/>
                <a:ea typeface="Tajawal"/>
                <a:cs typeface="Tajawal"/>
                <a:sym typeface="Tajawal"/>
              </a:defRPr>
            </a:lvl1pPr>
            <a:lvl2pPr marL="914400" marR="0" lvl="1"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2pPr>
            <a:lvl3pPr marL="1371600" marR="0" lvl="2"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3pPr>
            <a:lvl4pPr marL="1828800" marR="0" lvl="3"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4pPr>
            <a:lvl5pPr marL="2286000" marR="0" lvl="4"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5pPr>
            <a:lvl6pPr marL="2743200" marR="0" lvl="5"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6pPr>
            <a:lvl7pPr marL="3200400" marR="0" lvl="6"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7pPr>
            <a:lvl8pPr marL="3657600" marR="0" lvl="7"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8pPr>
            <a:lvl9pPr marL="4114800" marR="0" lvl="8" indent="-330200" algn="l" rtl="0">
              <a:lnSpc>
                <a:spcPct val="100000"/>
              </a:lnSpc>
              <a:spcBef>
                <a:spcPts val="1600"/>
              </a:spcBef>
              <a:spcAft>
                <a:spcPts val="160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9pPr>
          </a:lstStyle>
          <a:p>
            <a:pPr marL="0" indent="0"/>
            <a:r>
              <a:rPr lang="es-MX" sz="1600" b="1" u="sng" dirty="0">
                <a:latin typeface="Abel" panose="020B0604020202020204" charset="0"/>
              </a:rPr>
              <a:t>MATEMÁTICAS Y SISTEMA DE CONTABILIDAD</a:t>
            </a:r>
          </a:p>
          <a:p>
            <a:pPr marL="0" indent="0"/>
            <a:endParaRPr lang="es-MX" sz="1600" b="1" u="sng" dirty="0">
              <a:latin typeface="Abel" panose="020B0604020202020204" charset="0"/>
            </a:endParaRPr>
          </a:p>
          <a:p>
            <a:pPr marL="0" indent="0"/>
            <a:r>
              <a:rPr lang="es-MX" sz="1600" dirty="0">
                <a:latin typeface="Abel" panose="020B0604020202020204" charset="0"/>
              </a:rPr>
              <a:t>Los incas dominaron las principales operaciones matemáticas y utilizaron un sistema numérico de tipo decimal, es decir, de diez en diez. Usaban quipus como sistema de contabilidad. Estos, consistían en un cordón central del cual pendían varias cuerdas de diferentes colores y tamaños en las que se hacían nudos para contabilizar diferentes cosas, como productos, tributos o población y para registrar asuntos importantes.</a:t>
            </a:r>
            <a:endParaRPr lang="es-ES" sz="1600" dirty="0">
              <a:solidFill>
                <a:schemeClr val="tx1"/>
              </a:solidFill>
              <a:latin typeface="Abel" panose="020B0604020202020204" charset="0"/>
            </a:endParaRPr>
          </a:p>
        </p:txBody>
      </p:sp>
      <p:pic>
        <p:nvPicPr>
          <p:cNvPr id="2050" name="Picture 2" descr="BBC Mundo: ¿Por qué seguimos sin descifrar por completo los misteriosos  quipus incas? | Noticias | Agencia Peruana de Noticias Andina">
            <a:extLst>
              <a:ext uri="{FF2B5EF4-FFF2-40B4-BE49-F238E27FC236}">
                <a16:creationId xmlns:a16="http://schemas.microsoft.com/office/drawing/2014/main" id="{4600BE4A-7623-4640-A8A5-2E701E08F2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4" t="3670" r="6096" b="2626"/>
          <a:stretch/>
        </p:blipFill>
        <p:spPr bwMode="auto">
          <a:xfrm>
            <a:off x="4343662" y="1500262"/>
            <a:ext cx="4572382" cy="339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5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000"/>
                                        <p:tgtEl>
                                          <p:spTgt spid="101"/>
                                        </p:tgtEl>
                                      </p:cBhvr>
                                    </p:animEffect>
                                    <p:anim calcmode="lin" valueType="num">
                                      <p:cBhvr>
                                        <p:cTn id="8" dur="2000" fill="hold"/>
                                        <p:tgtEl>
                                          <p:spTgt spid="101"/>
                                        </p:tgtEl>
                                        <p:attrNameLst>
                                          <p:attrName>ppt_w</p:attrName>
                                        </p:attrNameLst>
                                      </p:cBhvr>
                                      <p:tavLst>
                                        <p:tav tm="0" fmla="#ppt_w*sin(2.5*pi*$)">
                                          <p:val>
                                            <p:fltVal val="0"/>
                                          </p:val>
                                        </p:tav>
                                        <p:tav tm="100000">
                                          <p:val>
                                            <p:fltVal val="1"/>
                                          </p:val>
                                        </p:tav>
                                      </p:tavLst>
                                    </p:anim>
                                    <p:anim calcmode="lin" valueType="num">
                                      <p:cBhvr>
                                        <p:cTn id="9" dur="2000" fill="hold"/>
                                        <p:tgtEl>
                                          <p:spTgt spid="10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2000"/>
                                        <p:tgtEl>
                                          <p:spTgt spid="100"/>
                                        </p:tgtEl>
                                      </p:cBhvr>
                                    </p:animEffect>
                                    <p:anim calcmode="lin" valueType="num">
                                      <p:cBhvr>
                                        <p:cTn id="13" dur="2000" fill="hold"/>
                                        <p:tgtEl>
                                          <p:spTgt spid="100"/>
                                        </p:tgtEl>
                                        <p:attrNameLst>
                                          <p:attrName>ppt_w</p:attrName>
                                        </p:attrNameLst>
                                      </p:cBhvr>
                                      <p:tavLst>
                                        <p:tav tm="0" fmla="#ppt_w*sin(2.5*pi*$)">
                                          <p:val>
                                            <p:fltVal val="0"/>
                                          </p:val>
                                        </p:tav>
                                        <p:tav tm="100000">
                                          <p:val>
                                            <p:fltVal val="1"/>
                                          </p:val>
                                        </p:tav>
                                      </p:tavLst>
                                    </p:anim>
                                    <p:anim calcmode="lin" valueType="num">
                                      <p:cBhvr>
                                        <p:cTn id="14" dur="20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2000"/>
                                        <p:tgtEl>
                                          <p:spTgt spid="2050"/>
                                        </p:tgtEl>
                                      </p:cBhvr>
                                    </p:animEffect>
                                    <p:anim calcmode="lin" valueType="num">
                                      <p:cBhvr>
                                        <p:cTn id="20" dur="2000" fill="hold"/>
                                        <p:tgtEl>
                                          <p:spTgt spid="2050"/>
                                        </p:tgtEl>
                                        <p:attrNameLst>
                                          <p:attrName>ppt_w</p:attrName>
                                        </p:attrNameLst>
                                      </p:cBhvr>
                                      <p:tavLst>
                                        <p:tav tm="0" fmla="#ppt_w*sin(2.5*pi*$)">
                                          <p:val>
                                            <p:fltVal val="0"/>
                                          </p:val>
                                        </p:tav>
                                        <p:tav tm="100000">
                                          <p:val>
                                            <p:fltVal val="1"/>
                                          </p:val>
                                        </p:tav>
                                      </p:tavLst>
                                    </p:anim>
                                    <p:anim calcmode="lin" valueType="num">
                                      <p:cBhvr>
                                        <p:cTn id="21"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39"/>
          <p:cNvSpPr/>
          <p:nvPr/>
        </p:nvSpPr>
        <p:spPr>
          <a:xfrm>
            <a:off x="0" y="3879474"/>
            <a:ext cx="9144000" cy="746100"/>
          </a:xfrm>
          <a:prstGeom prst="rect">
            <a:avLst/>
          </a:pr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9"/>
          <p:cNvSpPr/>
          <p:nvPr/>
        </p:nvSpPr>
        <p:spPr>
          <a:xfrm>
            <a:off x="7599666" y="3371007"/>
            <a:ext cx="208471" cy="74342"/>
          </a:xfrm>
          <a:custGeom>
            <a:avLst/>
            <a:gdLst/>
            <a:ahLst/>
            <a:cxnLst/>
            <a:rect l="l" t="t" r="r" b="b"/>
            <a:pathLst>
              <a:path w="1203" h="429" extrusionOk="0">
                <a:moveTo>
                  <a:pt x="509" y="0"/>
                </a:moveTo>
                <a:cubicBezTo>
                  <a:pt x="345" y="0"/>
                  <a:pt x="179" y="61"/>
                  <a:pt x="52" y="184"/>
                </a:cubicBezTo>
                <a:lnTo>
                  <a:pt x="1" y="235"/>
                </a:lnTo>
                <a:cubicBezTo>
                  <a:pt x="134" y="285"/>
                  <a:pt x="266" y="316"/>
                  <a:pt x="408" y="347"/>
                </a:cubicBezTo>
                <a:cubicBezTo>
                  <a:pt x="490" y="357"/>
                  <a:pt x="561" y="378"/>
                  <a:pt x="643" y="387"/>
                </a:cubicBezTo>
                <a:cubicBezTo>
                  <a:pt x="734" y="398"/>
                  <a:pt x="826" y="408"/>
                  <a:pt x="928" y="418"/>
                </a:cubicBezTo>
                <a:lnTo>
                  <a:pt x="969" y="418"/>
                </a:lnTo>
                <a:cubicBezTo>
                  <a:pt x="1040" y="418"/>
                  <a:pt x="1121" y="428"/>
                  <a:pt x="1203" y="428"/>
                </a:cubicBezTo>
                <a:lnTo>
                  <a:pt x="958" y="184"/>
                </a:lnTo>
                <a:cubicBezTo>
                  <a:pt x="836" y="61"/>
                  <a:pt x="673" y="0"/>
                  <a:pt x="509"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9"/>
          <p:cNvSpPr/>
          <p:nvPr/>
        </p:nvSpPr>
        <p:spPr>
          <a:xfrm>
            <a:off x="7670370" y="3425422"/>
            <a:ext cx="40724" cy="12824"/>
          </a:xfrm>
          <a:custGeom>
            <a:avLst/>
            <a:gdLst/>
            <a:ahLst/>
            <a:cxnLst/>
            <a:rect l="l" t="t" r="r" b="b"/>
            <a:pathLst>
              <a:path w="235" h="74" extrusionOk="0">
                <a:moveTo>
                  <a:pt x="99" y="0"/>
                </a:moveTo>
                <a:cubicBezTo>
                  <a:pt x="66" y="0"/>
                  <a:pt x="31" y="11"/>
                  <a:pt x="0" y="33"/>
                </a:cubicBezTo>
                <a:cubicBezTo>
                  <a:pt x="82" y="43"/>
                  <a:pt x="153" y="64"/>
                  <a:pt x="235" y="73"/>
                </a:cubicBezTo>
                <a:lnTo>
                  <a:pt x="214" y="53"/>
                </a:lnTo>
                <a:cubicBezTo>
                  <a:pt x="185" y="18"/>
                  <a:pt x="143" y="0"/>
                  <a:pt x="99"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9"/>
          <p:cNvSpPr/>
          <p:nvPr/>
        </p:nvSpPr>
        <p:spPr>
          <a:xfrm>
            <a:off x="7831014" y="3371007"/>
            <a:ext cx="208471" cy="74342"/>
          </a:xfrm>
          <a:custGeom>
            <a:avLst/>
            <a:gdLst/>
            <a:ahLst/>
            <a:cxnLst/>
            <a:rect l="l" t="t" r="r" b="b"/>
            <a:pathLst>
              <a:path w="1203" h="429" extrusionOk="0">
                <a:moveTo>
                  <a:pt x="693" y="0"/>
                </a:moveTo>
                <a:cubicBezTo>
                  <a:pt x="530" y="0"/>
                  <a:pt x="367" y="61"/>
                  <a:pt x="245" y="184"/>
                </a:cubicBezTo>
                <a:lnTo>
                  <a:pt x="0" y="428"/>
                </a:lnTo>
                <a:cubicBezTo>
                  <a:pt x="82" y="428"/>
                  <a:pt x="153" y="418"/>
                  <a:pt x="234" y="418"/>
                </a:cubicBezTo>
                <a:lnTo>
                  <a:pt x="275" y="418"/>
                </a:lnTo>
                <a:lnTo>
                  <a:pt x="550" y="387"/>
                </a:lnTo>
                <a:cubicBezTo>
                  <a:pt x="632" y="378"/>
                  <a:pt x="713" y="357"/>
                  <a:pt x="795" y="347"/>
                </a:cubicBezTo>
                <a:cubicBezTo>
                  <a:pt x="937" y="316"/>
                  <a:pt x="1069" y="285"/>
                  <a:pt x="1202" y="245"/>
                </a:cubicBezTo>
                <a:lnTo>
                  <a:pt x="1141" y="184"/>
                </a:lnTo>
                <a:cubicBezTo>
                  <a:pt x="1019" y="61"/>
                  <a:pt x="856" y="0"/>
                  <a:pt x="693"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p:cNvSpPr/>
          <p:nvPr/>
        </p:nvSpPr>
        <p:spPr>
          <a:xfrm>
            <a:off x="7926326" y="3425422"/>
            <a:ext cx="42457" cy="12824"/>
          </a:xfrm>
          <a:custGeom>
            <a:avLst/>
            <a:gdLst/>
            <a:ahLst/>
            <a:cxnLst/>
            <a:rect l="l" t="t" r="r" b="b"/>
            <a:pathLst>
              <a:path w="245" h="74" extrusionOk="0">
                <a:moveTo>
                  <a:pt x="145" y="0"/>
                </a:moveTo>
                <a:cubicBezTo>
                  <a:pt x="100" y="0"/>
                  <a:pt x="55" y="18"/>
                  <a:pt x="21" y="53"/>
                </a:cubicBezTo>
                <a:lnTo>
                  <a:pt x="0" y="73"/>
                </a:lnTo>
                <a:cubicBezTo>
                  <a:pt x="82" y="64"/>
                  <a:pt x="163" y="43"/>
                  <a:pt x="245" y="33"/>
                </a:cubicBezTo>
                <a:cubicBezTo>
                  <a:pt x="214" y="11"/>
                  <a:pt x="179" y="0"/>
                  <a:pt x="145"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p:cNvSpPr/>
          <p:nvPr/>
        </p:nvSpPr>
        <p:spPr>
          <a:xfrm>
            <a:off x="7815071" y="3384351"/>
            <a:ext cx="9011" cy="7971"/>
          </a:xfrm>
          <a:custGeom>
            <a:avLst/>
            <a:gdLst/>
            <a:ahLst/>
            <a:cxnLst/>
            <a:rect l="l" t="t" r="r" b="b"/>
            <a:pathLst>
              <a:path w="52" h="46" extrusionOk="0">
                <a:moveTo>
                  <a:pt x="21" y="0"/>
                </a:moveTo>
                <a:cubicBezTo>
                  <a:pt x="18" y="0"/>
                  <a:pt x="14" y="1"/>
                  <a:pt x="11" y="5"/>
                </a:cubicBezTo>
                <a:cubicBezTo>
                  <a:pt x="0" y="15"/>
                  <a:pt x="0" y="15"/>
                  <a:pt x="0" y="25"/>
                </a:cubicBezTo>
                <a:cubicBezTo>
                  <a:pt x="0" y="36"/>
                  <a:pt x="0" y="36"/>
                  <a:pt x="11" y="45"/>
                </a:cubicBezTo>
                <a:lnTo>
                  <a:pt x="41" y="45"/>
                </a:lnTo>
                <a:cubicBezTo>
                  <a:pt x="41" y="36"/>
                  <a:pt x="52" y="36"/>
                  <a:pt x="52" y="25"/>
                </a:cubicBezTo>
                <a:cubicBezTo>
                  <a:pt x="52" y="15"/>
                  <a:pt x="41" y="15"/>
                  <a:pt x="41" y="5"/>
                </a:cubicBezTo>
                <a:cubicBezTo>
                  <a:pt x="35" y="5"/>
                  <a:pt x="2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a:off x="7871565" y="3394055"/>
            <a:ext cx="130663" cy="49562"/>
          </a:xfrm>
          <a:custGeom>
            <a:avLst/>
            <a:gdLst/>
            <a:ahLst/>
            <a:cxnLst/>
            <a:rect l="l" t="t" r="r" b="b"/>
            <a:pathLst>
              <a:path w="754" h="286" extrusionOk="0">
                <a:moveTo>
                  <a:pt x="398" y="0"/>
                </a:moveTo>
                <a:cubicBezTo>
                  <a:pt x="387" y="10"/>
                  <a:pt x="377" y="20"/>
                  <a:pt x="377" y="30"/>
                </a:cubicBezTo>
                <a:cubicBezTo>
                  <a:pt x="377" y="41"/>
                  <a:pt x="387" y="51"/>
                  <a:pt x="398" y="51"/>
                </a:cubicBezTo>
                <a:lnTo>
                  <a:pt x="408" y="51"/>
                </a:lnTo>
                <a:cubicBezTo>
                  <a:pt x="418" y="51"/>
                  <a:pt x="428" y="41"/>
                  <a:pt x="428" y="30"/>
                </a:cubicBezTo>
                <a:lnTo>
                  <a:pt x="428" y="20"/>
                </a:lnTo>
                <a:cubicBezTo>
                  <a:pt x="418" y="10"/>
                  <a:pt x="408" y="0"/>
                  <a:pt x="398" y="0"/>
                </a:cubicBezTo>
                <a:close/>
                <a:moveTo>
                  <a:pt x="520" y="0"/>
                </a:moveTo>
                <a:cubicBezTo>
                  <a:pt x="509" y="0"/>
                  <a:pt x="500" y="10"/>
                  <a:pt x="489" y="20"/>
                </a:cubicBezTo>
                <a:lnTo>
                  <a:pt x="489" y="30"/>
                </a:lnTo>
                <a:cubicBezTo>
                  <a:pt x="489" y="41"/>
                  <a:pt x="500" y="51"/>
                  <a:pt x="509" y="51"/>
                </a:cubicBezTo>
                <a:lnTo>
                  <a:pt x="520" y="51"/>
                </a:lnTo>
                <a:cubicBezTo>
                  <a:pt x="530" y="51"/>
                  <a:pt x="540" y="41"/>
                  <a:pt x="540" y="30"/>
                </a:cubicBezTo>
                <a:cubicBezTo>
                  <a:pt x="540" y="20"/>
                  <a:pt x="530" y="10"/>
                  <a:pt x="520" y="0"/>
                </a:cubicBezTo>
                <a:close/>
                <a:moveTo>
                  <a:pt x="276" y="41"/>
                </a:moveTo>
                <a:cubicBezTo>
                  <a:pt x="265" y="41"/>
                  <a:pt x="265" y="51"/>
                  <a:pt x="265" y="61"/>
                </a:cubicBezTo>
                <a:lnTo>
                  <a:pt x="265" y="71"/>
                </a:lnTo>
                <a:cubicBezTo>
                  <a:pt x="265" y="82"/>
                  <a:pt x="276" y="82"/>
                  <a:pt x="285" y="82"/>
                </a:cubicBezTo>
                <a:lnTo>
                  <a:pt x="296" y="82"/>
                </a:lnTo>
                <a:cubicBezTo>
                  <a:pt x="306" y="82"/>
                  <a:pt x="316" y="71"/>
                  <a:pt x="316" y="61"/>
                </a:cubicBezTo>
                <a:lnTo>
                  <a:pt x="306" y="51"/>
                </a:lnTo>
                <a:cubicBezTo>
                  <a:pt x="306" y="41"/>
                  <a:pt x="296" y="41"/>
                  <a:pt x="285" y="41"/>
                </a:cubicBezTo>
                <a:close/>
                <a:moveTo>
                  <a:pt x="632" y="41"/>
                </a:moveTo>
                <a:cubicBezTo>
                  <a:pt x="622" y="41"/>
                  <a:pt x="611" y="41"/>
                  <a:pt x="611" y="51"/>
                </a:cubicBezTo>
                <a:cubicBezTo>
                  <a:pt x="602" y="51"/>
                  <a:pt x="602" y="61"/>
                  <a:pt x="602" y="61"/>
                </a:cubicBezTo>
                <a:cubicBezTo>
                  <a:pt x="602" y="71"/>
                  <a:pt x="611" y="82"/>
                  <a:pt x="622" y="82"/>
                </a:cubicBezTo>
                <a:lnTo>
                  <a:pt x="632" y="82"/>
                </a:lnTo>
                <a:cubicBezTo>
                  <a:pt x="642" y="82"/>
                  <a:pt x="652" y="82"/>
                  <a:pt x="652" y="71"/>
                </a:cubicBezTo>
                <a:lnTo>
                  <a:pt x="652" y="61"/>
                </a:lnTo>
                <a:cubicBezTo>
                  <a:pt x="652" y="51"/>
                  <a:pt x="652" y="41"/>
                  <a:pt x="642" y="41"/>
                </a:cubicBezTo>
                <a:close/>
                <a:moveTo>
                  <a:pt x="194" y="102"/>
                </a:moveTo>
                <a:cubicBezTo>
                  <a:pt x="184" y="102"/>
                  <a:pt x="174" y="102"/>
                  <a:pt x="174" y="112"/>
                </a:cubicBezTo>
                <a:cubicBezTo>
                  <a:pt x="163" y="112"/>
                  <a:pt x="163" y="122"/>
                  <a:pt x="163" y="122"/>
                </a:cubicBezTo>
                <a:cubicBezTo>
                  <a:pt x="163" y="132"/>
                  <a:pt x="163" y="143"/>
                  <a:pt x="174" y="143"/>
                </a:cubicBezTo>
                <a:cubicBezTo>
                  <a:pt x="174" y="152"/>
                  <a:pt x="184" y="152"/>
                  <a:pt x="194" y="152"/>
                </a:cubicBezTo>
                <a:cubicBezTo>
                  <a:pt x="194" y="152"/>
                  <a:pt x="204" y="152"/>
                  <a:pt x="204" y="143"/>
                </a:cubicBezTo>
                <a:cubicBezTo>
                  <a:pt x="215" y="143"/>
                  <a:pt x="215" y="132"/>
                  <a:pt x="215" y="122"/>
                </a:cubicBezTo>
                <a:cubicBezTo>
                  <a:pt x="215" y="122"/>
                  <a:pt x="215" y="112"/>
                  <a:pt x="204" y="112"/>
                </a:cubicBezTo>
                <a:cubicBezTo>
                  <a:pt x="204" y="102"/>
                  <a:pt x="194" y="102"/>
                  <a:pt x="194" y="102"/>
                </a:cubicBezTo>
                <a:close/>
                <a:moveTo>
                  <a:pt x="724" y="102"/>
                </a:moveTo>
                <a:cubicBezTo>
                  <a:pt x="724" y="102"/>
                  <a:pt x="713" y="102"/>
                  <a:pt x="713" y="112"/>
                </a:cubicBezTo>
                <a:cubicBezTo>
                  <a:pt x="703" y="112"/>
                  <a:pt x="703" y="122"/>
                  <a:pt x="703" y="132"/>
                </a:cubicBezTo>
                <a:cubicBezTo>
                  <a:pt x="703" y="132"/>
                  <a:pt x="703" y="143"/>
                  <a:pt x="713" y="143"/>
                </a:cubicBezTo>
                <a:cubicBezTo>
                  <a:pt x="713" y="152"/>
                  <a:pt x="724" y="152"/>
                  <a:pt x="724" y="152"/>
                </a:cubicBezTo>
                <a:cubicBezTo>
                  <a:pt x="734" y="152"/>
                  <a:pt x="744" y="152"/>
                  <a:pt x="744" y="143"/>
                </a:cubicBezTo>
                <a:cubicBezTo>
                  <a:pt x="744" y="143"/>
                  <a:pt x="754" y="132"/>
                  <a:pt x="754" y="122"/>
                </a:cubicBezTo>
                <a:lnTo>
                  <a:pt x="744" y="112"/>
                </a:lnTo>
                <a:cubicBezTo>
                  <a:pt x="734" y="102"/>
                  <a:pt x="734" y="102"/>
                  <a:pt x="724" y="102"/>
                </a:cubicBezTo>
                <a:close/>
                <a:moveTo>
                  <a:pt x="102" y="183"/>
                </a:moveTo>
                <a:lnTo>
                  <a:pt x="92" y="193"/>
                </a:lnTo>
                <a:cubicBezTo>
                  <a:pt x="82" y="193"/>
                  <a:pt x="82" y="204"/>
                  <a:pt x="82" y="214"/>
                </a:cubicBezTo>
                <a:cubicBezTo>
                  <a:pt x="82" y="214"/>
                  <a:pt x="82" y="224"/>
                  <a:pt x="92" y="224"/>
                </a:cubicBezTo>
                <a:cubicBezTo>
                  <a:pt x="92" y="234"/>
                  <a:pt x="102" y="234"/>
                  <a:pt x="102" y="234"/>
                </a:cubicBezTo>
                <a:cubicBezTo>
                  <a:pt x="113" y="234"/>
                  <a:pt x="122" y="234"/>
                  <a:pt x="122" y="224"/>
                </a:cubicBezTo>
                <a:cubicBezTo>
                  <a:pt x="133" y="224"/>
                  <a:pt x="133" y="214"/>
                  <a:pt x="133" y="214"/>
                </a:cubicBezTo>
                <a:cubicBezTo>
                  <a:pt x="133" y="204"/>
                  <a:pt x="133" y="193"/>
                  <a:pt x="122" y="193"/>
                </a:cubicBezTo>
                <a:cubicBezTo>
                  <a:pt x="122" y="193"/>
                  <a:pt x="113" y="183"/>
                  <a:pt x="102" y="183"/>
                </a:cubicBezTo>
                <a:close/>
                <a:moveTo>
                  <a:pt x="21" y="265"/>
                </a:moveTo>
                <a:lnTo>
                  <a:pt x="11" y="275"/>
                </a:lnTo>
                <a:cubicBezTo>
                  <a:pt x="0" y="275"/>
                  <a:pt x="0" y="285"/>
                  <a:pt x="0" y="285"/>
                </a:cubicBezTo>
                <a:lnTo>
                  <a:pt x="41" y="285"/>
                </a:lnTo>
                <a:lnTo>
                  <a:pt x="41" y="275"/>
                </a:lnTo>
                <a:lnTo>
                  <a:pt x="31" y="275"/>
                </a:lnTo>
                <a:cubicBezTo>
                  <a:pt x="31" y="265"/>
                  <a:pt x="21" y="265"/>
                  <a:pt x="21" y="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p:nvPr/>
        </p:nvSpPr>
        <p:spPr>
          <a:xfrm>
            <a:off x="7871565" y="3440325"/>
            <a:ext cx="7105" cy="3293"/>
          </a:xfrm>
          <a:custGeom>
            <a:avLst/>
            <a:gdLst/>
            <a:ahLst/>
            <a:cxnLst/>
            <a:rect l="l" t="t" r="r" b="b"/>
            <a:pathLst>
              <a:path w="41" h="19" extrusionOk="0">
                <a:moveTo>
                  <a:pt x="21" y="0"/>
                </a:moveTo>
                <a:cubicBezTo>
                  <a:pt x="18" y="0"/>
                  <a:pt x="16" y="3"/>
                  <a:pt x="11" y="8"/>
                </a:cubicBezTo>
                <a:lnTo>
                  <a:pt x="0" y="8"/>
                </a:lnTo>
                <a:lnTo>
                  <a:pt x="0" y="18"/>
                </a:lnTo>
                <a:lnTo>
                  <a:pt x="41" y="18"/>
                </a:lnTo>
                <a:lnTo>
                  <a:pt x="41" y="8"/>
                </a:lnTo>
                <a:lnTo>
                  <a:pt x="31" y="8"/>
                </a:lnTo>
                <a:cubicBezTo>
                  <a:pt x="26" y="3"/>
                  <a:pt x="23"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9"/>
          <p:cNvSpPr/>
          <p:nvPr/>
        </p:nvSpPr>
        <p:spPr>
          <a:xfrm>
            <a:off x="7760483" y="3439805"/>
            <a:ext cx="7105" cy="3812"/>
          </a:xfrm>
          <a:custGeom>
            <a:avLst/>
            <a:gdLst/>
            <a:ahLst/>
            <a:cxnLst/>
            <a:rect l="l" t="t" r="r" b="b"/>
            <a:pathLst>
              <a:path w="41" h="22" extrusionOk="0">
                <a:moveTo>
                  <a:pt x="10" y="1"/>
                </a:moveTo>
                <a:lnTo>
                  <a:pt x="10" y="11"/>
                </a:lnTo>
                <a:lnTo>
                  <a:pt x="0" y="11"/>
                </a:lnTo>
                <a:lnTo>
                  <a:pt x="0" y="21"/>
                </a:lnTo>
                <a:lnTo>
                  <a:pt x="41" y="21"/>
                </a:lnTo>
                <a:lnTo>
                  <a:pt x="30" y="11"/>
                </a:lnTo>
                <a:lnTo>
                  <a:pt x="20" y="11"/>
                </a:lnTo>
                <a:lnTo>
                  <a:pt x="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9"/>
          <p:cNvSpPr/>
          <p:nvPr/>
        </p:nvSpPr>
        <p:spPr>
          <a:xfrm>
            <a:off x="7636924" y="3394055"/>
            <a:ext cx="116626" cy="40550"/>
          </a:xfrm>
          <a:custGeom>
            <a:avLst/>
            <a:gdLst/>
            <a:ahLst/>
            <a:cxnLst/>
            <a:rect l="l" t="t" r="r" b="b"/>
            <a:pathLst>
              <a:path w="673" h="234" extrusionOk="0">
                <a:moveTo>
                  <a:pt x="234" y="0"/>
                </a:moveTo>
                <a:cubicBezTo>
                  <a:pt x="214" y="10"/>
                  <a:pt x="214" y="20"/>
                  <a:pt x="214" y="30"/>
                </a:cubicBezTo>
                <a:cubicBezTo>
                  <a:pt x="214" y="41"/>
                  <a:pt x="224" y="51"/>
                  <a:pt x="234" y="51"/>
                </a:cubicBezTo>
                <a:cubicBezTo>
                  <a:pt x="245" y="51"/>
                  <a:pt x="254" y="41"/>
                  <a:pt x="254" y="30"/>
                </a:cubicBezTo>
                <a:lnTo>
                  <a:pt x="254" y="20"/>
                </a:lnTo>
                <a:cubicBezTo>
                  <a:pt x="254" y="10"/>
                  <a:pt x="245" y="0"/>
                  <a:pt x="234" y="0"/>
                </a:cubicBezTo>
                <a:close/>
                <a:moveTo>
                  <a:pt x="346" y="0"/>
                </a:moveTo>
                <a:cubicBezTo>
                  <a:pt x="336" y="0"/>
                  <a:pt x="326" y="10"/>
                  <a:pt x="326" y="20"/>
                </a:cubicBezTo>
                <a:lnTo>
                  <a:pt x="326" y="30"/>
                </a:lnTo>
                <a:cubicBezTo>
                  <a:pt x="326" y="41"/>
                  <a:pt x="336" y="51"/>
                  <a:pt x="346" y="51"/>
                </a:cubicBezTo>
                <a:cubicBezTo>
                  <a:pt x="367" y="51"/>
                  <a:pt x="377" y="41"/>
                  <a:pt x="377" y="30"/>
                </a:cubicBezTo>
                <a:cubicBezTo>
                  <a:pt x="377" y="20"/>
                  <a:pt x="367" y="10"/>
                  <a:pt x="356" y="0"/>
                </a:cubicBezTo>
                <a:close/>
                <a:moveTo>
                  <a:pt x="112" y="41"/>
                </a:moveTo>
                <a:cubicBezTo>
                  <a:pt x="102" y="41"/>
                  <a:pt x="102" y="51"/>
                  <a:pt x="102" y="61"/>
                </a:cubicBezTo>
                <a:lnTo>
                  <a:pt x="102" y="71"/>
                </a:lnTo>
                <a:cubicBezTo>
                  <a:pt x="102" y="82"/>
                  <a:pt x="112" y="82"/>
                  <a:pt x="122" y="82"/>
                </a:cubicBezTo>
                <a:lnTo>
                  <a:pt x="132" y="82"/>
                </a:lnTo>
                <a:cubicBezTo>
                  <a:pt x="143" y="82"/>
                  <a:pt x="143" y="71"/>
                  <a:pt x="143" y="61"/>
                </a:cubicBezTo>
                <a:lnTo>
                  <a:pt x="143" y="51"/>
                </a:lnTo>
                <a:cubicBezTo>
                  <a:pt x="143" y="41"/>
                  <a:pt x="132" y="41"/>
                  <a:pt x="122" y="41"/>
                </a:cubicBezTo>
                <a:close/>
                <a:moveTo>
                  <a:pt x="458" y="41"/>
                </a:moveTo>
                <a:cubicBezTo>
                  <a:pt x="458" y="41"/>
                  <a:pt x="448" y="41"/>
                  <a:pt x="438" y="51"/>
                </a:cubicBezTo>
                <a:lnTo>
                  <a:pt x="438" y="61"/>
                </a:lnTo>
                <a:cubicBezTo>
                  <a:pt x="438" y="71"/>
                  <a:pt x="448" y="82"/>
                  <a:pt x="458" y="82"/>
                </a:cubicBezTo>
                <a:lnTo>
                  <a:pt x="469" y="82"/>
                </a:lnTo>
                <a:cubicBezTo>
                  <a:pt x="469" y="82"/>
                  <a:pt x="478" y="82"/>
                  <a:pt x="489" y="71"/>
                </a:cubicBezTo>
                <a:lnTo>
                  <a:pt x="489" y="61"/>
                </a:lnTo>
                <a:cubicBezTo>
                  <a:pt x="489" y="51"/>
                  <a:pt x="478" y="41"/>
                  <a:pt x="469" y="41"/>
                </a:cubicBezTo>
                <a:close/>
                <a:moveTo>
                  <a:pt x="20" y="102"/>
                </a:moveTo>
                <a:cubicBezTo>
                  <a:pt x="20" y="102"/>
                  <a:pt x="10" y="102"/>
                  <a:pt x="10" y="112"/>
                </a:cubicBezTo>
                <a:cubicBezTo>
                  <a:pt x="0" y="112"/>
                  <a:pt x="0" y="122"/>
                  <a:pt x="0" y="122"/>
                </a:cubicBezTo>
                <a:cubicBezTo>
                  <a:pt x="0" y="132"/>
                  <a:pt x="0" y="143"/>
                  <a:pt x="10" y="143"/>
                </a:cubicBezTo>
                <a:cubicBezTo>
                  <a:pt x="10" y="152"/>
                  <a:pt x="20" y="152"/>
                  <a:pt x="20" y="152"/>
                </a:cubicBezTo>
                <a:cubicBezTo>
                  <a:pt x="30" y="152"/>
                  <a:pt x="30" y="152"/>
                  <a:pt x="41" y="143"/>
                </a:cubicBezTo>
                <a:cubicBezTo>
                  <a:pt x="41" y="143"/>
                  <a:pt x="51" y="132"/>
                  <a:pt x="51" y="122"/>
                </a:cubicBezTo>
                <a:lnTo>
                  <a:pt x="41" y="112"/>
                </a:lnTo>
                <a:cubicBezTo>
                  <a:pt x="41" y="102"/>
                  <a:pt x="30" y="102"/>
                  <a:pt x="20" y="102"/>
                </a:cubicBezTo>
                <a:close/>
                <a:moveTo>
                  <a:pt x="560" y="102"/>
                </a:moveTo>
                <a:cubicBezTo>
                  <a:pt x="550" y="102"/>
                  <a:pt x="550" y="102"/>
                  <a:pt x="539" y="112"/>
                </a:cubicBezTo>
                <a:lnTo>
                  <a:pt x="539" y="132"/>
                </a:lnTo>
                <a:cubicBezTo>
                  <a:pt x="539" y="132"/>
                  <a:pt x="539" y="143"/>
                  <a:pt x="550" y="143"/>
                </a:cubicBezTo>
                <a:cubicBezTo>
                  <a:pt x="550" y="152"/>
                  <a:pt x="560" y="152"/>
                  <a:pt x="560" y="152"/>
                </a:cubicBezTo>
                <a:cubicBezTo>
                  <a:pt x="570" y="152"/>
                  <a:pt x="570" y="152"/>
                  <a:pt x="580" y="143"/>
                </a:cubicBezTo>
                <a:lnTo>
                  <a:pt x="580" y="122"/>
                </a:lnTo>
                <a:lnTo>
                  <a:pt x="580" y="112"/>
                </a:lnTo>
                <a:cubicBezTo>
                  <a:pt x="570" y="102"/>
                  <a:pt x="570" y="102"/>
                  <a:pt x="560" y="102"/>
                </a:cubicBezTo>
                <a:close/>
                <a:moveTo>
                  <a:pt x="641" y="183"/>
                </a:moveTo>
                <a:lnTo>
                  <a:pt x="632" y="193"/>
                </a:lnTo>
                <a:cubicBezTo>
                  <a:pt x="621" y="193"/>
                  <a:pt x="621" y="204"/>
                  <a:pt x="621" y="214"/>
                </a:cubicBezTo>
                <a:cubicBezTo>
                  <a:pt x="621" y="214"/>
                  <a:pt x="621" y="224"/>
                  <a:pt x="632" y="224"/>
                </a:cubicBezTo>
                <a:cubicBezTo>
                  <a:pt x="632" y="234"/>
                  <a:pt x="641" y="234"/>
                  <a:pt x="641" y="234"/>
                </a:cubicBezTo>
                <a:cubicBezTo>
                  <a:pt x="652" y="234"/>
                  <a:pt x="662" y="234"/>
                  <a:pt x="662" y="224"/>
                </a:cubicBezTo>
                <a:cubicBezTo>
                  <a:pt x="672" y="214"/>
                  <a:pt x="672" y="204"/>
                  <a:pt x="662" y="193"/>
                </a:cubicBezTo>
                <a:cubicBezTo>
                  <a:pt x="662" y="193"/>
                  <a:pt x="652" y="183"/>
                  <a:pt x="641" y="1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p:cNvSpPr/>
          <p:nvPr/>
        </p:nvSpPr>
        <p:spPr>
          <a:xfrm>
            <a:off x="7760483" y="3439805"/>
            <a:ext cx="7105" cy="3812"/>
          </a:xfrm>
          <a:custGeom>
            <a:avLst/>
            <a:gdLst/>
            <a:ahLst/>
            <a:cxnLst/>
            <a:rect l="l" t="t" r="r" b="b"/>
            <a:pathLst>
              <a:path w="41" h="22" extrusionOk="0">
                <a:moveTo>
                  <a:pt x="10" y="1"/>
                </a:moveTo>
                <a:lnTo>
                  <a:pt x="10" y="11"/>
                </a:lnTo>
                <a:lnTo>
                  <a:pt x="0" y="11"/>
                </a:lnTo>
                <a:lnTo>
                  <a:pt x="0" y="21"/>
                </a:lnTo>
                <a:lnTo>
                  <a:pt x="41" y="21"/>
                </a:lnTo>
                <a:lnTo>
                  <a:pt x="30" y="11"/>
                </a:lnTo>
                <a:lnTo>
                  <a:pt x="20" y="11"/>
                </a:lnTo>
                <a:lnTo>
                  <a:pt x="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p:cNvSpPr/>
          <p:nvPr/>
        </p:nvSpPr>
        <p:spPr>
          <a:xfrm>
            <a:off x="6272577" y="1847059"/>
            <a:ext cx="23048" cy="23914"/>
          </a:xfrm>
          <a:custGeom>
            <a:avLst/>
            <a:gdLst/>
            <a:ahLst/>
            <a:cxnLst/>
            <a:rect l="l" t="t" r="r" b="b"/>
            <a:pathLst>
              <a:path w="133" h="138" extrusionOk="0">
                <a:moveTo>
                  <a:pt x="72" y="0"/>
                </a:moveTo>
                <a:cubicBezTo>
                  <a:pt x="54" y="0"/>
                  <a:pt x="36" y="5"/>
                  <a:pt x="21" y="15"/>
                </a:cubicBezTo>
                <a:cubicBezTo>
                  <a:pt x="21" y="26"/>
                  <a:pt x="11" y="36"/>
                  <a:pt x="11" y="36"/>
                </a:cubicBezTo>
                <a:cubicBezTo>
                  <a:pt x="0" y="46"/>
                  <a:pt x="0" y="56"/>
                  <a:pt x="0" y="67"/>
                </a:cubicBezTo>
                <a:cubicBezTo>
                  <a:pt x="0" y="87"/>
                  <a:pt x="11" y="97"/>
                  <a:pt x="21" y="117"/>
                </a:cubicBezTo>
                <a:cubicBezTo>
                  <a:pt x="31" y="128"/>
                  <a:pt x="52" y="138"/>
                  <a:pt x="72" y="138"/>
                </a:cubicBezTo>
                <a:cubicBezTo>
                  <a:pt x="92" y="138"/>
                  <a:pt x="102" y="128"/>
                  <a:pt x="122" y="117"/>
                </a:cubicBezTo>
                <a:cubicBezTo>
                  <a:pt x="133" y="97"/>
                  <a:pt x="133" y="87"/>
                  <a:pt x="133" y="67"/>
                </a:cubicBezTo>
                <a:cubicBezTo>
                  <a:pt x="133" y="46"/>
                  <a:pt x="133" y="36"/>
                  <a:pt x="122" y="15"/>
                </a:cubicBezTo>
                <a:cubicBezTo>
                  <a:pt x="107" y="5"/>
                  <a:pt x="90" y="0"/>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39"/>
          <p:cNvGrpSpPr/>
          <p:nvPr/>
        </p:nvGrpSpPr>
        <p:grpSpPr>
          <a:xfrm>
            <a:off x="6858000" y="247126"/>
            <a:ext cx="2603397" cy="3131245"/>
            <a:chOff x="6237225" y="314100"/>
            <a:chExt cx="2603397" cy="3131245"/>
          </a:xfrm>
        </p:grpSpPr>
        <p:sp>
          <p:nvSpPr>
            <p:cNvPr id="887" name="Google Shape;887;p39"/>
            <p:cNvSpPr/>
            <p:nvPr/>
          </p:nvSpPr>
          <p:spPr>
            <a:xfrm>
              <a:off x="7123279" y="2818546"/>
              <a:ext cx="1487889" cy="626799"/>
            </a:xfrm>
            <a:custGeom>
              <a:avLst/>
              <a:gdLst/>
              <a:ahLst/>
              <a:cxnLst/>
              <a:rect l="l" t="t" r="r" b="b"/>
              <a:pathLst>
                <a:path w="8586" h="3617" extrusionOk="0">
                  <a:moveTo>
                    <a:pt x="0" y="1"/>
                  </a:moveTo>
                  <a:cubicBezTo>
                    <a:pt x="0" y="1"/>
                    <a:pt x="570" y="3616"/>
                    <a:pt x="4013" y="3616"/>
                  </a:cubicBezTo>
                  <a:cubicBezTo>
                    <a:pt x="7466" y="3616"/>
                    <a:pt x="8586" y="1"/>
                    <a:pt x="8586" y="1"/>
                  </a:cubicBezTo>
                  <a:close/>
                </a:path>
              </a:pathLst>
            </a:custGeom>
            <a:solidFill>
              <a:srgbClr val="E9A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9"/>
            <p:cNvSpPr/>
            <p:nvPr/>
          </p:nvSpPr>
          <p:spPr>
            <a:xfrm>
              <a:off x="7123279" y="2818546"/>
              <a:ext cx="1487889" cy="626799"/>
            </a:xfrm>
            <a:custGeom>
              <a:avLst/>
              <a:gdLst/>
              <a:ahLst/>
              <a:cxnLst/>
              <a:rect l="l" t="t" r="r" b="b"/>
              <a:pathLst>
                <a:path w="8586" h="3617" extrusionOk="0">
                  <a:moveTo>
                    <a:pt x="0" y="1"/>
                  </a:moveTo>
                  <a:cubicBezTo>
                    <a:pt x="0" y="1"/>
                    <a:pt x="244" y="1579"/>
                    <a:pt x="1416" y="2649"/>
                  </a:cubicBezTo>
                  <a:cubicBezTo>
                    <a:pt x="1467" y="2699"/>
                    <a:pt x="1518" y="2751"/>
                    <a:pt x="1579" y="2791"/>
                  </a:cubicBezTo>
                  <a:cubicBezTo>
                    <a:pt x="1589" y="2801"/>
                    <a:pt x="1599" y="2812"/>
                    <a:pt x="1609" y="2812"/>
                  </a:cubicBezTo>
                  <a:cubicBezTo>
                    <a:pt x="1640" y="2842"/>
                    <a:pt x="1681" y="2873"/>
                    <a:pt x="1711" y="2893"/>
                  </a:cubicBezTo>
                  <a:cubicBezTo>
                    <a:pt x="1722" y="2903"/>
                    <a:pt x="1731" y="2914"/>
                    <a:pt x="1742" y="2914"/>
                  </a:cubicBezTo>
                  <a:cubicBezTo>
                    <a:pt x="1793" y="2954"/>
                    <a:pt x="1854" y="3005"/>
                    <a:pt x="1915" y="3036"/>
                  </a:cubicBezTo>
                  <a:cubicBezTo>
                    <a:pt x="2170" y="3199"/>
                    <a:pt x="2444" y="3331"/>
                    <a:pt x="2750" y="3423"/>
                  </a:cubicBezTo>
                  <a:cubicBezTo>
                    <a:pt x="2883" y="3473"/>
                    <a:pt x="3015" y="3504"/>
                    <a:pt x="3157" y="3535"/>
                  </a:cubicBezTo>
                  <a:cubicBezTo>
                    <a:pt x="3239" y="3545"/>
                    <a:pt x="3310" y="3566"/>
                    <a:pt x="3392" y="3575"/>
                  </a:cubicBezTo>
                  <a:cubicBezTo>
                    <a:pt x="3483" y="3586"/>
                    <a:pt x="3575" y="3596"/>
                    <a:pt x="3677" y="3606"/>
                  </a:cubicBezTo>
                  <a:lnTo>
                    <a:pt x="3718" y="3606"/>
                  </a:lnTo>
                  <a:cubicBezTo>
                    <a:pt x="3789" y="3606"/>
                    <a:pt x="3870" y="3616"/>
                    <a:pt x="3952" y="3616"/>
                  </a:cubicBezTo>
                  <a:lnTo>
                    <a:pt x="4084" y="3616"/>
                  </a:lnTo>
                  <a:cubicBezTo>
                    <a:pt x="4166" y="3616"/>
                    <a:pt x="4237" y="3606"/>
                    <a:pt x="4318" y="3606"/>
                  </a:cubicBezTo>
                  <a:lnTo>
                    <a:pt x="4359" y="3606"/>
                  </a:lnTo>
                  <a:lnTo>
                    <a:pt x="4634" y="3575"/>
                  </a:lnTo>
                  <a:cubicBezTo>
                    <a:pt x="4716" y="3566"/>
                    <a:pt x="4797" y="3545"/>
                    <a:pt x="4879" y="3535"/>
                  </a:cubicBezTo>
                  <a:cubicBezTo>
                    <a:pt x="5021" y="3504"/>
                    <a:pt x="5153" y="3473"/>
                    <a:pt x="5286" y="3433"/>
                  </a:cubicBezTo>
                  <a:cubicBezTo>
                    <a:pt x="5642" y="3331"/>
                    <a:pt x="5958" y="3188"/>
                    <a:pt x="6243" y="3016"/>
                  </a:cubicBezTo>
                  <a:cubicBezTo>
                    <a:pt x="6314" y="2975"/>
                    <a:pt x="6375" y="2934"/>
                    <a:pt x="6437" y="2893"/>
                  </a:cubicBezTo>
                  <a:cubicBezTo>
                    <a:pt x="6447" y="2883"/>
                    <a:pt x="6468" y="2873"/>
                    <a:pt x="6477" y="2862"/>
                  </a:cubicBezTo>
                  <a:cubicBezTo>
                    <a:pt x="6508" y="2842"/>
                    <a:pt x="6538" y="2822"/>
                    <a:pt x="6579" y="2801"/>
                  </a:cubicBezTo>
                  <a:lnTo>
                    <a:pt x="6610" y="2771"/>
                  </a:lnTo>
                  <a:cubicBezTo>
                    <a:pt x="6671" y="2720"/>
                    <a:pt x="6732" y="2679"/>
                    <a:pt x="6793" y="2629"/>
                  </a:cubicBezTo>
                  <a:cubicBezTo>
                    <a:pt x="8107" y="1559"/>
                    <a:pt x="8586" y="1"/>
                    <a:pt x="8586"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a:off x="7123279" y="2597942"/>
              <a:ext cx="1487889" cy="441376"/>
            </a:xfrm>
            <a:custGeom>
              <a:avLst/>
              <a:gdLst/>
              <a:ahLst/>
              <a:cxnLst/>
              <a:rect l="l" t="t" r="r" b="b"/>
              <a:pathLst>
                <a:path w="8586" h="2547" extrusionOk="0">
                  <a:moveTo>
                    <a:pt x="3758" y="0"/>
                  </a:moveTo>
                  <a:cubicBezTo>
                    <a:pt x="1681" y="0"/>
                    <a:pt x="0" y="571"/>
                    <a:pt x="0" y="1274"/>
                  </a:cubicBezTo>
                  <a:cubicBezTo>
                    <a:pt x="0" y="1976"/>
                    <a:pt x="1681" y="2547"/>
                    <a:pt x="3758" y="2547"/>
                  </a:cubicBezTo>
                  <a:cubicBezTo>
                    <a:pt x="7598" y="2547"/>
                    <a:pt x="8586" y="1274"/>
                    <a:pt x="8586" y="1274"/>
                  </a:cubicBezTo>
                  <a:cubicBezTo>
                    <a:pt x="8586" y="1274"/>
                    <a:pt x="7527" y="0"/>
                    <a:pt x="3758" y="0"/>
                  </a:cubicBezTo>
                  <a:close/>
                </a:path>
              </a:pathLst>
            </a:custGeom>
            <a:solidFill>
              <a:srgbClr val="561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a:off x="7123279" y="2597942"/>
              <a:ext cx="1487889" cy="309154"/>
            </a:xfrm>
            <a:custGeom>
              <a:avLst/>
              <a:gdLst/>
              <a:ahLst/>
              <a:cxnLst/>
              <a:rect l="l" t="t" r="r" b="b"/>
              <a:pathLst>
                <a:path w="8586" h="1784" extrusionOk="0">
                  <a:moveTo>
                    <a:pt x="3758" y="0"/>
                  </a:moveTo>
                  <a:cubicBezTo>
                    <a:pt x="1681" y="0"/>
                    <a:pt x="0" y="571"/>
                    <a:pt x="0" y="1274"/>
                  </a:cubicBezTo>
                  <a:cubicBezTo>
                    <a:pt x="0" y="1457"/>
                    <a:pt x="112" y="1620"/>
                    <a:pt x="306" y="1783"/>
                  </a:cubicBezTo>
                  <a:cubicBezTo>
                    <a:pt x="887" y="1324"/>
                    <a:pt x="2210" y="1009"/>
                    <a:pt x="3758" y="1009"/>
                  </a:cubicBezTo>
                  <a:cubicBezTo>
                    <a:pt x="5918" y="1009"/>
                    <a:pt x="7190" y="1426"/>
                    <a:pt x="7883" y="1783"/>
                  </a:cubicBezTo>
                  <a:cubicBezTo>
                    <a:pt x="8403" y="1518"/>
                    <a:pt x="8586" y="1274"/>
                    <a:pt x="8586" y="1274"/>
                  </a:cubicBezTo>
                  <a:cubicBezTo>
                    <a:pt x="8586" y="1274"/>
                    <a:pt x="7527" y="0"/>
                    <a:pt x="3758" y="0"/>
                  </a:cubicBezTo>
                  <a:close/>
                </a:path>
              </a:pathLst>
            </a:custGeom>
            <a:solidFill>
              <a:srgbClr val="6C1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a:off x="7123279" y="2597942"/>
              <a:ext cx="1487889" cy="441376"/>
            </a:xfrm>
            <a:custGeom>
              <a:avLst/>
              <a:gdLst/>
              <a:ahLst/>
              <a:cxnLst/>
              <a:rect l="l" t="t" r="r" b="b"/>
              <a:pathLst>
                <a:path w="8586" h="2547" extrusionOk="0">
                  <a:moveTo>
                    <a:pt x="3758" y="622"/>
                  </a:moveTo>
                  <a:cubicBezTo>
                    <a:pt x="5703" y="622"/>
                    <a:pt x="6864" y="978"/>
                    <a:pt x="7486" y="1284"/>
                  </a:cubicBezTo>
                  <a:cubicBezTo>
                    <a:pt x="6875" y="1579"/>
                    <a:pt x="5724" y="1926"/>
                    <a:pt x="3758" y="1926"/>
                  </a:cubicBezTo>
                  <a:cubicBezTo>
                    <a:pt x="1986" y="1926"/>
                    <a:pt x="937" y="1508"/>
                    <a:pt x="672" y="1274"/>
                  </a:cubicBezTo>
                  <a:cubicBezTo>
                    <a:pt x="937" y="1039"/>
                    <a:pt x="1986" y="622"/>
                    <a:pt x="3758" y="622"/>
                  </a:cubicBezTo>
                  <a:close/>
                  <a:moveTo>
                    <a:pt x="3758" y="0"/>
                  </a:moveTo>
                  <a:cubicBezTo>
                    <a:pt x="1681" y="0"/>
                    <a:pt x="0" y="571"/>
                    <a:pt x="0" y="1274"/>
                  </a:cubicBezTo>
                  <a:cubicBezTo>
                    <a:pt x="0" y="1976"/>
                    <a:pt x="1681" y="2547"/>
                    <a:pt x="3758" y="2547"/>
                  </a:cubicBezTo>
                  <a:cubicBezTo>
                    <a:pt x="7598" y="2547"/>
                    <a:pt x="8586" y="1274"/>
                    <a:pt x="8586" y="1274"/>
                  </a:cubicBezTo>
                  <a:cubicBezTo>
                    <a:pt x="8586" y="1274"/>
                    <a:pt x="7527" y="0"/>
                    <a:pt x="3758" y="0"/>
                  </a:cubicBez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a:off x="7160364" y="2917497"/>
              <a:ext cx="1411987" cy="210031"/>
            </a:xfrm>
            <a:custGeom>
              <a:avLst/>
              <a:gdLst/>
              <a:ahLst/>
              <a:cxnLst/>
              <a:rect l="l" t="t" r="r" b="b"/>
              <a:pathLst>
                <a:path w="8148" h="1212" extrusionOk="0">
                  <a:moveTo>
                    <a:pt x="8148" y="0"/>
                  </a:moveTo>
                  <a:cubicBezTo>
                    <a:pt x="7669" y="367"/>
                    <a:pt x="6386" y="1059"/>
                    <a:pt x="3544" y="1059"/>
                  </a:cubicBezTo>
                  <a:cubicBezTo>
                    <a:pt x="1915" y="1059"/>
                    <a:pt x="519" y="713"/>
                    <a:pt x="0" y="214"/>
                  </a:cubicBezTo>
                  <a:lnTo>
                    <a:pt x="0" y="214"/>
                  </a:lnTo>
                  <a:cubicBezTo>
                    <a:pt x="30" y="295"/>
                    <a:pt x="61" y="367"/>
                    <a:pt x="92" y="448"/>
                  </a:cubicBezTo>
                  <a:cubicBezTo>
                    <a:pt x="673" y="897"/>
                    <a:pt x="1996" y="1212"/>
                    <a:pt x="3544" y="1212"/>
                  </a:cubicBezTo>
                  <a:cubicBezTo>
                    <a:pt x="6172" y="1212"/>
                    <a:pt x="7465" y="621"/>
                    <a:pt x="8026" y="245"/>
                  </a:cubicBezTo>
                  <a:cubicBezTo>
                    <a:pt x="8066" y="153"/>
                    <a:pt x="8107" y="71"/>
                    <a:pt x="8148"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a:off x="7222057" y="3051626"/>
              <a:ext cx="35525" cy="27554"/>
            </a:xfrm>
            <a:custGeom>
              <a:avLst/>
              <a:gdLst/>
              <a:ahLst/>
              <a:cxnLst/>
              <a:rect l="l" t="t" r="r" b="b"/>
              <a:pathLst>
                <a:path w="205" h="159" extrusionOk="0">
                  <a:moveTo>
                    <a:pt x="31" y="0"/>
                  </a:moveTo>
                  <a:lnTo>
                    <a:pt x="31" y="0"/>
                  </a:lnTo>
                  <a:cubicBezTo>
                    <a:pt x="0" y="61"/>
                    <a:pt x="11" y="123"/>
                    <a:pt x="61" y="153"/>
                  </a:cubicBezTo>
                  <a:cubicBezTo>
                    <a:pt x="72" y="157"/>
                    <a:pt x="83" y="159"/>
                    <a:pt x="95" y="159"/>
                  </a:cubicBezTo>
                  <a:cubicBezTo>
                    <a:pt x="137" y="159"/>
                    <a:pt x="180" y="130"/>
                    <a:pt x="204" y="82"/>
                  </a:cubicBezTo>
                  <a:cubicBezTo>
                    <a:pt x="143" y="61"/>
                    <a:pt x="92" y="30"/>
                    <a:pt x="3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a:off x="7267980" y="3072768"/>
              <a:ext cx="35352" cy="27554"/>
            </a:xfrm>
            <a:custGeom>
              <a:avLst/>
              <a:gdLst/>
              <a:ahLst/>
              <a:cxnLst/>
              <a:rect l="l" t="t" r="r" b="b"/>
              <a:pathLst>
                <a:path w="204" h="159" extrusionOk="0">
                  <a:moveTo>
                    <a:pt x="31" y="1"/>
                  </a:moveTo>
                  <a:lnTo>
                    <a:pt x="31" y="1"/>
                  </a:lnTo>
                  <a:cubicBezTo>
                    <a:pt x="0" y="62"/>
                    <a:pt x="21" y="133"/>
                    <a:pt x="72" y="153"/>
                  </a:cubicBezTo>
                  <a:cubicBezTo>
                    <a:pt x="81" y="156"/>
                    <a:pt x="90" y="158"/>
                    <a:pt x="99" y="158"/>
                  </a:cubicBezTo>
                  <a:cubicBezTo>
                    <a:pt x="143" y="158"/>
                    <a:pt x="187" y="122"/>
                    <a:pt x="204" y="71"/>
                  </a:cubicBezTo>
                  <a:cubicBezTo>
                    <a:pt x="143" y="41"/>
                    <a:pt x="92" y="21"/>
                    <a:pt x="3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a:off x="7315636" y="3090444"/>
              <a:ext cx="35525" cy="25821"/>
            </a:xfrm>
            <a:custGeom>
              <a:avLst/>
              <a:gdLst/>
              <a:ahLst/>
              <a:cxnLst/>
              <a:rect l="l" t="t" r="r" b="b"/>
              <a:pathLst>
                <a:path w="205" h="149" extrusionOk="0">
                  <a:moveTo>
                    <a:pt x="21" y="0"/>
                  </a:moveTo>
                  <a:cubicBezTo>
                    <a:pt x="1" y="61"/>
                    <a:pt x="21" y="132"/>
                    <a:pt x="82" y="143"/>
                  </a:cubicBezTo>
                  <a:cubicBezTo>
                    <a:pt x="91" y="146"/>
                    <a:pt x="100" y="148"/>
                    <a:pt x="108" y="148"/>
                  </a:cubicBezTo>
                  <a:cubicBezTo>
                    <a:pt x="149" y="148"/>
                    <a:pt x="187" y="110"/>
                    <a:pt x="204" y="51"/>
                  </a:cubicBezTo>
                  <a:cubicBezTo>
                    <a:pt x="143" y="31"/>
                    <a:pt x="82" y="21"/>
                    <a:pt x="2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a:off x="7365025" y="3104481"/>
              <a:ext cx="35525" cy="25647"/>
            </a:xfrm>
            <a:custGeom>
              <a:avLst/>
              <a:gdLst/>
              <a:ahLst/>
              <a:cxnLst/>
              <a:rect l="l" t="t" r="r" b="b"/>
              <a:pathLst>
                <a:path w="205" h="148" extrusionOk="0">
                  <a:moveTo>
                    <a:pt x="11" y="1"/>
                  </a:moveTo>
                  <a:cubicBezTo>
                    <a:pt x="1" y="62"/>
                    <a:pt x="21" y="133"/>
                    <a:pt x="82" y="143"/>
                  </a:cubicBezTo>
                  <a:cubicBezTo>
                    <a:pt x="90" y="147"/>
                    <a:pt x="98" y="148"/>
                    <a:pt x="105" y="148"/>
                  </a:cubicBezTo>
                  <a:cubicBezTo>
                    <a:pt x="148" y="148"/>
                    <a:pt x="187" y="103"/>
                    <a:pt x="204" y="51"/>
                  </a:cubicBezTo>
                  <a:cubicBezTo>
                    <a:pt x="143" y="31"/>
                    <a:pt x="82" y="21"/>
                    <a:pt x="1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a:off x="7414414" y="3116785"/>
              <a:ext cx="33619" cy="25127"/>
            </a:xfrm>
            <a:custGeom>
              <a:avLst/>
              <a:gdLst/>
              <a:ahLst/>
              <a:cxnLst/>
              <a:rect l="l" t="t" r="r" b="b"/>
              <a:pathLst>
                <a:path w="194" h="145" extrusionOk="0">
                  <a:moveTo>
                    <a:pt x="11" y="1"/>
                  </a:moveTo>
                  <a:lnTo>
                    <a:pt x="11" y="1"/>
                  </a:lnTo>
                  <a:cubicBezTo>
                    <a:pt x="1" y="62"/>
                    <a:pt x="31" y="134"/>
                    <a:pt x="82" y="143"/>
                  </a:cubicBezTo>
                  <a:cubicBezTo>
                    <a:pt x="87" y="144"/>
                    <a:pt x="91" y="145"/>
                    <a:pt x="96" y="145"/>
                  </a:cubicBezTo>
                  <a:cubicBezTo>
                    <a:pt x="142" y="145"/>
                    <a:pt x="185" y="97"/>
                    <a:pt x="194" y="41"/>
                  </a:cubicBezTo>
                  <a:cubicBezTo>
                    <a:pt x="133" y="21"/>
                    <a:pt x="72" y="11"/>
                    <a:pt x="11"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a:off x="7463976" y="3127356"/>
              <a:ext cx="35352" cy="23394"/>
            </a:xfrm>
            <a:custGeom>
              <a:avLst/>
              <a:gdLst/>
              <a:ahLst/>
              <a:cxnLst/>
              <a:rect l="l" t="t" r="r" b="b"/>
              <a:pathLst>
                <a:path w="204" h="135" extrusionOk="0">
                  <a:moveTo>
                    <a:pt x="10" y="1"/>
                  </a:moveTo>
                  <a:lnTo>
                    <a:pt x="10" y="1"/>
                  </a:lnTo>
                  <a:cubicBezTo>
                    <a:pt x="0" y="62"/>
                    <a:pt x="30" y="123"/>
                    <a:pt x="82" y="134"/>
                  </a:cubicBezTo>
                  <a:cubicBezTo>
                    <a:pt x="86" y="134"/>
                    <a:pt x="90" y="135"/>
                    <a:pt x="94" y="135"/>
                  </a:cubicBezTo>
                  <a:cubicBezTo>
                    <a:pt x="140" y="135"/>
                    <a:pt x="185" y="88"/>
                    <a:pt x="204" y="32"/>
                  </a:cubicBezTo>
                  <a:cubicBezTo>
                    <a:pt x="132" y="21"/>
                    <a:pt x="71" y="11"/>
                    <a:pt x="1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a:off x="7513365" y="3134461"/>
              <a:ext cx="35352" cy="24954"/>
            </a:xfrm>
            <a:custGeom>
              <a:avLst/>
              <a:gdLst/>
              <a:ahLst/>
              <a:cxnLst/>
              <a:rect l="l" t="t" r="r" b="b"/>
              <a:pathLst>
                <a:path w="204" h="144" extrusionOk="0">
                  <a:moveTo>
                    <a:pt x="10" y="1"/>
                  </a:moveTo>
                  <a:lnTo>
                    <a:pt x="10" y="1"/>
                  </a:lnTo>
                  <a:cubicBezTo>
                    <a:pt x="0" y="72"/>
                    <a:pt x="41" y="133"/>
                    <a:pt x="91" y="143"/>
                  </a:cubicBezTo>
                  <a:cubicBezTo>
                    <a:pt x="143" y="143"/>
                    <a:pt x="193" y="93"/>
                    <a:pt x="204" y="32"/>
                  </a:cubicBezTo>
                  <a:cubicBezTo>
                    <a:pt x="143" y="21"/>
                    <a:pt x="71" y="11"/>
                    <a:pt x="1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a:off x="7564487" y="3141566"/>
              <a:ext cx="33792" cy="23394"/>
            </a:xfrm>
            <a:custGeom>
              <a:avLst/>
              <a:gdLst/>
              <a:ahLst/>
              <a:cxnLst/>
              <a:rect l="l" t="t" r="r" b="b"/>
              <a:pathLst>
                <a:path w="195" h="135" extrusionOk="0">
                  <a:moveTo>
                    <a:pt x="0" y="0"/>
                  </a:moveTo>
                  <a:cubicBezTo>
                    <a:pt x="0" y="72"/>
                    <a:pt x="31" y="133"/>
                    <a:pt x="82" y="133"/>
                  </a:cubicBezTo>
                  <a:cubicBezTo>
                    <a:pt x="87" y="134"/>
                    <a:pt x="92" y="134"/>
                    <a:pt x="97" y="134"/>
                  </a:cubicBezTo>
                  <a:cubicBezTo>
                    <a:pt x="151" y="134"/>
                    <a:pt x="194" y="86"/>
                    <a:pt x="194" y="21"/>
                  </a:cubicBezTo>
                  <a:lnTo>
                    <a:pt x="0"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7613876" y="3146938"/>
              <a:ext cx="35352" cy="23048"/>
            </a:xfrm>
            <a:custGeom>
              <a:avLst/>
              <a:gdLst/>
              <a:ahLst/>
              <a:cxnLst/>
              <a:rect l="l" t="t" r="r" b="b"/>
              <a:pathLst>
                <a:path w="204" h="133" extrusionOk="0">
                  <a:moveTo>
                    <a:pt x="11" y="0"/>
                  </a:moveTo>
                  <a:cubicBezTo>
                    <a:pt x="0" y="71"/>
                    <a:pt x="41" y="122"/>
                    <a:pt x="92" y="132"/>
                  </a:cubicBezTo>
                  <a:cubicBezTo>
                    <a:pt x="153" y="132"/>
                    <a:pt x="194" y="82"/>
                    <a:pt x="204" y="10"/>
                  </a:cubicBezTo>
                  <a:lnTo>
                    <a:pt x="11" y="0"/>
                  </a:ln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a:off x="7665171" y="3150404"/>
              <a:ext cx="33619" cy="21488"/>
            </a:xfrm>
            <a:custGeom>
              <a:avLst/>
              <a:gdLst/>
              <a:ahLst/>
              <a:cxnLst/>
              <a:rect l="l" t="t" r="r" b="b"/>
              <a:pathLst>
                <a:path w="194" h="124" extrusionOk="0">
                  <a:moveTo>
                    <a:pt x="0" y="1"/>
                  </a:moveTo>
                  <a:cubicBezTo>
                    <a:pt x="0" y="72"/>
                    <a:pt x="41" y="123"/>
                    <a:pt x="91" y="123"/>
                  </a:cubicBezTo>
                  <a:cubicBezTo>
                    <a:pt x="95" y="124"/>
                    <a:pt x="99" y="124"/>
                    <a:pt x="102" y="124"/>
                  </a:cubicBezTo>
                  <a:cubicBezTo>
                    <a:pt x="150" y="124"/>
                    <a:pt x="193" y="67"/>
                    <a:pt x="193" y="10"/>
                  </a:cubicBezTo>
                  <a:cubicBezTo>
                    <a:pt x="132" y="10"/>
                    <a:pt x="71" y="1"/>
                    <a:pt x="0"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a:off x="7716293" y="3152137"/>
              <a:ext cx="33619" cy="23221"/>
            </a:xfrm>
            <a:custGeom>
              <a:avLst/>
              <a:gdLst/>
              <a:ahLst/>
              <a:cxnLst/>
              <a:rect l="l" t="t" r="r" b="b"/>
              <a:pathLst>
                <a:path w="194" h="134" extrusionOk="0">
                  <a:moveTo>
                    <a:pt x="0" y="0"/>
                  </a:moveTo>
                  <a:cubicBezTo>
                    <a:pt x="0" y="72"/>
                    <a:pt x="41" y="123"/>
                    <a:pt x="92" y="133"/>
                  </a:cubicBezTo>
                  <a:cubicBezTo>
                    <a:pt x="143" y="133"/>
                    <a:pt x="194" y="72"/>
                    <a:pt x="194" y="11"/>
                  </a:cubicBezTo>
                  <a:cubicBezTo>
                    <a:pt x="122" y="0"/>
                    <a:pt x="61" y="0"/>
                    <a:pt x="0"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a:off x="7765682" y="3154043"/>
              <a:ext cx="33792" cy="21315"/>
            </a:xfrm>
            <a:custGeom>
              <a:avLst/>
              <a:gdLst/>
              <a:ahLst/>
              <a:cxnLst/>
              <a:rect l="l" t="t" r="r" b="b"/>
              <a:pathLst>
                <a:path w="195" h="123" extrusionOk="0">
                  <a:moveTo>
                    <a:pt x="0" y="0"/>
                  </a:moveTo>
                  <a:cubicBezTo>
                    <a:pt x="0" y="61"/>
                    <a:pt x="51" y="122"/>
                    <a:pt x="102" y="122"/>
                  </a:cubicBezTo>
                  <a:cubicBezTo>
                    <a:pt x="153" y="122"/>
                    <a:pt x="194" y="61"/>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a:off x="7816804" y="3152137"/>
              <a:ext cx="33792" cy="21315"/>
            </a:xfrm>
            <a:custGeom>
              <a:avLst/>
              <a:gdLst/>
              <a:ahLst/>
              <a:cxnLst/>
              <a:rect l="l" t="t" r="r" b="b"/>
              <a:pathLst>
                <a:path w="195" h="123" extrusionOk="0">
                  <a:moveTo>
                    <a:pt x="1" y="0"/>
                  </a:moveTo>
                  <a:cubicBezTo>
                    <a:pt x="1" y="72"/>
                    <a:pt x="42" y="123"/>
                    <a:pt x="103" y="123"/>
                  </a:cubicBezTo>
                  <a:cubicBezTo>
                    <a:pt x="153" y="123"/>
                    <a:pt x="194" y="72"/>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a:off x="7867925" y="3150404"/>
              <a:ext cx="33792" cy="21488"/>
            </a:xfrm>
            <a:custGeom>
              <a:avLst/>
              <a:gdLst/>
              <a:ahLst/>
              <a:cxnLst/>
              <a:rect l="l" t="t" r="r" b="b"/>
              <a:pathLst>
                <a:path w="195" h="124" extrusionOk="0">
                  <a:moveTo>
                    <a:pt x="184" y="1"/>
                  </a:moveTo>
                  <a:lnTo>
                    <a:pt x="1" y="10"/>
                  </a:lnTo>
                  <a:cubicBezTo>
                    <a:pt x="1" y="67"/>
                    <a:pt x="36" y="124"/>
                    <a:pt x="82" y="124"/>
                  </a:cubicBezTo>
                  <a:cubicBezTo>
                    <a:pt x="86" y="124"/>
                    <a:pt x="89" y="124"/>
                    <a:pt x="93" y="123"/>
                  </a:cubicBezTo>
                  <a:cubicBezTo>
                    <a:pt x="154" y="123"/>
                    <a:pt x="195"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a:off x="7917488" y="3146938"/>
              <a:ext cx="33619" cy="23048"/>
            </a:xfrm>
            <a:custGeom>
              <a:avLst/>
              <a:gdLst/>
              <a:ahLst/>
              <a:cxnLst/>
              <a:rect l="l" t="t" r="r" b="b"/>
              <a:pathLst>
                <a:path w="194" h="133" extrusionOk="0">
                  <a:moveTo>
                    <a:pt x="194" y="0"/>
                  </a:moveTo>
                  <a:lnTo>
                    <a:pt x="0" y="21"/>
                  </a:lnTo>
                  <a:cubicBezTo>
                    <a:pt x="0" y="82"/>
                    <a:pt x="51" y="132"/>
                    <a:pt x="102" y="132"/>
                  </a:cubicBezTo>
                  <a:cubicBezTo>
                    <a:pt x="163" y="132"/>
                    <a:pt x="194" y="71"/>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7968610" y="3143299"/>
              <a:ext cx="33619" cy="23394"/>
            </a:xfrm>
            <a:custGeom>
              <a:avLst/>
              <a:gdLst/>
              <a:ahLst/>
              <a:cxnLst/>
              <a:rect l="l" t="t" r="r" b="b"/>
              <a:pathLst>
                <a:path w="194" h="135" extrusionOk="0">
                  <a:moveTo>
                    <a:pt x="194" y="1"/>
                  </a:moveTo>
                  <a:lnTo>
                    <a:pt x="1" y="21"/>
                  </a:lnTo>
                  <a:cubicBezTo>
                    <a:pt x="1" y="86"/>
                    <a:pt x="43" y="134"/>
                    <a:pt x="89" y="134"/>
                  </a:cubicBezTo>
                  <a:cubicBezTo>
                    <a:pt x="94" y="134"/>
                    <a:pt x="98" y="134"/>
                    <a:pt x="103" y="133"/>
                  </a:cubicBezTo>
                  <a:cubicBezTo>
                    <a:pt x="153" y="133"/>
                    <a:pt x="194" y="72"/>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8017998" y="3137927"/>
              <a:ext cx="35525" cy="23394"/>
            </a:xfrm>
            <a:custGeom>
              <a:avLst/>
              <a:gdLst/>
              <a:ahLst/>
              <a:cxnLst/>
              <a:rect l="l" t="t" r="r" b="b"/>
              <a:pathLst>
                <a:path w="205" h="135" extrusionOk="0">
                  <a:moveTo>
                    <a:pt x="194" y="1"/>
                  </a:moveTo>
                  <a:lnTo>
                    <a:pt x="194" y="1"/>
                  </a:lnTo>
                  <a:cubicBezTo>
                    <a:pt x="133" y="12"/>
                    <a:pt x="62" y="21"/>
                    <a:pt x="1" y="21"/>
                  </a:cubicBezTo>
                  <a:cubicBezTo>
                    <a:pt x="10" y="87"/>
                    <a:pt x="54" y="135"/>
                    <a:pt x="100" y="135"/>
                  </a:cubicBezTo>
                  <a:cubicBezTo>
                    <a:pt x="104" y="135"/>
                    <a:pt x="108" y="135"/>
                    <a:pt x="113" y="134"/>
                  </a:cubicBezTo>
                  <a:cubicBezTo>
                    <a:pt x="164" y="134"/>
                    <a:pt x="205" y="73"/>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8069120" y="3132728"/>
              <a:ext cx="33792" cy="23394"/>
            </a:xfrm>
            <a:custGeom>
              <a:avLst/>
              <a:gdLst/>
              <a:ahLst/>
              <a:cxnLst/>
              <a:rect l="l" t="t" r="r" b="b"/>
              <a:pathLst>
                <a:path w="195" h="135" extrusionOk="0">
                  <a:moveTo>
                    <a:pt x="184" y="1"/>
                  </a:moveTo>
                  <a:lnTo>
                    <a:pt x="184" y="1"/>
                  </a:lnTo>
                  <a:cubicBezTo>
                    <a:pt x="123" y="11"/>
                    <a:pt x="62" y="21"/>
                    <a:pt x="1" y="21"/>
                  </a:cubicBezTo>
                  <a:cubicBezTo>
                    <a:pt x="1" y="86"/>
                    <a:pt x="44" y="134"/>
                    <a:pt x="89" y="134"/>
                  </a:cubicBezTo>
                  <a:cubicBezTo>
                    <a:pt x="94" y="134"/>
                    <a:pt x="98" y="134"/>
                    <a:pt x="103" y="133"/>
                  </a:cubicBezTo>
                  <a:cubicBezTo>
                    <a:pt x="164" y="123"/>
                    <a:pt x="195" y="6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a:off x="8118683" y="3123890"/>
              <a:ext cx="35352" cy="25127"/>
            </a:xfrm>
            <a:custGeom>
              <a:avLst/>
              <a:gdLst/>
              <a:ahLst/>
              <a:cxnLst/>
              <a:rect l="l" t="t" r="r" b="b"/>
              <a:pathLst>
                <a:path w="204" h="145" extrusionOk="0">
                  <a:moveTo>
                    <a:pt x="194" y="0"/>
                  </a:moveTo>
                  <a:lnTo>
                    <a:pt x="194" y="0"/>
                  </a:lnTo>
                  <a:cubicBezTo>
                    <a:pt x="122" y="21"/>
                    <a:pt x="61" y="31"/>
                    <a:pt x="0" y="31"/>
                  </a:cubicBezTo>
                  <a:cubicBezTo>
                    <a:pt x="10" y="96"/>
                    <a:pt x="53" y="144"/>
                    <a:pt x="99" y="144"/>
                  </a:cubicBezTo>
                  <a:cubicBezTo>
                    <a:pt x="103" y="144"/>
                    <a:pt x="108" y="144"/>
                    <a:pt x="112" y="143"/>
                  </a:cubicBezTo>
                  <a:cubicBezTo>
                    <a:pt x="163" y="133"/>
                    <a:pt x="204" y="72"/>
                    <a:pt x="19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a:off x="8168071" y="3115052"/>
              <a:ext cx="35352" cy="25127"/>
            </a:xfrm>
            <a:custGeom>
              <a:avLst/>
              <a:gdLst/>
              <a:ahLst/>
              <a:cxnLst/>
              <a:rect l="l" t="t" r="r" b="b"/>
              <a:pathLst>
                <a:path w="204" h="145" extrusionOk="0">
                  <a:moveTo>
                    <a:pt x="194" y="1"/>
                  </a:moveTo>
                  <a:lnTo>
                    <a:pt x="194" y="1"/>
                  </a:lnTo>
                  <a:cubicBezTo>
                    <a:pt x="122" y="21"/>
                    <a:pt x="61" y="31"/>
                    <a:pt x="0" y="42"/>
                  </a:cubicBezTo>
                  <a:cubicBezTo>
                    <a:pt x="10" y="98"/>
                    <a:pt x="53" y="145"/>
                    <a:pt x="107" y="145"/>
                  </a:cubicBezTo>
                  <a:cubicBezTo>
                    <a:pt x="112" y="145"/>
                    <a:pt x="117" y="144"/>
                    <a:pt x="122" y="144"/>
                  </a:cubicBezTo>
                  <a:cubicBezTo>
                    <a:pt x="174" y="133"/>
                    <a:pt x="204" y="72"/>
                    <a:pt x="19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a:off x="8217460" y="3104481"/>
              <a:ext cx="35525" cy="25127"/>
            </a:xfrm>
            <a:custGeom>
              <a:avLst/>
              <a:gdLst/>
              <a:ahLst/>
              <a:cxnLst/>
              <a:rect l="l" t="t" r="r" b="b"/>
              <a:pathLst>
                <a:path w="205" h="145" extrusionOk="0">
                  <a:moveTo>
                    <a:pt x="184" y="1"/>
                  </a:moveTo>
                  <a:cubicBezTo>
                    <a:pt x="123" y="21"/>
                    <a:pt x="61" y="31"/>
                    <a:pt x="0" y="42"/>
                  </a:cubicBezTo>
                  <a:cubicBezTo>
                    <a:pt x="10" y="105"/>
                    <a:pt x="60" y="145"/>
                    <a:pt x="107" y="145"/>
                  </a:cubicBezTo>
                  <a:cubicBezTo>
                    <a:pt x="113" y="145"/>
                    <a:pt x="118" y="144"/>
                    <a:pt x="123" y="143"/>
                  </a:cubicBezTo>
                  <a:cubicBezTo>
                    <a:pt x="174" y="133"/>
                    <a:pt x="204"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p:cNvSpPr/>
            <p:nvPr/>
          </p:nvSpPr>
          <p:spPr>
            <a:xfrm>
              <a:off x="8266849" y="3092177"/>
              <a:ext cx="35525" cy="25647"/>
            </a:xfrm>
            <a:custGeom>
              <a:avLst/>
              <a:gdLst/>
              <a:ahLst/>
              <a:cxnLst/>
              <a:rect l="l" t="t" r="r" b="b"/>
              <a:pathLst>
                <a:path w="205" h="148" extrusionOk="0">
                  <a:moveTo>
                    <a:pt x="184" y="0"/>
                  </a:moveTo>
                  <a:cubicBezTo>
                    <a:pt x="123" y="21"/>
                    <a:pt x="62" y="41"/>
                    <a:pt x="1" y="51"/>
                  </a:cubicBezTo>
                  <a:cubicBezTo>
                    <a:pt x="9" y="110"/>
                    <a:pt x="52" y="148"/>
                    <a:pt x="96" y="148"/>
                  </a:cubicBezTo>
                  <a:cubicBezTo>
                    <a:pt x="105" y="148"/>
                    <a:pt x="114" y="146"/>
                    <a:pt x="123" y="143"/>
                  </a:cubicBezTo>
                  <a:cubicBezTo>
                    <a:pt x="174" y="133"/>
                    <a:pt x="204" y="72"/>
                    <a:pt x="18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p:cNvSpPr/>
            <p:nvPr/>
          </p:nvSpPr>
          <p:spPr>
            <a:xfrm>
              <a:off x="8314505" y="3077967"/>
              <a:ext cx="35525" cy="25821"/>
            </a:xfrm>
            <a:custGeom>
              <a:avLst/>
              <a:gdLst/>
              <a:ahLst/>
              <a:cxnLst/>
              <a:rect l="l" t="t" r="r" b="b"/>
              <a:pathLst>
                <a:path w="205" h="149" extrusionOk="0">
                  <a:moveTo>
                    <a:pt x="184" y="1"/>
                  </a:moveTo>
                  <a:lnTo>
                    <a:pt x="1" y="62"/>
                  </a:lnTo>
                  <a:cubicBezTo>
                    <a:pt x="18" y="112"/>
                    <a:pt x="62" y="149"/>
                    <a:pt x="105" y="149"/>
                  </a:cubicBezTo>
                  <a:cubicBezTo>
                    <a:pt x="115" y="149"/>
                    <a:pt x="124" y="147"/>
                    <a:pt x="133" y="143"/>
                  </a:cubicBezTo>
                  <a:cubicBezTo>
                    <a:pt x="184" y="133"/>
                    <a:pt x="205" y="72"/>
                    <a:pt x="18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p:cNvSpPr/>
            <p:nvPr/>
          </p:nvSpPr>
          <p:spPr>
            <a:xfrm>
              <a:off x="8362161" y="3062197"/>
              <a:ext cx="37258" cy="25821"/>
            </a:xfrm>
            <a:custGeom>
              <a:avLst/>
              <a:gdLst/>
              <a:ahLst/>
              <a:cxnLst/>
              <a:rect l="l" t="t" r="r" b="b"/>
              <a:pathLst>
                <a:path w="215" h="149" extrusionOk="0">
                  <a:moveTo>
                    <a:pt x="184" y="0"/>
                  </a:moveTo>
                  <a:lnTo>
                    <a:pt x="0" y="62"/>
                  </a:lnTo>
                  <a:cubicBezTo>
                    <a:pt x="26" y="112"/>
                    <a:pt x="65" y="148"/>
                    <a:pt x="106" y="148"/>
                  </a:cubicBezTo>
                  <a:cubicBezTo>
                    <a:pt x="115" y="148"/>
                    <a:pt x="124" y="147"/>
                    <a:pt x="133" y="143"/>
                  </a:cubicBezTo>
                  <a:cubicBezTo>
                    <a:pt x="184" y="132"/>
                    <a:pt x="215" y="62"/>
                    <a:pt x="184"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9"/>
            <p:cNvSpPr/>
            <p:nvPr/>
          </p:nvSpPr>
          <p:spPr>
            <a:xfrm>
              <a:off x="8409817" y="3042615"/>
              <a:ext cx="35525" cy="27900"/>
            </a:xfrm>
            <a:custGeom>
              <a:avLst/>
              <a:gdLst/>
              <a:ahLst/>
              <a:cxnLst/>
              <a:rect l="l" t="t" r="r" b="b"/>
              <a:pathLst>
                <a:path w="205" h="161" extrusionOk="0">
                  <a:moveTo>
                    <a:pt x="174" y="1"/>
                  </a:moveTo>
                  <a:lnTo>
                    <a:pt x="174" y="1"/>
                  </a:lnTo>
                  <a:cubicBezTo>
                    <a:pt x="123" y="32"/>
                    <a:pt x="62" y="52"/>
                    <a:pt x="1" y="73"/>
                  </a:cubicBezTo>
                  <a:cubicBezTo>
                    <a:pt x="25" y="129"/>
                    <a:pt x="69" y="160"/>
                    <a:pt x="106" y="160"/>
                  </a:cubicBezTo>
                  <a:cubicBezTo>
                    <a:pt x="115" y="160"/>
                    <a:pt x="125" y="158"/>
                    <a:pt x="133" y="154"/>
                  </a:cubicBezTo>
                  <a:cubicBezTo>
                    <a:pt x="184" y="134"/>
                    <a:pt x="205" y="62"/>
                    <a:pt x="174"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9"/>
            <p:cNvSpPr/>
            <p:nvPr/>
          </p:nvSpPr>
          <p:spPr>
            <a:xfrm>
              <a:off x="8455740" y="3021473"/>
              <a:ext cx="35525" cy="27900"/>
            </a:xfrm>
            <a:custGeom>
              <a:avLst/>
              <a:gdLst/>
              <a:ahLst/>
              <a:cxnLst/>
              <a:rect l="l" t="t" r="r" b="b"/>
              <a:pathLst>
                <a:path w="205" h="161" extrusionOk="0">
                  <a:moveTo>
                    <a:pt x="173" y="1"/>
                  </a:moveTo>
                  <a:lnTo>
                    <a:pt x="173" y="1"/>
                  </a:lnTo>
                  <a:cubicBezTo>
                    <a:pt x="112" y="32"/>
                    <a:pt x="62" y="52"/>
                    <a:pt x="1" y="82"/>
                  </a:cubicBezTo>
                  <a:cubicBezTo>
                    <a:pt x="25" y="131"/>
                    <a:pt x="68" y="160"/>
                    <a:pt x="110" y="160"/>
                  </a:cubicBezTo>
                  <a:cubicBezTo>
                    <a:pt x="122" y="160"/>
                    <a:pt x="133" y="158"/>
                    <a:pt x="143" y="154"/>
                  </a:cubicBezTo>
                  <a:cubicBezTo>
                    <a:pt x="194" y="123"/>
                    <a:pt x="204" y="62"/>
                    <a:pt x="173"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p:cNvSpPr/>
            <p:nvPr/>
          </p:nvSpPr>
          <p:spPr>
            <a:xfrm>
              <a:off x="7684407" y="3313127"/>
              <a:ext cx="51468" cy="50948"/>
            </a:xfrm>
            <a:custGeom>
              <a:avLst/>
              <a:gdLst/>
              <a:ahLst/>
              <a:cxnLst/>
              <a:rect l="l" t="t" r="r" b="b"/>
              <a:pathLst>
                <a:path w="297" h="294" extrusionOk="0">
                  <a:moveTo>
                    <a:pt x="123" y="1"/>
                  </a:moveTo>
                  <a:cubicBezTo>
                    <a:pt x="92" y="1"/>
                    <a:pt x="62" y="14"/>
                    <a:pt x="41" y="39"/>
                  </a:cubicBezTo>
                  <a:cubicBezTo>
                    <a:pt x="1" y="80"/>
                    <a:pt x="1" y="151"/>
                    <a:pt x="41" y="202"/>
                  </a:cubicBezTo>
                  <a:cubicBezTo>
                    <a:pt x="82" y="243"/>
                    <a:pt x="296" y="294"/>
                    <a:pt x="296" y="294"/>
                  </a:cubicBezTo>
                  <a:cubicBezTo>
                    <a:pt x="296" y="294"/>
                    <a:pt x="245" y="80"/>
                    <a:pt x="204" y="39"/>
                  </a:cubicBezTo>
                  <a:cubicBezTo>
                    <a:pt x="184" y="14"/>
                    <a:pt x="153" y="1"/>
                    <a:pt x="123"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p:cNvSpPr/>
            <p:nvPr/>
          </p:nvSpPr>
          <p:spPr>
            <a:xfrm>
              <a:off x="7903278" y="3314513"/>
              <a:ext cx="51468" cy="49562"/>
            </a:xfrm>
            <a:custGeom>
              <a:avLst/>
              <a:gdLst/>
              <a:ahLst/>
              <a:cxnLst/>
              <a:rect l="l" t="t" r="r" b="b"/>
              <a:pathLst>
                <a:path w="297" h="286" extrusionOk="0">
                  <a:moveTo>
                    <a:pt x="170" y="1"/>
                  </a:moveTo>
                  <a:cubicBezTo>
                    <a:pt x="141" y="1"/>
                    <a:pt x="113" y="11"/>
                    <a:pt x="93" y="31"/>
                  </a:cubicBezTo>
                  <a:cubicBezTo>
                    <a:pt x="41" y="82"/>
                    <a:pt x="1" y="286"/>
                    <a:pt x="1" y="286"/>
                  </a:cubicBezTo>
                  <a:cubicBezTo>
                    <a:pt x="1" y="286"/>
                    <a:pt x="204" y="245"/>
                    <a:pt x="256" y="194"/>
                  </a:cubicBezTo>
                  <a:cubicBezTo>
                    <a:pt x="296" y="154"/>
                    <a:pt x="296" y="82"/>
                    <a:pt x="256" y="31"/>
                  </a:cubicBezTo>
                  <a:cubicBezTo>
                    <a:pt x="230" y="11"/>
                    <a:pt x="199" y="1"/>
                    <a:pt x="170" y="1"/>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p:cNvSpPr/>
            <p:nvPr/>
          </p:nvSpPr>
          <p:spPr>
            <a:xfrm>
              <a:off x="7702083" y="3192861"/>
              <a:ext cx="233078" cy="240183"/>
            </a:xfrm>
            <a:custGeom>
              <a:avLst/>
              <a:gdLst/>
              <a:ahLst/>
              <a:cxnLst/>
              <a:rect l="l" t="t" r="r" b="b"/>
              <a:pathLst>
                <a:path w="1345" h="1386" extrusionOk="0">
                  <a:moveTo>
                    <a:pt x="673" y="0"/>
                  </a:moveTo>
                  <a:lnTo>
                    <a:pt x="31" y="652"/>
                  </a:lnTo>
                  <a:cubicBezTo>
                    <a:pt x="1" y="672"/>
                    <a:pt x="1" y="713"/>
                    <a:pt x="31" y="743"/>
                  </a:cubicBezTo>
                  <a:lnTo>
                    <a:pt x="673" y="1385"/>
                  </a:lnTo>
                  <a:lnTo>
                    <a:pt x="1325" y="743"/>
                  </a:lnTo>
                  <a:cubicBezTo>
                    <a:pt x="1345" y="713"/>
                    <a:pt x="1345" y="672"/>
                    <a:pt x="1325" y="652"/>
                  </a:cubicBezTo>
                  <a:lnTo>
                    <a:pt x="673"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p:cNvSpPr/>
            <p:nvPr/>
          </p:nvSpPr>
          <p:spPr>
            <a:xfrm>
              <a:off x="7788557" y="3281068"/>
              <a:ext cx="60306" cy="63598"/>
            </a:xfrm>
            <a:custGeom>
              <a:avLst/>
              <a:gdLst/>
              <a:ahLst/>
              <a:cxnLst/>
              <a:rect l="l" t="t" r="r" b="b"/>
              <a:pathLst>
                <a:path w="348" h="367" extrusionOk="0">
                  <a:moveTo>
                    <a:pt x="174" y="0"/>
                  </a:moveTo>
                  <a:lnTo>
                    <a:pt x="11" y="173"/>
                  </a:lnTo>
                  <a:cubicBezTo>
                    <a:pt x="1" y="184"/>
                    <a:pt x="1" y="193"/>
                    <a:pt x="11" y="193"/>
                  </a:cubicBezTo>
                  <a:lnTo>
                    <a:pt x="174" y="367"/>
                  </a:lnTo>
                  <a:lnTo>
                    <a:pt x="347" y="193"/>
                  </a:lnTo>
                  <a:lnTo>
                    <a:pt x="347" y="173"/>
                  </a:lnTo>
                  <a:lnTo>
                    <a:pt x="174" y="0"/>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a:off x="7815071" y="3233238"/>
              <a:ext cx="54934" cy="145046"/>
            </a:xfrm>
            <a:custGeom>
              <a:avLst/>
              <a:gdLst/>
              <a:ahLst/>
              <a:cxnLst/>
              <a:rect l="l" t="t" r="r" b="b"/>
              <a:pathLst>
                <a:path w="317" h="837" extrusionOk="0">
                  <a:moveTo>
                    <a:pt x="21" y="1"/>
                  </a:moveTo>
                  <a:cubicBezTo>
                    <a:pt x="21" y="1"/>
                    <a:pt x="11" y="1"/>
                    <a:pt x="11" y="11"/>
                  </a:cubicBezTo>
                  <a:lnTo>
                    <a:pt x="0" y="11"/>
                  </a:lnTo>
                  <a:lnTo>
                    <a:pt x="0" y="21"/>
                  </a:lnTo>
                  <a:lnTo>
                    <a:pt x="0" y="32"/>
                  </a:lnTo>
                  <a:cubicBezTo>
                    <a:pt x="0" y="42"/>
                    <a:pt x="0" y="42"/>
                    <a:pt x="11" y="42"/>
                  </a:cubicBezTo>
                  <a:lnTo>
                    <a:pt x="11" y="52"/>
                  </a:lnTo>
                  <a:lnTo>
                    <a:pt x="21" y="52"/>
                  </a:lnTo>
                  <a:cubicBezTo>
                    <a:pt x="31" y="52"/>
                    <a:pt x="41" y="52"/>
                    <a:pt x="41" y="42"/>
                  </a:cubicBezTo>
                  <a:cubicBezTo>
                    <a:pt x="41" y="42"/>
                    <a:pt x="52" y="32"/>
                    <a:pt x="52" y="21"/>
                  </a:cubicBezTo>
                  <a:lnTo>
                    <a:pt x="41" y="11"/>
                  </a:lnTo>
                  <a:cubicBezTo>
                    <a:pt x="41" y="11"/>
                    <a:pt x="41" y="1"/>
                    <a:pt x="31" y="1"/>
                  </a:cubicBezTo>
                  <a:close/>
                  <a:moveTo>
                    <a:pt x="113" y="82"/>
                  </a:moveTo>
                  <a:cubicBezTo>
                    <a:pt x="102" y="82"/>
                    <a:pt x="92" y="82"/>
                    <a:pt x="92" y="93"/>
                  </a:cubicBezTo>
                  <a:cubicBezTo>
                    <a:pt x="82" y="93"/>
                    <a:pt x="82" y="103"/>
                    <a:pt x="82" y="113"/>
                  </a:cubicBezTo>
                  <a:cubicBezTo>
                    <a:pt x="82" y="113"/>
                    <a:pt x="82" y="123"/>
                    <a:pt x="92" y="123"/>
                  </a:cubicBezTo>
                  <a:cubicBezTo>
                    <a:pt x="92" y="134"/>
                    <a:pt x="102" y="134"/>
                    <a:pt x="113" y="134"/>
                  </a:cubicBezTo>
                  <a:cubicBezTo>
                    <a:pt x="113" y="134"/>
                    <a:pt x="123" y="134"/>
                    <a:pt x="123" y="123"/>
                  </a:cubicBezTo>
                  <a:cubicBezTo>
                    <a:pt x="133" y="123"/>
                    <a:pt x="133" y="113"/>
                    <a:pt x="133" y="113"/>
                  </a:cubicBezTo>
                  <a:cubicBezTo>
                    <a:pt x="133" y="103"/>
                    <a:pt x="133" y="93"/>
                    <a:pt x="123" y="93"/>
                  </a:cubicBezTo>
                  <a:cubicBezTo>
                    <a:pt x="123" y="82"/>
                    <a:pt x="113" y="82"/>
                    <a:pt x="113" y="82"/>
                  </a:cubicBezTo>
                  <a:close/>
                  <a:moveTo>
                    <a:pt x="194" y="164"/>
                  </a:moveTo>
                  <a:cubicBezTo>
                    <a:pt x="184" y="164"/>
                    <a:pt x="184" y="174"/>
                    <a:pt x="174" y="174"/>
                  </a:cubicBezTo>
                  <a:cubicBezTo>
                    <a:pt x="174" y="184"/>
                    <a:pt x="163" y="184"/>
                    <a:pt x="163" y="195"/>
                  </a:cubicBezTo>
                  <a:lnTo>
                    <a:pt x="174" y="205"/>
                  </a:lnTo>
                  <a:cubicBezTo>
                    <a:pt x="174" y="215"/>
                    <a:pt x="184" y="215"/>
                    <a:pt x="194" y="215"/>
                  </a:cubicBezTo>
                  <a:lnTo>
                    <a:pt x="204" y="215"/>
                  </a:lnTo>
                  <a:cubicBezTo>
                    <a:pt x="215" y="205"/>
                    <a:pt x="215" y="195"/>
                    <a:pt x="215" y="195"/>
                  </a:cubicBezTo>
                  <a:cubicBezTo>
                    <a:pt x="215" y="184"/>
                    <a:pt x="215" y="184"/>
                    <a:pt x="204" y="174"/>
                  </a:cubicBezTo>
                  <a:lnTo>
                    <a:pt x="194" y="164"/>
                  </a:lnTo>
                  <a:close/>
                  <a:moveTo>
                    <a:pt x="245" y="266"/>
                  </a:moveTo>
                  <a:cubicBezTo>
                    <a:pt x="235" y="276"/>
                    <a:pt x="235" y="276"/>
                    <a:pt x="235" y="286"/>
                  </a:cubicBezTo>
                  <a:lnTo>
                    <a:pt x="235" y="297"/>
                  </a:lnTo>
                  <a:cubicBezTo>
                    <a:pt x="235" y="306"/>
                    <a:pt x="245" y="317"/>
                    <a:pt x="255" y="317"/>
                  </a:cubicBezTo>
                  <a:cubicBezTo>
                    <a:pt x="255" y="317"/>
                    <a:pt x="265" y="317"/>
                    <a:pt x="265" y="306"/>
                  </a:cubicBezTo>
                  <a:cubicBezTo>
                    <a:pt x="276" y="306"/>
                    <a:pt x="276" y="297"/>
                    <a:pt x="276" y="286"/>
                  </a:cubicBezTo>
                  <a:lnTo>
                    <a:pt x="276" y="276"/>
                  </a:lnTo>
                  <a:cubicBezTo>
                    <a:pt x="276" y="276"/>
                    <a:pt x="265" y="266"/>
                    <a:pt x="255" y="266"/>
                  </a:cubicBezTo>
                  <a:close/>
                  <a:moveTo>
                    <a:pt x="285" y="378"/>
                  </a:moveTo>
                  <a:cubicBezTo>
                    <a:pt x="276" y="378"/>
                    <a:pt x="265" y="388"/>
                    <a:pt x="265" y="398"/>
                  </a:cubicBezTo>
                  <a:lnTo>
                    <a:pt x="265" y="408"/>
                  </a:lnTo>
                  <a:cubicBezTo>
                    <a:pt x="265" y="419"/>
                    <a:pt x="276" y="429"/>
                    <a:pt x="285" y="429"/>
                  </a:cubicBezTo>
                  <a:lnTo>
                    <a:pt x="296" y="429"/>
                  </a:lnTo>
                  <a:cubicBezTo>
                    <a:pt x="306" y="429"/>
                    <a:pt x="316" y="419"/>
                    <a:pt x="316" y="398"/>
                  </a:cubicBezTo>
                  <a:cubicBezTo>
                    <a:pt x="306" y="388"/>
                    <a:pt x="296" y="378"/>
                    <a:pt x="285" y="378"/>
                  </a:cubicBezTo>
                  <a:close/>
                  <a:moveTo>
                    <a:pt x="285" y="500"/>
                  </a:moveTo>
                  <a:cubicBezTo>
                    <a:pt x="276" y="500"/>
                    <a:pt x="265" y="500"/>
                    <a:pt x="265" y="521"/>
                  </a:cubicBezTo>
                  <a:cubicBezTo>
                    <a:pt x="265" y="530"/>
                    <a:pt x="276" y="541"/>
                    <a:pt x="285" y="541"/>
                  </a:cubicBezTo>
                  <a:cubicBezTo>
                    <a:pt x="306" y="541"/>
                    <a:pt x="306" y="530"/>
                    <a:pt x="316" y="521"/>
                  </a:cubicBezTo>
                  <a:cubicBezTo>
                    <a:pt x="316" y="510"/>
                    <a:pt x="306" y="500"/>
                    <a:pt x="296" y="500"/>
                  </a:cubicBezTo>
                  <a:close/>
                  <a:moveTo>
                    <a:pt x="255" y="612"/>
                  </a:moveTo>
                  <a:cubicBezTo>
                    <a:pt x="245" y="612"/>
                    <a:pt x="235" y="612"/>
                    <a:pt x="235" y="623"/>
                  </a:cubicBezTo>
                  <a:lnTo>
                    <a:pt x="235" y="632"/>
                  </a:lnTo>
                  <a:cubicBezTo>
                    <a:pt x="235" y="643"/>
                    <a:pt x="235" y="653"/>
                    <a:pt x="245" y="653"/>
                  </a:cubicBezTo>
                  <a:lnTo>
                    <a:pt x="255" y="653"/>
                  </a:lnTo>
                  <a:cubicBezTo>
                    <a:pt x="265" y="653"/>
                    <a:pt x="276" y="653"/>
                    <a:pt x="276" y="643"/>
                  </a:cubicBezTo>
                  <a:lnTo>
                    <a:pt x="276" y="632"/>
                  </a:lnTo>
                  <a:cubicBezTo>
                    <a:pt x="276" y="623"/>
                    <a:pt x="276" y="612"/>
                    <a:pt x="265" y="612"/>
                  </a:cubicBezTo>
                  <a:close/>
                  <a:moveTo>
                    <a:pt x="194" y="704"/>
                  </a:moveTo>
                  <a:cubicBezTo>
                    <a:pt x="184" y="704"/>
                    <a:pt x="174" y="704"/>
                    <a:pt x="174" y="714"/>
                  </a:cubicBezTo>
                  <a:cubicBezTo>
                    <a:pt x="163" y="714"/>
                    <a:pt x="163" y="724"/>
                    <a:pt x="163" y="734"/>
                  </a:cubicBezTo>
                  <a:lnTo>
                    <a:pt x="174" y="745"/>
                  </a:lnTo>
                  <a:cubicBezTo>
                    <a:pt x="174" y="755"/>
                    <a:pt x="184" y="755"/>
                    <a:pt x="194" y="755"/>
                  </a:cubicBezTo>
                  <a:cubicBezTo>
                    <a:pt x="194" y="755"/>
                    <a:pt x="204" y="755"/>
                    <a:pt x="204" y="745"/>
                  </a:cubicBezTo>
                  <a:cubicBezTo>
                    <a:pt x="215" y="745"/>
                    <a:pt x="215" y="734"/>
                    <a:pt x="215" y="734"/>
                  </a:cubicBezTo>
                  <a:cubicBezTo>
                    <a:pt x="215" y="724"/>
                    <a:pt x="215" y="714"/>
                    <a:pt x="204" y="714"/>
                  </a:cubicBezTo>
                  <a:cubicBezTo>
                    <a:pt x="204" y="704"/>
                    <a:pt x="194" y="704"/>
                    <a:pt x="194" y="704"/>
                  </a:cubicBezTo>
                  <a:close/>
                  <a:moveTo>
                    <a:pt x="102" y="786"/>
                  </a:moveTo>
                  <a:lnTo>
                    <a:pt x="92" y="795"/>
                  </a:lnTo>
                  <a:cubicBezTo>
                    <a:pt x="82" y="806"/>
                    <a:pt x="82" y="806"/>
                    <a:pt x="82" y="816"/>
                  </a:cubicBezTo>
                  <a:cubicBezTo>
                    <a:pt x="82" y="816"/>
                    <a:pt x="82" y="826"/>
                    <a:pt x="92" y="826"/>
                  </a:cubicBezTo>
                  <a:cubicBezTo>
                    <a:pt x="92" y="836"/>
                    <a:pt x="102" y="836"/>
                    <a:pt x="113" y="836"/>
                  </a:cubicBezTo>
                  <a:cubicBezTo>
                    <a:pt x="113" y="836"/>
                    <a:pt x="123" y="836"/>
                    <a:pt x="123" y="826"/>
                  </a:cubicBezTo>
                  <a:cubicBezTo>
                    <a:pt x="133" y="826"/>
                    <a:pt x="133" y="806"/>
                    <a:pt x="123" y="795"/>
                  </a:cubicBezTo>
                  <a:cubicBezTo>
                    <a:pt x="123" y="795"/>
                    <a:pt x="113" y="786"/>
                    <a:pt x="102" y="78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a:off x="7815071" y="3233238"/>
              <a:ext cx="9011" cy="9185"/>
            </a:xfrm>
            <a:custGeom>
              <a:avLst/>
              <a:gdLst/>
              <a:ahLst/>
              <a:cxnLst/>
              <a:rect l="l" t="t" r="r" b="b"/>
              <a:pathLst>
                <a:path w="52" h="53" extrusionOk="0">
                  <a:moveTo>
                    <a:pt x="11" y="1"/>
                  </a:moveTo>
                  <a:lnTo>
                    <a:pt x="11" y="11"/>
                  </a:lnTo>
                  <a:lnTo>
                    <a:pt x="0" y="11"/>
                  </a:lnTo>
                  <a:lnTo>
                    <a:pt x="0" y="21"/>
                  </a:lnTo>
                  <a:lnTo>
                    <a:pt x="0" y="32"/>
                  </a:lnTo>
                  <a:cubicBezTo>
                    <a:pt x="0" y="42"/>
                    <a:pt x="0" y="42"/>
                    <a:pt x="11" y="42"/>
                  </a:cubicBezTo>
                  <a:lnTo>
                    <a:pt x="11" y="52"/>
                  </a:lnTo>
                  <a:lnTo>
                    <a:pt x="21" y="52"/>
                  </a:lnTo>
                  <a:cubicBezTo>
                    <a:pt x="31" y="52"/>
                    <a:pt x="41" y="42"/>
                    <a:pt x="41" y="42"/>
                  </a:cubicBezTo>
                  <a:lnTo>
                    <a:pt x="41" y="32"/>
                  </a:lnTo>
                  <a:cubicBezTo>
                    <a:pt x="52" y="32"/>
                    <a:pt x="52" y="32"/>
                    <a:pt x="52" y="21"/>
                  </a:cubicBezTo>
                  <a:lnTo>
                    <a:pt x="41" y="11"/>
                  </a:lnTo>
                  <a:cubicBezTo>
                    <a:pt x="31" y="1"/>
                    <a:pt x="31" y="1"/>
                    <a:pt x="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a:off x="7769148" y="3247449"/>
              <a:ext cx="54934" cy="144873"/>
            </a:xfrm>
            <a:custGeom>
              <a:avLst/>
              <a:gdLst/>
              <a:ahLst/>
              <a:cxnLst/>
              <a:rect l="l" t="t" r="r" b="b"/>
              <a:pathLst>
                <a:path w="317" h="836" extrusionOk="0">
                  <a:moveTo>
                    <a:pt x="204" y="0"/>
                  </a:moveTo>
                  <a:cubicBezTo>
                    <a:pt x="204" y="0"/>
                    <a:pt x="194" y="0"/>
                    <a:pt x="184" y="11"/>
                  </a:cubicBezTo>
                  <a:lnTo>
                    <a:pt x="184" y="31"/>
                  </a:lnTo>
                  <a:lnTo>
                    <a:pt x="184" y="41"/>
                  </a:lnTo>
                  <a:cubicBezTo>
                    <a:pt x="194" y="52"/>
                    <a:pt x="204" y="52"/>
                    <a:pt x="204" y="52"/>
                  </a:cubicBezTo>
                  <a:cubicBezTo>
                    <a:pt x="215" y="52"/>
                    <a:pt x="215" y="52"/>
                    <a:pt x="225" y="41"/>
                  </a:cubicBezTo>
                  <a:cubicBezTo>
                    <a:pt x="235" y="31"/>
                    <a:pt x="235" y="21"/>
                    <a:pt x="225" y="11"/>
                  </a:cubicBezTo>
                  <a:cubicBezTo>
                    <a:pt x="215" y="0"/>
                    <a:pt x="215" y="0"/>
                    <a:pt x="204" y="0"/>
                  </a:cubicBezTo>
                  <a:close/>
                  <a:moveTo>
                    <a:pt x="123" y="82"/>
                  </a:moveTo>
                  <a:cubicBezTo>
                    <a:pt x="113" y="82"/>
                    <a:pt x="113" y="92"/>
                    <a:pt x="102" y="92"/>
                  </a:cubicBezTo>
                  <a:lnTo>
                    <a:pt x="102" y="113"/>
                  </a:lnTo>
                  <a:lnTo>
                    <a:pt x="102" y="133"/>
                  </a:lnTo>
                  <a:lnTo>
                    <a:pt x="123" y="133"/>
                  </a:lnTo>
                  <a:cubicBezTo>
                    <a:pt x="133" y="133"/>
                    <a:pt x="133" y="133"/>
                    <a:pt x="143" y="123"/>
                  </a:cubicBezTo>
                  <a:lnTo>
                    <a:pt x="143" y="113"/>
                  </a:lnTo>
                  <a:lnTo>
                    <a:pt x="143" y="92"/>
                  </a:lnTo>
                  <a:cubicBezTo>
                    <a:pt x="133" y="92"/>
                    <a:pt x="133" y="82"/>
                    <a:pt x="123" y="82"/>
                  </a:cubicBezTo>
                  <a:close/>
                  <a:moveTo>
                    <a:pt x="62" y="184"/>
                  </a:moveTo>
                  <a:cubicBezTo>
                    <a:pt x="52" y="184"/>
                    <a:pt x="41" y="194"/>
                    <a:pt x="31" y="194"/>
                  </a:cubicBezTo>
                  <a:lnTo>
                    <a:pt x="31" y="204"/>
                  </a:lnTo>
                  <a:cubicBezTo>
                    <a:pt x="31" y="215"/>
                    <a:pt x="41" y="224"/>
                    <a:pt x="52" y="224"/>
                  </a:cubicBezTo>
                  <a:cubicBezTo>
                    <a:pt x="52" y="235"/>
                    <a:pt x="52" y="235"/>
                    <a:pt x="62" y="235"/>
                  </a:cubicBezTo>
                  <a:lnTo>
                    <a:pt x="82" y="215"/>
                  </a:lnTo>
                  <a:lnTo>
                    <a:pt x="82" y="204"/>
                  </a:lnTo>
                  <a:cubicBezTo>
                    <a:pt x="82" y="194"/>
                    <a:pt x="72" y="194"/>
                    <a:pt x="72" y="184"/>
                  </a:cubicBezTo>
                  <a:close/>
                  <a:moveTo>
                    <a:pt x="21" y="296"/>
                  </a:moveTo>
                  <a:cubicBezTo>
                    <a:pt x="11" y="296"/>
                    <a:pt x="1" y="306"/>
                    <a:pt x="1" y="316"/>
                  </a:cubicBezTo>
                  <a:cubicBezTo>
                    <a:pt x="1" y="337"/>
                    <a:pt x="11" y="347"/>
                    <a:pt x="21" y="347"/>
                  </a:cubicBezTo>
                  <a:cubicBezTo>
                    <a:pt x="31" y="347"/>
                    <a:pt x="41" y="337"/>
                    <a:pt x="52" y="326"/>
                  </a:cubicBezTo>
                  <a:lnTo>
                    <a:pt x="52" y="316"/>
                  </a:lnTo>
                  <a:cubicBezTo>
                    <a:pt x="52" y="306"/>
                    <a:pt x="41" y="296"/>
                    <a:pt x="31" y="296"/>
                  </a:cubicBezTo>
                  <a:close/>
                  <a:moveTo>
                    <a:pt x="21" y="418"/>
                  </a:moveTo>
                  <a:cubicBezTo>
                    <a:pt x="11" y="418"/>
                    <a:pt x="1" y="428"/>
                    <a:pt x="1" y="439"/>
                  </a:cubicBezTo>
                  <a:cubicBezTo>
                    <a:pt x="1" y="448"/>
                    <a:pt x="11" y="459"/>
                    <a:pt x="21" y="459"/>
                  </a:cubicBezTo>
                  <a:lnTo>
                    <a:pt x="31" y="459"/>
                  </a:lnTo>
                  <a:cubicBezTo>
                    <a:pt x="41" y="459"/>
                    <a:pt x="52" y="448"/>
                    <a:pt x="52" y="439"/>
                  </a:cubicBezTo>
                  <a:cubicBezTo>
                    <a:pt x="41" y="418"/>
                    <a:pt x="31" y="418"/>
                    <a:pt x="21" y="418"/>
                  </a:cubicBezTo>
                  <a:close/>
                  <a:moveTo>
                    <a:pt x="52" y="530"/>
                  </a:moveTo>
                  <a:cubicBezTo>
                    <a:pt x="41" y="530"/>
                    <a:pt x="31" y="541"/>
                    <a:pt x="31" y="550"/>
                  </a:cubicBezTo>
                  <a:lnTo>
                    <a:pt x="31" y="561"/>
                  </a:lnTo>
                  <a:cubicBezTo>
                    <a:pt x="41" y="571"/>
                    <a:pt x="52" y="571"/>
                    <a:pt x="62" y="571"/>
                  </a:cubicBezTo>
                  <a:lnTo>
                    <a:pt x="72" y="571"/>
                  </a:lnTo>
                  <a:cubicBezTo>
                    <a:pt x="72" y="571"/>
                    <a:pt x="82" y="561"/>
                    <a:pt x="82" y="550"/>
                  </a:cubicBezTo>
                  <a:lnTo>
                    <a:pt x="82" y="541"/>
                  </a:lnTo>
                  <a:cubicBezTo>
                    <a:pt x="72" y="530"/>
                    <a:pt x="62" y="530"/>
                    <a:pt x="62" y="530"/>
                  </a:cubicBezTo>
                  <a:close/>
                  <a:moveTo>
                    <a:pt x="123" y="622"/>
                  </a:moveTo>
                  <a:cubicBezTo>
                    <a:pt x="113" y="622"/>
                    <a:pt x="113" y="622"/>
                    <a:pt x="102" y="632"/>
                  </a:cubicBezTo>
                  <a:lnTo>
                    <a:pt x="102" y="652"/>
                  </a:lnTo>
                  <a:lnTo>
                    <a:pt x="102" y="663"/>
                  </a:lnTo>
                  <a:cubicBezTo>
                    <a:pt x="113" y="673"/>
                    <a:pt x="113" y="673"/>
                    <a:pt x="123" y="673"/>
                  </a:cubicBezTo>
                  <a:cubicBezTo>
                    <a:pt x="133" y="673"/>
                    <a:pt x="133" y="673"/>
                    <a:pt x="143" y="663"/>
                  </a:cubicBezTo>
                  <a:lnTo>
                    <a:pt x="143" y="652"/>
                  </a:lnTo>
                  <a:lnTo>
                    <a:pt x="143" y="632"/>
                  </a:lnTo>
                  <a:cubicBezTo>
                    <a:pt x="133" y="622"/>
                    <a:pt x="133" y="622"/>
                    <a:pt x="123" y="622"/>
                  </a:cubicBezTo>
                  <a:close/>
                  <a:moveTo>
                    <a:pt x="204" y="704"/>
                  </a:moveTo>
                  <a:cubicBezTo>
                    <a:pt x="194" y="704"/>
                    <a:pt x="194" y="713"/>
                    <a:pt x="184" y="713"/>
                  </a:cubicBezTo>
                  <a:lnTo>
                    <a:pt x="184" y="734"/>
                  </a:lnTo>
                  <a:lnTo>
                    <a:pt x="184" y="744"/>
                  </a:lnTo>
                  <a:cubicBezTo>
                    <a:pt x="194" y="754"/>
                    <a:pt x="204" y="754"/>
                    <a:pt x="204" y="754"/>
                  </a:cubicBezTo>
                  <a:cubicBezTo>
                    <a:pt x="215" y="754"/>
                    <a:pt x="215" y="754"/>
                    <a:pt x="225" y="744"/>
                  </a:cubicBezTo>
                  <a:lnTo>
                    <a:pt x="225" y="734"/>
                  </a:lnTo>
                  <a:lnTo>
                    <a:pt x="225" y="713"/>
                  </a:lnTo>
                  <a:cubicBezTo>
                    <a:pt x="215" y="713"/>
                    <a:pt x="215" y="704"/>
                    <a:pt x="204" y="704"/>
                  </a:cubicBezTo>
                  <a:close/>
                  <a:moveTo>
                    <a:pt x="276" y="795"/>
                  </a:moveTo>
                  <a:cubicBezTo>
                    <a:pt x="265" y="805"/>
                    <a:pt x="265" y="805"/>
                    <a:pt x="265" y="815"/>
                  </a:cubicBezTo>
                  <a:cubicBezTo>
                    <a:pt x="265" y="826"/>
                    <a:pt x="265" y="826"/>
                    <a:pt x="276" y="835"/>
                  </a:cubicBezTo>
                  <a:lnTo>
                    <a:pt x="306" y="835"/>
                  </a:lnTo>
                  <a:cubicBezTo>
                    <a:pt x="306" y="826"/>
                    <a:pt x="317" y="826"/>
                    <a:pt x="317" y="815"/>
                  </a:cubicBezTo>
                  <a:cubicBezTo>
                    <a:pt x="317" y="805"/>
                    <a:pt x="306" y="805"/>
                    <a:pt x="306" y="7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a:off x="8116950" y="3323178"/>
              <a:ext cx="63598" cy="39337"/>
            </a:xfrm>
            <a:custGeom>
              <a:avLst/>
              <a:gdLst/>
              <a:ahLst/>
              <a:cxnLst/>
              <a:rect l="l" t="t" r="r" b="b"/>
              <a:pathLst>
                <a:path w="367" h="227" extrusionOk="0">
                  <a:moveTo>
                    <a:pt x="123" y="0"/>
                  </a:moveTo>
                  <a:cubicBezTo>
                    <a:pt x="69" y="0"/>
                    <a:pt x="20" y="38"/>
                    <a:pt x="10" y="93"/>
                  </a:cubicBezTo>
                  <a:cubicBezTo>
                    <a:pt x="0" y="154"/>
                    <a:pt x="41" y="215"/>
                    <a:pt x="112" y="226"/>
                  </a:cubicBezTo>
                  <a:cubicBezTo>
                    <a:pt x="115" y="226"/>
                    <a:pt x="119" y="227"/>
                    <a:pt x="123" y="227"/>
                  </a:cubicBezTo>
                  <a:cubicBezTo>
                    <a:pt x="194" y="227"/>
                    <a:pt x="367" y="154"/>
                    <a:pt x="367" y="154"/>
                  </a:cubicBezTo>
                  <a:cubicBezTo>
                    <a:pt x="367" y="154"/>
                    <a:pt x="204" y="11"/>
                    <a:pt x="143" y="2"/>
                  </a:cubicBezTo>
                  <a:cubicBezTo>
                    <a:pt x="136" y="1"/>
                    <a:pt x="130" y="0"/>
                    <a:pt x="12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9"/>
            <p:cNvSpPr/>
            <p:nvPr/>
          </p:nvSpPr>
          <p:spPr>
            <a:xfrm>
              <a:off x="8302201" y="3192514"/>
              <a:ext cx="44363" cy="60479"/>
            </a:xfrm>
            <a:custGeom>
              <a:avLst/>
              <a:gdLst/>
              <a:ahLst/>
              <a:cxnLst/>
              <a:rect l="l" t="t" r="r" b="b"/>
              <a:pathLst>
                <a:path w="256" h="349" extrusionOk="0">
                  <a:moveTo>
                    <a:pt x="123" y="0"/>
                  </a:moveTo>
                  <a:cubicBezTo>
                    <a:pt x="69" y="0"/>
                    <a:pt x="20" y="39"/>
                    <a:pt x="11" y="93"/>
                  </a:cubicBezTo>
                  <a:cubicBezTo>
                    <a:pt x="0" y="154"/>
                    <a:pt x="92" y="348"/>
                    <a:pt x="92" y="348"/>
                  </a:cubicBezTo>
                  <a:cubicBezTo>
                    <a:pt x="92" y="348"/>
                    <a:pt x="235" y="195"/>
                    <a:pt x="245" y="134"/>
                  </a:cubicBezTo>
                  <a:cubicBezTo>
                    <a:pt x="255" y="63"/>
                    <a:pt x="204" y="12"/>
                    <a:pt x="143" y="2"/>
                  </a:cubicBezTo>
                  <a:cubicBezTo>
                    <a:pt x="136" y="1"/>
                    <a:pt x="130" y="0"/>
                    <a:pt x="123"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9"/>
            <p:cNvSpPr/>
            <p:nvPr/>
          </p:nvSpPr>
          <p:spPr>
            <a:xfrm>
              <a:off x="8130986" y="3162708"/>
              <a:ext cx="169653" cy="178491"/>
            </a:xfrm>
            <a:custGeom>
              <a:avLst/>
              <a:gdLst/>
              <a:ahLst/>
              <a:cxnLst/>
              <a:rect l="l" t="t" r="r" b="b"/>
              <a:pathLst>
                <a:path w="979" h="1030" extrusionOk="0">
                  <a:moveTo>
                    <a:pt x="112" y="1"/>
                  </a:moveTo>
                  <a:lnTo>
                    <a:pt x="51" y="337"/>
                  </a:lnTo>
                  <a:cubicBezTo>
                    <a:pt x="1" y="632"/>
                    <a:pt x="164" y="917"/>
                    <a:pt x="428" y="1030"/>
                  </a:cubicBezTo>
                  <a:cubicBezTo>
                    <a:pt x="499" y="989"/>
                    <a:pt x="560" y="948"/>
                    <a:pt x="622" y="907"/>
                  </a:cubicBezTo>
                  <a:cubicBezTo>
                    <a:pt x="632" y="897"/>
                    <a:pt x="653" y="887"/>
                    <a:pt x="662" y="876"/>
                  </a:cubicBezTo>
                  <a:cubicBezTo>
                    <a:pt x="693" y="856"/>
                    <a:pt x="723" y="836"/>
                    <a:pt x="764" y="815"/>
                  </a:cubicBezTo>
                  <a:lnTo>
                    <a:pt x="795" y="785"/>
                  </a:lnTo>
                  <a:cubicBezTo>
                    <a:pt x="856" y="734"/>
                    <a:pt x="917" y="693"/>
                    <a:pt x="978" y="643"/>
                  </a:cubicBezTo>
                  <a:cubicBezTo>
                    <a:pt x="958" y="357"/>
                    <a:pt x="744" y="102"/>
                    <a:pt x="449" y="52"/>
                  </a:cubicBezTo>
                  <a:lnTo>
                    <a:pt x="112" y="1"/>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a:off x="8194585" y="3235145"/>
              <a:ext cx="49562" cy="51295"/>
            </a:xfrm>
            <a:custGeom>
              <a:avLst/>
              <a:gdLst/>
              <a:ahLst/>
              <a:cxnLst/>
              <a:rect l="l" t="t" r="r" b="b"/>
              <a:pathLst>
                <a:path w="286" h="296" extrusionOk="0">
                  <a:moveTo>
                    <a:pt x="41" y="0"/>
                  </a:moveTo>
                  <a:lnTo>
                    <a:pt x="0" y="234"/>
                  </a:lnTo>
                  <a:cubicBezTo>
                    <a:pt x="0" y="245"/>
                    <a:pt x="0" y="255"/>
                    <a:pt x="10" y="255"/>
                  </a:cubicBezTo>
                  <a:lnTo>
                    <a:pt x="245" y="295"/>
                  </a:lnTo>
                  <a:lnTo>
                    <a:pt x="286" y="51"/>
                  </a:lnTo>
                  <a:cubicBezTo>
                    <a:pt x="286" y="51"/>
                    <a:pt x="286" y="41"/>
                    <a:pt x="275" y="41"/>
                  </a:cubicBezTo>
                  <a:lnTo>
                    <a:pt x="41" y="0"/>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9"/>
            <p:cNvSpPr/>
            <p:nvPr/>
          </p:nvSpPr>
          <p:spPr>
            <a:xfrm>
              <a:off x="8171537" y="3194421"/>
              <a:ext cx="102589" cy="109694"/>
            </a:xfrm>
            <a:custGeom>
              <a:avLst/>
              <a:gdLst/>
              <a:ahLst/>
              <a:cxnLst/>
              <a:rect l="l" t="t" r="r" b="b"/>
              <a:pathLst>
                <a:path w="592" h="633" extrusionOk="0">
                  <a:moveTo>
                    <a:pt x="11" y="1"/>
                  </a:moveTo>
                  <a:lnTo>
                    <a:pt x="1" y="11"/>
                  </a:lnTo>
                  <a:lnTo>
                    <a:pt x="1" y="21"/>
                  </a:lnTo>
                  <a:lnTo>
                    <a:pt x="1" y="32"/>
                  </a:lnTo>
                  <a:lnTo>
                    <a:pt x="1" y="42"/>
                  </a:lnTo>
                  <a:cubicBezTo>
                    <a:pt x="11" y="42"/>
                    <a:pt x="11" y="52"/>
                    <a:pt x="21" y="52"/>
                  </a:cubicBezTo>
                  <a:lnTo>
                    <a:pt x="32" y="52"/>
                  </a:lnTo>
                  <a:cubicBezTo>
                    <a:pt x="32" y="52"/>
                    <a:pt x="32" y="42"/>
                    <a:pt x="41" y="42"/>
                  </a:cubicBezTo>
                  <a:lnTo>
                    <a:pt x="41" y="32"/>
                  </a:lnTo>
                  <a:cubicBezTo>
                    <a:pt x="52" y="21"/>
                    <a:pt x="41" y="11"/>
                    <a:pt x="41" y="11"/>
                  </a:cubicBezTo>
                  <a:cubicBezTo>
                    <a:pt x="41" y="1"/>
                    <a:pt x="32" y="1"/>
                    <a:pt x="32" y="1"/>
                  </a:cubicBezTo>
                  <a:close/>
                  <a:moveTo>
                    <a:pt x="143" y="21"/>
                  </a:moveTo>
                  <a:cubicBezTo>
                    <a:pt x="123" y="21"/>
                    <a:pt x="113" y="32"/>
                    <a:pt x="113" y="42"/>
                  </a:cubicBezTo>
                  <a:cubicBezTo>
                    <a:pt x="113" y="52"/>
                    <a:pt x="113" y="52"/>
                    <a:pt x="123" y="62"/>
                  </a:cubicBezTo>
                  <a:cubicBezTo>
                    <a:pt x="123" y="62"/>
                    <a:pt x="133" y="62"/>
                    <a:pt x="133" y="73"/>
                  </a:cubicBezTo>
                  <a:lnTo>
                    <a:pt x="143" y="73"/>
                  </a:lnTo>
                  <a:lnTo>
                    <a:pt x="154" y="62"/>
                  </a:lnTo>
                  <a:lnTo>
                    <a:pt x="164" y="52"/>
                  </a:lnTo>
                  <a:cubicBezTo>
                    <a:pt x="164" y="42"/>
                    <a:pt x="164" y="32"/>
                    <a:pt x="154" y="32"/>
                  </a:cubicBezTo>
                  <a:cubicBezTo>
                    <a:pt x="154" y="21"/>
                    <a:pt x="154" y="21"/>
                    <a:pt x="143" y="21"/>
                  </a:cubicBezTo>
                  <a:close/>
                  <a:moveTo>
                    <a:pt x="256" y="42"/>
                  </a:moveTo>
                  <a:cubicBezTo>
                    <a:pt x="245" y="42"/>
                    <a:pt x="235" y="52"/>
                    <a:pt x="235" y="62"/>
                  </a:cubicBezTo>
                  <a:lnTo>
                    <a:pt x="235" y="82"/>
                  </a:lnTo>
                  <a:lnTo>
                    <a:pt x="245" y="82"/>
                  </a:lnTo>
                  <a:cubicBezTo>
                    <a:pt x="256" y="82"/>
                    <a:pt x="256" y="93"/>
                    <a:pt x="256" y="93"/>
                  </a:cubicBezTo>
                  <a:lnTo>
                    <a:pt x="265" y="82"/>
                  </a:lnTo>
                  <a:cubicBezTo>
                    <a:pt x="276" y="82"/>
                    <a:pt x="276" y="73"/>
                    <a:pt x="276" y="73"/>
                  </a:cubicBezTo>
                  <a:lnTo>
                    <a:pt x="276" y="52"/>
                  </a:lnTo>
                  <a:cubicBezTo>
                    <a:pt x="276" y="42"/>
                    <a:pt x="265" y="42"/>
                    <a:pt x="256" y="42"/>
                  </a:cubicBezTo>
                  <a:close/>
                  <a:moveTo>
                    <a:pt x="367" y="82"/>
                  </a:moveTo>
                  <a:cubicBezTo>
                    <a:pt x="357" y="82"/>
                    <a:pt x="347" y="82"/>
                    <a:pt x="347" y="93"/>
                  </a:cubicBezTo>
                  <a:lnTo>
                    <a:pt x="337" y="103"/>
                  </a:lnTo>
                  <a:cubicBezTo>
                    <a:pt x="337" y="113"/>
                    <a:pt x="347" y="113"/>
                    <a:pt x="347" y="123"/>
                  </a:cubicBezTo>
                  <a:lnTo>
                    <a:pt x="357" y="123"/>
                  </a:lnTo>
                  <a:cubicBezTo>
                    <a:pt x="357" y="134"/>
                    <a:pt x="357" y="134"/>
                    <a:pt x="367" y="134"/>
                  </a:cubicBezTo>
                  <a:lnTo>
                    <a:pt x="378" y="123"/>
                  </a:lnTo>
                  <a:cubicBezTo>
                    <a:pt x="378" y="123"/>
                    <a:pt x="388" y="123"/>
                    <a:pt x="388" y="113"/>
                  </a:cubicBezTo>
                  <a:lnTo>
                    <a:pt x="388" y="93"/>
                  </a:lnTo>
                  <a:cubicBezTo>
                    <a:pt x="378" y="93"/>
                    <a:pt x="378" y="82"/>
                    <a:pt x="378" y="82"/>
                  </a:cubicBezTo>
                  <a:close/>
                  <a:moveTo>
                    <a:pt x="459" y="154"/>
                  </a:moveTo>
                  <a:cubicBezTo>
                    <a:pt x="449" y="154"/>
                    <a:pt x="449" y="154"/>
                    <a:pt x="439" y="164"/>
                  </a:cubicBezTo>
                  <a:lnTo>
                    <a:pt x="439" y="174"/>
                  </a:lnTo>
                  <a:lnTo>
                    <a:pt x="439" y="195"/>
                  </a:lnTo>
                  <a:cubicBezTo>
                    <a:pt x="449" y="195"/>
                    <a:pt x="449" y="205"/>
                    <a:pt x="459" y="205"/>
                  </a:cubicBezTo>
                  <a:cubicBezTo>
                    <a:pt x="459" y="205"/>
                    <a:pt x="469" y="205"/>
                    <a:pt x="469" y="195"/>
                  </a:cubicBezTo>
                  <a:lnTo>
                    <a:pt x="480" y="195"/>
                  </a:lnTo>
                  <a:lnTo>
                    <a:pt x="480" y="164"/>
                  </a:lnTo>
                  <a:cubicBezTo>
                    <a:pt x="469" y="154"/>
                    <a:pt x="459" y="154"/>
                    <a:pt x="459" y="154"/>
                  </a:cubicBezTo>
                  <a:close/>
                  <a:moveTo>
                    <a:pt x="530" y="245"/>
                  </a:moveTo>
                  <a:cubicBezTo>
                    <a:pt x="520" y="245"/>
                    <a:pt x="520" y="245"/>
                    <a:pt x="510" y="256"/>
                  </a:cubicBezTo>
                  <a:cubicBezTo>
                    <a:pt x="510" y="256"/>
                    <a:pt x="500" y="266"/>
                    <a:pt x="500" y="276"/>
                  </a:cubicBezTo>
                  <a:lnTo>
                    <a:pt x="500" y="286"/>
                  </a:lnTo>
                  <a:lnTo>
                    <a:pt x="510" y="286"/>
                  </a:lnTo>
                  <a:cubicBezTo>
                    <a:pt x="510" y="297"/>
                    <a:pt x="520" y="297"/>
                    <a:pt x="530" y="297"/>
                  </a:cubicBezTo>
                  <a:lnTo>
                    <a:pt x="541" y="297"/>
                  </a:lnTo>
                  <a:cubicBezTo>
                    <a:pt x="551" y="286"/>
                    <a:pt x="551" y="276"/>
                    <a:pt x="551" y="276"/>
                  </a:cubicBezTo>
                  <a:lnTo>
                    <a:pt x="551" y="266"/>
                  </a:lnTo>
                  <a:lnTo>
                    <a:pt x="541" y="256"/>
                  </a:lnTo>
                  <a:lnTo>
                    <a:pt x="530" y="245"/>
                  </a:lnTo>
                  <a:close/>
                  <a:moveTo>
                    <a:pt x="561" y="358"/>
                  </a:moveTo>
                  <a:cubicBezTo>
                    <a:pt x="551" y="367"/>
                    <a:pt x="541" y="378"/>
                    <a:pt x="541" y="388"/>
                  </a:cubicBezTo>
                  <a:lnTo>
                    <a:pt x="541" y="398"/>
                  </a:lnTo>
                  <a:cubicBezTo>
                    <a:pt x="551" y="408"/>
                    <a:pt x="551" y="408"/>
                    <a:pt x="561" y="408"/>
                  </a:cubicBezTo>
                  <a:lnTo>
                    <a:pt x="581" y="408"/>
                  </a:lnTo>
                  <a:cubicBezTo>
                    <a:pt x="581" y="398"/>
                    <a:pt x="591" y="388"/>
                    <a:pt x="591" y="388"/>
                  </a:cubicBezTo>
                  <a:lnTo>
                    <a:pt x="591" y="378"/>
                  </a:lnTo>
                  <a:cubicBezTo>
                    <a:pt x="591" y="378"/>
                    <a:pt x="581" y="378"/>
                    <a:pt x="581" y="367"/>
                  </a:cubicBezTo>
                  <a:cubicBezTo>
                    <a:pt x="581" y="367"/>
                    <a:pt x="571" y="358"/>
                    <a:pt x="561" y="358"/>
                  </a:cubicBezTo>
                  <a:close/>
                  <a:moveTo>
                    <a:pt x="571" y="480"/>
                  </a:moveTo>
                  <a:cubicBezTo>
                    <a:pt x="551" y="480"/>
                    <a:pt x="541" y="490"/>
                    <a:pt x="541" y="500"/>
                  </a:cubicBezTo>
                  <a:cubicBezTo>
                    <a:pt x="541" y="510"/>
                    <a:pt x="541" y="510"/>
                    <a:pt x="551" y="521"/>
                  </a:cubicBezTo>
                  <a:lnTo>
                    <a:pt x="561" y="521"/>
                  </a:lnTo>
                  <a:lnTo>
                    <a:pt x="571" y="530"/>
                  </a:lnTo>
                  <a:lnTo>
                    <a:pt x="581" y="521"/>
                  </a:lnTo>
                  <a:cubicBezTo>
                    <a:pt x="591" y="521"/>
                    <a:pt x="591" y="510"/>
                    <a:pt x="591" y="500"/>
                  </a:cubicBezTo>
                  <a:lnTo>
                    <a:pt x="591" y="490"/>
                  </a:lnTo>
                  <a:cubicBezTo>
                    <a:pt x="581" y="480"/>
                    <a:pt x="581" y="480"/>
                    <a:pt x="571" y="480"/>
                  </a:cubicBezTo>
                  <a:close/>
                  <a:moveTo>
                    <a:pt x="551" y="592"/>
                  </a:moveTo>
                  <a:cubicBezTo>
                    <a:pt x="541" y="592"/>
                    <a:pt x="530" y="602"/>
                    <a:pt x="520" y="612"/>
                  </a:cubicBezTo>
                  <a:lnTo>
                    <a:pt x="520" y="622"/>
                  </a:lnTo>
                  <a:lnTo>
                    <a:pt x="530" y="632"/>
                  </a:lnTo>
                  <a:lnTo>
                    <a:pt x="561" y="602"/>
                  </a:lnTo>
                  <a:cubicBezTo>
                    <a:pt x="561" y="602"/>
                    <a:pt x="561" y="592"/>
                    <a:pt x="551" y="5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9"/>
            <p:cNvSpPr/>
            <p:nvPr/>
          </p:nvSpPr>
          <p:spPr>
            <a:xfrm>
              <a:off x="8171537" y="3194421"/>
              <a:ext cx="9011" cy="9185"/>
            </a:xfrm>
            <a:custGeom>
              <a:avLst/>
              <a:gdLst/>
              <a:ahLst/>
              <a:cxnLst/>
              <a:rect l="l" t="t" r="r" b="b"/>
              <a:pathLst>
                <a:path w="52" h="53" extrusionOk="0">
                  <a:moveTo>
                    <a:pt x="32" y="1"/>
                  </a:moveTo>
                  <a:cubicBezTo>
                    <a:pt x="21" y="1"/>
                    <a:pt x="11" y="1"/>
                    <a:pt x="1" y="11"/>
                  </a:cubicBezTo>
                  <a:lnTo>
                    <a:pt x="1" y="21"/>
                  </a:lnTo>
                  <a:lnTo>
                    <a:pt x="1" y="32"/>
                  </a:lnTo>
                  <a:lnTo>
                    <a:pt x="1" y="42"/>
                  </a:lnTo>
                  <a:lnTo>
                    <a:pt x="11" y="42"/>
                  </a:lnTo>
                  <a:cubicBezTo>
                    <a:pt x="11" y="42"/>
                    <a:pt x="11" y="52"/>
                    <a:pt x="21" y="52"/>
                  </a:cubicBezTo>
                  <a:lnTo>
                    <a:pt x="32" y="52"/>
                  </a:lnTo>
                  <a:cubicBezTo>
                    <a:pt x="32" y="52"/>
                    <a:pt x="32" y="42"/>
                    <a:pt x="41" y="42"/>
                  </a:cubicBezTo>
                  <a:lnTo>
                    <a:pt x="41" y="32"/>
                  </a:lnTo>
                  <a:cubicBezTo>
                    <a:pt x="52" y="21"/>
                    <a:pt x="52" y="21"/>
                    <a:pt x="41" y="21"/>
                  </a:cubicBezTo>
                  <a:lnTo>
                    <a:pt x="41" y="11"/>
                  </a:lnTo>
                  <a:cubicBezTo>
                    <a:pt x="41" y="1"/>
                    <a:pt x="32"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9"/>
            <p:cNvSpPr/>
            <p:nvPr/>
          </p:nvSpPr>
          <p:spPr>
            <a:xfrm>
              <a:off x="8164432" y="3214003"/>
              <a:ext cx="81447" cy="106055"/>
            </a:xfrm>
            <a:custGeom>
              <a:avLst/>
              <a:gdLst/>
              <a:ahLst/>
              <a:cxnLst/>
              <a:rect l="l" t="t" r="r" b="b"/>
              <a:pathLst>
                <a:path w="470" h="612" extrusionOk="0">
                  <a:moveTo>
                    <a:pt x="42" y="0"/>
                  </a:moveTo>
                  <a:cubicBezTo>
                    <a:pt x="32" y="0"/>
                    <a:pt x="21" y="10"/>
                    <a:pt x="21" y="21"/>
                  </a:cubicBezTo>
                  <a:lnTo>
                    <a:pt x="21" y="30"/>
                  </a:lnTo>
                  <a:cubicBezTo>
                    <a:pt x="21" y="41"/>
                    <a:pt x="32" y="51"/>
                    <a:pt x="42" y="51"/>
                  </a:cubicBezTo>
                  <a:lnTo>
                    <a:pt x="62" y="51"/>
                  </a:lnTo>
                  <a:cubicBezTo>
                    <a:pt x="62" y="41"/>
                    <a:pt x="62" y="41"/>
                    <a:pt x="73" y="30"/>
                  </a:cubicBezTo>
                  <a:cubicBezTo>
                    <a:pt x="73" y="21"/>
                    <a:pt x="62" y="10"/>
                    <a:pt x="52" y="0"/>
                  </a:cubicBezTo>
                  <a:close/>
                  <a:moveTo>
                    <a:pt x="21" y="122"/>
                  </a:moveTo>
                  <a:cubicBezTo>
                    <a:pt x="11" y="122"/>
                    <a:pt x="1" y="132"/>
                    <a:pt x="1" y="143"/>
                  </a:cubicBezTo>
                  <a:lnTo>
                    <a:pt x="1" y="163"/>
                  </a:lnTo>
                  <a:lnTo>
                    <a:pt x="42" y="163"/>
                  </a:lnTo>
                  <a:cubicBezTo>
                    <a:pt x="42" y="163"/>
                    <a:pt x="52" y="153"/>
                    <a:pt x="52" y="143"/>
                  </a:cubicBezTo>
                  <a:cubicBezTo>
                    <a:pt x="52" y="143"/>
                    <a:pt x="52" y="132"/>
                    <a:pt x="42" y="132"/>
                  </a:cubicBezTo>
                  <a:cubicBezTo>
                    <a:pt x="42" y="122"/>
                    <a:pt x="32" y="122"/>
                    <a:pt x="32" y="122"/>
                  </a:cubicBezTo>
                  <a:close/>
                  <a:moveTo>
                    <a:pt x="21" y="234"/>
                  </a:moveTo>
                  <a:cubicBezTo>
                    <a:pt x="11" y="245"/>
                    <a:pt x="1" y="254"/>
                    <a:pt x="1" y="265"/>
                  </a:cubicBezTo>
                  <a:cubicBezTo>
                    <a:pt x="11" y="265"/>
                    <a:pt x="11" y="275"/>
                    <a:pt x="11" y="275"/>
                  </a:cubicBezTo>
                  <a:cubicBezTo>
                    <a:pt x="11" y="285"/>
                    <a:pt x="21" y="285"/>
                    <a:pt x="32" y="285"/>
                  </a:cubicBezTo>
                  <a:lnTo>
                    <a:pt x="42" y="285"/>
                  </a:lnTo>
                  <a:cubicBezTo>
                    <a:pt x="52" y="275"/>
                    <a:pt x="52" y="265"/>
                    <a:pt x="52" y="265"/>
                  </a:cubicBezTo>
                  <a:lnTo>
                    <a:pt x="52" y="254"/>
                  </a:lnTo>
                  <a:lnTo>
                    <a:pt x="52" y="245"/>
                  </a:lnTo>
                  <a:cubicBezTo>
                    <a:pt x="42" y="245"/>
                    <a:pt x="42" y="234"/>
                    <a:pt x="32" y="234"/>
                  </a:cubicBezTo>
                  <a:close/>
                  <a:moveTo>
                    <a:pt x="52" y="347"/>
                  </a:moveTo>
                  <a:cubicBezTo>
                    <a:pt x="52" y="356"/>
                    <a:pt x="42" y="367"/>
                    <a:pt x="42" y="367"/>
                  </a:cubicBezTo>
                  <a:lnTo>
                    <a:pt x="42" y="387"/>
                  </a:lnTo>
                  <a:lnTo>
                    <a:pt x="52" y="387"/>
                  </a:lnTo>
                  <a:cubicBezTo>
                    <a:pt x="52" y="397"/>
                    <a:pt x="62" y="397"/>
                    <a:pt x="62" y="397"/>
                  </a:cubicBezTo>
                  <a:lnTo>
                    <a:pt x="82" y="397"/>
                  </a:lnTo>
                  <a:lnTo>
                    <a:pt x="82" y="387"/>
                  </a:lnTo>
                  <a:lnTo>
                    <a:pt x="93" y="377"/>
                  </a:lnTo>
                  <a:lnTo>
                    <a:pt x="93" y="356"/>
                  </a:lnTo>
                  <a:lnTo>
                    <a:pt x="82" y="356"/>
                  </a:lnTo>
                  <a:cubicBezTo>
                    <a:pt x="82" y="356"/>
                    <a:pt x="73" y="347"/>
                    <a:pt x="62" y="347"/>
                  </a:cubicBezTo>
                  <a:close/>
                  <a:moveTo>
                    <a:pt x="123" y="448"/>
                  </a:moveTo>
                  <a:cubicBezTo>
                    <a:pt x="113" y="458"/>
                    <a:pt x="113" y="458"/>
                    <a:pt x="113" y="469"/>
                  </a:cubicBezTo>
                  <a:lnTo>
                    <a:pt x="113" y="479"/>
                  </a:lnTo>
                  <a:lnTo>
                    <a:pt x="113" y="489"/>
                  </a:lnTo>
                  <a:lnTo>
                    <a:pt x="154" y="489"/>
                  </a:lnTo>
                  <a:cubicBezTo>
                    <a:pt x="164" y="479"/>
                    <a:pt x="164" y="458"/>
                    <a:pt x="154" y="458"/>
                  </a:cubicBezTo>
                  <a:lnTo>
                    <a:pt x="154" y="448"/>
                  </a:lnTo>
                  <a:close/>
                  <a:moveTo>
                    <a:pt x="225" y="519"/>
                  </a:moveTo>
                  <a:cubicBezTo>
                    <a:pt x="215" y="519"/>
                    <a:pt x="215" y="519"/>
                    <a:pt x="205" y="530"/>
                  </a:cubicBezTo>
                  <a:lnTo>
                    <a:pt x="205" y="540"/>
                  </a:lnTo>
                  <a:lnTo>
                    <a:pt x="205" y="550"/>
                  </a:lnTo>
                  <a:lnTo>
                    <a:pt x="215" y="560"/>
                  </a:lnTo>
                  <a:lnTo>
                    <a:pt x="245" y="560"/>
                  </a:lnTo>
                  <a:lnTo>
                    <a:pt x="245" y="550"/>
                  </a:lnTo>
                  <a:cubicBezTo>
                    <a:pt x="256" y="540"/>
                    <a:pt x="256" y="530"/>
                    <a:pt x="245" y="530"/>
                  </a:cubicBezTo>
                  <a:cubicBezTo>
                    <a:pt x="245" y="519"/>
                    <a:pt x="245" y="519"/>
                    <a:pt x="235" y="519"/>
                  </a:cubicBezTo>
                  <a:close/>
                  <a:moveTo>
                    <a:pt x="337" y="560"/>
                  </a:moveTo>
                  <a:cubicBezTo>
                    <a:pt x="327" y="560"/>
                    <a:pt x="317" y="571"/>
                    <a:pt x="317" y="580"/>
                  </a:cubicBezTo>
                  <a:lnTo>
                    <a:pt x="317" y="591"/>
                  </a:lnTo>
                  <a:cubicBezTo>
                    <a:pt x="317" y="601"/>
                    <a:pt x="327" y="601"/>
                    <a:pt x="327" y="601"/>
                  </a:cubicBezTo>
                  <a:lnTo>
                    <a:pt x="347" y="601"/>
                  </a:lnTo>
                  <a:cubicBezTo>
                    <a:pt x="358" y="601"/>
                    <a:pt x="358" y="591"/>
                    <a:pt x="358" y="591"/>
                  </a:cubicBezTo>
                  <a:lnTo>
                    <a:pt x="358" y="571"/>
                  </a:lnTo>
                  <a:cubicBezTo>
                    <a:pt x="358" y="560"/>
                    <a:pt x="347" y="560"/>
                    <a:pt x="347" y="560"/>
                  </a:cubicBezTo>
                  <a:close/>
                  <a:moveTo>
                    <a:pt x="449" y="580"/>
                  </a:moveTo>
                  <a:cubicBezTo>
                    <a:pt x="439" y="580"/>
                    <a:pt x="429" y="591"/>
                    <a:pt x="429" y="601"/>
                  </a:cubicBezTo>
                  <a:lnTo>
                    <a:pt x="429" y="611"/>
                  </a:lnTo>
                  <a:cubicBezTo>
                    <a:pt x="439" y="601"/>
                    <a:pt x="460" y="591"/>
                    <a:pt x="469" y="5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9"/>
            <p:cNvSpPr/>
            <p:nvPr/>
          </p:nvSpPr>
          <p:spPr>
            <a:xfrm>
              <a:off x="7485118" y="3328377"/>
              <a:ext cx="63598" cy="39337"/>
            </a:xfrm>
            <a:custGeom>
              <a:avLst/>
              <a:gdLst/>
              <a:ahLst/>
              <a:cxnLst/>
              <a:rect l="l" t="t" r="r" b="b"/>
              <a:pathLst>
                <a:path w="367" h="227" extrusionOk="0">
                  <a:moveTo>
                    <a:pt x="245" y="0"/>
                  </a:moveTo>
                  <a:cubicBezTo>
                    <a:pt x="238" y="0"/>
                    <a:pt x="231" y="1"/>
                    <a:pt x="224" y="2"/>
                  </a:cubicBezTo>
                  <a:cubicBezTo>
                    <a:pt x="163" y="12"/>
                    <a:pt x="0" y="144"/>
                    <a:pt x="0" y="144"/>
                  </a:cubicBezTo>
                  <a:cubicBezTo>
                    <a:pt x="0" y="144"/>
                    <a:pt x="173" y="227"/>
                    <a:pt x="243" y="227"/>
                  </a:cubicBezTo>
                  <a:cubicBezTo>
                    <a:pt x="247" y="227"/>
                    <a:pt x="251" y="226"/>
                    <a:pt x="254" y="226"/>
                  </a:cubicBezTo>
                  <a:cubicBezTo>
                    <a:pt x="326" y="216"/>
                    <a:pt x="367" y="165"/>
                    <a:pt x="356" y="94"/>
                  </a:cubicBezTo>
                  <a:cubicBezTo>
                    <a:pt x="348" y="39"/>
                    <a:pt x="305" y="0"/>
                    <a:pt x="245"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9"/>
            <p:cNvSpPr/>
            <p:nvPr/>
          </p:nvSpPr>
          <p:spPr>
            <a:xfrm>
              <a:off x="7324474" y="3190781"/>
              <a:ext cx="42457" cy="62212"/>
            </a:xfrm>
            <a:custGeom>
              <a:avLst/>
              <a:gdLst/>
              <a:ahLst/>
              <a:cxnLst/>
              <a:rect l="l" t="t" r="r" b="b"/>
              <a:pathLst>
                <a:path w="245" h="359" extrusionOk="0">
                  <a:moveTo>
                    <a:pt x="128" y="0"/>
                  </a:moveTo>
                  <a:cubicBezTo>
                    <a:pt x="123" y="0"/>
                    <a:pt x="118" y="1"/>
                    <a:pt x="113" y="1"/>
                  </a:cubicBezTo>
                  <a:cubicBezTo>
                    <a:pt x="51" y="12"/>
                    <a:pt x="0" y="73"/>
                    <a:pt x="11" y="134"/>
                  </a:cubicBezTo>
                  <a:cubicBezTo>
                    <a:pt x="20" y="195"/>
                    <a:pt x="163" y="358"/>
                    <a:pt x="163" y="358"/>
                  </a:cubicBezTo>
                  <a:cubicBezTo>
                    <a:pt x="163" y="358"/>
                    <a:pt x="245" y="164"/>
                    <a:pt x="245" y="103"/>
                  </a:cubicBezTo>
                  <a:cubicBezTo>
                    <a:pt x="236" y="47"/>
                    <a:pt x="184" y="0"/>
                    <a:pt x="128" y="0"/>
                  </a:cubicBezTo>
                  <a:close/>
                </a:path>
              </a:pathLst>
            </a:custGeom>
            <a:solidFill>
              <a:srgbClr val="381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p:cNvSpPr/>
            <p:nvPr/>
          </p:nvSpPr>
          <p:spPr>
            <a:xfrm>
              <a:off x="7368664" y="3168080"/>
              <a:ext cx="169480" cy="176585"/>
            </a:xfrm>
            <a:custGeom>
              <a:avLst/>
              <a:gdLst/>
              <a:ahLst/>
              <a:cxnLst/>
              <a:rect l="l" t="t" r="r" b="b"/>
              <a:pathLst>
                <a:path w="978" h="1019" extrusionOk="0">
                  <a:moveTo>
                    <a:pt x="886" y="0"/>
                  </a:moveTo>
                  <a:lnTo>
                    <a:pt x="550" y="41"/>
                  </a:lnTo>
                  <a:cubicBezTo>
                    <a:pt x="245" y="82"/>
                    <a:pt x="20" y="336"/>
                    <a:pt x="0" y="632"/>
                  </a:cubicBezTo>
                  <a:cubicBezTo>
                    <a:pt x="51" y="682"/>
                    <a:pt x="102" y="734"/>
                    <a:pt x="163" y="774"/>
                  </a:cubicBezTo>
                  <a:cubicBezTo>
                    <a:pt x="173" y="784"/>
                    <a:pt x="183" y="795"/>
                    <a:pt x="193" y="795"/>
                  </a:cubicBezTo>
                  <a:cubicBezTo>
                    <a:pt x="224" y="825"/>
                    <a:pt x="265" y="856"/>
                    <a:pt x="295" y="876"/>
                  </a:cubicBezTo>
                  <a:cubicBezTo>
                    <a:pt x="306" y="886"/>
                    <a:pt x="315" y="897"/>
                    <a:pt x="326" y="897"/>
                  </a:cubicBezTo>
                  <a:cubicBezTo>
                    <a:pt x="377" y="937"/>
                    <a:pt x="438" y="988"/>
                    <a:pt x="499" y="1019"/>
                  </a:cubicBezTo>
                  <a:cubicBezTo>
                    <a:pt x="784" y="927"/>
                    <a:pt x="978" y="642"/>
                    <a:pt x="937" y="336"/>
                  </a:cubicBezTo>
                  <a:lnTo>
                    <a:pt x="886" y="0"/>
                  </a:ln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9"/>
            <p:cNvSpPr/>
            <p:nvPr/>
          </p:nvSpPr>
          <p:spPr>
            <a:xfrm>
              <a:off x="7424985" y="3238611"/>
              <a:ext cx="49735" cy="49735"/>
            </a:xfrm>
            <a:custGeom>
              <a:avLst/>
              <a:gdLst/>
              <a:ahLst/>
              <a:cxnLst/>
              <a:rect l="l" t="t" r="r" b="b"/>
              <a:pathLst>
                <a:path w="287" h="287" extrusionOk="0">
                  <a:moveTo>
                    <a:pt x="255" y="1"/>
                  </a:moveTo>
                  <a:lnTo>
                    <a:pt x="11" y="31"/>
                  </a:lnTo>
                  <a:lnTo>
                    <a:pt x="1" y="42"/>
                  </a:lnTo>
                  <a:lnTo>
                    <a:pt x="31" y="286"/>
                  </a:lnTo>
                  <a:lnTo>
                    <a:pt x="266" y="255"/>
                  </a:lnTo>
                  <a:cubicBezTo>
                    <a:pt x="276" y="245"/>
                    <a:pt x="286" y="245"/>
                    <a:pt x="286" y="235"/>
                  </a:cubicBezTo>
                  <a:lnTo>
                    <a:pt x="255" y="1"/>
                  </a:lnTo>
                  <a:close/>
                </a:path>
              </a:pathLst>
            </a:custGeom>
            <a:solidFill>
              <a:srgbClr val="AD2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p:cNvSpPr/>
            <p:nvPr/>
          </p:nvSpPr>
          <p:spPr>
            <a:xfrm>
              <a:off x="7395005" y="3198060"/>
              <a:ext cx="104322" cy="107788"/>
            </a:xfrm>
            <a:custGeom>
              <a:avLst/>
              <a:gdLst/>
              <a:ahLst/>
              <a:cxnLst/>
              <a:rect l="l" t="t" r="r" b="b"/>
              <a:pathLst>
                <a:path w="602" h="622" extrusionOk="0">
                  <a:moveTo>
                    <a:pt x="581" y="0"/>
                  </a:moveTo>
                  <a:cubicBezTo>
                    <a:pt x="571" y="0"/>
                    <a:pt x="561" y="11"/>
                    <a:pt x="561" y="11"/>
                  </a:cubicBezTo>
                  <a:cubicBezTo>
                    <a:pt x="561" y="21"/>
                    <a:pt x="550" y="21"/>
                    <a:pt x="550" y="31"/>
                  </a:cubicBezTo>
                  <a:lnTo>
                    <a:pt x="561" y="31"/>
                  </a:lnTo>
                  <a:lnTo>
                    <a:pt x="561" y="41"/>
                  </a:lnTo>
                  <a:lnTo>
                    <a:pt x="571" y="52"/>
                  </a:lnTo>
                  <a:lnTo>
                    <a:pt x="591" y="52"/>
                  </a:lnTo>
                  <a:cubicBezTo>
                    <a:pt x="591" y="41"/>
                    <a:pt x="602" y="41"/>
                    <a:pt x="602" y="41"/>
                  </a:cubicBezTo>
                  <a:lnTo>
                    <a:pt x="602" y="31"/>
                  </a:lnTo>
                  <a:lnTo>
                    <a:pt x="602" y="21"/>
                  </a:lnTo>
                  <a:lnTo>
                    <a:pt x="602" y="11"/>
                  </a:lnTo>
                  <a:lnTo>
                    <a:pt x="591" y="11"/>
                  </a:lnTo>
                  <a:cubicBezTo>
                    <a:pt x="591" y="0"/>
                    <a:pt x="581" y="0"/>
                    <a:pt x="581" y="0"/>
                  </a:cubicBezTo>
                  <a:close/>
                  <a:moveTo>
                    <a:pt x="459" y="21"/>
                  </a:moveTo>
                  <a:cubicBezTo>
                    <a:pt x="449" y="21"/>
                    <a:pt x="449" y="21"/>
                    <a:pt x="449" y="31"/>
                  </a:cubicBezTo>
                  <a:cubicBezTo>
                    <a:pt x="439" y="31"/>
                    <a:pt x="439" y="41"/>
                    <a:pt x="439" y="41"/>
                  </a:cubicBezTo>
                  <a:cubicBezTo>
                    <a:pt x="439" y="52"/>
                    <a:pt x="439" y="61"/>
                    <a:pt x="449" y="61"/>
                  </a:cubicBezTo>
                  <a:cubicBezTo>
                    <a:pt x="449" y="61"/>
                    <a:pt x="453" y="66"/>
                    <a:pt x="459" y="66"/>
                  </a:cubicBezTo>
                  <a:cubicBezTo>
                    <a:pt x="462" y="66"/>
                    <a:pt x="466" y="65"/>
                    <a:pt x="469" y="61"/>
                  </a:cubicBezTo>
                  <a:lnTo>
                    <a:pt x="480" y="61"/>
                  </a:lnTo>
                  <a:cubicBezTo>
                    <a:pt x="489" y="52"/>
                    <a:pt x="489" y="52"/>
                    <a:pt x="489" y="41"/>
                  </a:cubicBezTo>
                  <a:cubicBezTo>
                    <a:pt x="489" y="31"/>
                    <a:pt x="480" y="21"/>
                    <a:pt x="459" y="21"/>
                  </a:cubicBezTo>
                  <a:close/>
                  <a:moveTo>
                    <a:pt x="337" y="31"/>
                  </a:moveTo>
                  <a:lnTo>
                    <a:pt x="326" y="41"/>
                  </a:lnTo>
                  <a:lnTo>
                    <a:pt x="326" y="61"/>
                  </a:lnTo>
                  <a:cubicBezTo>
                    <a:pt x="326" y="72"/>
                    <a:pt x="326" y="72"/>
                    <a:pt x="337" y="82"/>
                  </a:cubicBezTo>
                  <a:lnTo>
                    <a:pt x="347" y="82"/>
                  </a:lnTo>
                  <a:cubicBezTo>
                    <a:pt x="357" y="82"/>
                    <a:pt x="357" y="82"/>
                    <a:pt x="367" y="72"/>
                  </a:cubicBezTo>
                  <a:lnTo>
                    <a:pt x="367" y="61"/>
                  </a:lnTo>
                  <a:lnTo>
                    <a:pt x="367" y="52"/>
                  </a:lnTo>
                  <a:cubicBezTo>
                    <a:pt x="367" y="41"/>
                    <a:pt x="357" y="31"/>
                    <a:pt x="347" y="31"/>
                  </a:cubicBezTo>
                  <a:close/>
                  <a:moveTo>
                    <a:pt x="225" y="72"/>
                  </a:moveTo>
                  <a:cubicBezTo>
                    <a:pt x="225" y="82"/>
                    <a:pt x="215" y="82"/>
                    <a:pt x="215" y="82"/>
                  </a:cubicBezTo>
                  <a:lnTo>
                    <a:pt x="215" y="102"/>
                  </a:lnTo>
                  <a:lnTo>
                    <a:pt x="215" y="113"/>
                  </a:lnTo>
                  <a:lnTo>
                    <a:pt x="225" y="113"/>
                  </a:lnTo>
                  <a:cubicBezTo>
                    <a:pt x="225" y="122"/>
                    <a:pt x="235" y="122"/>
                    <a:pt x="245" y="122"/>
                  </a:cubicBezTo>
                  <a:cubicBezTo>
                    <a:pt x="245" y="113"/>
                    <a:pt x="255" y="113"/>
                    <a:pt x="255" y="113"/>
                  </a:cubicBezTo>
                  <a:lnTo>
                    <a:pt x="255" y="92"/>
                  </a:lnTo>
                  <a:lnTo>
                    <a:pt x="255" y="82"/>
                  </a:lnTo>
                  <a:cubicBezTo>
                    <a:pt x="255" y="82"/>
                    <a:pt x="245" y="72"/>
                    <a:pt x="235" y="72"/>
                  </a:cubicBezTo>
                  <a:close/>
                  <a:moveTo>
                    <a:pt x="143" y="143"/>
                  </a:moveTo>
                  <a:cubicBezTo>
                    <a:pt x="133" y="143"/>
                    <a:pt x="123" y="143"/>
                    <a:pt x="123" y="153"/>
                  </a:cubicBezTo>
                  <a:lnTo>
                    <a:pt x="113" y="163"/>
                  </a:lnTo>
                  <a:cubicBezTo>
                    <a:pt x="113" y="174"/>
                    <a:pt x="123" y="174"/>
                    <a:pt x="123" y="184"/>
                  </a:cubicBezTo>
                  <a:cubicBezTo>
                    <a:pt x="128" y="189"/>
                    <a:pt x="133" y="191"/>
                    <a:pt x="138" y="191"/>
                  </a:cubicBezTo>
                  <a:cubicBezTo>
                    <a:pt x="143" y="191"/>
                    <a:pt x="148" y="189"/>
                    <a:pt x="154" y="184"/>
                  </a:cubicBezTo>
                  <a:lnTo>
                    <a:pt x="163" y="184"/>
                  </a:lnTo>
                  <a:lnTo>
                    <a:pt x="163" y="163"/>
                  </a:lnTo>
                  <a:cubicBezTo>
                    <a:pt x="163" y="163"/>
                    <a:pt x="163" y="153"/>
                    <a:pt x="154" y="153"/>
                  </a:cubicBezTo>
                  <a:cubicBezTo>
                    <a:pt x="154" y="143"/>
                    <a:pt x="143" y="143"/>
                    <a:pt x="143" y="143"/>
                  </a:cubicBezTo>
                  <a:close/>
                  <a:moveTo>
                    <a:pt x="72" y="235"/>
                  </a:moveTo>
                  <a:cubicBezTo>
                    <a:pt x="62" y="235"/>
                    <a:pt x="52" y="235"/>
                    <a:pt x="52" y="245"/>
                  </a:cubicBezTo>
                  <a:lnTo>
                    <a:pt x="41" y="255"/>
                  </a:lnTo>
                  <a:cubicBezTo>
                    <a:pt x="41" y="265"/>
                    <a:pt x="52" y="276"/>
                    <a:pt x="52" y="276"/>
                  </a:cubicBezTo>
                  <a:lnTo>
                    <a:pt x="62" y="276"/>
                  </a:lnTo>
                  <a:cubicBezTo>
                    <a:pt x="62" y="285"/>
                    <a:pt x="62" y="285"/>
                    <a:pt x="72" y="285"/>
                  </a:cubicBezTo>
                  <a:cubicBezTo>
                    <a:pt x="72" y="285"/>
                    <a:pt x="82" y="276"/>
                    <a:pt x="93" y="276"/>
                  </a:cubicBezTo>
                  <a:lnTo>
                    <a:pt x="93" y="255"/>
                  </a:lnTo>
                  <a:cubicBezTo>
                    <a:pt x="93" y="255"/>
                    <a:pt x="93" y="245"/>
                    <a:pt x="82" y="235"/>
                  </a:cubicBezTo>
                  <a:close/>
                  <a:moveTo>
                    <a:pt x="31" y="346"/>
                  </a:moveTo>
                  <a:cubicBezTo>
                    <a:pt x="21" y="346"/>
                    <a:pt x="11" y="346"/>
                    <a:pt x="11" y="357"/>
                  </a:cubicBezTo>
                  <a:cubicBezTo>
                    <a:pt x="11" y="357"/>
                    <a:pt x="0" y="357"/>
                    <a:pt x="0" y="367"/>
                  </a:cubicBezTo>
                  <a:cubicBezTo>
                    <a:pt x="0" y="377"/>
                    <a:pt x="11" y="387"/>
                    <a:pt x="11" y="387"/>
                  </a:cubicBezTo>
                  <a:lnTo>
                    <a:pt x="21" y="387"/>
                  </a:lnTo>
                  <a:cubicBezTo>
                    <a:pt x="21" y="398"/>
                    <a:pt x="21" y="398"/>
                    <a:pt x="31" y="398"/>
                  </a:cubicBezTo>
                  <a:cubicBezTo>
                    <a:pt x="31" y="398"/>
                    <a:pt x="41" y="387"/>
                    <a:pt x="52" y="387"/>
                  </a:cubicBezTo>
                  <a:lnTo>
                    <a:pt x="52" y="377"/>
                  </a:lnTo>
                  <a:lnTo>
                    <a:pt x="52" y="367"/>
                  </a:lnTo>
                  <a:cubicBezTo>
                    <a:pt x="52" y="357"/>
                    <a:pt x="41" y="346"/>
                    <a:pt x="31" y="346"/>
                  </a:cubicBezTo>
                  <a:close/>
                  <a:moveTo>
                    <a:pt x="21" y="459"/>
                  </a:moveTo>
                  <a:cubicBezTo>
                    <a:pt x="11" y="459"/>
                    <a:pt x="0" y="469"/>
                    <a:pt x="0" y="469"/>
                  </a:cubicBezTo>
                  <a:lnTo>
                    <a:pt x="0" y="489"/>
                  </a:lnTo>
                  <a:lnTo>
                    <a:pt x="0" y="509"/>
                  </a:lnTo>
                  <a:lnTo>
                    <a:pt x="21" y="509"/>
                  </a:lnTo>
                  <a:cubicBezTo>
                    <a:pt x="31" y="509"/>
                    <a:pt x="31" y="509"/>
                    <a:pt x="41" y="500"/>
                  </a:cubicBezTo>
                  <a:lnTo>
                    <a:pt x="41" y="479"/>
                  </a:lnTo>
                  <a:cubicBezTo>
                    <a:pt x="41" y="469"/>
                    <a:pt x="31" y="459"/>
                    <a:pt x="21" y="459"/>
                  </a:cubicBezTo>
                  <a:close/>
                  <a:moveTo>
                    <a:pt x="31" y="581"/>
                  </a:moveTo>
                  <a:cubicBezTo>
                    <a:pt x="21" y="581"/>
                    <a:pt x="11" y="591"/>
                    <a:pt x="11" y="601"/>
                  </a:cubicBezTo>
                  <a:cubicBezTo>
                    <a:pt x="21" y="611"/>
                    <a:pt x="31" y="622"/>
                    <a:pt x="41" y="622"/>
                  </a:cubicBezTo>
                  <a:cubicBezTo>
                    <a:pt x="52" y="622"/>
                    <a:pt x="62" y="611"/>
                    <a:pt x="62" y="601"/>
                  </a:cubicBezTo>
                  <a:cubicBezTo>
                    <a:pt x="62" y="591"/>
                    <a:pt x="41" y="581"/>
                    <a:pt x="31" y="5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9"/>
            <p:cNvSpPr/>
            <p:nvPr/>
          </p:nvSpPr>
          <p:spPr>
            <a:xfrm>
              <a:off x="7490317" y="3198060"/>
              <a:ext cx="9011" cy="9011"/>
            </a:xfrm>
            <a:custGeom>
              <a:avLst/>
              <a:gdLst/>
              <a:ahLst/>
              <a:cxnLst/>
              <a:rect l="l" t="t" r="r" b="b"/>
              <a:pathLst>
                <a:path w="52" h="52" extrusionOk="0">
                  <a:moveTo>
                    <a:pt x="31" y="0"/>
                  </a:moveTo>
                  <a:cubicBezTo>
                    <a:pt x="21" y="0"/>
                    <a:pt x="11" y="11"/>
                    <a:pt x="11" y="11"/>
                  </a:cubicBezTo>
                  <a:lnTo>
                    <a:pt x="11" y="21"/>
                  </a:lnTo>
                  <a:cubicBezTo>
                    <a:pt x="11" y="21"/>
                    <a:pt x="0" y="31"/>
                    <a:pt x="11" y="31"/>
                  </a:cubicBezTo>
                  <a:lnTo>
                    <a:pt x="11" y="41"/>
                  </a:lnTo>
                  <a:lnTo>
                    <a:pt x="21" y="52"/>
                  </a:lnTo>
                  <a:lnTo>
                    <a:pt x="41" y="52"/>
                  </a:lnTo>
                  <a:cubicBezTo>
                    <a:pt x="41" y="41"/>
                    <a:pt x="52" y="41"/>
                    <a:pt x="52" y="41"/>
                  </a:cubicBezTo>
                  <a:lnTo>
                    <a:pt x="52" y="31"/>
                  </a:lnTo>
                  <a:lnTo>
                    <a:pt x="52" y="21"/>
                  </a:lnTo>
                  <a:lnTo>
                    <a:pt x="52" y="11"/>
                  </a:lnTo>
                  <a:cubicBezTo>
                    <a:pt x="41" y="0"/>
                    <a:pt x="31" y="0"/>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9"/>
            <p:cNvSpPr/>
            <p:nvPr/>
          </p:nvSpPr>
          <p:spPr>
            <a:xfrm>
              <a:off x="7419786" y="3219202"/>
              <a:ext cx="84740" cy="104322"/>
            </a:xfrm>
            <a:custGeom>
              <a:avLst/>
              <a:gdLst/>
              <a:ahLst/>
              <a:cxnLst/>
              <a:rect l="l" t="t" r="r" b="b"/>
              <a:pathLst>
                <a:path w="489" h="602" extrusionOk="0">
                  <a:moveTo>
                    <a:pt x="448" y="0"/>
                  </a:moveTo>
                  <a:cubicBezTo>
                    <a:pt x="438" y="0"/>
                    <a:pt x="428" y="11"/>
                    <a:pt x="428" y="21"/>
                  </a:cubicBezTo>
                  <a:cubicBezTo>
                    <a:pt x="428" y="31"/>
                    <a:pt x="438" y="41"/>
                    <a:pt x="438" y="41"/>
                  </a:cubicBezTo>
                  <a:lnTo>
                    <a:pt x="459" y="41"/>
                  </a:lnTo>
                  <a:cubicBezTo>
                    <a:pt x="469" y="41"/>
                    <a:pt x="479" y="31"/>
                    <a:pt x="479" y="21"/>
                  </a:cubicBezTo>
                  <a:cubicBezTo>
                    <a:pt x="479" y="11"/>
                    <a:pt x="469" y="0"/>
                    <a:pt x="448" y="0"/>
                  </a:cubicBezTo>
                  <a:close/>
                  <a:moveTo>
                    <a:pt x="469" y="113"/>
                  </a:moveTo>
                  <a:cubicBezTo>
                    <a:pt x="459" y="113"/>
                    <a:pt x="448" y="123"/>
                    <a:pt x="448" y="123"/>
                  </a:cubicBezTo>
                  <a:lnTo>
                    <a:pt x="448" y="143"/>
                  </a:lnTo>
                  <a:lnTo>
                    <a:pt x="448" y="154"/>
                  </a:lnTo>
                  <a:cubicBezTo>
                    <a:pt x="459" y="163"/>
                    <a:pt x="459" y="163"/>
                    <a:pt x="469" y="163"/>
                  </a:cubicBezTo>
                  <a:cubicBezTo>
                    <a:pt x="479" y="163"/>
                    <a:pt x="479" y="154"/>
                    <a:pt x="489" y="154"/>
                  </a:cubicBezTo>
                  <a:lnTo>
                    <a:pt x="489" y="133"/>
                  </a:lnTo>
                  <a:cubicBezTo>
                    <a:pt x="489" y="123"/>
                    <a:pt x="479" y="113"/>
                    <a:pt x="469" y="113"/>
                  </a:cubicBezTo>
                  <a:close/>
                  <a:moveTo>
                    <a:pt x="459" y="235"/>
                  </a:moveTo>
                  <a:cubicBezTo>
                    <a:pt x="448" y="235"/>
                    <a:pt x="448" y="235"/>
                    <a:pt x="438" y="245"/>
                  </a:cubicBezTo>
                  <a:cubicBezTo>
                    <a:pt x="438" y="255"/>
                    <a:pt x="438" y="265"/>
                    <a:pt x="448" y="276"/>
                  </a:cubicBezTo>
                  <a:lnTo>
                    <a:pt x="459" y="276"/>
                  </a:lnTo>
                  <a:cubicBezTo>
                    <a:pt x="469" y="276"/>
                    <a:pt x="479" y="276"/>
                    <a:pt x="479" y="265"/>
                  </a:cubicBezTo>
                  <a:lnTo>
                    <a:pt x="489" y="255"/>
                  </a:lnTo>
                  <a:cubicBezTo>
                    <a:pt x="489" y="245"/>
                    <a:pt x="479" y="235"/>
                    <a:pt x="469" y="235"/>
                  </a:cubicBezTo>
                  <a:close/>
                  <a:moveTo>
                    <a:pt x="418" y="337"/>
                  </a:moveTo>
                  <a:cubicBezTo>
                    <a:pt x="407" y="337"/>
                    <a:pt x="407" y="347"/>
                    <a:pt x="398" y="347"/>
                  </a:cubicBezTo>
                  <a:lnTo>
                    <a:pt x="398" y="357"/>
                  </a:lnTo>
                  <a:cubicBezTo>
                    <a:pt x="387" y="367"/>
                    <a:pt x="398" y="378"/>
                    <a:pt x="407" y="387"/>
                  </a:cubicBezTo>
                  <a:lnTo>
                    <a:pt x="418" y="387"/>
                  </a:lnTo>
                  <a:cubicBezTo>
                    <a:pt x="428" y="387"/>
                    <a:pt x="438" y="387"/>
                    <a:pt x="438" y="378"/>
                  </a:cubicBezTo>
                  <a:lnTo>
                    <a:pt x="438" y="367"/>
                  </a:lnTo>
                  <a:cubicBezTo>
                    <a:pt x="438" y="357"/>
                    <a:pt x="438" y="347"/>
                    <a:pt x="428" y="347"/>
                  </a:cubicBezTo>
                  <a:lnTo>
                    <a:pt x="418" y="337"/>
                  </a:lnTo>
                  <a:close/>
                  <a:moveTo>
                    <a:pt x="326" y="439"/>
                  </a:moveTo>
                  <a:lnTo>
                    <a:pt x="326" y="449"/>
                  </a:lnTo>
                  <a:lnTo>
                    <a:pt x="326" y="459"/>
                  </a:lnTo>
                  <a:lnTo>
                    <a:pt x="326" y="479"/>
                  </a:lnTo>
                  <a:lnTo>
                    <a:pt x="337" y="479"/>
                  </a:lnTo>
                  <a:cubicBezTo>
                    <a:pt x="340" y="483"/>
                    <a:pt x="343" y="484"/>
                    <a:pt x="347" y="484"/>
                  </a:cubicBezTo>
                  <a:cubicBezTo>
                    <a:pt x="353" y="484"/>
                    <a:pt x="360" y="479"/>
                    <a:pt x="367" y="479"/>
                  </a:cubicBezTo>
                  <a:lnTo>
                    <a:pt x="367" y="469"/>
                  </a:lnTo>
                  <a:lnTo>
                    <a:pt x="367" y="459"/>
                  </a:lnTo>
                  <a:lnTo>
                    <a:pt x="367" y="439"/>
                  </a:lnTo>
                  <a:close/>
                  <a:moveTo>
                    <a:pt x="255" y="500"/>
                  </a:moveTo>
                  <a:cubicBezTo>
                    <a:pt x="244" y="500"/>
                    <a:pt x="244" y="500"/>
                    <a:pt x="244" y="510"/>
                  </a:cubicBezTo>
                  <a:lnTo>
                    <a:pt x="235" y="510"/>
                  </a:lnTo>
                  <a:cubicBezTo>
                    <a:pt x="235" y="520"/>
                    <a:pt x="224" y="520"/>
                    <a:pt x="224" y="530"/>
                  </a:cubicBezTo>
                  <a:lnTo>
                    <a:pt x="235" y="541"/>
                  </a:lnTo>
                  <a:lnTo>
                    <a:pt x="235" y="550"/>
                  </a:lnTo>
                  <a:lnTo>
                    <a:pt x="265" y="550"/>
                  </a:lnTo>
                  <a:cubicBezTo>
                    <a:pt x="265" y="550"/>
                    <a:pt x="265" y="541"/>
                    <a:pt x="275" y="541"/>
                  </a:cubicBezTo>
                  <a:lnTo>
                    <a:pt x="275" y="530"/>
                  </a:lnTo>
                  <a:lnTo>
                    <a:pt x="275" y="520"/>
                  </a:lnTo>
                  <a:cubicBezTo>
                    <a:pt x="265" y="510"/>
                    <a:pt x="265" y="500"/>
                    <a:pt x="255" y="500"/>
                  </a:cubicBezTo>
                  <a:close/>
                  <a:moveTo>
                    <a:pt x="133" y="541"/>
                  </a:moveTo>
                  <a:lnTo>
                    <a:pt x="122" y="550"/>
                  </a:lnTo>
                  <a:lnTo>
                    <a:pt x="112" y="561"/>
                  </a:lnTo>
                  <a:lnTo>
                    <a:pt x="122" y="571"/>
                  </a:lnTo>
                  <a:lnTo>
                    <a:pt x="122" y="581"/>
                  </a:lnTo>
                  <a:cubicBezTo>
                    <a:pt x="133" y="591"/>
                    <a:pt x="143" y="591"/>
                    <a:pt x="143" y="591"/>
                  </a:cubicBezTo>
                  <a:cubicBezTo>
                    <a:pt x="153" y="591"/>
                    <a:pt x="153" y="581"/>
                    <a:pt x="163" y="581"/>
                  </a:cubicBezTo>
                  <a:lnTo>
                    <a:pt x="163" y="571"/>
                  </a:lnTo>
                  <a:lnTo>
                    <a:pt x="163" y="561"/>
                  </a:lnTo>
                  <a:cubicBezTo>
                    <a:pt x="163" y="550"/>
                    <a:pt x="153" y="541"/>
                    <a:pt x="143" y="541"/>
                  </a:cubicBezTo>
                  <a:close/>
                  <a:moveTo>
                    <a:pt x="20" y="561"/>
                  </a:moveTo>
                  <a:cubicBezTo>
                    <a:pt x="11" y="561"/>
                    <a:pt x="11" y="561"/>
                    <a:pt x="11" y="571"/>
                  </a:cubicBezTo>
                  <a:cubicBezTo>
                    <a:pt x="0" y="571"/>
                    <a:pt x="0" y="571"/>
                    <a:pt x="0" y="581"/>
                  </a:cubicBezTo>
                  <a:cubicBezTo>
                    <a:pt x="11" y="591"/>
                    <a:pt x="20" y="602"/>
                    <a:pt x="31" y="602"/>
                  </a:cubicBezTo>
                  <a:cubicBezTo>
                    <a:pt x="31" y="602"/>
                    <a:pt x="41" y="602"/>
                    <a:pt x="41" y="591"/>
                  </a:cubicBezTo>
                  <a:cubicBezTo>
                    <a:pt x="51" y="591"/>
                    <a:pt x="51" y="591"/>
                    <a:pt x="51" y="581"/>
                  </a:cubicBezTo>
                  <a:cubicBezTo>
                    <a:pt x="51" y="571"/>
                    <a:pt x="41" y="561"/>
                    <a:pt x="20" y="5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8370999" y="2077367"/>
              <a:ext cx="469623" cy="741345"/>
            </a:xfrm>
            <a:custGeom>
              <a:avLst/>
              <a:gdLst/>
              <a:ahLst/>
              <a:cxnLst/>
              <a:rect l="l" t="t" r="r" b="b"/>
              <a:pathLst>
                <a:path w="2710" h="4278" extrusionOk="0">
                  <a:moveTo>
                    <a:pt x="785" y="0"/>
                  </a:moveTo>
                  <a:cubicBezTo>
                    <a:pt x="479" y="143"/>
                    <a:pt x="205" y="408"/>
                    <a:pt x="82" y="764"/>
                  </a:cubicBezTo>
                  <a:cubicBezTo>
                    <a:pt x="31" y="927"/>
                    <a:pt x="1" y="1110"/>
                    <a:pt x="31" y="1284"/>
                  </a:cubicBezTo>
                  <a:cubicBezTo>
                    <a:pt x="82" y="1518"/>
                    <a:pt x="245" y="1691"/>
                    <a:pt x="418" y="1834"/>
                  </a:cubicBezTo>
                  <a:cubicBezTo>
                    <a:pt x="592" y="1976"/>
                    <a:pt x="775" y="2088"/>
                    <a:pt x="927" y="2261"/>
                  </a:cubicBezTo>
                  <a:cubicBezTo>
                    <a:pt x="1304" y="2689"/>
                    <a:pt x="1386" y="3667"/>
                    <a:pt x="1386" y="4278"/>
                  </a:cubicBezTo>
                  <a:cubicBezTo>
                    <a:pt x="1905" y="4054"/>
                    <a:pt x="2710" y="2903"/>
                    <a:pt x="2333" y="1905"/>
                  </a:cubicBezTo>
                  <a:cubicBezTo>
                    <a:pt x="2160" y="1447"/>
                    <a:pt x="581" y="632"/>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8445169" y="2280294"/>
              <a:ext cx="314353" cy="427166"/>
            </a:xfrm>
            <a:custGeom>
              <a:avLst/>
              <a:gdLst/>
              <a:ahLst/>
              <a:cxnLst/>
              <a:rect l="l" t="t" r="r" b="b"/>
              <a:pathLst>
                <a:path w="1814" h="2465" extrusionOk="0">
                  <a:moveTo>
                    <a:pt x="367" y="0"/>
                  </a:moveTo>
                  <a:cubicBezTo>
                    <a:pt x="367" y="0"/>
                    <a:pt x="1" y="520"/>
                    <a:pt x="795" y="968"/>
                  </a:cubicBezTo>
                  <a:cubicBezTo>
                    <a:pt x="1447" y="1335"/>
                    <a:pt x="1232" y="2465"/>
                    <a:pt x="1232" y="2465"/>
                  </a:cubicBezTo>
                  <a:cubicBezTo>
                    <a:pt x="1232" y="2465"/>
                    <a:pt x="1813" y="1926"/>
                    <a:pt x="1640" y="1192"/>
                  </a:cubicBezTo>
                  <a:cubicBezTo>
                    <a:pt x="1538" y="744"/>
                    <a:pt x="540" y="520"/>
                    <a:pt x="367" y="0"/>
                  </a:cubicBezTo>
                  <a:close/>
                </a:path>
              </a:pathLst>
            </a:custGeom>
            <a:solidFill>
              <a:srgbClr val="F6E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8462845" y="2807802"/>
              <a:ext cx="23048" cy="23221"/>
            </a:xfrm>
            <a:custGeom>
              <a:avLst/>
              <a:gdLst/>
              <a:ahLst/>
              <a:cxnLst/>
              <a:rect l="l" t="t" r="r" b="b"/>
              <a:pathLst>
                <a:path w="133" h="134" extrusionOk="0">
                  <a:moveTo>
                    <a:pt x="65" y="1"/>
                  </a:moveTo>
                  <a:cubicBezTo>
                    <a:pt x="50" y="1"/>
                    <a:pt x="33" y="10"/>
                    <a:pt x="21" y="22"/>
                  </a:cubicBezTo>
                  <a:cubicBezTo>
                    <a:pt x="10" y="32"/>
                    <a:pt x="0" y="52"/>
                    <a:pt x="0" y="73"/>
                  </a:cubicBezTo>
                  <a:cubicBezTo>
                    <a:pt x="0" y="73"/>
                    <a:pt x="0" y="83"/>
                    <a:pt x="10" y="93"/>
                  </a:cubicBezTo>
                  <a:cubicBezTo>
                    <a:pt x="10" y="104"/>
                    <a:pt x="21" y="113"/>
                    <a:pt x="21" y="113"/>
                  </a:cubicBezTo>
                  <a:cubicBezTo>
                    <a:pt x="31" y="134"/>
                    <a:pt x="51" y="134"/>
                    <a:pt x="71" y="134"/>
                  </a:cubicBezTo>
                  <a:lnTo>
                    <a:pt x="92" y="134"/>
                  </a:lnTo>
                  <a:cubicBezTo>
                    <a:pt x="102" y="124"/>
                    <a:pt x="112" y="124"/>
                    <a:pt x="112" y="113"/>
                  </a:cubicBezTo>
                  <a:cubicBezTo>
                    <a:pt x="123" y="113"/>
                    <a:pt x="132" y="104"/>
                    <a:pt x="132" y="93"/>
                  </a:cubicBezTo>
                  <a:lnTo>
                    <a:pt x="132" y="73"/>
                  </a:lnTo>
                  <a:lnTo>
                    <a:pt x="132" y="43"/>
                  </a:lnTo>
                  <a:cubicBezTo>
                    <a:pt x="132" y="32"/>
                    <a:pt x="123" y="32"/>
                    <a:pt x="112" y="22"/>
                  </a:cubicBezTo>
                  <a:cubicBezTo>
                    <a:pt x="112" y="12"/>
                    <a:pt x="102" y="12"/>
                    <a:pt x="92" y="12"/>
                  </a:cubicBezTo>
                  <a:cubicBezTo>
                    <a:pt x="84" y="4"/>
                    <a:pt x="7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7818537" y="2066623"/>
              <a:ext cx="589714" cy="672721"/>
            </a:xfrm>
            <a:custGeom>
              <a:avLst/>
              <a:gdLst/>
              <a:ahLst/>
              <a:cxnLst/>
              <a:rect l="l" t="t" r="r" b="b"/>
              <a:pathLst>
                <a:path w="3403" h="3882" extrusionOk="0">
                  <a:moveTo>
                    <a:pt x="59" y="0"/>
                  </a:moveTo>
                  <a:cubicBezTo>
                    <a:pt x="46" y="0"/>
                    <a:pt x="33" y="3"/>
                    <a:pt x="21" y="11"/>
                  </a:cubicBezTo>
                  <a:cubicBezTo>
                    <a:pt x="11" y="32"/>
                    <a:pt x="1" y="52"/>
                    <a:pt x="1" y="62"/>
                  </a:cubicBezTo>
                  <a:cubicBezTo>
                    <a:pt x="1" y="83"/>
                    <a:pt x="1" y="103"/>
                    <a:pt x="11" y="113"/>
                  </a:cubicBezTo>
                  <a:cubicBezTo>
                    <a:pt x="32" y="124"/>
                    <a:pt x="52" y="133"/>
                    <a:pt x="62" y="133"/>
                  </a:cubicBezTo>
                  <a:cubicBezTo>
                    <a:pt x="82" y="133"/>
                    <a:pt x="93" y="133"/>
                    <a:pt x="113" y="124"/>
                  </a:cubicBezTo>
                  <a:cubicBezTo>
                    <a:pt x="123" y="103"/>
                    <a:pt x="134" y="93"/>
                    <a:pt x="134" y="72"/>
                  </a:cubicBezTo>
                  <a:cubicBezTo>
                    <a:pt x="134" y="52"/>
                    <a:pt x="134" y="32"/>
                    <a:pt x="113" y="22"/>
                  </a:cubicBezTo>
                  <a:cubicBezTo>
                    <a:pt x="100" y="9"/>
                    <a:pt x="80" y="0"/>
                    <a:pt x="59" y="0"/>
                  </a:cubicBezTo>
                  <a:close/>
                  <a:moveTo>
                    <a:pt x="535" y="537"/>
                  </a:moveTo>
                  <a:cubicBezTo>
                    <a:pt x="519" y="537"/>
                    <a:pt x="504" y="542"/>
                    <a:pt x="490" y="551"/>
                  </a:cubicBezTo>
                  <a:cubicBezTo>
                    <a:pt x="469" y="561"/>
                    <a:pt x="459" y="581"/>
                    <a:pt x="459" y="602"/>
                  </a:cubicBezTo>
                  <a:cubicBezTo>
                    <a:pt x="459" y="622"/>
                    <a:pt x="469" y="633"/>
                    <a:pt x="480" y="643"/>
                  </a:cubicBezTo>
                  <a:cubicBezTo>
                    <a:pt x="490" y="663"/>
                    <a:pt x="510" y="674"/>
                    <a:pt x="530" y="674"/>
                  </a:cubicBezTo>
                  <a:cubicBezTo>
                    <a:pt x="551" y="674"/>
                    <a:pt x="561" y="663"/>
                    <a:pt x="571" y="653"/>
                  </a:cubicBezTo>
                  <a:cubicBezTo>
                    <a:pt x="591" y="643"/>
                    <a:pt x="602" y="622"/>
                    <a:pt x="602" y="602"/>
                  </a:cubicBezTo>
                  <a:cubicBezTo>
                    <a:pt x="602" y="592"/>
                    <a:pt x="591" y="572"/>
                    <a:pt x="582" y="561"/>
                  </a:cubicBezTo>
                  <a:cubicBezTo>
                    <a:pt x="570" y="545"/>
                    <a:pt x="553" y="537"/>
                    <a:pt x="535" y="537"/>
                  </a:cubicBezTo>
                  <a:close/>
                  <a:moveTo>
                    <a:pt x="999" y="1068"/>
                  </a:moveTo>
                  <a:cubicBezTo>
                    <a:pt x="981" y="1068"/>
                    <a:pt x="963" y="1076"/>
                    <a:pt x="948" y="1091"/>
                  </a:cubicBezTo>
                  <a:cubicBezTo>
                    <a:pt x="938" y="1101"/>
                    <a:pt x="928" y="1122"/>
                    <a:pt x="928" y="1142"/>
                  </a:cubicBezTo>
                  <a:cubicBezTo>
                    <a:pt x="928" y="1152"/>
                    <a:pt x="938" y="1172"/>
                    <a:pt x="948" y="1183"/>
                  </a:cubicBezTo>
                  <a:cubicBezTo>
                    <a:pt x="958" y="1193"/>
                    <a:pt x="978" y="1203"/>
                    <a:pt x="999" y="1203"/>
                  </a:cubicBezTo>
                  <a:cubicBezTo>
                    <a:pt x="1009" y="1203"/>
                    <a:pt x="1030" y="1203"/>
                    <a:pt x="1040" y="1193"/>
                  </a:cubicBezTo>
                  <a:cubicBezTo>
                    <a:pt x="1060" y="1172"/>
                    <a:pt x="1060" y="1152"/>
                    <a:pt x="1060" y="1142"/>
                  </a:cubicBezTo>
                  <a:cubicBezTo>
                    <a:pt x="1060" y="1122"/>
                    <a:pt x="1060" y="1111"/>
                    <a:pt x="1050" y="1091"/>
                  </a:cubicBezTo>
                  <a:cubicBezTo>
                    <a:pt x="1035" y="1076"/>
                    <a:pt x="1017" y="1068"/>
                    <a:pt x="999" y="1068"/>
                  </a:cubicBezTo>
                  <a:close/>
                  <a:moveTo>
                    <a:pt x="1461" y="1606"/>
                  </a:moveTo>
                  <a:cubicBezTo>
                    <a:pt x="1446" y="1606"/>
                    <a:pt x="1430" y="1611"/>
                    <a:pt x="1417" y="1620"/>
                  </a:cubicBezTo>
                  <a:cubicBezTo>
                    <a:pt x="1406" y="1631"/>
                    <a:pt x="1396" y="1651"/>
                    <a:pt x="1396" y="1672"/>
                  </a:cubicBezTo>
                  <a:cubicBezTo>
                    <a:pt x="1396" y="1681"/>
                    <a:pt x="1396" y="1702"/>
                    <a:pt x="1417" y="1712"/>
                  </a:cubicBezTo>
                  <a:cubicBezTo>
                    <a:pt x="1427" y="1733"/>
                    <a:pt x="1447" y="1743"/>
                    <a:pt x="1457" y="1743"/>
                  </a:cubicBezTo>
                  <a:cubicBezTo>
                    <a:pt x="1478" y="1743"/>
                    <a:pt x="1498" y="1733"/>
                    <a:pt x="1508" y="1722"/>
                  </a:cubicBezTo>
                  <a:cubicBezTo>
                    <a:pt x="1519" y="1712"/>
                    <a:pt x="1528" y="1692"/>
                    <a:pt x="1528" y="1672"/>
                  </a:cubicBezTo>
                  <a:cubicBezTo>
                    <a:pt x="1528" y="1651"/>
                    <a:pt x="1528" y="1641"/>
                    <a:pt x="1508" y="1631"/>
                  </a:cubicBezTo>
                  <a:cubicBezTo>
                    <a:pt x="1497" y="1614"/>
                    <a:pt x="1479" y="1606"/>
                    <a:pt x="1461" y="1606"/>
                  </a:cubicBezTo>
                  <a:close/>
                  <a:moveTo>
                    <a:pt x="1931" y="2137"/>
                  </a:moveTo>
                  <a:cubicBezTo>
                    <a:pt x="1913" y="2137"/>
                    <a:pt x="1895" y="2145"/>
                    <a:pt x="1885" y="2160"/>
                  </a:cubicBezTo>
                  <a:cubicBezTo>
                    <a:pt x="1865" y="2170"/>
                    <a:pt x="1865" y="2191"/>
                    <a:pt x="1854" y="2201"/>
                  </a:cubicBezTo>
                  <a:cubicBezTo>
                    <a:pt x="1854" y="2222"/>
                    <a:pt x="1865" y="2242"/>
                    <a:pt x="1875" y="2252"/>
                  </a:cubicBezTo>
                  <a:cubicBezTo>
                    <a:pt x="1895" y="2262"/>
                    <a:pt x="1906" y="2272"/>
                    <a:pt x="1926" y="2272"/>
                  </a:cubicBezTo>
                  <a:cubicBezTo>
                    <a:pt x="1946" y="2272"/>
                    <a:pt x="1956" y="2272"/>
                    <a:pt x="1967" y="2262"/>
                  </a:cubicBezTo>
                  <a:cubicBezTo>
                    <a:pt x="1987" y="2242"/>
                    <a:pt x="1997" y="2222"/>
                    <a:pt x="1997" y="2201"/>
                  </a:cubicBezTo>
                  <a:cubicBezTo>
                    <a:pt x="1997" y="2191"/>
                    <a:pt x="1987" y="2170"/>
                    <a:pt x="1976" y="2160"/>
                  </a:cubicBezTo>
                  <a:cubicBezTo>
                    <a:pt x="1966" y="2145"/>
                    <a:pt x="1949" y="2137"/>
                    <a:pt x="1931" y="2137"/>
                  </a:cubicBezTo>
                  <a:close/>
                  <a:moveTo>
                    <a:pt x="2391" y="2676"/>
                  </a:moveTo>
                  <a:cubicBezTo>
                    <a:pt x="2376" y="2676"/>
                    <a:pt x="2363" y="2681"/>
                    <a:pt x="2354" y="2690"/>
                  </a:cubicBezTo>
                  <a:cubicBezTo>
                    <a:pt x="2333" y="2700"/>
                    <a:pt x="2323" y="2720"/>
                    <a:pt x="2323" y="2741"/>
                  </a:cubicBezTo>
                  <a:cubicBezTo>
                    <a:pt x="2323" y="2761"/>
                    <a:pt x="2333" y="2772"/>
                    <a:pt x="2343" y="2781"/>
                  </a:cubicBezTo>
                  <a:cubicBezTo>
                    <a:pt x="2354" y="2802"/>
                    <a:pt x="2374" y="2812"/>
                    <a:pt x="2394" y="2812"/>
                  </a:cubicBezTo>
                  <a:cubicBezTo>
                    <a:pt x="2404" y="2812"/>
                    <a:pt x="2425" y="2802"/>
                    <a:pt x="2435" y="2792"/>
                  </a:cubicBezTo>
                  <a:cubicBezTo>
                    <a:pt x="2456" y="2781"/>
                    <a:pt x="2456" y="2761"/>
                    <a:pt x="2456" y="2741"/>
                  </a:cubicBezTo>
                  <a:cubicBezTo>
                    <a:pt x="2456" y="2731"/>
                    <a:pt x="2456" y="2710"/>
                    <a:pt x="2445" y="2700"/>
                  </a:cubicBezTo>
                  <a:cubicBezTo>
                    <a:pt x="2428" y="2683"/>
                    <a:pt x="2409" y="2676"/>
                    <a:pt x="2391" y="2676"/>
                  </a:cubicBezTo>
                  <a:close/>
                  <a:moveTo>
                    <a:pt x="2857" y="3210"/>
                  </a:moveTo>
                  <a:cubicBezTo>
                    <a:pt x="2842" y="3210"/>
                    <a:pt x="2826" y="3216"/>
                    <a:pt x="2812" y="3229"/>
                  </a:cubicBezTo>
                  <a:cubicBezTo>
                    <a:pt x="2802" y="3240"/>
                    <a:pt x="2791" y="3260"/>
                    <a:pt x="2791" y="3270"/>
                  </a:cubicBezTo>
                  <a:cubicBezTo>
                    <a:pt x="2791" y="3291"/>
                    <a:pt x="2791" y="3311"/>
                    <a:pt x="2812" y="3322"/>
                  </a:cubicBezTo>
                  <a:cubicBezTo>
                    <a:pt x="2822" y="3331"/>
                    <a:pt x="2843" y="3342"/>
                    <a:pt x="2863" y="3342"/>
                  </a:cubicBezTo>
                  <a:cubicBezTo>
                    <a:pt x="2873" y="3342"/>
                    <a:pt x="2893" y="3342"/>
                    <a:pt x="2904" y="3331"/>
                  </a:cubicBezTo>
                  <a:cubicBezTo>
                    <a:pt x="2913" y="3311"/>
                    <a:pt x="2924" y="3301"/>
                    <a:pt x="2924" y="3281"/>
                  </a:cubicBezTo>
                  <a:cubicBezTo>
                    <a:pt x="2924" y="3260"/>
                    <a:pt x="2924" y="3250"/>
                    <a:pt x="2904" y="3229"/>
                  </a:cubicBezTo>
                  <a:cubicBezTo>
                    <a:pt x="2893" y="3218"/>
                    <a:pt x="2875" y="3210"/>
                    <a:pt x="2857" y="3210"/>
                  </a:cubicBezTo>
                  <a:close/>
                  <a:moveTo>
                    <a:pt x="3325" y="3745"/>
                  </a:moveTo>
                  <a:cubicBezTo>
                    <a:pt x="3310" y="3745"/>
                    <a:pt x="3294" y="3750"/>
                    <a:pt x="3280" y="3759"/>
                  </a:cubicBezTo>
                  <a:cubicBezTo>
                    <a:pt x="3250" y="3790"/>
                    <a:pt x="3250" y="3831"/>
                    <a:pt x="3270" y="3851"/>
                  </a:cubicBezTo>
                  <a:cubicBezTo>
                    <a:pt x="3280" y="3871"/>
                    <a:pt x="3300" y="3881"/>
                    <a:pt x="3321" y="3881"/>
                  </a:cubicBezTo>
                  <a:cubicBezTo>
                    <a:pt x="3341" y="3881"/>
                    <a:pt x="3352" y="3871"/>
                    <a:pt x="3372" y="3861"/>
                  </a:cubicBezTo>
                  <a:cubicBezTo>
                    <a:pt x="3393" y="3841"/>
                    <a:pt x="3402" y="3790"/>
                    <a:pt x="3372" y="3770"/>
                  </a:cubicBezTo>
                  <a:cubicBezTo>
                    <a:pt x="3361" y="3753"/>
                    <a:pt x="3343" y="3745"/>
                    <a:pt x="3325" y="37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7818537" y="2066276"/>
              <a:ext cx="23221" cy="23568"/>
            </a:xfrm>
            <a:custGeom>
              <a:avLst/>
              <a:gdLst/>
              <a:ahLst/>
              <a:cxnLst/>
              <a:rect l="l" t="t" r="r" b="b"/>
              <a:pathLst>
                <a:path w="134" h="136" extrusionOk="0">
                  <a:moveTo>
                    <a:pt x="67" y="1"/>
                  </a:moveTo>
                  <a:cubicBezTo>
                    <a:pt x="49" y="1"/>
                    <a:pt x="31" y="8"/>
                    <a:pt x="21" y="24"/>
                  </a:cubicBezTo>
                  <a:cubicBezTo>
                    <a:pt x="1" y="34"/>
                    <a:pt x="1" y="54"/>
                    <a:pt x="1" y="74"/>
                  </a:cubicBezTo>
                  <a:cubicBezTo>
                    <a:pt x="1" y="85"/>
                    <a:pt x="1" y="105"/>
                    <a:pt x="21" y="115"/>
                  </a:cubicBezTo>
                  <a:cubicBezTo>
                    <a:pt x="21" y="126"/>
                    <a:pt x="32" y="126"/>
                    <a:pt x="41" y="135"/>
                  </a:cubicBezTo>
                  <a:lnTo>
                    <a:pt x="62" y="135"/>
                  </a:lnTo>
                  <a:cubicBezTo>
                    <a:pt x="82" y="135"/>
                    <a:pt x="103" y="126"/>
                    <a:pt x="113" y="115"/>
                  </a:cubicBezTo>
                  <a:cubicBezTo>
                    <a:pt x="123" y="115"/>
                    <a:pt x="123" y="105"/>
                    <a:pt x="134" y="95"/>
                  </a:cubicBezTo>
                  <a:lnTo>
                    <a:pt x="134" y="74"/>
                  </a:lnTo>
                  <a:lnTo>
                    <a:pt x="134" y="44"/>
                  </a:lnTo>
                  <a:cubicBezTo>
                    <a:pt x="123" y="34"/>
                    <a:pt x="123" y="24"/>
                    <a:pt x="113" y="24"/>
                  </a:cubicBezTo>
                  <a:cubicBezTo>
                    <a:pt x="103" y="8"/>
                    <a:pt x="85"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7172668" y="2159682"/>
              <a:ext cx="589541" cy="671335"/>
            </a:xfrm>
            <a:custGeom>
              <a:avLst/>
              <a:gdLst/>
              <a:ahLst/>
              <a:cxnLst/>
              <a:rect l="l" t="t" r="r" b="b"/>
              <a:pathLst>
                <a:path w="3402" h="3874" extrusionOk="0">
                  <a:moveTo>
                    <a:pt x="3327" y="0"/>
                  </a:moveTo>
                  <a:cubicBezTo>
                    <a:pt x="3308" y="0"/>
                    <a:pt x="3291" y="8"/>
                    <a:pt x="3280" y="24"/>
                  </a:cubicBezTo>
                  <a:cubicBezTo>
                    <a:pt x="3249" y="44"/>
                    <a:pt x="3259" y="96"/>
                    <a:pt x="3280" y="116"/>
                  </a:cubicBezTo>
                  <a:cubicBezTo>
                    <a:pt x="3300" y="126"/>
                    <a:pt x="3311" y="137"/>
                    <a:pt x="3331" y="137"/>
                  </a:cubicBezTo>
                  <a:cubicBezTo>
                    <a:pt x="3351" y="137"/>
                    <a:pt x="3361" y="126"/>
                    <a:pt x="3381" y="106"/>
                  </a:cubicBezTo>
                  <a:cubicBezTo>
                    <a:pt x="3402" y="85"/>
                    <a:pt x="3402" y="35"/>
                    <a:pt x="3372" y="14"/>
                  </a:cubicBezTo>
                  <a:cubicBezTo>
                    <a:pt x="3358" y="5"/>
                    <a:pt x="3342" y="0"/>
                    <a:pt x="3327" y="0"/>
                  </a:cubicBezTo>
                  <a:close/>
                  <a:moveTo>
                    <a:pt x="2857" y="531"/>
                  </a:moveTo>
                  <a:cubicBezTo>
                    <a:pt x="2839" y="531"/>
                    <a:pt x="2821" y="539"/>
                    <a:pt x="2811" y="554"/>
                  </a:cubicBezTo>
                  <a:cubicBezTo>
                    <a:pt x="2801" y="564"/>
                    <a:pt x="2791" y="585"/>
                    <a:pt x="2791" y="605"/>
                  </a:cubicBezTo>
                  <a:cubicBezTo>
                    <a:pt x="2791" y="615"/>
                    <a:pt x="2801" y="635"/>
                    <a:pt x="2822" y="656"/>
                  </a:cubicBezTo>
                  <a:cubicBezTo>
                    <a:pt x="2831" y="666"/>
                    <a:pt x="2852" y="666"/>
                    <a:pt x="2862" y="666"/>
                  </a:cubicBezTo>
                  <a:cubicBezTo>
                    <a:pt x="2883" y="666"/>
                    <a:pt x="2903" y="656"/>
                    <a:pt x="2913" y="646"/>
                  </a:cubicBezTo>
                  <a:cubicBezTo>
                    <a:pt x="2924" y="635"/>
                    <a:pt x="2933" y="615"/>
                    <a:pt x="2933" y="594"/>
                  </a:cubicBezTo>
                  <a:cubicBezTo>
                    <a:pt x="2933" y="585"/>
                    <a:pt x="2924" y="564"/>
                    <a:pt x="2903" y="554"/>
                  </a:cubicBezTo>
                  <a:cubicBezTo>
                    <a:pt x="2893" y="539"/>
                    <a:pt x="2875" y="531"/>
                    <a:pt x="2857" y="531"/>
                  </a:cubicBezTo>
                  <a:close/>
                  <a:moveTo>
                    <a:pt x="2399" y="1069"/>
                  </a:moveTo>
                  <a:cubicBezTo>
                    <a:pt x="2380" y="1069"/>
                    <a:pt x="2360" y="1077"/>
                    <a:pt x="2343" y="1094"/>
                  </a:cubicBezTo>
                  <a:cubicBezTo>
                    <a:pt x="2333" y="1104"/>
                    <a:pt x="2333" y="1124"/>
                    <a:pt x="2333" y="1135"/>
                  </a:cubicBezTo>
                  <a:cubicBezTo>
                    <a:pt x="2333" y="1155"/>
                    <a:pt x="2333" y="1175"/>
                    <a:pt x="2353" y="1185"/>
                  </a:cubicBezTo>
                  <a:cubicBezTo>
                    <a:pt x="2363" y="1196"/>
                    <a:pt x="2383" y="1206"/>
                    <a:pt x="2394" y="1206"/>
                  </a:cubicBezTo>
                  <a:cubicBezTo>
                    <a:pt x="2414" y="1206"/>
                    <a:pt x="2435" y="1196"/>
                    <a:pt x="2444" y="1175"/>
                  </a:cubicBezTo>
                  <a:cubicBezTo>
                    <a:pt x="2465" y="1165"/>
                    <a:pt x="2465" y="1144"/>
                    <a:pt x="2465" y="1135"/>
                  </a:cubicBezTo>
                  <a:cubicBezTo>
                    <a:pt x="2465" y="1114"/>
                    <a:pt x="2455" y="1094"/>
                    <a:pt x="2444" y="1083"/>
                  </a:cubicBezTo>
                  <a:cubicBezTo>
                    <a:pt x="2431" y="1074"/>
                    <a:pt x="2415" y="1069"/>
                    <a:pt x="2399" y="1069"/>
                  </a:cubicBezTo>
                  <a:close/>
                  <a:moveTo>
                    <a:pt x="1932" y="1604"/>
                  </a:moveTo>
                  <a:cubicBezTo>
                    <a:pt x="1913" y="1604"/>
                    <a:pt x="1896" y="1612"/>
                    <a:pt x="1885" y="1623"/>
                  </a:cubicBezTo>
                  <a:cubicBezTo>
                    <a:pt x="1874" y="1644"/>
                    <a:pt x="1864" y="1654"/>
                    <a:pt x="1864" y="1674"/>
                  </a:cubicBezTo>
                  <a:cubicBezTo>
                    <a:pt x="1864" y="1694"/>
                    <a:pt x="1874" y="1705"/>
                    <a:pt x="1885" y="1725"/>
                  </a:cubicBezTo>
                  <a:cubicBezTo>
                    <a:pt x="1905" y="1735"/>
                    <a:pt x="1915" y="1735"/>
                    <a:pt x="1935" y="1735"/>
                  </a:cubicBezTo>
                  <a:cubicBezTo>
                    <a:pt x="1946" y="1735"/>
                    <a:pt x="1966" y="1725"/>
                    <a:pt x="1987" y="1715"/>
                  </a:cubicBezTo>
                  <a:cubicBezTo>
                    <a:pt x="1996" y="1705"/>
                    <a:pt x="1996" y="1685"/>
                    <a:pt x="1996" y="1664"/>
                  </a:cubicBezTo>
                  <a:cubicBezTo>
                    <a:pt x="1996" y="1654"/>
                    <a:pt x="1987" y="1633"/>
                    <a:pt x="1976" y="1623"/>
                  </a:cubicBezTo>
                  <a:cubicBezTo>
                    <a:pt x="1962" y="1610"/>
                    <a:pt x="1947" y="1604"/>
                    <a:pt x="1932" y="1604"/>
                  </a:cubicBezTo>
                  <a:close/>
                  <a:moveTo>
                    <a:pt x="1467" y="2139"/>
                  </a:moveTo>
                  <a:cubicBezTo>
                    <a:pt x="1448" y="2139"/>
                    <a:pt x="1427" y="2146"/>
                    <a:pt x="1416" y="2163"/>
                  </a:cubicBezTo>
                  <a:cubicBezTo>
                    <a:pt x="1406" y="2173"/>
                    <a:pt x="1396" y="2194"/>
                    <a:pt x="1396" y="2204"/>
                  </a:cubicBezTo>
                  <a:cubicBezTo>
                    <a:pt x="1396" y="2224"/>
                    <a:pt x="1406" y="2244"/>
                    <a:pt x="1426" y="2255"/>
                  </a:cubicBezTo>
                  <a:cubicBezTo>
                    <a:pt x="1437" y="2265"/>
                    <a:pt x="1446" y="2275"/>
                    <a:pt x="1467" y="2275"/>
                  </a:cubicBezTo>
                  <a:cubicBezTo>
                    <a:pt x="1487" y="2275"/>
                    <a:pt x="1508" y="2265"/>
                    <a:pt x="1518" y="2244"/>
                  </a:cubicBezTo>
                  <a:cubicBezTo>
                    <a:pt x="1528" y="2235"/>
                    <a:pt x="1538" y="2224"/>
                    <a:pt x="1538" y="2204"/>
                  </a:cubicBezTo>
                  <a:cubicBezTo>
                    <a:pt x="1538" y="2183"/>
                    <a:pt x="1528" y="2163"/>
                    <a:pt x="1508" y="2153"/>
                  </a:cubicBezTo>
                  <a:cubicBezTo>
                    <a:pt x="1498" y="2144"/>
                    <a:pt x="1483" y="2139"/>
                    <a:pt x="1467" y="2139"/>
                  </a:cubicBezTo>
                  <a:close/>
                  <a:moveTo>
                    <a:pt x="1003" y="2673"/>
                  </a:moveTo>
                  <a:cubicBezTo>
                    <a:pt x="984" y="2673"/>
                    <a:pt x="964" y="2681"/>
                    <a:pt x="948" y="2692"/>
                  </a:cubicBezTo>
                  <a:cubicBezTo>
                    <a:pt x="937" y="2703"/>
                    <a:pt x="937" y="2723"/>
                    <a:pt x="937" y="2744"/>
                  </a:cubicBezTo>
                  <a:cubicBezTo>
                    <a:pt x="937" y="2764"/>
                    <a:pt x="937" y="2774"/>
                    <a:pt x="958" y="2794"/>
                  </a:cubicBezTo>
                  <a:cubicBezTo>
                    <a:pt x="968" y="2805"/>
                    <a:pt x="989" y="2805"/>
                    <a:pt x="998" y="2805"/>
                  </a:cubicBezTo>
                  <a:cubicBezTo>
                    <a:pt x="1019" y="2805"/>
                    <a:pt x="1039" y="2794"/>
                    <a:pt x="1050" y="2785"/>
                  </a:cubicBezTo>
                  <a:cubicBezTo>
                    <a:pt x="1059" y="2774"/>
                    <a:pt x="1070" y="2754"/>
                    <a:pt x="1070" y="2733"/>
                  </a:cubicBezTo>
                  <a:cubicBezTo>
                    <a:pt x="1070" y="2723"/>
                    <a:pt x="1059" y="2703"/>
                    <a:pt x="1050" y="2692"/>
                  </a:cubicBezTo>
                  <a:cubicBezTo>
                    <a:pt x="1036" y="2679"/>
                    <a:pt x="1020" y="2673"/>
                    <a:pt x="1003" y="2673"/>
                  </a:cubicBezTo>
                  <a:close/>
                  <a:moveTo>
                    <a:pt x="536" y="3208"/>
                  </a:moveTo>
                  <a:cubicBezTo>
                    <a:pt x="518" y="3208"/>
                    <a:pt x="500" y="3216"/>
                    <a:pt x="489" y="3233"/>
                  </a:cubicBezTo>
                  <a:cubicBezTo>
                    <a:pt x="479" y="3242"/>
                    <a:pt x="469" y="3263"/>
                    <a:pt x="469" y="3273"/>
                  </a:cubicBezTo>
                  <a:cubicBezTo>
                    <a:pt x="469" y="3294"/>
                    <a:pt x="479" y="3314"/>
                    <a:pt x="489" y="3324"/>
                  </a:cubicBezTo>
                  <a:cubicBezTo>
                    <a:pt x="500" y="3334"/>
                    <a:pt x="520" y="3344"/>
                    <a:pt x="540" y="3344"/>
                  </a:cubicBezTo>
                  <a:cubicBezTo>
                    <a:pt x="561" y="3344"/>
                    <a:pt x="571" y="3334"/>
                    <a:pt x="591" y="3314"/>
                  </a:cubicBezTo>
                  <a:cubicBezTo>
                    <a:pt x="602" y="3304"/>
                    <a:pt x="602" y="3294"/>
                    <a:pt x="602" y="3273"/>
                  </a:cubicBezTo>
                  <a:cubicBezTo>
                    <a:pt x="602" y="3253"/>
                    <a:pt x="591" y="3233"/>
                    <a:pt x="581" y="3222"/>
                  </a:cubicBezTo>
                  <a:cubicBezTo>
                    <a:pt x="567" y="3213"/>
                    <a:pt x="551" y="3208"/>
                    <a:pt x="536" y="3208"/>
                  </a:cubicBezTo>
                  <a:close/>
                  <a:moveTo>
                    <a:pt x="67" y="3739"/>
                  </a:moveTo>
                  <a:cubicBezTo>
                    <a:pt x="49" y="3739"/>
                    <a:pt x="31" y="3747"/>
                    <a:pt x="21" y="3762"/>
                  </a:cubicBezTo>
                  <a:cubicBezTo>
                    <a:pt x="11" y="3783"/>
                    <a:pt x="0" y="3792"/>
                    <a:pt x="0" y="3813"/>
                  </a:cubicBezTo>
                  <a:cubicBezTo>
                    <a:pt x="0" y="3833"/>
                    <a:pt x="11" y="3844"/>
                    <a:pt x="31" y="3864"/>
                  </a:cubicBezTo>
                  <a:cubicBezTo>
                    <a:pt x="41" y="3874"/>
                    <a:pt x="52" y="3874"/>
                    <a:pt x="72" y="3874"/>
                  </a:cubicBezTo>
                  <a:cubicBezTo>
                    <a:pt x="92" y="3874"/>
                    <a:pt x="113" y="3864"/>
                    <a:pt x="122" y="3853"/>
                  </a:cubicBezTo>
                  <a:cubicBezTo>
                    <a:pt x="133" y="3844"/>
                    <a:pt x="143" y="3823"/>
                    <a:pt x="143" y="3803"/>
                  </a:cubicBezTo>
                  <a:cubicBezTo>
                    <a:pt x="133" y="3792"/>
                    <a:pt x="133" y="3772"/>
                    <a:pt x="113" y="3762"/>
                  </a:cubicBezTo>
                  <a:cubicBezTo>
                    <a:pt x="102" y="3747"/>
                    <a:pt x="85" y="3739"/>
                    <a:pt x="67" y="37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7172668" y="2807802"/>
              <a:ext cx="24781" cy="23221"/>
            </a:xfrm>
            <a:custGeom>
              <a:avLst/>
              <a:gdLst/>
              <a:ahLst/>
              <a:cxnLst/>
              <a:rect l="l" t="t" r="r" b="b"/>
              <a:pathLst>
                <a:path w="143" h="134" extrusionOk="0">
                  <a:moveTo>
                    <a:pt x="68" y="1"/>
                  </a:moveTo>
                  <a:cubicBezTo>
                    <a:pt x="50" y="1"/>
                    <a:pt x="33" y="10"/>
                    <a:pt x="21" y="22"/>
                  </a:cubicBezTo>
                  <a:cubicBezTo>
                    <a:pt x="21" y="32"/>
                    <a:pt x="11" y="32"/>
                    <a:pt x="11" y="43"/>
                  </a:cubicBezTo>
                  <a:cubicBezTo>
                    <a:pt x="0" y="52"/>
                    <a:pt x="0" y="63"/>
                    <a:pt x="0" y="73"/>
                  </a:cubicBezTo>
                  <a:cubicBezTo>
                    <a:pt x="0" y="73"/>
                    <a:pt x="0" y="83"/>
                    <a:pt x="11" y="93"/>
                  </a:cubicBezTo>
                  <a:cubicBezTo>
                    <a:pt x="11" y="104"/>
                    <a:pt x="21" y="113"/>
                    <a:pt x="21" y="113"/>
                  </a:cubicBezTo>
                  <a:cubicBezTo>
                    <a:pt x="41" y="134"/>
                    <a:pt x="52" y="134"/>
                    <a:pt x="72" y="134"/>
                  </a:cubicBezTo>
                  <a:lnTo>
                    <a:pt x="102" y="134"/>
                  </a:lnTo>
                  <a:cubicBezTo>
                    <a:pt x="102" y="124"/>
                    <a:pt x="113" y="124"/>
                    <a:pt x="122" y="113"/>
                  </a:cubicBezTo>
                  <a:cubicBezTo>
                    <a:pt x="133" y="104"/>
                    <a:pt x="143" y="83"/>
                    <a:pt x="143" y="73"/>
                  </a:cubicBezTo>
                  <a:cubicBezTo>
                    <a:pt x="143" y="63"/>
                    <a:pt x="133" y="52"/>
                    <a:pt x="133" y="43"/>
                  </a:cubicBezTo>
                  <a:cubicBezTo>
                    <a:pt x="133" y="32"/>
                    <a:pt x="122" y="32"/>
                    <a:pt x="122" y="22"/>
                  </a:cubicBezTo>
                  <a:cubicBezTo>
                    <a:pt x="113" y="12"/>
                    <a:pt x="102" y="12"/>
                    <a:pt x="102" y="12"/>
                  </a:cubicBezTo>
                  <a:cubicBezTo>
                    <a:pt x="91" y="4"/>
                    <a:pt x="79"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7818537" y="314100"/>
              <a:ext cx="23221" cy="1775728"/>
            </a:xfrm>
            <a:custGeom>
              <a:avLst/>
              <a:gdLst/>
              <a:ahLst/>
              <a:cxnLst/>
              <a:rect l="l" t="t" r="r" b="b"/>
              <a:pathLst>
                <a:path w="134" h="10247" extrusionOk="0">
                  <a:moveTo>
                    <a:pt x="62" y="1"/>
                  </a:moveTo>
                  <a:cubicBezTo>
                    <a:pt x="32" y="1"/>
                    <a:pt x="1" y="32"/>
                    <a:pt x="1" y="73"/>
                  </a:cubicBezTo>
                  <a:cubicBezTo>
                    <a:pt x="1" y="113"/>
                    <a:pt x="32" y="134"/>
                    <a:pt x="62" y="134"/>
                  </a:cubicBezTo>
                  <a:cubicBezTo>
                    <a:pt x="103" y="134"/>
                    <a:pt x="134" y="113"/>
                    <a:pt x="134" y="73"/>
                  </a:cubicBezTo>
                  <a:cubicBezTo>
                    <a:pt x="134" y="32"/>
                    <a:pt x="103" y="1"/>
                    <a:pt x="62" y="1"/>
                  </a:cubicBezTo>
                  <a:close/>
                  <a:moveTo>
                    <a:pt x="62" y="673"/>
                  </a:moveTo>
                  <a:cubicBezTo>
                    <a:pt x="32" y="673"/>
                    <a:pt x="1" y="704"/>
                    <a:pt x="1" y="745"/>
                  </a:cubicBezTo>
                  <a:cubicBezTo>
                    <a:pt x="1" y="785"/>
                    <a:pt x="32" y="816"/>
                    <a:pt x="62" y="816"/>
                  </a:cubicBezTo>
                  <a:cubicBezTo>
                    <a:pt x="103" y="816"/>
                    <a:pt x="134" y="785"/>
                    <a:pt x="134" y="745"/>
                  </a:cubicBezTo>
                  <a:cubicBezTo>
                    <a:pt x="134" y="704"/>
                    <a:pt x="103" y="673"/>
                    <a:pt x="62" y="673"/>
                  </a:cubicBezTo>
                  <a:close/>
                  <a:moveTo>
                    <a:pt x="62" y="1356"/>
                  </a:moveTo>
                  <a:cubicBezTo>
                    <a:pt x="32" y="1356"/>
                    <a:pt x="1" y="1386"/>
                    <a:pt x="1" y="1417"/>
                  </a:cubicBezTo>
                  <a:cubicBezTo>
                    <a:pt x="1" y="1458"/>
                    <a:pt x="32" y="1488"/>
                    <a:pt x="62" y="1488"/>
                  </a:cubicBezTo>
                  <a:cubicBezTo>
                    <a:pt x="103" y="1488"/>
                    <a:pt x="134" y="1458"/>
                    <a:pt x="134" y="1417"/>
                  </a:cubicBezTo>
                  <a:cubicBezTo>
                    <a:pt x="134" y="1386"/>
                    <a:pt x="103" y="1356"/>
                    <a:pt x="62" y="1356"/>
                  </a:cubicBezTo>
                  <a:close/>
                  <a:moveTo>
                    <a:pt x="62" y="2028"/>
                  </a:moveTo>
                  <a:cubicBezTo>
                    <a:pt x="32" y="2028"/>
                    <a:pt x="1" y="2058"/>
                    <a:pt x="1" y="2089"/>
                  </a:cubicBezTo>
                  <a:cubicBezTo>
                    <a:pt x="1" y="2130"/>
                    <a:pt x="32" y="2160"/>
                    <a:pt x="62" y="2160"/>
                  </a:cubicBezTo>
                  <a:cubicBezTo>
                    <a:pt x="103" y="2160"/>
                    <a:pt x="134" y="2130"/>
                    <a:pt x="134" y="2089"/>
                  </a:cubicBezTo>
                  <a:cubicBezTo>
                    <a:pt x="134" y="2058"/>
                    <a:pt x="103" y="2028"/>
                    <a:pt x="62" y="2028"/>
                  </a:cubicBezTo>
                  <a:close/>
                  <a:moveTo>
                    <a:pt x="62" y="2700"/>
                  </a:moveTo>
                  <a:cubicBezTo>
                    <a:pt x="32" y="2700"/>
                    <a:pt x="1" y="2730"/>
                    <a:pt x="1" y="2771"/>
                  </a:cubicBezTo>
                  <a:cubicBezTo>
                    <a:pt x="1" y="2802"/>
                    <a:pt x="32" y="2832"/>
                    <a:pt x="62" y="2832"/>
                  </a:cubicBezTo>
                  <a:cubicBezTo>
                    <a:pt x="103" y="2832"/>
                    <a:pt x="134" y="2802"/>
                    <a:pt x="134" y="2771"/>
                  </a:cubicBezTo>
                  <a:cubicBezTo>
                    <a:pt x="134" y="2730"/>
                    <a:pt x="103" y="2700"/>
                    <a:pt x="62" y="2700"/>
                  </a:cubicBezTo>
                  <a:close/>
                  <a:moveTo>
                    <a:pt x="62" y="3372"/>
                  </a:moveTo>
                  <a:cubicBezTo>
                    <a:pt x="32" y="3372"/>
                    <a:pt x="1" y="3402"/>
                    <a:pt x="1" y="3443"/>
                  </a:cubicBezTo>
                  <a:cubicBezTo>
                    <a:pt x="1" y="3474"/>
                    <a:pt x="32" y="3504"/>
                    <a:pt x="62" y="3504"/>
                  </a:cubicBezTo>
                  <a:cubicBezTo>
                    <a:pt x="103" y="3504"/>
                    <a:pt x="134" y="3474"/>
                    <a:pt x="134" y="3443"/>
                  </a:cubicBezTo>
                  <a:cubicBezTo>
                    <a:pt x="134" y="3402"/>
                    <a:pt x="103" y="3372"/>
                    <a:pt x="62" y="3372"/>
                  </a:cubicBezTo>
                  <a:close/>
                  <a:moveTo>
                    <a:pt x="62" y="4044"/>
                  </a:moveTo>
                  <a:cubicBezTo>
                    <a:pt x="32" y="4044"/>
                    <a:pt x="1" y="4075"/>
                    <a:pt x="1" y="4115"/>
                  </a:cubicBezTo>
                  <a:cubicBezTo>
                    <a:pt x="1" y="4156"/>
                    <a:pt x="32" y="4187"/>
                    <a:pt x="62" y="4187"/>
                  </a:cubicBezTo>
                  <a:cubicBezTo>
                    <a:pt x="103" y="4187"/>
                    <a:pt x="134" y="4156"/>
                    <a:pt x="134" y="4115"/>
                  </a:cubicBezTo>
                  <a:cubicBezTo>
                    <a:pt x="134" y="4075"/>
                    <a:pt x="103" y="4044"/>
                    <a:pt x="62" y="4044"/>
                  </a:cubicBezTo>
                  <a:close/>
                  <a:moveTo>
                    <a:pt x="62" y="4717"/>
                  </a:moveTo>
                  <a:cubicBezTo>
                    <a:pt x="32" y="4717"/>
                    <a:pt x="1" y="4757"/>
                    <a:pt x="1" y="4788"/>
                  </a:cubicBezTo>
                  <a:cubicBezTo>
                    <a:pt x="1" y="4828"/>
                    <a:pt x="32" y="4859"/>
                    <a:pt x="62" y="4859"/>
                  </a:cubicBezTo>
                  <a:cubicBezTo>
                    <a:pt x="103" y="4859"/>
                    <a:pt x="134" y="4828"/>
                    <a:pt x="134" y="4788"/>
                  </a:cubicBezTo>
                  <a:cubicBezTo>
                    <a:pt x="134" y="4757"/>
                    <a:pt x="103" y="4717"/>
                    <a:pt x="62" y="4717"/>
                  </a:cubicBezTo>
                  <a:close/>
                  <a:moveTo>
                    <a:pt x="62" y="5399"/>
                  </a:moveTo>
                  <a:cubicBezTo>
                    <a:pt x="32" y="5399"/>
                    <a:pt x="1" y="5430"/>
                    <a:pt x="1" y="5460"/>
                  </a:cubicBezTo>
                  <a:cubicBezTo>
                    <a:pt x="1" y="5500"/>
                    <a:pt x="32" y="5531"/>
                    <a:pt x="62" y="5531"/>
                  </a:cubicBezTo>
                  <a:cubicBezTo>
                    <a:pt x="103" y="5531"/>
                    <a:pt x="134" y="5500"/>
                    <a:pt x="134" y="5460"/>
                  </a:cubicBezTo>
                  <a:cubicBezTo>
                    <a:pt x="134" y="5430"/>
                    <a:pt x="103" y="5399"/>
                    <a:pt x="62" y="5399"/>
                  </a:cubicBezTo>
                  <a:close/>
                  <a:moveTo>
                    <a:pt x="62" y="6071"/>
                  </a:moveTo>
                  <a:cubicBezTo>
                    <a:pt x="32" y="6071"/>
                    <a:pt x="1" y="6102"/>
                    <a:pt x="1" y="6132"/>
                  </a:cubicBezTo>
                  <a:cubicBezTo>
                    <a:pt x="1" y="6173"/>
                    <a:pt x="32" y="6204"/>
                    <a:pt x="62" y="6204"/>
                  </a:cubicBezTo>
                  <a:cubicBezTo>
                    <a:pt x="103" y="6204"/>
                    <a:pt x="134" y="6173"/>
                    <a:pt x="134" y="6132"/>
                  </a:cubicBezTo>
                  <a:cubicBezTo>
                    <a:pt x="134" y="6102"/>
                    <a:pt x="103" y="6071"/>
                    <a:pt x="62" y="6071"/>
                  </a:cubicBezTo>
                  <a:close/>
                  <a:moveTo>
                    <a:pt x="62" y="6743"/>
                  </a:moveTo>
                  <a:cubicBezTo>
                    <a:pt x="32" y="6743"/>
                    <a:pt x="1" y="6774"/>
                    <a:pt x="1" y="6815"/>
                  </a:cubicBezTo>
                  <a:cubicBezTo>
                    <a:pt x="1" y="6845"/>
                    <a:pt x="32" y="6876"/>
                    <a:pt x="62" y="6876"/>
                  </a:cubicBezTo>
                  <a:cubicBezTo>
                    <a:pt x="103" y="6876"/>
                    <a:pt x="134" y="6845"/>
                    <a:pt x="134" y="6815"/>
                  </a:cubicBezTo>
                  <a:cubicBezTo>
                    <a:pt x="134" y="6774"/>
                    <a:pt x="103" y="6743"/>
                    <a:pt x="62" y="6743"/>
                  </a:cubicBezTo>
                  <a:close/>
                  <a:moveTo>
                    <a:pt x="62" y="7415"/>
                  </a:moveTo>
                  <a:cubicBezTo>
                    <a:pt x="32" y="7415"/>
                    <a:pt x="1" y="7446"/>
                    <a:pt x="1" y="7487"/>
                  </a:cubicBezTo>
                  <a:cubicBezTo>
                    <a:pt x="1" y="7528"/>
                    <a:pt x="32" y="7548"/>
                    <a:pt x="62" y="7548"/>
                  </a:cubicBezTo>
                  <a:cubicBezTo>
                    <a:pt x="103" y="7548"/>
                    <a:pt x="134" y="7528"/>
                    <a:pt x="134" y="7487"/>
                  </a:cubicBezTo>
                  <a:cubicBezTo>
                    <a:pt x="134" y="7446"/>
                    <a:pt x="103" y="7415"/>
                    <a:pt x="62" y="7415"/>
                  </a:cubicBezTo>
                  <a:close/>
                  <a:moveTo>
                    <a:pt x="62" y="8087"/>
                  </a:moveTo>
                  <a:cubicBezTo>
                    <a:pt x="32" y="8087"/>
                    <a:pt x="1" y="8118"/>
                    <a:pt x="1" y="8159"/>
                  </a:cubicBezTo>
                  <a:cubicBezTo>
                    <a:pt x="1" y="8200"/>
                    <a:pt x="32" y="8230"/>
                    <a:pt x="62" y="8230"/>
                  </a:cubicBezTo>
                  <a:cubicBezTo>
                    <a:pt x="103" y="8230"/>
                    <a:pt x="134" y="8200"/>
                    <a:pt x="134" y="8159"/>
                  </a:cubicBezTo>
                  <a:cubicBezTo>
                    <a:pt x="134" y="8118"/>
                    <a:pt x="103" y="8087"/>
                    <a:pt x="62" y="8087"/>
                  </a:cubicBezTo>
                  <a:close/>
                  <a:moveTo>
                    <a:pt x="62" y="8770"/>
                  </a:moveTo>
                  <a:cubicBezTo>
                    <a:pt x="32" y="8770"/>
                    <a:pt x="1" y="8800"/>
                    <a:pt x="1" y="8831"/>
                  </a:cubicBezTo>
                  <a:cubicBezTo>
                    <a:pt x="1" y="8872"/>
                    <a:pt x="32" y="8902"/>
                    <a:pt x="62" y="8902"/>
                  </a:cubicBezTo>
                  <a:cubicBezTo>
                    <a:pt x="103" y="8902"/>
                    <a:pt x="134" y="8872"/>
                    <a:pt x="134" y="8831"/>
                  </a:cubicBezTo>
                  <a:cubicBezTo>
                    <a:pt x="134" y="8800"/>
                    <a:pt x="103" y="8770"/>
                    <a:pt x="62" y="8770"/>
                  </a:cubicBezTo>
                  <a:close/>
                  <a:moveTo>
                    <a:pt x="62" y="9442"/>
                  </a:moveTo>
                  <a:cubicBezTo>
                    <a:pt x="32" y="9442"/>
                    <a:pt x="1" y="9472"/>
                    <a:pt x="1" y="9503"/>
                  </a:cubicBezTo>
                  <a:cubicBezTo>
                    <a:pt x="1" y="9544"/>
                    <a:pt x="32" y="9574"/>
                    <a:pt x="62" y="9574"/>
                  </a:cubicBezTo>
                  <a:cubicBezTo>
                    <a:pt x="103" y="9574"/>
                    <a:pt x="134" y="9544"/>
                    <a:pt x="134" y="9503"/>
                  </a:cubicBezTo>
                  <a:cubicBezTo>
                    <a:pt x="134" y="9472"/>
                    <a:pt x="103" y="9442"/>
                    <a:pt x="62" y="9442"/>
                  </a:cubicBezTo>
                  <a:close/>
                  <a:moveTo>
                    <a:pt x="62" y="10114"/>
                  </a:moveTo>
                  <a:cubicBezTo>
                    <a:pt x="32" y="10114"/>
                    <a:pt x="1" y="10145"/>
                    <a:pt x="1" y="10185"/>
                  </a:cubicBezTo>
                  <a:cubicBezTo>
                    <a:pt x="1" y="10216"/>
                    <a:pt x="32" y="10246"/>
                    <a:pt x="62" y="10246"/>
                  </a:cubicBezTo>
                  <a:cubicBezTo>
                    <a:pt x="103" y="10246"/>
                    <a:pt x="134" y="10216"/>
                    <a:pt x="134" y="10185"/>
                  </a:cubicBezTo>
                  <a:cubicBezTo>
                    <a:pt x="134" y="10145"/>
                    <a:pt x="103" y="10114"/>
                    <a:pt x="62" y="101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6237225" y="1856764"/>
              <a:ext cx="1124495" cy="473089"/>
            </a:xfrm>
            <a:custGeom>
              <a:avLst/>
              <a:gdLst/>
              <a:ahLst/>
              <a:cxnLst/>
              <a:rect l="l" t="t" r="r" b="b"/>
              <a:pathLst>
                <a:path w="6489" h="2730" extrusionOk="0">
                  <a:moveTo>
                    <a:pt x="0" y="0"/>
                  </a:moveTo>
                  <a:cubicBezTo>
                    <a:pt x="0" y="0"/>
                    <a:pt x="439" y="2729"/>
                    <a:pt x="3035" y="2729"/>
                  </a:cubicBezTo>
                  <a:cubicBezTo>
                    <a:pt x="5643" y="2729"/>
                    <a:pt x="6488" y="0"/>
                    <a:pt x="6488" y="0"/>
                  </a:cubicBezTo>
                  <a:close/>
                </a:path>
              </a:pathLst>
            </a:custGeom>
            <a:solidFill>
              <a:srgbClr val="E9A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6237225" y="1856764"/>
              <a:ext cx="1124495" cy="473089"/>
            </a:xfrm>
            <a:custGeom>
              <a:avLst/>
              <a:gdLst/>
              <a:ahLst/>
              <a:cxnLst/>
              <a:rect l="l" t="t" r="r" b="b"/>
              <a:pathLst>
                <a:path w="6489" h="2730" extrusionOk="0">
                  <a:moveTo>
                    <a:pt x="0" y="0"/>
                  </a:moveTo>
                  <a:cubicBezTo>
                    <a:pt x="0" y="0"/>
                    <a:pt x="72" y="459"/>
                    <a:pt x="337" y="988"/>
                  </a:cubicBezTo>
                  <a:cubicBezTo>
                    <a:pt x="357" y="1039"/>
                    <a:pt x="388" y="1100"/>
                    <a:pt x="418" y="1151"/>
                  </a:cubicBezTo>
                  <a:cubicBezTo>
                    <a:pt x="571" y="1436"/>
                    <a:pt x="785" y="1742"/>
                    <a:pt x="1070" y="2007"/>
                  </a:cubicBezTo>
                  <a:cubicBezTo>
                    <a:pt x="1111" y="2048"/>
                    <a:pt x="1152" y="2078"/>
                    <a:pt x="1202" y="2118"/>
                  </a:cubicBezTo>
                  <a:cubicBezTo>
                    <a:pt x="1202" y="2118"/>
                    <a:pt x="1213" y="2129"/>
                    <a:pt x="1223" y="2129"/>
                  </a:cubicBezTo>
                  <a:cubicBezTo>
                    <a:pt x="1243" y="2149"/>
                    <a:pt x="1274" y="2170"/>
                    <a:pt x="1294" y="2190"/>
                  </a:cubicBezTo>
                  <a:cubicBezTo>
                    <a:pt x="1304" y="2200"/>
                    <a:pt x="1315" y="2200"/>
                    <a:pt x="1315" y="2210"/>
                  </a:cubicBezTo>
                  <a:cubicBezTo>
                    <a:pt x="1365" y="2241"/>
                    <a:pt x="1406" y="2272"/>
                    <a:pt x="1457" y="2302"/>
                  </a:cubicBezTo>
                  <a:cubicBezTo>
                    <a:pt x="1620" y="2404"/>
                    <a:pt x="1793" y="2496"/>
                    <a:pt x="1987" y="2557"/>
                  </a:cubicBezTo>
                  <a:cubicBezTo>
                    <a:pt x="2017" y="2577"/>
                    <a:pt x="2048" y="2587"/>
                    <a:pt x="2078" y="2597"/>
                  </a:cubicBezTo>
                  <a:cubicBezTo>
                    <a:pt x="2109" y="2597"/>
                    <a:pt x="2129" y="2607"/>
                    <a:pt x="2150" y="2618"/>
                  </a:cubicBezTo>
                  <a:cubicBezTo>
                    <a:pt x="2231" y="2638"/>
                    <a:pt x="2313" y="2659"/>
                    <a:pt x="2394" y="2668"/>
                  </a:cubicBezTo>
                  <a:cubicBezTo>
                    <a:pt x="2445" y="2689"/>
                    <a:pt x="2506" y="2689"/>
                    <a:pt x="2567" y="2699"/>
                  </a:cubicBezTo>
                  <a:cubicBezTo>
                    <a:pt x="2639" y="2709"/>
                    <a:pt x="2710" y="2720"/>
                    <a:pt x="2781" y="2720"/>
                  </a:cubicBezTo>
                  <a:cubicBezTo>
                    <a:pt x="2791" y="2729"/>
                    <a:pt x="2802" y="2729"/>
                    <a:pt x="2811" y="2729"/>
                  </a:cubicBezTo>
                  <a:lnTo>
                    <a:pt x="3270" y="2729"/>
                  </a:lnTo>
                  <a:cubicBezTo>
                    <a:pt x="3280" y="2729"/>
                    <a:pt x="3290" y="2729"/>
                    <a:pt x="3300" y="2720"/>
                  </a:cubicBezTo>
                  <a:cubicBezTo>
                    <a:pt x="3372" y="2720"/>
                    <a:pt x="3443" y="2709"/>
                    <a:pt x="3504" y="2699"/>
                  </a:cubicBezTo>
                  <a:cubicBezTo>
                    <a:pt x="3565" y="2699"/>
                    <a:pt x="3626" y="2689"/>
                    <a:pt x="3687" y="2679"/>
                  </a:cubicBezTo>
                  <a:cubicBezTo>
                    <a:pt x="3769" y="2659"/>
                    <a:pt x="3850" y="2638"/>
                    <a:pt x="3922" y="2618"/>
                  </a:cubicBezTo>
                  <a:cubicBezTo>
                    <a:pt x="3952" y="2618"/>
                    <a:pt x="3972" y="2607"/>
                    <a:pt x="4003" y="2597"/>
                  </a:cubicBezTo>
                  <a:cubicBezTo>
                    <a:pt x="4024" y="2587"/>
                    <a:pt x="4054" y="2577"/>
                    <a:pt x="4085" y="2567"/>
                  </a:cubicBezTo>
                  <a:cubicBezTo>
                    <a:pt x="4319" y="2496"/>
                    <a:pt x="4533" y="2394"/>
                    <a:pt x="4726" y="2281"/>
                  </a:cubicBezTo>
                  <a:cubicBezTo>
                    <a:pt x="4777" y="2251"/>
                    <a:pt x="4818" y="2220"/>
                    <a:pt x="4869" y="2190"/>
                  </a:cubicBezTo>
                  <a:cubicBezTo>
                    <a:pt x="4879" y="2180"/>
                    <a:pt x="4889" y="2180"/>
                    <a:pt x="4900" y="2170"/>
                  </a:cubicBezTo>
                  <a:cubicBezTo>
                    <a:pt x="4920" y="2149"/>
                    <a:pt x="4950" y="2139"/>
                    <a:pt x="4970" y="2118"/>
                  </a:cubicBezTo>
                  <a:cubicBezTo>
                    <a:pt x="4981" y="2109"/>
                    <a:pt x="4991" y="2098"/>
                    <a:pt x="5001" y="2098"/>
                  </a:cubicBezTo>
                  <a:cubicBezTo>
                    <a:pt x="5042" y="2057"/>
                    <a:pt x="5093" y="2027"/>
                    <a:pt x="5133" y="1986"/>
                  </a:cubicBezTo>
                  <a:cubicBezTo>
                    <a:pt x="5490" y="1701"/>
                    <a:pt x="5765" y="1365"/>
                    <a:pt x="5969" y="1049"/>
                  </a:cubicBezTo>
                  <a:cubicBezTo>
                    <a:pt x="6009" y="998"/>
                    <a:pt x="6040" y="948"/>
                    <a:pt x="6070" y="896"/>
                  </a:cubicBezTo>
                  <a:cubicBezTo>
                    <a:pt x="6366" y="407"/>
                    <a:pt x="6488" y="0"/>
                    <a:pt x="6488" y="0"/>
                  </a:cubicBezTo>
                  <a:close/>
                </a:path>
              </a:pathLst>
            </a:custGeom>
            <a:solidFill>
              <a:srgbClr val="BD2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6539104" y="1993146"/>
              <a:ext cx="10744" cy="11957"/>
            </a:xfrm>
            <a:custGeom>
              <a:avLst/>
              <a:gdLst/>
              <a:ahLst/>
              <a:cxnLst/>
              <a:rect l="l" t="t" r="r" b="b"/>
              <a:pathLst>
                <a:path w="62" h="69" extrusionOk="0">
                  <a:moveTo>
                    <a:pt x="32" y="0"/>
                  </a:moveTo>
                  <a:cubicBezTo>
                    <a:pt x="23" y="0"/>
                    <a:pt x="16" y="3"/>
                    <a:pt x="10" y="7"/>
                  </a:cubicBezTo>
                  <a:cubicBezTo>
                    <a:pt x="0" y="18"/>
                    <a:pt x="0" y="28"/>
                    <a:pt x="0" y="38"/>
                  </a:cubicBezTo>
                  <a:cubicBezTo>
                    <a:pt x="0" y="48"/>
                    <a:pt x="0" y="48"/>
                    <a:pt x="10" y="59"/>
                  </a:cubicBezTo>
                  <a:cubicBezTo>
                    <a:pt x="10" y="69"/>
                    <a:pt x="21" y="69"/>
                    <a:pt x="31" y="69"/>
                  </a:cubicBezTo>
                  <a:cubicBezTo>
                    <a:pt x="41" y="69"/>
                    <a:pt x="51" y="69"/>
                    <a:pt x="62" y="59"/>
                  </a:cubicBezTo>
                  <a:lnTo>
                    <a:pt x="62" y="38"/>
                  </a:lnTo>
                  <a:lnTo>
                    <a:pt x="62" y="7"/>
                  </a:lnTo>
                  <a:cubicBezTo>
                    <a:pt x="51" y="3"/>
                    <a:pt x="41" y="0"/>
                    <a:pt x="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6593692" y="2048254"/>
              <a:ext cx="121998" cy="122691"/>
            </a:xfrm>
            <a:custGeom>
              <a:avLst/>
              <a:gdLst/>
              <a:ahLst/>
              <a:cxnLst/>
              <a:rect l="l" t="t" r="r" b="b"/>
              <a:pathLst>
                <a:path w="704" h="708" extrusionOk="0">
                  <a:moveTo>
                    <a:pt x="33" y="0"/>
                  </a:moveTo>
                  <a:cubicBezTo>
                    <a:pt x="24" y="0"/>
                    <a:pt x="16" y="5"/>
                    <a:pt x="11" y="15"/>
                  </a:cubicBezTo>
                  <a:cubicBezTo>
                    <a:pt x="1" y="26"/>
                    <a:pt x="1" y="46"/>
                    <a:pt x="11" y="56"/>
                  </a:cubicBezTo>
                  <a:cubicBezTo>
                    <a:pt x="21" y="67"/>
                    <a:pt x="21" y="67"/>
                    <a:pt x="32" y="67"/>
                  </a:cubicBezTo>
                  <a:cubicBezTo>
                    <a:pt x="41" y="67"/>
                    <a:pt x="52" y="67"/>
                    <a:pt x="62" y="56"/>
                  </a:cubicBezTo>
                  <a:cubicBezTo>
                    <a:pt x="72" y="46"/>
                    <a:pt x="72" y="26"/>
                    <a:pt x="62" y="15"/>
                  </a:cubicBezTo>
                  <a:cubicBezTo>
                    <a:pt x="52" y="5"/>
                    <a:pt x="41" y="0"/>
                    <a:pt x="33" y="0"/>
                  </a:cubicBezTo>
                  <a:close/>
                  <a:moveTo>
                    <a:pt x="349" y="316"/>
                  </a:moveTo>
                  <a:cubicBezTo>
                    <a:pt x="340" y="316"/>
                    <a:pt x="332" y="321"/>
                    <a:pt x="327" y="331"/>
                  </a:cubicBezTo>
                  <a:cubicBezTo>
                    <a:pt x="317" y="331"/>
                    <a:pt x="317" y="341"/>
                    <a:pt x="317" y="352"/>
                  </a:cubicBezTo>
                  <a:cubicBezTo>
                    <a:pt x="317" y="362"/>
                    <a:pt x="317" y="372"/>
                    <a:pt x="327" y="372"/>
                  </a:cubicBezTo>
                  <a:cubicBezTo>
                    <a:pt x="337" y="382"/>
                    <a:pt x="337" y="382"/>
                    <a:pt x="347" y="382"/>
                  </a:cubicBezTo>
                  <a:cubicBezTo>
                    <a:pt x="358" y="382"/>
                    <a:pt x="367" y="382"/>
                    <a:pt x="378" y="372"/>
                  </a:cubicBezTo>
                  <a:cubicBezTo>
                    <a:pt x="378" y="372"/>
                    <a:pt x="388" y="362"/>
                    <a:pt x="388" y="352"/>
                  </a:cubicBezTo>
                  <a:cubicBezTo>
                    <a:pt x="388" y="341"/>
                    <a:pt x="378" y="331"/>
                    <a:pt x="378" y="331"/>
                  </a:cubicBezTo>
                  <a:cubicBezTo>
                    <a:pt x="368" y="321"/>
                    <a:pt x="358" y="316"/>
                    <a:pt x="349" y="316"/>
                  </a:cubicBezTo>
                  <a:close/>
                  <a:moveTo>
                    <a:pt x="664" y="639"/>
                  </a:moveTo>
                  <a:cubicBezTo>
                    <a:pt x="655" y="639"/>
                    <a:pt x="648" y="642"/>
                    <a:pt x="643" y="647"/>
                  </a:cubicBezTo>
                  <a:cubicBezTo>
                    <a:pt x="632" y="657"/>
                    <a:pt x="632" y="657"/>
                    <a:pt x="632" y="667"/>
                  </a:cubicBezTo>
                  <a:cubicBezTo>
                    <a:pt x="632" y="678"/>
                    <a:pt x="632" y="687"/>
                    <a:pt x="643" y="698"/>
                  </a:cubicBezTo>
                  <a:cubicBezTo>
                    <a:pt x="653" y="698"/>
                    <a:pt x="653" y="708"/>
                    <a:pt x="663" y="708"/>
                  </a:cubicBezTo>
                  <a:cubicBezTo>
                    <a:pt x="673" y="708"/>
                    <a:pt x="684" y="698"/>
                    <a:pt x="693" y="698"/>
                  </a:cubicBezTo>
                  <a:cubicBezTo>
                    <a:pt x="693" y="687"/>
                    <a:pt x="704" y="678"/>
                    <a:pt x="704" y="667"/>
                  </a:cubicBezTo>
                  <a:cubicBezTo>
                    <a:pt x="704" y="657"/>
                    <a:pt x="693" y="657"/>
                    <a:pt x="693" y="647"/>
                  </a:cubicBezTo>
                  <a:cubicBezTo>
                    <a:pt x="683" y="642"/>
                    <a:pt x="673" y="639"/>
                    <a:pt x="664" y="6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6757975" y="2213576"/>
              <a:ext cx="12477" cy="12130"/>
            </a:xfrm>
            <a:custGeom>
              <a:avLst/>
              <a:gdLst/>
              <a:ahLst/>
              <a:cxnLst/>
              <a:rect l="l" t="t" r="r" b="b"/>
              <a:pathLst>
                <a:path w="72" h="70" extrusionOk="0">
                  <a:moveTo>
                    <a:pt x="32" y="1"/>
                  </a:moveTo>
                  <a:cubicBezTo>
                    <a:pt x="23" y="1"/>
                    <a:pt x="15" y="4"/>
                    <a:pt x="10" y="9"/>
                  </a:cubicBezTo>
                  <a:cubicBezTo>
                    <a:pt x="0" y="19"/>
                    <a:pt x="0" y="29"/>
                    <a:pt x="0" y="29"/>
                  </a:cubicBezTo>
                  <a:cubicBezTo>
                    <a:pt x="0" y="39"/>
                    <a:pt x="0" y="50"/>
                    <a:pt x="10" y="59"/>
                  </a:cubicBezTo>
                  <a:cubicBezTo>
                    <a:pt x="10" y="59"/>
                    <a:pt x="21" y="70"/>
                    <a:pt x="30" y="70"/>
                  </a:cubicBezTo>
                  <a:cubicBezTo>
                    <a:pt x="41" y="70"/>
                    <a:pt x="51" y="59"/>
                    <a:pt x="61" y="59"/>
                  </a:cubicBezTo>
                  <a:cubicBezTo>
                    <a:pt x="61" y="50"/>
                    <a:pt x="71" y="39"/>
                    <a:pt x="71" y="29"/>
                  </a:cubicBezTo>
                  <a:cubicBezTo>
                    <a:pt x="71" y="29"/>
                    <a:pt x="61" y="19"/>
                    <a:pt x="61" y="9"/>
                  </a:cubicBezTo>
                  <a:cubicBezTo>
                    <a:pt x="51" y="4"/>
                    <a:pt x="41"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6812562" y="2048254"/>
              <a:ext cx="121998" cy="122691"/>
            </a:xfrm>
            <a:custGeom>
              <a:avLst/>
              <a:gdLst/>
              <a:ahLst/>
              <a:cxnLst/>
              <a:rect l="l" t="t" r="r" b="b"/>
              <a:pathLst>
                <a:path w="704" h="708" extrusionOk="0">
                  <a:moveTo>
                    <a:pt x="664" y="0"/>
                  </a:moveTo>
                  <a:cubicBezTo>
                    <a:pt x="655" y="0"/>
                    <a:pt x="648" y="5"/>
                    <a:pt x="643" y="15"/>
                  </a:cubicBezTo>
                  <a:cubicBezTo>
                    <a:pt x="632" y="15"/>
                    <a:pt x="632" y="26"/>
                    <a:pt x="632" y="36"/>
                  </a:cubicBezTo>
                  <a:cubicBezTo>
                    <a:pt x="632" y="46"/>
                    <a:pt x="632" y="56"/>
                    <a:pt x="643" y="56"/>
                  </a:cubicBezTo>
                  <a:cubicBezTo>
                    <a:pt x="652" y="67"/>
                    <a:pt x="663" y="67"/>
                    <a:pt x="663" y="67"/>
                  </a:cubicBezTo>
                  <a:cubicBezTo>
                    <a:pt x="673" y="67"/>
                    <a:pt x="683" y="67"/>
                    <a:pt x="693" y="56"/>
                  </a:cubicBezTo>
                  <a:cubicBezTo>
                    <a:pt x="693" y="56"/>
                    <a:pt x="704" y="46"/>
                    <a:pt x="704" y="36"/>
                  </a:cubicBezTo>
                  <a:cubicBezTo>
                    <a:pt x="704" y="26"/>
                    <a:pt x="693" y="15"/>
                    <a:pt x="693" y="15"/>
                  </a:cubicBezTo>
                  <a:cubicBezTo>
                    <a:pt x="683" y="5"/>
                    <a:pt x="673" y="0"/>
                    <a:pt x="664" y="0"/>
                  </a:cubicBezTo>
                  <a:close/>
                  <a:moveTo>
                    <a:pt x="349" y="316"/>
                  </a:moveTo>
                  <a:cubicBezTo>
                    <a:pt x="340" y="316"/>
                    <a:pt x="332" y="321"/>
                    <a:pt x="327" y="331"/>
                  </a:cubicBezTo>
                  <a:cubicBezTo>
                    <a:pt x="317" y="331"/>
                    <a:pt x="317" y="341"/>
                    <a:pt x="317" y="352"/>
                  </a:cubicBezTo>
                  <a:cubicBezTo>
                    <a:pt x="317" y="362"/>
                    <a:pt x="317" y="372"/>
                    <a:pt x="327" y="372"/>
                  </a:cubicBezTo>
                  <a:cubicBezTo>
                    <a:pt x="337" y="382"/>
                    <a:pt x="337" y="382"/>
                    <a:pt x="347" y="382"/>
                  </a:cubicBezTo>
                  <a:cubicBezTo>
                    <a:pt x="357" y="382"/>
                    <a:pt x="367" y="382"/>
                    <a:pt x="378" y="372"/>
                  </a:cubicBezTo>
                  <a:cubicBezTo>
                    <a:pt x="378" y="372"/>
                    <a:pt x="388" y="362"/>
                    <a:pt x="388" y="352"/>
                  </a:cubicBezTo>
                  <a:cubicBezTo>
                    <a:pt x="388" y="341"/>
                    <a:pt x="378" y="331"/>
                    <a:pt x="378" y="331"/>
                  </a:cubicBezTo>
                  <a:cubicBezTo>
                    <a:pt x="368" y="321"/>
                    <a:pt x="357" y="316"/>
                    <a:pt x="349" y="316"/>
                  </a:cubicBezTo>
                  <a:close/>
                  <a:moveTo>
                    <a:pt x="32" y="639"/>
                  </a:moveTo>
                  <a:cubicBezTo>
                    <a:pt x="24" y="639"/>
                    <a:pt x="16" y="642"/>
                    <a:pt x="11" y="647"/>
                  </a:cubicBezTo>
                  <a:cubicBezTo>
                    <a:pt x="1" y="657"/>
                    <a:pt x="1" y="678"/>
                    <a:pt x="11" y="698"/>
                  </a:cubicBezTo>
                  <a:cubicBezTo>
                    <a:pt x="21" y="698"/>
                    <a:pt x="32" y="708"/>
                    <a:pt x="32" y="708"/>
                  </a:cubicBezTo>
                  <a:cubicBezTo>
                    <a:pt x="41" y="708"/>
                    <a:pt x="52" y="698"/>
                    <a:pt x="62" y="698"/>
                  </a:cubicBezTo>
                  <a:cubicBezTo>
                    <a:pt x="72" y="678"/>
                    <a:pt x="72" y="657"/>
                    <a:pt x="62" y="647"/>
                  </a:cubicBezTo>
                  <a:cubicBezTo>
                    <a:pt x="52" y="642"/>
                    <a:pt x="41" y="639"/>
                    <a:pt x="32" y="6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6976846" y="1993146"/>
              <a:ext cx="12477" cy="11957"/>
            </a:xfrm>
            <a:custGeom>
              <a:avLst/>
              <a:gdLst/>
              <a:ahLst/>
              <a:cxnLst/>
              <a:rect l="l" t="t" r="r" b="b"/>
              <a:pathLst>
                <a:path w="72" h="69" extrusionOk="0">
                  <a:moveTo>
                    <a:pt x="36" y="0"/>
                  </a:moveTo>
                  <a:cubicBezTo>
                    <a:pt x="25" y="0"/>
                    <a:pt x="15" y="3"/>
                    <a:pt x="10" y="7"/>
                  </a:cubicBezTo>
                  <a:cubicBezTo>
                    <a:pt x="0" y="18"/>
                    <a:pt x="0" y="28"/>
                    <a:pt x="0" y="38"/>
                  </a:cubicBezTo>
                  <a:lnTo>
                    <a:pt x="0" y="48"/>
                  </a:lnTo>
                  <a:cubicBezTo>
                    <a:pt x="10" y="48"/>
                    <a:pt x="10" y="59"/>
                    <a:pt x="10" y="59"/>
                  </a:cubicBezTo>
                  <a:cubicBezTo>
                    <a:pt x="21" y="69"/>
                    <a:pt x="30" y="69"/>
                    <a:pt x="30" y="69"/>
                  </a:cubicBezTo>
                  <a:cubicBezTo>
                    <a:pt x="41" y="69"/>
                    <a:pt x="51" y="69"/>
                    <a:pt x="61" y="59"/>
                  </a:cubicBezTo>
                  <a:cubicBezTo>
                    <a:pt x="61" y="48"/>
                    <a:pt x="71" y="48"/>
                    <a:pt x="71" y="38"/>
                  </a:cubicBezTo>
                  <a:cubicBezTo>
                    <a:pt x="71" y="28"/>
                    <a:pt x="61" y="18"/>
                    <a:pt x="61" y="7"/>
                  </a:cubicBezTo>
                  <a:cubicBezTo>
                    <a:pt x="56" y="3"/>
                    <a:pt x="46"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a:off x="6389031" y="1914991"/>
              <a:ext cx="750357" cy="393721"/>
            </a:xfrm>
            <a:custGeom>
              <a:avLst/>
              <a:gdLst/>
              <a:ahLst/>
              <a:cxnLst/>
              <a:rect l="l" t="t" r="r" b="b"/>
              <a:pathLst>
                <a:path w="4330" h="2272" extrusionOk="0">
                  <a:moveTo>
                    <a:pt x="92" y="1"/>
                  </a:moveTo>
                  <a:lnTo>
                    <a:pt x="0" y="92"/>
                  </a:lnTo>
                  <a:lnTo>
                    <a:pt x="2159" y="2271"/>
                  </a:lnTo>
                  <a:lnTo>
                    <a:pt x="4329" y="92"/>
                  </a:lnTo>
                  <a:lnTo>
                    <a:pt x="4237" y="1"/>
                  </a:lnTo>
                  <a:lnTo>
                    <a:pt x="2159" y="2078"/>
                  </a:lnTo>
                  <a:lnTo>
                    <a:pt x="92"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a:off x="6586760" y="1957274"/>
              <a:ext cx="352997" cy="194434"/>
            </a:xfrm>
            <a:custGeom>
              <a:avLst/>
              <a:gdLst/>
              <a:ahLst/>
              <a:cxnLst/>
              <a:rect l="l" t="t" r="r" b="b"/>
              <a:pathLst>
                <a:path w="2037" h="1122" extrusionOk="0">
                  <a:moveTo>
                    <a:pt x="102" y="1"/>
                  </a:moveTo>
                  <a:lnTo>
                    <a:pt x="0" y="103"/>
                  </a:lnTo>
                  <a:lnTo>
                    <a:pt x="1018" y="1121"/>
                  </a:lnTo>
                  <a:lnTo>
                    <a:pt x="2037" y="103"/>
                  </a:lnTo>
                  <a:lnTo>
                    <a:pt x="1946" y="1"/>
                  </a:lnTo>
                  <a:lnTo>
                    <a:pt x="1018" y="927"/>
                  </a:lnTo>
                  <a:lnTo>
                    <a:pt x="1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6916712" y="2012035"/>
              <a:ext cx="372579" cy="298410"/>
            </a:xfrm>
            <a:custGeom>
              <a:avLst/>
              <a:gdLst/>
              <a:ahLst/>
              <a:cxnLst/>
              <a:rect l="l" t="t" r="r" b="b"/>
              <a:pathLst>
                <a:path w="2150" h="1722" extrusionOk="0">
                  <a:moveTo>
                    <a:pt x="2149" y="0"/>
                  </a:moveTo>
                  <a:cubicBezTo>
                    <a:pt x="1579" y="122"/>
                    <a:pt x="1049" y="418"/>
                    <a:pt x="622" y="856"/>
                  </a:cubicBezTo>
                  <a:cubicBezTo>
                    <a:pt x="357" y="1111"/>
                    <a:pt x="153" y="1406"/>
                    <a:pt x="1" y="1722"/>
                  </a:cubicBezTo>
                  <a:cubicBezTo>
                    <a:pt x="31" y="1722"/>
                    <a:pt x="51" y="1711"/>
                    <a:pt x="82" y="1701"/>
                  </a:cubicBezTo>
                  <a:cubicBezTo>
                    <a:pt x="103" y="1691"/>
                    <a:pt x="133" y="1681"/>
                    <a:pt x="164" y="1671"/>
                  </a:cubicBezTo>
                  <a:cubicBezTo>
                    <a:pt x="306" y="1406"/>
                    <a:pt x="490" y="1161"/>
                    <a:pt x="714" y="937"/>
                  </a:cubicBezTo>
                  <a:cubicBezTo>
                    <a:pt x="1090" y="561"/>
                    <a:pt x="1559" y="285"/>
                    <a:pt x="2048" y="153"/>
                  </a:cubicBezTo>
                  <a:cubicBezTo>
                    <a:pt x="2088" y="102"/>
                    <a:pt x="2119" y="52"/>
                    <a:pt x="2149"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6295452" y="2027978"/>
              <a:ext cx="314353" cy="282467"/>
            </a:xfrm>
            <a:custGeom>
              <a:avLst/>
              <a:gdLst/>
              <a:ahLst/>
              <a:cxnLst/>
              <a:rect l="l" t="t" r="r" b="b"/>
              <a:pathLst>
                <a:path w="1814" h="1630" extrusionOk="0">
                  <a:moveTo>
                    <a:pt x="1" y="0"/>
                  </a:moveTo>
                  <a:cubicBezTo>
                    <a:pt x="21" y="51"/>
                    <a:pt x="52" y="112"/>
                    <a:pt x="82" y="163"/>
                  </a:cubicBezTo>
                  <a:cubicBezTo>
                    <a:pt x="459" y="316"/>
                    <a:pt x="805" y="550"/>
                    <a:pt x="1111" y="845"/>
                  </a:cubicBezTo>
                  <a:cubicBezTo>
                    <a:pt x="1325" y="1069"/>
                    <a:pt x="1508" y="1314"/>
                    <a:pt x="1651" y="1569"/>
                  </a:cubicBezTo>
                  <a:cubicBezTo>
                    <a:pt x="1681" y="1589"/>
                    <a:pt x="1712" y="1599"/>
                    <a:pt x="1742" y="1609"/>
                  </a:cubicBezTo>
                  <a:cubicBezTo>
                    <a:pt x="1773" y="1609"/>
                    <a:pt x="1793" y="1619"/>
                    <a:pt x="1814" y="1630"/>
                  </a:cubicBezTo>
                  <a:cubicBezTo>
                    <a:pt x="1661" y="1314"/>
                    <a:pt x="1457" y="1019"/>
                    <a:pt x="1203" y="764"/>
                  </a:cubicBezTo>
                  <a:cubicBezTo>
                    <a:pt x="846" y="417"/>
                    <a:pt x="439" y="153"/>
                    <a:pt x="1" y="0"/>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6237225" y="1690748"/>
              <a:ext cx="1124495" cy="333761"/>
            </a:xfrm>
            <a:custGeom>
              <a:avLst/>
              <a:gdLst/>
              <a:ahLst/>
              <a:cxnLst/>
              <a:rect l="l" t="t" r="r" b="b"/>
              <a:pathLst>
                <a:path w="6489" h="1926" extrusionOk="0">
                  <a:moveTo>
                    <a:pt x="2842" y="1"/>
                  </a:moveTo>
                  <a:cubicBezTo>
                    <a:pt x="1274" y="1"/>
                    <a:pt x="0" y="428"/>
                    <a:pt x="0" y="958"/>
                  </a:cubicBezTo>
                  <a:cubicBezTo>
                    <a:pt x="0" y="1498"/>
                    <a:pt x="1274" y="1926"/>
                    <a:pt x="2842" y="1926"/>
                  </a:cubicBezTo>
                  <a:cubicBezTo>
                    <a:pt x="5744" y="1926"/>
                    <a:pt x="6488" y="958"/>
                    <a:pt x="6488" y="958"/>
                  </a:cubicBezTo>
                  <a:cubicBezTo>
                    <a:pt x="6488" y="958"/>
                    <a:pt x="5683" y="1"/>
                    <a:pt x="2842" y="1"/>
                  </a:cubicBezTo>
                  <a:close/>
                </a:path>
              </a:pathLst>
            </a:custGeom>
            <a:solidFill>
              <a:srgbClr val="561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p:cNvSpPr/>
            <p:nvPr/>
          </p:nvSpPr>
          <p:spPr>
            <a:xfrm>
              <a:off x="6237225" y="1690748"/>
              <a:ext cx="1124495" cy="233252"/>
            </a:xfrm>
            <a:custGeom>
              <a:avLst/>
              <a:gdLst/>
              <a:ahLst/>
              <a:cxnLst/>
              <a:rect l="l" t="t" r="r" b="b"/>
              <a:pathLst>
                <a:path w="6489" h="1346" extrusionOk="0">
                  <a:moveTo>
                    <a:pt x="2842" y="1"/>
                  </a:moveTo>
                  <a:cubicBezTo>
                    <a:pt x="1274" y="1"/>
                    <a:pt x="0" y="428"/>
                    <a:pt x="0" y="958"/>
                  </a:cubicBezTo>
                  <a:cubicBezTo>
                    <a:pt x="0" y="1101"/>
                    <a:pt x="93" y="1223"/>
                    <a:pt x="235" y="1345"/>
                  </a:cubicBezTo>
                  <a:cubicBezTo>
                    <a:pt x="673" y="999"/>
                    <a:pt x="1681" y="765"/>
                    <a:pt x="2842" y="765"/>
                  </a:cubicBezTo>
                  <a:cubicBezTo>
                    <a:pt x="4472" y="765"/>
                    <a:pt x="5429" y="1080"/>
                    <a:pt x="5959" y="1345"/>
                  </a:cubicBezTo>
                  <a:cubicBezTo>
                    <a:pt x="6356" y="1141"/>
                    <a:pt x="6488" y="958"/>
                    <a:pt x="6488" y="958"/>
                  </a:cubicBezTo>
                  <a:cubicBezTo>
                    <a:pt x="6488" y="958"/>
                    <a:pt x="5683" y="1"/>
                    <a:pt x="2842" y="1"/>
                  </a:cubicBezTo>
                  <a:close/>
                </a:path>
              </a:pathLst>
            </a:custGeom>
            <a:solidFill>
              <a:srgbClr val="6C1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p:cNvSpPr/>
            <p:nvPr/>
          </p:nvSpPr>
          <p:spPr>
            <a:xfrm>
              <a:off x="6237225" y="1690748"/>
              <a:ext cx="1124495" cy="333761"/>
            </a:xfrm>
            <a:custGeom>
              <a:avLst/>
              <a:gdLst/>
              <a:ahLst/>
              <a:cxnLst/>
              <a:rect l="l" t="t" r="r" b="b"/>
              <a:pathLst>
                <a:path w="6489" h="1926" extrusionOk="0">
                  <a:moveTo>
                    <a:pt x="2842" y="469"/>
                  </a:moveTo>
                  <a:cubicBezTo>
                    <a:pt x="4309" y="469"/>
                    <a:pt x="5185" y="745"/>
                    <a:pt x="5663" y="969"/>
                  </a:cubicBezTo>
                  <a:cubicBezTo>
                    <a:pt x="5195" y="1193"/>
                    <a:pt x="4329" y="1457"/>
                    <a:pt x="2842" y="1457"/>
                  </a:cubicBezTo>
                  <a:cubicBezTo>
                    <a:pt x="1508" y="1457"/>
                    <a:pt x="713" y="1141"/>
                    <a:pt x="510" y="958"/>
                  </a:cubicBezTo>
                  <a:cubicBezTo>
                    <a:pt x="713" y="785"/>
                    <a:pt x="1508" y="469"/>
                    <a:pt x="2842" y="469"/>
                  </a:cubicBezTo>
                  <a:close/>
                  <a:moveTo>
                    <a:pt x="2842" y="1"/>
                  </a:moveTo>
                  <a:cubicBezTo>
                    <a:pt x="1274" y="1"/>
                    <a:pt x="0" y="428"/>
                    <a:pt x="0" y="958"/>
                  </a:cubicBezTo>
                  <a:cubicBezTo>
                    <a:pt x="0" y="1498"/>
                    <a:pt x="1274" y="1926"/>
                    <a:pt x="2842" y="1926"/>
                  </a:cubicBezTo>
                  <a:cubicBezTo>
                    <a:pt x="5744" y="1926"/>
                    <a:pt x="6488" y="958"/>
                    <a:pt x="6488" y="958"/>
                  </a:cubicBezTo>
                  <a:cubicBezTo>
                    <a:pt x="6488" y="958"/>
                    <a:pt x="5683" y="1"/>
                    <a:pt x="2842" y="1"/>
                  </a:cubicBezTo>
                  <a:close/>
                </a:path>
              </a:pathLst>
            </a:custGeom>
            <a:solidFill>
              <a:srgbClr val="2E9E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a:off x="7179600" y="1297197"/>
              <a:ext cx="356809" cy="559735"/>
            </a:xfrm>
            <a:custGeom>
              <a:avLst/>
              <a:gdLst/>
              <a:ahLst/>
              <a:cxnLst/>
              <a:rect l="l" t="t" r="r" b="b"/>
              <a:pathLst>
                <a:path w="2059" h="3230" extrusionOk="0">
                  <a:moveTo>
                    <a:pt x="602" y="1"/>
                  </a:moveTo>
                  <a:lnTo>
                    <a:pt x="602" y="1"/>
                  </a:lnTo>
                  <a:cubicBezTo>
                    <a:pt x="368" y="113"/>
                    <a:pt x="164" y="307"/>
                    <a:pt x="73" y="581"/>
                  </a:cubicBezTo>
                  <a:cubicBezTo>
                    <a:pt x="21" y="703"/>
                    <a:pt x="1" y="836"/>
                    <a:pt x="32" y="968"/>
                  </a:cubicBezTo>
                  <a:cubicBezTo>
                    <a:pt x="73" y="1142"/>
                    <a:pt x="195" y="1284"/>
                    <a:pt x="317" y="1386"/>
                  </a:cubicBezTo>
                  <a:cubicBezTo>
                    <a:pt x="449" y="1498"/>
                    <a:pt x="592" y="1579"/>
                    <a:pt x="704" y="1712"/>
                  </a:cubicBezTo>
                  <a:cubicBezTo>
                    <a:pt x="989" y="2038"/>
                    <a:pt x="1050" y="2771"/>
                    <a:pt x="1050" y="3229"/>
                  </a:cubicBezTo>
                  <a:cubicBezTo>
                    <a:pt x="1437" y="3066"/>
                    <a:pt x="2058" y="2190"/>
                    <a:pt x="1763" y="1447"/>
                  </a:cubicBezTo>
                  <a:cubicBezTo>
                    <a:pt x="1630" y="1090"/>
                    <a:pt x="449" y="479"/>
                    <a:pt x="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p:cNvSpPr/>
            <p:nvPr/>
          </p:nvSpPr>
          <p:spPr>
            <a:xfrm>
              <a:off x="7236094" y="1450736"/>
              <a:ext cx="236718" cy="323191"/>
            </a:xfrm>
            <a:custGeom>
              <a:avLst/>
              <a:gdLst/>
              <a:ahLst/>
              <a:cxnLst/>
              <a:rect l="l" t="t" r="r" b="b"/>
              <a:pathLst>
                <a:path w="1366" h="1865" extrusionOk="0">
                  <a:moveTo>
                    <a:pt x="286" y="1"/>
                  </a:moveTo>
                  <a:cubicBezTo>
                    <a:pt x="286" y="1"/>
                    <a:pt x="1" y="388"/>
                    <a:pt x="602" y="734"/>
                  </a:cubicBezTo>
                  <a:cubicBezTo>
                    <a:pt x="1091" y="1009"/>
                    <a:pt x="928" y="1865"/>
                    <a:pt x="928" y="1865"/>
                  </a:cubicBezTo>
                  <a:cubicBezTo>
                    <a:pt x="928" y="1865"/>
                    <a:pt x="1366" y="1457"/>
                    <a:pt x="1243" y="907"/>
                  </a:cubicBezTo>
                  <a:cubicBezTo>
                    <a:pt x="1162" y="561"/>
                    <a:pt x="408" y="398"/>
                    <a:pt x="286" y="1"/>
                  </a:cubicBezTo>
                  <a:close/>
                </a:path>
              </a:pathLst>
            </a:custGeom>
            <a:solidFill>
              <a:srgbClr val="F6E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a:off x="7246665" y="1846713"/>
              <a:ext cx="23221" cy="24261"/>
            </a:xfrm>
            <a:custGeom>
              <a:avLst/>
              <a:gdLst/>
              <a:ahLst/>
              <a:cxnLst/>
              <a:rect l="l" t="t" r="r" b="b"/>
              <a:pathLst>
                <a:path w="134" h="140" extrusionOk="0">
                  <a:moveTo>
                    <a:pt x="63" y="1"/>
                  </a:moveTo>
                  <a:cubicBezTo>
                    <a:pt x="49" y="1"/>
                    <a:pt x="33" y="5"/>
                    <a:pt x="21" y="17"/>
                  </a:cubicBezTo>
                  <a:cubicBezTo>
                    <a:pt x="12" y="38"/>
                    <a:pt x="1" y="48"/>
                    <a:pt x="1" y="69"/>
                  </a:cubicBezTo>
                  <a:cubicBezTo>
                    <a:pt x="1" y="89"/>
                    <a:pt x="12" y="99"/>
                    <a:pt x="21" y="119"/>
                  </a:cubicBezTo>
                  <a:cubicBezTo>
                    <a:pt x="32" y="130"/>
                    <a:pt x="52" y="140"/>
                    <a:pt x="73" y="140"/>
                  </a:cubicBezTo>
                  <a:cubicBezTo>
                    <a:pt x="82" y="140"/>
                    <a:pt x="93" y="130"/>
                    <a:pt x="93" y="130"/>
                  </a:cubicBezTo>
                  <a:cubicBezTo>
                    <a:pt x="103" y="130"/>
                    <a:pt x="113" y="119"/>
                    <a:pt x="123" y="119"/>
                  </a:cubicBezTo>
                  <a:cubicBezTo>
                    <a:pt x="134" y="99"/>
                    <a:pt x="134" y="89"/>
                    <a:pt x="134" y="69"/>
                  </a:cubicBezTo>
                  <a:cubicBezTo>
                    <a:pt x="134" y="48"/>
                    <a:pt x="134" y="38"/>
                    <a:pt x="123" y="17"/>
                  </a:cubicBezTo>
                  <a:cubicBezTo>
                    <a:pt x="113" y="17"/>
                    <a:pt x="103" y="8"/>
                    <a:pt x="93" y="8"/>
                  </a:cubicBezTo>
                  <a:cubicBezTo>
                    <a:pt x="84" y="3"/>
                    <a:pt x="74"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p:cNvSpPr/>
            <p:nvPr/>
          </p:nvSpPr>
          <p:spPr>
            <a:xfrm>
              <a:off x="6759708" y="1286800"/>
              <a:ext cx="430805" cy="490764"/>
            </a:xfrm>
            <a:custGeom>
              <a:avLst/>
              <a:gdLst/>
              <a:ahLst/>
              <a:cxnLst/>
              <a:rect l="l" t="t" r="r" b="b"/>
              <a:pathLst>
                <a:path w="2486" h="2832" extrusionOk="0">
                  <a:moveTo>
                    <a:pt x="66" y="1"/>
                  </a:moveTo>
                  <a:cubicBezTo>
                    <a:pt x="50" y="1"/>
                    <a:pt x="34" y="6"/>
                    <a:pt x="20" y="20"/>
                  </a:cubicBezTo>
                  <a:cubicBezTo>
                    <a:pt x="11" y="30"/>
                    <a:pt x="0" y="50"/>
                    <a:pt x="0" y="61"/>
                  </a:cubicBezTo>
                  <a:cubicBezTo>
                    <a:pt x="0" y="81"/>
                    <a:pt x="11" y="102"/>
                    <a:pt x="20" y="111"/>
                  </a:cubicBezTo>
                  <a:cubicBezTo>
                    <a:pt x="31" y="132"/>
                    <a:pt x="51" y="132"/>
                    <a:pt x="72" y="132"/>
                  </a:cubicBezTo>
                  <a:cubicBezTo>
                    <a:pt x="82" y="132"/>
                    <a:pt x="102" y="132"/>
                    <a:pt x="113" y="122"/>
                  </a:cubicBezTo>
                  <a:cubicBezTo>
                    <a:pt x="133" y="102"/>
                    <a:pt x="133" y="91"/>
                    <a:pt x="133" y="71"/>
                  </a:cubicBezTo>
                  <a:cubicBezTo>
                    <a:pt x="133" y="50"/>
                    <a:pt x="133" y="41"/>
                    <a:pt x="122" y="20"/>
                  </a:cubicBezTo>
                  <a:cubicBezTo>
                    <a:pt x="106" y="9"/>
                    <a:pt x="86" y="1"/>
                    <a:pt x="66" y="1"/>
                  </a:cubicBezTo>
                  <a:close/>
                  <a:moveTo>
                    <a:pt x="537" y="536"/>
                  </a:moveTo>
                  <a:cubicBezTo>
                    <a:pt x="522" y="536"/>
                    <a:pt x="509" y="541"/>
                    <a:pt x="500" y="550"/>
                  </a:cubicBezTo>
                  <a:cubicBezTo>
                    <a:pt x="479" y="570"/>
                    <a:pt x="469" y="591"/>
                    <a:pt x="469" y="600"/>
                  </a:cubicBezTo>
                  <a:cubicBezTo>
                    <a:pt x="469" y="621"/>
                    <a:pt x="479" y="641"/>
                    <a:pt x="489" y="652"/>
                  </a:cubicBezTo>
                  <a:cubicBezTo>
                    <a:pt x="500" y="661"/>
                    <a:pt x="520" y="672"/>
                    <a:pt x="540" y="672"/>
                  </a:cubicBezTo>
                  <a:cubicBezTo>
                    <a:pt x="550" y="672"/>
                    <a:pt x="570" y="672"/>
                    <a:pt x="581" y="661"/>
                  </a:cubicBezTo>
                  <a:cubicBezTo>
                    <a:pt x="601" y="641"/>
                    <a:pt x="601" y="631"/>
                    <a:pt x="611" y="611"/>
                  </a:cubicBezTo>
                  <a:cubicBezTo>
                    <a:pt x="611" y="591"/>
                    <a:pt x="601" y="570"/>
                    <a:pt x="591" y="560"/>
                  </a:cubicBezTo>
                  <a:cubicBezTo>
                    <a:pt x="574" y="543"/>
                    <a:pt x="554" y="536"/>
                    <a:pt x="537" y="536"/>
                  </a:cubicBezTo>
                  <a:close/>
                  <a:moveTo>
                    <a:pt x="1003" y="1075"/>
                  </a:moveTo>
                  <a:cubicBezTo>
                    <a:pt x="987" y="1075"/>
                    <a:pt x="971" y="1080"/>
                    <a:pt x="957" y="1089"/>
                  </a:cubicBezTo>
                  <a:cubicBezTo>
                    <a:pt x="948" y="1110"/>
                    <a:pt x="937" y="1120"/>
                    <a:pt x="937" y="1141"/>
                  </a:cubicBezTo>
                  <a:cubicBezTo>
                    <a:pt x="937" y="1161"/>
                    <a:pt x="948" y="1181"/>
                    <a:pt x="957" y="1191"/>
                  </a:cubicBezTo>
                  <a:cubicBezTo>
                    <a:pt x="968" y="1202"/>
                    <a:pt x="988" y="1211"/>
                    <a:pt x="1009" y="1211"/>
                  </a:cubicBezTo>
                  <a:cubicBezTo>
                    <a:pt x="1019" y="1211"/>
                    <a:pt x="1039" y="1211"/>
                    <a:pt x="1049" y="1191"/>
                  </a:cubicBezTo>
                  <a:cubicBezTo>
                    <a:pt x="1070" y="1181"/>
                    <a:pt x="1070" y="1161"/>
                    <a:pt x="1070" y="1150"/>
                  </a:cubicBezTo>
                  <a:cubicBezTo>
                    <a:pt x="1070" y="1130"/>
                    <a:pt x="1070" y="1110"/>
                    <a:pt x="1059" y="1100"/>
                  </a:cubicBezTo>
                  <a:cubicBezTo>
                    <a:pt x="1043" y="1083"/>
                    <a:pt x="1023" y="1075"/>
                    <a:pt x="1003" y="1075"/>
                  </a:cubicBezTo>
                  <a:close/>
                  <a:moveTo>
                    <a:pt x="1474" y="1615"/>
                  </a:moveTo>
                  <a:cubicBezTo>
                    <a:pt x="1459" y="1615"/>
                    <a:pt x="1446" y="1620"/>
                    <a:pt x="1436" y="1629"/>
                  </a:cubicBezTo>
                  <a:cubicBezTo>
                    <a:pt x="1416" y="1650"/>
                    <a:pt x="1406" y="1660"/>
                    <a:pt x="1406" y="1680"/>
                  </a:cubicBezTo>
                  <a:cubicBezTo>
                    <a:pt x="1406" y="1700"/>
                    <a:pt x="1416" y="1711"/>
                    <a:pt x="1426" y="1731"/>
                  </a:cubicBezTo>
                  <a:cubicBezTo>
                    <a:pt x="1436" y="1741"/>
                    <a:pt x="1457" y="1752"/>
                    <a:pt x="1477" y="1752"/>
                  </a:cubicBezTo>
                  <a:cubicBezTo>
                    <a:pt x="1487" y="1752"/>
                    <a:pt x="1507" y="1741"/>
                    <a:pt x="1518" y="1731"/>
                  </a:cubicBezTo>
                  <a:cubicBezTo>
                    <a:pt x="1538" y="1721"/>
                    <a:pt x="1538" y="1700"/>
                    <a:pt x="1548" y="1680"/>
                  </a:cubicBezTo>
                  <a:cubicBezTo>
                    <a:pt x="1548" y="1670"/>
                    <a:pt x="1538" y="1650"/>
                    <a:pt x="1528" y="1639"/>
                  </a:cubicBezTo>
                  <a:cubicBezTo>
                    <a:pt x="1511" y="1623"/>
                    <a:pt x="1491" y="1615"/>
                    <a:pt x="1474" y="1615"/>
                  </a:cubicBezTo>
                  <a:close/>
                  <a:moveTo>
                    <a:pt x="1940" y="2155"/>
                  </a:moveTo>
                  <a:cubicBezTo>
                    <a:pt x="1924" y="2155"/>
                    <a:pt x="1908" y="2160"/>
                    <a:pt x="1894" y="2169"/>
                  </a:cubicBezTo>
                  <a:cubicBezTo>
                    <a:pt x="1885" y="2179"/>
                    <a:pt x="1874" y="2200"/>
                    <a:pt x="1874" y="2220"/>
                  </a:cubicBezTo>
                  <a:cubicBezTo>
                    <a:pt x="1874" y="2240"/>
                    <a:pt x="1885" y="2250"/>
                    <a:pt x="1894" y="2261"/>
                  </a:cubicBezTo>
                  <a:cubicBezTo>
                    <a:pt x="1905" y="2281"/>
                    <a:pt x="1925" y="2291"/>
                    <a:pt x="1946" y="2291"/>
                  </a:cubicBezTo>
                  <a:cubicBezTo>
                    <a:pt x="1955" y="2291"/>
                    <a:pt x="1976" y="2281"/>
                    <a:pt x="1986" y="2271"/>
                  </a:cubicBezTo>
                  <a:cubicBezTo>
                    <a:pt x="2007" y="2261"/>
                    <a:pt x="2007" y="2240"/>
                    <a:pt x="2007" y="2220"/>
                  </a:cubicBezTo>
                  <a:cubicBezTo>
                    <a:pt x="2007" y="2209"/>
                    <a:pt x="2007" y="2189"/>
                    <a:pt x="1996" y="2179"/>
                  </a:cubicBezTo>
                  <a:cubicBezTo>
                    <a:pt x="1980" y="2162"/>
                    <a:pt x="1960" y="2155"/>
                    <a:pt x="1940" y="2155"/>
                  </a:cubicBezTo>
                  <a:close/>
                  <a:moveTo>
                    <a:pt x="2414" y="2695"/>
                  </a:moveTo>
                  <a:cubicBezTo>
                    <a:pt x="2398" y="2695"/>
                    <a:pt x="2383" y="2700"/>
                    <a:pt x="2373" y="2709"/>
                  </a:cubicBezTo>
                  <a:cubicBezTo>
                    <a:pt x="2342" y="2729"/>
                    <a:pt x="2333" y="2780"/>
                    <a:pt x="2363" y="2800"/>
                  </a:cubicBezTo>
                  <a:cubicBezTo>
                    <a:pt x="2373" y="2821"/>
                    <a:pt x="2394" y="2831"/>
                    <a:pt x="2414" y="2831"/>
                  </a:cubicBezTo>
                  <a:cubicBezTo>
                    <a:pt x="2424" y="2831"/>
                    <a:pt x="2444" y="2821"/>
                    <a:pt x="2455" y="2811"/>
                  </a:cubicBezTo>
                  <a:cubicBezTo>
                    <a:pt x="2485" y="2790"/>
                    <a:pt x="2485" y="2739"/>
                    <a:pt x="2465" y="2719"/>
                  </a:cubicBezTo>
                  <a:cubicBezTo>
                    <a:pt x="2454" y="2702"/>
                    <a:pt x="2433" y="2695"/>
                    <a:pt x="2414" y="26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a:off x="6759708" y="1287493"/>
              <a:ext cx="23048" cy="22181"/>
            </a:xfrm>
            <a:custGeom>
              <a:avLst/>
              <a:gdLst/>
              <a:ahLst/>
              <a:cxnLst/>
              <a:rect l="l" t="t" r="r" b="b"/>
              <a:pathLst>
                <a:path w="133" h="128" extrusionOk="0">
                  <a:moveTo>
                    <a:pt x="70" y="1"/>
                  </a:moveTo>
                  <a:cubicBezTo>
                    <a:pt x="54" y="1"/>
                    <a:pt x="36" y="6"/>
                    <a:pt x="20" y="16"/>
                  </a:cubicBezTo>
                  <a:cubicBezTo>
                    <a:pt x="11" y="26"/>
                    <a:pt x="0" y="46"/>
                    <a:pt x="0" y="67"/>
                  </a:cubicBezTo>
                  <a:cubicBezTo>
                    <a:pt x="0" y="77"/>
                    <a:pt x="11" y="98"/>
                    <a:pt x="20" y="107"/>
                  </a:cubicBezTo>
                  <a:cubicBezTo>
                    <a:pt x="31" y="128"/>
                    <a:pt x="51" y="128"/>
                    <a:pt x="72" y="128"/>
                  </a:cubicBezTo>
                  <a:lnTo>
                    <a:pt x="92" y="128"/>
                  </a:lnTo>
                  <a:cubicBezTo>
                    <a:pt x="102" y="118"/>
                    <a:pt x="113" y="118"/>
                    <a:pt x="113" y="107"/>
                  </a:cubicBezTo>
                  <a:cubicBezTo>
                    <a:pt x="133" y="98"/>
                    <a:pt x="133" y="77"/>
                    <a:pt x="133" y="67"/>
                  </a:cubicBezTo>
                  <a:cubicBezTo>
                    <a:pt x="133" y="46"/>
                    <a:pt x="133" y="26"/>
                    <a:pt x="113" y="16"/>
                  </a:cubicBezTo>
                  <a:cubicBezTo>
                    <a:pt x="102" y="6"/>
                    <a:pt x="87"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9"/>
            <p:cNvSpPr/>
            <p:nvPr/>
          </p:nvSpPr>
          <p:spPr>
            <a:xfrm>
              <a:off x="6353679" y="1379512"/>
              <a:ext cx="349704" cy="398053"/>
            </a:xfrm>
            <a:custGeom>
              <a:avLst/>
              <a:gdLst/>
              <a:ahLst/>
              <a:cxnLst/>
              <a:rect l="l" t="t" r="r" b="b"/>
              <a:pathLst>
                <a:path w="2018" h="2297" extrusionOk="0">
                  <a:moveTo>
                    <a:pt x="1942" y="1"/>
                  </a:moveTo>
                  <a:cubicBezTo>
                    <a:pt x="1923" y="1"/>
                    <a:pt x="1906" y="8"/>
                    <a:pt x="1895" y="25"/>
                  </a:cubicBezTo>
                  <a:cubicBezTo>
                    <a:pt x="1875" y="56"/>
                    <a:pt x="1875" y="96"/>
                    <a:pt x="1906" y="126"/>
                  </a:cubicBezTo>
                  <a:cubicBezTo>
                    <a:pt x="1915" y="137"/>
                    <a:pt x="1926" y="137"/>
                    <a:pt x="1946" y="137"/>
                  </a:cubicBezTo>
                  <a:cubicBezTo>
                    <a:pt x="1967" y="137"/>
                    <a:pt x="1976" y="126"/>
                    <a:pt x="1997" y="117"/>
                  </a:cubicBezTo>
                  <a:cubicBezTo>
                    <a:pt x="2017" y="86"/>
                    <a:pt x="2017" y="45"/>
                    <a:pt x="1987" y="15"/>
                  </a:cubicBezTo>
                  <a:cubicBezTo>
                    <a:pt x="1973" y="6"/>
                    <a:pt x="1957" y="1"/>
                    <a:pt x="1942" y="1"/>
                  </a:cubicBezTo>
                  <a:close/>
                  <a:moveTo>
                    <a:pt x="1474" y="540"/>
                  </a:moveTo>
                  <a:cubicBezTo>
                    <a:pt x="1455" y="540"/>
                    <a:pt x="1438" y="548"/>
                    <a:pt x="1426" y="565"/>
                  </a:cubicBezTo>
                  <a:cubicBezTo>
                    <a:pt x="1417" y="575"/>
                    <a:pt x="1406" y="595"/>
                    <a:pt x="1406" y="615"/>
                  </a:cubicBezTo>
                  <a:cubicBezTo>
                    <a:pt x="1406" y="626"/>
                    <a:pt x="1417" y="646"/>
                    <a:pt x="1426" y="656"/>
                  </a:cubicBezTo>
                  <a:cubicBezTo>
                    <a:pt x="1447" y="667"/>
                    <a:pt x="1457" y="676"/>
                    <a:pt x="1478" y="676"/>
                  </a:cubicBezTo>
                  <a:cubicBezTo>
                    <a:pt x="1498" y="676"/>
                    <a:pt x="1519" y="667"/>
                    <a:pt x="1528" y="656"/>
                  </a:cubicBezTo>
                  <a:cubicBezTo>
                    <a:pt x="1539" y="646"/>
                    <a:pt x="1539" y="626"/>
                    <a:pt x="1539" y="606"/>
                  </a:cubicBezTo>
                  <a:cubicBezTo>
                    <a:pt x="1539" y="585"/>
                    <a:pt x="1539" y="575"/>
                    <a:pt x="1519" y="554"/>
                  </a:cubicBezTo>
                  <a:cubicBezTo>
                    <a:pt x="1505" y="545"/>
                    <a:pt x="1489" y="540"/>
                    <a:pt x="1474" y="540"/>
                  </a:cubicBezTo>
                  <a:close/>
                  <a:moveTo>
                    <a:pt x="1005" y="1080"/>
                  </a:moveTo>
                  <a:cubicBezTo>
                    <a:pt x="986" y="1080"/>
                    <a:pt x="969" y="1088"/>
                    <a:pt x="958" y="1104"/>
                  </a:cubicBezTo>
                  <a:cubicBezTo>
                    <a:pt x="948" y="1115"/>
                    <a:pt x="938" y="1135"/>
                    <a:pt x="938" y="1145"/>
                  </a:cubicBezTo>
                  <a:cubicBezTo>
                    <a:pt x="938" y="1165"/>
                    <a:pt x="948" y="1186"/>
                    <a:pt x="969" y="1196"/>
                  </a:cubicBezTo>
                  <a:cubicBezTo>
                    <a:pt x="978" y="1206"/>
                    <a:pt x="989" y="1217"/>
                    <a:pt x="1009" y="1217"/>
                  </a:cubicBezTo>
                  <a:cubicBezTo>
                    <a:pt x="1030" y="1217"/>
                    <a:pt x="1039" y="1206"/>
                    <a:pt x="1060" y="1196"/>
                  </a:cubicBezTo>
                  <a:cubicBezTo>
                    <a:pt x="1070" y="1176"/>
                    <a:pt x="1080" y="1165"/>
                    <a:pt x="1070" y="1145"/>
                  </a:cubicBezTo>
                  <a:cubicBezTo>
                    <a:pt x="1070" y="1125"/>
                    <a:pt x="1070" y="1115"/>
                    <a:pt x="1050" y="1094"/>
                  </a:cubicBezTo>
                  <a:cubicBezTo>
                    <a:pt x="1036" y="1085"/>
                    <a:pt x="1020" y="1080"/>
                    <a:pt x="1005" y="1080"/>
                  </a:cubicBezTo>
                  <a:close/>
                  <a:moveTo>
                    <a:pt x="537" y="1620"/>
                  </a:moveTo>
                  <a:cubicBezTo>
                    <a:pt x="518" y="1620"/>
                    <a:pt x="501" y="1627"/>
                    <a:pt x="490" y="1644"/>
                  </a:cubicBezTo>
                  <a:cubicBezTo>
                    <a:pt x="480" y="1654"/>
                    <a:pt x="469" y="1674"/>
                    <a:pt x="469" y="1685"/>
                  </a:cubicBezTo>
                  <a:cubicBezTo>
                    <a:pt x="469" y="1705"/>
                    <a:pt x="480" y="1726"/>
                    <a:pt x="490" y="1736"/>
                  </a:cubicBezTo>
                  <a:cubicBezTo>
                    <a:pt x="510" y="1746"/>
                    <a:pt x="520" y="1756"/>
                    <a:pt x="541" y="1756"/>
                  </a:cubicBezTo>
                  <a:cubicBezTo>
                    <a:pt x="561" y="1756"/>
                    <a:pt x="582" y="1746"/>
                    <a:pt x="591" y="1726"/>
                  </a:cubicBezTo>
                  <a:cubicBezTo>
                    <a:pt x="602" y="1715"/>
                    <a:pt x="602" y="1705"/>
                    <a:pt x="602" y="1685"/>
                  </a:cubicBezTo>
                  <a:cubicBezTo>
                    <a:pt x="602" y="1665"/>
                    <a:pt x="602" y="1654"/>
                    <a:pt x="582" y="1634"/>
                  </a:cubicBezTo>
                  <a:cubicBezTo>
                    <a:pt x="568" y="1625"/>
                    <a:pt x="552" y="1620"/>
                    <a:pt x="537" y="1620"/>
                  </a:cubicBezTo>
                  <a:close/>
                  <a:moveTo>
                    <a:pt x="68" y="2160"/>
                  </a:moveTo>
                  <a:cubicBezTo>
                    <a:pt x="50" y="2160"/>
                    <a:pt x="32" y="2167"/>
                    <a:pt x="21" y="2184"/>
                  </a:cubicBezTo>
                  <a:cubicBezTo>
                    <a:pt x="11" y="2194"/>
                    <a:pt x="1" y="2215"/>
                    <a:pt x="1" y="2224"/>
                  </a:cubicBezTo>
                  <a:cubicBezTo>
                    <a:pt x="1" y="2245"/>
                    <a:pt x="11" y="2265"/>
                    <a:pt x="21" y="2276"/>
                  </a:cubicBezTo>
                  <a:cubicBezTo>
                    <a:pt x="41" y="2286"/>
                    <a:pt x="52" y="2296"/>
                    <a:pt x="72" y="2296"/>
                  </a:cubicBezTo>
                  <a:cubicBezTo>
                    <a:pt x="93" y="2296"/>
                    <a:pt x="113" y="2286"/>
                    <a:pt x="123" y="2265"/>
                  </a:cubicBezTo>
                  <a:cubicBezTo>
                    <a:pt x="133" y="2255"/>
                    <a:pt x="133" y="2235"/>
                    <a:pt x="133" y="2224"/>
                  </a:cubicBezTo>
                  <a:cubicBezTo>
                    <a:pt x="133" y="2204"/>
                    <a:pt x="133" y="2184"/>
                    <a:pt x="113" y="2174"/>
                  </a:cubicBezTo>
                  <a:cubicBezTo>
                    <a:pt x="99" y="2165"/>
                    <a:pt x="83" y="2160"/>
                    <a:pt x="68" y="21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9"/>
            <p:cNvSpPr/>
            <p:nvPr/>
          </p:nvSpPr>
          <p:spPr>
            <a:xfrm>
              <a:off x="6759708" y="352918"/>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39"/>
          <p:cNvSpPr/>
          <p:nvPr/>
        </p:nvSpPr>
        <p:spPr>
          <a:xfrm>
            <a:off x="6759708" y="-697857"/>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9"/>
          <p:cNvSpPr/>
          <p:nvPr/>
        </p:nvSpPr>
        <p:spPr>
          <a:xfrm>
            <a:off x="7818620" y="-697857"/>
            <a:ext cx="23048" cy="956748"/>
          </a:xfrm>
          <a:custGeom>
            <a:avLst/>
            <a:gdLst/>
            <a:ahLst/>
            <a:cxnLst/>
            <a:rect l="l" t="t" r="r" b="b"/>
            <a:pathLst>
              <a:path w="133" h="5521" extrusionOk="0">
                <a:moveTo>
                  <a:pt x="72" y="1"/>
                </a:moveTo>
                <a:cubicBezTo>
                  <a:pt x="31" y="1"/>
                  <a:pt x="0" y="32"/>
                  <a:pt x="0" y="62"/>
                </a:cubicBezTo>
                <a:cubicBezTo>
                  <a:pt x="0" y="103"/>
                  <a:pt x="31" y="134"/>
                  <a:pt x="72" y="134"/>
                </a:cubicBezTo>
                <a:cubicBezTo>
                  <a:pt x="113" y="134"/>
                  <a:pt x="133" y="103"/>
                  <a:pt x="133" y="62"/>
                </a:cubicBezTo>
                <a:cubicBezTo>
                  <a:pt x="133" y="32"/>
                  <a:pt x="113" y="1"/>
                  <a:pt x="72" y="1"/>
                </a:cubicBezTo>
                <a:close/>
                <a:moveTo>
                  <a:pt x="72" y="673"/>
                </a:moveTo>
                <a:cubicBezTo>
                  <a:pt x="31" y="673"/>
                  <a:pt x="0" y="704"/>
                  <a:pt x="0" y="734"/>
                </a:cubicBezTo>
                <a:cubicBezTo>
                  <a:pt x="0" y="775"/>
                  <a:pt x="31" y="806"/>
                  <a:pt x="72" y="806"/>
                </a:cubicBezTo>
                <a:cubicBezTo>
                  <a:pt x="113" y="806"/>
                  <a:pt x="133" y="775"/>
                  <a:pt x="133" y="734"/>
                </a:cubicBezTo>
                <a:cubicBezTo>
                  <a:pt x="133" y="704"/>
                  <a:pt x="113" y="673"/>
                  <a:pt x="72" y="673"/>
                </a:cubicBezTo>
                <a:close/>
                <a:moveTo>
                  <a:pt x="72" y="1345"/>
                </a:moveTo>
                <a:cubicBezTo>
                  <a:pt x="31" y="1345"/>
                  <a:pt x="0" y="1376"/>
                  <a:pt x="0" y="1417"/>
                </a:cubicBezTo>
                <a:cubicBezTo>
                  <a:pt x="0" y="1447"/>
                  <a:pt x="31" y="1478"/>
                  <a:pt x="72" y="1478"/>
                </a:cubicBezTo>
                <a:cubicBezTo>
                  <a:pt x="113" y="1478"/>
                  <a:pt x="133" y="1447"/>
                  <a:pt x="133" y="1417"/>
                </a:cubicBezTo>
                <a:cubicBezTo>
                  <a:pt x="133" y="1376"/>
                  <a:pt x="113" y="1345"/>
                  <a:pt x="72" y="1345"/>
                </a:cubicBezTo>
                <a:close/>
                <a:moveTo>
                  <a:pt x="72" y="2017"/>
                </a:moveTo>
                <a:cubicBezTo>
                  <a:pt x="31" y="2017"/>
                  <a:pt x="0" y="2048"/>
                  <a:pt x="0" y="2089"/>
                </a:cubicBezTo>
                <a:cubicBezTo>
                  <a:pt x="0" y="2119"/>
                  <a:pt x="31" y="2150"/>
                  <a:pt x="72" y="2150"/>
                </a:cubicBezTo>
                <a:cubicBezTo>
                  <a:pt x="113" y="2150"/>
                  <a:pt x="133" y="2119"/>
                  <a:pt x="133" y="2089"/>
                </a:cubicBezTo>
                <a:cubicBezTo>
                  <a:pt x="133" y="2048"/>
                  <a:pt x="113" y="2017"/>
                  <a:pt x="72" y="2017"/>
                </a:cubicBezTo>
                <a:close/>
                <a:moveTo>
                  <a:pt x="72" y="2690"/>
                </a:moveTo>
                <a:cubicBezTo>
                  <a:pt x="31" y="2690"/>
                  <a:pt x="0" y="2721"/>
                  <a:pt x="0" y="2761"/>
                </a:cubicBezTo>
                <a:cubicBezTo>
                  <a:pt x="0" y="2802"/>
                  <a:pt x="31" y="2832"/>
                  <a:pt x="72" y="2832"/>
                </a:cubicBezTo>
                <a:cubicBezTo>
                  <a:pt x="113" y="2832"/>
                  <a:pt x="133" y="2802"/>
                  <a:pt x="133" y="2761"/>
                </a:cubicBezTo>
                <a:cubicBezTo>
                  <a:pt x="133" y="2721"/>
                  <a:pt x="113" y="2690"/>
                  <a:pt x="72" y="2690"/>
                </a:cubicBezTo>
                <a:close/>
                <a:moveTo>
                  <a:pt x="72" y="3372"/>
                </a:moveTo>
                <a:cubicBezTo>
                  <a:pt x="31" y="3372"/>
                  <a:pt x="0" y="3393"/>
                  <a:pt x="0" y="3433"/>
                </a:cubicBezTo>
                <a:cubicBezTo>
                  <a:pt x="0" y="3474"/>
                  <a:pt x="31" y="3504"/>
                  <a:pt x="72" y="3504"/>
                </a:cubicBezTo>
                <a:cubicBezTo>
                  <a:pt x="113" y="3504"/>
                  <a:pt x="133" y="3474"/>
                  <a:pt x="133" y="3433"/>
                </a:cubicBezTo>
                <a:cubicBezTo>
                  <a:pt x="133" y="3393"/>
                  <a:pt x="113" y="3372"/>
                  <a:pt x="72" y="3372"/>
                </a:cubicBezTo>
                <a:close/>
                <a:moveTo>
                  <a:pt x="72" y="4045"/>
                </a:moveTo>
                <a:cubicBezTo>
                  <a:pt x="31" y="4045"/>
                  <a:pt x="0" y="4075"/>
                  <a:pt x="0" y="4106"/>
                </a:cubicBezTo>
                <a:cubicBezTo>
                  <a:pt x="0" y="4146"/>
                  <a:pt x="31" y="4177"/>
                  <a:pt x="72" y="4177"/>
                </a:cubicBezTo>
                <a:cubicBezTo>
                  <a:pt x="113" y="4177"/>
                  <a:pt x="133" y="4146"/>
                  <a:pt x="133" y="4106"/>
                </a:cubicBezTo>
                <a:cubicBezTo>
                  <a:pt x="133" y="4075"/>
                  <a:pt x="113" y="4045"/>
                  <a:pt x="72" y="4045"/>
                </a:cubicBezTo>
                <a:close/>
                <a:moveTo>
                  <a:pt x="72" y="4717"/>
                </a:moveTo>
                <a:cubicBezTo>
                  <a:pt x="31" y="4717"/>
                  <a:pt x="0" y="4747"/>
                  <a:pt x="0" y="4788"/>
                </a:cubicBezTo>
                <a:cubicBezTo>
                  <a:pt x="0" y="4819"/>
                  <a:pt x="31" y="4849"/>
                  <a:pt x="72" y="4849"/>
                </a:cubicBezTo>
                <a:cubicBezTo>
                  <a:pt x="113" y="4849"/>
                  <a:pt x="133" y="4819"/>
                  <a:pt x="133" y="4788"/>
                </a:cubicBezTo>
                <a:cubicBezTo>
                  <a:pt x="133" y="4747"/>
                  <a:pt x="113" y="4717"/>
                  <a:pt x="72" y="4717"/>
                </a:cubicBezTo>
                <a:close/>
                <a:moveTo>
                  <a:pt x="72" y="5389"/>
                </a:moveTo>
                <a:cubicBezTo>
                  <a:pt x="31" y="5389"/>
                  <a:pt x="0" y="5419"/>
                  <a:pt x="0" y="5460"/>
                </a:cubicBezTo>
                <a:cubicBezTo>
                  <a:pt x="0" y="5491"/>
                  <a:pt x="31" y="5521"/>
                  <a:pt x="72" y="5521"/>
                </a:cubicBezTo>
                <a:cubicBezTo>
                  <a:pt x="113" y="5521"/>
                  <a:pt x="133" y="5491"/>
                  <a:pt x="133" y="5460"/>
                </a:cubicBezTo>
                <a:cubicBezTo>
                  <a:pt x="133" y="5419"/>
                  <a:pt x="113" y="5389"/>
                  <a:pt x="72" y="5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Rectángulo redondeado 6">
            <a:extLst>
              <a:ext uri="{FF2B5EF4-FFF2-40B4-BE49-F238E27FC236}">
                <a16:creationId xmlns:a16="http://schemas.microsoft.com/office/drawing/2014/main" id="{026154B6-6CFA-4BD0-8D70-30311108DE3E}"/>
              </a:ext>
            </a:extLst>
          </p:cNvPr>
          <p:cNvSpPr/>
          <p:nvPr/>
        </p:nvSpPr>
        <p:spPr>
          <a:xfrm>
            <a:off x="288581" y="284230"/>
            <a:ext cx="3559866" cy="34447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latin typeface="Abel" panose="020B0604020202020204" charset="0"/>
            </a:endParaRPr>
          </a:p>
        </p:txBody>
      </p:sp>
      <p:sp>
        <p:nvSpPr>
          <p:cNvPr id="101" name="Google Shape;5429;p43">
            <a:extLst>
              <a:ext uri="{FF2B5EF4-FFF2-40B4-BE49-F238E27FC236}">
                <a16:creationId xmlns:a16="http://schemas.microsoft.com/office/drawing/2014/main" id="{9A19AE2C-13D8-4C13-8BCA-651E97417E32}"/>
              </a:ext>
            </a:extLst>
          </p:cNvPr>
          <p:cNvSpPr txBox="1">
            <a:spLocks/>
          </p:cNvSpPr>
          <p:nvPr/>
        </p:nvSpPr>
        <p:spPr>
          <a:xfrm>
            <a:off x="356733" y="1470451"/>
            <a:ext cx="3366346" cy="8010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dk1"/>
              </a:buClr>
              <a:buSzPts val="2400"/>
              <a:buFont typeface="Tajawal"/>
              <a:buNone/>
              <a:defRPr sz="2400" b="0" i="0" u="none" strike="noStrike" cap="none">
                <a:solidFill>
                  <a:schemeClr val="dk1"/>
                </a:solidFill>
                <a:latin typeface="Tajawal"/>
                <a:ea typeface="Tajawal"/>
                <a:cs typeface="Tajawal"/>
                <a:sym typeface="Tajawal"/>
              </a:defRPr>
            </a:lvl1pPr>
            <a:lvl2pPr marL="914400" marR="0" lvl="1"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2pPr>
            <a:lvl3pPr marL="1371600" marR="0" lvl="2"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3pPr>
            <a:lvl4pPr marL="1828800" marR="0" lvl="3"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4pPr>
            <a:lvl5pPr marL="2286000" marR="0" lvl="4"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5pPr>
            <a:lvl6pPr marL="2743200" marR="0" lvl="5"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6pPr>
            <a:lvl7pPr marL="3200400" marR="0" lvl="6"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7pPr>
            <a:lvl8pPr marL="3657600" marR="0" lvl="7" indent="-330200" algn="l" rtl="0">
              <a:lnSpc>
                <a:spcPct val="100000"/>
              </a:lnSpc>
              <a:spcBef>
                <a:spcPts val="1600"/>
              </a:spcBef>
              <a:spcAft>
                <a:spcPts val="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8pPr>
            <a:lvl9pPr marL="4114800" marR="0" lvl="8" indent="-330200" algn="l" rtl="0">
              <a:lnSpc>
                <a:spcPct val="100000"/>
              </a:lnSpc>
              <a:spcBef>
                <a:spcPts val="1600"/>
              </a:spcBef>
              <a:spcAft>
                <a:spcPts val="1600"/>
              </a:spcAft>
              <a:buClr>
                <a:schemeClr val="dk1"/>
              </a:buClr>
              <a:buSzPts val="1600"/>
              <a:buFont typeface="Tajawal"/>
              <a:buChar char="■"/>
              <a:defRPr sz="1600" b="0" i="0" u="none" strike="noStrike" cap="none">
                <a:solidFill>
                  <a:schemeClr val="dk1"/>
                </a:solidFill>
                <a:latin typeface="Tajawal"/>
                <a:ea typeface="Tajawal"/>
                <a:cs typeface="Tajawal"/>
                <a:sym typeface="Tajawal"/>
              </a:defRPr>
            </a:lvl9pPr>
          </a:lstStyle>
          <a:p>
            <a:pPr marL="0" indent="0"/>
            <a:r>
              <a:rPr lang="es-MX" sz="1600" b="1" u="sng" dirty="0">
                <a:latin typeface="Abel" panose="020B0604020202020204" charset="0"/>
              </a:rPr>
              <a:t>ARTE</a:t>
            </a:r>
          </a:p>
          <a:p>
            <a:pPr marL="0" indent="0"/>
            <a:endParaRPr lang="es-MX" sz="1600" b="1" u="sng" dirty="0">
              <a:latin typeface="Abel" panose="020B0604020202020204" charset="0"/>
            </a:endParaRPr>
          </a:p>
          <a:p>
            <a:pPr marL="0" indent="0"/>
            <a:r>
              <a:rPr lang="es-MX" sz="1600" dirty="0">
                <a:latin typeface="Abel" panose="020B0604020202020204" charset="0"/>
              </a:rPr>
              <a:t>La cerámica inca destacó por su fina decoración con diseños geométricos y los zoomórficos (formas de animales). Desarrollaron una elaborada textilería tejida en lana de vicuña y alpaca, usada como vestimenta o como ofrenda a los dioses. La escultura fue realizada principalmente en piedra, y tuvo un carácter monumental, estando asociada a imponentes complejos arquitectónicos.</a:t>
            </a:r>
            <a:endParaRPr lang="es-ES" sz="1600" dirty="0">
              <a:solidFill>
                <a:schemeClr val="tx1"/>
              </a:solidFill>
              <a:latin typeface="Abel" panose="020B0604020202020204" charset="0"/>
            </a:endParaRPr>
          </a:p>
        </p:txBody>
      </p:sp>
      <p:pic>
        <p:nvPicPr>
          <p:cNvPr id="3074" name="Picture 2" descr="Inca kero | Inca, Decor, Glassware">
            <a:extLst>
              <a:ext uri="{FF2B5EF4-FFF2-40B4-BE49-F238E27FC236}">
                <a16:creationId xmlns:a16="http://schemas.microsoft.com/office/drawing/2014/main" id="{55EC299B-4B4E-4194-B7C3-E1F5210CD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872" y="312177"/>
            <a:ext cx="4083164" cy="456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74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500" fill="hold"/>
                                        <p:tgtEl>
                                          <p:spTgt spid="3074"/>
                                        </p:tgtEl>
                                        <p:attrNameLst>
                                          <p:attrName>ppt_w</p:attrName>
                                        </p:attrNameLst>
                                      </p:cBhvr>
                                      <p:tavLst>
                                        <p:tav tm="0">
                                          <p:val>
                                            <p:fltVal val="0"/>
                                          </p:val>
                                        </p:tav>
                                        <p:tav tm="100000">
                                          <p:val>
                                            <p:strVal val="#ppt_w"/>
                                          </p:val>
                                        </p:tav>
                                      </p:tavLst>
                                    </p:anim>
                                    <p:anim calcmode="lin" valueType="num">
                                      <p:cBhvr>
                                        <p:cTn id="20" dur="500" fill="hold"/>
                                        <p:tgtEl>
                                          <p:spTgt spid="3074"/>
                                        </p:tgtEl>
                                        <p:attrNameLst>
                                          <p:attrName>ppt_h</p:attrName>
                                        </p:attrNameLst>
                                      </p:cBhvr>
                                      <p:tavLst>
                                        <p:tav tm="0">
                                          <p:val>
                                            <p:fltVal val="0"/>
                                          </p:val>
                                        </p:tav>
                                        <p:tav tm="100000">
                                          <p:val>
                                            <p:strVal val="#ppt_h"/>
                                          </p:val>
                                        </p:tav>
                                      </p:tavLst>
                                    </p:anim>
                                    <p:animEffect transition="in" filter="fade">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p:bldLst>
  </p:timing>
</p:sld>
</file>

<file path=ppt/theme/theme1.xml><?xml version="1.0" encoding="utf-8"?>
<a:theme xmlns:a="http://schemas.openxmlformats.org/drawingml/2006/main" name="Diwali by Slidesgo">
  <a:themeElements>
    <a:clrScheme name="Simple Light">
      <a:dk1>
        <a:srgbClr val="381E43"/>
      </a:dk1>
      <a:lt1>
        <a:srgbClr val="FFFFFF"/>
      </a:lt1>
      <a:dk2>
        <a:srgbClr val="FFCC00"/>
      </a:dk2>
      <a:lt2>
        <a:srgbClr val="BD2C82"/>
      </a:lt2>
      <a:accent1>
        <a:srgbClr val="00A0BD"/>
      </a:accent1>
      <a:accent2>
        <a:srgbClr val="381E43"/>
      </a:accent2>
      <a:accent3>
        <a:srgbClr val="FFFFFF"/>
      </a:accent3>
      <a:accent4>
        <a:srgbClr val="BD2C82"/>
      </a:accent4>
      <a:accent5>
        <a:srgbClr val="FFCC00"/>
      </a:accent5>
      <a:accent6>
        <a:srgbClr val="00A0B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506</Words>
  <Application>Microsoft Office PowerPoint</Application>
  <PresentationFormat>Presentación en pantalla (16:9)</PresentationFormat>
  <Paragraphs>66</Paragraphs>
  <Slides>16</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Sansita</vt:lpstr>
      <vt:lpstr>Wingdings</vt:lpstr>
      <vt:lpstr>Sansita ExtraBold</vt:lpstr>
      <vt:lpstr>Tajawal</vt:lpstr>
      <vt:lpstr>Arial</vt:lpstr>
      <vt:lpstr>Abel</vt:lpstr>
      <vt:lpstr>Diwali by Slidesgo</vt:lpstr>
      <vt:lpstr>La civilización INCA (continuación)</vt:lpstr>
      <vt:lpstr>Ruta de aprendizaje</vt:lpstr>
      <vt:lpstr>Objetivo de la clase</vt:lpstr>
      <vt:lpstr>Activación  de conocimientos</vt:lpstr>
      <vt:lpstr>Presentación de PowerPoint</vt:lpstr>
      <vt:lpstr>Desarrollo cultural</vt:lpstr>
      <vt:lpstr>Presentación de PowerPoint</vt:lpstr>
      <vt:lpstr>Presentación de PowerPoint</vt:lpstr>
      <vt:lpstr>Presentación de PowerPoint</vt:lpstr>
      <vt:lpstr>Presentación de PowerPoint</vt:lpstr>
      <vt:lpstr>Presentación de PowerPoint</vt:lpstr>
      <vt:lpstr>Actividad</vt:lpstr>
      <vt:lpstr>Presentación de PowerPoint</vt:lpstr>
      <vt:lpstr>Presentación de PowerPoint</vt:lpstr>
      <vt:lpstr>Cierre</vt:lpstr>
      <vt:lpstr>Responde las siguientes 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civilización INCA</dc:title>
  <dc:creator>Paola Sandaña Jacobs</dc:creator>
  <cp:lastModifiedBy>Paola</cp:lastModifiedBy>
  <cp:revision>44</cp:revision>
  <dcterms:modified xsi:type="dcterms:W3CDTF">2020-12-01T20:30:50Z</dcterms:modified>
</cp:coreProperties>
</file>