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4"/>
  </p:notesMasterIdLst>
  <p:sldIdLst>
    <p:sldId id="289" r:id="rId2"/>
    <p:sldId id="258" r:id="rId3"/>
    <p:sldId id="266" r:id="rId4"/>
    <p:sldId id="261" r:id="rId5"/>
    <p:sldId id="287" r:id="rId6"/>
    <p:sldId id="259" r:id="rId7"/>
    <p:sldId id="281" r:id="rId8"/>
    <p:sldId id="288" r:id="rId9"/>
    <p:sldId id="282" r:id="rId10"/>
    <p:sldId id="274" r:id="rId11"/>
    <p:sldId id="264" r:id="rId12"/>
    <p:sldId id="278" r:id="rId13"/>
  </p:sldIdLst>
  <p:sldSz cx="9144000" cy="5143500" type="screen16x9"/>
  <p:notesSz cx="6858000" cy="9144000"/>
  <p:embeddedFontLst>
    <p:embeddedFont>
      <p:font typeface="Barrio" panose="020B0604020202020204" charset="0"/>
      <p:regular r:id="rId15"/>
    </p:embeddedFont>
    <p:embeddedFont>
      <p:font typeface="Work Sans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9AA0A6"/>
          </p15:clr>
        </p15:guide>
        <p15:guide id="2" orient="horz" pos="610">
          <p15:clr>
            <a:srgbClr val="9AA0A6"/>
          </p15:clr>
        </p15:guide>
        <p15:guide id="3" orient="horz" pos="1478">
          <p15:clr>
            <a:srgbClr val="9AA0A6"/>
          </p15:clr>
        </p15:guide>
        <p15:guide id="4" orient="horz" pos="236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2DBC9C-037E-4CEF-8952-492F524B2FDB}">
  <a:tblStyle styleId="{9E2DBC9C-037E-4CEF-8952-492F524B2FD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852" y="60"/>
      </p:cViewPr>
      <p:guideLst>
        <p:guide pos="2880"/>
        <p:guide orient="horz" pos="610"/>
        <p:guide orient="horz" pos="1478"/>
        <p:guide orient="horz" pos="23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11603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3f28ff2e8_0_4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63f28ff2e8_0_4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397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63dd83333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63dd83333a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426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63f28ff2e8_0_6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63f28ff2e8_0_6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124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63dd83333a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63dd83333a_0_1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849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48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63dd83333a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63dd83333a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5897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g63f28ff2e8_0_1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9" name="Google Shape;1019;g63f28ff2e8_0_10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3178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63f28ff2e8_0_5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63f28ff2e8_0_5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1065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Google Shape;1018;g63f28ff2e8_0_1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9" name="Google Shape;1019;g63f28ff2e8_0_10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810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33200" y="2399250"/>
            <a:ext cx="5877600" cy="161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031000" y="4008025"/>
            <a:ext cx="508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986100" y="540975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2509500" y="2316300"/>
            <a:ext cx="4125000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2589600" y="3102550"/>
            <a:ext cx="3964800" cy="14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/>
          <p:nvPr/>
        </p:nvSpPr>
        <p:spPr>
          <a:xfrm>
            <a:off x="0" y="198280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7"/>
          <p:cNvSpPr/>
          <p:nvPr/>
        </p:nvSpPr>
        <p:spPr>
          <a:xfrm flipH="1">
            <a:off x="5955525" y="1974050"/>
            <a:ext cx="3192300" cy="31923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4688550" y="526350"/>
            <a:ext cx="3852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2110550" y="1089475"/>
            <a:ext cx="49884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986100" y="540975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3494700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3472350" y="3211200"/>
            <a:ext cx="21993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title" idx="2" hasCustomPrompt="1"/>
          </p:nvPr>
        </p:nvSpPr>
        <p:spPr>
          <a:xfrm>
            <a:off x="103252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>
            <a:spLocks noGrp="1"/>
          </p:cNvSpPr>
          <p:nvPr>
            <p:ph type="subTitle" idx="3"/>
          </p:nvPr>
        </p:nvSpPr>
        <p:spPr>
          <a:xfrm>
            <a:off x="1010175" y="3211200"/>
            <a:ext cx="21993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title" idx="4" hasCustomPrompt="1"/>
          </p:nvPr>
        </p:nvSpPr>
        <p:spPr>
          <a:xfrm>
            <a:off x="5956875" y="2241000"/>
            <a:ext cx="2154600" cy="96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42" name="Google Shape;42;p11"/>
          <p:cNvSpPr txBox="1">
            <a:spLocks noGrp="1"/>
          </p:cNvSpPr>
          <p:nvPr>
            <p:ph type="subTitle" idx="5"/>
          </p:nvPr>
        </p:nvSpPr>
        <p:spPr>
          <a:xfrm>
            <a:off x="5934525" y="3211200"/>
            <a:ext cx="21993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title" idx="6"/>
          </p:nvPr>
        </p:nvSpPr>
        <p:spPr>
          <a:xfrm>
            <a:off x="986100" y="540975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bg>
      <p:bgPr>
        <a:solidFill>
          <a:schemeClr val="accent5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5"/>
          <p:cNvGrpSpPr/>
          <p:nvPr/>
        </p:nvGrpSpPr>
        <p:grpSpPr>
          <a:xfrm>
            <a:off x="281105" y="421054"/>
            <a:ext cx="1758894" cy="1758954"/>
            <a:chOff x="1370275" y="1735225"/>
            <a:chExt cx="740400" cy="740425"/>
          </a:xfrm>
        </p:grpSpPr>
        <p:sp>
          <p:nvSpPr>
            <p:cNvPr id="52" name="Google Shape;52;p15"/>
            <p:cNvSpPr/>
            <p:nvPr/>
          </p:nvSpPr>
          <p:spPr>
            <a:xfrm>
              <a:off x="1370275" y="1735225"/>
              <a:ext cx="740400" cy="740425"/>
            </a:xfrm>
            <a:custGeom>
              <a:avLst/>
              <a:gdLst/>
              <a:ahLst/>
              <a:cxnLst/>
              <a:rect l="l" t="t" r="r" b="b"/>
              <a:pathLst>
                <a:path w="29616" h="29617" extrusionOk="0">
                  <a:moveTo>
                    <a:pt x="14807" y="0"/>
                  </a:moveTo>
                  <a:cubicBezTo>
                    <a:pt x="6631" y="0"/>
                    <a:pt x="0" y="6631"/>
                    <a:pt x="0" y="14809"/>
                  </a:cubicBezTo>
                  <a:cubicBezTo>
                    <a:pt x="0" y="22986"/>
                    <a:pt x="6630" y="29617"/>
                    <a:pt x="14807" y="29617"/>
                  </a:cubicBezTo>
                  <a:cubicBezTo>
                    <a:pt x="22986" y="29617"/>
                    <a:pt x="29615" y="22986"/>
                    <a:pt x="29615" y="14809"/>
                  </a:cubicBezTo>
                  <a:cubicBezTo>
                    <a:pt x="29615" y="6631"/>
                    <a:pt x="22985" y="0"/>
                    <a:pt x="148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5"/>
            <p:cNvSpPr/>
            <p:nvPr/>
          </p:nvSpPr>
          <p:spPr>
            <a:xfrm>
              <a:off x="1453850" y="1818800"/>
              <a:ext cx="573225" cy="573250"/>
            </a:xfrm>
            <a:custGeom>
              <a:avLst/>
              <a:gdLst/>
              <a:ahLst/>
              <a:cxnLst/>
              <a:rect l="l" t="t" r="r" b="b"/>
              <a:pathLst>
                <a:path w="22929" h="22930" extrusionOk="0">
                  <a:moveTo>
                    <a:pt x="11464" y="1"/>
                  </a:moveTo>
                  <a:cubicBezTo>
                    <a:pt x="8425" y="1"/>
                    <a:pt x="5508" y="1209"/>
                    <a:pt x="3358" y="3359"/>
                  </a:cubicBezTo>
                  <a:cubicBezTo>
                    <a:pt x="1208" y="5508"/>
                    <a:pt x="0" y="8425"/>
                    <a:pt x="0" y="11466"/>
                  </a:cubicBezTo>
                  <a:cubicBezTo>
                    <a:pt x="0" y="14506"/>
                    <a:pt x="1208" y="17422"/>
                    <a:pt x="3358" y="19572"/>
                  </a:cubicBezTo>
                  <a:cubicBezTo>
                    <a:pt x="5508" y="21723"/>
                    <a:pt x="8425" y="22929"/>
                    <a:pt x="11464" y="22929"/>
                  </a:cubicBezTo>
                  <a:cubicBezTo>
                    <a:pt x="14505" y="22929"/>
                    <a:pt x="17421" y="21723"/>
                    <a:pt x="19571" y="19572"/>
                  </a:cubicBezTo>
                  <a:cubicBezTo>
                    <a:pt x="21721" y="17422"/>
                    <a:pt x="22929" y="14506"/>
                    <a:pt x="22929" y="11466"/>
                  </a:cubicBezTo>
                  <a:cubicBezTo>
                    <a:pt x="22929" y="8425"/>
                    <a:pt x="21721" y="5508"/>
                    <a:pt x="19571" y="3359"/>
                  </a:cubicBezTo>
                  <a:cubicBezTo>
                    <a:pt x="17421" y="1209"/>
                    <a:pt x="14505" y="1"/>
                    <a:pt x="11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5"/>
            <p:cNvSpPr/>
            <p:nvPr/>
          </p:nvSpPr>
          <p:spPr>
            <a:xfrm>
              <a:off x="1543425" y="1908375"/>
              <a:ext cx="394100" cy="394100"/>
            </a:xfrm>
            <a:custGeom>
              <a:avLst/>
              <a:gdLst/>
              <a:ahLst/>
              <a:cxnLst/>
              <a:rect l="l" t="t" r="r" b="b"/>
              <a:pathLst>
                <a:path w="15764" h="15764" extrusionOk="0">
                  <a:moveTo>
                    <a:pt x="7881" y="0"/>
                  </a:moveTo>
                  <a:cubicBezTo>
                    <a:pt x="5792" y="0"/>
                    <a:pt x="3787" y="831"/>
                    <a:pt x="2309" y="2309"/>
                  </a:cubicBezTo>
                  <a:cubicBezTo>
                    <a:pt x="831" y="3787"/>
                    <a:pt x="0" y="5792"/>
                    <a:pt x="0" y="7883"/>
                  </a:cubicBezTo>
                  <a:cubicBezTo>
                    <a:pt x="0" y="9973"/>
                    <a:pt x="831" y="11977"/>
                    <a:pt x="2309" y="13456"/>
                  </a:cubicBezTo>
                  <a:cubicBezTo>
                    <a:pt x="3787" y="14934"/>
                    <a:pt x="5792" y="15764"/>
                    <a:pt x="7881" y="15764"/>
                  </a:cubicBezTo>
                  <a:cubicBezTo>
                    <a:pt x="9972" y="15764"/>
                    <a:pt x="11977" y="14934"/>
                    <a:pt x="13455" y="13456"/>
                  </a:cubicBezTo>
                  <a:cubicBezTo>
                    <a:pt x="14933" y="11977"/>
                    <a:pt x="15763" y="9973"/>
                    <a:pt x="15763" y="7883"/>
                  </a:cubicBezTo>
                  <a:cubicBezTo>
                    <a:pt x="15763" y="5792"/>
                    <a:pt x="14933" y="3787"/>
                    <a:pt x="13455" y="2309"/>
                  </a:cubicBezTo>
                  <a:cubicBezTo>
                    <a:pt x="11977" y="831"/>
                    <a:pt x="9972" y="0"/>
                    <a:pt x="7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5"/>
            <p:cNvSpPr/>
            <p:nvPr/>
          </p:nvSpPr>
          <p:spPr>
            <a:xfrm>
              <a:off x="1609100" y="1974050"/>
              <a:ext cx="262750" cy="262775"/>
            </a:xfrm>
            <a:custGeom>
              <a:avLst/>
              <a:gdLst/>
              <a:ahLst/>
              <a:cxnLst/>
              <a:rect l="l" t="t" r="r" b="b"/>
              <a:pathLst>
                <a:path w="10510" h="10511" extrusionOk="0">
                  <a:moveTo>
                    <a:pt x="5254" y="1"/>
                  </a:moveTo>
                  <a:cubicBezTo>
                    <a:pt x="2353" y="1"/>
                    <a:pt x="0" y="2353"/>
                    <a:pt x="0" y="5256"/>
                  </a:cubicBezTo>
                  <a:cubicBezTo>
                    <a:pt x="0" y="8157"/>
                    <a:pt x="2351" y="10511"/>
                    <a:pt x="5254" y="10511"/>
                  </a:cubicBezTo>
                  <a:cubicBezTo>
                    <a:pt x="8157" y="10511"/>
                    <a:pt x="10509" y="8157"/>
                    <a:pt x="10509" y="5256"/>
                  </a:cubicBezTo>
                  <a:cubicBezTo>
                    <a:pt x="10509" y="2353"/>
                    <a:pt x="8156" y="1"/>
                    <a:pt x="5254" y="1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5"/>
            <p:cNvSpPr/>
            <p:nvPr/>
          </p:nvSpPr>
          <p:spPr>
            <a:xfrm>
              <a:off x="1751625" y="1926300"/>
              <a:ext cx="196650" cy="179150"/>
            </a:xfrm>
            <a:custGeom>
              <a:avLst/>
              <a:gdLst/>
              <a:ahLst/>
              <a:cxnLst/>
              <a:rect l="l" t="t" r="r" b="b"/>
              <a:pathLst>
                <a:path w="7866" h="7166" extrusionOk="0">
                  <a:moveTo>
                    <a:pt x="3932" y="0"/>
                  </a:moveTo>
                  <a:cubicBezTo>
                    <a:pt x="3015" y="0"/>
                    <a:pt x="2098" y="350"/>
                    <a:pt x="1399" y="1049"/>
                  </a:cubicBezTo>
                  <a:cubicBezTo>
                    <a:pt x="0" y="2449"/>
                    <a:pt x="0" y="4717"/>
                    <a:pt x="1399" y="6116"/>
                  </a:cubicBezTo>
                  <a:cubicBezTo>
                    <a:pt x="2098" y="6816"/>
                    <a:pt x="3015" y="7166"/>
                    <a:pt x="3932" y="7166"/>
                  </a:cubicBezTo>
                  <a:cubicBezTo>
                    <a:pt x="4849" y="7166"/>
                    <a:pt x="5766" y="6816"/>
                    <a:pt x="6465" y="6116"/>
                  </a:cubicBezTo>
                  <a:cubicBezTo>
                    <a:pt x="7865" y="4717"/>
                    <a:pt x="7865" y="2449"/>
                    <a:pt x="6465" y="1049"/>
                  </a:cubicBezTo>
                  <a:cubicBezTo>
                    <a:pt x="5766" y="350"/>
                    <a:pt x="4849" y="0"/>
                    <a:pt x="3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" name="Google Shape;57;p15"/>
          <p:cNvGrpSpPr/>
          <p:nvPr/>
        </p:nvGrpSpPr>
        <p:grpSpPr>
          <a:xfrm>
            <a:off x="7077880" y="2983654"/>
            <a:ext cx="1758894" cy="1758954"/>
            <a:chOff x="1370275" y="1735225"/>
            <a:chExt cx="740400" cy="740425"/>
          </a:xfrm>
        </p:grpSpPr>
        <p:sp>
          <p:nvSpPr>
            <p:cNvPr id="58" name="Google Shape;58;p15"/>
            <p:cNvSpPr/>
            <p:nvPr/>
          </p:nvSpPr>
          <p:spPr>
            <a:xfrm>
              <a:off x="1370275" y="1735225"/>
              <a:ext cx="740400" cy="740425"/>
            </a:xfrm>
            <a:custGeom>
              <a:avLst/>
              <a:gdLst/>
              <a:ahLst/>
              <a:cxnLst/>
              <a:rect l="l" t="t" r="r" b="b"/>
              <a:pathLst>
                <a:path w="29616" h="29617" extrusionOk="0">
                  <a:moveTo>
                    <a:pt x="14807" y="0"/>
                  </a:moveTo>
                  <a:cubicBezTo>
                    <a:pt x="6631" y="0"/>
                    <a:pt x="0" y="6631"/>
                    <a:pt x="0" y="14809"/>
                  </a:cubicBezTo>
                  <a:cubicBezTo>
                    <a:pt x="0" y="22986"/>
                    <a:pt x="6630" y="29617"/>
                    <a:pt x="14807" y="29617"/>
                  </a:cubicBezTo>
                  <a:cubicBezTo>
                    <a:pt x="22986" y="29617"/>
                    <a:pt x="29615" y="22986"/>
                    <a:pt x="29615" y="14809"/>
                  </a:cubicBezTo>
                  <a:cubicBezTo>
                    <a:pt x="29615" y="6631"/>
                    <a:pt x="22985" y="0"/>
                    <a:pt x="148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5"/>
            <p:cNvSpPr/>
            <p:nvPr/>
          </p:nvSpPr>
          <p:spPr>
            <a:xfrm>
              <a:off x="1453850" y="1818800"/>
              <a:ext cx="573225" cy="573250"/>
            </a:xfrm>
            <a:custGeom>
              <a:avLst/>
              <a:gdLst/>
              <a:ahLst/>
              <a:cxnLst/>
              <a:rect l="l" t="t" r="r" b="b"/>
              <a:pathLst>
                <a:path w="22929" h="22930" extrusionOk="0">
                  <a:moveTo>
                    <a:pt x="11464" y="1"/>
                  </a:moveTo>
                  <a:cubicBezTo>
                    <a:pt x="8425" y="1"/>
                    <a:pt x="5508" y="1209"/>
                    <a:pt x="3358" y="3359"/>
                  </a:cubicBezTo>
                  <a:cubicBezTo>
                    <a:pt x="1208" y="5508"/>
                    <a:pt x="0" y="8425"/>
                    <a:pt x="0" y="11466"/>
                  </a:cubicBezTo>
                  <a:cubicBezTo>
                    <a:pt x="0" y="14506"/>
                    <a:pt x="1208" y="17422"/>
                    <a:pt x="3358" y="19572"/>
                  </a:cubicBezTo>
                  <a:cubicBezTo>
                    <a:pt x="5508" y="21723"/>
                    <a:pt x="8425" y="22929"/>
                    <a:pt x="11464" y="22929"/>
                  </a:cubicBezTo>
                  <a:cubicBezTo>
                    <a:pt x="14505" y="22929"/>
                    <a:pt x="17421" y="21723"/>
                    <a:pt x="19571" y="19572"/>
                  </a:cubicBezTo>
                  <a:cubicBezTo>
                    <a:pt x="21721" y="17422"/>
                    <a:pt x="22929" y="14506"/>
                    <a:pt x="22929" y="11466"/>
                  </a:cubicBezTo>
                  <a:cubicBezTo>
                    <a:pt x="22929" y="8425"/>
                    <a:pt x="21721" y="5508"/>
                    <a:pt x="19571" y="3359"/>
                  </a:cubicBezTo>
                  <a:cubicBezTo>
                    <a:pt x="17421" y="1209"/>
                    <a:pt x="14505" y="1"/>
                    <a:pt x="114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1543425" y="1908375"/>
              <a:ext cx="394100" cy="394100"/>
            </a:xfrm>
            <a:custGeom>
              <a:avLst/>
              <a:gdLst/>
              <a:ahLst/>
              <a:cxnLst/>
              <a:rect l="l" t="t" r="r" b="b"/>
              <a:pathLst>
                <a:path w="15764" h="15764" extrusionOk="0">
                  <a:moveTo>
                    <a:pt x="7881" y="0"/>
                  </a:moveTo>
                  <a:cubicBezTo>
                    <a:pt x="5792" y="0"/>
                    <a:pt x="3787" y="831"/>
                    <a:pt x="2309" y="2309"/>
                  </a:cubicBezTo>
                  <a:cubicBezTo>
                    <a:pt x="831" y="3787"/>
                    <a:pt x="0" y="5792"/>
                    <a:pt x="0" y="7883"/>
                  </a:cubicBezTo>
                  <a:cubicBezTo>
                    <a:pt x="0" y="9973"/>
                    <a:pt x="831" y="11977"/>
                    <a:pt x="2309" y="13456"/>
                  </a:cubicBezTo>
                  <a:cubicBezTo>
                    <a:pt x="3787" y="14934"/>
                    <a:pt x="5792" y="15764"/>
                    <a:pt x="7881" y="15764"/>
                  </a:cubicBezTo>
                  <a:cubicBezTo>
                    <a:pt x="9972" y="15764"/>
                    <a:pt x="11977" y="14934"/>
                    <a:pt x="13455" y="13456"/>
                  </a:cubicBezTo>
                  <a:cubicBezTo>
                    <a:pt x="14933" y="11977"/>
                    <a:pt x="15763" y="9973"/>
                    <a:pt x="15763" y="7883"/>
                  </a:cubicBezTo>
                  <a:cubicBezTo>
                    <a:pt x="15763" y="5792"/>
                    <a:pt x="14933" y="3787"/>
                    <a:pt x="13455" y="2309"/>
                  </a:cubicBezTo>
                  <a:cubicBezTo>
                    <a:pt x="11977" y="831"/>
                    <a:pt x="9972" y="0"/>
                    <a:pt x="78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5"/>
            <p:cNvSpPr/>
            <p:nvPr/>
          </p:nvSpPr>
          <p:spPr>
            <a:xfrm>
              <a:off x="1609100" y="1974050"/>
              <a:ext cx="262750" cy="262775"/>
            </a:xfrm>
            <a:custGeom>
              <a:avLst/>
              <a:gdLst/>
              <a:ahLst/>
              <a:cxnLst/>
              <a:rect l="l" t="t" r="r" b="b"/>
              <a:pathLst>
                <a:path w="10510" h="10511" extrusionOk="0">
                  <a:moveTo>
                    <a:pt x="5254" y="1"/>
                  </a:moveTo>
                  <a:cubicBezTo>
                    <a:pt x="2353" y="1"/>
                    <a:pt x="0" y="2353"/>
                    <a:pt x="0" y="5256"/>
                  </a:cubicBezTo>
                  <a:cubicBezTo>
                    <a:pt x="0" y="8157"/>
                    <a:pt x="2351" y="10511"/>
                    <a:pt x="5254" y="10511"/>
                  </a:cubicBezTo>
                  <a:cubicBezTo>
                    <a:pt x="8157" y="10511"/>
                    <a:pt x="10509" y="8157"/>
                    <a:pt x="10509" y="5256"/>
                  </a:cubicBezTo>
                  <a:cubicBezTo>
                    <a:pt x="10509" y="2353"/>
                    <a:pt x="8156" y="1"/>
                    <a:pt x="5254" y="1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1751625" y="1926300"/>
              <a:ext cx="196650" cy="179150"/>
            </a:xfrm>
            <a:custGeom>
              <a:avLst/>
              <a:gdLst/>
              <a:ahLst/>
              <a:cxnLst/>
              <a:rect l="l" t="t" r="r" b="b"/>
              <a:pathLst>
                <a:path w="7866" h="7166" extrusionOk="0">
                  <a:moveTo>
                    <a:pt x="3932" y="0"/>
                  </a:moveTo>
                  <a:cubicBezTo>
                    <a:pt x="3015" y="0"/>
                    <a:pt x="2098" y="350"/>
                    <a:pt x="1399" y="1049"/>
                  </a:cubicBezTo>
                  <a:cubicBezTo>
                    <a:pt x="0" y="2449"/>
                    <a:pt x="0" y="4717"/>
                    <a:pt x="1399" y="6116"/>
                  </a:cubicBezTo>
                  <a:cubicBezTo>
                    <a:pt x="2098" y="6816"/>
                    <a:pt x="3015" y="7166"/>
                    <a:pt x="3932" y="7166"/>
                  </a:cubicBezTo>
                  <a:cubicBezTo>
                    <a:pt x="4849" y="7166"/>
                    <a:pt x="5766" y="6816"/>
                    <a:pt x="6465" y="6116"/>
                  </a:cubicBezTo>
                  <a:cubicBezTo>
                    <a:pt x="7865" y="4717"/>
                    <a:pt x="7865" y="2449"/>
                    <a:pt x="6465" y="1049"/>
                  </a:cubicBezTo>
                  <a:cubicBezTo>
                    <a:pt x="5766" y="350"/>
                    <a:pt x="4849" y="0"/>
                    <a:pt x="3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" name="Google Shape;63;p15"/>
          <p:cNvSpPr/>
          <p:nvPr/>
        </p:nvSpPr>
        <p:spPr>
          <a:xfrm>
            <a:off x="1186350" y="0"/>
            <a:ext cx="67713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title" hasCustomPrompt="1"/>
          </p:nvPr>
        </p:nvSpPr>
        <p:spPr>
          <a:xfrm>
            <a:off x="1587813" y="668996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15"/>
          <p:cNvSpPr txBox="1">
            <a:spLocks noGrp="1"/>
          </p:cNvSpPr>
          <p:nvPr>
            <p:ph type="title" idx="2"/>
          </p:nvPr>
        </p:nvSpPr>
        <p:spPr>
          <a:xfrm>
            <a:off x="1587813" y="1398871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1587813" y="1804421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title" idx="3" hasCustomPrompt="1"/>
          </p:nvPr>
        </p:nvSpPr>
        <p:spPr>
          <a:xfrm>
            <a:off x="4698688" y="668996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8" name="Google Shape;68;p15"/>
          <p:cNvSpPr txBox="1">
            <a:spLocks noGrp="1"/>
          </p:cNvSpPr>
          <p:nvPr>
            <p:ph type="title" idx="4"/>
          </p:nvPr>
        </p:nvSpPr>
        <p:spPr>
          <a:xfrm>
            <a:off x="4698688" y="1398871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5"/>
          </p:nvPr>
        </p:nvSpPr>
        <p:spPr>
          <a:xfrm>
            <a:off x="4698688" y="1804421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title" idx="6" hasCustomPrompt="1"/>
          </p:nvPr>
        </p:nvSpPr>
        <p:spPr>
          <a:xfrm>
            <a:off x="1587813" y="2720121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 idx="7"/>
          </p:nvPr>
        </p:nvSpPr>
        <p:spPr>
          <a:xfrm>
            <a:off x="1587813" y="3449996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subTitle" idx="8"/>
          </p:nvPr>
        </p:nvSpPr>
        <p:spPr>
          <a:xfrm>
            <a:off x="1587813" y="3855546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title" idx="9" hasCustomPrompt="1"/>
          </p:nvPr>
        </p:nvSpPr>
        <p:spPr>
          <a:xfrm>
            <a:off x="4698688" y="2720121"/>
            <a:ext cx="285750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4" name="Google Shape;74;p15"/>
          <p:cNvSpPr txBox="1">
            <a:spLocks noGrp="1"/>
          </p:cNvSpPr>
          <p:nvPr>
            <p:ph type="title" idx="13"/>
          </p:nvPr>
        </p:nvSpPr>
        <p:spPr>
          <a:xfrm>
            <a:off x="4698688" y="3449996"/>
            <a:ext cx="2857500" cy="14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ubTitle" idx="14"/>
          </p:nvPr>
        </p:nvSpPr>
        <p:spPr>
          <a:xfrm>
            <a:off x="4698688" y="3855546"/>
            <a:ext cx="2857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1">
  <p:cSld name="MAIN_POINT_1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/>
          <p:nvPr/>
        </p:nvSpPr>
        <p:spPr>
          <a:xfrm>
            <a:off x="0" y="-14125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-3600" y="4267500"/>
            <a:ext cx="9151200" cy="8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4183725" y="155975"/>
            <a:ext cx="47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4183725" y="3019575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Barrio"/>
              <a:buNone/>
              <a:defRPr sz="2800">
                <a:solidFill>
                  <a:schemeClr val="dk2"/>
                </a:solidFill>
                <a:latin typeface="Barrio"/>
                <a:ea typeface="Barrio"/>
                <a:cs typeface="Barrio"/>
                <a:sym typeface="Barri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Work Sans"/>
              <a:buChar char="●"/>
              <a:defRPr sz="1800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Work Sans"/>
              <a:buChar char="■"/>
              <a:defRPr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9" r:id="rId7"/>
    <p:sldLayoutId id="2147483661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8"/>
          <p:cNvSpPr/>
          <p:nvPr/>
        </p:nvSpPr>
        <p:spPr>
          <a:xfrm>
            <a:off x="-96000" y="4363077"/>
            <a:ext cx="9327000" cy="7804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8"/>
          <p:cNvSpPr txBox="1">
            <a:spLocks noGrp="1"/>
          </p:cNvSpPr>
          <p:nvPr>
            <p:ph type="title"/>
          </p:nvPr>
        </p:nvSpPr>
        <p:spPr>
          <a:xfrm>
            <a:off x="4521001" y="857184"/>
            <a:ext cx="4294590" cy="196374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</a:rPr>
              <a:t>Geometría</a:t>
            </a:r>
            <a:br>
              <a:rPr lang="en" dirty="0">
                <a:solidFill>
                  <a:schemeClr val="lt1"/>
                </a:solidFill>
              </a:rPr>
            </a:br>
            <a:r>
              <a:rPr lang="en" sz="2800" dirty="0">
                <a:solidFill>
                  <a:schemeClr val="lt1"/>
                </a:solidFill>
              </a:rPr>
              <a:t>(continuación) </a:t>
            </a:r>
            <a:endParaRPr sz="2800" dirty="0">
              <a:solidFill>
                <a:schemeClr val="lt1"/>
              </a:solidFill>
            </a:endParaRPr>
          </a:p>
        </p:txBody>
      </p:sp>
      <p:grpSp>
        <p:nvGrpSpPr>
          <p:cNvPr id="329" name="Google Shape;329;p28"/>
          <p:cNvGrpSpPr/>
          <p:nvPr/>
        </p:nvGrpSpPr>
        <p:grpSpPr>
          <a:xfrm>
            <a:off x="813017" y="246504"/>
            <a:ext cx="3106923" cy="4650496"/>
            <a:chOff x="2028850" y="238125"/>
            <a:chExt cx="3499575" cy="5238225"/>
          </a:xfrm>
        </p:grpSpPr>
        <p:sp>
          <p:nvSpPr>
            <p:cNvPr id="330" name="Google Shape;330;p28"/>
            <p:cNvSpPr/>
            <p:nvPr/>
          </p:nvSpPr>
          <p:spPr>
            <a:xfrm>
              <a:off x="2462725" y="622300"/>
              <a:ext cx="1792475" cy="4406200"/>
            </a:xfrm>
            <a:custGeom>
              <a:avLst/>
              <a:gdLst/>
              <a:ahLst/>
              <a:cxnLst/>
              <a:rect l="l" t="t" r="r" b="b"/>
              <a:pathLst>
                <a:path w="71699" h="176248" extrusionOk="0">
                  <a:moveTo>
                    <a:pt x="0" y="1"/>
                  </a:moveTo>
                  <a:lnTo>
                    <a:pt x="3842" y="176248"/>
                  </a:lnTo>
                  <a:lnTo>
                    <a:pt x="71699" y="176248"/>
                  </a:lnTo>
                  <a:lnTo>
                    <a:pt x="7169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8"/>
            <p:cNvSpPr/>
            <p:nvPr/>
          </p:nvSpPr>
          <p:spPr>
            <a:xfrm>
              <a:off x="4791950" y="490225"/>
              <a:ext cx="736475" cy="4538275"/>
            </a:xfrm>
            <a:custGeom>
              <a:avLst/>
              <a:gdLst/>
              <a:ahLst/>
              <a:cxnLst/>
              <a:rect l="l" t="t" r="r" b="b"/>
              <a:pathLst>
                <a:path w="29459" h="181531" extrusionOk="0">
                  <a:moveTo>
                    <a:pt x="3171" y="1"/>
                  </a:moveTo>
                  <a:lnTo>
                    <a:pt x="0" y="181531"/>
                  </a:lnTo>
                  <a:lnTo>
                    <a:pt x="14196" y="181531"/>
                  </a:lnTo>
                  <a:lnTo>
                    <a:pt x="29458" y="3362"/>
                  </a:lnTo>
                  <a:lnTo>
                    <a:pt x="3171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8"/>
            <p:cNvSpPr/>
            <p:nvPr/>
          </p:nvSpPr>
          <p:spPr>
            <a:xfrm>
              <a:off x="2150575" y="286150"/>
              <a:ext cx="2521250" cy="4814350"/>
            </a:xfrm>
            <a:custGeom>
              <a:avLst/>
              <a:gdLst/>
              <a:ahLst/>
              <a:cxnLst/>
              <a:rect l="l" t="t" r="r" b="b"/>
              <a:pathLst>
                <a:path w="100850" h="192574" extrusionOk="0">
                  <a:moveTo>
                    <a:pt x="0" y="0"/>
                  </a:moveTo>
                  <a:lnTo>
                    <a:pt x="3331" y="189694"/>
                  </a:lnTo>
                  <a:lnTo>
                    <a:pt x="16856" y="189694"/>
                  </a:lnTo>
                  <a:lnTo>
                    <a:pt x="12486" y="15215"/>
                  </a:lnTo>
                  <a:lnTo>
                    <a:pt x="88363" y="15215"/>
                  </a:lnTo>
                  <a:lnTo>
                    <a:pt x="88363" y="192574"/>
                  </a:lnTo>
                  <a:lnTo>
                    <a:pt x="100849" y="192574"/>
                  </a:lnTo>
                  <a:lnTo>
                    <a:pt x="100849" y="15215"/>
                  </a:lnTo>
                  <a:lnTo>
                    <a:pt x="100849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8"/>
            <p:cNvSpPr/>
            <p:nvPr/>
          </p:nvSpPr>
          <p:spPr>
            <a:xfrm>
              <a:off x="2090550" y="286150"/>
              <a:ext cx="2488800" cy="4742350"/>
            </a:xfrm>
            <a:custGeom>
              <a:avLst/>
              <a:gdLst/>
              <a:ahLst/>
              <a:cxnLst/>
              <a:rect l="l" t="t" r="r" b="b"/>
              <a:pathLst>
                <a:path w="99552" h="189694" extrusionOk="0">
                  <a:moveTo>
                    <a:pt x="0" y="0"/>
                  </a:moveTo>
                  <a:lnTo>
                    <a:pt x="5732" y="189694"/>
                  </a:lnTo>
                  <a:lnTo>
                    <a:pt x="14910" y="189694"/>
                  </a:lnTo>
                  <a:lnTo>
                    <a:pt x="12028" y="10565"/>
                  </a:lnTo>
                  <a:lnTo>
                    <a:pt x="87524" y="10565"/>
                  </a:lnTo>
                  <a:lnTo>
                    <a:pt x="87524" y="189694"/>
                  </a:lnTo>
                  <a:lnTo>
                    <a:pt x="99552" y="189694"/>
                  </a:lnTo>
                  <a:lnTo>
                    <a:pt x="99552" y="10565"/>
                  </a:lnTo>
                  <a:lnTo>
                    <a:pt x="995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8"/>
            <p:cNvSpPr/>
            <p:nvPr/>
          </p:nvSpPr>
          <p:spPr>
            <a:xfrm>
              <a:off x="4142750" y="238125"/>
              <a:ext cx="664775" cy="5228575"/>
            </a:xfrm>
            <a:custGeom>
              <a:avLst/>
              <a:gdLst/>
              <a:ahLst/>
              <a:cxnLst/>
              <a:rect l="l" t="t" r="r" b="b"/>
              <a:pathLst>
                <a:path w="26591" h="209143" extrusionOk="0">
                  <a:moveTo>
                    <a:pt x="26590" y="0"/>
                  </a:moveTo>
                  <a:lnTo>
                    <a:pt x="3825" y="12486"/>
                  </a:lnTo>
                  <a:lnTo>
                    <a:pt x="1" y="191615"/>
                  </a:lnTo>
                  <a:lnTo>
                    <a:pt x="19941" y="209143"/>
                  </a:lnTo>
                  <a:lnTo>
                    <a:pt x="265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8"/>
            <p:cNvSpPr/>
            <p:nvPr/>
          </p:nvSpPr>
          <p:spPr>
            <a:xfrm>
              <a:off x="4250300" y="395050"/>
              <a:ext cx="430650" cy="2554875"/>
            </a:xfrm>
            <a:custGeom>
              <a:avLst/>
              <a:gdLst/>
              <a:ahLst/>
              <a:cxnLst/>
              <a:rect l="l" t="t" r="r" b="b"/>
              <a:pathLst>
                <a:path w="17226" h="102195" extrusionOk="0">
                  <a:moveTo>
                    <a:pt x="16732" y="892"/>
                  </a:moveTo>
                  <a:lnTo>
                    <a:pt x="15403" y="101550"/>
                  </a:lnTo>
                  <a:lnTo>
                    <a:pt x="494" y="97037"/>
                  </a:lnTo>
                  <a:lnTo>
                    <a:pt x="3896" y="9225"/>
                  </a:lnTo>
                  <a:lnTo>
                    <a:pt x="16732" y="892"/>
                  </a:lnTo>
                  <a:close/>
                  <a:moveTo>
                    <a:pt x="17225" y="0"/>
                  </a:moveTo>
                  <a:lnTo>
                    <a:pt x="3426" y="8957"/>
                  </a:lnTo>
                  <a:lnTo>
                    <a:pt x="8" y="97205"/>
                  </a:lnTo>
                  <a:lnTo>
                    <a:pt x="0" y="97390"/>
                  </a:lnTo>
                  <a:lnTo>
                    <a:pt x="15874" y="102195"/>
                  </a:lnTo>
                  <a:lnTo>
                    <a:pt x="17219" y="449"/>
                  </a:lnTo>
                  <a:lnTo>
                    <a:pt x="1722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8"/>
            <p:cNvSpPr/>
            <p:nvPr/>
          </p:nvSpPr>
          <p:spPr>
            <a:xfrm>
              <a:off x="4205400" y="2894825"/>
              <a:ext cx="442025" cy="2353200"/>
            </a:xfrm>
            <a:custGeom>
              <a:avLst/>
              <a:gdLst/>
              <a:ahLst/>
              <a:cxnLst/>
              <a:rect l="l" t="t" r="r" b="b"/>
              <a:pathLst>
                <a:path w="17681" h="94128" extrusionOk="0">
                  <a:moveTo>
                    <a:pt x="2277" y="688"/>
                  </a:moveTo>
                  <a:lnTo>
                    <a:pt x="17189" y="6272"/>
                  </a:lnTo>
                  <a:lnTo>
                    <a:pt x="14276" y="93212"/>
                  </a:lnTo>
                  <a:lnTo>
                    <a:pt x="486" y="83304"/>
                  </a:lnTo>
                  <a:lnTo>
                    <a:pt x="2277" y="688"/>
                  </a:lnTo>
                  <a:close/>
                  <a:moveTo>
                    <a:pt x="1810" y="1"/>
                  </a:moveTo>
                  <a:lnTo>
                    <a:pt x="4" y="83420"/>
                  </a:lnTo>
                  <a:lnTo>
                    <a:pt x="0" y="83547"/>
                  </a:lnTo>
                  <a:lnTo>
                    <a:pt x="14727" y="94127"/>
                  </a:lnTo>
                  <a:lnTo>
                    <a:pt x="17675" y="6115"/>
                  </a:lnTo>
                  <a:lnTo>
                    <a:pt x="17680" y="5943"/>
                  </a:lnTo>
                  <a:lnTo>
                    <a:pt x="1810" y="1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8"/>
            <p:cNvSpPr/>
            <p:nvPr/>
          </p:nvSpPr>
          <p:spPr>
            <a:xfrm>
              <a:off x="4775550" y="5028475"/>
              <a:ext cx="686975" cy="372175"/>
            </a:xfrm>
            <a:custGeom>
              <a:avLst/>
              <a:gdLst/>
              <a:ahLst/>
              <a:cxnLst/>
              <a:rect l="l" t="t" r="r" b="b"/>
              <a:pathLst>
                <a:path w="27479" h="14887" extrusionOk="0">
                  <a:moveTo>
                    <a:pt x="0" y="1"/>
                  </a:moveTo>
                  <a:lnTo>
                    <a:pt x="733" y="14887"/>
                  </a:lnTo>
                  <a:lnTo>
                    <a:pt x="27479" y="14887"/>
                  </a:lnTo>
                  <a:lnTo>
                    <a:pt x="14106" y="1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8"/>
            <p:cNvSpPr/>
            <p:nvPr/>
          </p:nvSpPr>
          <p:spPr>
            <a:xfrm>
              <a:off x="4641275" y="238125"/>
              <a:ext cx="301400" cy="5238225"/>
            </a:xfrm>
            <a:custGeom>
              <a:avLst/>
              <a:gdLst/>
              <a:ahLst/>
              <a:cxnLst/>
              <a:rect l="l" t="t" r="r" b="b"/>
              <a:pathLst>
                <a:path w="12056" h="209529" extrusionOk="0">
                  <a:moveTo>
                    <a:pt x="6649" y="0"/>
                  </a:moveTo>
                  <a:lnTo>
                    <a:pt x="0" y="209529"/>
                  </a:lnTo>
                  <a:lnTo>
                    <a:pt x="6027" y="209529"/>
                  </a:lnTo>
                  <a:lnTo>
                    <a:pt x="12055" y="0"/>
                  </a:lnTo>
                  <a:close/>
                </a:path>
              </a:pathLst>
            </a:custGeom>
            <a:solidFill>
              <a:srgbClr val="BF9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8"/>
            <p:cNvSpPr/>
            <p:nvPr/>
          </p:nvSpPr>
          <p:spPr>
            <a:xfrm>
              <a:off x="2217875" y="3055400"/>
              <a:ext cx="163775" cy="82500"/>
            </a:xfrm>
            <a:custGeom>
              <a:avLst/>
              <a:gdLst/>
              <a:ahLst/>
              <a:cxnLst/>
              <a:rect l="l" t="t" r="r" b="b"/>
              <a:pathLst>
                <a:path w="6551" h="3300" extrusionOk="0">
                  <a:moveTo>
                    <a:pt x="4365" y="0"/>
                  </a:moveTo>
                  <a:cubicBezTo>
                    <a:pt x="3237" y="0"/>
                    <a:pt x="1733" y="199"/>
                    <a:pt x="1" y="926"/>
                  </a:cubicBezTo>
                  <a:cubicBezTo>
                    <a:pt x="1" y="926"/>
                    <a:pt x="3767" y="1865"/>
                    <a:pt x="4156" y="3072"/>
                  </a:cubicBezTo>
                  <a:cubicBezTo>
                    <a:pt x="4207" y="3231"/>
                    <a:pt x="4286" y="3300"/>
                    <a:pt x="4385" y="3300"/>
                  </a:cubicBezTo>
                  <a:cubicBezTo>
                    <a:pt x="5038" y="3300"/>
                    <a:pt x="6551" y="293"/>
                    <a:pt x="6551" y="293"/>
                  </a:cubicBezTo>
                  <a:cubicBezTo>
                    <a:pt x="6551" y="293"/>
                    <a:pt x="5735" y="0"/>
                    <a:pt x="4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8"/>
            <p:cNvSpPr/>
            <p:nvPr/>
          </p:nvSpPr>
          <p:spPr>
            <a:xfrm>
              <a:off x="2142325" y="3220100"/>
              <a:ext cx="145600" cy="89125"/>
            </a:xfrm>
            <a:custGeom>
              <a:avLst/>
              <a:gdLst/>
              <a:ahLst/>
              <a:cxnLst/>
              <a:rect l="l" t="t" r="r" b="b"/>
              <a:pathLst>
                <a:path w="5824" h="3565" extrusionOk="0">
                  <a:moveTo>
                    <a:pt x="5824" y="0"/>
                  </a:moveTo>
                  <a:cubicBezTo>
                    <a:pt x="5824" y="0"/>
                    <a:pt x="2919" y="55"/>
                    <a:pt x="1" y="2902"/>
                  </a:cubicBezTo>
                  <a:cubicBezTo>
                    <a:pt x="1" y="2902"/>
                    <a:pt x="908" y="2794"/>
                    <a:pt x="1939" y="2794"/>
                  </a:cubicBezTo>
                  <a:cubicBezTo>
                    <a:pt x="3036" y="2794"/>
                    <a:pt x="4272" y="2916"/>
                    <a:pt x="4705" y="3422"/>
                  </a:cubicBezTo>
                  <a:cubicBezTo>
                    <a:pt x="4789" y="3520"/>
                    <a:pt x="4867" y="3564"/>
                    <a:pt x="4941" y="3564"/>
                  </a:cubicBezTo>
                  <a:cubicBezTo>
                    <a:pt x="5598" y="3564"/>
                    <a:pt x="5824" y="0"/>
                    <a:pt x="5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8"/>
            <p:cNvSpPr/>
            <p:nvPr/>
          </p:nvSpPr>
          <p:spPr>
            <a:xfrm>
              <a:off x="2149325" y="3304125"/>
              <a:ext cx="140325" cy="108350"/>
            </a:xfrm>
            <a:custGeom>
              <a:avLst/>
              <a:gdLst/>
              <a:ahLst/>
              <a:cxnLst/>
              <a:rect l="l" t="t" r="r" b="b"/>
              <a:pathLst>
                <a:path w="5613" h="4334" extrusionOk="0">
                  <a:moveTo>
                    <a:pt x="4722" y="1"/>
                  </a:moveTo>
                  <a:cubicBezTo>
                    <a:pt x="4722" y="1"/>
                    <a:pt x="1951" y="825"/>
                    <a:pt x="1" y="4333"/>
                  </a:cubicBezTo>
                  <a:cubicBezTo>
                    <a:pt x="1" y="4333"/>
                    <a:pt x="2308" y="3384"/>
                    <a:pt x="3783" y="3384"/>
                  </a:cubicBezTo>
                  <a:cubicBezTo>
                    <a:pt x="4144" y="3384"/>
                    <a:pt x="4454" y="3440"/>
                    <a:pt x="4670" y="3581"/>
                  </a:cubicBezTo>
                  <a:cubicBezTo>
                    <a:pt x="4754" y="3637"/>
                    <a:pt x="4826" y="3662"/>
                    <a:pt x="4887" y="3662"/>
                  </a:cubicBezTo>
                  <a:cubicBezTo>
                    <a:pt x="5612" y="3662"/>
                    <a:pt x="4722" y="1"/>
                    <a:pt x="47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8"/>
            <p:cNvSpPr/>
            <p:nvPr/>
          </p:nvSpPr>
          <p:spPr>
            <a:xfrm>
              <a:off x="2164100" y="3161850"/>
              <a:ext cx="141050" cy="64650"/>
            </a:xfrm>
            <a:custGeom>
              <a:avLst/>
              <a:gdLst/>
              <a:ahLst/>
              <a:cxnLst/>
              <a:rect l="l" t="t" r="r" b="b"/>
              <a:pathLst>
                <a:path w="5642" h="2586" extrusionOk="0">
                  <a:moveTo>
                    <a:pt x="2315" y="1"/>
                  </a:moveTo>
                  <a:cubicBezTo>
                    <a:pt x="1590" y="336"/>
                    <a:pt x="806" y="797"/>
                    <a:pt x="1" y="1434"/>
                  </a:cubicBezTo>
                  <a:cubicBezTo>
                    <a:pt x="1" y="1434"/>
                    <a:pt x="59" y="1433"/>
                    <a:pt x="164" y="1433"/>
                  </a:cubicBezTo>
                  <a:cubicBezTo>
                    <a:pt x="909" y="1433"/>
                    <a:pt x="3984" y="1490"/>
                    <a:pt x="4620" y="2419"/>
                  </a:cubicBezTo>
                  <a:cubicBezTo>
                    <a:pt x="4699" y="2534"/>
                    <a:pt x="4778" y="2586"/>
                    <a:pt x="4857" y="2586"/>
                  </a:cubicBezTo>
                  <a:cubicBezTo>
                    <a:pt x="5142" y="2586"/>
                    <a:pt x="5420" y="1915"/>
                    <a:pt x="5641" y="1165"/>
                  </a:cubicBezTo>
                  <a:cubicBezTo>
                    <a:pt x="4537" y="608"/>
                    <a:pt x="2276" y="570"/>
                    <a:pt x="1674" y="570"/>
                  </a:cubicBezTo>
                  <a:cubicBezTo>
                    <a:pt x="1577" y="570"/>
                    <a:pt x="1524" y="571"/>
                    <a:pt x="1524" y="571"/>
                  </a:cubicBezTo>
                  <a:cubicBezTo>
                    <a:pt x="1791" y="360"/>
                    <a:pt x="2054" y="175"/>
                    <a:pt x="2315" y="1"/>
                  </a:cubicBezTo>
                  <a:close/>
                </a:path>
              </a:pathLst>
            </a:custGeom>
            <a:solidFill>
              <a:srgbClr val="2B20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8"/>
            <p:cNvSpPr/>
            <p:nvPr/>
          </p:nvSpPr>
          <p:spPr>
            <a:xfrm>
              <a:off x="4039125" y="1320500"/>
              <a:ext cx="565750" cy="661725"/>
            </a:xfrm>
            <a:custGeom>
              <a:avLst/>
              <a:gdLst/>
              <a:ahLst/>
              <a:cxnLst/>
              <a:rect l="l" t="t" r="r" b="b"/>
              <a:pathLst>
                <a:path w="22630" h="26469" extrusionOk="0">
                  <a:moveTo>
                    <a:pt x="16972" y="1"/>
                  </a:moveTo>
                  <a:cubicBezTo>
                    <a:pt x="12964" y="1"/>
                    <a:pt x="9772" y="4361"/>
                    <a:pt x="9411" y="8211"/>
                  </a:cubicBezTo>
                  <a:cubicBezTo>
                    <a:pt x="8914" y="13507"/>
                    <a:pt x="833" y="13974"/>
                    <a:pt x="833" y="13974"/>
                  </a:cubicBezTo>
                  <a:cubicBezTo>
                    <a:pt x="833" y="13974"/>
                    <a:pt x="0" y="24779"/>
                    <a:pt x="7978" y="26379"/>
                  </a:cubicBezTo>
                  <a:cubicBezTo>
                    <a:pt x="8277" y="26439"/>
                    <a:pt x="8591" y="26469"/>
                    <a:pt x="8916" y="26469"/>
                  </a:cubicBezTo>
                  <a:cubicBezTo>
                    <a:pt x="13272" y="26469"/>
                    <a:pt x="19613" y="21137"/>
                    <a:pt x="18038" y="11594"/>
                  </a:cubicBezTo>
                  <a:cubicBezTo>
                    <a:pt x="16887" y="4623"/>
                    <a:pt x="19422" y="3507"/>
                    <a:pt x="21164" y="3507"/>
                  </a:cubicBezTo>
                  <a:cubicBezTo>
                    <a:pt x="21985" y="3507"/>
                    <a:pt x="22630" y="3755"/>
                    <a:pt x="22630" y="3755"/>
                  </a:cubicBezTo>
                  <a:cubicBezTo>
                    <a:pt x="22630" y="3755"/>
                    <a:pt x="22049" y="1241"/>
                    <a:pt x="18571" y="232"/>
                  </a:cubicBezTo>
                  <a:cubicBezTo>
                    <a:pt x="18027" y="74"/>
                    <a:pt x="17493" y="1"/>
                    <a:pt x="169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8"/>
            <p:cNvSpPr/>
            <p:nvPr/>
          </p:nvSpPr>
          <p:spPr>
            <a:xfrm>
              <a:off x="2028850" y="1570800"/>
              <a:ext cx="1722875" cy="1819550"/>
            </a:xfrm>
            <a:custGeom>
              <a:avLst/>
              <a:gdLst/>
              <a:ahLst/>
              <a:cxnLst/>
              <a:rect l="l" t="t" r="r" b="b"/>
              <a:pathLst>
                <a:path w="68915" h="72782" extrusionOk="0">
                  <a:moveTo>
                    <a:pt x="34498" y="1"/>
                  </a:moveTo>
                  <a:cubicBezTo>
                    <a:pt x="33003" y="1"/>
                    <a:pt x="31651" y="392"/>
                    <a:pt x="30500" y="1271"/>
                  </a:cubicBezTo>
                  <a:cubicBezTo>
                    <a:pt x="0" y="24558"/>
                    <a:pt x="18639" y="67685"/>
                    <a:pt x="18639" y="67685"/>
                  </a:cubicBezTo>
                  <a:lnTo>
                    <a:pt x="53293" y="72781"/>
                  </a:lnTo>
                  <a:lnTo>
                    <a:pt x="68914" y="26652"/>
                  </a:lnTo>
                  <a:cubicBezTo>
                    <a:pt x="68914" y="26652"/>
                    <a:pt x="46827" y="1"/>
                    <a:pt x="3449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8"/>
            <p:cNvSpPr/>
            <p:nvPr/>
          </p:nvSpPr>
          <p:spPr>
            <a:xfrm>
              <a:off x="2484275" y="2844600"/>
              <a:ext cx="1061700" cy="545750"/>
            </a:xfrm>
            <a:custGeom>
              <a:avLst/>
              <a:gdLst/>
              <a:ahLst/>
              <a:cxnLst/>
              <a:rect l="l" t="t" r="r" b="b"/>
              <a:pathLst>
                <a:path w="42468" h="21830" extrusionOk="0">
                  <a:moveTo>
                    <a:pt x="42468" y="0"/>
                  </a:moveTo>
                  <a:cubicBezTo>
                    <a:pt x="40504" y="607"/>
                    <a:pt x="38544" y="1180"/>
                    <a:pt x="36576" y="1740"/>
                  </a:cubicBezTo>
                  <a:cubicBezTo>
                    <a:pt x="34429" y="2521"/>
                    <a:pt x="32337" y="3396"/>
                    <a:pt x="30205" y="4197"/>
                  </a:cubicBezTo>
                  <a:cubicBezTo>
                    <a:pt x="30146" y="4219"/>
                    <a:pt x="30087" y="4241"/>
                    <a:pt x="30028" y="4262"/>
                  </a:cubicBezTo>
                  <a:cubicBezTo>
                    <a:pt x="28137" y="4968"/>
                    <a:pt x="26214" y="5612"/>
                    <a:pt x="24190" y="6070"/>
                  </a:cubicBezTo>
                  <a:cubicBezTo>
                    <a:pt x="21934" y="6579"/>
                    <a:pt x="19416" y="7001"/>
                    <a:pt x="17009" y="7001"/>
                  </a:cubicBezTo>
                  <a:cubicBezTo>
                    <a:pt x="16100" y="7001"/>
                    <a:pt x="15207" y="6940"/>
                    <a:pt x="14350" y="6802"/>
                  </a:cubicBezTo>
                  <a:cubicBezTo>
                    <a:pt x="12112" y="6441"/>
                    <a:pt x="10413" y="6093"/>
                    <a:pt x="8837" y="5640"/>
                  </a:cubicBezTo>
                  <a:cubicBezTo>
                    <a:pt x="7519" y="5405"/>
                    <a:pt x="6193" y="5127"/>
                    <a:pt x="4864" y="4804"/>
                  </a:cubicBezTo>
                  <a:cubicBezTo>
                    <a:pt x="3078" y="4371"/>
                    <a:pt x="1454" y="3644"/>
                    <a:pt x="1" y="2703"/>
                  </a:cubicBezTo>
                  <a:lnTo>
                    <a:pt x="1" y="2703"/>
                  </a:lnTo>
                  <a:cubicBezTo>
                    <a:pt x="89" y="10849"/>
                    <a:pt x="422" y="16734"/>
                    <a:pt x="422" y="16734"/>
                  </a:cubicBezTo>
                  <a:lnTo>
                    <a:pt x="35076" y="21829"/>
                  </a:lnTo>
                  <a:lnTo>
                    <a:pt x="42468" y="0"/>
                  </a:ln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8"/>
            <p:cNvSpPr/>
            <p:nvPr/>
          </p:nvSpPr>
          <p:spPr>
            <a:xfrm rot="-1283699">
              <a:off x="2352972" y="3501796"/>
              <a:ext cx="1451519" cy="710209"/>
            </a:xfrm>
            <a:custGeom>
              <a:avLst/>
              <a:gdLst/>
              <a:ahLst/>
              <a:cxnLst/>
              <a:rect l="l" t="t" r="r" b="b"/>
              <a:pathLst>
                <a:path w="58060" h="28408" extrusionOk="0">
                  <a:moveTo>
                    <a:pt x="11726" y="0"/>
                  </a:moveTo>
                  <a:lnTo>
                    <a:pt x="11726" y="0"/>
                  </a:lnTo>
                  <a:cubicBezTo>
                    <a:pt x="11726" y="1"/>
                    <a:pt x="1" y="26763"/>
                    <a:pt x="15881" y="27390"/>
                  </a:cubicBezTo>
                  <a:cubicBezTo>
                    <a:pt x="18292" y="27485"/>
                    <a:pt x="20402" y="27525"/>
                    <a:pt x="22249" y="27525"/>
                  </a:cubicBezTo>
                  <a:cubicBezTo>
                    <a:pt x="32566" y="27525"/>
                    <a:pt x="34634" y="26265"/>
                    <a:pt x="34635" y="26264"/>
                  </a:cubicBezTo>
                  <a:lnTo>
                    <a:pt x="34635" y="26264"/>
                  </a:lnTo>
                  <a:lnTo>
                    <a:pt x="31501" y="28322"/>
                  </a:lnTo>
                  <a:lnTo>
                    <a:pt x="32706" y="28394"/>
                  </a:lnTo>
                  <a:cubicBezTo>
                    <a:pt x="32854" y="28403"/>
                    <a:pt x="33002" y="28407"/>
                    <a:pt x="33149" y="28407"/>
                  </a:cubicBezTo>
                  <a:cubicBezTo>
                    <a:pt x="38962" y="28407"/>
                    <a:pt x="44707" y="21735"/>
                    <a:pt x="44708" y="21734"/>
                  </a:cubicBezTo>
                  <a:lnTo>
                    <a:pt x="44708" y="21734"/>
                  </a:lnTo>
                  <a:lnTo>
                    <a:pt x="41720" y="25637"/>
                  </a:lnTo>
                  <a:cubicBezTo>
                    <a:pt x="54074" y="23399"/>
                    <a:pt x="58059" y="10664"/>
                    <a:pt x="58059" y="10664"/>
                  </a:cubicBezTo>
                  <a:lnTo>
                    <a:pt x="1172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672175" y="926075"/>
              <a:ext cx="517775" cy="702800"/>
            </a:xfrm>
            <a:custGeom>
              <a:avLst/>
              <a:gdLst/>
              <a:ahLst/>
              <a:cxnLst/>
              <a:rect l="l" t="t" r="r" b="b"/>
              <a:pathLst>
                <a:path w="20711" h="28112" extrusionOk="0">
                  <a:moveTo>
                    <a:pt x="9890" y="0"/>
                  </a:moveTo>
                  <a:cubicBezTo>
                    <a:pt x="7047" y="0"/>
                    <a:pt x="5711" y="1610"/>
                    <a:pt x="5711" y="1610"/>
                  </a:cubicBezTo>
                  <a:cubicBezTo>
                    <a:pt x="5711" y="1610"/>
                    <a:pt x="12506" y="1974"/>
                    <a:pt x="6253" y="10523"/>
                  </a:cubicBezTo>
                  <a:cubicBezTo>
                    <a:pt x="0" y="19071"/>
                    <a:pt x="4250" y="26937"/>
                    <a:pt x="8538" y="27899"/>
                  </a:cubicBezTo>
                  <a:cubicBezTo>
                    <a:pt x="9186" y="28045"/>
                    <a:pt x="9809" y="28111"/>
                    <a:pt x="10406" y="28111"/>
                  </a:cubicBezTo>
                  <a:cubicBezTo>
                    <a:pt x="17147" y="28111"/>
                    <a:pt x="20711" y="19620"/>
                    <a:pt x="20711" y="19620"/>
                  </a:cubicBezTo>
                  <a:cubicBezTo>
                    <a:pt x="20711" y="19620"/>
                    <a:pt x="13619" y="15933"/>
                    <a:pt x="15611" y="10964"/>
                  </a:cubicBezTo>
                  <a:cubicBezTo>
                    <a:pt x="17246" y="6884"/>
                    <a:pt x="15912" y="756"/>
                    <a:pt x="11003" y="79"/>
                  </a:cubicBezTo>
                  <a:cubicBezTo>
                    <a:pt x="10609" y="25"/>
                    <a:pt x="10238" y="0"/>
                    <a:pt x="98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203675" y="1204575"/>
              <a:ext cx="2130350" cy="2746800"/>
            </a:xfrm>
            <a:custGeom>
              <a:avLst/>
              <a:gdLst/>
              <a:ahLst/>
              <a:cxnLst/>
              <a:rect l="l" t="t" r="r" b="b"/>
              <a:pathLst>
                <a:path w="85214" h="109872" extrusionOk="0">
                  <a:moveTo>
                    <a:pt x="52549" y="1"/>
                  </a:moveTo>
                  <a:lnTo>
                    <a:pt x="52549" y="1"/>
                  </a:lnTo>
                  <a:cubicBezTo>
                    <a:pt x="56809" y="1610"/>
                    <a:pt x="57946" y="6706"/>
                    <a:pt x="57946" y="6706"/>
                  </a:cubicBezTo>
                  <a:cubicBezTo>
                    <a:pt x="55228" y="2473"/>
                    <a:pt x="51147" y="1368"/>
                    <a:pt x="47628" y="1368"/>
                  </a:cubicBezTo>
                  <a:cubicBezTo>
                    <a:pt x="43789" y="1368"/>
                    <a:pt x="40619" y="2683"/>
                    <a:pt x="40619" y="2683"/>
                  </a:cubicBezTo>
                  <a:cubicBezTo>
                    <a:pt x="40727" y="2673"/>
                    <a:pt x="40838" y="2669"/>
                    <a:pt x="40952" y="2669"/>
                  </a:cubicBezTo>
                  <a:cubicBezTo>
                    <a:pt x="44129" y="2669"/>
                    <a:pt x="49424" y="6169"/>
                    <a:pt x="49424" y="6169"/>
                  </a:cubicBezTo>
                  <a:cubicBezTo>
                    <a:pt x="25280" y="8045"/>
                    <a:pt x="14588" y="21372"/>
                    <a:pt x="14588" y="21372"/>
                  </a:cubicBezTo>
                  <a:lnTo>
                    <a:pt x="20830" y="20171"/>
                  </a:lnTo>
                  <a:lnTo>
                    <a:pt x="11648" y="25942"/>
                  </a:lnTo>
                  <a:lnTo>
                    <a:pt x="14828" y="28531"/>
                  </a:lnTo>
                  <a:lnTo>
                    <a:pt x="52264" y="44519"/>
                  </a:lnTo>
                  <a:cubicBezTo>
                    <a:pt x="56525" y="54174"/>
                    <a:pt x="49707" y="75362"/>
                    <a:pt x="45343" y="81530"/>
                  </a:cubicBezTo>
                  <a:cubicBezTo>
                    <a:pt x="43896" y="83574"/>
                    <a:pt x="40613" y="84411"/>
                    <a:pt x="36672" y="84411"/>
                  </a:cubicBezTo>
                  <a:cubicBezTo>
                    <a:pt x="28721" y="84411"/>
                    <a:pt x="18095" y="81005"/>
                    <a:pt x="14486" y="77239"/>
                  </a:cubicBezTo>
                  <a:cubicBezTo>
                    <a:pt x="12358" y="75018"/>
                    <a:pt x="10450" y="73964"/>
                    <a:pt x="8763" y="73964"/>
                  </a:cubicBezTo>
                  <a:cubicBezTo>
                    <a:pt x="6173" y="73964"/>
                    <a:pt x="4105" y="76446"/>
                    <a:pt x="2557" y="80994"/>
                  </a:cubicBezTo>
                  <a:cubicBezTo>
                    <a:pt x="1" y="88503"/>
                    <a:pt x="4545" y="89576"/>
                    <a:pt x="4545" y="89576"/>
                  </a:cubicBezTo>
                  <a:cubicBezTo>
                    <a:pt x="5203" y="107794"/>
                    <a:pt x="20755" y="109872"/>
                    <a:pt x="27815" y="109872"/>
                  </a:cubicBezTo>
                  <a:cubicBezTo>
                    <a:pt x="29900" y="109872"/>
                    <a:pt x="31245" y="109690"/>
                    <a:pt x="31245" y="109690"/>
                  </a:cubicBezTo>
                  <a:lnTo>
                    <a:pt x="27719" y="106361"/>
                  </a:lnTo>
                  <a:lnTo>
                    <a:pt x="27719" y="106361"/>
                  </a:lnTo>
                  <a:cubicBezTo>
                    <a:pt x="31984" y="109690"/>
                    <a:pt x="40618" y="109690"/>
                    <a:pt x="40618" y="109690"/>
                  </a:cubicBezTo>
                  <a:lnTo>
                    <a:pt x="35680" y="106581"/>
                  </a:lnTo>
                  <a:lnTo>
                    <a:pt x="35680" y="106581"/>
                  </a:lnTo>
                  <a:cubicBezTo>
                    <a:pt x="38096" y="107686"/>
                    <a:pt x="41152" y="107902"/>
                    <a:pt x="43173" y="107902"/>
                  </a:cubicBezTo>
                  <a:cubicBezTo>
                    <a:pt x="44472" y="107902"/>
                    <a:pt x="45344" y="107813"/>
                    <a:pt x="45344" y="107813"/>
                  </a:cubicBezTo>
                  <a:lnTo>
                    <a:pt x="41186" y="104058"/>
                  </a:lnTo>
                  <a:lnTo>
                    <a:pt x="41186" y="104058"/>
                  </a:lnTo>
                  <a:cubicBezTo>
                    <a:pt x="44557" y="106029"/>
                    <a:pt x="47112" y="106457"/>
                    <a:pt x="48696" y="106457"/>
                  </a:cubicBezTo>
                  <a:cubicBezTo>
                    <a:pt x="49915" y="106457"/>
                    <a:pt x="50560" y="106203"/>
                    <a:pt x="50560" y="106203"/>
                  </a:cubicBezTo>
                  <a:lnTo>
                    <a:pt x="53401" y="102450"/>
                  </a:lnTo>
                  <a:lnTo>
                    <a:pt x="53116" y="106204"/>
                  </a:lnTo>
                  <a:cubicBezTo>
                    <a:pt x="56241" y="103790"/>
                    <a:pt x="56525" y="96012"/>
                    <a:pt x="56525" y="96012"/>
                  </a:cubicBezTo>
                  <a:lnTo>
                    <a:pt x="57945" y="100572"/>
                  </a:lnTo>
                  <a:cubicBezTo>
                    <a:pt x="65046" y="94672"/>
                    <a:pt x="69591" y="75093"/>
                    <a:pt x="69591" y="75093"/>
                  </a:cubicBezTo>
                  <a:lnTo>
                    <a:pt x="71863" y="75093"/>
                  </a:lnTo>
                  <a:lnTo>
                    <a:pt x="70637" y="68657"/>
                  </a:lnTo>
                  <a:lnTo>
                    <a:pt x="73851" y="72947"/>
                  </a:lnTo>
                  <a:lnTo>
                    <a:pt x="75555" y="64365"/>
                  </a:lnTo>
                  <a:lnTo>
                    <a:pt x="76408" y="67048"/>
                  </a:lnTo>
                  <a:cubicBezTo>
                    <a:pt x="82941" y="56053"/>
                    <a:pt x="79816" y="39425"/>
                    <a:pt x="79816" y="39424"/>
                  </a:cubicBezTo>
                  <a:lnTo>
                    <a:pt x="79816" y="39424"/>
                  </a:lnTo>
                  <a:lnTo>
                    <a:pt x="81521" y="41838"/>
                  </a:lnTo>
                  <a:cubicBezTo>
                    <a:pt x="85214" y="21187"/>
                    <a:pt x="67319" y="13409"/>
                    <a:pt x="67319" y="13409"/>
                  </a:cubicBezTo>
                  <a:cubicBezTo>
                    <a:pt x="67887" y="13103"/>
                    <a:pt x="68571" y="12993"/>
                    <a:pt x="69258" y="12993"/>
                  </a:cubicBezTo>
                  <a:cubicBezTo>
                    <a:pt x="70977" y="12993"/>
                    <a:pt x="72716" y="13678"/>
                    <a:pt x="72716" y="13678"/>
                  </a:cubicBezTo>
                  <a:cubicBezTo>
                    <a:pt x="71012" y="10460"/>
                    <a:pt x="64194" y="10192"/>
                    <a:pt x="64194" y="10192"/>
                  </a:cubicBezTo>
                  <a:cubicBezTo>
                    <a:pt x="63910" y="2950"/>
                    <a:pt x="52550" y="1"/>
                    <a:pt x="525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321800" y="1539800"/>
              <a:ext cx="1963825" cy="2411575"/>
            </a:xfrm>
            <a:custGeom>
              <a:avLst/>
              <a:gdLst/>
              <a:ahLst/>
              <a:cxnLst/>
              <a:rect l="l" t="t" r="r" b="b"/>
              <a:pathLst>
                <a:path w="78553" h="96463" extrusionOk="0">
                  <a:moveTo>
                    <a:pt x="62593" y="0"/>
                  </a:moveTo>
                  <a:cubicBezTo>
                    <a:pt x="71115" y="8046"/>
                    <a:pt x="72100" y="13099"/>
                    <a:pt x="71470" y="16628"/>
                  </a:cubicBezTo>
                  <a:lnTo>
                    <a:pt x="69765" y="14215"/>
                  </a:lnTo>
                  <a:lnTo>
                    <a:pt x="69765" y="14215"/>
                  </a:lnTo>
                  <a:cubicBezTo>
                    <a:pt x="69765" y="14215"/>
                    <a:pt x="72889" y="30842"/>
                    <a:pt x="66356" y="41838"/>
                  </a:cubicBezTo>
                  <a:lnTo>
                    <a:pt x="65505" y="39157"/>
                  </a:lnTo>
                  <a:lnTo>
                    <a:pt x="63800" y="47739"/>
                  </a:lnTo>
                  <a:lnTo>
                    <a:pt x="60586" y="43447"/>
                  </a:lnTo>
                  <a:lnTo>
                    <a:pt x="61812" y="49883"/>
                  </a:lnTo>
                  <a:lnTo>
                    <a:pt x="59540" y="49883"/>
                  </a:lnTo>
                  <a:cubicBezTo>
                    <a:pt x="59540" y="49883"/>
                    <a:pt x="54995" y="69462"/>
                    <a:pt x="47894" y="75362"/>
                  </a:cubicBezTo>
                  <a:lnTo>
                    <a:pt x="46474" y="70803"/>
                  </a:lnTo>
                  <a:cubicBezTo>
                    <a:pt x="46474" y="70803"/>
                    <a:pt x="46189" y="78580"/>
                    <a:pt x="43065" y="80994"/>
                  </a:cubicBezTo>
                  <a:lnTo>
                    <a:pt x="43350" y="77240"/>
                  </a:lnTo>
                  <a:lnTo>
                    <a:pt x="40509" y="80994"/>
                  </a:lnTo>
                  <a:cubicBezTo>
                    <a:pt x="40509" y="80994"/>
                    <a:pt x="39865" y="81248"/>
                    <a:pt x="38646" y="81248"/>
                  </a:cubicBezTo>
                  <a:cubicBezTo>
                    <a:pt x="37062" y="81248"/>
                    <a:pt x="34507" y="80820"/>
                    <a:pt x="31136" y="78849"/>
                  </a:cubicBezTo>
                  <a:lnTo>
                    <a:pt x="31136" y="78849"/>
                  </a:lnTo>
                  <a:lnTo>
                    <a:pt x="35292" y="82604"/>
                  </a:lnTo>
                  <a:cubicBezTo>
                    <a:pt x="35292" y="82604"/>
                    <a:pt x="34424" y="82693"/>
                    <a:pt x="33129" y="82693"/>
                  </a:cubicBezTo>
                  <a:cubicBezTo>
                    <a:pt x="31104" y="82693"/>
                    <a:pt x="28035" y="82476"/>
                    <a:pt x="25613" y="81363"/>
                  </a:cubicBezTo>
                  <a:lnTo>
                    <a:pt x="25613" y="81363"/>
                  </a:lnTo>
                  <a:lnTo>
                    <a:pt x="30567" y="84481"/>
                  </a:lnTo>
                  <a:cubicBezTo>
                    <a:pt x="30567" y="84481"/>
                    <a:pt x="21882" y="84478"/>
                    <a:pt x="17631" y="81117"/>
                  </a:cubicBezTo>
                  <a:lnTo>
                    <a:pt x="17631" y="81117"/>
                  </a:lnTo>
                  <a:lnTo>
                    <a:pt x="21194" y="84481"/>
                  </a:lnTo>
                  <a:cubicBezTo>
                    <a:pt x="21194" y="84481"/>
                    <a:pt x="19849" y="84662"/>
                    <a:pt x="17764" y="84662"/>
                  </a:cubicBezTo>
                  <a:cubicBezTo>
                    <a:pt x="13273" y="84662"/>
                    <a:pt x="5343" y="83821"/>
                    <a:pt x="0" y="78517"/>
                  </a:cubicBezTo>
                  <a:lnTo>
                    <a:pt x="0" y="78517"/>
                  </a:lnTo>
                  <a:cubicBezTo>
                    <a:pt x="1858" y="94568"/>
                    <a:pt x="16354" y="96462"/>
                    <a:pt x="23095" y="96462"/>
                  </a:cubicBezTo>
                  <a:cubicBezTo>
                    <a:pt x="25178" y="96462"/>
                    <a:pt x="26521" y="96281"/>
                    <a:pt x="26521" y="96281"/>
                  </a:cubicBezTo>
                  <a:lnTo>
                    <a:pt x="22958" y="92917"/>
                  </a:lnTo>
                  <a:lnTo>
                    <a:pt x="22958" y="92917"/>
                  </a:lnTo>
                  <a:cubicBezTo>
                    <a:pt x="27209" y="96278"/>
                    <a:pt x="35894" y="96281"/>
                    <a:pt x="35894" y="96281"/>
                  </a:cubicBezTo>
                  <a:lnTo>
                    <a:pt x="30940" y="93163"/>
                  </a:lnTo>
                  <a:lnTo>
                    <a:pt x="30940" y="93163"/>
                  </a:lnTo>
                  <a:cubicBezTo>
                    <a:pt x="33362" y="94276"/>
                    <a:pt x="36431" y="94493"/>
                    <a:pt x="38456" y="94493"/>
                  </a:cubicBezTo>
                  <a:cubicBezTo>
                    <a:pt x="39751" y="94493"/>
                    <a:pt x="40619" y="94404"/>
                    <a:pt x="40619" y="94404"/>
                  </a:cubicBezTo>
                  <a:lnTo>
                    <a:pt x="36462" y="90649"/>
                  </a:lnTo>
                  <a:lnTo>
                    <a:pt x="36462" y="90649"/>
                  </a:lnTo>
                  <a:cubicBezTo>
                    <a:pt x="39834" y="92620"/>
                    <a:pt x="42389" y="93049"/>
                    <a:pt x="43974" y="93049"/>
                  </a:cubicBezTo>
                  <a:cubicBezTo>
                    <a:pt x="45192" y="93049"/>
                    <a:pt x="45836" y="92795"/>
                    <a:pt x="45836" y="92795"/>
                  </a:cubicBezTo>
                  <a:lnTo>
                    <a:pt x="48676" y="89041"/>
                  </a:lnTo>
                  <a:lnTo>
                    <a:pt x="48391" y="92795"/>
                  </a:lnTo>
                  <a:cubicBezTo>
                    <a:pt x="51516" y="90381"/>
                    <a:pt x="51800" y="82603"/>
                    <a:pt x="51800" y="82603"/>
                  </a:cubicBezTo>
                  <a:lnTo>
                    <a:pt x="53220" y="87163"/>
                  </a:lnTo>
                  <a:cubicBezTo>
                    <a:pt x="60321" y="81263"/>
                    <a:pt x="64866" y="61684"/>
                    <a:pt x="64866" y="61684"/>
                  </a:cubicBezTo>
                  <a:lnTo>
                    <a:pt x="67138" y="61684"/>
                  </a:lnTo>
                  <a:lnTo>
                    <a:pt x="65912" y="55248"/>
                  </a:lnTo>
                  <a:lnTo>
                    <a:pt x="69126" y="59538"/>
                  </a:lnTo>
                  <a:lnTo>
                    <a:pt x="70830" y="50956"/>
                  </a:lnTo>
                  <a:lnTo>
                    <a:pt x="71683" y="53639"/>
                  </a:lnTo>
                  <a:cubicBezTo>
                    <a:pt x="78216" y="42644"/>
                    <a:pt x="75091" y="26016"/>
                    <a:pt x="75091" y="26015"/>
                  </a:cubicBezTo>
                  <a:lnTo>
                    <a:pt x="75091" y="26015"/>
                  </a:lnTo>
                  <a:lnTo>
                    <a:pt x="76796" y="28429"/>
                  </a:lnTo>
                  <a:cubicBezTo>
                    <a:pt x="78552" y="18604"/>
                    <a:pt x="75659" y="6457"/>
                    <a:pt x="62593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78275" y="1625250"/>
              <a:ext cx="614225" cy="455750"/>
            </a:xfrm>
            <a:custGeom>
              <a:avLst/>
              <a:gdLst/>
              <a:ahLst/>
              <a:cxnLst/>
              <a:rect l="l" t="t" r="r" b="b"/>
              <a:pathLst>
                <a:path w="24569" h="18230" extrusionOk="0">
                  <a:moveTo>
                    <a:pt x="12661" y="1"/>
                  </a:moveTo>
                  <a:cubicBezTo>
                    <a:pt x="7421" y="1"/>
                    <a:pt x="4261" y="5030"/>
                    <a:pt x="4261" y="5030"/>
                  </a:cubicBezTo>
                  <a:cubicBezTo>
                    <a:pt x="0" y="11332"/>
                    <a:pt x="4828" y="17099"/>
                    <a:pt x="11503" y="18172"/>
                  </a:cubicBezTo>
                  <a:cubicBezTo>
                    <a:pt x="11747" y="18211"/>
                    <a:pt x="11991" y="18230"/>
                    <a:pt x="12234" y="18230"/>
                  </a:cubicBezTo>
                  <a:cubicBezTo>
                    <a:pt x="18647" y="18230"/>
                    <a:pt x="24569" y="5017"/>
                    <a:pt x="17043" y="1141"/>
                  </a:cubicBezTo>
                  <a:cubicBezTo>
                    <a:pt x="15460" y="326"/>
                    <a:pt x="13993" y="1"/>
                    <a:pt x="126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927750" y="1841725"/>
              <a:ext cx="390575" cy="239275"/>
            </a:xfrm>
            <a:custGeom>
              <a:avLst/>
              <a:gdLst/>
              <a:ahLst/>
              <a:cxnLst/>
              <a:rect l="l" t="t" r="r" b="b"/>
              <a:pathLst>
                <a:path w="15623" h="9571" extrusionOk="0">
                  <a:moveTo>
                    <a:pt x="772" y="0"/>
                  </a:moveTo>
                  <a:lnTo>
                    <a:pt x="772" y="0"/>
                  </a:lnTo>
                  <a:cubicBezTo>
                    <a:pt x="0" y="4762"/>
                    <a:pt x="4165" y="8651"/>
                    <a:pt x="9524" y="9513"/>
                  </a:cubicBezTo>
                  <a:cubicBezTo>
                    <a:pt x="9767" y="9551"/>
                    <a:pt x="10010" y="9570"/>
                    <a:pt x="10252" y="9570"/>
                  </a:cubicBezTo>
                  <a:cubicBezTo>
                    <a:pt x="12212" y="9570"/>
                    <a:pt x="14124" y="8333"/>
                    <a:pt x="15622" y="6509"/>
                  </a:cubicBezTo>
                  <a:lnTo>
                    <a:pt x="15622" y="6509"/>
                  </a:lnTo>
                  <a:cubicBezTo>
                    <a:pt x="14306" y="7570"/>
                    <a:pt x="12834" y="8221"/>
                    <a:pt x="11337" y="8221"/>
                  </a:cubicBezTo>
                  <a:cubicBezTo>
                    <a:pt x="11068" y="8221"/>
                    <a:pt x="10799" y="8200"/>
                    <a:pt x="10530" y="8157"/>
                  </a:cubicBezTo>
                  <a:cubicBezTo>
                    <a:pt x="5507" y="7350"/>
                    <a:pt x="1427" y="4153"/>
                    <a:pt x="7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79400" y="1767850"/>
              <a:ext cx="221125" cy="208775"/>
            </a:xfrm>
            <a:custGeom>
              <a:avLst/>
              <a:gdLst/>
              <a:ahLst/>
              <a:cxnLst/>
              <a:rect l="l" t="t" r="r" b="b"/>
              <a:pathLst>
                <a:path w="8845" h="8351" extrusionOk="0">
                  <a:moveTo>
                    <a:pt x="4422" y="1"/>
                  </a:moveTo>
                  <a:cubicBezTo>
                    <a:pt x="4064" y="2"/>
                    <a:pt x="3708" y="45"/>
                    <a:pt x="3359" y="128"/>
                  </a:cubicBezTo>
                  <a:cubicBezTo>
                    <a:pt x="4396" y="442"/>
                    <a:pt x="5151" y="1349"/>
                    <a:pt x="5151" y="2432"/>
                  </a:cubicBezTo>
                  <a:cubicBezTo>
                    <a:pt x="5151" y="3775"/>
                    <a:pt x="3999" y="4865"/>
                    <a:pt x="2576" y="4865"/>
                  </a:cubicBezTo>
                  <a:cubicBezTo>
                    <a:pt x="1429" y="4865"/>
                    <a:pt x="467" y="4151"/>
                    <a:pt x="135" y="3171"/>
                  </a:cubicBezTo>
                  <a:cubicBezTo>
                    <a:pt x="46" y="3499"/>
                    <a:pt x="1" y="3837"/>
                    <a:pt x="0" y="4176"/>
                  </a:cubicBezTo>
                  <a:cubicBezTo>
                    <a:pt x="0" y="6481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6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3544050" y="1823650"/>
              <a:ext cx="497800" cy="453200"/>
            </a:xfrm>
            <a:custGeom>
              <a:avLst/>
              <a:gdLst/>
              <a:ahLst/>
              <a:cxnLst/>
              <a:rect l="l" t="t" r="r" b="b"/>
              <a:pathLst>
                <a:path w="19912" h="18128" extrusionOk="0">
                  <a:moveTo>
                    <a:pt x="10606" y="0"/>
                  </a:moveTo>
                  <a:cubicBezTo>
                    <a:pt x="2078" y="0"/>
                    <a:pt x="0" y="14830"/>
                    <a:pt x="6162" y="17224"/>
                  </a:cubicBezTo>
                  <a:cubicBezTo>
                    <a:pt x="7711" y="17826"/>
                    <a:pt x="9326" y="18128"/>
                    <a:pt x="10878" y="18128"/>
                  </a:cubicBezTo>
                  <a:cubicBezTo>
                    <a:pt x="15599" y="18128"/>
                    <a:pt x="19738" y="15336"/>
                    <a:pt x="19683" y="9709"/>
                  </a:cubicBezTo>
                  <a:cubicBezTo>
                    <a:pt x="19683" y="9709"/>
                    <a:pt x="19912" y="513"/>
                    <a:pt x="11030" y="12"/>
                  </a:cubicBezTo>
                  <a:cubicBezTo>
                    <a:pt x="10887" y="4"/>
                    <a:pt x="10746" y="0"/>
                    <a:pt x="106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3609900" y="2101675"/>
              <a:ext cx="407700" cy="175175"/>
            </a:xfrm>
            <a:custGeom>
              <a:avLst/>
              <a:gdLst/>
              <a:ahLst/>
              <a:cxnLst/>
              <a:rect l="l" t="t" r="r" b="b"/>
              <a:pathLst>
                <a:path w="16308" h="7007" extrusionOk="0">
                  <a:moveTo>
                    <a:pt x="1" y="1"/>
                  </a:moveTo>
                  <a:lnTo>
                    <a:pt x="1" y="1"/>
                  </a:lnTo>
                  <a:cubicBezTo>
                    <a:pt x="177" y="2794"/>
                    <a:pt x="1322" y="5246"/>
                    <a:pt x="3528" y="6103"/>
                  </a:cubicBezTo>
                  <a:cubicBezTo>
                    <a:pt x="5076" y="6705"/>
                    <a:pt x="6690" y="7006"/>
                    <a:pt x="8241" y="7006"/>
                  </a:cubicBezTo>
                  <a:cubicBezTo>
                    <a:pt x="11739" y="7006"/>
                    <a:pt x="14917" y="5472"/>
                    <a:pt x="16308" y="2388"/>
                  </a:cubicBezTo>
                  <a:lnTo>
                    <a:pt x="16308" y="2388"/>
                  </a:lnTo>
                  <a:cubicBezTo>
                    <a:pt x="14651" y="4825"/>
                    <a:pt x="11804" y="6010"/>
                    <a:pt x="8717" y="6010"/>
                  </a:cubicBezTo>
                  <a:cubicBezTo>
                    <a:pt x="6871" y="6010"/>
                    <a:pt x="4938" y="5586"/>
                    <a:pt x="3124" y="4752"/>
                  </a:cubicBezTo>
                  <a:cubicBezTo>
                    <a:pt x="1364" y="3942"/>
                    <a:pt x="353" y="2149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3739800" y="1976600"/>
              <a:ext cx="221100" cy="208800"/>
            </a:xfrm>
            <a:custGeom>
              <a:avLst/>
              <a:gdLst/>
              <a:ahLst/>
              <a:cxnLst/>
              <a:rect l="l" t="t" r="r" b="b"/>
              <a:pathLst>
                <a:path w="8844" h="8352" extrusionOk="0">
                  <a:moveTo>
                    <a:pt x="4422" y="1"/>
                  </a:moveTo>
                  <a:cubicBezTo>
                    <a:pt x="4064" y="2"/>
                    <a:pt x="3707" y="45"/>
                    <a:pt x="3359" y="128"/>
                  </a:cubicBezTo>
                  <a:cubicBezTo>
                    <a:pt x="4395" y="442"/>
                    <a:pt x="5151" y="1350"/>
                    <a:pt x="5151" y="2432"/>
                  </a:cubicBezTo>
                  <a:cubicBezTo>
                    <a:pt x="5151" y="3775"/>
                    <a:pt x="3998" y="4865"/>
                    <a:pt x="2576" y="4865"/>
                  </a:cubicBezTo>
                  <a:cubicBezTo>
                    <a:pt x="1428" y="4865"/>
                    <a:pt x="467" y="4151"/>
                    <a:pt x="135" y="3172"/>
                  </a:cubicBezTo>
                  <a:cubicBezTo>
                    <a:pt x="47" y="3500"/>
                    <a:pt x="2" y="3837"/>
                    <a:pt x="1" y="4177"/>
                  </a:cubicBezTo>
                  <a:cubicBezTo>
                    <a:pt x="1" y="6482"/>
                    <a:pt x="1980" y="8351"/>
                    <a:pt x="4422" y="8351"/>
                  </a:cubicBezTo>
                  <a:cubicBezTo>
                    <a:pt x="6864" y="8351"/>
                    <a:pt x="8844" y="6482"/>
                    <a:pt x="8844" y="4177"/>
                  </a:cubicBezTo>
                  <a:cubicBezTo>
                    <a:pt x="8844" y="1871"/>
                    <a:pt x="6864" y="1"/>
                    <a:pt x="44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8"/>
            <p:cNvSpPr/>
            <p:nvPr/>
          </p:nvSpPr>
          <p:spPr>
            <a:xfrm>
              <a:off x="2800600" y="1917850"/>
              <a:ext cx="130950" cy="94425"/>
            </a:xfrm>
            <a:custGeom>
              <a:avLst/>
              <a:gdLst/>
              <a:ahLst/>
              <a:cxnLst/>
              <a:rect l="l" t="t" r="r" b="b"/>
              <a:pathLst>
                <a:path w="5238" h="3777" extrusionOk="0">
                  <a:moveTo>
                    <a:pt x="1106" y="0"/>
                  </a:moveTo>
                  <a:cubicBezTo>
                    <a:pt x="1106" y="0"/>
                    <a:pt x="78" y="3366"/>
                    <a:pt x="9" y="3713"/>
                  </a:cubicBezTo>
                  <a:cubicBezTo>
                    <a:pt x="0" y="3756"/>
                    <a:pt x="76" y="3776"/>
                    <a:pt x="216" y="3776"/>
                  </a:cubicBezTo>
                  <a:cubicBezTo>
                    <a:pt x="1189" y="3776"/>
                    <a:pt x="5238" y="2786"/>
                    <a:pt x="4906" y="1740"/>
                  </a:cubicBezTo>
                  <a:cubicBezTo>
                    <a:pt x="4528" y="545"/>
                    <a:pt x="1106" y="0"/>
                    <a:pt x="110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8"/>
            <p:cNvSpPr/>
            <p:nvPr/>
          </p:nvSpPr>
          <p:spPr>
            <a:xfrm>
              <a:off x="2782475" y="2059125"/>
              <a:ext cx="285175" cy="198100"/>
            </a:xfrm>
            <a:custGeom>
              <a:avLst/>
              <a:gdLst/>
              <a:ahLst/>
              <a:cxnLst/>
              <a:rect l="l" t="t" r="r" b="b"/>
              <a:pathLst>
                <a:path w="11407" h="7924" extrusionOk="0">
                  <a:moveTo>
                    <a:pt x="7128" y="1"/>
                  </a:moveTo>
                  <a:cubicBezTo>
                    <a:pt x="4307" y="1"/>
                    <a:pt x="733" y="2113"/>
                    <a:pt x="733" y="2113"/>
                  </a:cubicBezTo>
                  <a:cubicBezTo>
                    <a:pt x="0" y="3633"/>
                    <a:pt x="1510" y="7923"/>
                    <a:pt x="1510" y="7923"/>
                  </a:cubicBezTo>
                  <a:cubicBezTo>
                    <a:pt x="1510" y="7923"/>
                    <a:pt x="11407" y="1308"/>
                    <a:pt x="8566" y="236"/>
                  </a:cubicBezTo>
                  <a:cubicBezTo>
                    <a:pt x="8129" y="70"/>
                    <a:pt x="7641" y="1"/>
                    <a:pt x="71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8"/>
            <p:cNvSpPr/>
            <p:nvPr/>
          </p:nvSpPr>
          <p:spPr>
            <a:xfrm>
              <a:off x="2902625" y="2265675"/>
              <a:ext cx="186325" cy="217600"/>
            </a:xfrm>
            <a:custGeom>
              <a:avLst/>
              <a:gdLst/>
              <a:ahLst/>
              <a:cxnLst/>
              <a:rect l="l" t="t" r="r" b="b"/>
              <a:pathLst>
                <a:path w="7453" h="8704" extrusionOk="0">
                  <a:moveTo>
                    <a:pt x="5668" y="0"/>
                  </a:moveTo>
                  <a:cubicBezTo>
                    <a:pt x="3947" y="0"/>
                    <a:pt x="0" y="4674"/>
                    <a:pt x="0" y="4674"/>
                  </a:cubicBezTo>
                  <a:lnTo>
                    <a:pt x="5417" y="8704"/>
                  </a:lnTo>
                  <a:cubicBezTo>
                    <a:pt x="5417" y="8704"/>
                    <a:pt x="7453" y="376"/>
                    <a:pt x="5844" y="19"/>
                  </a:cubicBezTo>
                  <a:cubicBezTo>
                    <a:pt x="5788" y="6"/>
                    <a:pt x="5730" y="0"/>
                    <a:pt x="5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8"/>
            <p:cNvSpPr/>
            <p:nvPr/>
          </p:nvSpPr>
          <p:spPr>
            <a:xfrm>
              <a:off x="3257225" y="2372300"/>
              <a:ext cx="148500" cy="225025"/>
            </a:xfrm>
            <a:custGeom>
              <a:avLst/>
              <a:gdLst/>
              <a:ahLst/>
              <a:cxnLst/>
              <a:rect l="l" t="t" r="r" b="b"/>
              <a:pathLst>
                <a:path w="5940" h="9001" extrusionOk="0">
                  <a:moveTo>
                    <a:pt x="3179" y="1"/>
                  </a:moveTo>
                  <a:cubicBezTo>
                    <a:pt x="3096" y="1"/>
                    <a:pt x="3011" y="28"/>
                    <a:pt x="2927" y="87"/>
                  </a:cubicBezTo>
                  <a:cubicBezTo>
                    <a:pt x="1317" y="1202"/>
                    <a:pt x="0" y="7754"/>
                    <a:pt x="0" y="7754"/>
                  </a:cubicBezTo>
                  <a:lnTo>
                    <a:pt x="5939" y="9000"/>
                  </a:lnTo>
                  <a:cubicBezTo>
                    <a:pt x="5939" y="9000"/>
                    <a:pt x="4679" y="1"/>
                    <a:pt x="31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8"/>
            <p:cNvSpPr/>
            <p:nvPr/>
          </p:nvSpPr>
          <p:spPr>
            <a:xfrm>
              <a:off x="3491350" y="2449400"/>
              <a:ext cx="117875" cy="155850"/>
            </a:xfrm>
            <a:custGeom>
              <a:avLst/>
              <a:gdLst/>
              <a:ahLst/>
              <a:cxnLst/>
              <a:rect l="l" t="t" r="r" b="b"/>
              <a:pathLst>
                <a:path w="4715" h="6234" extrusionOk="0">
                  <a:moveTo>
                    <a:pt x="3408" y="1"/>
                  </a:moveTo>
                  <a:cubicBezTo>
                    <a:pt x="2462" y="1"/>
                    <a:pt x="0" y="5916"/>
                    <a:pt x="0" y="5916"/>
                  </a:cubicBezTo>
                  <a:lnTo>
                    <a:pt x="4715" y="6234"/>
                  </a:lnTo>
                  <a:cubicBezTo>
                    <a:pt x="4715" y="6234"/>
                    <a:pt x="4355" y="1"/>
                    <a:pt x="34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8"/>
            <p:cNvSpPr/>
            <p:nvPr/>
          </p:nvSpPr>
          <p:spPr>
            <a:xfrm>
              <a:off x="3685425" y="2384325"/>
              <a:ext cx="164950" cy="193650"/>
            </a:xfrm>
            <a:custGeom>
              <a:avLst/>
              <a:gdLst/>
              <a:ahLst/>
              <a:cxnLst/>
              <a:rect l="l" t="t" r="r" b="b"/>
              <a:pathLst>
                <a:path w="6598" h="7746" extrusionOk="0">
                  <a:moveTo>
                    <a:pt x="1195" y="0"/>
                  </a:moveTo>
                  <a:cubicBezTo>
                    <a:pt x="1096" y="0"/>
                    <a:pt x="1013" y="32"/>
                    <a:pt x="947" y="100"/>
                  </a:cubicBezTo>
                  <a:cubicBezTo>
                    <a:pt x="1" y="1084"/>
                    <a:pt x="1610" y="7746"/>
                    <a:pt x="1610" y="7746"/>
                  </a:cubicBezTo>
                  <a:lnTo>
                    <a:pt x="6597" y="5720"/>
                  </a:lnTo>
                  <a:cubicBezTo>
                    <a:pt x="6597" y="5720"/>
                    <a:pt x="2523" y="0"/>
                    <a:pt x="11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8"/>
            <p:cNvSpPr/>
            <p:nvPr/>
          </p:nvSpPr>
          <p:spPr>
            <a:xfrm>
              <a:off x="3865325" y="2337175"/>
              <a:ext cx="127175" cy="96400"/>
            </a:xfrm>
            <a:custGeom>
              <a:avLst/>
              <a:gdLst/>
              <a:ahLst/>
              <a:cxnLst/>
              <a:rect l="l" t="t" r="r" b="b"/>
              <a:pathLst>
                <a:path w="5087" h="3856" extrusionOk="0">
                  <a:moveTo>
                    <a:pt x="848" y="1"/>
                  </a:moveTo>
                  <a:cubicBezTo>
                    <a:pt x="546" y="1"/>
                    <a:pt x="338" y="84"/>
                    <a:pt x="284" y="288"/>
                  </a:cubicBezTo>
                  <a:cubicBezTo>
                    <a:pt x="0" y="1361"/>
                    <a:pt x="3457" y="3856"/>
                    <a:pt x="3457" y="3856"/>
                  </a:cubicBezTo>
                  <a:lnTo>
                    <a:pt x="5087" y="1493"/>
                  </a:lnTo>
                  <a:cubicBezTo>
                    <a:pt x="5087" y="1493"/>
                    <a:pt x="2127" y="1"/>
                    <a:pt x="8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8"/>
            <p:cNvSpPr/>
            <p:nvPr/>
          </p:nvSpPr>
          <p:spPr>
            <a:xfrm>
              <a:off x="3952325" y="2255725"/>
              <a:ext cx="92550" cy="57400"/>
            </a:xfrm>
            <a:custGeom>
              <a:avLst/>
              <a:gdLst/>
              <a:ahLst/>
              <a:cxnLst/>
              <a:rect l="l" t="t" r="r" b="b"/>
              <a:pathLst>
                <a:path w="3702" h="2296" extrusionOk="0">
                  <a:moveTo>
                    <a:pt x="2301" y="0"/>
                  </a:moveTo>
                  <a:cubicBezTo>
                    <a:pt x="1463" y="0"/>
                    <a:pt x="525" y="76"/>
                    <a:pt x="343" y="398"/>
                  </a:cubicBezTo>
                  <a:cubicBezTo>
                    <a:pt x="0" y="1006"/>
                    <a:pt x="2610" y="2295"/>
                    <a:pt x="2610" y="2295"/>
                  </a:cubicBezTo>
                  <a:lnTo>
                    <a:pt x="2857" y="2295"/>
                  </a:lnTo>
                  <a:lnTo>
                    <a:pt x="3701" y="59"/>
                  </a:lnTo>
                  <a:cubicBezTo>
                    <a:pt x="3701" y="59"/>
                    <a:pt x="3039" y="0"/>
                    <a:pt x="23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2784225" y="1906325"/>
              <a:ext cx="1270475" cy="714100"/>
            </a:xfrm>
            <a:custGeom>
              <a:avLst/>
              <a:gdLst/>
              <a:ahLst/>
              <a:cxnLst/>
              <a:rect l="l" t="t" r="r" b="b"/>
              <a:pathLst>
                <a:path w="50819" h="28564" extrusionOk="0">
                  <a:moveTo>
                    <a:pt x="1963" y="0"/>
                  </a:moveTo>
                  <a:cubicBezTo>
                    <a:pt x="1963" y="1"/>
                    <a:pt x="1824" y="263"/>
                    <a:pt x="1603" y="776"/>
                  </a:cubicBezTo>
                  <a:cubicBezTo>
                    <a:pt x="1389" y="1290"/>
                    <a:pt x="1080" y="2053"/>
                    <a:pt x="804" y="3060"/>
                  </a:cubicBezTo>
                  <a:cubicBezTo>
                    <a:pt x="465" y="4274"/>
                    <a:pt x="238" y="5516"/>
                    <a:pt x="128" y="6771"/>
                  </a:cubicBezTo>
                  <a:cubicBezTo>
                    <a:pt x="0" y="8225"/>
                    <a:pt x="7" y="9902"/>
                    <a:pt x="396" y="11680"/>
                  </a:cubicBezTo>
                  <a:cubicBezTo>
                    <a:pt x="775" y="13450"/>
                    <a:pt x="1468" y="15341"/>
                    <a:pt x="2640" y="17079"/>
                  </a:cubicBezTo>
                  <a:cubicBezTo>
                    <a:pt x="3793" y="18824"/>
                    <a:pt x="5351" y="20436"/>
                    <a:pt x="7191" y="21769"/>
                  </a:cubicBezTo>
                  <a:cubicBezTo>
                    <a:pt x="9028" y="23110"/>
                    <a:pt x="11109" y="24218"/>
                    <a:pt x="13308" y="25105"/>
                  </a:cubicBezTo>
                  <a:cubicBezTo>
                    <a:pt x="15509" y="26008"/>
                    <a:pt x="17809" y="26673"/>
                    <a:pt x="20133" y="27247"/>
                  </a:cubicBezTo>
                  <a:cubicBezTo>
                    <a:pt x="22471" y="27808"/>
                    <a:pt x="24835" y="28227"/>
                    <a:pt x="27197" y="28432"/>
                  </a:cubicBezTo>
                  <a:cubicBezTo>
                    <a:pt x="28177" y="28520"/>
                    <a:pt x="29155" y="28564"/>
                    <a:pt x="30125" y="28564"/>
                  </a:cubicBezTo>
                  <a:cubicBezTo>
                    <a:pt x="31492" y="28564"/>
                    <a:pt x="32842" y="28476"/>
                    <a:pt x="34157" y="28297"/>
                  </a:cubicBezTo>
                  <a:cubicBezTo>
                    <a:pt x="36327" y="28019"/>
                    <a:pt x="38440" y="27400"/>
                    <a:pt x="40418" y="26464"/>
                  </a:cubicBezTo>
                  <a:cubicBezTo>
                    <a:pt x="42307" y="25578"/>
                    <a:pt x="43908" y="24386"/>
                    <a:pt x="45217" y="23138"/>
                  </a:cubicBezTo>
                  <a:cubicBezTo>
                    <a:pt x="46518" y="21873"/>
                    <a:pt x="47496" y="20520"/>
                    <a:pt x="48237" y="19261"/>
                  </a:cubicBezTo>
                  <a:cubicBezTo>
                    <a:pt x="48981" y="18001"/>
                    <a:pt x="49491" y="16834"/>
                    <a:pt x="49863" y="15859"/>
                  </a:cubicBezTo>
                  <a:cubicBezTo>
                    <a:pt x="50242" y="14887"/>
                    <a:pt x="50456" y="14094"/>
                    <a:pt x="50608" y="13558"/>
                  </a:cubicBezTo>
                  <a:lnTo>
                    <a:pt x="50818" y="12729"/>
                  </a:lnTo>
                  <a:lnTo>
                    <a:pt x="50552" y="13541"/>
                  </a:lnTo>
                  <a:cubicBezTo>
                    <a:pt x="50369" y="14066"/>
                    <a:pt x="50087" y="14834"/>
                    <a:pt x="49669" y="15779"/>
                  </a:cubicBezTo>
                  <a:cubicBezTo>
                    <a:pt x="49252" y="16725"/>
                    <a:pt x="48688" y="17853"/>
                    <a:pt x="47897" y="19049"/>
                  </a:cubicBezTo>
                  <a:cubicBezTo>
                    <a:pt x="47013" y="20383"/>
                    <a:pt x="45975" y="21609"/>
                    <a:pt x="44803" y="22698"/>
                  </a:cubicBezTo>
                  <a:cubicBezTo>
                    <a:pt x="43500" y="23864"/>
                    <a:pt x="41928" y="24960"/>
                    <a:pt x="40090" y="25751"/>
                  </a:cubicBezTo>
                  <a:cubicBezTo>
                    <a:pt x="38258" y="26551"/>
                    <a:pt x="36204" y="27104"/>
                    <a:pt x="34033" y="27360"/>
                  </a:cubicBezTo>
                  <a:cubicBezTo>
                    <a:pt x="32928" y="27495"/>
                    <a:pt x="31795" y="27556"/>
                    <a:pt x="30647" y="27556"/>
                  </a:cubicBezTo>
                  <a:cubicBezTo>
                    <a:pt x="29539" y="27556"/>
                    <a:pt x="28417" y="27500"/>
                    <a:pt x="27290" y="27399"/>
                  </a:cubicBezTo>
                  <a:cubicBezTo>
                    <a:pt x="24993" y="27188"/>
                    <a:pt x="22670" y="26762"/>
                    <a:pt x="20393" y="26205"/>
                  </a:cubicBezTo>
                  <a:cubicBezTo>
                    <a:pt x="18106" y="25652"/>
                    <a:pt x="15825" y="25005"/>
                    <a:pt x="13694" y="24142"/>
                  </a:cubicBezTo>
                  <a:cubicBezTo>
                    <a:pt x="11557" y="23285"/>
                    <a:pt x="9522" y="22267"/>
                    <a:pt x="7743" y="21003"/>
                  </a:cubicBezTo>
                  <a:cubicBezTo>
                    <a:pt x="5968" y="19743"/>
                    <a:pt x="4436" y="18269"/>
                    <a:pt x="3286" y="16641"/>
                  </a:cubicBezTo>
                  <a:cubicBezTo>
                    <a:pt x="2120" y="15022"/>
                    <a:pt x="1404" y="13239"/>
                    <a:pt x="985" y="11548"/>
                  </a:cubicBezTo>
                  <a:cubicBezTo>
                    <a:pt x="569" y="9849"/>
                    <a:pt x="476" y="8225"/>
                    <a:pt x="525" y="6795"/>
                  </a:cubicBezTo>
                  <a:cubicBezTo>
                    <a:pt x="572" y="5555"/>
                    <a:pt x="734" y="4322"/>
                    <a:pt x="1006" y="3111"/>
                  </a:cubicBezTo>
                  <a:cubicBezTo>
                    <a:pt x="1464" y="1091"/>
                    <a:pt x="1963" y="1"/>
                    <a:pt x="196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3517350" y="1204550"/>
              <a:ext cx="320750" cy="254800"/>
            </a:xfrm>
            <a:custGeom>
              <a:avLst/>
              <a:gdLst/>
              <a:ahLst/>
              <a:cxnLst/>
              <a:rect l="l" t="t" r="r" b="b"/>
              <a:pathLst>
                <a:path w="12830" h="10192" extrusionOk="0">
                  <a:moveTo>
                    <a:pt x="1" y="1"/>
                  </a:moveTo>
                  <a:cubicBezTo>
                    <a:pt x="1" y="1"/>
                    <a:pt x="9023" y="4244"/>
                    <a:pt x="9584" y="10007"/>
                  </a:cubicBezTo>
                  <a:lnTo>
                    <a:pt x="11647" y="10192"/>
                  </a:lnTo>
                  <a:cubicBezTo>
                    <a:pt x="11647" y="10192"/>
                    <a:pt x="12829" y="3921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3219125" y="1236250"/>
              <a:ext cx="433175" cy="135950"/>
            </a:xfrm>
            <a:custGeom>
              <a:avLst/>
              <a:gdLst/>
              <a:ahLst/>
              <a:cxnLst/>
              <a:rect l="l" t="t" r="r" b="b"/>
              <a:pathLst>
                <a:path w="17327" h="5438" extrusionOk="0">
                  <a:moveTo>
                    <a:pt x="6493" y="1"/>
                  </a:moveTo>
                  <a:cubicBezTo>
                    <a:pt x="2625" y="1"/>
                    <a:pt x="0" y="1415"/>
                    <a:pt x="0" y="1415"/>
                  </a:cubicBezTo>
                  <a:cubicBezTo>
                    <a:pt x="1683" y="823"/>
                    <a:pt x="3328" y="581"/>
                    <a:pt x="4894" y="581"/>
                  </a:cubicBezTo>
                  <a:cubicBezTo>
                    <a:pt x="11910" y="581"/>
                    <a:pt x="17327" y="5438"/>
                    <a:pt x="17327" y="5438"/>
                  </a:cubicBezTo>
                  <a:cubicBezTo>
                    <a:pt x="15942" y="2615"/>
                    <a:pt x="11930" y="961"/>
                    <a:pt x="11930" y="961"/>
                  </a:cubicBezTo>
                  <a:cubicBezTo>
                    <a:pt x="9966" y="251"/>
                    <a:pt x="8119" y="1"/>
                    <a:pt x="6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822475" y="2484800"/>
              <a:ext cx="512500" cy="374000"/>
            </a:xfrm>
            <a:custGeom>
              <a:avLst/>
              <a:gdLst/>
              <a:ahLst/>
              <a:cxnLst/>
              <a:rect l="l" t="t" r="r" b="b"/>
              <a:pathLst>
                <a:path w="20500" h="14960" extrusionOk="0">
                  <a:moveTo>
                    <a:pt x="0" y="0"/>
                  </a:moveTo>
                  <a:cubicBezTo>
                    <a:pt x="4003" y="8868"/>
                    <a:pt x="9669" y="9541"/>
                    <a:pt x="9669" y="9541"/>
                  </a:cubicBezTo>
                  <a:lnTo>
                    <a:pt x="4050" y="10431"/>
                  </a:lnTo>
                  <a:cubicBezTo>
                    <a:pt x="6645" y="12428"/>
                    <a:pt x="9365" y="12874"/>
                    <a:pt x="11278" y="12874"/>
                  </a:cubicBezTo>
                  <a:cubicBezTo>
                    <a:pt x="12823" y="12874"/>
                    <a:pt x="13842" y="12583"/>
                    <a:pt x="13842" y="12583"/>
                  </a:cubicBezTo>
                  <a:lnTo>
                    <a:pt x="13842" y="12583"/>
                  </a:lnTo>
                  <a:lnTo>
                    <a:pt x="10277" y="14704"/>
                  </a:lnTo>
                  <a:cubicBezTo>
                    <a:pt x="10935" y="14881"/>
                    <a:pt x="11570" y="14959"/>
                    <a:pt x="12179" y="14959"/>
                  </a:cubicBezTo>
                  <a:cubicBezTo>
                    <a:pt x="17228" y="14959"/>
                    <a:pt x="20499" y="9541"/>
                    <a:pt x="20499" y="9541"/>
                  </a:cubicBezTo>
                  <a:lnTo>
                    <a:pt x="20499" y="9541"/>
                  </a:lnTo>
                  <a:cubicBezTo>
                    <a:pt x="19711" y="9712"/>
                    <a:pt x="18913" y="9791"/>
                    <a:pt x="18114" y="9791"/>
                  </a:cubicBezTo>
                  <a:cubicBezTo>
                    <a:pt x="9185" y="9791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000000">
                <a:alpha val="17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8"/>
            <p:cNvSpPr/>
            <p:nvPr/>
          </p:nvSpPr>
          <p:spPr>
            <a:xfrm>
              <a:off x="2164075" y="3139875"/>
              <a:ext cx="152900" cy="86625"/>
            </a:xfrm>
            <a:custGeom>
              <a:avLst/>
              <a:gdLst/>
              <a:ahLst/>
              <a:cxnLst/>
              <a:rect l="l" t="t" r="r" b="b"/>
              <a:pathLst>
                <a:path w="6116" h="3465" extrusionOk="0">
                  <a:moveTo>
                    <a:pt x="5915" y="1"/>
                  </a:moveTo>
                  <a:cubicBezTo>
                    <a:pt x="5207" y="1"/>
                    <a:pt x="2719" y="168"/>
                    <a:pt x="1" y="2313"/>
                  </a:cubicBezTo>
                  <a:cubicBezTo>
                    <a:pt x="1" y="2313"/>
                    <a:pt x="59" y="2312"/>
                    <a:pt x="164" y="2312"/>
                  </a:cubicBezTo>
                  <a:cubicBezTo>
                    <a:pt x="909" y="2312"/>
                    <a:pt x="3985" y="2369"/>
                    <a:pt x="4621" y="3298"/>
                  </a:cubicBezTo>
                  <a:cubicBezTo>
                    <a:pt x="4700" y="3413"/>
                    <a:pt x="4779" y="3465"/>
                    <a:pt x="4857" y="3465"/>
                  </a:cubicBezTo>
                  <a:cubicBezTo>
                    <a:pt x="5504" y="3465"/>
                    <a:pt x="6116" y="6"/>
                    <a:pt x="6116" y="6"/>
                  </a:cubicBezTo>
                  <a:cubicBezTo>
                    <a:pt x="6116" y="6"/>
                    <a:pt x="6046" y="1"/>
                    <a:pt x="59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" name="Google Shape;159;p24"/>
          <p:cNvSpPr txBox="1">
            <a:spLocks/>
          </p:cNvSpPr>
          <p:nvPr/>
        </p:nvSpPr>
        <p:spPr>
          <a:xfrm>
            <a:off x="5250093" y="4363077"/>
            <a:ext cx="3707899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 err="1">
                <a:solidFill>
                  <a:schemeClr val="bg1"/>
                </a:solidFill>
              </a:rPr>
              <a:t>Curso</a:t>
            </a:r>
            <a:r>
              <a:rPr lang="en-US" dirty="0">
                <a:solidFill>
                  <a:schemeClr val="bg1"/>
                </a:solidFill>
              </a:rPr>
              <a:t>: Segundo </a:t>
            </a:r>
            <a:r>
              <a:rPr lang="en-US" dirty="0" err="1">
                <a:solidFill>
                  <a:schemeClr val="bg1"/>
                </a:solidFill>
              </a:rPr>
              <a:t>Básico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Asignatura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Matemáticas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Profesora</a:t>
            </a:r>
            <a:r>
              <a:rPr lang="en-US" dirty="0">
                <a:solidFill>
                  <a:schemeClr val="bg1"/>
                </a:solidFill>
              </a:rPr>
              <a:t>: Paola </a:t>
            </a:r>
            <a:r>
              <a:rPr lang="en-US" dirty="0" err="1">
                <a:solidFill>
                  <a:schemeClr val="bg1"/>
                </a:solidFill>
              </a:rPr>
              <a:t>Sandana</a:t>
            </a:r>
            <a:r>
              <a:rPr lang="en-US" dirty="0">
                <a:solidFill>
                  <a:schemeClr val="bg1"/>
                </a:solidFill>
              </a:rPr>
              <a:t> Jacobs</a:t>
            </a:r>
          </a:p>
        </p:txBody>
      </p:sp>
      <p:pic>
        <p:nvPicPr>
          <p:cNvPr id="46" name="Picture 2" descr="Colegio Numancia - Publicaciones | Facebook">
            <a:extLst>
              <a:ext uri="{FF2B5EF4-FFF2-40B4-BE49-F238E27FC236}">
                <a16:creationId xmlns:a16="http://schemas.microsoft.com/office/drawing/2014/main" id="{075E62A6-E454-4AAE-BE8B-9D40E3A26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250" y="21967"/>
            <a:ext cx="1008181" cy="100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79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Google Shape;1557;p44"/>
          <p:cNvGrpSpPr/>
          <p:nvPr/>
        </p:nvGrpSpPr>
        <p:grpSpPr>
          <a:xfrm rot="9426318">
            <a:off x="-129559" y="-242935"/>
            <a:ext cx="1091261" cy="1757438"/>
            <a:chOff x="14436725" y="-1506887"/>
            <a:chExt cx="1843250" cy="2577175"/>
          </a:xfrm>
        </p:grpSpPr>
        <p:sp>
          <p:nvSpPr>
            <p:cNvPr id="616" name="Google Shape;1558;p44"/>
            <p:cNvSpPr/>
            <p:nvPr/>
          </p:nvSpPr>
          <p:spPr>
            <a:xfrm>
              <a:off x="14839950" y="78513"/>
              <a:ext cx="435475" cy="991775"/>
            </a:xfrm>
            <a:custGeom>
              <a:avLst/>
              <a:gdLst/>
              <a:ahLst/>
              <a:cxnLst/>
              <a:rect l="l" t="t" r="r" b="b"/>
              <a:pathLst>
                <a:path w="17419" h="39671" extrusionOk="0">
                  <a:moveTo>
                    <a:pt x="8734" y="0"/>
                  </a:moveTo>
                  <a:lnTo>
                    <a:pt x="8734" y="0"/>
                  </a:lnTo>
                  <a:cubicBezTo>
                    <a:pt x="10618" y="2728"/>
                    <a:pt x="12828" y="35188"/>
                    <a:pt x="12828" y="35188"/>
                  </a:cubicBezTo>
                  <a:cubicBezTo>
                    <a:pt x="11395" y="34399"/>
                    <a:pt x="9648" y="34063"/>
                    <a:pt x="7930" y="34063"/>
                  </a:cubicBezTo>
                  <a:cubicBezTo>
                    <a:pt x="4698" y="34063"/>
                    <a:pt x="1571" y="35251"/>
                    <a:pt x="835" y="36838"/>
                  </a:cubicBezTo>
                  <a:cubicBezTo>
                    <a:pt x="1" y="38633"/>
                    <a:pt x="8500" y="39671"/>
                    <a:pt x="13350" y="39671"/>
                  </a:cubicBezTo>
                  <a:cubicBezTo>
                    <a:pt x="15066" y="39671"/>
                    <a:pt x="16325" y="39541"/>
                    <a:pt x="16552" y="39269"/>
                  </a:cubicBezTo>
                  <a:cubicBezTo>
                    <a:pt x="17419" y="38228"/>
                    <a:pt x="17248" y="1409"/>
                    <a:pt x="17248" y="1409"/>
                  </a:cubicBezTo>
                  <a:cubicBezTo>
                    <a:pt x="13946" y="1213"/>
                    <a:pt x="8735" y="0"/>
                    <a:pt x="8734" y="0"/>
                  </a:cubicBezTo>
                  <a:close/>
                </a:path>
              </a:pathLst>
            </a:custGeom>
            <a:solidFill>
              <a:srgbClr val="6FAD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1559;p44"/>
            <p:cNvSpPr/>
            <p:nvPr/>
          </p:nvSpPr>
          <p:spPr>
            <a:xfrm>
              <a:off x="15443900" y="78513"/>
              <a:ext cx="435500" cy="991775"/>
            </a:xfrm>
            <a:custGeom>
              <a:avLst/>
              <a:gdLst/>
              <a:ahLst/>
              <a:cxnLst/>
              <a:rect l="l" t="t" r="r" b="b"/>
              <a:pathLst>
                <a:path w="17420" h="39671" extrusionOk="0">
                  <a:moveTo>
                    <a:pt x="8687" y="0"/>
                  </a:moveTo>
                  <a:cubicBezTo>
                    <a:pt x="8686" y="0"/>
                    <a:pt x="3475" y="1213"/>
                    <a:pt x="172" y="1409"/>
                  </a:cubicBezTo>
                  <a:cubicBezTo>
                    <a:pt x="172" y="1409"/>
                    <a:pt x="1" y="38228"/>
                    <a:pt x="870" y="39269"/>
                  </a:cubicBezTo>
                  <a:cubicBezTo>
                    <a:pt x="1096" y="39541"/>
                    <a:pt x="2355" y="39671"/>
                    <a:pt x="4071" y="39671"/>
                  </a:cubicBezTo>
                  <a:cubicBezTo>
                    <a:pt x="8920" y="39671"/>
                    <a:pt x="17419" y="38633"/>
                    <a:pt x="16586" y="36838"/>
                  </a:cubicBezTo>
                  <a:cubicBezTo>
                    <a:pt x="15849" y="35251"/>
                    <a:pt x="12722" y="34063"/>
                    <a:pt x="9490" y="34063"/>
                  </a:cubicBezTo>
                  <a:cubicBezTo>
                    <a:pt x="7773" y="34063"/>
                    <a:pt x="6026" y="34399"/>
                    <a:pt x="4593" y="35188"/>
                  </a:cubicBezTo>
                  <a:cubicBezTo>
                    <a:pt x="4593" y="35188"/>
                    <a:pt x="6803" y="2728"/>
                    <a:pt x="8687" y="0"/>
                  </a:cubicBezTo>
                  <a:close/>
                </a:path>
              </a:pathLst>
            </a:custGeom>
            <a:solidFill>
              <a:srgbClr val="6FAD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1560;p44"/>
            <p:cNvSpPr/>
            <p:nvPr/>
          </p:nvSpPr>
          <p:spPr>
            <a:xfrm>
              <a:off x="14436725" y="-714437"/>
              <a:ext cx="315025" cy="582350"/>
            </a:xfrm>
            <a:custGeom>
              <a:avLst/>
              <a:gdLst/>
              <a:ahLst/>
              <a:cxnLst/>
              <a:rect l="l" t="t" r="r" b="b"/>
              <a:pathLst>
                <a:path w="12601" h="23294" extrusionOk="0">
                  <a:moveTo>
                    <a:pt x="12601" y="1"/>
                  </a:moveTo>
                  <a:cubicBezTo>
                    <a:pt x="12600" y="1"/>
                    <a:pt x="5999" y="2501"/>
                    <a:pt x="3000" y="8798"/>
                  </a:cubicBezTo>
                  <a:cubicBezTo>
                    <a:pt x="0" y="15097"/>
                    <a:pt x="692" y="23289"/>
                    <a:pt x="3000" y="23293"/>
                  </a:cubicBezTo>
                  <a:cubicBezTo>
                    <a:pt x="3001" y="23293"/>
                    <a:pt x="3002" y="23293"/>
                    <a:pt x="3003" y="23293"/>
                  </a:cubicBezTo>
                  <a:cubicBezTo>
                    <a:pt x="7224" y="23293"/>
                    <a:pt x="6108" y="9099"/>
                    <a:pt x="10901" y="7899"/>
                  </a:cubicBezTo>
                  <a:cubicBezTo>
                    <a:pt x="10901" y="7899"/>
                    <a:pt x="11699" y="2926"/>
                    <a:pt x="12601" y="1"/>
                  </a:cubicBezTo>
                  <a:close/>
                </a:path>
              </a:pathLst>
            </a:custGeom>
            <a:solidFill>
              <a:srgbClr val="6FAD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1561;p44"/>
            <p:cNvSpPr/>
            <p:nvPr/>
          </p:nvSpPr>
          <p:spPr>
            <a:xfrm>
              <a:off x="15964950" y="-714437"/>
              <a:ext cx="315025" cy="582350"/>
            </a:xfrm>
            <a:custGeom>
              <a:avLst/>
              <a:gdLst/>
              <a:ahLst/>
              <a:cxnLst/>
              <a:rect l="l" t="t" r="r" b="b"/>
              <a:pathLst>
                <a:path w="12601" h="23294" extrusionOk="0">
                  <a:moveTo>
                    <a:pt x="0" y="1"/>
                  </a:moveTo>
                  <a:cubicBezTo>
                    <a:pt x="902" y="2926"/>
                    <a:pt x="1700" y="7899"/>
                    <a:pt x="1700" y="7899"/>
                  </a:cubicBezTo>
                  <a:cubicBezTo>
                    <a:pt x="6494" y="9099"/>
                    <a:pt x="5379" y="23293"/>
                    <a:pt x="9599" y="23293"/>
                  </a:cubicBezTo>
                  <a:cubicBezTo>
                    <a:pt x="9599" y="23293"/>
                    <a:pt x="9600" y="23293"/>
                    <a:pt x="9601" y="23293"/>
                  </a:cubicBezTo>
                  <a:cubicBezTo>
                    <a:pt x="11909" y="23289"/>
                    <a:pt x="12601" y="15097"/>
                    <a:pt x="9601" y="8798"/>
                  </a:cubicBezTo>
                  <a:cubicBezTo>
                    <a:pt x="6602" y="250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6FAD0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1562;p44"/>
            <p:cNvSpPr/>
            <p:nvPr/>
          </p:nvSpPr>
          <p:spPr>
            <a:xfrm>
              <a:off x="15615925" y="-1506862"/>
              <a:ext cx="524775" cy="537775"/>
            </a:xfrm>
            <a:custGeom>
              <a:avLst/>
              <a:gdLst/>
              <a:ahLst/>
              <a:cxnLst/>
              <a:rect l="l" t="t" r="r" b="b"/>
              <a:pathLst>
                <a:path w="20991" h="21511" extrusionOk="0">
                  <a:moveTo>
                    <a:pt x="16304" y="1"/>
                  </a:moveTo>
                  <a:cubicBezTo>
                    <a:pt x="11261" y="6839"/>
                    <a:pt x="5268" y="7859"/>
                    <a:pt x="2141" y="7859"/>
                  </a:cubicBezTo>
                  <a:cubicBezTo>
                    <a:pt x="812" y="7859"/>
                    <a:pt x="1" y="7674"/>
                    <a:pt x="1" y="7674"/>
                  </a:cubicBezTo>
                  <a:lnTo>
                    <a:pt x="1" y="7674"/>
                  </a:lnTo>
                  <a:cubicBezTo>
                    <a:pt x="554" y="11586"/>
                    <a:pt x="9565" y="21511"/>
                    <a:pt x="9565" y="21511"/>
                  </a:cubicBezTo>
                  <a:cubicBezTo>
                    <a:pt x="20991" y="13785"/>
                    <a:pt x="16304" y="1"/>
                    <a:pt x="16304" y="1"/>
                  </a:cubicBezTo>
                  <a:close/>
                </a:path>
              </a:pathLst>
            </a:custGeom>
            <a:solidFill>
              <a:srgbClr val="82C4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1563;p44"/>
            <p:cNvSpPr/>
            <p:nvPr/>
          </p:nvSpPr>
          <p:spPr>
            <a:xfrm>
              <a:off x="14560900" y="-1506887"/>
              <a:ext cx="524775" cy="537800"/>
            </a:xfrm>
            <a:custGeom>
              <a:avLst/>
              <a:gdLst/>
              <a:ahLst/>
              <a:cxnLst/>
              <a:rect l="l" t="t" r="r" b="b"/>
              <a:pathLst>
                <a:path w="20991" h="21512" extrusionOk="0">
                  <a:moveTo>
                    <a:pt x="4689" y="0"/>
                  </a:moveTo>
                  <a:cubicBezTo>
                    <a:pt x="4689" y="1"/>
                    <a:pt x="1" y="13786"/>
                    <a:pt x="11426" y="21512"/>
                  </a:cubicBezTo>
                  <a:cubicBezTo>
                    <a:pt x="11426" y="21512"/>
                    <a:pt x="20438" y="11587"/>
                    <a:pt x="20991" y="7675"/>
                  </a:cubicBezTo>
                  <a:lnTo>
                    <a:pt x="20991" y="7675"/>
                  </a:lnTo>
                  <a:cubicBezTo>
                    <a:pt x="20991" y="7675"/>
                    <a:pt x="20180" y="7860"/>
                    <a:pt x="18851" y="7860"/>
                  </a:cubicBezTo>
                  <a:cubicBezTo>
                    <a:pt x="15724" y="7860"/>
                    <a:pt x="9732" y="6840"/>
                    <a:pt x="4689" y="0"/>
                  </a:cubicBezTo>
                  <a:close/>
                </a:path>
              </a:pathLst>
            </a:custGeom>
            <a:solidFill>
              <a:srgbClr val="82C4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1564;p44"/>
            <p:cNvSpPr/>
            <p:nvPr/>
          </p:nvSpPr>
          <p:spPr>
            <a:xfrm>
              <a:off x="14701825" y="-1391012"/>
              <a:ext cx="1315725" cy="1671450"/>
            </a:xfrm>
            <a:custGeom>
              <a:avLst/>
              <a:gdLst/>
              <a:ahLst/>
              <a:cxnLst/>
              <a:rect l="l" t="t" r="r" b="b"/>
              <a:pathLst>
                <a:path w="52629" h="66858" extrusionOk="0">
                  <a:moveTo>
                    <a:pt x="26314" y="0"/>
                  </a:moveTo>
                  <a:cubicBezTo>
                    <a:pt x="11781" y="0"/>
                    <a:pt x="0" y="14966"/>
                    <a:pt x="0" y="33428"/>
                  </a:cubicBezTo>
                  <a:cubicBezTo>
                    <a:pt x="0" y="51891"/>
                    <a:pt x="11780" y="66858"/>
                    <a:pt x="26314" y="66858"/>
                  </a:cubicBezTo>
                  <a:cubicBezTo>
                    <a:pt x="40847" y="66858"/>
                    <a:pt x="52629" y="51891"/>
                    <a:pt x="52629" y="33428"/>
                  </a:cubicBezTo>
                  <a:cubicBezTo>
                    <a:pt x="52629" y="14966"/>
                    <a:pt x="40845" y="0"/>
                    <a:pt x="26314" y="0"/>
                  </a:cubicBezTo>
                  <a:close/>
                </a:path>
              </a:pathLst>
            </a:custGeom>
            <a:solidFill>
              <a:srgbClr val="ABC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1565;p44"/>
            <p:cNvSpPr/>
            <p:nvPr/>
          </p:nvSpPr>
          <p:spPr>
            <a:xfrm>
              <a:off x="14910200" y="-144962"/>
              <a:ext cx="181175" cy="181150"/>
            </a:xfrm>
            <a:custGeom>
              <a:avLst/>
              <a:gdLst/>
              <a:ahLst/>
              <a:cxnLst/>
              <a:rect l="l" t="t" r="r" b="b"/>
              <a:pathLst>
                <a:path w="7247" h="7246" extrusionOk="0">
                  <a:moveTo>
                    <a:pt x="3624" y="0"/>
                  </a:moveTo>
                  <a:cubicBezTo>
                    <a:pt x="1624" y="0"/>
                    <a:pt x="1" y="1622"/>
                    <a:pt x="1" y="3624"/>
                  </a:cubicBezTo>
                  <a:cubicBezTo>
                    <a:pt x="1" y="5624"/>
                    <a:pt x="1624" y="7246"/>
                    <a:pt x="3624" y="7246"/>
                  </a:cubicBezTo>
                  <a:cubicBezTo>
                    <a:pt x="5625" y="7246"/>
                    <a:pt x="7246" y="5624"/>
                    <a:pt x="7246" y="3624"/>
                  </a:cubicBezTo>
                  <a:cubicBezTo>
                    <a:pt x="7246" y="1623"/>
                    <a:pt x="5625" y="0"/>
                    <a:pt x="3624" y="0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1566;p44"/>
            <p:cNvSpPr/>
            <p:nvPr/>
          </p:nvSpPr>
          <p:spPr>
            <a:xfrm>
              <a:off x="15145225" y="-50300"/>
              <a:ext cx="244825" cy="244850"/>
            </a:xfrm>
            <a:custGeom>
              <a:avLst/>
              <a:gdLst/>
              <a:ahLst/>
              <a:cxnLst/>
              <a:rect l="l" t="t" r="r" b="b"/>
              <a:pathLst>
                <a:path w="9793" h="9794" extrusionOk="0">
                  <a:moveTo>
                    <a:pt x="4896" y="0"/>
                  </a:moveTo>
                  <a:cubicBezTo>
                    <a:pt x="2192" y="0"/>
                    <a:pt x="0" y="2193"/>
                    <a:pt x="0" y="4898"/>
                  </a:cubicBezTo>
                  <a:cubicBezTo>
                    <a:pt x="0" y="7600"/>
                    <a:pt x="2192" y="9793"/>
                    <a:pt x="4896" y="9793"/>
                  </a:cubicBezTo>
                  <a:cubicBezTo>
                    <a:pt x="7601" y="9793"/>
                    <a:pt x="9792" y="7600"/>
                    <a:pt x="9792" y="4898"/>
                  </a:cubicBezTo>
                  <a:cubicBezTo>
                    <a:pt x="9792" y="2192"/>
                    <a:pt x="7601" y="0"/>
                    <a:pt x="4896" y="0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1567;p44"/>
            <p:cNvSpPr/>
            <p:nvPr/>
          </p:nvSpPr>
          <p:spPr>
            <a:xfrm>
              <a:off x="14931700" y="-393937"/>
              <a:ext cx="98600" cy="94875"/>
            </a:xfrm>
            <a:custGeom>
              <a:avLst/>
              <a:gdLst/>
              <a:ahLst/>
              <a:cxnLst/>
              <a:rect l="l" t="t" r="r" b="b"/>
              <a:pathLst>
                <a:path w="3944" h="3795" extrusionOk="0">
                  <a:moveTo>
                    <a:pt x="2050" y="1"/>
                  </a:moveTo>
                  <a:cubicBezTo>
                    <a:pt x="2049" y="1"/>
                    <a:pt x="2048" y="1"/>
                    <a:pt x="2048" y="1"/>
                  </a:cubicBezTo>
                  <a:cubicBezTo>
                    <a:pt x="1280" y="1"/>
                    <a:pt x="588" y="463"/>
                    <a:pt x="295" y="1171"/>
                  </a:cubicBezTo>
                  <a:cubicBezTo>
                    <a:pt x="1" y="1880"/>
                    <a:pt x="163" y="2696"/>
                    <a:pt x="706" y="3239"/>
                  </a:cubicBezTo>
                  <a:cubicBezTo>
                    <a:pt x="1069" y="3602"/>
                    <a:pt x="1554" y="3795"/>
                    <a:pt x="2048" y="3795"/>
                  </a:cubicBezTo>
                  <a:cubicBezTo>
                    <a:pt x="2292" y="3795"/>
                    <a:pt x="2538" y="3748"/>
                    <a:pt x="2773" y="3650"/>
                  </a:cubicBezTo>
                  <a:cubicBezTo>
                    <a:pt x="3482" y="3357"/>
                    <a:pt x="3944" y="2665"/>
                    <a:pt x="3944" y="1897"/>
                  </a:cubicBezTo>
                  <a:cubicBezTo>
                    <a:pt x="3944" y="850"/>
                    <a:pt x="3096" y="1"/>
                    <a:pt x="2050" y="1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1568;p44"/>
            <p:cNvSpPr/>
            <p:nvPr/>
          </p:nvSpPr>
          <p:spPr>
            <a:xfrm>
              <a:off x="14881975" y="-981537"/>
              <a:ext cx="94900" cy="94900"/>
            </a:xfrm>
            <a:custGeom>
              <a:avLst/>
              <a:gdLst/>
              <a:ahLst/>
              <a:cxnLst/>
              <a:rect l="l" t="t" r="r" b="b"/>
              <a:pathLst>
                <a:path w="3796" h="3796" extrusionOk="0">
                  <a:moveTo>
                    <a:pt x="1897" y="1"/>
                  </a:moveTo>
                  <a:cubicBezTo>
                    <a:pt x="851" y="1"/>
                    <a:pt x="1" y="851"/>
                    <a:pt x="1" y="1899"/>
                  </a:cubicBezTo>
                  <a:cubicBezTo>
                    <a:pt x="1" y="2947"/>
                    <a:pt x="851" y="3795"/>
                    <a:pt x="1897" y="3795"/>
                  </a:cubicBezTo>
                  <a:cubicBezTo>
                    <a:pt x="2945" y="3795"/>
                    <a:pt x="3795" y="2947"/>
                    <a:pt x="3795" y="1899"/>
                  </a:cubicBezTo>
                  <a:cubicBezTo>
                    <a:pt x="3795" y="851"/>
                    <a:pt x="2945" y="1"/>
                    <a:pt x="1897" y="1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1569;p44"/>
            <p:cNvSpPr/>
            <p:nvPr/>
          </p:nvSpPr>
          <p:spPr>
            <a:xfrm>
              <a:off x="15043300" y="-1231300"/>
              <a:ext cx="181150" cy="181150"/>
            </a:xfrm>
            <a:custGeom>
              <a:avLst/>
              <a:gdLst/>
              <a:ahLst/>
              <a:cxnLst/>
              <a:rect l="l" t="t" r="r" b="b"/>
              <a:pathLst>
                <a:path w="7246" h="7246" extrusionOk="0">
                  <a:moveTo>
                    <a:pt x="3622" y="0"/>
                  </a:moveTo>
                  <a:cubicBezTo>
                    <a:pt x="1622" y="0"/>
                    <a:pt x="0" y="1622"/>
                    <a:pt x="0" y="3624"/>
                  </a:cubicBezTo>
                  <a:cubicBezTo>
                    <a:pt x="0" y="5624"/>
                    <a:pt x="1622" y="7246"/>
                    <a:pt x="3622" y="7246"/>
                  </a:cubicBezTo>
                  <a:cubicBezTo>
                    <a:pt x="5623" y="7246"/>
                    <a:pt x="7246" y="5624"/>
                    <a:pt x="7246" y="3624"/>
                  </a:cubicBezTo>
                  <a:cubicBezTo>
                    <a:pt x="7246" y="1622"/>
                    <a:pt x="5623" y="0"/>
                    <a:pt x="3622" y="0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1570;p44"/>
            <p:cNvSpPr/>
            <p:nvPr/>
          </p:nvSpPr>
          <p:spPr>
            <a:xfrm>
              <a:off x="15689050" y="-461812"/>
              <a:ext cx="284425" cy="284375"/>
            </a:xfrm>
            <a:custGeom>
              <a:avLst/>
              <a:gdLst/>
              <a:ahLst/>
              <a:cxnLst/>
              <a:rect l="l" t="t" r="r" b="b"/>
              <a:pathLst>
                <a:path w="11377" h="11375" extrusionOk="0">
                  <a:moveTo>
                    <a:pt x="5688" y="1"/>
                  </a:moveTo>
                  <a:cubicBezTo>
                    <a:pt x="2547" y="1"/>
                    <a:pt x="1" y="2547"/>
                    <a:pt x="1" y="5689"/>
                  </a:cubicBezTo>
                  <a:cubicBezTo>
                    <a:pt x="1" y="8830"/>
                    <a:pt x="2547" y="11375"/>
                    <a:pt x="5688" y="11375"/>
                  </a:cubicBezTo>
                  <a:cubicBezTo>
                    <a:pt x="8830" y="11375"/>
                    <a:pt x="11376" y="8830"/>
                    <a:pt x="11376" y="5689"/>
                  </a:cubicBezTo>
                  <a:cubicBezTo>
                    <a:pt x="11376" y="2547"/>
                    <a:pt x="8830" y="1"/>
                    <a:pt x="5688" y="1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1571;p44"/>
            <p:cNvSpPr/>
            <p:nvPr/>
          </p:nvSpPr>
          <p:spPr>
            <a:xfrm>
              <a:off x="15481925" y="-122275"/>
              <a:ext cx="181175" cy="181150"/>
            </a:xfrm>
            <a:custGeom>
              <a:avLst/>
              <a:gdLst/>
              <a:ahLst/>
              <a:cxnLst/>
              <a:rect l="l" t="t" r="r" b="b"/>
              <a:pathLst>
                <a:path w="7247" h="7246" extrusionOk="0">
                  <a:moveTo>
                    <a:pt x="3624" y="0"/>
                  </a:moveTo>
                  <a:cubicBezTo>
                    <a:pt x="1624" y="0"/>
                    <a:pt x="1" y="1623"/>
                    <a:pt x="1" y="3624"/>
                  </a:cubicBezTo>
                  <a:cubicBezTo>
                    <a:pt x="1" y="5624"/>
                    <a:pt x="1624" y="7246"/>
                    <a:pt x="3624" y="7246"/>
                  </a:cubicBezTo>
                  <a:cubicBezTo>
                    <a:pt x="5625" y="7246"/>
                    <a:pt x="7246" y="5624"/>
                    <a:pt x="7246" y="3624"/>
                  </a:cubicBezTo>
                  <a:cubicBezTo>
                    <a:pt x="7246" y="1623"/>
                    <a:pt x="5625" y="0"/>
                    <a:pt x="3624" y="0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1572;p44"/>
            <p:cNvSpPr/>
            <p:nvPr/>
          </p:nvSpPr>
          <p:spPr>
            <a:xfrm>
              <a:off x="15231538" y="-876487"/>
              <a:ext cx="98650" cy="94900"/>
            </a:xfrm>
            <a:custGeom>
              <a:avLst/>
              <a:gdLst/>
              <a:ahLst/>
              <a:cxnLst/>
              <a:rect l="l" t="t" r="r" b="b"/>
              <a:pathLst>
                <a:path w="3946" h="3796" extrusionOk="0">
                  <a:moveTo>
                    <a:pt x="1896" y="1"/>
                  </a:moveTo>
                  <a:cubicBezTo>
                    <a:pt x="849" y="1"/>
                    <a:pt x="1" y="850"/>
                    <a:pt x="1" y="1897"/>
                  </a:cubicBezTo>
                  <a:cubicBezTo>
                    <a:pt x="1" y="2665"/>
                    <a:pt x="464" y="3357"/>
                    <a:pt x="1172" y="3650"/>
                  </a:cubicBezTo>
                  <a:cubicBezTo>
                    <a:pt x="1407" y="3748"/>
                    <a:pt x="1654" y="3795"/>
                    <a:pt x="1898" y="3795"/>
                  </a:cubicBezTo>
                  <a:cubicBezTo>
                    <a:pt x="2392" y="3795"/>
                    <a:pt x="2878" y="3602"/>
                    <a:pt x="3241" y="3239"/>
                  </a:cubicBezTo>
                  <a:cubicBezTo>
                    <a:pt x="3784" y="2696"/>
                    <a:pt x="3946" y="1880"/>
                    <a:pt x="3652" y="1172"/>
                  </a:cubicBezTo>
                  <a:cubicBezTo>
                    <a:pt x="3358" y="463"/>
                    <a:pt x="2666" y="1"/>
                    <a:pt x="1899" y="1"/>
                  </a:cubicBezTo>
                  <a:cubicBezTo>
                    <a:pt x="1898" y="1"/>
                    <a:pt x="1897" y="1"/>
                    <a:pt x="1896" y="1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1573;p44"/>
            <p:cNvSpPr/>
            <p:nvPr/>
          </p:nvSpPr>
          <p:spPr>
            <a:xfrm>
              <a:off x="15802400" y="-971300"/>
              <a:ext cx="94875" cy="94900"/>
            </a:xfrm>
            <a:custGeom>
              <a:avLst/>
              <a:gdLst/>
              <a:ahLst/>
              <a:cxnLst/>
              <a:rect l="l" t="t" r="r" b="b"/>
              <a:pathLst>
                <a:path w="3795" h="3796" extrusionOk="0">
                  <a:moveTo>
                    <a:pt x="1897" y="1"/>
                  </a:moveTo>
                  <a:cubicBezTo>
                    <a:pt x="849" y="1"/>
                    <a:pt x="0" y="851"/>
                    <a:pt x="0" y="1899"/>
                  </a:cubicBezTo>
                  <a:cubicBezTo>
                    <a:pt x="0" y="2947"/>
                    <a:pt x="849" y="3795"/>
                    <a:pt x="1897" y="3795"/>
                  </a:cubicBezTo>
                  <a:cubicBezTo>
                    <a:pt x="2945" y="3795"/>
                    <a:pt x="3795" y="2947"/>
                    <a:pt x="3795" y="1899"/>
                  </a:cubicBezTo>
                  <a:cubicBezTo>
                    <a:pt x="3795" y="851"/>
                    <a:pt x="2945" y="1"/>
                    <a:pt x="1897" y="1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1574;p44"/>
            <p:cNvSpPr/>
            <p:nvPr/>
          </p:nvSpPr>
          <p:spPr>
            <a:xfrm>
              <a:off x="15403400" y="-1136250"/>
              <a:ext cx="284425" cy="284425"/>
            </a:xfrm>
            <a:custGeom>
              <a:avLst/>
              <a:gdLst/>
              <a:ahLst/>
              <a:cxnLst/>
              <a:rect l="l" t="t" r="r" b="b"/>
              <a:pathLst>
                <a:path w="11377" h="11377" extrusionOk="0">
                  <a:moveTo>
                    <a:pt x="5688" y="1"/>
                  </a:moveTo>
                  <a:cubicBezTo>
                    <a:pt x="2547" y="1"/>
                    <a:pt x="1" y="2547"/>
                    <a:pt x="1" y="5689"/>
                  </a:cubicBezTo>
                  <a:cubicBezTo>
                    <a:pt x="1" y="8830"/>
                    <a:pt x="2547" y="11376"/>
                    <a:pt x="5688" y="11376"/>
                  </a:cubicBezTo>
                  <a:cubicBezTo>
                    <a:pt x="8830" y="11376"/>
                    <a:pt x="11376" y="8830"/>
                    <a:pt x="11376" y="5689"/>
                  </a:cubicBezTo>
                  <a:cubicBezTo>
                    <a:pt x="11376" y="2547"/>
                    <a:pt x="8830" y="1"/>
                    <a:pt x="5688" y="1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1575;p44"/>
            <p:cNvSpPr/>
            <p:nvPr/>
          </p:nvSpPr>
          <p:spPr>
            <a:xfrm>
              <a:off x="15329613" y="-1344912"/>
              <a:ext cx="181150" cy="181150"/>
            </a:xfrm>
            <a:custGeom>
              <a:avLst/>
              <a:gdLst/>
              <a:ahLst/>
              <a:cxnLst/>
              <a:rect l="l" t="t" r="r" b="b"/>
              <a:pathLst>
                <a:path w="7246" h="7246" extrusionOk="0">
                  <a:moveTo>
                    <a:pt x="3622" y="0"/>
                  </a:moveTo>
                  <a:cubicBezTo>
                    <a:pt x="1622" y="0"/>
                    <a:pt x="1" y="1622"/>
                    <a:pt x="1" y="3624"/>
                  </a:cubicBezTo>
                  <a:cubicBezTo>
                    <a:pt x="1" y="5624"/>
                    <a:pt x="1622" y="7246"/>
                    <a:pt x="3622" y="7246"/>
                  </a:cubicBezTo>
                  <a:cubicBezTo>
                    <a:pt x="5625" y="7246"/>
                    <a:pt x="7246" y="5624"/>
                    <a:pt x="7246" y="3624"/>
                  </a:cubicBezTo>
                  <a:cubicBezTo>
                    <a:pt x="7246" y="1622"/>
                    <a:pt x="5625" y="0"/>
                    <a:pt x="3622" y="0"/>
                  </a:cubicBezTo>
                  <a:close/>
                </a:path>
              </a:pathLst>
            </a:custGeom>
            <a:solidFill>
              <a:srgbClr val="C2E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1576;p44"/>
            <p:cNvSpPr/>
            <p:nvPr/>
          </p:nvSpPr>
          <p:spPr>
            <a:xfrm>
              <a:off x="14828300" y="-824312"/>
              <a:ext cx="330025" cy="330025"/>
            </a:xfrm>
            <a:custGeom>
              <a:avLst/>
              <a:gdLst/>
              <a:ahLst/>
              <a:cxnLst/>
              <a:rect l="l" t="t" r="r" b="b"/>
              <a:pathLst>
                <a:path w="13201" h="13201" extrusionOk="0">
                  <a:moveTo>
                    <a:pt x="6602" y="1"/>
                  </a:moveTo>
                  <a:cubicBezTo>
                    <a:pt x="2957" y="1"/>
                    <a:pt x="1" y="2955"/>
                    <a:pt x="1" y="6601"/>
                  </a:cubicBezTo>
                  <a:cubicBezTo>
                    <a:pt x="1" y="10246"/>
                    <a:pt x="2957" y="13200"/>
                    <a:pt x="6602" y="13200"/>
                  </a:cubicBezTo>
                  <a:cubicBezTo>
                    <a:pt x="10246" y="13200"/>
                    <a:pt x="13200" y="10246"/>
                    <a:pt x="13200" y="6601"/>
                  </a:cubicBezTo>
                  <a:cubicBezTo>
                    <a:pt x="13200" y="2955"/>
                    <a:pt x="10246" y="1"/>
                    <a:pt x="6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1577;p44"/>
            <p:cNvSpPr/>
            <p:nvPr/>
          </p:nvSpPr>
          <p:spPr>
            <a:xfrm>
              <a:off x="14881975" y="-770662"/>
              <a:ext cx="222700" cy="222725"/>
            </a:xfrm>
            <a:custGeom>
              <a:avLst/>
              <a:gdLst/>
              <a:ahLst/>
              <a:cxnLst/>
              <a:rect l="l" t="t" r="r" b="b"/>
              <a:pathLst>
                <a:path w="8908" h="8909" extrusionOk="0">
                  <a:moveTo>
                    <a:pt x="4454" y="0"/>
                  </a:moveTo>
                  <a:cubicBezTo>
                    <a:pt x="1994" y="0"/>
                    <a:pt x="1" y="1995"/>
                    <a:pt x="1" y="4455"/>
                  </a:cubicBezTo>
                  <a:cubicBezTo>
                    <a:pt x="1" y="6914"/>
                    <a:pt x="1994" y="8909"/>
                    <a:pt x="4454" y="8909"/>
                  </a:cubicBezTo>
                  <a:cubicBezTo>
                    <a:pt x="6913" y="8909"/>
                    <a:pt x="8908" y="6914"/>
                    <a:pt x="8908" y="4455"/>
                  </a:cubicBezTo>
                  <a:cubicBezTo>
                    <a:pt x="8908" y="1995"/>
                    <a:pt x="6913" y="0"/>
                    <a:pt x="4454" y="0"/>
                  </a:cubicBezTo>
                  <a:close/>
                </a:path>
              </a:pathLst>
            </a:custGeom>
            <a:solidFill>
              <a:srgbClr val="FFD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1578;p44"/>
            <p:cNvSpPr/>
            <p:nvPr/>
          </p:nvSpPr>
          <p:spPr>
            <a:xfrm>
              <a:off x="14924000" y="-723612"/>
              <a:ext cx="133625" cy="128575"/>
            </a:xfrm>
            <a:custGeom>
              <a:avLst/>
              <a:gdLst/>
              <a:ahLst/>
              <a:cxnLst/>
              <a:rect l="l" t="t" r="r" b="b"/>
              <a:pathLst>
                <a:path w="5345" h="5143" extrusionOk="0">
                  <a:moveTo>
                    <a:pt x="2774" y="0"/>
                  </a:moveTo>
                  <a:cubicBezTo>
                    <a:pt x="1735" y="0"/>
                    <a:pt x="797" y="627"/>
                    <a:pt x="398" y="1587"/>
                  </a:cubicBezTo>
                  <a:cubicBezTo>
                    <a:pt x="0" y="2548"/>
                    <a:pt x="220" y="3654"/>
                    <a:pt x="956" y="4389"/>
                  </a:cubicBezTo>
                  <a:cubicBezTo>
                    <a:pt x="1448" y="4881"/>
                    <a:pt x="2105" y="5143"/>
                    <a:pt x="2773" y="5143"/>
                  </a:cubicBezTo>
                  <a:cubicBezTo>
                    <a:pt x="3105" y="5143"/>
                    <a:pt x="3439" y="5078"/>
                    <a:pt x="3757" y="4947"/>
                  </a:cubicBezTo>
                  <a:cubicBezTo>
                    <a:pt x="4718" y="4550"/>
                    <a:pt x="5345" y="3612"/>
                    <a:pt x="5345" y="2573"/>
                  </a:cubicBezTo>
                  <a:cubicBezTo>
                    <a:pt x="5345" y="1152"/>
                    <a:pt x="4194" y="0"/>
                    <a:pt x="2774" y="0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1579;p44"/>
            <p:cNvSpPr/>
            <p:nvPr/>
          </p:nvSpPr>
          <p:spPr>
            <a:xfrm>
              <a:off x="15008000" y="-750187"/>
              <a:ext cx="85875" cy="82650"/>
            </a:xfrm>
            <a:custGeom>
              <a:avLst/>
              <a:gdLst/>
              <a:ahLst/>
              <a:cxnLst/>
              <a:rect l="l" t="t" r="r" b="b"/>
              <a:pathLst>
                <a:path w="3435" h="3306" extrusionOk="0">
                  <a:moveTo>
                    <a:pt x="1782" y="1"/>
                  </a:moveTo>
                  <a:cubicBezTo>
                    <a:pt x="1113" y="1"/>
                    <a:pt x="511" y="403"/>
                    <a:pt x="255" y="1020"/>
                  </a:cubicBezTo>
                  <a:cubicBezTo>
                    <a:pt x="0" y="1638"/>
                    <a:pt x="141" y="2349"/>
                    <a:pt x="614" y="2821"/>
                  </a:cubicBezTo>
                  <a:cubicBezTo>
                    <a:pt x="930" y="3137"/>
                    <a:pt x="1352" y="3306"/>
                    <a:pt x="1782" y="3306"/>
                  </a:cubicBezTo>
                  <a:cubicBezTo>
                    <a:pt x="1995" y="3306"/>
                    <a:pt x="2209" y="3264"/>
                    <a:pt x="2413" y="3180"/>
                  </a:cubicBezTo>
                  <a:cubicBezTo>
                    <a:pt x="3032" y="2923"/>
                    <a:pt x="3434" y="2321"/>
                    <a:pt x="3434" y="1654"/>
                  </a:cubicBezTo>
                  <a:cubicBezTo>
                    <a:pt x="3434" y="740"/>
                    <a:pt x="2694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1580;p44"/>
            <p:cNvSpPr/>
            <p:nvPr/>
          </p:nvSpPr>
          <p:spPr>
            <a:xfrm>
              <a:off x="15561025" y="-824312"/>
              <a:ext cx="330000" cy="330025"/>
            </a:xfrm>
            <a:custGeom>
              <a:avLst/>
              <a:gdLst/>
              <a:ahLst/>
              <a:cxnLst/>
              <a:rect l="l" t="t" r="r" b="b"/>
              <a:pathLst>
                <a:path w="13200" h="13201" extrusionOk="0">
                  <a:moveTo>
                    <a:pt x="6600" y="1"/>
                  </a:moveTo>
                  <a:cubicBezTo>
                    <a:pt x="2955" y="1"/>
                    <a:pt x="0" y="2955"/>
                    <a:pt x="0" y="6601"/>
                  </a:cubicBezTo>
                  <a:cubicBezTo>
                    <a:pt x="0" y="10246"/>
                    <a:pt x="2955" y="13200"/>
                    <a:pt x="6600" y="13200"/>
                  </a:cubicBezTo>
                  <a:cubicBezTo>
                    <a:pt x="10244" y="13200"/>
                    <a:pt x="13200" y="10246"/>
                    <a:pt x="13200" y="6601"/>
                  </a:cubicBezTo>
                  <a:cubicBezTo>
                    <a:pt x="13200" y="2955"/>
                    <a:pt x="10244" y="1"/>
                    <a:pt x="66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1581;p44"/>
            <p:cNvSpPr/>
            <p:nvPr/>
          </p:nvSpPr>
          <p:spPr>
            <a:xfrm>
              <a:off x="15614650" y="-770662"/>
              <a:ext cx="222725" cy="222725"/>
            </a:xfrm>
            <a:custGeom>
              <a:avLst/>
              <a:gdLst/>
              <a:ahLst/>
              <a:cxnLst/>
              <a:rect l="l" t="t" r="r" b="b"/>
              <a:pathLst>
                <a:path w="8909" h="8909" extrusionOk="0">
                  <a:moveTo>
                    <a:pt x="4455" y="0"/>
                  </a:moveTo>
                  <a:cubicBezTo>
                    <a:pt x="1996" y="0"/>
                    <a:pt x="1" y="1995"/>
                    <a:pt x="1" y="4455"/>
                  </a:cubicBezTo>
                  <a:cubicBezTo>
                    <a:pt x="1" y="6914"/>
                    <a:pt x="1994" y="8909"/>
                    <a:pt x="4455" y="8909"/>
                  </a:cubicBezTo>
                  <a:cubicBezTo>
                    <a:pt x="6915" y="8909"/>
                    <a:pt x="8908" y="6914"/>
                    <a:pt x="8908" y="4455"/>
                  </a:cubicBezTo>
                  <a:cubicBezTo>
                    <a:pt x="8908" y="1995"/>
                    <a:pt x="6915" y="0"/>
                    <a:pt x="4455" y="0"/>
                  </a:cubicBezTo>
                  <a:close/>
                </a:path>
              </a:pathLst>
            </a:custGeom>
            <a:solidFill>
              <a:srgbClr val="FFD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1582;p44"/>
            <p:cNvSpPr/>
            <p:nvPr/>
          </p:nvSpPr>
          <p:spPr>
            <a:xfrm>
              <a:off x="15656675" y="-723612"/>
              <a:ext cx="133650" cy="128575"/>
            </a:xfrm>
            <a:custGeom>
              <a:avLst/>
              <a:gdLst/>
              <a:ahLst/>
              <a:cxnLst/>
              <a:rect l="l" t="t" r="r" b="b"/>
              <a:pathLst>
                <a:path w="5346" h="5143" extrusionOk="0">
                  <a:moveTo>
                    <a:pt x="2774" y="0"/>
                  </a:moveTo>
                  <a:cubicBezTo>
                    <a:pt x="1733" y="0"/>
                    <a:pt x="797" y="627"/>
                    <a:pt x="399" y="1588"/>
                  </a:cubicBezTo>
                  <a:cubicBezTo>
                    <a:pt x="1" y="2548"/>
                    <a:pt x="221" y="3654"/>
                    <a:pt x="956" y="4389"/>
                  </a:cubicBezTo>
                  <a:cubicBezTo>
                    <a:pt x="1448" y="4881"/>
                    <a:pt x="2105" y="5143"/>
                    <a:pt x="2774" y="5143"/>
                  </a:cubicBezTo>
                  <a:cubicBezTo>
                    <a:pt x="3105" y="5143"/>
                    <a:pt x="3439" y="5078"/>
                    <a:pt x="3757" y="4947"/>
                  </a:cubicBezTo>
                  <a:cubicBezTo>
                    <a:pt x="4718" y="4550"/>
                    <a:pt x="5345" y="3612"/>
                    <a:pt x="5345" y="2573"/>
                  </a:cubicBezTo>
                  <a:cubicBezTo>
                    <a:pt x="5345" y="1152"/>
                    <a:pt x="4194" y="0"/>
                    <a:pt x="2774" y="0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1583;p44"/>
            <p:cNvSpPr/>
            <p:nvPr/>
          </p:nvSpPr>
          <p:spPr>
            <a:xfrm>
              <a:off x="15745750" y="-750187"/>
              <a:ext cx="85900" cy="82650"/>
            </a:xfrm>
            <a:custGeom>
              <a:avLst/>
              <a:gdLst/>
              <a:ahLst/>
              <a:cxnLst/>
              <a:rect l="l" t="t" r="r" b="b"/>
              <a:pathLst>
                <a:path w="3436" h="3306" extrusionOk="0">
                  <a:moveTo>
                    <a:pt x="1782" y="1"/>
                  </a:moveTo>
                  <a:cubicBezTo>
                    <a:pt x="1113" y="1"/>
                    <a:pt x="511" y="403"/>
                    <a:pt x="256" y="1021"/>
                  </a:cubicBezTo>
                  <a:cubicBezTo>
                    <a:pt x="0" y="1638"/>
                    <a:pt x="142" y="2349"/>
                    <a:pt x="614" y="2822"/>
                  </a:cubicBezTo>
                  <a:cubicBezTo>
                    <a:pt x="931" y="3138"/>
                    <a:pt x="1353" y="3306"/>
                    <a:pt x="1783" y="3306"/>
                  </a:cubicBezTo>
                  <a:cubicBezTo>
                    <a:pt x="1996" y="3306"/>
                    <a:pt x="2211" y="3264"/>
                    <a:pt x="2415" y="3180"/>
                  </a:cubicBezTo>
                  <a:cubicBezTo>
                    <a:pt x="3031" y="2923"/>
                    <a:pt x="3434" y="2321"/>
                    <a:pt x="3435" y="1654"/>
                  </a:cubicBezTo>
                  <a:cubicBezTo>
                    <a:pt x="3434" y="740"/>
                    <a:pt x="2694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1584;p44"/>
            <p:cNvSpPr/>
            <p:nvPr/>
          </p:nvSpPr>
          <p:spPr>
            <a:xfrm>
              <a:off x="15096150" y="-494312"/>
              <a:ext cx="527050" cy="352400"/>
            </a:xfrm>
            <a:custGeom>
              <a:avLst/>
              <a:gdLst/>
              <a:ahLst/>
              <a:cxnLst/>
              <a:rect l="l" t="t" r="r" b="b"/>
              <a:pathLst>
                <a:path w="21082" h="14096" extrusionOk="0">
                  <a:moveTo>
                    <a:pt x="10541" y="0"/>
                  </a:moveTo>
                  <a:cubicBezTo>
                    <a:pt x="7745" y="0"/>
                    <a:pt x="5064" y="743"/>
                    <a:pt x="3088" y="2065"/>
                  </a:cubicBezTo>
                  <a:cubicBezTo>
                    <a:pt x="1112" y="3386"/>
                    <a:pt x="1" y="5178"/>
                    <a:pt x="1" y="7049"/>
                  </a:cubicBezTo>
                  <a:cubicBezTo>
                    <a:pt x="1" y="8918"/>
                    <a:pt x="1112" y="10710"/>
                    <a:pt x="3088" y="12032"/>
                  </a:cubicBezTo>
                  <a:cubicBezTo>
                    <a:pt x="5064" y="13353"/>
                    <a:pt x="7745" y="14096"/>
                    <a:pt x="10541" y="14096"/>
                  </a:cubicBezTo>
                  <a:cubicBezTo>
                    <a:pt x="13336" y="14096"/>
                    <a:pt x="16017" y="13353"/>
                    <a:pt x="17995" y="12032"/>
                  </a:cubicBezTo>
                  <a:cubicBezTo>
                    <a:pt x="19971" y="10710"/>
                    <a:pt x="21081" y="8918"/>
                    <a:pt x="21081" y="7049"/>
                  </a:cubicBezTo>
                  <a:cubicBezTo>
                    <a:pt x="21081" y="5178"/>
                    <a:pt x="19971" y="3386"/>
                    <a:pt x="17995" y="2065"/>
                  </a:cubicBezTo>
                  <a:cubicBezTo>
                    <a:pt x="16017" y="743"/>
                    <a:pt x="13336" y="0"/>
                    <a:pt x="10541" y="0"/>
                  </a:cubicBezTo>
                  <a:close/>
                </a:path>
              </a:pathLst>
            </a:custGeom>
            <a:solidFill>
              <a:srgbClr val="4D04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1" name="Google Shape;529;p32">
            <a:extLst>
              <a:ext uri="{FF2B5EF4-FFF2-40B4-BE49-F238E27FC236}">
                <a16:creationId xmlns:a16="http://schemas.microsoft.com/office/drawing/2014/main" id="{33C2CDAD-02F1-448E-95E1-74483F75283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85949" y="38999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PARA FINALIZAR…</a:t>
            </a:r>
            <a:endParaRPr dirty="0"/>
          </a:p>
        </p:txBody>
      </p:sp>
      <p:sp>
        <p:nvSpPr>
          <p:cNvPr id="242" name="Rectángulo 241">
            <a:extLst>
              <a:ext uri="{FF2B5EF4-FFF2-40B4-BE49-F238E27FC236}">
                <a16:creationId xmlns:a16="http://schemas.microsoft.com/office/drawing/2014/main" id="{5A95B2E2-D031-4FFC-8F39-E86CBE8413FA}"/>
              </a:ext>
            </a:extLst>
          </p:cNvPr>
          <p:cNvSpPr/>
          <p:nvPr/>
        </p:nvSpPr>
        <p:spPr>
          <a:xfrm>
            <a:off x="1441983" y="519937"/>
            <a:ext cx="62597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pc="-1" dirty="0">
                <a:solidFill>
                  <a:srgbClr val="515151"/>
                </a:solidFill>
                <a:latin typeface="Work Sans" panose="020B0604020202020204" charset="0"/>
                <a:ea typeface="Hind"/>
              </a:rPr>
              <a:t>Desarrolla las actividades de tu libro de matemáticas Tomo 2, páginas 47, 48 y 49.</a:t>
            </a:r>
            <a:endParaRPr lang="en-US" spc="-1" dirty="0">
              <a:latin typeface="Work Sans" panose="020B060402020202020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757C6AD-FB24-49DE-874B-0EEEC509F6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143" t="29113" r="37402" b="3944"/>
          <a:stretch/>
        </p:blipFill>
        <p:spPr>
          <a:xfrm>
            <a:off x="3004456" y="1004608"/>
            <a:ext cx="2945081" cy="412779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2652;p45"/>
          <p:cNvSpPr/>
          <p:nvPr/>
        </p:nvSpPr>
        <p:spPr>
          <a:xfrm>
            <a:off x="7441599" y="3178987"/>
            <a:ext cx="23558" cy="43002"/>
          </a:xfrm>
          <a:custGeom>
            <a:avLst/>
            <a:gdLst/>
            <a:ahLst/>
            <a:cxnLst/>
            <a:rect l="l" t="t" r="r" b="b"/>
            <a:pathLst>
              <a:path w="1964" h="3585" extrusionOk="0">
                <a:moveTo>
                  <a:pt x="1895" y="0"/>
                </a:moveTo>
                <a:cubicBezTo>
                  <a:pt x="1882" y="0"/>
                  <a:pt x="1870" y="5"/>
                  <a:pt x="1860" y="16"/>
                </a:cubicBezTo>
                <a:cubicBezTo>
                  <a:pt x="1062" y="938"/>
                  <a:pt x="0" y="2025"/>
                  <a:pt x="128" y="3336"/>
                </a:cubicBezTo>
                <a:cubicBezTo>
                  <a:pt x="142" y="3480"/>
                  <a:pt x="270" y="3584"/>
                  <a:pt x="394" y="3584"/>
                </a:cubicBezTo>
                <a:cubicBezTo>
                  <a:pt x="468" y="3584"/>
                  <a:pt x="541" y="3548"/>
                  <a:pt x="588" y="3462"/>
                </a:cubicBezTo>
                <a:cubicBezTo>
                  <a:pt x="885" y="2924"/>
                  <a:pt x="1050" y="2355"/>
                  <a:pt x="1282" y="1791"/>
                </a:cubicBezTo>
                <a:cubicBezTo>
                  <a:pt x="1517" y="1219"/>
                  <a:pt x="1761" y="658"/>
                  <a:pt x="1952" y="71"/>
                </a:cubicBezTo>
                <a:cubicBezTo>
                  <a:pt x="1964" y="34"/>
                  <a:pt x="1929" y="0"/>
                  <a:pt x="1895" y="0"/>
                </a:cubicBezTo>
                <a:close/>
              </a:path>
            </a:pathLst>
          </a:custGeom>
          <a:solidFill>
            <a:srgbClr val="42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2653;p45"/>
          <p:cNvSpPr/>
          <p:nvPr/>
        </p:nvSpPr>
        <p:spPr>
          <a:xfrm>
            <a:off x="7455741" y="3242717"/>
            <a:ext cx="18748" cy="37364"/>
          </a:xfrm>
          <a:custGeom>
            <a:avLst/>
            <a:gdLst/>
            <a:ahLst/>
            <a:cxnLst/>
            <a:rect l="l" t="t" r="r" b="b"/>
            <a:pathLst>
              <a:path w="1563" h="3115" extrusionOk="0">
                <a:moveTo>
                  <a:pt x="1186" y="0"/>
                </a:moveTo>
                <a:cubicBezTo>
                  <a:pt x="1064" y="0"/>
                  <a:pt x="941" y="56"/>
                  <a:pt x="866" y="178"/>
                </a:cubicBezTo>
                <a:cubicBezTo>
                  <a:pt x="433" y="878"/>
                  <a:pt x="1" y="2218"/>
                  <a:pt x="468" y="2973"/>
                </a:cubicBezTo>
                <a:cubicBezTo>
                  <a:pt x="528" y="3069"/>
                  <a:pt x="621" y="3114"/>
                  <a:pt x="715" y="3114"/>
                </a:cubicBezTo>
                <a:cubicBezTo>
                  <a:pt x="812" y="3114"/>
                  <a:pt x="909" y="3066"/>
                  <a:pt x="971" y="2973"/>
                </a:cubicBezTo>
                <a:cubicBezTo>
                  <a:pt x="1230" y="2590"/>
                  <a:pt x="1251" y="2170"/>
                  <a:pt x="1337" y="1726"/>
                </a:cubicBezTo>
                <a:cubicBezTo>
                  <a:pt x="1422" y="1278"/>
                  <a:pt x="1561" y="824"/>
                  <a:pt x="1563" y="366"/>
                </a:cubicBezTo>
                <a:cubicBezTo>
                  <a:pt x="1563" y="136"/>
                  <a:pt x="1376" y="0"/>
                  <a:pt x="1186" y="0"/>
                </a:cubicBezTo>
                <a:close/>
              </a:path>
            </a:pathLst>
          </a:custGeom>
          <a:solidFill>
            <a:srgbClr val="42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2654;p45"/>
          <p:cNvSpPr/>
          <p:nvPr/>
        </p:nvSpPr>
        <p:spPr>
          <a:xfrm>
            <a:off x="7470063" y="3275967"/>
            <a:ext cx="8373" cy="21003"/>
          </a:xfrm>
          <a:custGeom>
            <a:avLst/>
            <a:gdLst/>
            <a:ahLst/>
            <a:cxnLst/>
            <a:rect l="l" t="t" r="r" b="b"/>
            <a:pathLst>
              <a:path w="698" h="1751" extrusionOk="0">
                <a:moveTo>
                  <a:pt x="464" y="1"/>
                </a:moveTo>
                <a:cubicBezTo>
                  <a:pt x="441" y="1"/>
                  <a:pt x="416" y="14"/>
                  <a:pt x="410" y="40"/>
                </a:cubicBezTo>
                <a:cubicBezTo>
                  <a:pt x="294" y="547"/>
                  <a:pt x="1" y="1099"/>
                  <a:pt x="177" y="1625"/>
                </a:cubicBezTo>
                <a:cubicBezTo>
                  <a:pt x="205" y="1709"/>
                  <a:pt x="273" y="1750"/>
                  <a:pt x="343" y="1750"/>
                </a:cubicBezTo>
                <a:cubicBezTo>
                  <a:pt x="414" y="1750"/>
                  <a:pt x="485" y="1707"/>
                  <a:pt x="515" y="1625"/>
                </a:cubicBezTo>
                <a:cubicBezTo>
                  <a:pt x="697" y="1131"/>
                  <a:pt x="615" y="543"/>
                  <a:pt x="516" y="40"/>
                </a:cubicBezTo>
                <a:cubicBezTo>
                  <a:pt x="511" y="14"/>
                  <a:pt x="488" y="1"/>
                  <a:pt x="464" y="1"/>
                </a:cubicBezTo>
                <a:close/>
              </a:path>
            </a:pathLst>
          </a:custGeom>
          <a:solidFill>
            <a:srgbClr val="427B8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7" name="Google Shape;1462;p44"/>
          <p:cNvGrpSpPr/>
          <p:nvPr/>
        </p:nvGrpSpPr>
        <p:grpSpPr>
          <a:xfrm rot="715591">
            <a:off x="-444302" y="3468237"/>
            <a:ext cx="1827660" cy="1629066"/>
            <a:chOff x="9549375" y="-3698487"/>
            <a:chExt cx="2337925" cy="1751000"/>
          </a:xfrm>
        </p:grpSpPr>
        <p:sp>
          <p:nvSpPr>
            <p:cNvPr id="308" name="Google Shape;1463;p44"/>
            <p:cNvSpPr/>
            <p:nvPr/>
          </p:nvSpPr>
          <p:spPr>
            <a:xfrm>
              <a:off x="9549375" y="-3620612"/>
              <a:ext cx="2337925" cy="1341800"/>
            </a:xfrm>
            <a:custGeom>
              <a:avLst/>
              <a:gdLst/>
              <a:ahLst/>
              <a:cxnLst/>
              <a:rect l="l" t="t" r="r" b="b"/>
              <a:pathLst>
                <a:path w="93517" h="53672" extrusionOk="0">
                  <a:moveTo>
                    <a:pt x="46378" y="0"/>
                  </a:moveTo>
                  <a:cubicBezTo>
                    <a:pt x="43965" y="0"/>
                    <a:pt x="33448" y="537"/>
                    <a:pt x="24139" y="9388"/>
                  </a:cubicBezTo>
                  <a:cubicBezTo>
                    <a:pt x="13546" y="19461"/>
                    <a:pt x="1" y="53671"/>
                    <a:pt x="46890" y="53671"/>
                  </a:cubicBezTo>
                  <a:cubicBezTo>
                    <a:pt x="93516" y="53671"/>
                    <a:pt x="80231" y="19461"/>
                    <a:pt x="69638" y="9388"/>
                  </a:cubicBezTo>
                  <a:cubicBezTo>
                    <a:pt x="60330" y="537"/>
                    <a:pt x="49814" y="0"/>
                    <a:pt x="47401" y="0"/>
                  </a:cubicBezTo>
                  <a:cubicBezTo>
                    <a:pt x="47068" y="0"/>
                    <a:pt x="46890" y="10"/>
                    <a:pt x="46890" y="10"/>
                  </a:cubicBezTo>
                  <a:cubicBezTo>
                    <a:pt x="46890" y="10"/>
                    <a:pt x="46711" y="0"/>
                    <a:pt x="46378" y="0"/>
                  </a:cubicBezTo>
                  <a:close/>
                </a:path>
              </a:pathLst>
            </a:custGeom>
            <a:solidFill>
              <a:srgbClr val="15C3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464;p44"/>
            <p:cNvSpPr/>
            <p:nvPr/>
          </p:nvSpPr>
          <p:spPr>
            <a:xfrm>
              <a:off x="11537425" y="-3115287"/>
              <a:ext cx="344525" cy="351850"/>
            </a:xfrm>
            <a:custGeom>
              <a:avLst/>
              <a:gdLst/>
              <a:ahLst/>
              <a:cxnLst/>
              <a:rect l="l" t="t" r="r" b="b"/>
              <a:pathLst>
                <a:path w="13781" h="14074" extrusionOk="0">
                  <a:moveTo>
                    <a:pt x="8176" y="1"/>
                  </a:moveTo>
                  <a:cubicBezTo>
                    <a:pt x="4893" y="1"/>
                    <a:pt x="6093" y="3473"/>
                    <a:pt x="4703" y="6020"/>
                  </a:cubicBezTo>
                  <a:cubicBezTo>
                    <a:pt x="3504" y="8220"/>
                    <a:pt x="869" y="8370"/>
                    <a:pt x="172" y="8370"/>
                  </a:cubicBezTo>
                  <a:cubicBezTo>
                    <a:pt x="62" y="8370"/>
                    <a:pt x="0" y="8366"/>
                    <a:pt x="0" y="8366"/>
                  </a:cubicBezTo>
                  <a:lnTo>
                    <a:pt x="0" y="8366"/>
                  </a:lnTo>
                  <a:cubicBezTo>
                    <a:pt x="337" y="9992"/>
                    <a:pt x="371" y="14011"/>
                    <a:pt x="371" y="14011"/>
                  </a:cubicBezTo>
                  <a:cubicBezTo>
                    <a:pt x="867" y="14053"/>
                    <a:pt x="1344" y="14074"/>
                    <a:pt x="1801" y="14074"/>
                  </a:cubicBezTo>
                  <a:cubicBezTo>
                    <a:pt x="13780" y="14074"/>
                    <a:pt x="12566" y="1"/>
                    <a:pt x="8176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465;p44"/>
            <p:cNvSpPr/>
            <p:nvPr/>
          </p:nvSpPr>
          <p:spPr>
            <a:xfrm>
              <a:off x="9561075" y="-3115287"/>
              <a:ext cx="342900" cy="351850"/>
            </a:xfrm>
            <a:custGeom>
              <a:avLst/>
              <a:gdLst/>
              <a:ahLst/>
              <a:cxnLst/>
              <a:rect l="l" t="t" r="r" b="b"/>
              <a:pathLst>
                <a:path w="13716" h="14074" extrusionOk="0">
                  <a:moveTo>
                    <a:pt x="5604" y="1"/>
                  </a:moveTo>
                  <a:cubicBezTo>
                    <a:pt x="1215" y="1"/>
                    <a:pt x="0" y="14074"/>
                    <a:pt x="11980" y="14074"/>
                  </a:cubicBezTo>
                  <a:cubicBezTo>
                    <a:pt x="12437" y="14074"/>
                    <a:pt x="12914" y="14053"/>
                    <a:pt x="13410" y="14011"/>
                  </a:cubicBezTo>
                  <a:cubicBezTo>
                    <a:pt x="13410" y="14011"/>
                    <a:pt x="13378" y="9992"/>
                    <a:pt x="13715" y="8366"/>
                  </a:cubicBezTo>
                  <a:lnTo>
                    <a:pt x="13715" y="8366"/>
                  </a:lnTo>
                  <a:cubicBezTo>
                    <a:pt x="13715" y="8366"/>
                    <a:pt x="13655" y="8370"/>
                    <a:pt x="13547" y="8370"/>
                  </a:cubicBezTo>
                  <a:cubicBezTo>
                    <a:pt x="12864" y="8370"/>
                    <a:pt x="10277" y="8220"/>
                    <a:pt x="9077" y="6020"/>
                  </a:cubicBezTo>
                  <a:cubicBezTo>
                    <a:pt x="7687" y="3473"/>
                    <a:pt x="8889" y="1"/>
                    <a:pt x="5604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466;p44"/>
            <p:cNvSpPr/>
            <p:nvPr/>
          </p:nvSpPr>
          <p:spPr>
            <a:xfrm>
              <a:off x="10123325" y="-2312687"/>
              <a:ext cx="435475" cy="365200"/>
            </a:xfrm>
            <a:custGeom>
              <a:avLst/>
              <a:gdLst/>
              <a:ahLst/>
              <a:cxnLst/>
              <a:rect l="l" t="t" r="r" b="b"/>
              <a:pathLst>
                <a:path w="17419" h="14608" extrusionOk="0">
                  <a:moveTo>
                    <a:pt x="9664" y="1"/>
                  </a:moveTo>
                  <a:cubicBezTo>
                    <a:pt x="11547" y="2729"/>
                    <a:pt x="12827" y="10124"/>
                    <a:pt x="12827" y="10124"/>
                  </a:cubicBezTo>
                  <a:cubicBezTo>
                    <a:pt x="11394" y="9335"/>
                    <a:pt x="9647" y="9000"/>
                    <a:pt x="7930" y="9000"/>
                  </a:cubicBezTo>
                  <a:cubicBezTo>
                    <a:pt x="4698" y="9000"/>
                    <a:pt x="1571" y="10187"/>
                    <a:pt x="835" y="11774"/>
                  </a:cubicBezTo>
                  <a:cubicBezTo>
                    <a:pt x="1" y="13569"/>
                    <a:pt x="8498" y="14607"/>
                    <a:pt x="13347" y="14607"/>
                  </a:cubicBezTo>
                  <a:cubicBezTo>
                    <a:pt x="15064" y="14607"/>
                    <a:pt x="16323" y="14477"/>
                    <a:pt x="16550" y="14205"/>
                  </a:cubicBezTo>
                  <a:cubicBezTo>
                    <a:pt x="17419" y="13164"/>
                    <a:pt x="17231" y="1095"/>
                    <a:pt x="17231" y="1095"/>
                  </a:cubicBezTo>
                  <a:cubicBezTo>
                    <a:pt x="13929" y="900"/>
                    <a:pt x="9664" y="1"/>
                    <a:pt x="9664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467;p44"/>
            <p:cNvSpPr/>
            <p:nvPr/>
          </p:nvSpPr>
          <p:spPr>
            <a:xfrm>
              <a:off x="10874625" y="-2312687"/>
              <a:ext cx="435475" cy="365200"/>
            </a:xfrm>
            <a:custGeom>
              <a:avLst/>
              <a:gdLst/>
              <a:ahLst/>
              <a:cxnLst/>
              <a:rect l="l" t="t" r="r" b="b"/>
              <a:pathLst>
                <a:path w="17419" h="14608" extrusionOk="0">
                  <a:moveTo>
                    <a:pt x="7755" y="1"/>
                  </a:moveTo>
                  <a:cubicBezTo>
                    <a:pt x="7755" y="1"/>
                    <a:pt x="3490" y="900"/>
                    <a:pt x="187" y="1095"/>
                  </a:cubicBezTo>
                  <a:cubicBezTo>
                    <a:pt x="187" y="1095"/>
                    <a:pt x="0" y="13164"/>
                    <a:pt x="869" y="14205"/>
                  </a:cubicBezTo>
                  <a:cubicBezTo>
                    <a:pt x="1095" y="14477"/>
                    <a:pt x="2355" y="14607"/>
                    <a:pt x="4071" y="14607"/>
                  </a:cubicBezTo>
                  <a:cubicBezTo>
                    <a:pt x="8920" y="14607"/>
                    <a:pt x="17418" y="13569"/>
                    <a:pt x="16584" y="11774"/>
                  </a:cubicBezTo>
                  <a:cubicBezTo>
                    <a:pt x="15847" y="10187"/>
                    <a:pt x="12720" y="9000"/>
                    <a:pt x="9489" y="9000"/>
                  </a:cubicBezTo>
                  <a:cubicBezTo>
                    <a:pt x="7771" y="9000"/>
                    <a:pt x="6024" y="9335"/>
                    <a:pt x="4591" y="10124"/>
                  </a:cubicBezTo>
                  <a:cubicBezTo>
                    <a:pt x="4591" y="10124"/>
                    <a:pt x="5872" y="2729"/>
                    <a:pt x="7755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468;p44"/>
            <p:cNvSpPr/>
            <p:nvPr/>
          </p:nvSpPr>
          <p:spPr>
            <a:xfrm>
              <a:off x="11135075" y="-3698487"/>
              <a:ext cx="697375" cy="546200"/>
            </a:xfrm>
            <a:custGeom>
              <a:avLst/>
              <a:gdLst/>
              <a:ahLst/>
              <a:cxnLst/>
              <a:rect l="l" t="t" r="r" b="b"/>
              <a:pathLst>
                <a:path w="27895" h="21848" extrusionOk="0">
                  <a:moveTo>
                    <a:pt x="21666" y="0"/>
                  </a:moveTo>
                  <a:cubicBezTo>
                    <a:pt x="14964" y="6945"/>
                    <a:pt x="7002" y="7981"/>
                    <a:pt x="2846" y="7981"/>
                  </a:cubicBezTo>
                  <a:cubicBezTo>
                    <a:pt x="1079" y="7981"/>
                    <a:pt x="1" y="7794"/>
                    <a:pt x="1" y="7794"/>
                  </a:cubicBezTo>
                  <a:lnTo>
                    <a:pt x="1" y="7794"/>
                  </a:lnTo>
                  <a:cubicBezTo>
                    <a:pt x="736" y="11768"/>
                    <a:pt x="12711" y="21848"/>
                    <a:pt x="12711" y="21848"/>
                  </a:cubicBezTo>
                  <a:cubicBezTo>
                    <a:pt x="27895" y="14000"/>
                    <a:pt x="21666" y="0"/>
                    <a:pt x="21666" y="0"/>
                  </a:cubicBezTo>
                  <a:close/>
                </a:path>
              </a:pathLst>
            </a:custGeom>
            <a:solidFill>
              <a:srgbClr val="FFDD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469;p44"/>
            <p:cNvSpPr/>
            <p:nvPr/>
          </p:nvSpPr>
          <p:spPr>
            <a:xfrm>
              <a:off x="9610125" y="-3698487"/>
              <a:ext cx="697375" cy="546200"/>
            </a:xfrm>
            <a:custGeom>
              <a:avLst/>
              <a:gdLst/>
              <a:ahLst/>
              <a:cxnLst/>
              <a:rect l="l" t="t" r="r" b="b"/>
              <a:pathLst>
                <a:path w="27895" h="21848" extrusionOk="0">
                  <a:moveTo>
                    <a:pt x="6229" y="0"/>
                  </a:moveTo>
                  <a:cubicBezTo>
                    <a:pt x="6229" y="0"/>
                    <a:pt x="0" y="14000"/>
                    <a:pt x="15183" y="21848"/>
                  </a:cubicBezTo>
                  <a:cubicBezTo>
                    <a:pt x="15183" y="21848"/>
                    <a:pt x="27159" y="11768"/>
                    <a:pt x="27894" y="7794"/>
                  </a:cubicBezTo>
                  <a:lnTo>
                    <a:pt x="27894" y="7794"/>
                  </a:lnTo>
                  <a:cubicBezTo>
                    <a:pt x="27894" y="7794"/>
                    <a:pt x="26816" y="7981"/>
                    <a:pt x="25049" y="7981"/>
                  </a:cubicBezTo>
                  <a:cubicBezTo>
                    <a:pt x="20894" y="7981"/>
                    <a:pt x="12931" y="6945"/>
                    <a:pt x="6229" y="0"/>
                  </a:cubicBezTo>
                  <a:close/>
                </a:path>
              </a:pathLst>
            </a:custGeom>
            <a:solidFill>
              <a:srgbClr val="FFDD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470;p44"/>
            <p:cNvSpPr/>
            <p:nvPr/>
          </p:nvSpPr>
          <p:spPr>
            <a:xfrm>
              <a:off x="10443975" y="-2783187"/>
              <a:ext cx="555225" cy="307550"/>
            </a:xfrm>
            <a:custGeom>
              <a:avLst/>
              <a:gdLst/>
              <a:ahLst/>
              <a:cxnLst/>
              <a:rect l="l" t="t" r="r" b="b"/>
              <a:pathLst>
                <a:path w="22209" h="12302" extrusionOk="0">
                  <a:moveTo>
                    <a:pt x="10808" y="0"/>
                  </a:moveTo>
                  <a:cubicBezTo>
                    <a:pt x="9341" y="0"/>
                    <a:pt x="2827" y="160"/>
                    <a:pt x="1" y="2924"/>
                  </a:cubicBezTo>
                  <a:cubicBezTo>
                    <a:pt x="1" y="2924"/>
                    <a:pt x="280" y="12302"/>
                    <a:pt x="11106" y="12302"/>
                  </a:cubicBezTo>
                  <a:cubicBezTo>
                    <a:pt x="21930" y="12302"/>
                    <a:pt x="22209" y="2924"/>
                    <a:pt x="22209" y="2924"/>
                  </a:cubicBezTo>
                  <a:cubicBezTo>
                    <a:pt x="19383" y="160"/>
                    <a:pt x="12870" y="0"/>
                    <a:pt x="11403" y="0"/>
                  </a:cubicBezTo>
                  <a:cubicBezTo>
                    <a:pt x="11211" y="0"/>
                    <a:pt x="11106" y="3"/>
                    <a:pt x="11106" y="3"/>
                  </a:cubicBezTo>
                  <a:cubicBezTo>
                    <a:pt x="11106" y="3"/>
                    <a:pt x="11000" y="0"/>
                    <a:pt x="10808" y="0"/>
                  </a:cubicBezTo>
                  <a:close/>
                </a:path>
              </a:pathLst>
            </a:custGeom>
            <a:solidFill>
              <a:srgbClr val="4D04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471;p44"/>
            <p:cNvSpPr/>
            <p:nvPr/>
          </p:nvSpPr>
          <p:spPr>
            <a:xfrm>
              <a:off x="10191925" y="-3115287"/>
              <a:ext cx="301050" cy="301025"/>
            </a:xfrm>
            <a:custGeom>
              <a:avLst/>
              <a:gdLst/>
              <a:ahLst/>
              <a:cxnLst/>
              <a:rect l="l" t="t" r="r" b="b"/>
              <a:pathLst>
                <a:path w="12042" h="12041" extrusionOk="0">
                  <a:moveTo>
                    <a:pt x="6021" y="1"/>
                  </a:moveTo>
                  <a:cubicBezTo>
                    <a:pt x="2697" y="1"/>
                    <a:pt x="0" y="2696"/>
                    <a:pt x="0" y="6020"/>
                  </a:cubicBezTo>
                  <a:cubicBezTo>
                    <a:pt x="0" y="9345"/>
                    <a:pt x="2697" y="12040"/>
                    <a:pt x="6021" y="12040"/>
                  </a:cubicBezTo>
                  <a:cubicBezTo>
                    <a:pt x="9345" y="12040"/>
                    <a:pt x="12041" y="9345"/>
                    <a:pt x="12041" y="6020"/>
                  </a:cubicBezTo>
                  <a:cubicBezTo>
                    <a:pt x="12041" y="2696"/>
                    <a:pt x="9345" y="1"/>
                    <a:pt x="60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472;p44"/>
            <p:cNvSpPr/>
            <p:nvPr/>
          </p:nvSpPr>
          <p:spPr>
            <a:xfrm>
              <a:off x="10240850" y="-3066362"/>
              <a:ext cx="203150" cy="203175"/>
            </a:xfrm>
            <a:custGeom>
              <a:avLst/>
              <a:gdLst/>
              <a:ahLst/>
              <a:cxnLst/>
              <a:rect l="l" t="t" r="r" b="b"/>
              <a:pathLst>
                <a:path w="8126" h="8127" extrusionOk="0">
                  <a:moveTo>
                    <a:pt x="4064" y="1"/>
                  </a:moveTo>
                  <a:cubicBezTo>
                    <a:pt x="1820" y="1"/>
                    <a:pt x="0" y="1819"/>
                    <a:pt x="0" y="4063"/>
                  </a:cubicBezTo>
                  <a:cubicBezTo>
                    <a:pt x="0" y="6307"/>
                    <a:pt x="1820" y="8126"/>
                    <a:pt x="4064" y="8126"/>
                  </a:cubicBezTo>
                  <a:cubicBezTo>
                    <a:pt x="6308" y="8126"/>
                    <a:pt x="8126" y="6307"/>
                    <a:pt x="8126" y="4063"/>
                  </a:cubicBezTo>
                  <a:cubicBezTo>
                    <a:pt x="8126" y="1819"/>
                    <a:pt x="6308" y="1"/>
                    <a:pt x="4064" y="1"/>
                  </a:cubicBezTo>
                  <a:close/>
                </a:path>
              </a:pathLst>
            </a:custGeom>
            <a:solidFill>
              <a:srgbClr val="6EED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1473;p44"/>
            <p:cNvSpPr/>
            <p:nvPr/>
          </p:nvSpPr>
          <p:spPr>
            <a:xfrm>
              <a:off x="10279175" y="-3023437"/>
              <a:ext cx="121900" cy="117300"/>
            </a:xfrm>
            <a:custGeom>
              <a:avLst/>
              <a:gdLst/>
              <a:ahLst/>
              <a:cxnLst/>
              <a:rect l="l" t="t" r="r" b="b"/>
              <a:pathLst>
                <a:path w="4876" h="4692" extrusionOk="0">
                  <a:moveTo>
                    <a:pt x="2531" y="1"/>
                  </a:moveTo>
                  <a:cubicBezTo>
                    <a:pt x="1581" y="1"/>
                    <a:pt x="726" y="572"/>
                    <a:pt x="364" y="1450"/>
                  </a:cubicBezTo>
                  <a:cubicBezTo>
                    <a:pt x="0" y="2326"/>
                    <a:pt x="202" y="3335"/>
                    <a:pt x="872" y="4005"/>
                  </a:cubicBezTo>
                  <a:cubicBezTo>
                    <a:pt x="1321" y="4454"/>
                    <a:pt x="1921" y="4692"/>
                    <a:pt x="2531" y="4692"/>
                  </a:cubicBezTo>
                  <a:cubicBezTo>
                    <a:pt x="2833" y="4692"/>
                    <a:pt x="3138" y="4633"/>
                    <a:pt x="3428" y="4513"/>
                  </a:cubicBezTo>
                  <a:cubicBezTo>
                    <a:pt x="4306" y="4150"/>
                    <a:pt x="4876" y="3295"/>
                    <a:pt x="4876" y="2346"/>
                  </a:cubicBezTo>
                  <a:cubicBezTo>
                    <a:pt x="4876" y="1050"/>
                    <a:pt x="3825" y="1"/>
                    <a:pt x="2531" y="1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1474;p44"/>
            <p:cNvSpPr/>
            <p:nvPr/>
          </p:nvSpPr>
          <p:spPr>
            <a:xfrm>
              <a:off x="10355775" y="-3047687"/>
              <a:ext cx="78400" cy="75425"/>
            </a:xfrm>
            <a:custGeom>
              <a:avLst/>
              <a:gdLst/>
              <a:ahLst/>
              <a:cxnLst/>
              <a:rect l="l" t="t" r="r" b="b"/>
              <a:pathLst>
                <a:path w="3136" h="3017" extrusionOk="0">
                  <a:moveTo>
                    <a:pt x="1628" y="1"/>
                  </a:moveTo>
                  <a:cubicBezTo>
                    <a:pt x="1019" y="1"/>
                    <a:pt x="469" y="368"/>
                    <a:pt x="236" y="932"/>
                  </a:cubicBezTo>
                  <a:cubicBezTo>
                    <a:pt x="1" y="1495"/>
                    <a:pt x="131" y="2143"/>
                    <a:pt x="561" y="2575"/>
                  </a:cubicBezTo>
                  <a:cubicBezTo>
                    <a:pt x="850" y="2863"/>
                    <a:pt x="1236" y="3016"/>
                    <a:pt x="1629" y="3016"/>
                  </a:cubicBezTo>
                  <a:cubicBezTo>
                    <a:pt x="1823" y="3016"/>
                    <a:pt x="2018" y="2979"/>
                    <a:pt x="2204" y="2902"/>
                  </a:cubicBezTo>
                  <a:cubicBezTo>
                    <a:pt x="2767" y="2667"/>
                    <a:pt x="3135" y="2119"/>
                    <a:pt x="3135" y="1509"/>
                  </a:cubicBezTo>
                  <a:cubicBezTo>
                    <a:pt x="3135" y="677"/>
                    <a:pt x="2461" y="1"/>
                    <a:pt x="16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1475;p44"/>
            <p:cNvSpPr/>
            <p:nvPr/>
          </p:nvSpPr>
          <p:spPr>
            <a:xfrm>
              <a:off x="10950225" y="-3115287"/>
              <a:ext cx="301050" cy="301025"/>
            </a:xfrm>
            <a:custGeom>
              <a:avLst/>
              <a:gdLst/>
              <a:ahLst/>
              <a:cxnLst/>
              <a:rect l="l" t="t" r="r" b="b"/>
              <a:pathLst>
                <a:path w="12042" h="12041" extrusionOk="0">
                  <a:moveTo>
                    <a:pt x="6021" y="1"/>
                  </a:moveTo>
                  <a:cubicBezTo>
                    <a:pt x="2697" y="1"/>
                    <a:pt x="0" y="2696"/>
                    <a:pt x="0" y="6020"/>
                  </a:cubicBezTo>
                  <a:cubicBezTo>
                    <a:pt x="0" y="9345"/>
                    <a:pt x="2696" y="12040"/>
                    <a:pt x="6021" y="12040"/>
                  </a:cubicBezTo>
                  <a:cubicBezTo>
                    <a:pt x="9346" y="12040"/>
                    <a:pt x="12042" y="9345"/>
                    <a:pt x="12042" y="6020"/>
                  </a:cubicBezTo>
                  <a:cubicBezTo>
                    <a:pt x="12042" y="2696"/>
                    <a:pt x="9345" y="1"/>
                    <a:pt x="60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1476;p44"/>
            <p:cNvSpPr/>
            <p:nvPr/>
          </p:nvSpPr>
          <p:spPr>
            <a:xfrm>
              <a:off x="10999175" y="-3066362"/>
              <a:ext cx="203175" cy="203175"/>
            </a:xfrm>
            <a:custGeom>
              <a:avLst/>
              <a:gdLst/>
              <a:ahLst/>
              <a:cxnLst/>
              <a:rect l="l" t="t" r="r" b="b"/>
              <a:pathLst>
                <a:path w="8127" h="8127" extrusionOk="0">
                  <a:moveTo>
                    <a:pt x="4063" y="1"/>
                  </a:moveTo>
                  <a:cubicBezTo>
                    <a:pt x="1819" y="1"/>
                    <a:pt x="1" y="1819"/>
                    <a:pt x="1" y="4063"/>
                  </a:cubicBezTo>
                  <a:cubicBezTo>
                    <a:pt x="1" y="6307"/>
                    <a:pt x="1819" y="8126"/>
                    <a:pt x="4063" y="8126"/>
                  </a:cubicBezTo>
                  <a:cubicBezTo>
                    <a:pt x="6307" y="8126"/>
                    <a:pt x="8126" y="6307"/>
                    <a:pt x="8126" y="4063"/>
                  </a:cubicBezTo>
                  <a:cubicBezTo>
                    <a:pt x="8126" y="1819"/>
                    <a:pt x="6307" y="1"/>
                    <a:pt x="4063" y="1"/>
                  </a:cubicBezTo>
                  <a:close/>
                </a:path>
              </a:pathLst>
            </a:custGeom>
            <a:solidFill>
              <a:srgbClr val="6EEDE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1477;p44"/>
            <p:cNvSpPr/>
            <p:nvPr/>
          </p:nvSpPr>
          <p:spPr>
            <a:xfrm>
              <a:off x="11037475" y="-3023437"/>
              <a:ext cx="121925" cy="117300"/>
            </a:xfrm>
            <a:custGeom>
              <a:avLst/>
              <a:gdLst/>
              <a:ahLst/>
              <a:cxnLst/>
              <a:rect l="l" t="t" r="r" b="b"/>
              <a:pathLst>
                <a:path w="4877" h="4692" extrusionOk="0">
                  <a:moveTo>
                    <a:pt x="2531" y="1"/>
                  </a:moveTo>
                  <a:cubicBezTo>
                    <a:pt x="1583" y="1"/>
                    <a:pt x="727" y="572"/>
                    <a:pt x="364" y="1448"/>
                  </a:cubicBezTo>
                  <a:cubicBezTo>
                    <a:pt x="1" y="2326"/>
                    <a:pt x="202" y="3335"/>
                    <a:pt x="872" y="4005"/>
                  </a:cubicBezTo>
                  <a:cubicBezTo>
                    <a:pt x="1321" y="4453"/>
                    <a:pt x="1922" y="4692"/>
                    <a:pt x="2532" y="4692"/>
                  </a:cubicBezTo>
                  <a:cubicBezTo>
                    <a:pt x="2834" y="4692"/>
                    <a:pt x="3139" y="4633"/>
                    <a:pt x="3428" y="4513"/>
                  </a:cubicBezTo>
                  <a:cubicBezTo>
                    <a:pt x="4306" y="4150"/>
                    <a:pt x="4876" y="3295"/>
                    <a:pt x="4876" y="2346"/>
                  </a:cubicBezTo>
                  <a:cubicBezTo>
                    <a:pt x="4876" y="1050"/>
                    <a:pt x="3827" y="1"/>
                    <a:pt x="2531" y="1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1478;p44"/>
            <p:cNvSpPr/>
            <p:nvPr/>
          </p:nvSpPr>
          <p:spPr>
            <a:xfrm>
              <a:off x="11118725" y="-3047687"/>
              <a:ext cx="78375" cy="75400"/>
            </a:xfrm>
            <a:custGeom>
              <a:avLst/>
              <a:gdLst/>
              <a:ahLst/>
              <a:cxnLst/>
              <a:rect l="l" t="t" r="r" b="b"/>
              <a:pathLst>
                <a:path w="3135" h="3016" extrusionOk="0">
                  <a:moveTo>
                    <a:pt x="1626" y="1"/>
                  </a:moveTo>
                  <a:cubicBezTo>
                    <a:pt x="1017" y="1"/>
                    <a:pt x="467" y="368"/>
                    <a:pt x="234" y="932"/>
                  </a:cubicBezTo>
                  <a:cubicBezTo>
                    <a:pt x="0" y="1495"/>
                    <a:pt x="129" y="2143"/>
                    <a:pt x="561" y="2575"/>
                  </a:cubicBezTo>
                  <a:cubicBezTo>
                    <a:pt x="849" y="2863"/>
                    <a:pt x="1234" y="3016"/>
                    <a:pt x="1626" y="3016"/>
                  </a:cubicBezTo>
                  <a:cubicBezTo>
                    <a:pt x="1820" y="3016"/>
                    <a:pt x="2017" y="2978"/>
                    <a:pt x="2204" y="2900"/>
                  </a:cubicBezTo>
                  <a:cubicBezTo>
                    <a:pt x="2767" y="2667"/>
                    <a:pt x="3135" y="2119"/>
                    <a:pt x="3135" y="1509"/>
                  </a:cubicBezTo>
                  <a:cubicBezTo>
                    <a:pt x="3135" y="675"/>
                    <a:pt x="2459" y="1"/>
                    <a:pt x="16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4" name="Google Shape;1479;p44"/>
          <p:cNvGrpSpPr/>
          <p:nvPr/>
        </p:nvGrpSpPr>
        <p:grpSpPr>
          <a:xfrm rot="20586499">
            <a:off x="7660910" y="3390987"/>
            <a:ext cx="1817049" cy="1698281"/>
            <a:chOff x="12110175" y="-4167337"/>
            <a:chExt cx="1946575" cy="2219850"/>
          </a:xfrm>
        </p:grpSpPr>
        <p:sp>
          <p:nvSpPr>
            <p:cNvPr id="325" name="Google Shape;1480;p44"/>
            <p:cNvSpPr/>
            <p:nvPr/>
          </p:nvSpPr>
          <p:spPr>
            <a:xfrm>
              <a:off x="12562650" y="-2489437"/>
              <a:ext cx="435475" cy="541950"/>
            </a:xfrm>
            <a:custGeom>
              <a:avLst/>
              <a:gdLst/>
              <a:ahLst/>
              <a:cxnLst/>
              <a:rect l="l" t="t" r="r" b="b"/>
              <a:pathLst>
                <a:path w="17419" h="21678" extrusionOk="0">
                  <a:moveTo>
                    <a:pt x="8734" y="0"/>
                  </a:moveTo>
                  <a:cubicBezTo>
                    <a:pt x="10618" y="2728"/>
                    <a:pt x="12828" y="17194"/>
                    <a:pt x="12828" y="17194"/>
                  </a:cubicBezTo>
                  <a:cubicBezTo>
                    <a:pt x="11395" y="16405"/>
                    <a:pt x="9648" y="16070"/>
                    <a:pt x="7930" y="16070"/>
                  </a:cubicBezTo>
                  <a:cubicBezTo>
                    <a:pt x="4699" y="16070"/>
                    <a:pt x="1572" y="17257"/>
                    <a:pt x="835" y="18844"/>
                  </a:cubicBezTo>
                  <a:cubicBezTo>
                    <a:pt x="1" y="20639"/>
                    <a:pt x="8499" y="21677"/>
                    <a:pt x="13348" y="21677"/>
                  </a:cubicBezTo>
                  <a:cubicBezTo>
                    <a:pt x="15065" y="21677"/>
                    <a:pt x="16325" y="21547"/>
                    <a:pt x="16552" y="21275"/>
                  </a:cubicBezTo>
                  <a:cubicBezTo>
                    <a:pt x="17419" y="20234"/>
                    <a:pt x="17248" y="1409"/>
                    <a:pt x="17248" y="1409"/>
                  </a:cubicBezTo>
                  <a:cubicBezTo>
                    <a:pt x="13946" y="1214"/>
                    <a:pt x="8735" y="0"/>
                    <a:pt x="8734" y="0"/>
                  </a:cubicBezTo>
                  <a:close/>
                </a:path>
              </a:pathLst>
            </a:custGeom>
            <a:solidFill>
              <a:srgbClr val="FF71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1481;p44"/>
            <p:cNvSpPr/>
            <p:nvPr/>
          </p:nvSpPr>
          <p:spPr>
            <a:xfrm>
              <a:off x="13166600" y="-2489437"/>
              <a:ext cx="435450" cy="541950"/>
            </a:xfrm>
            <a:custGeom>
              <a:avLst/>
              <a:gdLst/>
              <a:ahLst/>
              <a:cxnLst/>
              <a:rect l="l" t="t" r="r" b="b"/>
              <a:pathLst>
                <a:path w="17418" h="21678" extrusionOk="0">
                  <a:moveTo>
                    <a:pt x="8685" y="0"/>
                  </a:moveTo>
                  <a:cubicBezTo>
                    <a:pt x="8685" y="0"/>
                    <a:pt x="3474" y="1214"/>
                    <a:pt x="172" y="1409"/>
                  </a:cubicBezTo>
                  <a:cubicBezTo>
                    <a:pt x="172" y="1409"/>
                    <a:pt x="1" y="20234"/>
                    <a:pt x="868" y="21275"/>
                  </a:cubicBezTo>
                  <a:cubicBezTo>
                    <a:pt x="1095" y="21547"/>
                    <a:pt x="2355" y="21677"/>
                    <a:pt x="4071" y="21677"/>
                  </a:cubicBezTo>
                  <a:cubicBezTo>
                    <a:pt x="8921" y="21677"/>
                    <a:pt x="17418" y="20639"/>
                    <a:pt x="16585" y="18844"/>
                  </a:cubicBezTo>
                  <a:cubicBezTo>
                    <a:pt x="15849" y="17257"/>
                    <a:pt x="12722" y="16070"/>
                    <a:pt x="9490" y="16070"/>
                  </a:cubicBezTo>
                  <a:cubicBezTo>
                    <a:pt x="7772" y="16070"/>
                    <a:pt x="6025" y="16405"/>
                    <a:pt x="4591" y="17194"/>
                  </a:cubicBezTo>
                  <a:cubicBezTo>
                    <a:pt x="4591" y="17194"/>
                    <a:pt x="6802" y="2728"/>
                    <a:pt x="8685" y="0"/>
                  </a:cubicBezTo>
                  <a:close/>
                </a:path>
              </a:pathLst>
            </a:custGeom>
            <a:solidFill>
              <a:srgbClr val="FF71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1482;p44"/>
            <p:cNvSpPr/>
            <p:nvPr/>
          </p:nvSpPr>
          <p:spPr>
            <a:xfrm>
              <a:off x="12117375" y="-3296212"/>
              <a:ext cx="314975" cy="477400"/>
            </a:xfrm>
            <a:custGeom>
              <a:avLst/>
              <a:gdLst/>
              <a:ahLst/>
              <a:cxnLst/>
              <a:rect l="l" t="t" r="r" b="b"/>
              <a:pathLst>
                <a:path w="12599" h="19096" extrusionOk="0">
                  <a:moveTo>
                    <a:pt x="12599" y="1"/>
                  </a:moveTo>
                  <a:cubicBezTo>
                    <a:pt x="12599" y="1"/>
                    <a:pt x="5998" y="2501"/>
                    <a:pt x="3000" y="8798"/>
                  </a:cubicBezTo>
                  <a:cubicBezTo>
                    <a:pt x="0" y="15097"/>
                    <a:pt x="691" y="19091"/>
                    <a:pt x="3000" y="19095"/>
                  </a:cubicBezTo>
                  <a:cubicBezTo>
                    <a:pt x="3001" y="19095"/>
                    <a:pt x="3003" y="19095"/>
                    <a:pt x="3004" y="19095"/>
                  </a:cubicBezTo>
                  <a:cubicBezTo>
                    <a:pt x="7222" y="19095"/>
                    <a:pt x="6108" y="9099"/>
                    <a:pt x="10901" y="7899"/>
                  </a:cubicBezTo>
                  <a:cubicBezTo>
                    <a:pt x="10901" y="7899"/>
                    <a:pt x="11699" y="2927"/>
                    <a:pt x="12599" y="1"/>
                  </a:cubicBezTo>
                  <a:close/>
                </a:path>
              </a:pathLst>
            </a:custGeom>
            <a:solidFill>
              <a:srgbClr val="FF71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1483;p44"/>
            <p:cNvSpPr/>
            <p:nvPr/>
          </p:nvSpPr>
          <p:spPr>
            <a:xfrm>
              <a:off x="13735575" y="-3296212"/>
              <a:ext cx="314975" cy="477400"/>
            </a:xfrm>
            <a:custGeom>
              <a:avLst/>
              <a:gdLst/>
              <a:ahLst/>
              <a:cxnLst/>
              <a:rect l="l" t="t" r="r" b="b"/>
              <a:pathLst>
                <a:path w="12599" h="19096" extrusionOk="0">
                  <a:moveTo>
                    <a:pt x="0" y="1"/>
                  </a:moveTo>
                  <a:lnTo>
                    <a:pt x="0" y="1"/>
                  </a:lnTo>
                  <a:cubicBezTo>
                    <a:pt x="901" y="2927"/>
                    <a:pt x="1700" y="7899"/>
                    <a:pt x="1700" y="7899"/>
                  </a:cubicBezTo>
                  <a:cubicBezTo>
                    <a:pt x="6491" y="9099"/>
                    <a:pt x="5377" y="19095"/>
                    <a:pt x="9595" y="19095"/>
                  </a:cubicBezTo>
                  <a:cubicBezTo>
                    <a:pt x="9596" y="19095"/>
                    <a:pt x="9598" y="19095"/>
                    <a:pt x="9599" y="19095"/>
                  </a:cubicBezTo>
                  <a:cubicBezTo>
                    <a:pt x="11908" y="19091"/>
                    <a:pt x="12599" y="15097"/>
                    <a:pt x="9599" y="8798"/>
                  </a:cubicBezTo>
                  <a:cubicBezTo>
                    <a:pt x="6601" y="250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71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1484;p44"/>
            <p:cNvSpPr/>
            <p:nvPr/>
          </p:nvSpPr>
          <p:spPr>
            <a:xfrm>
              <a:off x="12913575" y="-4167337"/>
              <a:ext cx="312275" cy="246625"/>
            </a:xfrm>
            <a:custGeom>
              <a:avLst/>
              <a:gdLst/>
              <a:ahLst/>
              <a:cxnLst/>
              <a:rect l="l" t="t" r="r" b="b"/>
              <a:pathLst>
                <a:path w="12491" h="9865" extrusionOk="0">
                  <a:moveTo>
                    <a:pt x="7893" y="0"/>
                  </a:moveTo>
                  <a:cubicBezTo>
                    <a:pt x="4499" y="1420"/>
                    <a:pt x="4342" y="5445"/>
                    <a:pt x="4342" y="5445"/>
                  </a:cubicBezTo>
                  <a:cubicBezTo>
                    <a:pt x="3383" y="3381"/>
                    <a:pt x="428" y="3313"/>
                    <a:pt x="42" y="3313"/>
                  </a:cubicBezTo>
                  <a:cubicBezTo>
                    <a:pt x="15" y="3313"/>
                    <a:pt x="0" y="3314"/>
                    <a:pt x="0" y="3314"/>
                  </a:cubicBezTo>
                  <a:cubicBezTo>
                    <a:pt x="2764" y="5366"/>
                    <a:pt x="1106" y="8208"/>
                    <a:pt x="1106" y="8208"/>
                  </a:cubicBezTo>
                  <a:lnTo>
                    <a:pt x="5919" y="9864"/>
                  </a:lnTo>
                  <a:lnTo>
                    <a:pt x="12490" y="8208"/>
                  </a:lnTo>
                  <a:cubicBezTo>
                    <a:pt x="9986" y="5843"/>
                    <a:pt x="11523" y="2447"/>
                    <a:pt x="11523" y="2446"/>
                  </a:cubicBezTo>
                  <a:lnTo>
                    <a:pt x="11523" y="2446"/>
                  </a:lnTo>
                  <a:cubicBezTo>
                    <a:pt x="9470" y="2762"/>
                    <a:pt x="7893" y="5129"/>
                    <a:pt x="7893" y="5129"/>
                  </a:cubicBezTo>
                  <a:cubicBezTo>
                    <a:pt x="6596" y="2861"/>
                    <a:pt x="7893" y="0"/>
                    <a:pt x="7893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1485;p44"/>
            <p:cNvSpPr/>
            <p:nvPr/>
          </p:nvSpPr>
          <p:spPr>
            <a:xfrm>
              <a:off x="12110175" y="-3986212"/>
              <a:ext cx="1946575" cy="1578725"/>
            </a:xfrm>
            <a:custGeom>
              <a:avLst/>
              <a:gdLst/>
              <a:ahLst/>
              <a:cxnLst/>
              <a:rect l="l" t="t" r="r" b="b"/>
              <a:pathLst>
                <a:path w="77863" h="63149" extrusionOk="0">
                  <a:moveTo>
                    <a:pt x="38467" y="0"/>
                  </a:moveTo>
                  <a:cubicBezTo>
                    <a:pt x="36247" y="0"/>
                    <a:pt x="26509" y="787"/>
                    <a:pt x="18728" y="13924"/>
                  </a:cubicBezTo>
                  <a:cubicBezTo>
                    <a:pt x="9889" y="28846"/>
                    <a:pt x="0" y="63149"/>
                    <a:pt x="38931" y="63149"/>
                  </a:cubicBezTo>
                  <a:cubicBezTo>
                    <a:pt x="77862" y="63149"/>
                    <a:pt x="67974" y="28846"/>
                    <a:pt x="59134" y="13924"/>
                  </a:cubicBezTo>
                  <a:cubicBezTo>
                    <a:pt x="51353" y="787"/>
                    <a:pt x="41616" y="0"/>
                    <a:pt x="39396" y="0"/>
                  </a:cubicBezTo>
                  <a:cubicBezTo>
                    <a:pt x="39094" y="0"/>
                    <a:pt x="38931" y="15"/>
                    <a:pt x="38931" y="15"/>
                  </a:cubicBezTo>
                  <a:cubicBezTo>
                    <a:pt x="38931" y="15"/>
                    <a:pt x="38768" y="0"/>
                    <a:pt x="38467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1486;p44"/>
            <p:cNvSpPr/>
            <p:nvPr/>
          </p:nvSpPr>
          <p:spPr>
            <a:xfrm>
              <a:off x="12791100" y="-3867462"/>
              <a:ext cx="205225" cy="205225"/>
            </a:xfrm>
            <a:custGeom>
              <a:avLst/>
              <a:gdLst/>
              <a:ahLst/>
              <a:cxnLst/>
              <a:rect l="l" t="t" r="r" b="b"/>
              <a:pathLst>
                <a:path w="8209" h="8209" extrusionOk="0">
                  <a:moveTo>
                    <a:pt x="4104" y="0"/>
                  </a:moveTo>
                  <a:cubicBezTo>
                    <a:pt x="1837" y="0"/>
                    <a:pt x="0" y="1837"/>
                    <a:pt x="0" y="4104"/>
                  </a:cubicBezTo>
                  <a:cubicBezTo>
                    <a:pt x="0" y="6371"/>
                    <a:pt x="1837" y="8208"/>
                    <a:pt x="4104" y="8208"/>
                  </a:cubicBezTo>
                  <a:cubicBezTo>
                    <a:pt x="6370" y="8208"/>
                    <a:pt x="8208" y="6371"/>
                    <a:pt x="8208" y="4104"/>
                  </a:cubicBezTo>
                  <a:cubicBezTo>
                    <a:pt x="8208" y="1837"/>
                    <a:pt x="6370" y="0"/>
                    <a:pt x="4104" y="0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1487;p44"/>
            <p:cNvSpPr/>
            <p:nvPr/>
          </p:nvSpPr>
          <p:spPr>
            <a:xfrm>
              <a:off x="12962925" y="-3574862"/>
              <a:ext cx="102675" cy="98775"/>
            </a:xfrm>
            <a:custGeom>
              <a:avLst/>
              <a:gdLst/>
              <a:ahLst/>
              <a:cxnLst/>
              <a:rect l="l" t="t" r="r" b="b"/>
              <a:pathLst>
                <a:path w="4107" h="3951" extrusionOk="0">
                  <a:moveTo>
                    <a:pt x="2132" y="0"/>
                  </a:moveTo>
                  <a:cubicBezTo>
                    <a:pt x="1332" y="0"/>
                    <a:pt x="612" y="482"/>
                    <a:pt x="306" y="1220"/>
                  </a:cubicBezTo>
                  <a:cubicBezTo>
                    <a:pt x="1" y="1959"/>
                    <a:pt x="170" y="2807"/>
                    <a:pt x="735" y="3372"/>
                  </a:cubicBezTo>
                  <a:cubicBezTo>
                    <a:pt x="1113" y="3750"/>
                    <a:pt x="1618" y="3951"/>
                    <a:pt x="2131" y="3951"/>
                  </a:cubicBezTo>
                  <a:cubicBezTo>
                    <a:pt x="2386" y="3951"/>
                    <a:pt x="2643" y="3901"/>
                    <a:pt x="2887" y="3800"/>
                  </a:cubicBezTo>
                  <a:cubicBezTo>
                    <a:pt x="3626" y="3495"/>
                    <a:pt x="4106" y="2774"/>
                    <a:pt x="4106" y="1975"/>
                  </a:cubicBezTo>
                  <a:cubicBezTo>
                    <a:pt x="4106" y="885"/>
                    <a:pt x="3222" y="0"/>
                    <a:pt x="2132" y="0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1488;p44"/>
            <p:cNvSpPr/>
            <p:nvPr/>
          </p:nvSpPr>
          <p:spPr>
            <a:xfrm>
              <a:off x="13478475" y="-3588037"/>
              <a:ext cx="102650" cy="98800"/>
            </a:xfrm>
            <a:custGeom>
              <a:avLst/>
              <a:gdLst/>
              <a:ahLst/>
              <a:cxnLst/>
              <a:rect l="l" t="t" r="r" b="b"/>
              <a:pathLst>
                <a:path w="4106" h="3952" extrusionOk="0">
                  <a:moveTo>
                    <a:pt x="2131" y="0"/>
                  </a:moveTo>
                  <a:cubicBezTo>
                    <a:pt x="1332" y="2"/>
                    <a:pt x="611" y="482"/>
                    <a:pt x="306" y="1221"/>
                  </a:cubicBezTo>
                  <a:cubicBezTo>
                    <a:pt x="0" y="1959"/>
                    <a:pt x="170" y="2809"/>
                    <a:pt x="734" y="3373"/>
                  </a:cubicBezTo>
                  <a:cubicBezTo>
                    <a:pt x="1112" y="3751"/>
                    <a:pt x="1617" y="3951"/>
                    <a:pt x="2130" y="3951"/>
                  </a:cubicBezTo>
                  <a:cubicBezTo>
                    <a:pt x="2385" y="3951"/>
                    <a:pt x="2642" y="3902"/>
                    <a:pt x="2887" y="3800"/>
                  </a:cubicBezTo>
                  <a:cubicBezTo>
                    <a:pt x="3625" y="3495"/>
                    <a:pt x="4106" y="2775"/>
                    <a:pt x="4106" y="1976"/>
                  </a:cubicBezTo>
                  <a:cubicBezTo>
                    <a:pt x="4106" y="885"/>
                    <a:pt x="3221" y="0"/>
                    <a:pt x="2131" y="0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1489;p44"/>
            <p:cNvSpPr/>
            <p:nvPr/>
          </p:nvSpPr>
          <p:spPr>
            <a:xfrm>
              <a:off x="13003075" y="-3382837"/>
              <a:ext cx="172325" cy="172350"/>
            </a:xfrm>
            <a:custGeom>
              <a:avLst/>
              <a:gdLst/>
              <a:ahLst/>
              <a:cxnLst/>
              <a:rect l="l" t="t" r="r" b="b"/>
              <a:pathLst>
                <a:path w="6893" h="6894" extrusionOk="0">
                  <a:moveTo>
                    <a:pt x="3445" y="0"/>
                  </a:moveTo>
                  <a:cubicBezTo>
                    <a:pt x="1542" y="0"/>
                    <a:pt x="0" y="1543"/>
                    <a:pt x="0" y="3447"/>
                  </a:cubicBezTo>
                  <a:cubicBezTo>
                    <a:pt x="0" y="5351"/>
                    <a:pt x="1543" y="6894"/>
                    <a:pt x="3445" y="6894"/>
                  </a:cubicBezTo>
                  <a:cubicBezTo>
                    <a:pt x="5349" y="6894"/>
                    <a:pt x="6892" y="5351"/>
                    <a:pt x="6892" y="3447"/>
                  </a:cubicBezTo>
                  <a:cubicBezTo>
                    <a:pt x="6892" y="1543"/>
                    <a:pt x="5349" y="0"/>
                    <a:pt x="3445" y="0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1490;p44"/>
            <p:cNvSpPr/>
            <p:nvPr/>
          </p:nvSpPr>
          <p:spPr>
            <a:xfrm>
              <a:off x="12454050" y="-3225887"/>
              <a:ext cx="133600" cy="128550"/>
            </a:xfrm>
            <a:custGeom>
              <a:avLst/>
              <a:gdLst/>
              <a:ahLst/>
              <a:cxnLst/>
              <a:rect l="l" t="t" r="r" b="b"/>
              <a:pathLst>
                <a:path w="5344" h="5142" extrusionOk="0">
                  <a:moveTo>
                    <a:pt x="2773" y="1"/>
                  </a:moveTo>
                  <a:cubicBezTo>
                    <a:pt x="1733" y="1"/>
                    <a:pt x="795" y="627"/>
                    <a:pt x="399" y="1587"/>
                  </a:cubicBezTo>
                  <a:cubicBezTo>
                    <a:pt x="1" y="2548"/>
                    <a:pt x="221" y="3654"/>
                    <a:pt x="956" y="4390"/>
                  </a:cubicBezTo>
                  <a:cubicBezTo>
                    <a:pt x="1448" y="4881"/>
                    <a:pt x="2105" y="5142"/>
                    <a:pt x="2774" y="5142"/>
                  </a:cubicBezTo>
                  <a:cubicBezTo>
                    <a:pt x="3105" y="5142"/>
                    <a:pt x="3439" y="5078"/>
                    <a:pt x="3757" y="4946"/>
                  </a:cubicBezTo>
                  <a:cubicBezTo>
                    <a:pt x="4718" y="4548"/>
                    <a:pt x="5344" y="3611"/>
                    <a:pt x="5344" y="2570"/>
                  </a:cubicBezTo>
                  <a:cubicBezTo>
                    <a:pt x="5344" y="1151"/>
                    <a:pt x="4193" y="1"/>
                    <a:pt x="2773" y="1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1491;p44"/>
            <p:cNvSpPr/>
            <p:nvPr/>
          </p:nvSpPr>
          <p:spPr>
            <a:xfrm>
              <a:off x="13197600" y="-3748437"/>
              <a:ext cx="172325" cy="172325"/>
            </a:xfrm>
            <a:custGeom>
              <a:avLst/>
              <a:gdLst/>
              <a:ahLst/>
              <a:cxnLst/>
              <a:rect l="l" t="t" r="r" b="b"/>
              <a:pathLst>
                <a:path w="6893" h="6893" extrusionOk="0">
                  <a:moveTo>
                    <a:pt x="3447" y="0"/>
                  </a:moveTo>
                  <a:cubicBezTo>
                    <a:pt x="1543" y="0"/>
                    <a:pt x="0" y="1543"/>
                    <a:pt x="0" y="3447"/>
                  </a:cubicBezTo>
                  <a:cubicBezTo>
                    <a:pt x="0" y="5349"/>
                    <a:pt x="1543" y="6892"/>
                    <a:pt x="3447" y="6892"/>
                  </a:cubicBezTo>
                  <a:cubicBezTo>
                    <a:pt x="5349" y="6892"/>
                    <a:pt x="6892" y="5349"/>
                    <a:pt x="6892" y="3447"/>
                  </a:cubicBezTo>
                  <a:cubicBezTo>
                    <a:pt x="6892" y="1543"/>
                    <a:pt x="5351" y="0"/>
                    <a:pt x="3447" y="0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1492;p44"/>
            <p:cNvSpPr/>
            <p:nvPr/>
          </p:nvSpPr>
          <p:spPr>
            <a:xfrm>
              <a:off x="12606225" y="-2728412"/>
              <a:ext cx="133650" cy="128550"/>
            </a:xfrm>
            <a:custGeom>
              <a:avLst/>
              <a:gdLst/>
              <a:ahLst/>
              <a:cxnLst/>
              <a:rect l="l" t="t" r="r" b="b"/>
              <a:pathLst>
                <a:path w="5346" h="5142" extrusionOk="0">
                  <a:moveTo>
                    <a:pt x="2775" y="1"/>
                  </a:moveTo>
                  <a:cubicBezTo>
                    <a:pt x="1734" y="1"/>
                    <a:pt x="797" y="626"/>
                    <a:pt x="399" y="1587"/>
                  </a:cubicBezTo>
                  <a:cubicBezTo>
                    <a:pt x="1" y="2549"/>
                    <a:pt x="221" y="3655"/>
                    <a:pt x="958" y="4388"/>
                  </a:cubicBezTo>
                  <a:cubicBezTo>
                    <a:pt x="1450" y="4880"/>
                    <a:pt x="2107" y="5142"/>
                    <a:pt x="2776" y="5142"/>
                  </a:cubicBezTo>
                  <a:cubicBezTo>
                    <a:pt x="3107" y="5142"/>
                    <a:pt x="3441" y="5078"/>
                    <a:pt x="3759" y="4946"/>
                  </a:cubicBezTo>
                  <a:cubicBezTo>
                    <a:pt x="4720" y="4548"/>
                    <a:pt x="5345" y="3610"/>
                    <a:pt x="5345" y="2570"/>
                  </a:cubicBezTo>
                  <a:cubicBezTo>
                    <a:pt x="5344" y="1150"/>
                    <a:pt x="4193" y="1"/>
                    <a:pt x="2775" y="1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1493;p44"/>
            <p:cNvSpPr/>
            <p:nvPr/>
          </p:nvSpPr>
          <p:spPr>
            <a:xfrm>
              <a:off x="12996250" y="-2728412"/>
              <a:ext cx="133625" cy="128550"/>
            </a:xfrm>
            <a:custGeom>
              <a:avLst/>
              <a:gdLst/>
              <a:ahLst/>
              <a:cxnLst/>
              <a:rect l="l" t="t" r="r" b="b"/>
              <a:pathLst>
                <a:path w="5345" h="5142" extrusionOk="0">
                  <a:moveTo>
                    <a:pt x="2770" y="1"/>
                  </a:moveTo>
                  <a:cubicBezTo>
                    <a:pt x="1732" y="1"/>
                    <a:pt x="795" y="627"/>
                    <a:pt x="398" y="1587"/>
                  </a:cubicBezTo>
                  <a:cubicBezTo>
                    <a:pt x="1" y="2549"/>
                    <a:pt x="221" y="3653"/>
                    <a:pt x="956" y="4388"/>
                  </a:cubicBezTo>
                  <a:cubicBezTo>
                    <a:pt x="1448" y="4880"/>
                    <a:pt x="2106" y="5142"/>
                    <a:pt x="2775" y="5142"/>
                  </a:cubicBezTo>
                  <a:cubicBezTo>
                    <a:pt x="3106" y="5142"/>
                    <a:pt x="3440" y="5078"/>
                    <a:pt x="3758" y="4946"/>
                  </a:cubicBezTo>
                  <a:cubicBezTo>
                    <a:pt x="4719" y="4548"/>
                    <a:pt x="5344" y="3610"/>
                    <a:pt x="5344" y="2570"/>
                  </a:cubicBezTo>
                  <a:cubicBezTo>
                    <a:pt x="5344" y="1150"/>
                    <a:pt x="4193" y="1"/>
                    <a:pt x="2773" y="1"/>
                  </a:cubicBezTo>
                  <a:cubicBezTo>
                    <a:pt x="2772" y="1"/>
                    <a:pt x="2771" y="1"/>
                    <a:pt x="2770" y="1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1494;p44"/>
            <p:cNvSpPr/>
            <p:nvPr/>
          </p:nvSpPr>
          <p:spPr>
            <a:xfrm>
              <a:off x="13276100" y="-2757712"/>
              <a:ext cx="231875" cy="231850"/>
            </a:xfrm>
            <a:custGeom>
              <a:avLst/>
              <a:gdLst/>
              <a:ahLst/>
              <a:cxnLst/>
              <a:rect l="l" t="t" r="r" b="b"/>
              <a:pathLst>
                <a:path w="9275" h="9274" extrusionOk="0">
                  <a:moveTo>
                    <a:pt x="4638" y="0"/>
                  </a:moveTo>
                  <a:cubicBezTo>
                    <a:pt x="2077" y="0"/>
                    <a:pt x="0" y="2075"/>
                    <a:pt x="0" y="4637"/>
                  </a:cubicBezTo>
                  <a:cubicBezTo>
                    <a:pt x="0" y="7198"/>
                    <a:pt x="2077" y="9274"/>
                    <a:pt x="4638" y="9274"/>
                  </a:cubicBezTo>
                  <a:cubicBezTo>
                    <a:pt x="7199" y="9274"/>
                    <a:pt x="9275" y="7198"/>
                    <a:pt x="9275" y="4637"/>
                  </a:cubicBezTo>
                  <a:cubicBezTo>
                    <a:pt x="9275" y="2076"/>
                    <a:pt x="7198" y="0"/>
                    <a:pt x="4638" y="0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1495;p44"/>
            <p:cNvSpPr/>
            <p:nvPr/>
          </p:nvSpPr>
          <p:spPr>
            <a:xfrm>
              <a:off x="13576025" y="-3109687"/>
              <a:ext cx="133650" cy="128575"/>
            </a:xfrm>
            <a:custGeom>
              <a:avLst/>
              <a:gdLst/>
              <a:ahLst/>
              <a:cxnLst/>
              <a:rect l="l" t="t" r="r" b="b"/>
              <a:pathLst>
                <a:path w="5346" h="5143" extrusionOk="0">
                  <a:moveTo>
                    <a:pt x="2775" y="1"/>
                  </a:moveTo>
                  <a:cubicBezTo>
                    <a:pt x="1735" y="1"/>
                    <a:pt x="797" y="628"/>
                    <a:pt x="399" y="1588"/>
                  </a:cubicBezTo>
                  <a:cubicBezTo>
                    <a:pt x="1" y="2549"/>
                    <a:pt x="222" y="3655"/>
                    <a:pt x="958" y="4390"/>
                  </a:cubicBezTo>
                  <a:cubicBezTo>
                    <a:pt x="1449" y="4882"/>
                    <a:pt x="2106" y="5142"/>
                    <a:pt x="2775" y="5142"/>
                  </a:cubicBezTo>
                  <a:cubicBezTo>
                    <a:pt x="3106" y="5142"/>
                    <a:pt x="3441" y="5078"/>
                    <a:pt x="3759" y="4946"/>
                  </a:cubicBezTo>
                  <a:cubicBezTo>
                    <a:pt x="4720" y="4548"/>
                    <a:pt x="5346" y="3610"/>
                    <a:pt x="5346" y="2570"/>
                  </a:cubicBezTo>
                  <a:cubicBezTo>
                    <a:pt x="5344" y="1152"/>
                    <a:pt x="4193" y="1"/>
                    <a:pt x="2775" y="1"/>
                  </a:cubicBezTo>
                  <a:close/>
                </a:path>
              </a:pathLst>
            </a:custGeom>
            <a:solidFill>
              <a:srgbClr val="ED6B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1496;p44"/>
            <p:cNvSpPr/>
            <p:nvPr/>
          </p:nvSpPr>
          <p:spPr>
            <a:xfrm>
              <a:off x="13272550" y="-3389362"/>
              <a:ext cx="243875" cy="140450"/>
            </a:xfrm>
            <a:custGeom>
              <a:avLst/>
              <a:gdLst/>
              <a:ahLst/>
              <a:cxnLst/>
              <a:rect l="l" t="t" r="r" b="b"/>
              <a:pathLst>
                <a:path w="9755" h="5618" extrusionOk="0">
                  <a:moveTo>
                    <a:pt x="4644" y="0"/>
                  </a:moveTo>
                  <a:cubicBezTo>
                    <a:pt x="2027" y="0"/>
                    <a:pt x="158" y="2405"/>
                    <a:pt x="28" y="4856"/>
                  </a:cubicBezTo>
                  <a:cubicBezTo>
                    <a:pt x="0" y="5364"/>
                    <a:pt x="380" y="5617"/>
                    <a:pt x="774" y="5617"/>
                  </a:cubicBezTo>
                  <a:cubicBezTo>
                    <a:pt x="1169" y="5617"/>
                    <a:pt x="1579" y="5363"/>
                    <a:pt x="1606" y="4856"/>
                  </a:cubicBezTo>
                  <a:cubicBezTo>
                    <a:pt x="1719" y="2748"/>
                    <a:pt x="3298" y="1693"/>
                    <a:pt x="4877" y="1693"/>
                  </a:cubicBezTo>
                  <a:cubicBezTo>
                    <a:pt x="6456" y="1693"/>
                    <a:pt x="8035" y="2748"/>
                    <a:pt x="8149" y="4856"/>
                  </a:cubicBezTo>
                  <a:cubicBezTo>
                    <a:pt x="8176" y="5363"/>
                    <a:pt x="8585" y="5617"/>
                    <a:pt x="8980" y="5617"/>
                  </a:cubicBezTo>
                  <a:cubicBezTo>
                    <a:pt x="9374" y="5617"/>
                    <a:pt x="9754" y="5364"/>
                    <a:pt x="9727" y="4856"/>
                  </a:cubicBezTo>
                  <a:cubicBezTo>
                    <a:pt x="9579" y="2113"/>
                    <a:pt x="7622" y="154"/>
                    <a:pt x="4877" y="6"/>
                  </a:cubicBezTo>
                  <a:cubicBezTo>
                    <a:pt x="4799" y="2"/>
                    <a:pt x="4721" y="0"/>
                    <a:pt x="4644" y="0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1497;p44"/>
            <p:cNvSpPr/>
            <p:nvPr/>
          </p:nvSpPr>
          <p:spPr>
            <a:xfrm>
              <a:off x="12650500" y="-3389362"/>
              <a:ext cx="243850" cy="140450"/>
            </a:xfrm>
            <a:custGeom>
              <a:avLst/>
              <a:gdLst/>
              <a:ahLst/>
              <a:cxnLst/>
              <a:rect l="l" t="t" r="r" b="b"/>
              <a:pathLst>
                <a:path w="9754" h="5618" extrusionOk="0">
                  <a:moveTo>
                    <a:pt x="5110" y="0"/>
                  </a:moveTo>
                  <a:cubicBezTo>
                    <a:pt x="5033" y="0"/>
                    <a:pt x="4956" y="2"/>
                    <a:pt x="4877" y="6"/>
                  </a:cubicBezTo>
                  <a:cubicBezTo>
                    <a:pt x="2133" y="154"/>
                    <a:pt x="175" y="2113"/>
                    <a:pt x="28" y="4856"/>
                  </a:cubicBezTo>
                  <a:cubicBezTo>
                    <a:pt x="0" y="5364"/>
                    <a:pt x="380" y="5617"/>
                    <a:pt x="774" y="5617"/>
                  </a:cubicBezTo>
                  <a:cubicBezTo>
                    <a:pt x="1170" y="5617"/>
                    <a:pt x="1579" y="5363"/>
                    <a:pt x="1606" y="4856"/>
                  </a:cubicBezTo>
                  <a:cubicBezTo>
                    <a:pt x="1719" y="2748"/>
                    <a:pt x="3298" y="1693"/>
                    <a:pt x="4877" y="1693"/>
                  </a:cubicBezTo>
                  <a:cubicBezTo>
                    <a:pt x="6456" y="1693"/>
                    <a:pt x="8035" y="2748"/>
                    <a:pt x="8149" y="4856"/>
                  </a:cubicBezTo>
                  <a:cubicBezTo>
                    <a:pt x="8176" y="5363"/>
                    <a:pt x="8585" y="5617"/>
                    <a:pt x="8980" y="5617"/>
                  </a:cubicBezTo>
                  <a:cubicBezTo>
                    <a:pt x="9374" y="5617"/>
                    <a:pt x="9754" y="5364"/>
                    <a:pt x="9727" y="4856"/>
                  </a:cubicBezTo>
                  <a:cubicBezTo>
                    <a:pt x="9595" y="2405"/>
                    <a:pt x="7726" y="0"/>
                    <a:pt x="5110" y="0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1498;p44"/>
            <p:cNvSpPr/>
            <p:nvPr/>
          </p:nvSpPr>
          <p:spPr>
            <a:xfrm>
              <a:off x="12676850" y="-3123762"/>
              <a:ext cx="813225" cy="290125"/>
            </a:xfrm>
            <a:custGeom>
              <a:avLst/>
              <a:gdLst/>
              <a:ahLst/>
              <a:cxnLst/>
              <a:rect l="l" t="t" r="r" b="b"/>
              <a:pathLst>
                <a:path w="32529" h="11605" extrusionOk="0">
                  <a:moveTo>
                    <a:pt x="5161" y="1"/>
                  </a:moveTo>
                  <a:cubicBezTo>
                    <a:pt x="2670" y="1"/>
                    <a:pt x="532" y="1210"/>
                    <a:pt x="316" y="4344"/>
                  </a:cubicBezTo>
                  <a:cubicBezTo>
                    <a:pt x="0" y="8921"/>
                    <a:pt x="8854" y="11605"/>
                    <a:pt x="16264" y="11605"/>
                  </a:cubicBezTo>
                  <a:cubicBezTo>
                    <a:pt x="23675" y="11605"/>
                    <a:pt x="32528" y="8921"/>
                    <a:pt x="32213" y="4344"/>
                  </a:cubicBezTo>
                  <a:cubicBezTo>
                    <a:pt x="31997" y="1210"/>
                    <a:pt x="29858" y="1"/>
                    <a:pt x="27367" y="1"/>
                  </a:cubicBezTo>
                  <a:cubicBezTo>
                    <a:pt x="26220" y="1"/>
                    <a:pt x="24997" y="258"/>
                    <a:pt x="23854" y="701"/>
                  </a:cubicBezTo>
                  <a:cubicBezTo>
                    <a:pt x="21068" y="1784"/>
                    <a:pt x="18079" y="1908"/>
                    <a:pt x="16846" y="1908"/>
                  </a:cubicBezTo>
                  <a:cubicBezTo>
                    <a:pt x="16476" y="1908"/>
                    <a:pt x="16264" y="1897"/>
                    <a:pt x="16264" y="1897"/>
                  </a:cubicBezTo>
                  <a:cubicBezTo>
                    <a:pt x="16264" y="1897"/>
                    <a:pt x="16053" y="1908"/>
                    <a:pt x="15682" y="1908"/>
                  </a:cubicBezTo>
                  <a:cubicBezTo>
                    <a:pt x="14450" y="1908"/>
                    <a:pt x="11461" y="1784"/>
                    <a:pt x="8674" y="701"/>
                  </a:cubicBezTo>
                  <a:cubicBezTo>
                    <a:pt x="7531" y="258"/>
                    <a:pt x="6308" y="1"/>
                    <a:pt x="5161" y="1"/>
                  </a:cubicBezTo>
                  <a:close/>
                </a:path>
              </a:pathLst>
            </a:custGeom>
            <a:solidFill>
              <a:srgbClr val="4D04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8F5A0B9F-2201-40C3-9ACD-3D46362C28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974" t="23222" r="37456" b="9231"/>
          <a:stretch/>
        </p:blipFill>
        <p:spPr>
          <a:xfrm>
            <a:off x="2600750" y="0"/>
            <a:ext cx="3776463" cy="511652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3" name="Google Shape;1499;p44"/>
          <p:cNvGrpSpPr/>
          <p:nvPr/>
        </p:nvGrpSpPr>
        <p:grpSpPr>
          <a:xfrm rot="20451429">
            <a:off x="7334097" y="3445898"/>
            <a:ext cx="2075924" cy="2090815"/>
            <a:chOff x="9703100" y="-1267987"/>
            <a:chExt cx="2036825" cy="2338275"/>
          </a:xfrm>
        </p:grpSpPr>
        <p:sp>
          <p:nvSpPr>
            <p:cNvPr id="384" name="Google Shape;1500;p44"/>
            <p:cNvSpPr/>
            <p:nvPr/>
          </p:nvSpPr>
          <p:spPr>
            <a:xfrm>
              <a:off x="10201800" y="78513"/>
              <a:ext cx="435475" cy="991775"/>
            </a:xfrm>
            <a:custGeom>
              <a:avLst/>
              <a:gdLst/>
              <a:ahLst/>
              <a:cxnLst/>
              <a:rect l="l" t="t" r="r" b="b"/>
              <a:pathLst>
                <a:path w="17419" h="39671" extrusionOk="0">
                  <a:moveTo>
                    <a:pt x="8734" y="0"/>
                  </a:moveTo>
                  <a:lnTo>
                    <a:pt x="8734" y="0"/>
                  </a:lnTo>
                  <a:cubicBezTo>
                    <a:pt x="10617" y="2728"/>
                    <a:pt x="12828" y="35188"/>
                    <a:pt x="12828" y="35188"/>
                  </a:cubicBezTo>
                  <a:cubicBezTo>
                    <a:pt x="11394" y="34399"/>
                    <a:pt x="9647" y="34063"/>
                    <a:pt x="7930" y="34063"/>
                  </a:cubicBezTo>
                  <a:cubicBezTo>
                    <a:pt x="4698" y="34063"/>
                    <a:pt x="1571" y="35251"/>
                    <a:pt x="834" y="36838"/>
                  </a:cubicBezTo>
                  <a:cubicBezTo>
                    <a:pt x="0" y="38633"/>
                    <a:pt x="8499" y="39671"/>
                    <a:pt x="13349" y="39671"/>
                  </a:cubicBezTo>
                  <a:cubicBezTo>
                    <a:pt x="15065" y="39671"/>
                    <a:pt x="16324" y="39541"/>
                    <a:pt x="16551" y="39269"/>
                  </a:cubicBezTo>
                  <a:cubicBezTo>
                    <a:pt x="17418" y="38228"/>
                    <a:pt x="17247" y="1409"/>
                    <a:pt x="17247" y="1409"/>
                  </a:cubicBezTo>
                  <a:cubicBezTo>
                    <a:pt x="13945" y="1213"/>
                    <a:pt x="8734" y="0"/>
                    <a:pt x="8734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1501;p44"/>
            <p:cNvSpPr/>
            <p:nvPr/>
          </p:nvSpPr>
          <p:spPr>
            <a:xfrm>
              <a:off x="10805750" y="78513"/>
              <a:ext cx="435475" cy="991775"/>
            </a:xfrm>
            <a:custGeom>
              <a:avLst/>
              <a:gdLst/>
              <a:ahLst/>
              <a:cxnLst/>
              <a:rect l="l" t="t" r="r" b="b"/>
              <a:pathLst>
                <a:path w="17419" h="39671" extrusionOk="0">
                  <a:moveTo>
                    <a:pt x="8685" y="0"/>
                  </a:moveTo>
                  <a:cubicBezTo>
                    <a:pt x="8684" y="0"/>
                    <a:pt x="3473" y="1213"/>
                    <a:pt x="171" y="1409"/>
                  </a:cubicBezTo>
                  <a:cubicBezTo>
                    <a:pt x="171" y="1409"/>
                    <a:pt x="0" y="38228"/>
                    <a:pt x="867" y="39269"/>
                  </a:cubicBezTo>
                  <a:cubicBezTo>
                    <a:pt x="1094" y="39541"/>
                    <a:pt x="2354" y="39671"/>
                    <a:pt x="4069" y="39671"/>
                  </a:cubicBezTo>
                  <a:cubicBezTo>
                    <a:pt x="8919" y="39671"/>
                    <a:pt x="17418" y="38633"/>
                    <a:pt x="16584" y="36838"/>
                  </a:cubicBezTo>
                  <a:cubicBezTo>
                    <a:pt x="15848" y="35251"/>
                    <a:pt x="12721" y="34063"/>
                    <a:pt x="9489" y="34063"/>
                  </a:cubicBezTo>
                  <a:cubicBezTo>
                    <a:pt x="7772" y="34063"/>
                    <a:pt x="6024" y="34399"/>
                    <a:pt x="4591" y="35188"/>
                  </a:cubicBezTo>
                  <a:cubicBezTo>
                    <a:pt x="4591" y="35188"/>
                    <a:pt x="6803" y="2728"/>
                    <a:pt x="8685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1502;p44"/>
            <p:cNvSpPr/>
            <p:nvPr/>
          </p:nvSpPr>
          <p:spPr>
            <a:xfrm>
              <a:off x="10969425" y="-1267987"/>
              <a:ext cx="604350" cy="422325"/>
            </a:xfrm>
            <a:custGeom>
              <a:avLst/>
              <a:gdLst/>
              <a:ahLst/>
              <a:cxnLst/>
              <a:rect l="l" t="t" r="r" b="b"/>
              <a:pathLst>
                <a:path w="24174" h="16893" extrusionOk="0">
                  <a:moveTo>
                    <a:pt x="20556" y="0"/>
                  </a:moveTo>
                  <a:cubicBezTo>
                    <a:pt x="19269" y="0"/>
                    <a:pt x="17394" y="1741"/>
                    <a:pt x="14036" y="3590"/>
                  </a:cubicBezTo>
                  <a:cubicBezTo>
                    <a:pt x="9689" y="5983"/>
                    <a:pt x="4423" y="6328"/>
                    <a:pt x="1746" y="6328"/>
                  </a:cubicBezTo>
                  <a:cubicBezTo>
                    <a:pt x="661" y="6328"/>
                    <a:pt x="1" y="6271"/>
                    <a:pt x="1" y="6271"/>
                  </a:cubicBezTo>
                  <a:lnTo>
                    <a:pt x="1" y="6271"/>
                  </a:lnTo>
                  <a:lnTo>
                    <a:pt x="12692" y="16892"/>
                  </a:lnTo>
                  <a:cubicBezTo>
                    <a:pt x="24173" y="13600"/>
                    <a:pt x="23254" y="3390"/>
                    <a:pt x="21905" y="990"/>
                  </a:cubicBezTo>
                  <a:cubicBezTo>
                    <a:pt x="21513" y="293"/>
                    <a:pt x="21084" y="0"/>
                    <a:pt x="20556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1503;p44"/>
            <p:cNvSpPr/>
            <p:nvPr/>
          </p:nvSpPr>
          <p:spPr>
            <a:xfrm>
              <a:off x="9875725" y="-1267987"/>
              <a:ext cx="604325" cy="422325"/>
            </a:xfrm>
            <a:custGeom>
              <a:avLst/>
              <a:gdLst/>
              <a:ahLst/>
              <a:cxnLst/>
              <a:rect l="l" t="t" r="r" b="b"/>
              <a:pathLst>
                <a:path w="24173" h="16893" extrusionOk="0">
                  <a:moveTo>
                    <a:pt x="3617" y="0"/>
                  </a:moveTo>
                  <a:cubicBezTo>
                    <a:pt x="3090" y="0"/>
                    <a:pt x="2661" y="293"/>
                    <a:pt x="2269" y="990"/>
                  </a:cubicBezTo>
                  <a:cubicBezTo>
                    <a:pt x="919" y="3390"/>
                    <a:pt x="0" y="13600"/>
                    <a:pt x="11481" y="16892"/>
                  </a:cubicBezTo>
                  <a:lnTo>
                    <a:pt x="24173" y="6271"/>
                  </a:lnTo>
                  <a:lnTo>
                    <a:pt x="24173" y="6271"/>
                  </a:lnTo>
                  <a:cubicBezTo>
                    <a:pt x="24173" y="6271"/>
                    <a:pt x="23513" y="6328"/>
                    <a:pt x="22427" y="6328"/>
                  </a:cubicBezTo>
                  <a:cubicBezTo>
                    <a:pt x="19751" y="6328"/>
                    <a:pt x="14484" y="5983"/>
                    <a:pt x="10138" y="3590"/>
                  </a:cubicBezTo>
                  <a:cubicBezTo>
                    <a:pt x="6778" y="1741"/>
                    <a:pt x="4905" y="0"/>
                    <a:pt x="3617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1504;p44"/>
            <p:cNvSpPr/>
            <p:nvPr/>
          </p:nvSpPr>
          <p:spPr>
            <a:xfrm>
              <a:off x="9724125" y="-827737"/>
              <a:ext cx="154125" cy="107675"/>
            </a:xfrm>
            <a:custGeom>
              <a:avLst/>
              <a:gdLst/>
              <a:ahLst/>
              <a:cxnLst/>
              <a:rect l="l" t="t" r="r" b="b"/>
              <a:pathLst>
                <a:path w="6165" h="4307" extrusionOk="0">
                  <a:moveTo>
                    <a:pt x="2890" y="1"/>
                  </a:moveTo>
                  <a:cubicBezTo>
                    <a:pt x="2883" y="1"/>
                    <a:pt x="2876" y="1"/>
                    <a:pt x="2869" y="2"/>
                  </a:cubicBezTo>
                  <a:cubicBezTo>
                    <a:pt x="2260" y="63"/>
                    <a:pt x="1924" y="2473"/>
                    <a:pt x="1924" y="2473"/>
                  </a:cubicBezTo>
                  <a:cubicBezTo>
                    <a:pt x="1924" y="2473"/>
                    <a:pt x="1173" y="972"/>
                    <a:pt x="650" y="972"/>
                  </a:cubicBezTo>
                  <a:cubicBezTo>
                    <a:pt x="604" y="972"/>
                    <a:pt x="561" y="984"/>
                    <a:pt x="520" y="1008"/>
                  </a:cubicBezTo>
                  <a:cubicBezTo>
                    <a:pt x="0" y="1313"/>
                    <a:pt x="1566" y="4307"/>
                    <a:pt x="1566" y="4307"/>
                  </a:cubicBezTo>
                  <a:lnTo>
                    <a:pt x="4226" y="4307"/>
                  </a:lnTo>
                  <a:cubicBezTo>
                    <a:pt x="4226" y="4307"/>
                    <a:pt x="6164" y="1251"/>
                    <a:pt x="5342" y="915"/>
                  </a:cubicBezTo>
                  <a:cubicBezTo>
                    <a:pt x="5280" y="890"/>
                    <a:pt x="5216" y="878"/>
                    <a:pt x="5153" y="878"/>
                  </a:cubicBezTo>
                  <a:cubicBezTo>
                    <a:pt x="4376" y="878"/>
                    <a:pt x="3541" y="2625"/>
                    <a:pt x="3541" y="2625"/>
                  </a:cubicBezTo>
                  <a:cubicBezTo>
                    <a:pt x="3541" y="2625"/>
                    <a:pt x="3482" y="1"/>
                    <a:pt x="2890" y="1"/>
                  </a:cubicBezTo>
                  <a:close/>
                </a:path>
              </a:pathLst>
            </a:custGeom>
            <a:solidFill>
              <a:srgbClr val="F27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1505;p44"/>
            <p:cNvSpPr/>
            <p:nvPr/>
          </p:nvSpPr>
          <p:spPr>
            <a:xfrm>
              <a:off x="9703100" y="-733387"/>
              <a:ext cx="413200" cy="446675"/>
            </a:xfrm>
            <a:custGeom>
              <a:avLst/>
              <a:gdLst/>
              <a:ahLst/>
              <a:cxnLst/>
              <a:rect l="l" t="t" r="r" b="b"/>
              <a:pathLst>
                <a:path w="16528" h="17867" extrusionOk="0">
                  <a:moveTo>
                    <a:pt x="3801" y="0"/>
                  </a:moveTo>
                  <a:cubicBezTo>
                    <a:pt x="2013" y="0"/>
                    <a:pt x="0" y="2745"/>
                    <a:pt x="0" y="7114"/>
                  </a:cubicBezTo>
                  <a:cubicBezTo>
                    <a:pt x="0" y="12004"/>
                    <a:pt x="6639" y="17867"/>
                    <a:pt x="14644" y="17867"/>
                  </a:cubicBezTo>
                  <a:cubicBezTo>
                    <a:pt x="15049" y="17867"/>
                    <a:pt x="15458" y="17852"/>
                    <a:pt x="15870" y="17821"/>
                  </a:cubicBezTo>
                  <a:cubicBezTo>
                    <a:pt x="15869" y="17821"/>
                    <a:pt x="15912" y="12071"/>
                    <a:pt x="16528" y="8256"/>
                  </a:cubicBezTo>
                  <a:lnTo>
                    <a:pt x="16528" y="8256"/>
                  </a:lnTo>
                  <a:cubicBezTo>
                    <a:pt x="16527" y="8256"/>
                    <a:pt x="15140" y="8625"/>
                    <a:pt x="13404" y="8625"/>
                  </a:cubicBezTo>
                  <a:cubicBezTo>
                    <a:pt x="11858" y="8625"/>
                    <a:pt x="10035" y="8332"/>
                    <a:pt x="8673" y="7222"/>
                  </a:cubicBezTo>
                  <a:cubicBezTo>
                    <a:pt x="5782" y="4867"/>
                    <a:pt x="6637" y="1438"/>
                    <a:pt x="4711" y="261"/>
                  </a:cubicBezTo>
                  <a:cubicBezTo>
                    <a:pt x="4422" y="85"/>
                    <a:pt x="4115" y="0"/>
                    <a:pt x="3801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1506;p44"/>
            <p:cNvSpPr/>
            <p:nvPr/>
          </p:nvSpPr>
          <p:spPr>
            <a:xfrm>
              <a:off x="11564775" y="-827737"/>
              <a:ext cx="154125" cy="107675"/>
            </a:xfrm>
            <a:custGeom>
              <a:avLst/>
              <a:gdLst/>
              <a:ahLst/>
              <a:cxnLst/>
              <a:rect l="l" t="t" r="r" b="b"/>
              <a:pathLst>
                <a:path w="6165" h="4307" extrusionOk="0">
                  <a:moveTo>
                    <a:pt x="3274" y="1"/>
                  </a:moveTo>
                  <a:cubicBezTo>
                    <a:pt x="2683" y="1"/>
                    <a:pt x="2624" y="2625"/>
                    <a:pt x="2624" y="2625"/>
                  </a:cubicBezTo>
                  <a:cubicBezTo>
                    <a:pt x="2624" y="2625"/>
                    <a:pt x="1789" y="878"/>
                    <a:pt x="1012" y="878"/>
                  </a:cubicBezTo>
                  <a:cubicBezTo>
                    <a:pt x="948" y="878"/>
                    <a:pt x="885" y="890"/>
                    <a:pt x="823" y="915"/>
                  </a:cubicBezTo>
                  <a:cubicBezTo>
                    <a:pt x="0" y="1251"/>
                    <a:pt x="1939" y="4307"/>
                    <a:pt x="1939" y="4307"/>
                  </a:cubicBezTo>
                  <a:lnTo>
                    <a:pt x="4598" y="4307"/>
                  </a:lnTo>
                  <a:cubicBezTo>
                    <a:pt x="4598" y="4307"/>
                    <a:pt x="6164" y="1313"/>
                    <a:pt x="5645" y="1008"/>
                  </a:cubicBezTo>
                  <a:cubicBezTo>
                    <a:pt x="5604" y="984"/>
                    <a:pt x="5560" y="972"/>
                    <a:pt x="5515" y="972"/>
                  </a:cubicBezTo>
                  <a:cubicBezTo>
                    <a:pt x="4991" y="972"/>
                    <a:pt x="4241" y="2473"/>
                    <a:pt x="4241" y="2473"/>
                  </a:cubicBezTo>
                  <a:cubicBezTo>
                    <a:pt x="4241" y="2473"/>
                    <a:pt x="3906" y="63"/>
                    <a:pt x="3295" y="2"/>
                  </a:cubicBezTo>
                  <a:cubicBezTo>
                    <a:pt x="3288" y="1"/>
                    <a:pt x="3281" y="1"/>
                    <a:pt x="3274" y="1"/>
                  </a:cubicBezTo>
                  <a:close/>
                </a:path>
              </a:pathLst>
            </a:custGeom>
            <a:solidFill>
              <a:srgbClr val="F270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1507;p44"/>
            <p:cNvSpPr/>
            <p:nvPr/>
          </p:nvSpPr>
          <p:spPr>
            <a:xfrm>
              <a:off x="11326700" y="-733387"/>
              <a:ext cx="413225" cy="446675"/>
            </a:xfrm>
            <a:custGeom>
              <a:avLst/>
              <a:gdLst/>
              <a:ahLst/>
              <a:cxnLst/>
              <a:rect l="l" t="t" r="r" b="b"/>
              <a:pathLst>
                <a:path w="16529" h="17867" extrusionOk="0">
                  <a:moveTo>
                    <a:pt x="12728" y="0"/>
                  </a:moveTo>
                  <a:cubicBezTo>
                    <a:pt x="12413" y="0"/>
                    <a:pt x="12106" y="85"/>
                    <a:pt x="11818" y="261"/>
                  </a:cubicBezTo>
                  <a:cubicBezTo>
                    <a:pt x="9891" y="1438"/>
                    <a:pt x="10747" y="4867"/>
                    <a:pt x="7857" y="7222"/>
                  </a:cubicBezTo>
                  <a:cubicBezTo>
                    <a:pt x="6495" y="8332"/>
                    <a:pt x="4672" y="8626"/>
                    <a:pt x="3126" y="8626"/>
                  </a:cubicBezTo>
                  <a:cubicBezTo>
                    <a:pt x="1390" y="8626"/>
                    <a:pt x="1" y="8256"/>
                    <a:pt x="1" y="8256"/>
                  </a:cubicBezTo>
                  <a:lnTo>
                    <a:pt x="1" y="8256"/>
                  </a:lnTo>
                  <a:cubicBezTo>
                    <a:pt x="618" y="12071"/>
                    <a:pt x="660" y="17821"/>
                    <a:pt x="658" y="17821"/>
                  </a:cubicBezTo>
                  <a:cubicBezTo>
                    <a:pt x="1070" y="17852"/>
                    <a:pt x="1479" y="17867"/>
                    <a:pt x="1885" y="17867"/>
                  </a:cubicBezTo>
                  <a:cubicBezTo>
                    <a:pt x="9889" y="17867"/>
                    <a:pt x="16529" y="12004"/>
                    <a:pt x="16529" y="7114"/>
                  </a:cubicBezTo>
                  <a:cubicBezTo>
                    <a:pt x="16529" y="2745"/>
                    <a:pt x="14515" y="0"/>
                    <a:pt x="12728" y="0"/>
                  </a:cubicBezTo>
                  <a:close/>
                </a:path>
              </a:pathLst>
            </a:custGeom>
            <a:solidFill>
              <a:srgbClr val="E05A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1508;p44"/>
            <p:cNvSpPr/>
            <p:nvPr/>
          </p:nvSpPr>
          <p:spPr>
            <a:xfrm>
              <a:off x="9986275" y="-1152012"/>
              <a:ext cx="1475375" cy="1425650"/>
            </a:xfrm>
            <a:custGeom>
              <a:avLst/>
              <a:gdLst/>
              <a:ahLst/>
              <a:cxnLst/>
              <a:rect l="l" t="t" r="r" b="b"/>
              <a:pathLst>
                <a:path w="59015" h="57026" extrusionOk="0">
                  <a:moveTo>
                    <a:pt x="29467" y="1"/>
                  </a:moveTo>
                  <a:cubicBezTo>
                    <a:pt x="14072" y="1"/>
                    <a:pt x="6474" y="9996"/>
                    <a:pt x="3077" y="20793"/>
                  </a:cubicBezTo>
                  <a:cubicBezTo>
                    <a:pt x="1" y="30564"/>
                    <a:pt x="1018" y="46393"/>
                    <a:pt x="1240" y="49310"/>
                  </a:cubicBezTo>
                  <a:cubicBezTo>
                    <a:pt x="1230" y="49467"/>
                    <a:pt x="1215" y="49622"/>
                    <a:pt x="1215" y="49782"/>
                  </a:cubicBezTo>
                  <a:cubicBezTo>
                    <a:pt x="1215" y="53783"/>
                    <a:pt x="4459" y="57025"/>
                    <a:pt x="8459" y="57025"/>
                  </a:cubicBezTo>
                  <a:cubicBezTo>
                    <a:pt x="11822" y="57025"/>
                    <a:pt x="14641" y="54731"/>
                    <a:pt x="15457" y="51624"/>
                  </a:cubicBezTo>
                  <a:cubicBezTo>
                    <a:pt x="16273" y="54731"/>
                    <a:pt x="19093" y="57025"/>
                    <a:pt x="22456" y="57025"/>
                  </a:cubicBezTo>
                  <a:cubicBezTo>
                    <a:pt x="25818" y="57025"/>
                    <a:pt x="28638" y="54731"/>
                    <a:pt x="29454" y="51624"/>
                  </a:cubicBezTo>
                  <a:cubicBezTo>
                    <a:pt x="30271" y="54731"/>
                    <a:pt x="33091" y="57025"/>
                    <a:pt x="36452" y="57025"/>
                  </a:cubicBezTo>
                  <a:cubicBezTo>
                    <a:pt x="39815" y="57025"/>
                    <a:pt x="42635" y="54731"/>
                    <a:pt x="43451" y="51624"/>
                  </a:cubicBezTo>
                  <a:cubicBezTo>
                    <a:pt x="44268" y="54731"/>
                    <a:pt x="47086" y="57025"/>
                    <a:pt x="50449" y="57025"/>
                  </a:cubicBezTo>
                  <a:cubicBezTo>
                    <a:pt x="54449" y="57025"/>
                    <a:pt x="57693" y="53783"/>
                    <a:pt x="57693" y="49782"/>
                  </a:cubicBezTo>
                  <a:cubicBezTo>
                    <a:pt x="57693" y="49687"/>
                    <a:pt x="57683" y="49598"/>
                    <a:pt x="57679" y="49505"/>
                  </a:cubicBezTo>
                  <a:cubicBezTo>
                    <a:pt x="57860" y="47218"/>
                    <a:pt x="59015" y="30821"/>
                    <a:pt x="55857" y="20793"/>
                  </a:cubicBezTo>
                  <a:cubicBezTo>
                    <a:pt x="52458" y="9996"/>
                    <a:pt x="44861" y="1"/>
                    <a:pt x="29467" y="1"/>
                  </a:cubicBezTo>
                  <a:close/>
                </a:path>
              </a:pathLst>
            </a:custGeom>
            <a:solidFill>
              <a:srgbClr val="FFDA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1509;p44"/>
            <p:cNvSpPr/>
            <p:nvPr/>
          </p:nvSpPr>
          <p:spPr>
            <a:xfrm>
              <a:off x="10072350" y="-340362"/>
              <a:ext cx="122150" cy="117550"/>
            </a:xfrm>
            <a:custGeom>
              <a:avLst/>
              <a:gdLst/>
              <a:ahLst/>
              <a:cxnLst/>
              <a:rect l="l" t="t" r="r" b="b"/>
              <a:pathLst>
                <a:path w="4886" h="4702" extrusionOk="0">
                  <a:moveTo>
                    <a:pt x="2535" y="0"/>
                  </a:moveTo>
                  <a:cubicBezTo>
                    <a:pt x="1585" y="0"/>
                    <a:pt x="728" y="574"/>
                    <a:pt x="364" y="1452"/>
                  </a:cubicBezTo>
                  <a:cubicBezTo>
                    <a:pt x="0" y="2330"/>
                    <a:pt x="201" y="3342"/>
                    <a:pt x="873" y="4013"/>
                  </a:cubicBezTo>
                  <a:cubicBezTo>
                    <a:pt x="1323" y="4463"/>
                    <a:pt x="1925" y="4702"/>
                    <a:pt x="2537" y="4702"/>
                  </a:cubicBezTo>
                  <a:cubicBezTo>
                    <a:pt x="2839" y="4702"/>
                    <a:pt x="3145" y="4643"/>
                    <a:pt x="3435" y="4523"/>
                  </a:cubicBezTo>
                  <a:cubicBezTo>
                    <a:pt x="4314" y="4160"/>
                    <a:pt x="4886" y="3301"/>
                    <a:pt x="4886" y="2351"/>
                  </a:cubicBezTo>
                  <a:cubicBezTo>
                    <a:pt x="4886" y="1053"/>
                    <a:pt x="3833" y="2"/>
                    <a:pt x="2535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1510;p44"/>
            <p:cNvSpPr/>
            <p:nvPr/>
          </p:nvSpPr>
          <p:spPr>
            <a:xfrm>
              <a:off x="10188875" y="-216087"/>
              <a:ext cx="147725" cy="142125"/>
            </a:xfrm>
            <a:custGeom>
              <a:avLst/>
              <a:gdLst/>
              <a:ahLst/>
              <a:cxnLst/>
              <a:rect l="l" t="t" r="r" b="b"/>
              <a:pathLst>
                <a:path w="5909" h="5685" extrusionOk="0">
                  <a:moveTo>
                    <a:pt x="3067" y="1"/>
                  </a:moveTo>
                  <a:cubicBezTo>
                    <a:pt x="1917" y="1"/>
                    <a:pt x="881" y="693"/>
                    <a:pt x="441" y="1754"/>
                  </a:cubicBezTo>
                  <a:cubicBezTo>
                    <a:pt x="1" y="2816"/>
                    <a:pt x="244" y="4038"/>
                    <a:pt x="1056" y="4852"/>
                  </a:cubicBezTo>
                  <a:cubicBezTo>
                    <a:pt x="1600" y="5395"/>
                    <a:pt x="2328" y="5685"/>
                    <a:pt x="3068" y="5685"/>
                  </a:cubicBezTo>
                  <a:cubicBezTo>
                    <a:pt x="3434" y="5685"/>
                    <a:pt x="3802" y="5614"/>
                    <a:pt x="4154" y="5468"/>
                  </a:cubicBezTo>
                  <a:cubicBezTo>
                    <a:pt x="5215" y="5028"/>
                    <a:pt x="5908" y="3992"/>
                    <a:pt x="5908" y="2842"/>
                  </a:cubicBezTo>
                  <a:cubicBezTo>
                    <a:pt x="5908" y="1273"/>
                    <a:pt x="4636" y="1"/>
                    <a:pt x="3067" y="1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1511;p44"/>
            <p:cNvSpPr/>
            <p:nvPr/>
          </p:nvSpPr>
          <p:spPr>
            <a:xfrm>
              <a:off x="10148450" y="34613"/>
              <a:ext cx="77950" cy="75025"/>
            </a:xfrm>
            <a:custGeom>
              <a:avLst/>
              <a:gdLst/>
              <a:ahLst/>
              <a:cxnLst/>
              <a:rect l="l" t="t" r="r" b="b"/>
              <a:pathLst>
                <a:path w="3118" h="3001" extrusionOk="0">
                  <a:moveTo>
                    <a:pt x="1618" y="0"/>
                  </a:moveTo>
                  <a:cubicBezTo>
                    <a:pt x="1011" y="0"/>
                    <a:pt x="464" y="365"/>
                    <a:pt x="232" y="925"/>
                  </a:cubicBezTo>
                  <a:cubicBezTo>
                    <a:pt x="1" y="1487"/>
                    <a:pt x="128" y="2131"/>
                    <a:pt x="558" y="2561"/>
                  </a:cubicBezTo>
                  <a:cubicBezTo>
                    <a:pt x="844" y="2848"/>
                    <a:pt x="1227" y="3000"/>
                    <a:pt x="1617" y="3000"/>
                  </a:cubicBezTo>
                  <a:cubicBezTo>
                    <a:pt x="1811" y="3000"/>
                    <a:pt x="2006" y="2963"/>
                    <a:pt x="2192" y="2885"/>
                  </a:cubicBezTo>
                  <a:cubicBezTo>
                    <a:pt x="2752" y="2654"/>
                    <a:pt x="3117" y="2107"/>
                    <a:pt x="3117" y="1500"/>
                  </a:cubicBezTo>
                  <a:cubicBezTo>
                    <a:pt x="3117" y="672"/>
                    <a:pt x="2446" y="0"/>
                    <a:pt x="1618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1512;p44"/>
            <p:cNvSpPr/>
            <p:nvPr/>
          </p:nvSpPr>
          <p:spPr>
            <a:xfrm>
              <a:off x="11273550" y="-340362"/>
              <a:ext cx="122175" cy="117550"/>
            </a:xfrm>
            <a:custGeom>
              <a:avLst/>
              <a:gdLst/>
              <a:ahLst/>
              <a:cxnLst/>
              <a:rect l="l" t="t" r="r" b="b"/>
              <a:pathLst>
                <a:path w="4887" h="4702" extrusionOk="0">
                  <a:moveTo>
                    <a:pt x="2351" y="0"/>
                  </a:moveTo>
                  <a:cubicBezTo>
                    <a:pt x="1053" y="2"/>
                    <a:pt x="0" y="1053"/>
                    <a:pt x="0" y="2351"/>
                  </a:cubicBezTo>
                  <a:cubicBezTo>
                    <a:pt x="0" y="3301"/>
                    <a:pt x="572" y="4160"/>
                    <a:pt x="1451" y="4523"/>
                  </a:cubicBezTo>
                  <a:cubicBezTo>
                    <a:pt x="1742" y="4643"/>
                    <a:pt x="2047" y="4702"/>
                    <a:pt x="2350" y="4702"/>
                  </a:cubicBezTo>
                  <a:cubicBezTo>
                    <a:pt x="2961" y="4702"/>
                    <a:pt x="3563" y="4463"/>
                    <a:pt x="4013" y="4013"/>
                  </a:cubicBezTo>
                  <a:cubicBezTo>
                    <a:pt x="4685" y="3342"/>
                    <a:pt x="4886" y="2330"/>
                    <a:pt x="4523" y="1452"/>
                  </a:cubicBezTo>
                  <a:cubicBezTo>
                    <a:pt x="4158" y="574"/>
                    <a:pt x="3301" y="0"/>
                    <a:pt x="2351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1513;p44"/>
            <p:cNvSpPr/>
            <p:nvPr/>
          </p:nvSpPr>
          <p:spPr>
            <a:xfrm>
              <a:off x="11131475" y="-216087"/>
              <a:ext cx="142100" cy="142125"/>
            </a:xfrm>
            <a:custGeom>
              <a:avLst/>
              <a:gdLst/>
              <a:ahLst/>
              <a:cxnLst/>
              <a:rect l="l" t="t" r="r" b="b"/>
              <a:pathLst>
                <a:path w="5684" h="5685" extrusionOk="0">
                  <a:moveTo>
                    <a:pt x="2842" y="1"/>
                  </a:moveTo>
                  <a:cubicBezTo>
                    <a:pt x="1272" y="1"/>
                    <a:pt x="0" y="1273"/>
                    <a:pt x="0" y="2842"/>
                  </a:cubicBezTo>
                  <a:cubicBezTo>
                    <a:pt x="0" y="4412"/>
                    <a:pt x="1272" y="5684"/>
                    <a:pt x="2842" y="5684"/>
                  </a:cubicBezTo>
                  <a:cubicBezTo>
                    <a:pt x="4411" y="5684"/>
                    <a:pt x="5683" y="4412"/>
                    <a:pt x="5683" y="2842"/>
                  </a:cubicBezTo>
                  <a:cubicBezTo>
                    <a:pt x="5683" y="1273"/>
                    <a:pt x="4411" y="1"/>
                    <a:pt x="2842" y="1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1514;p44"/>
            <p:cNvSpPr/>
            <p:nvPr/>
          </p:nvSpPr>
          <p:spPr>
            <a:xfrm>
              <a:off x="11241625" y="34613"/>
              <a:ext cx="77975" cy="75025"/>
            </a:xfrm>
            <a:custGeom>
              <a:avLst/>
              <a:gdLst/>
              <a:ahLst/>
              <a:cxnLst/>
              <a:rect l="l" t="t" r="r" b="b"/>
              <a:pathLst>
                <a:path w="3119" h="3001" extrusionOk="0">
                  <a:moveTo>
                    <a:pt x="1500" y="0"/>
                  </a:moveTo>
                  <a:cubicBezTo>
                    <a:pt x="672" y="0"/>
                    <a:pt x="1" y="672"/>
                    <a:pt x="1" y="1500"/>
                  </a:cubicBezTo>
                  <a:cubicBezTo>
                    <a:pt x="1" y="2107"/>
                    <a:pt x="367" y="2654"/>
                    <a:pt x="927" y="2885"/>
                  </a:cubicBezTo>
                  <a:cubicBezTo>
                    <a:pt x="1113" y="2963"/>
                    <a:pt x="1308" y="3000"/>
                    <a:pt x="1501" y="3000"/>
                  </a:cubicBezTo>
                  <a:cubicBezTo>
                    <a:pt x="1891" y="3000"/>
                    <a:pt x="2275" y="2848"/>
                    <a:pt x="2561" y="2561"/>
                  </a:cubicBezTo>
                  <a:cubicBezTo>
                    <a:pt x="2990" y="2131"/>
                    <a:pt x="3119" y="1487"/>
                    <a:pt x="2887" y="925"/>
                  </a:cubicBezTo>
                  <a:cubicBezTo>
                    <a:pt x="2654" y="365"/>
                    <a:pt x="2107" y="0"/>
                    <a:pt x="1500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1515;p44"/>
            <p:cNvSpPr/>
            <p:nvPr/>
          </p:nvSpPr>
          <p:spPr>
            <a:xfrm>
              <a:off x="10608350" y="-1259962"/>
              <a:ext cx="229150" cy="215925"/>
            </a:xfrm>
            <a:custGeom>
              <a:avLst/>
              <a:gdLst/>
              <a:ahLst/>
              <a:cxnLst/>
              <a:rect l="l" t="t" r="r" b="b"/>
              <a:pathLst>
                <a:path w="9166" h="8637" extrusionOk="0">
                  <a:moveTo>
                    <a:pt x="4590" y="0"/>
                  </a:moveTo>
                  <a:cubicBezTo>
                    <a:pt x="4409" y="0"/>
                    <a:pt x="4226" y="12"/>
                    <a:pt x="4041" y="35"/>
                  </a:cubicBezTo>
                  <a:cubicBezTo>
                    <a:pt x="1676" y="335"/>
                    <a:pt x="1" y="2496"/>
                    <a:pt x="301" y="4861"/>
                  </a:cubicBezTo>
                  <a:cubicBezTo>
                    <a:pt x="577" y="7043"/>
                    <a:pt x="2435" y="8637"/>
                    <a:pt x="4578" y="8637"/>
                  </a:cubicBezTo>
                  <a:cubicBezTo>
                    <a:pt x="4759" y="8637"/>
                    <a:pt x="4941" y="8625"/>
                    <a:pt x="5126" y="8602"/>
                  </a:cubicBezTo>
                  <a:cubicBezTo>
                    <a:pt x="7492" y="8302"/>
                    <a:pt x="9166" y="6143"/>
                    <a:pt x="8868" y="3776"/>
                  </a:cubicBezTo>
                  <a:cubicBezTo>
                    <a:pt x="8591" y="1593"/>
                    <a:pt x="6732" y="0"/>
                    <a:pt x="4590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1516;p44"/>
            <p:cNvSpPr/>
            <p:nvPr/>
          </p:nvSpPr>
          <p:spPr>
            <a:xfrm>
              <a:off x="10520100" y="-1087062"/>
              <a:ext cx="105000" cy="99350"/>
            </a:xfrm>
            <a:custGeom>
              <a:avLst/>
              <a:gdLst/>
              <a:ahLst/>
              <a:cxnLst/>
              <a:rect l="l" t="t" r="r" b="b"/>
              <a:pathLst>
                <a:path w="4200" h="3974" extrusionOk="0">
                  <a:moveTo>
                    <a:pt x="2072" y="0"/>
                  </a:moveTo>
                  <a:cubicBezTo>
                    <a:pt x="1734" y="0"/>
                    <a:pt x="1394" y="87"/>
                    <a:pt x="1087" y="262"/>
                  </a:cubicBezTo>
                  <a:cubicBezTo>
                    <a:pt x="390" y="660"/>
                    <a:pt x="0" y="1438"/>
                    <a:pt x="102" y="2236"/>
                  </a:cubicBezTo>
                  <a:cubicBezTo>
                    <a:pt x="228" y="3240"/>
                    <a:pt x="1083" y="3974"/>
                    <a:pt x="2069" y="3974"/>
                  </a:cubicBezTo>
                  <a:cubicBezTo>
                    <a:pt x="2152" y="3974"/>
                    <a:pt x="2237" y="3968"/>
                    <a:pt x="2322" y="3957"/>
                  </a:cubicBezTo>
                  <a:cubicBezTo>
                    <a:pt x="3120" y="3856"/>
                    <a:pt x="3777" y="3286"/>
                    <a:pt x="3988" y="2510"/>
                  </a:cubicBezTo>
                  <a:cubicBezTo>
                    <a:pt x="4200" y="1735"/>
                    <a:pt x="3925" y="909"/>
                    <a:pt x="3289" y="416"/>
                  </a:cubicBezTo>
                  <a:cubicBezTo>
                    <a:pt x="2933" y="141"/>
                    <a:pt x="2504" y="0"/>
                    <a:pt x="2072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1517;p44"/>
            <p:cNvSpPr/>
            <p:nvPr/>
          </p:nvSpPr>
          <p:spPr>
            <a:xfrm>
              <a:off x="10637575" y="-1003137"/>
              <a:ext cx="127000" cy="120175"/>
            </a:xfrm>
            <a:custGeom>
              <a:avLst/>
              <a:gdLst/>
              <a:ahLst/>
              <a:cxnLst/>
              <a:rect l="l" t="t" r="r" b="b"/>
              <a:pathLst>
                <a:path w="5080" h="4807" extrusionOk="0">
                  <a:moveTo>
                    <a:pt x="2506" y="0"/>
                  </a:moveTo>
                  <a:cubicBezTo>
                    <a:pt x="2096" y="0"/>
                    <a:pt x="1685" y="105"/>
                    <a:pt x="1315" y="317"/>
                  </a:cubicBezTo>
                  <a:cubicBezTo>
                    <a:pt x="471" y="799"/>
                    <a:pt x="0" y="1743"/>
                    <a:pt x="123" y="2707"/>
                  </a:cubicBezTo>
                  <a:cubicBezTo>
                    <a:pt x="277" y="3920"/>
                    <a:pt x="1311" y="4806"/>
                    <a:pt x="2504" y="4806"/>
                  </a:cubicBezTo>
                  <a:cubicBezTo>
                    <a:pt x="2604" y="4806"/>
                    <a:pt x="2706" y="4800"/>
                    <a:pt x="2809" y="4787"/>
                  </a:cubicBezTo>
                  <a:cubicBezTo>
                    <a:pt x="3773" y="4665"/>
                    <a:pt x="4567" y="3973"/>
                    <a:pt x="4824" y="3037"/>
                  </a:cubicBezTo>
                  <a:cubicBezTo>
                    <a:pt x="5080" y="2099"/>
                    <a:pt x="4746" y="1100"/>
                    <a:pt x="3978" y="505"/>
                  </a:cubicBezTo>
                  <a:cubicBezTo>
                    <a:pt x="3547" y="170"/>
                    <a:pt x="3028" y="0"/>
                    <a:pt x="2506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1518;p44"/>
            <p:cNvSpPr/>
            <p:nvPr/>
          </p:nvSpPr>
          <p:spPr>
            <a:xfrm>
              <a:off x="10841150" y="-1062087"/>
              <a:ext cx="67050" cy="63400"/>
            </a:xfrm>
            <a:custGeom>
              <a:avLst/>
              <a:gdLst/>
              <a:ahLst/>
              <a:cxnLst/>
              <a:rect l="l" t="t" r="r" b="b"/>
              <a:pathLst>
                <a:path w="2682" h="2536" extrusionOk="0">
                  <a:moveTo>
                    <a:pt x="1322" y="0"/>
                  </a:moveTo>
                  <a:cubicBezTo>
                    <a:pt x="1106" y="0"/>
                    <a:pt x="889" y="55"/>
                    <a:pt x="694" y="167"/>
                  </a:cubicBezTo>
                  <a:cubicBezTo>
                    <a:pt x="248" y="421"/>
                    <a:pt x="0" y="919"/>
                    <a:pt x="65" y="1428"/>
                  </a:cubicBezTo>
                  <a:cubicBezTo>
                    <a:pt x="147" y="2068"/>
                    <a:pt x="692" y="2536"/>
                    <a:pt x="1320" y="2536"/>
                  </a:cubicBezTo>
                  <a:cubicBezTo>
                    <a:pt x="1373" y="2536"/>
                    <a:pt x="1427" y="2532"/>
                    <a:pt x="1481" y="2526"/>
                  </a:cubicBezTo>
                  <a:cubicBezTo>
                    <a:pt x="1991" y="2462"/>
                    <a:pt x="2410" y="2097"/>
                    <a:pt x="2545" y="1602"/>
                  </a:cubicBezTo>
                  <a:cubicBezTo>
                    <a:pt x="2681" y="1107"/>
                    <a:pt x="2505" y="580"/>
                    <a:pt x="2099" y="266"/>
                  </a:cubicBezTo>
                  <a:cubicBezTo>
                    <a:pt x="1872" y="90"/>
                    <a:pt x="1598" y="0"/>
                    <a:pt x="1322" y="0"/>
                  </a:cubicBezTo>
                  <a:close/>
                </a:path>
              </a:pathLst>
            </a:custGeom>
            <a:solidFill>
              <a:srgbClr val="FFE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1519;p44"/>
            <p:cNvSpPr/>
            <p:nvPr/>
          </p:nvSpPr>
          <p:spPr>
            <a:xfrm>
              <a:off x="10441850" y="-896362"/>
              <a:ext cx="562200" cy="562175"/>
            </a:xfrm>
            <a:custGeom>
              <a:avLst/>
              <a:gdLst/>
              <a:ahLst/>
              <a:cxnLst/>
              <a:rect l="l" t="t" r="r" b="b"/>
              <a:pathLst>
                <a:path w="22488" h="22487" extrusionOk="0">
                  <a:moveTo>
                    <a:pt x="11244" y="1"/>
                  </a:moveTo>
                  <a:cubicBezTo>
                    <a:pt x="5034" y="1"/>
                    <a:pt x="0" y="5034"/>
                    <a:pt x="0" y="11243"/>
                  </a:cubicBezTo>
                  <a:cubicBezTo>
                    <a:pt x="0" y="17453"/>
                    <a:pt x="5032" y="22487"/>
                    <a:pt x="11244" y="22487"/>
                  </a:cubicBezTo>
                  <a:cubicBezTo>
                    <a:pt x="17455" y="22487"/>
                    <a:pt x="22488" y="17453"/>
                    <a:pt x="22488" y="11244"/>
                  </a:cubicBezTo>
                  <a:cubicBezTo>
                    <a:pt x="22488" y="5034"/>
                    <a:pt x="17453" y="1"/>
                    <a:pt x="112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1520;p44"/>
            <p:cNvSpPr/>
            <p:nvPr/>
          </p:nvSpPr>
          <p:spPr>
            <a:xfrm>
              <a:off x="10533225" y="-804987"/>
              <a:ext cx="379450" cy="379450"/>
            </a:xfrm>
            <a:custGeom>
              <a:avLst/>
              <a:gdLst/>
              <a:ahLst/>
              <a:cxnLst/>
              <a:rect l="l" t="t" r="r" b="b"/>
              <a:pathLst>
                <a:path w="15178" h="15178" extrusionOk="0">
                  <a:moveTo>
                    <a:pt x="7589" y="1"/>
                  </a:moveTo>
                  <a:cubicBezTo>
                    <a:pt x="3398" y="1"/>
                    <a:pt x="1" y="3398"/>
                    <a:pt x="1" y="7589"/>
                  </a:cubicBezTo>
                  <a:cubicBezTo>
                    <a:pt x="1" y="11779"/>
                    <a:pt x="3398" y="15178"/>
                    <a:pt x="7589" y="15178"/>
                  </a:cubicBezTo>
                  <a:cubicBezTo>
                    <a:pt x="11779" y="15178"/>
                    <a:pt x="15178" y="11779"/>
                    <a:pt x="15178" y="7589"/>
                  </a:cubicBezTo>
                  <a:cubicBezTo>
                    <a:pt x="15178" y="3398"/>
                    <a:pt x="11779" y="1"/>
                    <a:pt x="7589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1521;p44"/>
            <p:cNvSpPr/>
            <p:nvPr/>
          </p:nvSpPr>
          <p:spPr>
            <a:xfrm>
              <a:off x="10613475" y="-724812"/>
              <a:ext cx="219000" cy="219075"/>
            </a:xfrm>
            <a:custGeom>
              <a:avLst/>
              <a:gdLst/>
              <a:ahLst/>
              <a:cxnLst/>
              <a:rect l="l" t="t" r="r" b="b"/>
              <a:pathLst>
                <a:path w="8760" h="8763" extrusionOk="0">
                  <a:moveTo>
                    <a:pt x="4379" y="0"/>
                  </a:moveTo>
                  <a:cubicBezTo>
                    <a:pt x="1962" y="0"/>
                    <a:pt x="0" y="1962"/>
                    <a:pt x="0" y="4382"/>
                  </a:cubicBezTo>
                  <a:cubicBezTo>
                    <a:pt x="0" y="6801"/>
                    <a:pt x="1957" y="8763"/>
                    <a:pt x="4379" y="8763"/>
                  </a:cubicBezTo>
                  <a:cubicBezTo>
                    <a:pt x="6800" y="8763"/>
                    <a:pt x="8760" y="6801"/>
                    <a:pt x="8760" y="4382"/>
                  </a:cubicBezTo>
                  <a:cubicBezTo>
                    <a:pt x="8760" y="1963"/>
                    <a:pt x="6795" y="0"/>
                    <a:pt x="4379" y="0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1522;p44"/>
            <p:cNvSpPr/>
            <p:nvPr/>
          </p:nvSpPr>
          <p:spPr>
            <a:xfrm>
              <a:off x="10762075" y="-769512"/>
              <a:ext cx="140800" cy="140225"/>
            </a:xfrm>
            <a:custGeom>
              <a:avLst/>
              <a:gdLst/>
              <a:ahLst/>
              <a:cxnLst/>
              <a:rect l="l" t="t" r="r" b="b"/>
              <a:pathLst>
                <a:path w="5632" h="5609" extrusionOk="0">
                  <a:moveTo>
                    <a:pt x="2816" y="0"/>
                  </a:moveTo>
                  <a:cubicBezTo>
                    <a:pt x="1270" y="0"/>
                    <a:pt x="12" y="1247"/>
                    <a:pt x="0" y="2793"/>
                  </a:cubicBezTo>
                  <a:cubicBezTo>
                    <a:pt x="0" y="4348"/>
                    <a:pt x="1261" y="5609"/>
                    <a:pt x="2816" y="5609"/>
                  </a:cubicBezTo>
                  <a:cubicBezTo>
                    <a:pt x="4370" y="5609"/>
                    <a:pt x="5631" y="4348"/>
                    <a:pt x="5631" y="2793"/>
                  </a:cubicBezTo>
                  <a:cubicBezTo>
                    <a:pt x="5618" y="1247"/>
                    <a:pt x="4362" y="0"/>
                    <a:pt x="281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1523;p44"/>
            <p:cNvSpPr/>
            <p:nvPr/>
          </p:nvSpPr>
          <p:spPr>
            <a:xfrm>
              <a:off x="10635500" y="-229112"/>
              <a:ext cx="175175" cy="73175"/>
            </a:xfrm>
            <a:custGeom>
              <a:avLst/>
              <a:gdLst/>
              <a:ahLst/>
              <a:cxnLst/>
              <a:rect l="l" t="t" r="r" b="b"/>
              <a:pathLst>
                <a:path w="7007" h="2927" extrusionOk="0">
                  <a:moveTo>
                    <a:pt x="516" y="0"/>
                  </a:moveTo>
                  <a:cubicBezTo>
                    <a:pt x="259" y="0"/>
                    <a:pt x="0" y="270"/>
                    <a:pt x="169" y="561"/>
                  </a:cubicBezTo>
                  <a:cubicBezTo>
                    <a:pt x="683" y="1441"/>
                    <a:pt x="1454" y="2230"/>
                    <a:pt x="2378" y="2667"/>
                  </a:cubicBezTo>
                  <a:cubicBezTo>
                    <a:pt x="2758" y="2847"/>
                    <a:pt x="3125" y="2926"/>
                    <a:pt x="3479" y="2926"/>
                  </a:cubicBezTo>
                  <a:cubicBezTo>
                    <a:pt x="4867" y="2926"/>
                    <a:pt x="6030" y="1702"/>
                    <a:pt x="6815" y="561"/>
                  </a:cubicBezTo>
                  <a:cubicBezTo>
                    <a:pt x="7006" y="281"/>
                    <a:pt x="6745" y="14"/>
                    <a:pt x="6479" y="14"/>
                  </a:cubicBezTo>
                  <a:cubicBezTo>
                    <a:pt x="6364" y="14"/>
                    <a:pt x="6249" y="63"/>
                    <a:pt x="6168" y="181"/>
                  </a:cubicBezTo>
                  <a:cubicBezTo>
                    <a:pt x="5463" y="1207"/>
                    <a:pt x="4559" y="2126"/>
                    <a:pt x="3474" y="2126"/>
                  </a:cubicBezTo>
                  <a:cubicBezTo>
                    <a:pt x="3080" y="2126"/>
                    <a:pt x="2663" y="2005"/>
                    <a:pt x="2223" y="1725"/>
                  </a:cubicBezTo>
                  <a:cubicBezTo>
                    <a:pt x="1650" y="1360"/>
                    <a:pt x="1157" y="765"/>
                    <a:pt x="817" y="181"/>
                  </a:cubicBezTo>
                  <a:cubicBezTo>
                    <a:pt x="742" y="53"/>
                    <a:pt x="629" y="0"/>
                    <a:pt x="516" y="0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8" name="Google Shape;1524;p44"/>
          <p:cNvGrpSpPr/>
          <p:nvPr/>
        </p:nvGrpSpPr>
        <p:grpSpPr>
          <a:xfrm rot="1126913">
            <a:off x="7216180" y="817292"/>
            <a:ext cx="2060408" cy="2320459"/>
            <a:chOff x="12073175" y="-1524812"/>
            <a:chExt cx="2021600" cy="2595100"/>
          </a:xfrm>
        </p:grpSpPr>
        <p:sp>
          <p:nvSpPr>
            <p:cNvPr id="409" name="Google Shape;1525;p44"/>
            <p:cNvSpPr/>
            <p:nvPr/>
          </p:nvSpPr>
          <p:spPr>
            <a:xfrm>
              <a:off x="13749925" y="-807212"/>
              <a:ext cx="344850" cy="411600"/>
            </a:xfrm>
            <a:custGeom>
              <a:avLst/>
              <a:gdLst/>
              <a:ahLst/>
              <a:cxnLst/>
              <a:rect l="l" t="t" r="r" b="b"/>
              <a:pathLst>
                <a:path w="13794" h="16464" extrusionOk="0">
                  <a:moveTo>
                    <a:pt x="8177" y="0"/>
                  </a:moveTo>
                  <a:cubicBezTo>
                    <a:pt x="4894" y="0"/>
                    <a:pt x="6094" y="5872"/>
                    <a:pt x="4704" y="8418"/>
                  </a:cubicBezTo>
                  <a:cubicBezTo>
                    <a:pt x="3504" y="10618"/>
                    <a:pt x="869" y="10768"/>
                    <a:pt x="172" y="10768"/>
                  </a:cubicBezTo>
                  <a:cubicBezTo>
                    <a:pt x="62" y="10768"/>
                    <a:pt x="1" y="10765"/>
                    <a:pt x="1" y="10765"/>
                  </a:cubicBezTo>
                  <a:lnTo>
                    <a:pt x="1" y="10765"/>
                  </a:lnTo>
                  <a:cubicBezTo>
                    <a:pt x="338" y="12390"/>
                    <a:pt x="371" y="16409"/>
                    <a:pt x="371" y="16409"/>
                  </a:cubicBezTo>
                  <a:cubicBezTo>
                    <a:pt x="802" y="16446"/>
                    <a:pt x="1218" y="16464"/>
                    <a:pt x="1619" y="16464"/>
                  </a:cubicBezTo>
                  <a:cubicBezTo>
                    <a:pt x="13793" y="16464"/>
                    <a:pt x="12587" y="0"/>
                    <a:pt x="8177" y="0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1526;p44"/>
            <p:cNvSpPr/>
            <p:nvPr/>
          </p:nvSpPr>
          <p:spPr>
            <a:xfrm>
              <a:off x="12073175" y="-807212"/>
              <a:ext cx="343200" cy="411600"/>
            </a:xfrm>
            <a:custGeom>
              <a:avLst/>
              <a:gdLst/>
              <a:ahLst/>
              <a:cxnLst/>
              <a:rect l="l" t="t" r="r" b="b"/>
              <a:pathLst>
                <a:path w="13728" h="16464" extrusionOk="0">
                  <a:moveTo>
                    <a:pt x="5616" y="0"/>
                  </a:moveTo>
                  <a:cubicBezTo>
                    <a:pt x="1206" y="0"/>
                    <a:pt x="0" y="16464"/>
                    <a:pt x="12174" y="16464"/>
                  </a:cubicBezTo>
                  <a:cubicBezTo>
                    <a:pt x="12575" y="16464"/>
                    <a:pt x="12991" y="16446"/>
                    <a:pt x="13422" y="16409"/>
                  </a:cubicBezTo>
                  <a:cubicBezTo>
                    <a:pt x="13422" y="16409"/>
                    <a:pt x="13390" y="12390"/>
                    <a:pt x="13727" y="10765"/>
                  </a:cubicBezTo>
                  <a:lnTo>
                    <a:pt x="13727" y="10765"/>
                  </a:lnTo>
                  <a:cubicBezTo>
                    <a:pt x="13727" y="10765"/>
                    <a:pt x="13667" y="10768"/>
                    <a:pt x="13559" y="10768"/>
                  </a:cubicBezTo>
                  <a:cubicBezTo>
                    <a:pt x="12875" y="10768"/>
                    <a:pt x="10289" y="10618"/>
                    <a:pt x="9089" y="8418"/>
                  </a:cubicBezTo>
                  <a:cubicBezTo>
                    <a:pt x="7701" y="5872"/>
                    <a:pt x="8899" y="0"/>
                    <a:pt x="5616" y="0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1527;p44"/>
            <p:cNvSpPr/>
            <p:nvPr/>
          </p:nvSpPr>
          <p:spPr>
            <a:xfrm>
              <a:off x="12393700" y="152363"/>
              <a:ext cx="497700" cy="917925"/>
            </a:xfrm>
            <a:custGeom>
              <a:avLst/>
              <a:gdLst/>
              <a:ahLst/>
              <a:cxnLst/>
              <a:rect l="l" t="t" r="r" b="b"/>
              <a:pathLst>
                <a:path w="19908" h="36717" extrusionOk="0">
                  <a:moveTo>
                    <a:pt x="15343" y="1"/>
                  </a:moveTo>
                  <a:cubicBezTo>
                    <a:pt x="5505" y="8066"/>
                    <a:pt x="10419" y="32322"/>
                    <a:pt x="10419" y="32322"/>
                  </a:cubicBezTo>
                  <a:cubicBezTo>
                    <a:pt x="10419" y="32322"/>
                    <a:pt x="7723" y="31679"/>
                    <a:pt x="5424" y="31679"/>
                  </a:cubicBezTo>
                  <a:cubicBezTo>
                    <a:pt x="4380" y="31679"/>
                    <a:pt x="3418" y="31812"/>
                    <a:pt x="2827" y="32198"/>
                  </a:cubicBezTo>
                  <a:cubicBezTo>
                    <a:pt x="1" y="34045"/>
                    <a:pt x="2262" y="36717"/>
                    <a:pt x="7737" y="36717"/>
                  </a:cubicBezTo>
                  <a:cubicBezTo>
                    <a:pt x="7880" y="36717"/>
                    <a:pt x="8024" y="36715"/>
                    <a:pt x="8170" y="36711"/>
                  </a:cubicBezTo>
                  <a:cubicBezTo>
                    <a:pt x="12710" y="36598"/>
                    <a:pt x="15986" y="35642"/>
                    <a:pt x="15986" y="35642"/>
                  </a:cubicBezTo>
                  <a:cubicBezTo>
                    <a:pt x="9742" y="11680"/>
                    <a:pt x="19908" y="880"/>
                    <a:pt x="19908" y="880"/>
                  </a:cubicBezTo>
                  <a:cubicBezTo>
                    <a:pt x="18716" y="761"/>
                    <a:pt x="15343" y="1"/>
                    <a:pt x="15343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1528;p44"/>
            <p:cNvSpPr/>
            <p:nvPr/>
          </p:nvSpPr>
          <p:spPr>
            <a:xfrm>
              <a:off x="13276525" y="152363"/>
              <a:ext cx="497650" cy="917925"/>
            </a:xfrm>
            <a:custGeom>
              <a:avLst/>
              <a:gdLst/>
              <a:ahLst/>
              <a:cxnLst/>
              <a:rect l="l" t="t" r="r" b="b"/>
              <a:pathLst>
                <a:path w="19906" h="36717" extrusionOk="0">
                  <a:moveTo>
                    <a:pt x="4565" y="1"/>
                  </a:moveTo>
                  <a:cubicBezTo>
                    <a:pt x="4565" y="1"/>
                    <a:pt x="1190" y="761"/>
                    <a:pt x="0" y="880"/>
                  </a:cubicBezTo>
                  <a:cubicBezTo>
                    <a:pt x="0" y="880"/>
                    <a:pt x="10164" y="11680"/>
                    <a:pt x="3922" y="35642"/>
                  </a:cubicBezTo>
                  <a:cubicBezTo>
                    <a:pt x="3922" y="35642"/>
                    <a:pt x="7197" y="36598"/>
                    <a:pt x="11736" y="36711"/>
                  </a:cubicBezTo>
                  <a:cubicBezTo>
                    <a:pt x="11883" y="36715"/>
                    <a:pt x="12027" y="36717"/>
                    <a:pt x="12169" y="36717"/>
                  </a:cubicBezTo>
                  <a:cubicBezTo>
                    <a:pt x="17646" y="36717"/>
                    <a:pt x="19906" y="34045"/>
                    <a:pt x="17079" y="32198"/>
                  </a:cubicBezTo>
                  <a:cubicBezTo>
                    <a:pt x="16489" y="31812"/>
                    <a:pt x="15527" y="31679"/>
                    <a:pt x="14483" y="31679"/>
                  </a:cubicBezTo>
                  <a:cubicBezTo>
                    <a:pt x="12184" y="31679"/>
                    <a:pt x="9488" y="32322"/>
                    <a:pt x="9488" y="32322"/>
                  </a:cubicBezTo>
                  <a:cubicBezTo>
                    <a:pt x="9488" y="32322"/>
                    <a:pt x="14401" y="8066"/>
                    <a:pt x="4565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1529;p44"/>
            <p:cNvSpPr/>
            <p:nvPr/>
          </p:nvSpPr>
          <p:spPr>
            <a:xfrm>
              <a:off x="12375850" y="-1047612"/>
              <a:ext cx="1416275" cy="1309050"/>
            </a:xfrm>
            <a:custGeom>
              <a:avLst/>
              <a:gdLst/>
              <a:ahLst/>
              <a:cxnLst/>
              <a:rect l="l" t="t" r="r" b="b"/>
              <a:pathLst>
                <a:path w="56651" h="52362" extrusionOk="0">
                  <a:moveTo>
                    <a:pt x="28325" y="1"/>
                  </a:moveTo>
                  <a:cubicBezTo>
                    <a:pt x="12681" y="1"/>
                    <a:pt x="0" y="11721"/>
                    <a:pt x="0" y="26181"/>
                  </a:cubicBezTo>
                  <a:cubicBezTo>
                    <a:pt x="0" y="40640"/>
                    <a:pt x="12680" y="52362"/>
                    <a:pt x="28325" y="52362"/>
                  </a:cubicBezTo>
                  <a:cubicBezTo>
                    <a:pt x="43969" y="52362"/>
                    <a:pt x="56650" y="40639"/>
                    <a:pt x="56650" y="26181"/>
                  </a:cubicBezTo>
                  <a:cubicBezTo>
                    <a:pt x="56650" y="11722"/>
                    <a:pt x="43968" y="1"/>
                    <a:pt x="28325" y="1"/>
                  </a:cubicBezTo>
                  <a:close/>
                </a:path>
              </a:pathLst>
            </a:custGeom>
            <a:solidFill>
              <a:srgbClr val="8E6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1530;p44"/>
            <p:cNvSpPr/>
            <p:nvPr/>
          </p:nvSpPr>
          <p:spPr>
            <a:xfrm>
              <a:off x="13312775" y="-1251862"/>
              <a:ext cx="186950" cy="348675"/>
            </a:xfrm>
            <a:custGeom>
              <a:avLst/>
              <a:gdLst/>
              <a:ahLst/>
              <a:cxnLst/>
              <a:rect l="l" t="t" r="r" b="b"/>
              <a:pathLst>
                <a:path w="7478" h="13947" extrusionOk="0">
                  <a:moveTo>
                    <a:pt x="4478" y="0"/>
                  </a:moveTo>
                  <a:lnTo>
                    <a:pt x="1" y="9637"/>
                  </a:lnTo>
                  <a:lnTo>
                    <a:pt x="5566" y="13947"/>
                  </a:lnTo>
                  <a:lnTo>
                    <a:pt x="7478" y="1442"/>
                  </a:lnTo>
                  <a:lnTo>
                    <a:pt x="4478" y="0"/>
                  </a:lnTo>
                  <a:close/>
                </a:path>
              </a:pathLst>
            </a:custGeom>
            <a:solidFill>
              <a:srgbClr val="8E6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1531;p44"/>
            <p:cNvSpPr/>
            <p:nvPr/>
          </p:nvSpPr>
          <p:spPr>
            <a:xfrm>
              <a:off x="13260750" y="-1524812"/>
              <a:ext cx="478025" cy="478000"/>
            </a:xfrm>
            <a:custGeom>
              <a:avLst/>
              <a:gdLst/>
              <a:ahLst/>
              <a:cxnLst/>
              <a:rect l="l" t="t" r="r" b="b"/>
              <a:pathLst>
                <a:path w="19121" h="19120" extrusionOk="0">
                  <a:moveTo>
                    <a:pt x="9560" y="0"/>
                  </a:moveTo>
                  <a:cubicBezTo>
                    <a:pt x="4281" y="0"/>
                    <a:pt x="0" y="4281"/>
                    <a:pt x="0" y="9561"/>
                  </a:cubicBezTo>
                  <a:cubicBezTo>
                    <a:pt x="0" y="14839"/>
                    <a:pt x="4279" y="19119"/>
                    <a:pt x="9560" y="19119"/>
                  </a:cubicBezTo>
                  <a:cubicBezTo>
                    <a:pt x="14841" y="19119"/>
                    <a:pt x="19120" y="14839"/>
                    <a:pt x="19120" y="9561"/>
                  </a:cubicBezTo>
                  <a:cubicBezTo>
                    <a:pt x="19120" y="4281"/>
                    <a:pt x="14838" y="0"/>
                    <a:pt x="9560" y="0"/>
                  </a:cubicBezTo>
                  <a:close/>
                </a:path>
              </a:pathLst>
            </a:custGeom>
            <a:solidFill>
              <a:srgbClr val="8E6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1532;p44"/>
            <p:cNvSpPr/>
            <p:nvPr/>
          </p:nvSpPr>
          <p:spPr>
            <a:xfrm>
              <a:off x="13341750" y="-1443787"/>
              <a:ext cx="315950" cy="315975"/>
            </a:xfrm>
            <a:custGeom>
              <a:avLst/>
              <a:gdLst/>
              <a:ahLst/>
              <a:cxnLst/>
              <a:rect l="l" t="t" r="r" b="b"/>
              <a:pathLst>
                <a:path w="12638" h="12639" extrusionOk="0">
                  <a:moveTo>
                    <a:pt x="6319" y="1"/>
                  </a:moveTo>
                  <a:cubicBezTo>
                    <a:pt x="2830" y="1"/>
                    <a:pt x="0" y="2829"/>
                    <a:pt x="0" y="6320"/>
                  </a:cubicBezTo>
                  <a:cubicBezTo>
                    <a:pt x="0" y="9808"/>
                    <a:pt x="2829" y="12639"/>
                    <a:pt x="6319" y="12639"/>
                  </a:cubicBezTo>
                  <a:cubicBezTo>
                    <a:pt x="9811" y="12639"/>
                    <a:pt x="12638" y="9808"/>
                    <a:pt x="12638" y="6320"/>
                  </a:cubicBezTo>
                  <a:cubicBezTo>
                    <a:pt x="12638" y="2829"/>
                    <a:pt x="9809" y="1"/>
                    <a:pt x="63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1533;p44"/>
            <p:cNvSpPr/>
            <p:nvPr/>
          </p:nvSpPr>
          <p:spPr>
            <a:xfrm>
              <a:off x="13393125" y="-1392437"/>
              <a:ext cx="213225" cy="213275"/>
            </a:xfrm>
            <a:custGeom>
              <a:avLst/>
              <a:gdLst/>
              <a:ahLst/>
              <a:cxnLst/>
              <a:rect l="l" t="t" r="r" b="b"/>
              <a:pathLst>
                <a:path w="8529" h="8531" extrusionOk="0">
                  <a:moveTo>
                    <a:pt x="4265" y="1"/>
                  </a:moveTo>
                  <a:cubicBezTo>
                    <a:pt x="1910" y="1"/>
                    <a:pt x="1" y="1910"/>
                    <a:pt x="1" y="4266"/>
                  </a:cubicBezTo>
                  <a:cubicBezTo>
                    <a:pt x="1" y="6621"/>
                    <a:pt x="1910" y="8530"/>
                    <a:pt x="4265" y="8530"/>
                  </a:cubicBezTo>
                  <a:cubicBezTo>
                    <a:pt x="6621" y="8530"/>
                    <a:pt x="8529" y="6621"/>
                    <a:pt x="8529" y="4266"/>
                  </a:cubicBezTo>
                  <a:cubicBezTo>
                    <a:pt x="8529" y="1910"/>
                    <a:pt x="6619" y="1"/>
                    <a:pt x="4265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1534;p44"/>
            <p:cNvSpPr/>
            <p:nvPr/>
          </p:nvSpPr>
          <p:spPr>
            <a:xfrm>
              <a:off x="13438175" y="-1347337"/>
              <a:ext cx="127900" cy="123050"/>
            </a:xfrm>
            <a:custGeom>
              <a:avLst/>
              <a:gdLst/>
              <a:ahLst/>
              <a:cxnLst/>
              <a:rect l="l" t="t" r="r" b="b"/>
              <a:pathLst>
                <a:path w="5116" h="4922" extrusionOk="0">
                  <a:moveTo>
                    <a:pt x="2463" y="1"/>
                  </a:moveTo>
                  <a:cubicBezTo>
                    <a:pt x="1103" y="1"/>
                    <a:pt x="1" y="1102"/>
                    <a:pt x="1" y="2462"/>
                  </a:cubicBezTo>
                  <a:cubicBezTo>
                    <a:pt x="1" y="3456"/>
                    <a:pt x="600" y="4354"/>
                    <a:pt x="1519" y="4734"/>
                  </a:cubicBezTo>
                  <a:cubicBezTo>
                    <a:pt x="1824" y="4861"/>
                    <a:pt x="2144" y="4922"/>
                    <a:pt x="2461" y="4922"/>
                  </a:cubicBezTo>
                  <a:cubicBezTo>
                    <a:pt x="3101" y="4922"/>
                    <a:pt x="3730" y="4672"/>
                    <a:pt x="4201" y="4202"/>
                  </a:cubicBezTo>
                  <a:cubicBezTo>
                    <a:pt x="4904" y="3498"/>
                    <a:pt x="5115" y="2440"/>
                    <a:pt x="4735" y="1521"/>
                  </a:cubicBezTo>
                  <a:cubicBezTo>
                    <a:pt x="4355" y="600"/>
                    <a:pt x="3458" y="1"/>
                    <a:pt x="2463" y="1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1535;p44"/>
            <p:cNvSpPr/>
            <p:nvPr/>
          </p:nvSpPr>
          <p:spPr>
            <a:xfrm>
              <a:off x="13398600" y="-1372812"/>
              <a:ext cx="82275" cy="79150"/>
            </a:xfrm>
            <a:custGeom>
              <a:avLst/>
              <a:gdLst/>
              <a:ahLst/>
              <a:cxnLst/>
              <a:rect l="l" t="t" r="r" b="b"/>
              <a:pathLst>
                <a:path w="3291" h="3166" extrusionOk="0">
                  <a:moveTo>
                    <a:pt x="1584" y="1"/>
                  </a:moveTo>
                  <a:cubicBezTo>
                    <a:pt x="710" y="1"/>
                    <a:pt x="0" y="708"/>
                    <a:pt x="2" y="1583"/>
                  </a:cubicBezTo>
                  <a:cubicBezTo>
                    <a:pt x="2" y="2223"/>
                    <a:pt x="387" y="2800"/>
                    <a:pt x="979" y="3045"/>
                  </a:cubicBezTo>
                  <a:cubicBezTo>
                    <a:pt x="1174" y="3126"/>
                    <a:pt x="1379" y="3165"/>
                    <a:pt x="1583" y="3165"/>
                  </a:cubicBezTo>
                  <a:cubicBezTo>
                    <a:pt x="1995" y="3165"/>
                    <a:pt x="2400" y="3004"/>
                    <a:pt x="2703" y="2702"/>
                  </a:cubicBezTo>
                  <a:cubicBezTo>
                    <a:pt x="3155" y="2249"/>
                    <a:pt x="3291" y="1568"/>
                    <a:pt x="3046" y="976"/>
                  </a:cubicBezTo>
                  <a:cubicBezTo>
                    <a:pt x="2800" y="386"/>
                    <a:pt x="2224" y="1"/>
                    <a:pt x="15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1536;p44"/>
            <p:cNvSpPr/>
            <p:nvPr/>
          </p:nvSpPr>
          <p:spPr>
            <a:xfrm>
              <a:off x="12668200" y="-1251862"/>
              <a:ext cx="186950" cy="348675"/>
            </a:xfrm>
            <a:custGeom>
              <a:avLst/>
              <a:gdLst/>
              <a:ahLst/>
              <a:cxnLst/>
              <a:rect l="l" t="t" r="r" b="b"/>
              <a:pathLst>
                <a:path w="7478" h="13947" extrusionOk="0">
                  <a:moveTo>
                    <a:pt x="3000" y="0"/>
                  </a:moveTo>
                  <a:lnTo>
                    <a:pt x="0" y="1442"/>
                  </a:lnTo>
                  <a:lnTo>
                    <a:pt x="1913" y="13947"/>
                  </a:lnTo>
                  <a:lnTo>
                    <a:pt x="7477" y="9637"/>
                  </a:lnTo>
                  <a:lnTo>
                    <a:pt x="3000" y="0"/>
                  </a:lnTo>
                  <a:close/>
                </a:path>
              </a:pathLst>
            </a:custGeom>
            <a:solidFill>
              <a:srgbClr val="8E6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1537;p44"/>
            <p:cNvSpPr/>
            <p:nvPr/>
          </p:nvSpPr>
          <p:spPr>
            <a:xfrm>
              <a:off x="12429200" y="-1524812"/>
              <a:ext cx="478025" cy="478000"/>
            </a:xfrm>
            <a:custGeom>
              <a:avLst/>
              <a:gdLst/>
              <a:ahLst/>
              <a:cxnLst/>
              <a:rect l="l" t="t" r="r" b="b"/>
              <a:pathLst>
                <a:path w="19121" h="19120" extrusionOk="0">
                  <a:moveTo>
                    <a:pt x="9560" y="0"/>
                  </a:moveTo>
                  <a:cubicBezTo>
                    <a:pt x="4281" y="0"/>
                    <a:pt x="0" y="4281"/>
                    <a:pt x="0" y="9561"/>
                  </a:cubicBezTo>
                  <a:cubicBezTo>
                    <a:pt x="0" y="14839"/>
                    <a:pt x="4279" y="19119"/>
                    <a:pt x="9560" y="19119"/>
                  </a:cubicBezTo>
                  <a:cubicBezTo>
                    <a:pt x="14841" y="19119"/>
                    <a:pt x="19120" y="14839"/>
                    <a:pt x="19120" y="9561"/>
                  </a:cubicBezTo>
                  <a:cubicBezTo>
                    <a:pt x="19120" y="4281"/>
                    <a:pt x="14840" y="0"/>
                    <a:pt x="9560" y="0"/>
                  </a:cubicBezTo>
                  <a:close/>
                </a:path>
              </a:pathLst>
            </a:custGeom>
            <a:solidFill>
              <a:srgbClr val="8E6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1538;p44"/>
            <p:cNvSpPr/>
            <p:nvPr/>
          </p:nvSpPr>
          <p:spPr>
            <a:xfrm>
              <a:off x="12510250" y="-1443787"/>
              <a:ext cx="315950" cy="315975"/>
            </a:xfrm>
            <a:custGeom>
              <a:avLst/>
              <a:gdLst/>
              <a:ahLst/>
              <a:cxnLst/>
              <a:rect l="l" t="t" r="r" b="b"/>
              <a:pathLst>
                <a:path w="12638" h="12639" extrusionOk="0">
                  <a:moveTo>
                    <a:pt x="6318" y="1"/>
                  </a:moveTo>
                  <a:cubicBezTo>
                    <a:pt x="2829" y="1"/>
                    <a:pt x="1" y="2829"/>
                    <a:pt x="1" y="6320"/>
                  </a:cubicBezTo>
                  <a:cubicBezTo>
                    <a:pt x="1" y="9808"/>
                    <a:pt x="2828" y="12639"/>
                    <a:pt x="6318" y="12639"/>
                  </a:cubicBezTo>
                  <a:cubicBezTo>
                    <a:pt x="9808" y="12639"/>
                    <a:pt x="12637" y="9808"/>
                    <a:pt x="12637" y="6320"/>
                  </a:cubicBezTo>
                  <a:cubicBezTo>
                    <a:pt x="12637" y="2829"/>
                    <a:pt x="9808" y="1"/>
                    <a:pt x="63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1539;p44"/>
            <p:cNvSpPr/>
            <p:nvPr/>
          </p:nvSpPr>
          <p:spPr>
            <a:xfrm>
              <a:off x="12561575" y="-1392437"/>
              <a:ext cx="213250" cy="213275"/>
            </a:xfrm>
            <a:custGeom>
              <a:avLst/>
              <a:gdLst/>
              <a:ahLst/>
              <a:cxnLst/>
              <a:rect l="l" t="t" r="r" b="b"/>
              <a:pathLst>
                <a:path w="8530" h="8531" extrusionOk="0">
                  <a:moveTo>
                    <a:pt x="4265" y="1"/>
                  </a:moveTo>
                  <a:cubicBezTo>
                    <a:pt x="1910" y="1"/>
                    <a:pt x="0" y="1910"/>
                    <a:pt x="0" y="4266"/>
                  </a:cubicBezTo>
                  <a:cubicBezTo>
                    <a:pt x="0" y="6621"/>
                    <a:pt x="1910" y="8530"/>
                    <a:pt x="4265" y="8530"/>
                  </a:cubicBezTo>
                  <a:cubicBezTo>
                    <a:pt x="6620" y="8530"/>
                    <a:pt x="8530" y="6621"/>
                    <a:pt x="8530" y="4266"/>
                  </a:cubicBezTo>
                  <a:cubicBezTo>
                    <a:pt x="8530" y="1910"/>
                    <a:pt x="6620" y="1"/>
                    <a:pt x="4265" y="1"/>
                  </a:cubicBezTo>
                  <a:close/>
                </a:path>
              </a:pathLst>
            </a:custGeom>
            <a:solidFill>
              <a:srgbClr val="FFBE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1540;p44"/>
            <p:cNvSpPr/>
            <p:nvPr/>
          </p:nvSpPr>
          <p:spPr>
            <a:xfrm>
              <a:off x="12601850" y="-1347337"/>
              <a:ext cx="127925" cy="123050"/>
            </a:xfrm>
            <a:custGeom>
              <a:avLst/>
              <a:gdLst/>
              <a:ahLst/>
              <a:cxnLst/>
              <a:rect l="l" t="t" r="r" b="b"/>
              <a:pathLst>
                <a:path w="5117" h="4922" extrusionOk="0">
                  <a:moveTo>
                    <a:pt x="2654" y="1"/>
                  </a:moveTo>
                  <a:cubicBezTo>
                    <a:pt x="1658" y="1"/>
                    <a:pt x="762" y="600"/>
                    <a:pt x="381" y="1521"/>
                  </a:cubicBezTo>
                  <a:cubicBezTo>
                    <a:pt x="1" y="2440"/>
                    <a:pt x="212" y="3498"/>
                    <a:pt x="916" y="4202"/>
                  </a:cubicBezTo>
                  <a:cubicBezTo>
                    <a:pt x="1386" y="4672"/>
                    <a:pt x="2015" y="4922"/>
                    <a:pt x="2656" y="4922"/>
                  </a:cubicBezTo>
                  <a:cubicBezTo>
                    <a:pt x="2973" y="4922"/>
                    <a:pt x="3293" y="4861"/>
                    <a:pt x="3598" y="4734"/>
                  </a:cubicBezTo>
                  <a:cubicBezTo>
                    <a:pt x="4517" y="4354"/>
                    <a:pt x="5117" y="3456"/>
                    <a:pt x="5117" y="2462"/>
                  </a:cubicBezTo>
                  <a:cubicBezTo>
                    <a:pt x="5115" y="1102"/>
                    <a:pt x="4014" y="1"/>
                    <a:pt x="2654" y="1"/>
                  </a:cubicBezTo>
                  <a:close/>
                </a:path>
              </a:pathLst>
            </a:custGeom>
            <a:solidFill>
              <a:srgbClr val="894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1541;p44"/>
            <p:cNvSpPr/>
            <p:nvPr/>
          </p:nvSpPr>
          <p:spPr>
            <a:xfrm>
              <a:off x="12687075" y="-1372812"/>
              <a:ext cx="82250" cy="79150"/>
            </a:xfrm>
            <a:custGeom>
              <a:avLst/>
              <a:gdLst/>
              <a:ahLst/>
              <a:cxnLst/>
              <a:rect l="l" t="t" r="r" b="b"/>
              <a:pathLst>
                <a:path w="3290" h="3166" extrusionOk="0">
                  <a:moveTo>
                    <a:pt x="1708" y="1"/>
                  </a:moveTo>
                  <a:cubicBezTo>
                    <a:pt x="1068" y="1"/>
                    <a:pt x="490" y="386"/>
                    <a:pt x="246" y="976"/>
                  </a:cubicBezTo>
                  <a:cubicBezTo>
                    <a:pt x="1" y="1568"/>
                    <a:pt x="135" y="2249"/>
                    <a:pt x="587" y="2702"/>
                  </a:cubicBezTo>
                  <a:cubicBezTo>
                    <a:pt x="890" y="3004"/>
                    <a:pt x="1296" y="3165"/>
                    <a:pt x="1708" y="3165"/>
                  </a:cubicBezTo>
                  <a:cubicBezTo>
                    <a:pt x="1912" y="3165"/>
                    <a:pt x="2117" y="3126"/>
                    <a:pt x="2313" y="3045"/>
                  </a:cubicBezTo>
                  <a:cubicBezTo>
                    <a:pt x="2903" y="2800"/>
                    <a:pt x="3288" y="2223"/>
                    <a:pt x="3290" y="1583"/>
                  </a:cubicBezTo>
                  <a:cubicBezTo>
                    <a:pt x="3290" y="708"/>
                    <a:pt x="2581" y="1"/>
                    <a:pt x="17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1542;p44"/>
            <p:cNvSpPr/>
            <p:nvPr/>
          </p:nvSpPr>
          <p:spPr>
            <a:xfrm>
              <a:off x="12642900" y="-742612"/>
              <a:ext cx="882175" cy="346875"/>
            </a:xfrm>
            <a:custGeom>
              <a:avLst/>
              <a:gdLst/>
              <a:ahLst/>
              <a:cxnLst/>
              <a:rect l="l" t="t" r="r" b="b"/>
              <a:pathLst>
                <a:path w="35287" h="13875" extrusionOk="0">
                  <a:moveTo>
                    <a:pt x="17643" y="0"/>
                  </a:moveTo>
                  <a:cubicBezTo>
                    <a:pt x="17643" y="0"/>
                    <a:pt x="4796" y="685"/>
                    <a:pt x="2399" y="4454"/>
                  </a:cubicBezTo>
                  <a:cubicBezTo>
                    <a:pt x="0" y="8223"/>
                    <a:pt x="7366" y="13874"/>
                    <a:pt x="17643" y="13874"/>
                  </a:cubicBezTo>
                  <a:cubicBezTo>
                    <a:pt x="27921" y="13874"/>
                    <a:pt x="35286" y="8223"/>
                    <a:pt x="32888" y="4454"/>
                  </a:cubicBezTo>
                  <a:cubicBezTo>
                    <a:pt x="30490" y="685"/>
                    <a:pt x="17643" y="0"/>
                    <a:pt x="17643" y="0"/>
                  </a:cubicBezTo>
                  <a:close/>
                </a:path>
              </a:pathLst>
            </a:custGeom>
            <a:solidFill>
              <a:srgbClr val="4D04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1543;p44"/>
            <p:cNvSpPr/>
            <p:nvPr/>
          </p:nvSpPr>
          <p:spPr>
            <a:xfrm>
              <a:off x="12557075" y="-414887"/>
              <a:ext cx="118775" cy="114275"/>
            </a:xfrm>
            <a:custGeom>
              <a:avLst/>
              <a:gdLst/>
              <a:ahLst/>
              <a:cxnLst/>
              <a:rect l="l" t="t" r="r" b="b"/>
              <a:pathLst>
                <a:path w="4751" h="4571" extrusionOk="0">
                  <a:moveTo>
                    <a:pt x="2465" y="1"/>
                  </a:moveTo>
                  <a:cubicBezTo>
                    <a:pt x="1541" y="1"/>
                    <a:pt x="707" y="558"/>
                    <a:pt x="354" y="1412"/>
                  </a:cubicBezTo>
                  <a:cubicBezTo>
                    <a:pt x="1" y="2265"/>
                    <a:pt x="196" y="3248"/>
                    <a:pt x="849" y="3902"/>
                  </a:cubicBezTo>
                  <a:cubicBezTo>
                    <a:pt x="1286" y="4339"/>
                    <a:pt x="1871" y="4571"/>
                    <a:pt x="2465" y="4571"/>
                  </a:cubicBezTo>
                  <a:cubicBezTo>
                    <a:pt x="2760" y="4571"/>
                    <a:pt x="3056" y="4514"/>
                    <a:pt x="3339" y="4397"/>
                  </a:cubicBezTo>
                  <a:cubicBezTo>
                    <a:pt x="4193" y="4044"/>
                    <a:pt x="4749" y="3210"/>
                    <a:pt x="4751" y="2287"/>
                  </a:cubicBezTo>
                  <a:cubicBezTo>
                    <a:pt x="4749" y="1024"/>
                    <a:pt x="3727" y="2"/>
                    <a:pt x="2465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1544;p44"/>
            <p:cNvSpPr/>
            <p:nvPr/>
          </p:nvSpPr>
          <p:spPr>
            <a:xfrm>
              <a:off x="12482925" y="-240662"/>
              <a:ext cx="157350" cy="157350"/>
            </a:xfrm>
            <a:custGeom>
              <a:avLst/>
              <a:gdLst/>
              <a:ahLst/>
              <a:cxnLst/>
              <a:rect l="l" t="t" r="r" b="b"/>
              <a:pathLst>
                <a:path w="6294" h="6294" extrusionOk="0">
                  <a:moveTo>
                    <a:pt x="3148" y="1"/>
                  </a:moveTo>
                  <a:cubicBezTo>
                    <a:pt x="1411" y="1"/>
                    <a:pt x="1" y="1409"/>
                    <a:pt x="1" y="3146"/>
                  </a:cubicBezTo>
                  <a:cubicBezTo>
                    <a:pt x="1" y="4884"/>
                    <a:pt x="1411" y="6294"/>
                    <a:pt x="3148" y="6294"/>
                  </a:cubicBezTo>
                  <a:cubicBezTo>
                    <a:pt x="4885" y="6294"/>
                    <a:pt x="6294" y="4884"/>
                    <a:pt x="6294" y="3146"/>
                  </a:cubicBezTo>
                  <a:cubicBezTo>
                    <a:pt x="6294" y="1409"/>
                    <a:pt x="4885" y="1"/>
                    <a:pt x="3148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1545;p44"/>
            <p:cNvSpPr/>
            <p:nvPr/>
          </p:nvSpPr>
          <p:spPr>
            <a:xfrm>
              <a:off x="12724175" y="-342562"/>
              <a:ext cx="147500" cy="141900"/>
            </a:xfrm>
            <a:custGeom>
              <a:avLst/>
              <a:gdLst/>
              <a:ahLst/>
              <a:cxnLst/>
              <a:rect l="l" t="t" r="r" b="b"/>
              <a:pathLst>
                <a:path w="5900" h="5676" extrusionOk="0">
                  <a:moveTo>
                    <a:pt x="3059" y="0"/>
                  </a:moveTo>
                  <a:cubicBezTo>
                    <a:pt x="1912" y="0"/>
                    <a:pt x="879" y="692"/>
                    <a:pt x="439" y="1752"/>
                  </a:cubicBezTo>
                  <a:cubicBezTo>
                    <a:pt x="1" y="2811"/>
                    <a:pt x="242" y="4032"/>
                    <a:pt x="1055" y="4844"/>
                  </a:cubicBezTo>
                  <a:cubicBezTo>
                    <a:pt x="1597" y="5387"/>
                    <a:pt x="2323" y="5676"/>
                    <a:pt x="3061" y="5676"/>
                  </a:cubicBezTo>
                  <a:cubicBezTo>
                    <a:pt x="3427" y="5676"/>
                    <a:pt x="3796" y="5605"/>
                    <a:pt x="4147" y="5459"/>
                  </a:cubicBezTo>
                  <a:cubicBezTo>
                    <a:pt x="5208" y="5021"/>
                    <a:pt x="5900" y="3985"/>
                    <a:pt x="5900" y="2838"/>
                  </a:cubicBezTo>
                  <a:cubicBezTo>
                    <a:pt x="5900" y="1271"/>
                    <a:pt x="4629" y="0"/>
                    <a:pt x="3062" y="0"/>
                  </a:cubicBezTo>
                  <a:cubicBezTo>
                    <a:pt x="3061" y="0"/>
                    <a:pt x="3060" y="0"/>
                    <a:pt x="3059" y="0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1546;p44"/>
            <p:cNvSpPr/>
            <p:nvPr/>
          </p:nvSpPr>
          <p:spPr>
            <a:xfrm>
              <a:off x="12658100" y="-39537"/>
              <a:ext cx="118750" cy="114225"/>
            </a:xfrm>
            <a:custGeom>
              <a:avLst/>
              <a:gdLst/>
              <a:ahLst/>
              <a:cxnLst/>
              <a:rect l="l" t="t" r="r" b="b"/>
              <a:pathLst>
                <a:path w="4750" h="4569" extrusionOk="0">
                  <a:moveTo>
                    <a:pt x="2462" y="0"/>
                  </a:moveTo>
                  <a:cubicBezTo>
                    <a:pt x="1540" y="0"/>
                    <a:pt x="708" y="557"/>
                    <a:pt x="355" y="1410"/>
                  </a:cubicBezTo>
                  <a:cubicBezTo>
                    <a:pt x="0" y="2263"/>
                    <a:pt x="196" y="3246"/>
                    <a:pt x="850" y="3900"/>
                  </a:cubicBezTo>
                  <a:cubicBezTo>
                    <a:pt x="1287" y="4337"/>
                    <a:pt x="1871" y="4569"/>
                    <a:pt x="2466" y="4569"/>
                  </a:cubicBezTo>
                  <a:cubicBezTo>
                    <a:pt x="2760" y="4569"/>
                    <a:pt x="3057" y="4512"/>
                    <a:pt x="3340" y="4395"/>
                  </a:cubicBezTo>
                  <a:cubicBezTo>
                    <a:pt x="4193" y="4042"/>
                    <a:pt x="4750" y="3208"/>
                    <a:pt x="4750" y="2285"/>
                  </a:cubicBezTo>
                  <a:cubicBezTo>
                    <a:pt x="4750" y="1022"/>
                    <a:pt x="3728" y="0"/>
                    <a:pt x="2466" y="0"/>
                  </a:cubicBezTo>
                  <a:cubicBezTo>
                    <a:pt x="2464" y="0"/>
                    <a:pt x="2463" y="0"/>
                    <a:pt x="2462" y="0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1547;p44"/>
            <p:cNvSpPr/>
            <p:nvPr/>
          </p:nvSpPr>
          <p:spPr>
            <a:xfrm>
              <a:off x="12836225" y="-161987"/>
              <a:ext cx="157300" cy="157325"/>
            </a:xfrm>
            <a:custGeom>
              <a:avLst/>
              <a:gdLst/>
              <a:ahLst/>
              <a:cxnLst/>
              <a:rect l="l" t="t" r="r" b="b"/>
              <a:pathLst>
                <a:path w="6292" h="6293" extrusionOk="0">
                  <a:moveTo>
                    <a:pt x="3146" y="1"/>
                  </a:moveTo>
                  <a:cubicBezTo>
                    <a:pt x="1409" y="1"/>
                    <a:pt x="1" y="1409"/>
                    <a:pt x="1" y="3147"/>
                  </a:cubicBezTo>
                  <a:cubicBezTo>
                    <a:pt x="1" y="4884"/>
                    <a:pt x="1409" y="6292"/>
                    <a:pt x="3146" y="6292"/>
                  </a:cubicBezTo>
                  <a:cubicBezTo>
                    <a:pt x="4885" y="6292"/>
                    <a:pt x="6292" y="4884"/>
                    <a:pt x="6292" y="3147"/>
                  </a:cubicBezTo>
                  <a:cubicBezTo>
                    <a:pt x="6292" y="1409"/>
                    <a:pt x="4883" y="1"/>
                    <a:pt x="3146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1548;p44"/>
            <p:cNvSpPr/>
            <p:nvPr/>
          </p:nvSpPr>
          <p:spPr>
            <a:xfrm>
              <a:off x="12909300" y="58013"/>
              <a:ext cx="147525" cy="141975"/>
            </a:xfrm>
            <a:custGeom>
              <a:avLst/>
              <a:gdLst/>
              <a:ahLst/>
              <a:cxnLst/>
              <a:rect l="l" t="t" r="r" b="b"/>
              <a:pathLst>
                <a:path w="5901" h="5679" extrusionOk="0">
                  <a:moveTo>
                    <a:pt x="3062" y="1"/>
                  </a:moveTo>
                  <a:cubicBezTo>
                    <a:pt x="1913" y="1"/>
                    <a:pt x="878" y="693"/>
                    <a:pt x="439" y="1754"/>
                  </a:cubicBezTo>
                  <a:cubicBezTo>
                    <a:pt x="0" y="2815"/>
                    <a:pt x="242" y="4036"/>
                    <a:pt x="1054" y="4848"/>
                  </a:cubicBezTo>
                  <a:cubicBezTo>
                    <a:pt x="1598" y="5390"/>
                    <a:pt x="2324" y="5678"/>
                    <a:pt x="3063" y="5678"/>
                  </a:cubicBezTo>
                  <a:cubicBezTo>
                    <a:pt x="3428" y="5678"/>
                    <a:pt x="3797" y="5608"/>
                    <a:pt x="4148" y="5463"/>
                  </a:cubicBezTo>
                  <a:cubicBezTo>
                    <a:pt x="5209" y="5023"/>
                    <a:pt x="5901" y="3988"/>
                    <a:pt x="5901" y="2840"/>
                  </a:cubicBezTo>
                  <a:cubicBezTo>
                    <a:pt x="5899" y="1272"/>
                    <a:pt x="4628" y="1"/>
                    <a:pt x="3062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1549;p44"/>
            <p:cNvSpPr/>
            <p:nvPr/>
          </p:nvSpPr>
          <p:spPr>
            <a:xfrm>
              <a:off x="12981350" y="-300637"/>
              <a:ext cx="118725" cy="114250"/>
            </a:xfrm>
            <a:custGeom>
              <a:avLst/>
              <a:gdLst/>
              <a:ahLst/>
              <a:cxnLst/>
              <a:rect l="l" t="t" r="r" b="b"/>
              <a:pathLst>
                <a:path w="4749" h="4570" extrusionOk="0">
                  <a:moveTo>
                    <a:pt x="2464" y="1"/>
                  </a:moveTo>
                  <a:cubicBezTo>
                    <a:pt x="1539" y="1"/>
                    <a:pt x="707" y="558"/>
                    <a:pt x="354" y="1411"/>
                  </a:cubicBezTo>
                  <a:cubicBezTo>
                    <a:pt x="1" y="2265"/>
                    <a:pt x="196" y="3247"/>
                    <a:pt x="849" y="3901"/>
                  </a:cubicBezTo>
                  <a:cubicBezTo>
                    <a:pt x="1286" y="4338"/>
                    <a:pt x="1870" y="4570"/>
                    <a:pt x="2464" y="4570"/>
                  </a:cubicBezTo>
                  <a:cubicBezTo>
                    <a:pt x="2759" y="4570"/>
                    <a:pt x="3055" y="4513"/>
                    <a:pt x="3337" y="4396"/>
                  </a:cubicBezTo>
                  <a:cubicBezTo>
                    <a:pt x="4191" y="4043"/>
                    <a:pt x="4747" y="3210"/>
                    <a:pt x="4749" y="2285"/>
                  </a:cubicBezTo>
                  <a:cubicBezTo>
                    <a:pt x="4749" y="1024"/>
                    <a:pt x="3725" y="1"/>
                    <a:pt x="2464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1550;p44"/>
            <p:cNvSpPr/>
            <p:nvPr/>
          </p:nvSpPr>
          <p:spPr>
            <a:xfrm>
              <a:off x="13134625" y="17563"/>
              <a:ext cx="157300" cy="157300"/>
            </a:xfrm>
            <a:custGeom>
              <a:avLst/>
              <a:gdLst/>
              <a:ahLst/>
              <a:cxnLst/>
              <a:rect l="l" t="t" r="r" b="b"/>
              <a:pathLst>
                <a:path w="6292" h="6292" extrusionOk="0">
                  <a:moveTo>
                    <a:pt x="3146" y="1"/>
                  </a:moveTo>
                  <a:cubicBezTo>
                    <a:pt x="1409" y="1"/>
                    <a:pt x="0" y="1409"/>
                    <a:pt x="0" y="3146"/>
                  </a:cubicBezTo>
                  <a:cubicBezTo>
                    <a:pt x="0" y="4883"/>
                    <a:pt x="1409" y="6292"/>
                    <a:pt x="3146" y="6292"/>
                  </a:cubicBezTo>
                  <a:cubicBezTo>
                    <a:pt x="4883" y="6292"/>
                    <a:pt x="6292" y="4883"/>
                    <a:pt x="6292" y="3146"/>
                  </a:cubicBezTo>
                  <a:cubicBezTo>
                    <a:pt x="6292" y="1409"/>
                    <a:pt x="4883" y="1"/>
                    <a:pt x="3146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1551;p44"/>
            <p:cNvSpPr/>
            <p:nvPr/>
          </p:nvSpPr>
          <p:spPr>
            <a:xfrm>
              <a:off x="13136725" y="-181487"/>
              <a:ext cx="147500" cy="141950"/>
            </a:xfrm>
            <a:custGeom>
              <a:avLst/>
              <a:gdLst/>
              <a:ahLst/>
              <a:cxnLst/>
              <a:rect l="l" t="t" r="r" b="b"/>
              <a:pathLst>
                <a:path w="5900" h="5678" extrusionOk="0">
                  <a:moveTo>
                    <a:pt x="3062" y="1"/>
                  </a:moveTo>
                  <a:cubicBezTo>
                    <a:pt x="1913" y="1"/>
                    <a:pt x="879" y="693"/>
                    <a:pt x="439" y="1752"/>
                  </a:cubicBezTo>
                  <a:cubicBezTo>
                    <a:pt x="0" y="2813"/>
                    <a:pt x="243" y="4034"/>
                    <a:pt x="1054" y="4846"/>
                  </a:cubicBezTo>
                  <a:cubicBezTo>
                    <a:pt x="1597" y="5389"/>
                    <a:pt x="2323" y="5678"/>
                    <a:pt x="3061" y="5678"/>
                  </a:cubicBezTo>
                  <a:cubicBezTo>
                    <a:pt x="3427" y="5678"/>
                    <a:pt x="3796" y="5607"/>
                    <a:pt x="4148" y="5461"/>
                  </a:cubicBezTo>
                  <a:cubicBezTo>
                    <a:pt x="5209" y="5022"/>
                    <a:pt x="5899" y="3987"/>
                    <a:pt x="5899" y="2839"/>
                  </a:cubicBezTo>
                  <a:cubicBezTo>
                    <a:pt x="5899" y="1272"/>
                    <a:pt x="4628" y="1"/>
                    <a:pt x="3062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1552;p44"/>
            <p:cNvSpPr/>
            <p:nvPr/>
          </p:nvSpPr>
          <p:spPr>
            <a:xfrm>
              <a:off x="13214925" y="-342562"/>
              <a:ext cx="118725" cy="114225"/>
            </a:xfrm>
            <a:custGeom>
              <a:avLst/>
              <a:gdLst/>
              <a:ahLst/>
              <a:cxnLst/>
              <a:rect l="l" t="t" r="r" b="b"/>
              <a:pathLst>
                <a:path w="4749" h="4569" extrusionOk="0">
                  <a:moveTo>
                    <a:pt x="2464" y="0"/>
                  </a:moveTo>
                  <a:cubicBezTo>
                    <a:pt x="1539" y="0"/>
                    <a:pt x="707" y="558"/>
                    <a:pt x="354" y="1410"/>
                  </a:cubicBezTo>
                  <a:cubicBezTo>
                    <a:pt x="1" y="2264"/>
                    <a:pt x="196" y="3246"/>
                    <a:pt x="849" y="3900"/>
                  </a:cubicBezTo>
                  <a:cubicBezTo>
                    <a:pt x="1286" y="4337"/>
                    <a:pt x="1870" y="4569"/>
                    <a:pt x="2464" y="4569"/>
                  </a:cubicBezTo>
                  <a:cubicBezTo>
                    <a:pt x="2759" y="4569"/>
                    <a:pt x="3055" y="4512"/>
                    <a:pt x="3337" y="4395"/>
                  </a:cubicBezTo>
                  <a:cubicBezTo>
                    <a:pt x="4191" y="4042"/>
                    <a:pt x="4747" y="3210"/>
                    <a:pt x="4749" y="2286"/>
                  </a:cubicBezTo>
                  <a:cubicBezTo>
                    <a:pt x="4749" y="1024"/>
                    <a:pt x="3725" y="0"/>
                    <a:pt x="2464" y="0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1553;p44"/>
            <p:cNvSpPr/>
            <p:nvPr/>
          </p:nvSpPr>
          <p:spPr>
            <a:xfrm>
              <a:off x="13393125" y="-260087"/>
              <a:ext cx="157325" cy="157300"/>
            </a:xfrm>
            <a:custGeom>
              <a:avLst/>
              <a:gdLst/>
              <a:ahLst/>
              <a:cxnLst/>
              <a:rect l="l" t="t" r="r" b="b"/>
              <a:pathLst>
                <a:path w="6293" h="6292" extrusionOk="0">
                  <a:moveTo>
                    <a:pt x="3146" y="0"/>
                  </a:moveTo>
                  <a:cubicBezTo>
                    <a:pt x="1409" y="0"/>
                    <a:pt x="1" y="1407"/>
                    <a:pt x="1" y="3145"/>
                  </a:cubicBezTo>
                  <a:cubicBezTo>
                    <a:pt x="1" y="4882"/>
                    <a:pt x="1409" y="6292"/>
                    <a:pt x="3146" y="6292"/>
                  </a:cubicBezTo>
                  <a:cubicBezTo>
                    <a:pt x="4883" y="6292"/>
                    <a:pt x="6292" y="4882"/>
                    <a:pt x="6292" y="3145"/>
                  </a:cubicBezTo>
                  <a:cubicBezTo>
                    <a:pt x="6292" y="1407"/>
                    <a:pt x="4883" y="0"/>
                    <a:pt x="3146" y="0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1554;p44"/>
            <p:cNvSpPr/>
            <p:nvPr/>
          </p:nvSpPr>
          <p:spPr>
            <a:xfrm>
              <a:off x="13361650" y="-53412"/>
              <a:ext cx="147500" cy="141950"/>
            </a:xfrm>
            <a:custGeom>
              <a:avLst/>
              <a:gdLst/>
              <a:ahLst/>
              <a:cxnLst/>
              <a:rect l="l" t="t" r="r" b="b"/>
              <a:pathLst>
                <a:path w="5900" h="5678" extrusionOk="0">
                  <a:moveTo>
                    <a:pt x="3060" y="1"/>
                  </a:moveTo>
                  <a:cubicBezTo>
                    <a:pt x="1913" y="1"/>
                    <a:pt x="877" y="693"/>
                    <a:pt x="439" y="1754"/>
                  </a:cubicBezTo>
                  <a:cubicBezTo>
                    <a:pt x="0" y="2813"/>
                    <a:pt x="242" y="4034"/>
                    <a:pt x="1054" y="4846"/>
                  </a:cubicBezTo>
                  <a:cubicBezTo>
                    <a:pt x="1597" y="5389"/>
                    <a:pt x="2323" y="5678"/>
                    <a:pt x="3061" y="5678"/>
                  </a:cubicBezTo>
                  <a:cubicBezTo>
                    <a:pt x="3427" y="5678"/>
                    <a:pt x="3796" y="5607"/>
                    <a:pt x="4148" y="5461"/>
                  </a:cubicBezTo>
                  <a:cubicBezTo>
                    <a:pt x="5209" y="5023"/>
                    <a:pt x="5899" y="3987"/>
                    <a:pt x="5899" y="2840"/>
                  </a:cubicBezTo>
                  <a:cubicBezTo>
                    <a:pt x="5899" y="1272"/>
                    <a:pt x="4628" y="1"/>
                    <a:pt x="3060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1555;p44"/>
            <p:cNvSpPr/>
            <p:nvPr/>
          </p:nvSpPr>
          <p:spPr>
            <a:xfrm>
              <a:off x="13596075" y="-257787"/>
              <a:ext cx="118750" cy="114250"/>
            </a:xfrm>
            <a:custGeom>
              <a:avLst/>
              <a:gdLst/>
              <a:ahLst/>
              <a:cxnLst/>
              <a:rect l="l" t="t" r="r" b="b"/>
              <a:pathLst>
                <a:path w="4750" h="4570" extrusionOk="0">
                  <a:moveTo>
                    <a:pt x="2465" y="1"/>
                  </a:moveTo>
                  <a:cubicBezTo>
                    <a:pt x="1541" y="1"/>
                    <a:pt x="709" y="557"/>
                    <a:pt x="356" y="1411"/>
                  </a:cubicBezTo>
                  <a:cubicBezTo>
                    <a:pt x="1" y="2264"/>
                    <a:pt x="196" y="3247"/>
                    <a:pt x="849" y="3899"/>
                  </a:cubicBezTo>
                  <a:cubicBezTo>
                    <a:pt x="1287" y="4337"/>
                    <a:pt x="1871" y="4570"/>
                    <a:pt x="2466" y="4570"/>
                  </a:cubicBezTo>
                  <a:cubicBezTo>
                    <a:pt x="2760" y="4570"/>
                    <a:pt x="3057" y="4513"/>
                    <a:pt x="3339" y="4396"/>
                  </a:cubicBezTo>
                  <a:cubicBezTo>
                    <a:pt x="4193" y="4041"/>
                    <a:pt x="4749" y="3209"/>
                    <a:pt x="4749" y="2285"/>
                  </a:cubicBezTo>
                  <a:cubicBezTo>
                    <a:pt x="4749" y="1023"/>
                    <a:pt x="3727" y="1"/>
                    <a:pt x="2465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1556;p44"/>
            <p:cNvSpPr/>
            <p:nvPr/>
          </p:nvSpPr>
          <p:spPr>
            <a:xfrm>
              <a:off x="13446725" y="-436387"/>
              <a:ext cx="141050" cy="135725"/>
            </a:xfrm>
            <a:custGeom>
              <a:avLst/>
              <a:gdLst/>
              <a:ahLst/>
              <a:cxnLst/>
              <a:rect l="l" t="t" r="r" b="b"/>
              <a:pathLst>
                <a:path w="5642" h="5429" extrusionOk="0">
                  <a:moveTo>
                    <a:pt x="2928" y="1"/>
                  </a:moveTo>
                  <a:cubicBezTo>
                    <a:pt x="1830" y="1"/>
                    <a:pt x="840" y="661"/>
                    <a:pt x="420" y="1676"/>
                  </a:cubicBezTo>
                  <a:cubicBezTo>
                    <a:pt x="1" y="2689"/>
                    <a:pt x="232" y="3857"/>
                    <a:pt x="1008" y="4633"/>
                  </a:cubicBezTo>
                  <a:cubicBezTo>
                    <a:pt x="1527" y="5153"/>
                    <a:pt x="2222" y="5429"/>
                    <a:pt x="2929" y="5429"/>
                  </a:cubicBezTo>
                  <a:cubicBezTo>
                    <a:pt x="3278" y="5429"/>
                    <a:pt x="3630" y="5361"/>
                    <a:pt x="3966" y="5223"/>
                  </a:cubicBezTo>
                  <a:cubicBezTo>
                    <a:pt x="4980" y="4803"/>
                    <a:pt x="5642" y="3814"/>
                    <a:pt x="5642" y="2715"/>
                  </a:cubicBezTo>
                  <a:cubicBezTo>
                    <a:pt x="5642" y="1217"/>
                    <a:pt x="4427" y="1"/>
                    <a:pt x="2928" y="1"/>
                  </a:cubicBezTo>
                  <a:close/>
                </a:path>
              </a:pathLst>
            </a:custGeom>
            <a:solidFill>
              <a:srgbClr val="A67F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26D598D5-68C5-423B-8574-1940846BD3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6363" t="26424" r="37013" b="4901"/>
          <a:stretch/>
        </p:blipFill>
        <p:spPr>
          <a:xfrm>
            <a:off x="2543495" y="7068"/>
            <a:ext cx="3740727" cy="514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0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>
            <a:spLocks noGrp="1"/>
          </p:cNvSpPr>
          <p:nvPr>
            <p:ph type="title"/>
          </p:nvPr>
        </p:nvSpPr>
        <p:spPr>
          <a:xfrm>
            <a:off x="2221447" y="1083713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212" name="Google Shape;212;p26"/>
          <p:cNvSpPr txBox="1">
            <a:spLocks noGrp="1"/>
          </p:cNvSpPr>
          <p:nvPr>
            <p:ph type="title" idx="2"/>
          </p:nvPr>
        </p:nvSpPr>
        <p:spPr>
          <a:xfrm>
            <a:off x="2844502" y="250986"/>
            <a:ext cx="3723196" cy="4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Ruta</a:t>
            </a:r>
            <a:r>
              <a:rPr lang="en" sz="2800" dirty="0"/>
              <a:t> DE aprendizaje</a:t>
            </a:r>
            <a:endParaRPr sz="2800" dirty="0">
              <a:solidFill>
                <a:schemeClr val="bg2"/>
              </a:solidFill>
            </a:endParaRPr>
          </a:p>
        </p:txBody>
      </p:sp>
      <p:sp>
        <p:nvSpPr>
          <p:cNvPr id="214" name="Google Shape;214;p26"/>
          <p:cNvSpPr txBox="1">
            <a:spLocks noGrp="1"/>
          </p:cNvSpPr>
          <p:nvPr>
            <p:ph type="title" idx="3"/>
          </p:nvPr>
        </p:nvSpPr>
        <p:spPr>
          <a:xfrm>
            <a:off x="4374092" y="1083713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217" name="Google Shape;217;p26"/>
          <p:cNvSpPr txBox="1">
            <a:spLocks noGrp="1"/>
          </p:cNvSpPr>
          <p:nvPr>
            <p:ph type="title" idx="6"/>
          </p:nvPr>
        </p:nvSpPr>
        <p:spPr>
          <a:xfrm>
            <a:off x="6313221" y="982408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220" name="Google Shape;220;p26"/>
          <p:cNvSpPr txBox="1">
            <a:spLocks noGrp="1"/>
          </p:cNvSpPr>
          <p:nvPr>
            <p:ph type="title" idx="9"/>
          </p:nvPr>
        </p:nvSpPr>
        <p:spPr>
          <a:xfrm>
            <a:off x="3184918" y="2967220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21" name="Google Shape;214;p26"/>
          <p:cNvSpPr txBox="1">
            <a:spLocks noGrp="1"/>
          </p:cNvSpPr>
          <p:nvPr>
            <p:ph type="title" idx="3"/>
          </p:nvPr>
        </p:nvSpPr>
        <p:spPr>
          <a:xfrm>
            <a:off x="4846489" y="2978520"/>
            <a:ext cx="741730" cy="6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05</a:t>
            </a:r>
            <a:endParaRPr dirty="0"/>
          </a:p>
        </p:txBody>
      </p:sp>
      <p:sp>
        <p:nvSpPr>
          <p:cNvPr id="24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1899557" y="1756323"/>
            <a:ext cx="138551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O</a:t>
            </a:r>
            <a:r>
              <a:rPr lang="en" dirty="0"/>
              <a:t>bjetivos de la clase</a:t>
            </a:r>
            <a:endParaRPr dirty="0"/>
          </a:p>
        </p:txBody>
      </p:sp>
      <p:sp>
        <p:nvSpPr>
          <p:cNvPr id="25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3942974" y="1756323"/>
            <a:ext cx="1526252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Activación de conocimientos</a:t>
            </a:r>
            <a:endParaRPr dirty="0"/>
          </a:p>
        </p:txBody>
      </p:sp>
      <p:sp>
        <p:nvSpPr>
          <p:cNvPr id="26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6127133" y="1761928"/>
            <a:ext cx="1113907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Contenido</a:t>
            </a:r>
            <a:endParaRPr dirty="0"/>
          </a:p>
        </p:txBody>
      </p:sp>
      <p:sp>
        <p:nvSpPr>
          <p:cNvPr id="27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3044531" y="3639820"/>
            <a:ext cx="1022505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Actividad</a:t>
            </a:r>
            <a:endParaRPr dirty="0"/>
          </a:p>
        </p:txBody>
      </p:sp>
      <p:sp>
        <p:nvSpPr>
          <p:cNvPr id="28" name="Google Shape;213;p26"/>
          <p:cNvSpPr txBox="1">
            <a:spLocks noGrp="1"/>
          </p:cNvSpPr>
          <p:nvPr>
            <p:ph type="subTitle" idx="1"/>
          </p:nvPr>
        </p:nvSpPr>
        <p:spPr>
          <a:xfrm>
            <a:off x="4707324" y="3639820"/>
            <a:ext cx="1022505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cierre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4"/>
          <p:cNvSpPr txBox="1">
            <a:spLocks noGrp="1"/>
          </p:cNvSpPr>
          <p:nvPr>
            <p:ph type="title" idx="6"/>
          </p:nvPr>
        </p:nvSpPr>
        <p:spPr>
          <a:xfrm>
            <a:off x="986100" y="540975"/>
            <a:ext cx="7171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OBJETIVOS DE LA CLASE</a:t>
            </a:r>
            <a:endParaRPr dirty="0"/>
          </a:p>
        </p:txBody>
      </p:sp>
      <p:sp>
        <p:nvSpPr>
          <p:cNvPr id="576" name="Google Shape;576;p34"/>
          <p:cNvSpPr/>
          <p:nvPr/>
        </p:nvSpPr>
        <p:spPr>
          <a:xfrm>
            <a:off x="866325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34"/>
          <p:cNvSpPr/>
          <p:nvPr/>
        </p:nvSpPr>
        <p:spPr>
          <a:xfrm>
            <a:off x="3328500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34"/>
          <p:cNvSpPr/>
          <p:nvPr/>
        </p:nvSpPr>
        <p:spPr>
          <a:xfrm>
            <a:off x="5790675" y="1407600"/>
            <a:ext cx="2487000" cy="3735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79" name="Google Shape;579;p34"/>
          <p:cNvGrpSpPr/>
          <p:nvPr/>
        </p:nvGrpSpPr>
        <p:grpSpPr>
          <a:xfrm>
            <a:off x="7628516" y="3027430"/>
            <a:ext cx="2303174" cy="2720309"/>
            <a:chOff x="7561841" y="-68195"/>
            <a:chExt cx="2303174" cy="2720309"/>
          </a:xfrm>
        </p:grpSpPr>
        <p:sp>
          <p:nvSpPr>
            <p:cNvPr id="580" name="Google Shape;580;p34"/>
            <p:cNvSpPr/>
            <p:nvPr/>
          </p:nvSpPr>
          <p:spPr>
            <a:xfrm rot="639340">
              <a:off x="7768591" y="85711"/>
              <a:ext cx="1889673" cy="2412498"/>
            </a:xfrm>
            <a:custGeom>
              <a:avLst/>
              <a:gdLst/>
              <a:ahLst/>
              <a:cxnLst/>
              <a:rect l="l" t="t" r="r" b="b"/>
              <a:pathLst>
                <a:path w="79729" h="101788" extrusionOk="0">
                  <a:moveTo>
                    <a:pt x="643" y="72409"/>
                  </a:moveTo>
                  <a:cubicBezTo>
                    <a:pt x="0" y="57522"/>
                    <a:pt x="7814" y="39024"/>
                    <a:pt x="19883" y="31754"/>
                  </a:cubicBezTo>
                  <a:cubicBezTo>
                    <a:pt x="15482" y="27599"/>
                    <a:pt x="10238" y="18003"/>
                    <a:pt x="11525" y="12711"/>
                  </a:cubicBezTo>
                  <a:cubicBezTo>
                    <a:pt x="13206" y="5540"/>
                    <a:pt x="25570" y="5243"/>
                    <a:pt x="28193" y="11129"/>
                  </a:cubicBezTo>
                  <a:cubicBezTo>
                    <a:pt x="30814" y="17015"/>
                    <a:pt x="20180" y="18003"/>
                    <a:pt x="19636" y="22604"/>
                  </a:cubicBezTo>
                  <a:cubicBezTo>
                    <a:pt x="19289" y="25175"/>
                    <a:pt x="20625" y="28341"/>
                    <a:pt x="21861" y="30666"/>
                  </a:cubicBezTo>
                  <a:cubicBezTo>
                    <a:pt x="23246" y="29972"/>
                    <a:pt x="24730" y="29429"/>
                    <a:pt x="26214" y="29083"/>
                  </a:cubicBezTo>
                  <a:cubicBezTo>
                    <a:pt x="28760" y="28505"/>
                    <a:pt x="31373" y="28289"/>
                    <a:pt x="33979" y="28439"/>
                  </a:cubicBezTo>
                  <a:cubicBezTo>
                    <a:pt x="31160" y="21861"/>
                    <a:pt x="29478" y="12514"/>
                    <a:pt x="31951" y="7814"/>
                  </a:cubicBezTo>
                  <a:cubicBezTo>
                    <a:pt x="36007" y="0"/>
                    <a:pt x="50449" y="3363"/>
                    <a:pt x="51784" y="10931"/>
                  </a:cubicBezTo>
                  <a:cubicBezTo>
                    <a:pt x="53071" y="18547"/>
                    <a:pt x="40458" y="16520"/>
                    <a:pt x="38430" y="21713"/>
                  </a:cubicBezTo>
                  <a:cubicBezTo>
                    <a:pt x="37589" y="23790"/>
                    <a:pt x="37688" y="26559"/>
                    <a:pt x="38084" y="29033"/>
                  </a:cubicBezTo>
                  <a:cubicBezTo>
                    <a:pt x="48668" y="31555"/>
                    <a:pt x="56829" y="40606"/>
                    <a:pt x="56582" y="52081"/>
                  </a:cubicBezTo>
                  <a:cubicBezTo>
                    <a:pt x="56186" y="67612"/>
                    <a:pt x="53960" y="83537"/>
                    <a:pt x="59154" y="83933"/>
                  </a:cubicBezTo>
                  <a:cubicBezTo>
                    <a:pt x="64347" y="84280"/>
                    <a:pt x="64150" y="82054"/>
                    <a:pt x="64150" y="79284"/>
                  </a:cubicBezTo>
                  <a:cubicBezTo>
                    <a:pt x="64150" y="76514"/>
                    <a:pt x="63803" y="72805"/>
                    <a:pt x="67512" y="71717"/>
                  </a:cubicBezTo>
                  <a:cubicBezTo>
                    <a:pt x="71222" y="70579"/>
                    <a:pt x="74189" y="72805"/>
                    <a:pt x="73794" y="76315"/>
                  </a:cubicBezTo>
                  <a:cubicBezTo>
                    <a:pt x="73448" y="79827"/>
                    <a:pt x="74932" y="82598"/>
                    <a:pt x="76366" y="82598"/>
                  </a:cubicBezTo>
                  <a:cubicBezTo>
                    <a:pt x="77850" y="82598"/>
                    <a:pt x="79334" y="80966"/>
                    <a:pt x="79334" y="80966"/>
                  </a:cubicBezTo>
                  <a:cubicBezTo>
                    <a:pt x="79334" y="80966"/>
                    <a:pt x="79729" y="83339"/>
                    <a:pt x="76959" y="84675"/>
                  </a:cubicBezTo>
                  <a:cubicBezTo>
                    <a:pt x="74189" y="85961"/>
                    <a:pt x="71568" y="83339"/>
                    <a:pt x="70826" y="81510"/>
                  </a:cubicBezTo>
                  <a:cubicBezTo>
                    <a:pt x="70084" y="79679"/>
                    <a:pt x="68600" y="80767"/>
                    <a:pt x="68996" y="82993"/>
                  </a:cubicBezTo>
                  <a:cubicBezTo>
                    <a:pt x="69343" y="85219"/>
                    <a:pt x="68056" y="91302"/>
                    <a:pt x="62122" y="93182"/>
                  </a:cubicBezTo>
                  <a:cubicBezTo>
                    <a:pt x="44514" y="98672"/>
                    <a:pt x="1880" y="101788"/>
                    <a:pt x="643" y="7240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4"/>
            <p:cNvSpPr/>
            <p:nvPr/>
          </p:nvSpPr>
          <p:spPr>
            <a:xfrm rot="639340">
              <a:off x="8823756" y="240089"/>
              <a:ext cx="241681" cy="242771"/>
            </a:xfrm>
            <a:custGeom>
              <a:avLst/>
              <a:gdLst/>
              <a:ahLst/>
              <a:cxnLst/>
              <a:rect l="l" t="t" r="r" b="b"/>
              <a:pathLst>
                <a:path w="10197" h="10243" extrusionOk="0">
                  <a:moveTo>
                    <a:pt x="5098" y="4"/>
                  </a:moveTo>
                  <a:cubicBezTo>
                    <a:pt x="7913" y="0"/>
                    <a:pt x="10197" y="2283"/>
                    <a:pt x="10192" y="5098"/>
                  </a:cubicBezTo>
                  <a:cubicBezTo>
                    <a:pt x="10192" y="7918"/>
                    <a:pt x="7918" y="10243"/>
                    <a:pt x="5098" y="10243"/>
                  </a:cubicBezTo>
                  <a:cubicBezTo>
                    <a:pt x="2279" y="10243"/>
                    <a:pt x="4" y="7918"/>
                    <a:pt x="4" y="5098"/>
                  </a:cubicBezTo>
                  <a:cubicBezTo>
                    <a:pt x="0" y="2283"/>
                    <a:pt x="2283" y="0"/>
                    <a:pt x="5098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4"/>
            <p:cNvSpPr/>
            <p:nvPr/>
          </p:nvSpPr>
          <p:spPr>
            <a:xfrm rot="639340">
              <a:off x="8884355" y="296935"/>
              <a:ext cx="126185" cy="126612"/>
            </a:xfrm>
            <a:custGeom>
              <a:avLst/>
              <a:gdLst/>
              <a:ahLst/>
              <a:cxnLst/>
              <a:rect l="l" t="t" r="r" b="b"/>
              <a:pathLst>
                <a:path w="5324" h="5342" extrusionOk="0">
                  <a:moveTo>
                    <a:pt x="2652" y="1"/>
                  </a:moveTo>
                  <a:cubicBezTo>
                    <a:pt x="4086" y="1"/>
                    <a:pt x="5323" y="1188"/>
                    <a:pt x="5323" y="2671"/>
                  </a:cubicBezTo>
                  <a:cubicBezTo>
                    <a:pt x="5323" y="4155"/>
                    <a:pt x="4086" y="5342"/>
                    <a:pt x="2652" y="5342"/>
                  </a:cubicBezTo>
                  <a:cubicBezTo>
                    <a:pt x="1185" y="5332"/>
                    <a:pt x="1" y="4139"/>
                    <a:pt x="1" y="2671"/>
                  </a:cubicBezTo>
                  <a:cubicBezTo>
                    <a:pt x="1" y="1205"/>
                    <a:pt x="1185" y="11"/>
                    <a:pt x="2652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4"/>
            <p:cNvSpPr/>
            <p:nvPr/>
          </p:nvSpPr>
          <p:spPr>
            <a:xfrm rot="639340">
              <a:off x="8956842" y="291481"/>
              <a:ext cx="68022" cy="66837"/>
            </a:xfrm>
            <a:custGeom>
              <a:avLst/>
              <a:gdLst/>
              <a:ahLst/>
              <a:cxnLst/>
              <a:rect l="l" t="t" r="r" b="b"/>
              <a:pathLst>
                <a:path w="2870" h="2820" extrusionOk="0">
                  <a:moveTo>
                    <a:pt x="1435" y="0"/>
                  </a:moveTo>
                  <a:cubicBezTo>
                    <a:pt x="2227" y="0"/>
                    <a:pt x="2870" y="643"/>
                    <a:pt x="2870" y="1435"/>
                  </a:cubicBezTo>
                  <a:cubicBezTo>
                    <a:pt x="2870" y="2226"/>
                    <a:pt x="2226" y="2820"/>
                    <a:pt x="1435" y="2820"/>
                  </a:cubicBezTo>
                  <a:cubicBezTo>
                    <a:pt x="643" y="2820"/>
                    <a:pt x="0" y="2226"/>
                    <a:pt x="0" y="1435"/>
                  </a:cubicBezTo>
                  <a:cubicBezTo>
                    <a:pt x="0" y="643"/>
                    <a:pt x="642" y="1"/>
                    <a:pt x="143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4"/>
            <p:cNvSpPr/>
            <p:nvPr/>
          </p:nvSpPr>
          <p:spPr>
            <a:xfrm rot="639340">
              <a:off x="8304219" y="220407"/>
              <a:ext cx="211012" cy="211012"/>
            </a:xfrm>
            <a:custGeom>
              <a:avLst/>
              <a:gdLst/>
              <a:ahLst/>
              <a:cxnLst/>
              <a:rect l="l" t="t" r="r" b="b"/>
              <a:pathLst>
                <a:path w="8903" h="8903" extrusionOk="0">
                  <a:moveTo>
                    <a:pt x="4452" y="0"/>
                  </a:moveTo>
                  <a:cubicBezTo>
                    <a:pt x="6925" y="0"/>
                    <a:pt x="8902" y="1978"/>
                    <a:pt x="8902" y="4451"/>
                  </a:cubicBezTo>
                  <a:cubicBezTo>
                    <a:pt x="8902" y="6924"/>
                    <a:pt x="6925" y="8902"/>
                    <a:pt x="4452" y="8902"/>
                  </a:cubicBezTo>
                  <a:cubicBezTo>
                    <a:pt x="1977" y="8902"/>
                    <a:pt x="0" y="6924"/>
                    <a:pt x="0" y="4451"/>
                  </a:cubicBezTo>
                  <a:cubicBezTo>
                    <a:pt x="0" y="1978"/>
                    <a:pt x="1979" y="0"/>
                    <a:pt x="44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4"/>
            <p:cNvSpPr/>
            <p:nvPr/>
          </p:nvSpPr>
          <p:spPr>
            <a:xfrm rot="639340">
              <a:off x="8355514" y="270182"/>
              <a:ext cx="114548" cy="114548"/>
            </a:xfrm>
            <a:custGeom>
              <a:avLst/>
              <a:gdLst/>
              <a:ahLst/>
              <a:cxnLst/>
              <a:rect l="l" t="t" r="r" b="b"/>
              <a:pathLst>
                <a:path w="4833" h="4833" extrusionOk="0">
                  <a:moveTo>
                    <a:pt x="2327" y="1"/>
                  </a:moveTo>
                  <a:cubicBezTo>
                    <a:pt x="3267" y="3"/>
                    <a:pt x="4114" y="568"/>
                    <a:pt x="4473" y="1437"/>
                  </a:cubicBezTo>
                  <a:cubicBezTo>
                    <a:pt x="4832" y="2306"/>
                    <a:pt x="4634" y="3304"/>
                    <a:pt x="3969" y="3969"/>
                  </a:cubicBezTo>
                  <a:cubicBezTo>
                    <a:pt x="3305" y="4633"/>
                    <a:pt x="2305" y="4833"/>
                    <a:pt x="1437" y="4473"/>
                  </a:cubicBezTo>
                  <a:cubicBezTo>
                    <a:pt x="569" y="4113"/>
                    <a:pt x="2" y="3265"/>
                    <a:pt x="2" y="2325"/>
                  </a:cubicBezTo>
                  <a:cubicBezTo>
                    <a:pt x="1" y="1041"/>
                    <a:pt x="1043" y="0"/>
                    <a:pt x="2327" y="1"/>
                  </a:cubicBez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4"/>
            <p:cNvSpPr/>
            <p:nvPr/>
          </p:nvSpPr>
          <p:spPr>
            <a:xfrm rot="639340">
              <a:off x="8420882" y="265900"/>
              <a:ext cx="57452" cy="57452"/>
            </a:xfrm>
            <a:custGeom>
              <a:avLst/>
              <a:gdLst/>
              <a:ahLst/>
              <a:cxnLst/>
              <a:rect l="l" t="t" r="r" b="b"/>
              <a:pathLst>
                <a:path w="2424" h="2424" extrusionOk="0">
                  <a:moveTo>
                    <a:pt x="1237" y="0"/>
                  </a:moveTo>
                  <a:cubicBezTo>
                    <a:pt x="1880" y="0"/>
                    <a:pt x="2424" y="545"/>
                    <a:pt x="2424" y="1188"/>
                  </a:cubicBezTo>
                  <a:cubicBezTo>
                    <a:pt x="2424" y="1880"/>
                    <a:pt x="1880" y="2424"/>
                    <a:pt x="1237" y="2424"/>
                  </a:cubicBezTo>
                  <a:cubicBezTo>
                    <a:pt x="544" y="2424"/>
                    <a:pt x="0" y="1880"/>
                    <a:pt x="0" y="1188"/>
                  </a:cubicBezTo>
                  <a:cubicBezTo>
                    <a:pt x="0" y="545"/>
                    <a:pt x="544" y="0"/>
                    <a:pt x="123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4"/>
            <p:cNvSpPr/>
            <p:nvPr/>
          </p:nvSpPr>
          <p:spPr>
            <a:xfrm rot="639340">
              <a:off x="7803462" y="1129599"/>
              <a:ext cx="1124172" cy="783088"/>
            </a:xfrm>
            <a:custGeom>
              <a:avLst/>
              <a:gdLst/>
              <a:ahLst/>
              <a:cxnLst/>
              <a:rect l="l" t="t" r="r" b="b"/>
              <a:pathLst>
                <a:path w="47431" h="33040" extrusionOk="0">
                  <a:moveTo>
                    <a:pt x="9595" y="3415"/>
                  </a:moveTo>
                  <a:cubicBezTo>
                    <a:pt x="16767" y="3415"/>
                    <a:pt x="20476" y="11724"/>
                    <a:pt x="27351" y="10043"/>
                  </a:cubicBezTo>
                  <a:cubicBezTo>
                    <a:pt x="34225" y="8311"/>
                    <a:pt x="41249" y="1"/>
                    <a:pt x="44266" y="2870"/>
                  </a:cubicBezTo>
                  <a:cubicBezTo>
                    <a:pt x="47283" y="5740"/>
                    <a:pt x="47431" y="19638"/>
                    <a:pt x="35660" y="23198"/>
                  </a:cubicBezTo>
                  <a:cubicBezTo>
                    <a:pt x="3412" y="33040"/>
                    <a:pt x="0" y="3414"/>
                    <a:pt x="9595" y="341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4"/>
            <p:cNvSpPr/>
            <p:nvPr/>
          </p:nvSpPr>
          <p:spPr>
            <a:xfrm rot="639340">
              <a:off x="8308067" y="1456219"/>
              <a:ext cx="410315" cy="303612"/>
            </a:xfrm>
            <a:custGeom>
              <a:avLst/>
              <a:gdLst/>
              <a:ahLst/>
              <a:cxnLst/>
              <a:rect l="l" t="t" r="r" b="b"/>
              <a:pathLst>
                <a:path w="17312" h="12810" extrusionOk="0">
                  <a:moveTo>
                    <a:pt x="17312" y="9101"/>
                  </a:moveTo>
                  <a:cubicBezTo>
                    <a:pt x="16273" y="9694"/>
                    <a:pt x="15136" y="10238"/>
                    <a:pt x="13800" y="10634"/>
                  </a:cubicBezTo>
                  <a:cubicBezTo>
                    <a:pt x="8558" y="12216"/>
                    <a:pt x="4057" y="12810"/>
                    <a:pt x="248" y="12612"/>
                  </a:cubicBezTo>
                  <a:cubicBezTo>
                    <a:pt x="1" y="9842"/>
                    <a:pt x="198" y="4649"/>
                    <a:pt x="5145" y="2621"/>
                  </a:cubicBezTo>
                  <a:cubicBezTo>
                    <a:pt x="11525" y="0"/>
                    <a:pt x="16076" y="6281"/>
                    <a:pt x="17312" y="91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4"/>
            <p:cNvSpPr/>
            <p:nvPr/>
          </p:nvSpPr>
          <p:spPr>
            <a:xfrm rot="639340">
              <a:off x="7991166" y="1512099"/>
              <a:ext cx="808875" cy="225114"/>
            </a:xfrm>
            <a:custGeom>
              <a:avLst/>
              <a:gdLst/>
              <a:ahLst/>
              <a:cxnLst/>
              <a:rect l="l" t="t" r="r" b="b"/>
              <a:pathLst>
                <a:path w="34128" h="9498" extrusionOk="0">
                  <a:moveTo>
                    <a:pt x="34127" y="2523"/>
                  </a:moveTo>
                  <a:cubicBezTo>
                    <a:pt x="32693" y="4402"/>
                    <a:pt x="30665" y="6035"/>
                    <a:pt x="27896" y="7024"/>
                  </a:cubicBezTo>
                  <a:cubicBezTo>
                    <a:pt x="27005" y="6332"/>
                    <a:pt x="26461" y="5195"/>
                    <a:pt x="26461" y="3958"/>
                  </a:cubicBezTo>
                  <a:cubicBezTo>
                    <a:pt x="26461" y="1782"/>
                    <a:pt x="28241" y="1"/>
                    <a:pt x="30417" y="1"/>
                  </a:cubicBezTo>
                  <a:cubicBezTo>
                    <a:pt x="32100" y="1"/>
                    <a:pt x="33583" y="1039"/>
                    <a:pt x="34127" y="2523"/>
                  </a:cubicBezTo>
                  <a:close/>
                  <a:moveTo>
                    <a:pt x="25621" y="7767"/>
                  </a:moveTo>
                  <a:cubicBezTo>
                    <a:pt x="22802" y="8557"/>
                    <a:pt x="20180" y="9003"/>
                    <a:pt x="17806" y="9250"/>
                  </a:cubicBezTo>
                  <a:cubicBezTo>
                    <a:pt x="17757" y="8953"/>
                    <a:pt x="17707" y="8656"/>
                    <a:pt x="17707" y="8360"/>
                  </a:cubicBezTo>
                  <a:cubicBezTo>
                    <a:pt x="17707" y="6134"/>
                    <a:pt x="19487" y="4354"/>
                    <a:pt x="21714" y="4354"/>
                  </a:cubicBezTo>
                  <a:cubicBezTo>
                    <a:pt x="23691" y="4354"/>
                    <a:pt x="25373" y="5838"/>
                    <a:pt x="25621" y="7767"/>
                  </a:cubicBezTo>
                  <a:close/>
                  <a:moveTo>
                    <a:pt x="16322" y="9349"/>
                  </a:moveTo>
                  <a:cubicBezTo>
                    <a:pt x="13354" y="9497"/>
                    <a:pt x="10685" y="9201"/>
                    <a:pt x="8408" y="8557"/>
                  </a:cubicBezTo>
                  <a:cubicBezTo>
                    <a:pt x="8607" y="6530"/>
                    <a:pt x="10288" y="4947"/>
                    <a:pt x="12365" y="4947"/>
                  </a:cubicBezTo>
                  <a:cubicBezTo>
                    <a:pt x="14592" y="4947"/>
                    <a:pt x="16372" y="6727"/>
                    <a:pt x="16372" y="8903"/>
                  </a:cubicBezTo>
                  <a:cubicBezTo>
                    <a:pt x="16372" y="9052"/>
                    <a:pt x="16372" y="9200"/>
                    <a:pt x="16322" y="9348"/>
                  </a:cubicBezTo>
                  <a:close/>
                  <a:moveTo>
                    <a:pt x="6282" y="7865"/>
                  </a:moveTo>
                  <a:cubicBezTo>
                    <a:pt x="3611" y="6826"/>
                    <a:pt x="1583" y="5294"/>
                    <a:pt x="1" y="3562"/>
                  </a:cubicBezTo>
                  <a:cubicBezTo>
                    <a:pt x="495" y="1929"/>
                    <a:pt x="2029" y="792"/>
                    <a:pt x="3809" y="792"/>
                  </a:cubicBezTo>
                  <a:cubicBezTo>
                    <a:pt x="5986" y="792"/>
                    <a:pt x="7766" y="2573"/>
                    <a:pt x="7766" y="4749"/>
                  </a:cubicBezTo>
                  <a:cubicBezTo>
                    <a:pt x="7766" y="6034"/>
                    <a:pt x="7172" y="7123"/>
                    <a:pt x="6282" y="78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4"/>
            <p:cNvSpPr/>
            <p:nvPr/>
          </p:nvSpPr>
          <p:spPr>
            <a:xfrm rot="639340">
              <a:off x="8031713" y="1194250"/>
              <a:ext cx="820559" cy="253224"/>
            </a:xfrm>
            <a:custGeom>
              <a:avLst/>
              <a:gdLst/>
              <a:ahLst/>
              <a:cxnLst/>
              <a:rect l="l" t="t" r="r" b="b"/>
              <a:pathLst>
                <a:path w="34621" h="10684" extrusionOk="0">
                  <a:moveTo>
                    <a:pt x="1583" y="1138"/>
                  </a:moveTo>
                  <a:cubicBezTo>
                    <a:pt x="4007" y="1138"/>
                    <a:pt x="5984" y="2078"/>
                    <a:pt x="7913" y="3265"/>
                  </a:cubicBezTo>
                  <a:cubicBezTo>
                    <a:pt x="7567" y="5143"/>
                    <a:pt x="5935" y="6528"/>
                    <a:pt x="3957" y="6528"/>
                  </a:cubicBezTo>
                  <a:cubicBezTo>
                    <a:pt x="1781" y="6528"/>
                    <a:pt x="1" y="4749"/>
                    <a:pt x="1" y="2573"/>
                  </a:cubicBezTo>
                  <a:cubicBezTo>
                    <a:pt x="1" y="2126"/>
                    <a:pt x="50" y="1781"/>
                    <a:pt x="198" y="1385"/>
                  </a:cubicBezTo>
                  <a:cubicBezTo>
                    <a:pt x="594" y="1237"/>
                    <a:pt x="1089" y="1138"/>
                    <a:pt x="1583" y="1138"/>
                  </a:cubicBezTo>
                  <a:close/>
                  <a:moveTo>
                    <a:pt x="9397" y="4303"/>
                  </a:moveTo>
                  <a:cubicBezTo>
                    <a:pt x="11673" y="5836"/>
                    <a:pt x="13849" y="7518"/>
                    <a:pt x="16371" y="7914"/>
                  </a:cubicBezTo>
                  <a:cubicBezTo>
                    <a:pt x="15877" y="9496"/>
                    <a:pt x="14344" y="10684"/>
                    <a:pt x="12562" y="10684"/>
                  </a:cubicBezTo>
                  <a:cubicBezTo>
                    <a:pt x="10387" y="10684"/>
                    <a:pt x="8605" y="8903"/>
                    <a:pt x="8605" y="6727"/>
                  </a:cubicBezTo>
                  <a:cubicBezTo>
                    <a:pt x="8605" y="5787"/>
                    <a:pt x="8903" y="4946"/>
                    <a:pt x="9397" y="4302"/>
                  </a:cubicBezTo>
                  <a:close/>
                  <a:moveTo>
                    <a:pt x="18349" y="7914"/>
                  </a:moveTo>
                  <a:cubicBezTo>
                    <a:pt x="18646" y="7864"/>
                    <a:pt x="18991" y="7815"/>
                    <a:pt x="19339" y="7766"/>
                  </a:cubicBezTo>
                  <a:cubicBezTo>
                    <a:pt x="21466" y="7222"/>
                    <a:pt x="23592" y="6034"/>
                    <a:pt x="25620" y="4798"/>
                  </a:cubicBezTo>
                  <a:cubicBezTo>
                    <a:pt x="25783" y="5225"/>
                    <a:pt x="25867" y="5677"/>
                    <a:pt x="25867" y="6133"/>
                  </a:cubicBezTo>
                  <a:cubicBezTo>
                    <a:pt x="25867" y="8310"/>
                    <a:pt x="24087" y="10090"/>
                    <a:pt x="21911" y="10090"/>
                  </a:cubicBezTo>
                  <a:cubicBezTo>
                    <a:pt x="20328" y="10090"/>
                    <a:pt x="18993" y="9199"/>
                    <a:pt x="18350" y="7914"/>
                  </a:cubicBezTo>
                  <a:close/>
                  <a:moveTo>
                    <a:pt x="27203" y="3759"/>
                  </a:moveTo>
                  <a:cubicBezTo>
                    <a:pt x="29922" y="2028"/>
                    <a:pt x="32346" y="297"/>
                    <a:pt x="34226" y="1"/>
                  </a:cubicBezTo>
                  <a:cubicBezTo>
                    <a:pt x="34473" y="545"/>
                    <a:pt x="34621" y="1138"/>
                    <a:pt x="34621" y="1781"/>
                  </a:cubicBezTo>
                  <a:cubicBezTo>
                    <a:pt x="34621" y="3958"/>
                    <a:pt x="32841" y="5738"/>
                    <a:pt x="30614" y="5738"/>
                  </a:cubicBezTo>
                  <a:cubicBezTo>
                    <a:pt x="29180" y="5738"/>
                    <a:pt x="27895" y="4947"/>
                    <a:pt x="27203" y="37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4"/>
            <p:cNvSpPr/>
            <p:nvPr/>
          </p:nvSpPr>
          <p:spPr>
            <a:xfrm rot="639340">
              <a:off x="8324284" y="1997260"/>
              <a:ext cx="1094901" cy="444326"/>
            </a:xfrm>
            <a:custGeom>
              <a:avLst/>
              <a:gdLst/>
              <a:ahLst/>
              <a:cxnLst/>
              <a:rect l="l" t="t" r="r" b="b"/>
              <a:pathLst>
                <a:path w="46196" h="18747" extrusionOk="0">
                  <a:moveTo>
                    <a:pt x="46196" y="5985"/>
                  </a:moveTo>
                  <a:cubicBezTo>
                    <a:pt x="43476" y="7124"/>
                    <a:pt x="41003" y="4600"/>
                    <a:pt x="40261" y="2771"/>
                  </a:cubicBezTo>
                  <a:cubicBezTo>
                    <a:pt x="39519" y="940"/>
                    <a:pt x="38035" y="2028"/>
                    <a:pt x="38431" y="4254"/>
                  </a:cubicBezTo>
                  <a:cubicBezTo>
                    <a:pt x="38778" y="6480"/>
                    <a:pt x="37491" y="12563"/>
                    <a:pt x="31557" y="14443"/>
                  </a:cubicBezTo>
                  <a:cubicBezTo>
                    <a:pt x="23939" y="16817"/>
                    <a:pt x="11624" y="18747"/>
                    <a:pt x="1" y="17807"/>
                  </a:cubicBezTo>
                  <a:cubicBezTo>
                    <a:pt x="2178" y="16421"/>
                    <a:pt x="5788" y="14492"/>
                    <a:pt x="10239" y="13503"/>
                  </a:cubicBezTo>
                  <a:cubicBezTo>
                    <a:pt x="17559" y="11870"/>
                    <a:pt x="29874" y="14393"/>
                    <a:pt x="32842" y="10882"/>
                  </a:cubicBezTo>
                  <a:cubicBezTo>
                    <a:pt x="35761" y="7420"/>
                    <a:pt x="36848" y="643"/>
                    <a:pt x="38579" y="347"/>
                  </a:cubicBezTo>
                  <a:cubicBezTo>
                    <a:pt x="40360" y="0"/>
                    <a:pt x="41547" y="4155"/>
                    <a:pt x="43921" y="4996"/>
                  </a:cubicBezTo>
                  <a:cubicBezTo>
                    <a:pt x="44812" y="5342"/>
                    <a:pt x="45602" y="5638"/>
                    <a:pt x="46196" y="5985"/>
                  </a:cubicBezTo>
                  <a:close/>
                </a:path>
              </a:pathLst>
            </a:custGeom>
            <a:solidFill>
              <a:srgbClr val="C2E2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4"/>
            <p:cNvSpPr/>
            <p:nvPr/>
          </p:nvSpPr>
          <p:spPr>
            <a:xfrm rot="639340">
              <a:off x="8542591" y="790468"/>
              <a:ext cx="320061" cy="173540"/>
            </a:xfrm>
            <a:custGeom>
              <a:avLst/>
              <a:gdLst/>
              <a:ahLst/>
              <a:cxnLst/>
              <a:rect l="l" t="t" r="r" b="b"/>
              <a:pathLst>
                <a:path w="13504" h="7322" extrusionOk="0">
                  <a:moveTo>
                    <a:pt x="8360" y="644"/>
                  </a:moveTo>
                  <a:cubicBezTo>
                    <a:pt x="12266" y="1336"/>
                    <a:pt x="13503" y="3958"/>
                    <a:pt x="12613" y="5589"/>
                  </a:cubicBezTo>
                  <a:cubicBezTo>
                    <a:pt x="11970" y="6777"/>
                    <a:pt x="6975" y="7321"/>
                    <a:pt x="4304" y="6184"/>
                  </a:cubicBezTo>
                  <a:cubicBezTo>
                    <a:pt x="1" y="4452"/>
                    <a:pt x="5144" y="1"/>
                    <a:pt x="8360" y="64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4"/>
            <p:cNvSpPr/>
            <p:nvPr/>
          </p:nvSpPr>
          <p:spPr>
            <a:xfrm rot="639340">
              <a:off x="8881113" y="966862"/>
              <a:ext cx="92648" cy="93809"/>
            </a:xfrm>
            <a:custGeom>
              <a:avLst/>
              <a:gdLst/>
              <a:ahLst/>
              <a:cxnLst/>
              <a:rect l="l" t="t" r="r" b="b"/>
              <a:pathLst>
                <a:path w="3909" h="3958" extrusionOk="0">
                  <a:moveTo>
                    <a:pt x="50" y="1831"/>
                  </a:moveTo>
                  <a:cubicBezTo>
                    <a:pt x="50" y="1831"/>
                    <a:pt x="247" y="0"/>
                    <a:pt x="1485" y="51"/>
                  </a:cubicBezTo>
                  <a:cubicBezTo>
                    <a:pt x="2722" y="100"/>
                    <a:pt x="3908" y="2523"/>
                    <a:pt x="3414" y="3265"/>
                  </a:cubicBezTo>
                  <a:cubicBezTo>
                    <a:pt x="2870" y="3957"/>
                    <a:pt x="1" y="3216"/>
                    <a:pt x="50" y="18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4"/>
            <p:cNvSpPr/>
            <p:nvPr/>
          </p:nvSpPr>
          <p:spPr>
            <a:xfrm rot="639340">
              <a:off x="8935529" y="1213593"/>
              <a:ext cx="139505" cy="167639"/>
            </a:xfrm>
            <a:custGeom>
              <a:avLst/>
              <a:gdLst/>
              <a:ahLst/>
              <a:cxnLst/>
              <a:rect l="l" t="t" r="r" b="b"/>
              <a:pathLst>
                <a:path w="5886" h="7073" extrusionOk="0">
                  <a:moveTo>
                    <a:pt x="0" y="3215"/>
                  </a:moveTo>
                  <a:cubicBezTo>
                    <a:pt x="0" y="3215"/>
                    <a:pt x="247" y="98"/>
                    <a:pt x="1830" y="49"/>
                  </a:cubicBezTo>
                  <a:cubicBezTo>
                    <a:pt x="3412" y="1"/>
                    <a:pt x="5885" y="3314"/>
                    <a:pt x="5639" y="4897"/>
                  </a:cubicBezTo>
                  <a:cubicBezTo>
                    <a:pt x="5441" y="6479"/>
                    <a:pt x="446" y="7072"/>
                    <a:pt x="0" y="3215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4"/>
            <p:cNvSpPr/>
            <p:nvPr/>
          </p:nvSpPr>
          <p:spPr>
            <a:xfrm rot="639340">
              <a:off x="8275621" y="851951"/>
              <a:ext cx="93809" cy="103171"/>
            </a:xfrm>
            <a:custGeom>
              <a:avLst/>
              <a:gdLst/>
              <a:ahLst/>
              <a:cxnLst/>
              <a:rect l="l" t="t" r="r" b="b"/>
              <a:pathLst>
                <a:path w="3958" h="4353" extrusionOk="0">
                  <a:moveTo>
                    <a:pt x="248" y="1732"/>
                  </a:moveTo>
                  <a:cubicBezTo>
                    <a:pt x="248" y="1732"/>
                    <a:pt x="791" y="0"/>
                    <a:pt x="2029" y="248"/>
                  </a:cubicBezTo>
                  <a:cubicBezTo>
                    <a:pt x="3215" y="544"/>
                    <a:pt x="3958" y="3165"/>
                    <a:pt x="3314" y="3760"/>
                  </a:cubicBezTo>
                  <a:cubicBezTo>
                    <a:pt x="2671" y="4353"/>
                    <a:pt x="1" y="3117"/>
                    <a:pt x="248" y="1732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4"/>
            <p:cNvSpPr/>
            <p:nvPr/>
          </p:nvSpPr>
          <p:spPr>
            <a:xfrm rot="639340">
              <a:off x="8187157" y="934010"/>
              <a:ext cx="56267" cy="64515"/>
            </a:xfrm>
            <a:custGeom>
              <a:avLst/>
              <a:gdLst/>
              <a:ahLst/>
              <a:cxnLst/>
              <a:rect l="l" t="t" r="r" b="b"/>
              <a:pathLst>
                <a:path w="2374" h="2722" extrusionOk="0">
                  <a:moveTo>
                    <a:pt x="1583" y="2424"/>
                  </a:moveTo>
                  <a:cubicBezTo>
                    <a:pt x="1583" y="2424"/>
                    <a:pt x="545" y="2721"/>
                    <a:pt x="297" y="2028"/>
                  </a:cubicBezTo>
                  <a:cubicBezTo>
                    <a:pt x="1" y="1385"/>
                    <a:pt x="693" y="0"/>
                    <a:pt x="1434" y="149"/>
                  </a:cubicBezTo>
                  <a:cubicBezTo>
                    <a:pt x="2127" y="297"/>
                    <a:pt x="2374" y="2077"/>
                    <a:pt x="1583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4"/>
            <p:cNvSpPr/>
            <p:nvPr/>
          </p:nvSpPr>
          <p:spPr>
            <a:xfrm rot="639340">
              <a:off x="8858058" y="1782245"/>
              <a:ext cx="93786" cy="103148"/>
            </a:xfrm>
            <a:custGeom>
              <a:avLst/>
              <a:gdLst/>
              <a:ahLst/>
              <a:cxnLst/>
              <a:rect l="l" t="t" r="r" b="b"/>
              <a:pathLst>
                <a:path w="3957" h="4352" extrusionOk="0">
                  <a:moveTo>
                    <a:pt x="247" y="1731"/>
                  </a:moveTo>
                  <a:cubicBezTo>
                    <a:pt x="247" y="1731"/>
                    <a:pt x="791" y="0"/>
                    <a:pt x="2028" y="247"/>
                  </a:cubicBezTo>
                  <a:cubicBezTo>
                    <a:pt x="3215" y="544"/>
                    <a:pt x="3956" y="3165"/>
                    <a:pt x="3314" y="3759"/>
                  </a:cubicBezTo>
                  <a:cubicBezTo>
                    <a:pt x="2671" y="4352"/>
                    <a:pt x="1" y="3116"/>
                    <a:pt x="247" y="1731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4"/>
            <p:cNvSpPr/>
            <p:nvPr/>
          </p:nvSpPr>
          <p:spPr>
            <a:xfrm rot="639340">
              <a:off x="8769570" y="1864304"/>
              <a:ext cx="56290" cy="64491"/>
            </a:xfrm>
            <a:custGeom>
              <a:avLst/>
              <a:gdLst/>
              <a:ahLst/>
              <a:cxnLst/>
              <a:rect l="l" t="t" r="r" b="b"/>
              <a:pathLst>
                <a:path w="2375" h="2721" extrusionOk="0">
                  <a:moveTo>
                    <a:pt x="1584" y="2424"/>
                  </a:moveTo>
                  <a:cubicBezTo>
                    <a:pt x="1584" y="2424"/>
                    <a:pt x="545" y="2720"/>
                    <a:pt x="297" y="2028"/>
                  </a:cubicBezTo>
                  <a:cubicBezTo>
                    <a:pt x="0" y="1336"/>
                    <a:pt x="693" y="0"/>
                    <a:pt x="1435" y="148"/>
                  </a:cubicBezTo>
                  <a:cubicBezTo>
                    <a:pt x="2128" y="297"/>
                    <a:pt x="2375" y="2077"/>
                    <a:pt x="1584" y="242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4"/>
            <p:cNvSpPr/>
            <p:nvPr/>
          </p:nvSpPr>
          <p:spPr>
            <a:xfrm rot="639340">
              <a:off x="7839975" y="1801862"/>
              <a:ext cx="273156" cy="226275"/>
            </a:xfrm>
            <a:custGeom>
              <a:avLst/>
              <a:gdLst/>
              <a:ahLst/>
              <a:cxnLst/>
              <a:rect l="l" t="t" r="r" b="b"/>
              <a:pathLst>
                <a:path w="11525" h="9547" extrusionOk="0">
                  <a:moveTo>
                    <a:pt x="8903" y="2523"/>
                  </a:moveTo>
                  <a:cubicBezTo>
                    <a:pt x="11524" y="5491"/>
                    <a:pt x="10881" y="8311"/>
                    <a:pt x="9150" y="9052"/>
                  </a:cubicBezTo>
                  <a:cubicBezTo>
                    <a:pt x="7864" y="9547"/>
                    <a:pt x="3661" y="6876"/>
                    <a:pt x="2275" y="4304"/>
                  </a:cubicBezTo>
                  <a:cubicBezTo>
                    <a:pt x="1" y="247"/>
                    <a:pt x="6776" y="1"/>
                    <a:pt x="8903" y="252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4"/>
            <p:cNvSpPr/>
            <p:nvPr/>
          </p:nvSpPr>
          <p:spPr>
            <a:xfrm rot="639340">
              <a:off x="8136937" y="2047090"/>
              <a:ext cx="90254" cy="112557"/>
            </a:xfrm>
            <a:custGeom>
              <a:avLst/>
              <a:gdLst/>
              <a:ahLst/>
              <a:cxnLst/>
              <a:rect l="l" t="t" r="r" b="b"/>
              <a:pathLst>
                <a:path w="3808" h="4749" extrusionOk="0">
                  <a:moveTo>
                    <a:pt x="643" y="1534"/>
                  </a:moveTo>
                  <a:cubicBezTo>
                    <a:pt x="643" y="1534"/>
                    <a:pt x="1632" y="1"/>
                    <a:pt x="2720" y="594"/>
                  </a:cubicBezTo>
                  <a:cubicBezTo>
                    <a:pt x="3808" y="1237"/>
                    <a:pt x="3808" y="3958"/>
                    <a:pt x="3017" y="4354"/>
                  </a:cubicBezTo>
                  <a:cubicBezTo>
                    <a:pt x="2225" y="4748"/>
                    <a:pt x="0" y="2771"/>
                    <a:pt x="643" y="1534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4"/>
            <p:cNvSpPr/>
            <p:nvPr/>
          </p:nvSpPr>
          <p:spPr>
            <a:xfrm rot="639340">
              <a:off x="8041701" y="2101663"/>
              <a:ext cx="53968" cy="60983"/>
            </a:xfrm>
            <a:custGeom>
              <a:avLst/>
              <a:gdLst/>
              <a:ahLst/>
              <a:cxnLst/>
              <a:rect l="l" t="t" r="r" b="b"/>
              <a:pathLst>
                <a:path w="2277" h="2573" extrusionOk="0">
                  <a:moveTo>
                    <a:pt x="1189" y="2573"/>
                  </a:moveTo>
                  <a:cubicBezTo>
                    <a:pt x="1189" y="2573"/>
                    <a:pt x="100" y="2573"/>
                    <a:pt x="50" y="1830"/>
                  </a:cubicBezTo>
                  <a:cubicBezTo>
                    <a:pt x="1" y="1138"/>
                    <a:pt x="1041" y="1"/>
                    <a:pt x="1682" y="346"/>
                  </a:cubicBezTo>
                  <a:cubicBezTo>
                    <a:pt x="2277" y="693"/>
                    <a:pt x="2029" y="2474"/>
                    <a:pt x="1189" y="2573"/>
                  </a:cubicBezTo>
                  <a:close/>
                </a:path>
              </a:pathLst>
            </a:custGeom>
            <a:solidFill>
              <a:srgbClr val="93BA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4"/>
            <p:cNvSpPr/>
            <p:nvPr/>
          </p:nvSpPr>
          <p:spPr>
            <a:xfrm rot="639340">
              <a:off x="8519884" y="1093364"/>
              <a:ext cx="101986" cy="131305"/>
            </a:xfrm>
            <a:custGeom>
              <a:avLst/>
              <a:gdLst/>
              <a:ahLst/>
              <a:cxnLst/>
              <a:rect l="l" t="t" r="r" b="b"/>
              <a:pathLst>
                <a:path w="4303" h="5540" extrusionOk="0">
                  <a:moveTo>
                    <a:pt x="50" y="3165"/>
                  </a:moveTo>
                  <a:cubicBezTo>
                    <a:pt x="50" y="3165"/>
                    <a:pt x="445" y="0"/>
                    <a:pt x="2078" y="445"/>
                  </a:cubicBezTo>
                  <a:cubicBezTo>
                    <a:pt x="3710" y="891"/>
                    <a:pt x="4303" y="3710"/>
                    <a:pt x="3215" y="4600"/>
                  </a:cubicBezTo>
                  <a:cubicBezTo>
                    <a:pt x="2127" y="5441"/>
                    <a:pt x="0" y="5540"/>
                    <a:pt x="50" y="3165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4"/>
            <p:cNvSpPr/>
            <p:nvPr/>
          </p:nvSpPr>
          <p:spPr>
            <a:xfrm rot="639340">
              <a:off x="8400553" y="1109052"/>
              <a:ext cx="67999" cy="84424"/>
            </a:xfrm>
            <a:custGeom>
              <a:avLst/>
              <a:gdLst/>
              <a:ahLst/>
              <a:cxnLst/>
              <a:rect l="l" t="t" r="r" b="b"/>
              <a:pathLst>
                <a:path w="2869" h="3562" extrusionOk="0">
                  <a:moveTo>
                    <a:pt x="50" y="1929"/>
                  </a:moveTo>
                  <a:cubicBezTo>
                    <a:pt x="50" y="1929"/>
                    <a:pt x="347" y="1"/>
                    <a:pt x="1386" y="297"/>
                  </a:cubicBezTo>
                  <a:cubicBezTo>
                    <a:pt x="2474" y="545"/>
                    <a:pt x="2869" y="2423"/>
                    <a:pt x="2127" y="2969"/>
                  </a:cubicBezTo>
                  <a:cubicBezTo>
                    <a:pt x="1435" y="3562"/>
                    <a:pt x="1" y="3413"/>
                    <a:pt x="50" y="1929"/>
                  </a:cubicBezTo>
                  <a:close/>
                </a:path>
              </a:pathLst>
            </a:custGeom>
            <a:solidFill>
              <a:srgbClr val="5D73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4" name="Google Shape;604;p34"/>
          <p:cNvGrpSpPr/>
          <p:nvPr/>
        </p:nvGrpSpPr>
        <p:grpSpPr>
          <a:xfrm rot="10800000">
            <a:off x="-268075" y="-109987"/>
            <a:ext cx="1625650" cy="3177125"/>
            <a:chOff x="9404525" y="1604513"/>
            <a:chExt cx="1625650" cy="3177125"/>
          </a:xfrm>
        </p:grpSpPr>
        <p:sp>
          <p:nvSpPr>
            <p:cNvPr id="605" name="Google Shape;605;p34"/>
            <p:cNvSpPr/>
            <p:nvPr/>
          </p:nvSpPr>
          <p:spPr>
            <a:xfrm>
              <a:off x="10726075" y="2540363"/>
              <a:ext cx="304100" cy="853425"/>
            </a:xfrm>
            <a:custGeom>
              <a:avLst/>
              <a:gdLst/>
              <a:ahLst/>
              <a:cxnLst/>
              <a:rect l="l" t="t" r="r" b="b"/>
              <a:pathLst>
                <a:path w="12164" h="34137" extrusionOk="0">
                  <a:moveTo>
                    <a:pt x="2624" y="0"/>
                  </a:moveTo>
                  <a:lnTo>
                    <a:pt x="1273" y="1882"/>
                  </a:lnTo>
                  <a:lnTo>
                    <a:pt x="1" y="3630"/>
                  </a:lnTo>
                  <a:cubicBezTo>
                    <a:pt x="4" y="3633"/>
                    <a:pt x="7" y="3635"/>
                    <a:pt x="11" y="3638"/>
                  </a:cubicBezTo>
                  <a:lnTo>
                    <a:pt x="11" y="3638"/>
                  </a:lnTo>
                  <a:lnTo>
                    <a:pt x="10" y="3639"/>
                  </a:lnTo>
                  <a:lnTo>
                    <a:pt x="11" y="3638"/>
                  </a:lnTo>
                  <a:lnTo>
                    <a:pt x="11" y="3638"/>
                  </a:lnTo>
                  <a:cubicBezTo>
                    <a:pt x="644" y="4110"/>
                    <a:pt x="12163" y="13076"/>
                    <a:pt x="181" y="31716"/>
                  </a:cubicBezTo>
                  <a:lnTo>
                    <a:pt x="3948" y="34137"/>
                  </a:lnTo>
                  <a:cubicBezTo>
                    <a:pt x="11384" y="22569"/>
                    <a:pt x="10710" y="13960"/>
                    <a:pt x="8835" y="8772"/>
                  </a:cubicBezTo>
                  <a:cubicBezTo>
                    <a:pt x="6758" y="3023"/>
                    <a:pt x="2793" y="122"/>
                    <a:pt x="2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4"/>
            <p:cNvSpPr/>
            <p:nvPr/>
          </p:nvSpPr>
          <p:spPr>
            <a:xfrm>
              <a:off x="10615300" y="3263988"/>
              <a:ext cx="383000" cy="277625"/>
            </a:xfrm>
            <a:custGeom>
              <a:avLst/>
              <a:gdLst/>
              <a:ahLst/>
              <a:cxnLst/>
              <a:rect l="l" t="t" r="r" b="b"/>
              <a:pathLst>
                <a:path w="15320" h="11105" extrusionOk="0">
                  <a:moveTo>
                    <a:pt x="6744" y="0"/>
                  </a:moveTo>
                  <a:cubicBezTo>
                    <a:pt x="4725" y="14"/>
                    <a:pt x="2411" y="29"/>
                    <a:pt x="1215" y="1978"/>
                  </a:cubicBezTo>
                  <a:cubicBezTo>
                    <a:pt x="0" y="3955"/>
                    <a:pt x="996" y="5582"/>
                    <a:pt x="3202" y="5582"/>
                  </a:cubicBezTo>
                  <a:cubicBezTo>
                    <a:pt x="3464" y="5582"/>
                    <a:pt x="3743" y="5559"/>
                    <a:pt x="4037" y="5511"/>
                  </a:cubicBezTo>
                  <a:lnTo>
                    <a:pt x="4037" y="5511"/>
                  </a:lnTo>
                  <a:cubicBezTo>
                    <a:pt x="2707" y="9375"/>
                    <a:pt x="4094" y="11105"/>
                    <a:pt x="5834" y="11105"/>
                  </a:cubicBezTo>
                  <a:cubicBezTo>
                    <a:pt x="7550" y="11105"/>
                    <a:pt x="9609" y="9419"/>
                    <a:pt x="9736" y="6435"/>
                  </a:cubicBezTo>
                  <a:cubicBezTo>
                    <a:pt x="10170" y="7463"/>
                    <a:pt x="11274" y="8119"/>
                    <a:pt x="12319" y="8119"/>
                  </a:cubicBezTo>
                  <a:cubicBezTo>
                    <a:pt x="13080" y="8119"/>
                    <a:pt x="13809" y="7772"/>
                    <a:pt x="14227" y="6967"/>
                  </a:cubicBezTo>
                  <a:cubicBezTo>
                    <a:pt x="15320" y="4861"/>
                    <a:pt x="12419" y="2242"/>
                    <a:pt x="10973" y="1492"/>
                  </a:cubicBezTo>
                  <a:lnTo>
                    <a:pt x="674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4"/>
            <p:cNvSpPr/>
            <p:nvPr/>
          </p:nvSpPr>
          <p:spPr>
            <a:xfrm>
              <a:off x="10888625" y="2840088"/>
              <a:ext cx="130700" cy="136825"/>
            </a:xfrm>
            <a:custGeom>
              <a:avLst/>
              <a:gdLst/>
              <a:ahLst/>
              <a:cxnLst/>
              <a:rect l="l" t="t" r="r" b="b"/>
              <a:pathLst>
                <a:path w="5228" h="5473" extrusionOk="0">
                  <a:moveTo>
                    <a:pt x="2615" y="0"/>
                  </a:moveTo>
                  <a:cubicBezTo>
                    <a:pt x="1171" y="0"/>
                    <a:pt x="1" y="1224"/>
                    <a:pt x="1" y="2736"/>
                  </a:cubicBezTo>
                  <a:cubicBezTo>
                    <a:pt x="1" y="4248"/>
                    <a:pt x="1171" y="5473"/>
                    <a:pt x="2615" y="5473"/>
                  </a:cubicBezTo>
                  <a:cubicBezTo>
                    <a:pt x="4057" y="5473"/>
                    <a:pt x="5228" y="4248"/>
                    <a:pt x="5228" y="2736"/>
                  </a:cubicBezTo>
                  <a:cubicBezTo>
                    <a:pt x="5228" y="1225"/>
                    <a:pt x="4057" y="0"/>
                    <a:pt x="26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4"/>
            <p:cNvSpPr/>
            <p:nvPr/>
          </p:nvSpPr>
          <p:spPr>
            <a:xfrm>
              <a:off x="9404525" y="2540388"/>
              <a:ext cx="303950" cy="853400"/>
            </a:xfrm>
            <a:custGeom>
              <a:avLst/>
              <a:gdLst/>
              <a:ahLst/>
              <a:cxnLst/>
              <a:rect l="l" t="t" r="r" b="b"/>
              <a:pathLst>
                <a:path w="12158" h="34136" extrusionOk="0">
                  <a:moveTo>
                    <a:pt x="10839" y="1820"/>
                  </a:moveTo>
                  <a:lnTo>
                    <a:pt x="12146" y="3638"/>
                  </a:lnTo>
                  <a:lnTo>
                    <a:pt x="12146" y="3638"/>
                  </a:lnTo>
                  <a:cubicBezTo>
                    <a:pt x="12150" y="3634"/>
                    <a:pt x="12154" y="3632"/>
                    <a:pt x="12157" y="3629"/>
                  </a:cubicBezTo>
                  <a:lnTo>
                    <a:pt x="10839" y="1820"/>
                  </a:lnTo>
                  <a:close/>
                  <a:moveTo>
                    <a:pt x="9531" y="1"/>
                  </a:moveTo>
                  <a:cubicBezTo>
                    <a:pt x="9364" y="121"/>
                    <a:pt x="5398" y="3022"/>
                    <a:pt x="3320" y="8771"/>
                  </a:cubicBezTo>
                  <a:cubicBezTo>
                    <a:pt x="1445" y="13959"/>
                    <a:pt x="773" y="22568"/>
                    <a:pt x="8208" y="34136"/>
                  </a:cubicBezTo>
                  <a:lnTo>
                    <a:pt x="11976" y="31715"/>
                  </a:lnTo>
                  <a:cubicBezTo>
                    <a:pt x="0" y="13084"/>
                    <a:pt x="11501" y="4118"/>
                    <a:pt x="12146" y="3638"/>
                  </a:cubicBez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lnTo>
                    <a:pt x="12146" y="3638"/>
                  </a:lnTo>
                  <a:cubicBezTo>
                    <a:pt x="12146" y="3638"/>
                    <a:pt x="12146" y="3638"/>
                    <a:pt x="12146" y="3638"/>
                  </a:cubicBezTo>
                  <a:lnTo>
                    <a:pt x="12146" y="3638"/>
                  </a:lnTo>
                  <a:lnTo>
                    <a:pt x="953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4"/>
            <p:cNvSpPr/>
            <p:nvPr/>
          </p:nvSpPr>
          <p:spPr>
            <a:xfrm>
              <a:off x="9436200" y="3263988"/>
              <a:ext cx="383025" cy="277650"/>
            </a:xfrm>
            <a:custGeom>
              <a:avLst/>
              <a:gdLst/>
              <a:ahLst/>
              <a:cxnLst/>
              <a:rect l="l" t="t" r="r" b="b"/>
              <a:pathLst>
                <a:path w="15321" h="11106" extrusionOk="0">
                  <a:moveTo>
                    <a:pt x="8576" y="0"/>
                  </a:moveTo>
                  <a:lnTo>
                    <a:pt x="4347" y="1492"/>
                  </a:lnTo>
                  <a:cubicBezTo>
                    <a:pt x="2902" y="2242"/>
                    <a:pt x="1" y="4861"/>
                    <a:pt x="1094" y="6967"/>
                  </a:cubicBezTo>
                  <a:cubicBezTo>
                    <a:pt x="1511" y="7772"/>
                    <a:pt x="2240" y="8119"/>
                    <a:pt x="3001" y="8119"/>
                  </a:cubicBezTo>
                  <a:cubicBezTo>
                    <a:pt x="4046" y="8119"/>
                    <a:pt x="5150" y="7463"/>
                    <a:pt x="5584" y="6435"/>
                  </a:cubicBezTo>
                  <a:cubicBezTo>
                    <a:pt x="5711" y="9419"/>
                    <a:pt x="7770" y="11105"/>
                    <a:pt x="9487" y="11105"/>
                  </a:cubicBezTo>
                  <a:cubicBezTo>
                    <a:pt x="11226" y="11105"/>
                    <a:pt x="12613" y="9375"/>
                    <a:pt x="11283" y="5512"/>
                  </a:cubicBezTo>
                  <a:lnTo>
                    <a:pt x="11283" y="5512"/>
                  </a:lnTo>
                  <a:cubicBezTo>
                    <a:pt x="11577" y="5560"/>
                    <a:pt x="11855" y="5583"/>
                    <a:pt x="12117" y="5583"/>
                  </a:cubicBezTo>
                  <a:cubicBezTo>
                    <a:pt x="14324" y="5583"/>
                    <a:pt x="15320" y="3956"/>
                    <a:pt x="14106" y="1978"/>
                  </a:cubicBezTo>
                  <a:cubicBezTo>
                    <a:pt x="12909" y="29"/>
                    <a:pt x="10596" y="14"/>
                    <a:pt x="85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4"/>
            <p:cNvSpPr/>
            <p:nvPr/>
          </p:nvSpPr>
          <p:spPr>
            <a:xfrm>
              <a:off x="9426650" y="2840088"/>
              <a:ext cx="130650" cy="136825"/>
            </a:xfrm>
            <a:custGeom>
              <a:avLst/>
              <a:gdLst/>
              <a:ahLst/>
              <a:cxnLst/>
              <a:rect l="l" t="t" r="r" b="b"/>
              <a:pathLst>
                <a:path w="5226" h="5473" extrusionOk="0">
                  <a:moveTo>
                    <a:pt x="2613" y="0"/>
                  </a:moveTo>
                  <a:cubicBezTo>
                    <a:pt x="1170" y="0"/>
                    <a:pt x="0" y="1224"/>
                    <a:pt x="0" y="2736"/>
                  </a:cubicBezTo>
                  <a:cubicBezTo>
                    <a:pt x="0" y="4248"/>
                    <a:pt x="1170" y="5473"/>
                    <a:pt x="2613" y="5473"/>
                  </a:cubicBezTo>
                  <a:cubicBezTo>
                    <a:pt x="4056" y="5473"/>
                    <a:pt x="5225" y="4248"/>
                    <a:pt x="5225" y="2736"/>
                  </a:cubicBezTo>
                  <a:cubicBezTo>
                    <a:pt x="5225" y="1225"/>
                    <a:pt x="4056" y="0"/>
                    <a:pt x="26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4"/>
            <p:cNvSpPr/>
            <p:nvPr/>
          </p:nvSpPr>
          <p:spPr>
            <a:xfrm>
              <a:off x="9746325" y="3036038"/>
              <a:ext cx="370625" cy="1549150"/>
            </a:xfrm>
            <a:custGeom>
              <a:avLst/>
              <a:gdLst/>
              <a:ahLst/>
              <a:cxnLst/>
              <a:rect l="l" t="t" r="r" b="b"/>
              <a:pathLst>
                <a:path w="14825" h="61966" extrusionOk="0">
                  <a:moveTo>
                    <a:pt x="6746" y="1"/>
                  </a:moveTo>
                  <a:cubicBezTo>
                    <a:pt x="5708" y="1"/>
                    <a:pt x="4777" y="726"/>
                    <a:pt x="4556" y="1781"/>
                  </a:cubicBezTo>
                  <a:cubicBezTo>
                    <a:pt x="4111" y="3902"/>
                    <a:pt x="0" y="31462"/>
                    <a:pt x="10361" y="60478"/>
                  </a:cubicBezTo>
                  <a:cubicBezTo>
                    <a:pt x="10680" y="61369"/>
                    <a:pt x="11524" y="61965"/>
                    <a:pt x="12472" y="61965"/>
                  </a:cubicBezTo>
                  <a:cubicBezTo>
                    <a:pt x="13199" y="61964"/>
                    <a:pt x="13882" y="61610"/>
                    <a:pt x="14301" y="61015"/>
                  </a:cubicBezTo>
                  <a:cubicBezTo>
                    <a:pt x="14720" y="60420"/>
                    <a:pt x="14825" y="59658"/>
                    <a:pt x="14580" y="58972"/>
                  </a:cubicBezTo>
                  <a:cubicBezTo>
                    <a:pt x="3764" y="28687"/>
                    <a:pt x="8868" y="3044"/>
                    <a:pt x="8939" y="2699"/>
                  </a:cubicBezTo>
                  <a:cubicBezTo>
                    <a:pt x="9192" y="1489"/>
                    <a:pt x="8417" y="302"/>
                    <a:pt x="7207" y="49"/>
                  </a:cubicBezTo>
                  <a:cubicBezTo>
                    <a:pt x="7052" y="16"/>
                    <a:pt x="6898" y="1"/>
                    <a:pt x="67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4"/>
            <p:cNvSpPr/>
            <p:nvPr/>
          </p:nvSpPr>
          <p:spPr>
            <a:xfrm>
              <a:off x="9529525" y="4507363"/>
              <a:ext cx="633425" cy="274275"/>
            </a:xfrm>
            <a:custGeom>
              <a:avLst/>
              <a:gdLst/>
              <a:ahLst/>
              <a:cxnLst/>
              <a:rect l="l" t="t" r="r" b="b"/>
              <a:pathLst>
                <a:path w="25337" h="10971" extrusionOk="0">
                  <a:moveTo>
                    <a:pt x="23134" y="0"/>
                  </a:moveTo>
                  <a:lnTo>
                    <a:pt x="18655" y="249"/>
                  </a:lnTo>
                  <a:cubicBezTo>
                    <a:pt x="17710" y="1827"/>
                    <a:pt x="16525" y="2112"/>
                    <a:pt x="14792" y="2482"/>
                  </a:cubicBezTo>
                  <a:cubicBezTo>
                    <a:pt x="11098" y="3272"/>
                    <a:pt x="6560" y="2393"/>
                    <a:pt x="3612" y="5227"/>
                  </a:cubicBezTo>
                  <a:cubicBezTo>
                    <a:pt x="1" y="8702"/>
                    <a:pt x="2465" y="10421"/>
                    <a:pt x="6418" y="10840"/>
                  </a:cubicBezTo>
                  <a:cubicBezTo>
                    <a:pt x="7260" y="10929"/>
                    <a:pt x="8113" y="10971"/>
                    <a:pt x="8972" y="10971"/>
                  </a:cubicBezTo>
                  <a:cubicBezTo>
                    <a:pt x="12988" y="10971"/>
                    <a:pt x="17127" y="10053"/>
                    <a:pt x="20826" y="8764"/>
                  </a:cubicBezTo>
                  <a:cubicBezTo>
                    <a:pt x="24708" y="7412"/>
                    <a:pt x="25337" y="3320"/>
                    <a:pt x="231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10273375" y="3036038"/>
              <a:ext cx="393600" cy="1549150"/>
            </a:xfrm>
            <a:custGeom>
              <a:avLst/>
              <a:gdLst/>
              <a:ahLst/>
              <a:cxnLst/>
              <a:rect l="l" t="t" r="r" b="b"/>
              <a:pathLst>
                <a:path w="15744" h="61966" extrusionOk="0">
                  <a:moveTo>
                    <a:pt x="8079" y="1"/>
                  </a:moveTo>
                  <a:cubicBezTo>
                    <a:pt x="7926" y="1"/>
                    <a:pt x="7772" y="16"/>
                    <a:pt x="7617" y="49"/>
                  </a:cubicBezTo>
                  <a:cubicBezTo>
                    <a:pt x="6407" y="302"/>
                    <a:pt x="5631" y="1489"/>
                    <a:pt x="5885" y="2699"/>
                  </a:cubicBezTo>
                  <a:cubicBezTo>
                    <a:pt x="5956" y="3044"/>
                    <a:pt x="11060" y="28687"/>
                    <a:pt x="245" y="58972"/>
                  </a:cubicBezTo>
                  <a:cubicBezTo>
                    <a:pt x="0" y="59658"/>
                    <a:pt x="104" y="60420"/>
                    <a:pt x="524" y="61015"/>
                  </a:cubicBezTo>
                  <a:cubicBezTo>
                    <a:pt x="943" y="61610"/>
                    <a:pt x="1625" y="61964"/>
                    <a:pt x="2353" y="61965"/>
                  </a:cubicBezTo>
                  <a:lnTo>
                    <a:pt x="2353" y="61965"/>
                  </a:lnTo>
                  <a:cubicBezTo>
                    <a:pt x="3300" y="61965"/>
                    <a:pt x="4144" y="61368"/>
                    <a:pt x="4462" y="60478"/>
                  </a:cubicBezTo>
                  <a:cubicBezTo>
                    <a:pt x="15743" y="28892"/>
                    <a:pt x="10497" y="2872"/>
                    <a:pt x="10269" y="1781"/>
                  </a:cubicBezTo>
                  <a:cubicBezTo>
                    <a:pt x="10048" y="726"/>
                    <a:pt x="9117" y="1"/>
                    <a:pt x="8079" y="1"/>
                  </a:cubicBezTo>
                  <a:close/>
                  <a:moveTo>
                    <a:pt x="2353" y="61965"/>
                  </a:moveTo>
                  <a:lnTo>
                    <a:pt x="2353" y="61965"/>
                  </a:lnTo>
                  <a:cubicBezTo>
                    <a:pt x="2353" y="61965"/>
                    <a:pt x="2353" y="61965"/>
                    <a:pt x="2352" y="61965"/>
                  </a:cubicBezTo>
                  <a:lnTo>
                    <a:pt x="2354" y="61965"/>
                  </a:lnTo>
                  <a:cubicBezTo>
                    <a:pt x="2354" y="61965"/>
                    <a:pt x="2353" y="61965"/>
                    <a:pt x="2353" y="6196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10227375" y="4507363"/>
              <a:ext cx="633400" cy="274275"/>
            </a:xfrm>
            <a:custGeom>
              <a:avLst/>
              <a:gdLst/>
              <a:ahLst/>
              <a:cxnLst/>
              <a:rect l="l" t="t" r="r" b="b"/>
              <a:pathLst>
                <a:path w="25336" h="10971" extrusionOk="0">
                  <a:moveTo>
                    <a:pt x="2202" y="0"/>
                  </a:moveTo>
                  <a:cubicBezTo>
                    <a:pt x="1" y="3320"/>
                    <a:pt x="627" y="7412"/>
                    <a:pt x="4511" y="8764"/>
                  </a:cubicBezTo>
                  <a:cubicBezTo>
                    <a:pt x="8211" y="10053"/>
                    <a:pt x="12349" y="10971"/>
                    <a:pt x="16366" y="10971"/>
                  </a:cubicBezTo>
                  <a:cubicBezTo>
                    <a:pt x="17224" y="10971"/>
                    <a:pt x="18077" y="10929"/>
                    <a:pt x="18919" y="10840"/>
                  </a:cubicBezTo>
                  <a:cubicBezTo>
                    <a:pt x="22871" y="10421"/>
                    <a:pt x="25335" y="8702"/>
                    <a:pt x="21723" y="5227"/>
                  </a:cubicBezTo>
                  <a:cubicBezTo>
                    <a:pt x="18775" y="2393"/>
                    <a:pt x="14238" y="3272"/>
                    <a:pt x="10544" y="2482"/>
                  </a:cubicBezTo>
                  <a:cubicBezTo>
                    <a:pt x="8810" y="2112"/>
                    <a:pt x="7628" y="1827"/>
                    <a:pt x="6680" y="249"/>
                  </a:cubicBezTo>
                  <a:lnTo>
                    <a:pt x="22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965370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6096" y="0"/>
                  </a:moveTo>
                  <a:cubicBezTo>
                    <a:pt x="5939" y="0"/>
                    <a:pt x="5776" y="21"/>
                    <a:pt x="5606" y="64"/>
                  </a:cubicBezTo>
                  <a:cubicBezTo>
                    <a:pt x="1" y="1501"/>
                    <a:pt x="3312" y="14971"/>
                    <a:pt x="8013" y="14971"/>
                  </a:cubicBezTo>
                  <a:cubicBezTo>
                    <a:pt x="8283" y="14971"/>
                    <a:pt x="8557" y="14926"/>
                    <a:pt x="8835" y="14833"/>
                  </a:cubicBezTo>
                  <a:lnTo>
                    <a:pt x="16550" y="9358"/>
                  </a:lnTo>
                  <a:cubicBezTo>
                    <a:pt x="12916" y="9326"/>
                    <a:pt x="11554" y="8416"/>
                    <a:pt x="9825" y="5133"/>
                  </a:cubicBezTo>
                  <a:cubicBezTo>
                    <a:pt x="9027" y="3619"/>
                    <a:pt x="8165" y="0"/>
                    <a:pt x="60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10354850" y="1604513"/>
              <a:ext cx="413775" cy="374275"/>
            </a:xfrm>
            <a:custGeom>
              <a:avLst/>
              <a:gdLst/>
              <a:ahLst/>
              <a:cxnLst/>
              <a:rect l="l" t="t" r="r" b="b"/>
              <a:pathLst>
                <a:path w="16551" h="14971" extrusionOk="0">
                  <a:moveTo>
                    <a:pt x="10455" y="0"/>
                  </a:moveTo>
                  <a:cubicBezTo>
                    <a:pt x="8386" y="0"/>
                    <a:pt x="7524" y="3619"/>
                    <a:pt x="6726" y="5133"/>
                  </a:cubicBezTo>
                  <a:cubicBezTo>
                    <a:pt x="4997" y="8416"/>
                    <a:pt x="3634" y="9326"/>
                    <a:pt x="1" y="9358"/>
                  </a:cubicBezTo>
                  <a:lnTo>
                    <a:pt x="7716" y="14833"/>
                  </a:lnTo>
                  <a:cubicBezTo>
                    <a:pt x="7994" y="14926"/>
                    <a:pt x="8268" y="14971"/>
                    <a:pt x="8538" y="14971"/>
                  </a:cubicBezTo>
                  <a:cubicBezTo>
                    <a:pt x="13239" y="14971"/>
                    <a:pt x="16550" y="1501"/>
                    <a:pt x="10945" y="64"/>
                  </a:cubicBezTo>
                  <a:cubicBezTo>
                    <a:pt x="10775" y="21"/>
                    <a:pt x="10612" y="0"/>
                    <a:pt x="104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4"/>
            <p:cNvSpPr/>
            <p:nvPr/>
          </p:nvSpPr>
          <p:spPr>
            <a:xfrm>
              <a:off x="9583075" y="1722313"/>
              <a:ext cx="1258750" cy="1613550"/>
            </a:xfrm>
            <a:custGeom>
              <a:avLst/>
              <a:gdLst/>
              <a:ahLst/>
              <a:cxnLst/>
              <a:rect l="l" t="t" r="r" b="b"/>
              <a:pathLst>
                <a:path w="50350" h="64542" extrusionOk="0">
                  <a:moveTo>
                    <a:pt x="25171" y="0"/>
                  </a:moveTo>
                  <a:cubicBezTo>
                    <a:pt x="20506" y="0"/>
                    <a:pt x="15841" y="1850"/>
                    <a:pt x="12855" y="5557"/>
                  </a:cubicBezTo>
                  <a:cubicBezTo>
                    <a:pt x="7620" y="12053"/>
                    <a:pt x="4384" y="19837"/>
                    <a:pt x="2559" y="27930"/>
                  </a:cubicBezTo>
                  <a:cubicBezTo>
                    <a:pt x="1" y="39287"/>
                    <a:pt x="2641" y="50685"/>
                    <a:pt x="10222" y="58066"/>
                  </a:cubicBezTo>
                  <a:cubicBezTo>
                    <a:pt x="14653" y="62380"/>
                    <a:pt x="19913" y="64541"/>
                    <a:pt x="25176" y="64541"/>
                  </a:cubicBezTo>
                  <a:cubicBezTo>
                    <a:pt x="30433" y="64541"/>
                    <a:pt x="35692" y="62385"/>
                    <a:pt x="40128" y="58066"/>
                  </a:cubicBezTo>
                  <a:cubicBezTo>
                    <a:pt x="47709" y="50685"/>
                    <a:pt x="50350" y="39287"/>
                    <a:pt x="47790" y="27930"/>
                  </a:cubicBezTo>
                  <a:cubicBezTo>
                    <a:pt x="45967" y="19835"/>
                    <a:pt x="42730" y="12053"/>
                    <a:pt x="37496" y="5557"/>
                  </a:cubicBezTo>
                  <a:cubicBezTo>
                    <a:pt x="34513" y="1855"/>
                    <a:pt x="29842" y="0"/>
                    <a:pt x="251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4"/>
            <p:cNvSpPr/>
            <p:nvPr/>
          </p:nvSpPr>
          <p:spPr>
            <a:xfrm>
              <a:off x="10008575" y="2130163"/>
              <a:ext cx="385750" cy="385750"/>
            </a:xfrm>
            <a:custGeom>
              <a:avLst/>
              <a:gdLst/>
              <a:ahLst/>
              <a:cxnLst/>
              <a:rect l="l" t="t" r="r" b="b"/>
              <a:pathLst>
                <a:path w="15430" h="15430" extrusionOk="0">
                  <a:moveTo>
                    <a:pt x="7714" y="1"/>
                  </a:moveTo>
                  <a:cubicBezTo>
                    <a:pt x="3454" y="1"/>
                    <a:pt x="0" y="3454"/>
                    <a:pt x="0" y="7716"/>
                  </a:cubicBezTo>
                  <a:cubicBezTo>
                    <a:pt x="0" y="11976"/>
                    <a:pt x="3454" y="15429"/>
                    <a:pt x="7714" y="15429"/>
                  </a:cubicBezTo>
                  <a:cubicBezTo>
                    <a:pt x="11975" y="15429"/>
                    <a:pt x="15429" y="11976"/>
                    <a:pt x="15429" y="7716"/>
                  </a:cubicBezTo>
                  <a:cubicBezTo>
                    <a:pt x="15429" y="3454"/>
                    <a:pt x="11975" y="1"/>
                    <a:pt x="7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4"/>
            <p:cNvSpPr/>
            <p:nvPr/>
          </p:nvSpPr>
          <p:spPr>
            <a:xfrm>
              <a:off x="10052100" y="2173738"/>
              <a:ext cx="298675" cy="298625"/>
            </a:xfrm>
            <a:custGeom>
              <a:avLst/>
              <a:gdLst/>
              <a:ahLst/>
              <a:cxnLst/>
              <a:rect l="l" t="t" r="r" b="b"/>
              <a:pathLst>
                <a:path w="11947" h="11945" extrusionOk="0">
                  <a:moveTo>
                    <a:pt x="5973" y="0"/>
                  </a:moveTo>
                  <a:cubicBezTo>
                    <a:pt x="2676" y="0"/>
                    <a:pt x="1" y="2674"/>
                    <a:pt x="1" y="5973"/>
                  </a:cubicBezTo>
                  <a:cubicBezTo>
                    <a:pt x="1" y="9270"/>
                    <a:pt x="2676" y="11945"/>
                    <a:pt x="5973" y="11945"/>
                  </a:cubicBezTo>
                  <a:cubicBezTo>
                    <a:pt x="9272" y="11945"/>
                    <a:pt x="11947" y="9270"/>
                    <a:pt x="11947" y="5973"/>
                  </a:cubicBezTo>
                  <a:cubicBezTo>
                    <a:pt x="11947" y="2674"/>
                    <a:pt x="9272" y="0"/>
                    <a:pt x="59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4"/>
            <p:cNvSpPr/>
            <p:nvPr/>
          </p:nvSpPr>
          <p:spPr>
            <a:xfrm>
              <a:off x="10098800" y="2220388"/>
              <a:ext cx="205300" cy="205300"/>
            </a:xfrm>
            <a:custGeom>
              <a:avLst/>
              <a:gdLst/>
              <a:ahLst/>
              <a:cxnLst/>
              <a:rect l="l" t="t" r="r" b="b"/>
              <a:pathLst>
                <a:path w="8212" h="8212" extrusionOk="0">
                  <a:moveTo>
                    <a:pt x="4105" y="0"/>
                  </a:moveTo>
                  <a:cubicBezTo>
                    <a:pt x="1839" y="0"/>
                    <a:pt x="0" y="1839"/>
                    <a:pt x="0" y="4107"/>
                  </a:cubicBezTo>
                  <a:cubicBezTo>
                    <a:pt x="0" y="6373"/>
                    <a:pt x="1839" y="8212"/>
                    <a:pt x="4105" y="8212"/>
                  </a:cubicBezTo>
                  <a:cubicBezTo>
                    <a:pt x="6373" y="8212"/>
                    <a:pt x="8212" y="6373"/>
                    <a:pt x="8212" y="4107"/>
                  </a:cubicBezTo>
                  <a:cubicBezTo>
                    <a:pt x="8212" y="1839"/>
                    <a:pt x="6373" y="0"/>
                    <a:pt x="41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10127600" y="2254613"/>
              <a:ext cx="142300" cy="136900"/>
            </a:xfrm>
            <a:custGeom>
              <a:avLst/>
              <a:gdLst/>
              <a:ahLst/>
              <a:cxnLst/>
              <a:rect l="l" t="t" r="r" b="b"/>
              <a:pathLst>
                <a:path w="5692" h="5476" extrusionOk="0">
                  <a:moveTo>
                    <a:pt x="2956" y="0"/>
                  </a:moveTo>
                  <a:cubicBezTo>
                    <a:pt x="2955" y="0"/>
                    <a:pt x="2954" y="0"/>
                    <a:pt x="2953" y="0"/>
                  </a:cubicBezTo>
                  <a:cubicBezTo>
                    <a:pt x="1846" y="0"/>
                    <a:pt x="849" y="667"/>
                    <a:pt x="424" y="1690"/>
                  </a:cubicBezTo>
                  <a:cubicBezTo>
                    <a:pt x="0" y="2713"/>
                    <a:pt x="236" y="3890"/>
                    <a:pt x="1019" y="4673"/>
                  </a:cubicBezTo>
                  <a:cubicBezTo>
                    <a:pt x="1542" y="5197"/>
                    <a:pt x="2242" y="5475"/>
                    <a:pt x="2955" y="5475"/>
                  </a:cubicBezTo>
                  <a:cubicBezTo>
                    <a:pt x="3307" y="5475"/>
                    <a:pt x="3663" y="5407"/>
                    <a:pt x="4002" y="5267"/>
                  </a:cubicBezTo>
                  <a:cubicBezTo>
                    <a:pt x="5024" y="4843"/>
                    <a:pt x="5692" y="3844"/>
                    <a:pt x="5692" y="2738"/>
                  </a:cubicBezTo>
                  <a:cubicBezTo>
                    <a:pt x="5692" y="1227"/>
                    <a:pt x="4467" y="0"/>
                    <a:pt x="2956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10211825" y="2229713"/>
              <a:ext cx="93300" cy="93350"/>
            </a:xfrm>
            <a:custGeom>
              <a:avLst/>
              <a:gdLst/>
              <a:ahLst/>
              <a:cxnLst/>
              <a:rect l="l" t="t" r="r" b="b"/>
              <a:pathLst>
                <a:path w="3732" h="3734" extrusionOk="0">
                  <a:moveTo>
                    <a:pt x="1866" y="1"/>
                  </a:moveTo>
                  <a:cubicBezTo>
                    <a:pt x="835" y="1"/>
                    <a:pt x="0" y="836"/>
                    <a:pt x="0" y="1866"/>
                  </a:cubicBezTo>
                  <a:cubicBezTo>
                    <a:pt x="0" y="2897"/>
                    <a:pt x="835" y="3734"/>
                    <a:pt x="1866" y="3734"/>
                  </a:cubicBezTo>
                  <a:cubicBezTo>
                    <a:pt x="2897" y="3734"/>
                    <a:pt x="3732" y="2897"/>
                    <a:pt x="3732" y="1866"/>
                  </a:cubicBezTo>
                  <a:cubicBezTo>
                    <a:pt x="3732" y="836"/>
                    <a:pt x="2897" y="1"/>
                    <a:pt x="18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9729500" y="2141088"/>
              <a:ext cx="284450" cy="363900"/>
            </a:xfrm>
            <a:custGeom>
              <a:avLst/>
              <a:gdLst/>
              <a:ahLst/>
              <a:cxnLst/>
              <a:rect l="l" t="t" r="r" b="b"/>
              <a:pathLst>
                <a:path w="11378" h="14556" extrusionOk="0">
                  <a:moveTo>
                    <a:pt x="5689" y="1"/>
                  </a:moveTo>
                  <a:cubicBezTo>
                    <a:pt x="2547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7" y="14555"/>
                    <a:pt x="8643" y="13788"/>
                    <a:pt x="9711" y="12424"/>
                  </a:cubicBezTo>
                  <a:cubicBezTo>
                    <a:pt x="10778" y="11059"/>
                    <a:pt x="11378" y="9208"/>
                    <a:pt x="11378" y="7279"/>
                  </a:cubicBezTo>
                  <a:cubicBezTo>
                    <a:pt x="11378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9770350" y="21933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9" y="8051"/>
                    <a:pt x="8109" y="5187"/>
                  </a:cubicBezTo>
                  <a:cubicBezTo>
                    <a:pt x="8109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9802025" y="22492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9821625" y="22636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60" y="2642"/>
                    <a:pt x="691" y="3173"/>
                  </a:cubicBezTo>
                  <a:cubicBezTo>
                    <a:pt x="1046" y="3528"/>
                    <a:pt x="1521" y="3716"/>
                    <a:pt x="2003" y="3716"/>
                  </a:cubicBezTo>
                  <a:cubicBezTo>
                    <a:pt x="2244" y="3716"/>
                    <a:pt x="2486" y="3670"/>
                    <a:pt x="2716" y="3574"/>
                  </a:cubicBezTo>
                  <a:cubicBezTo>
                    <a:pt x="3411" y="3286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9878775" y="2242013"/>
              <a:ext cx="63325" cy="81050"/>
            </a:xfrm>
            <a:custGeom>
              <a:avLst/>
              <a:gdLst/>
              <a:ahLst/>
              <a:cxnLst/>
              <a:rect l="l" t="t" r="r" b="b"/>
              <a:pathLst>
                <a:path w="2533" h="3242" extrusionOk="0">
                  <a:moveTo>
                    <a:pt x="1267" y="0"/>
                  </a:moveTo>
                  <a:cubicBezTo>
                    <a:pt x="567" y="0"/>
                    <a:pt x="0" y="725"/>
                    <a:pt x="0" y="1620"/>
                  </a:cubicBezTo>
                  <a:cubicBezTo>
                    <a:pt x="0" y="2518"/>
                    <a:pt x="567" y="3242"/>
                    <a:pt x="1267" y="3242"/>
                  </a:cubicBezTo>
                  <a:cubicBezTo>
                    <a:pt x="1965" y="3242"/>
                    <a:pt x="2533" y="2516"/>
                    <a:pt x="2533" y="1620"/>
                  </a:cubicBezTo>
                  <a:cubicBezTo>
                    <a:pt x="2533" y="726"/>
                    <a:pt x="1965" y="0"/>
                    <a:pt x="12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10391825" y="2133688"/>
              <a:ext cx="284400" cy="363900"/>
            </a:xfrm>
            <a:custGeom>
              <a:avLst/>
              <a:gdLst/>
              <a:ahLst/>
              <a:cxnLst/>
              <a:rect l="l" t="t" r="r" b="b"/>
              <a:pathLst>
                <a:path w="11376" h="14556" extrusionOk="0">
                  <a:moveTo>
                    <a:pt x="5689" y="1"/>
                  </a:moveTo>
                  <a:cubicBezTo>
                    <a:pt x="2546" y="1"/>
                    <a:pt x="1" y="3259"/>
                    <a:pt x="1" y="7279"/>
                  </a:cubicBezTo>
                  <a:cubicBezTo>
                    <a:pt x="1" y="9208"/>
                    <a:pt x="600" y="11059"/>
                    <a:pt x="1666" y="12424"/>
                  </a:cubicBezTo>
                  <a:cubicBezTo>
                    <a:pt x="2733" y="13788"/>
                    <a:pt x="4180" y="14555"/>
                    <a:pt x="5689" y="14555"/>
                  </a:cubicBezTo>
                  <a:cubicBezTo>
                    <a:pt x="7196" y="14555"/>
                    <a:pt x="8643" y="13788"/>
                    <a:pt x="9711" y="12424"/>
                  </a:cubicBezTo>
                  <a:cubicBezTo>
                    <a:pt x="10778" y="11059"/>
                    <a:pt x="11376" y="9208"/>
                    <a:pt x="11376" y="7279"/>
                  </a:cubicBezTo>
                  <a:cubicBezTo>
                    <a:pt x="11376" y="3259"/>
                    <a:pt x="8830" y="1"/>
                    <a:pt x="56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10432675" y="2185988"/>
              <a:ext cx="202725" cy="259325"/>
            </a:xfrm>
            <a:custGeom>
              <a:avLst/>
              <a:gdLst/>
              <a:ahLst/>
              <a:cxnLst/>
              <a:rect l="l" t="t" r="r" b="b"/>
              <a:pathLst>
                <a:path w="8109" h="10373" extrusionOk="0">
                  <a:moveTo>
                    <a:pt x="4055" y="1"/>
                  </a:moveTo>
                  <a:cubicBezTo>
                    <a:pt x="1816" y="1"/>
                    <a:pt x="0" y="2322"/>
                    <a:pt x="0" y="5187"/>
                  </a:cubicBezTo>
                  <a:cubicBezTo>
                    <a:pt x="0" y="8051"/>
                    <a:pt x="1816" y="10373"/>
                    <a:pt x="4055" y="10373"/>
                  </a:cubicBezTo>
                  <a:cubicBezTo>
                    <a:pt x="6293" y="10373"/>
                    <a:pt x="8108" y="8051"/>
                    <a:pt x="8108" y="5187"/>
                  </a:cubicBezTo>
                  <a:cubicBezTo>
                    <a:pt x="8108" y="2322"/>
                    <a:pt x="6294" y="1"/>
                    <a:pt x="40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4"/>
            <p:cNvSpPr/>
            <p:nvPr/>
          </p:nvSpPr>
          <p:spPr>
            <a:xfrm>
              <a:off x="10464350" y="2241813"/>
              <a:ext cx="139400" cy="135000"/>
            </a:xfrm>
            <a:custGeom>
              <a:avLst/>
              <a:gdLst/>
              <a:ahLst/>
              <a:cxnLst/>
              <a:rect l="l" t="t" r="r" b="b"/>
              <a:pathLst>
                <a:path w="5576" h="5400" extrusionOk="0">
                  <a:moveTo>
                    <a:pt x="2788" y="1"/>
                  </a:moveTo>
                  <a:cubicBezTo>
                    <a:pt x="1249" y="1"/>
                    <a:pt x="1" y="1209"/>
                    <a:pt x="1" y="2700"/>
                  </a:cubicBezTo>
                  <a:cubicBezTo>
                    <a:pt x="1" y="4191"/>
                    <a:pt x="1249" y="5399"/>
                    <a:pt x="2788" y="5399"/>
                  </a:cubicBezTo>
                  <a:cubicBezTo>
                    <a:pt x="4327" y="5399"/>
                    <a:pt x="5575" y="4191"/>
                    <a:pt x="5575" y="2700"/>
                  </a:cubicBezTo>
                  <a:cubicBezTo>
                    <a:pt x="5575" y="1209"/>
                    <a:pt x="4327" y="1"/>
                    <a:pt x="2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4"/>
            <p:cNvSpPr/>
            <p:nvPr/>
          </p:nvSpPr>
          <p:spPr>
            <a:xfrm>
              <a:off x="10483950" y="2256213"/>
              <a:ext cx="96575" cy="92925"/>
            </a:xfrm>
            <a:custGeom>
              <a:avLst/>
              <a:gdLst/>
              <a:ahLst/>
              <a:cxnLst/>
              <a:rect l="l" t="t" r="r" b="b"/>
              <a:pathLst>
                <a:path w="3863" h="3717" extrusionOk="0">
                  <a:moveTo>
                    <a:pt x="2004" y="0"/>
                  </a:moveTo>
                  <a:cubicBezTo>
                    <a:pt x="1253" y="0"/>
                    <a:pt x="574" y="453"/>
                    <a:pt x="287" y="1148"/>
                  </a:cubicBezTo>
                  <a:cubicBezTo>
                    <a:pt x="0" y="1842"/>
                    <a:pt x="159" y="2642"/>
                    <a:pt x="691" y="3173"/>
                  </a:cubicBezTo>
                  <a:cubicBezTo>
                    <a:pt x="1046" y="3528"/>
                    <a:pt x="1520" y="3716"/>
                    <a:pt x="2003" y="3716"/>
                  </a:cubicBezTo>
                  <a:cubicBezTo>
                    <a:pt x="2243" y="3716"/>
                    <a:pt x="2486" y="3670"/>
                    <a:pt x="2716" y="3574"/>
                  </a:cubicBezTo>
                  <a:cubicBezTo>
                    <a:pt x="3411" y="3285"/>
                    <a:pt x="3862" y="2607"/>
                    <a:pt x="3862" y="1855"/>
                  </a:cubicBezTo>
                  <a:cubicBezTo>
                    <a:pt x="3861" y="831"/>
                    <a:pt x="3029" y="0"/>
                    <a:pt x="2004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10541050" y="2234613"/>
              <a:ext cx="63375" cy="81050"/>
            </a:xfrm>
            <a:custGeom>
              <a:avLst/>
              <a:gdLst/>
              <a:ahLst/>
              <a:cxnLst/>
              <a:rect l="l" t="t" r="r" b="b"/>
              <a:pathLst>
                <a:path w="2535" h="3242" extrusionOk="0">
                  <a:moveTo>
                    <a:pt x="1268" y="0"/>
                  </a:moveTo>
                  <a:cubicBezTo>
                    <a:pt x="569" y="0"/>
                    <a:pt x="1" y="726"/>
                    <a:pt x="1" y="1620"/>
                  </a:cubicBezTo>
                  <a:cubicBezTo>
                    <a:pt x="1" y="2516"/>
                    <a:pt x="569" y="3242"/>
                    <a:pt x="1268" y="3242"/>
                  </a:cubicBezTo>
                  <a:cubicBezTo>
                    <a:pt x="1968" y="3242"/>
                    <a:pt x="2535" y="2516"/>
                    <a:pt x="2535" y="1620"/>
                  </a:cubicBezTo>
                  <a:cubicBezTo>
                    <a:pt x="2535" y="726"/>
                    <a:pt x="1967" y="0"/>
                    <a:pt x="12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9812350" y="2594338"/>
              <a:ext cx="765250" cy="497500"/>
            </a:xfrm>
            <a:custGeom>
              <a:avLst/>
              <a:gdLst/>
              <a:ahLst/>
              <a:cxnLst/>
              <a:rect l="l" t="t" r="r" b="b"/>
              <a:pathLst>
                <a:path w="30610" h="19900" extrusionOk="0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lnTo>
                    <a:pt x="1" y="0"/>
                  </a:lnTo>
                  <a:cubicBezTo>
                    <a:pt x="1" y="0"/>
                    <a:pt x="1" y="0"/>
                    <a:pt x="1" y="0"/>
                  </a:cubicBezTo>
                  <a:close/>
                  <a:moveTo>
                    <a:pt x="30609" y="0"/>
                  </a:moveTo>
                  <a:lnTo>
                    <a:pt x="30609" y="0"/>
                  </a:lnTo>
                  <a:cubicBezTo>
                    <a:pt x="30609" y="624"/>
                    <a:pt x="23873" y="1641"/>
                    <a:pt x="23347" y="1722"/>
                  </a:cubicBezTo>
                  <a:cubicBezTo>
                    <a:pt x="20692" y="2128"/>
                    <a:pt x="18000" y="2330"/>
                    <a:pt x="15309" y="2330"/>
                  </a:cubicBezTo>
                  <a:cubicBezTo>
                    <a:pt x="12953" y="2330"/>
                    <a:pt x="10597" y="2175"/>
                    <a:pt x="8265" y="1868"/>
                  </a:cubicBezTo>
                  <a:cubicBezTo>
                    <a:pt x="7705" y="1795"/>
                    <a:pt x="8" y="737"/>
                    <a:pt x="1" y="0"/>
                  </a:cubicBezTo>
                  <a:lnTo>
                    <a:pt x="1" y="0"/>
                  </a:lnTo>
                  <a:cubicBezTo>
                    <a:pt x="72" y="7834"/>
                    <a:pt x="4157" y="17343"/>
                    <a:pt x="12348" y="19504"/>
                  </a:cubicBezTo>
                  <a:cubicBezTo>
                    <a:pt x="13371" y="19774"/>
                    <a:pt x="14364" y="19899"/>
                    <a:pt x="15324" y="19899"/>
                  </a:cubicBezTo>
                  <a:cubicBezTo>
                    <a:pt x="22375" y="19899"/>
                    <a:pt x="27629" y="13102"/>
                    <a:pt x="29692" y="6662"/>
                  </a:cubicBezTo>
                  <a:cubicBezTo>
                    <a:pt x="30412" y="4412"/>
                    <a:pt x="30609" y="2328"/>
                    <a:pt x="306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9963175" y="2803888"/>
              <a:ext cx="508075" cy="325300"/>
            </a:xfrm>
            <a:custGeom>
              <a:avLst/>
              <a:gdLst/>
              <a:ahLst/>
              <a:cxnLst/>
              <a:rect l="l" t="t" r="r" b="b"/>
              <a:pathLst>
                <a:path w="20323" h="13012" extrusionOk="0">
                  <a:moveTo>
                    <a:pt x="14806" y="0"/>
                  </a:moveTo>
                  <a:cubicBezTo>
                    <a:pt x="12879" y="0"/>
                    <a:pt x="10903" y="943"/>
                    <a:pt x="9743" y="2786"/>
                  </a:cubicBezTo>
                  <a:cubicBezTo>
                    <a:pt x="8614" y="1216"/>
                    <a:pt x="6476" y="19"/>
                    <a:pt x="4471" y="19"/>
                  </a:cubicBezTo>
                  <a:cubicBezTo>
                    <a:pt x="3446" y="19"/>
                    <a:pt x="2456" y="332"/>
                    <a:pt x="1653" y="1069"/>
                  </a:cubicBezTo>
                  <a:cubicBezTo>
                    <a:pt x="534" y="2096"/>
                    <a:pt x="1" y="4779"/>
                    <a:pt x="14" y="7641"/>
                  </a:cubicBezTo>
                  <a:cubicBezTo>
                    <a:pt x="1757" y="10001"/>
                    <a:pt x="4007" y="11814"/>
                    <a:pt x="6773" y="12615"/>
                  </a:cubicBezTo>
                  <a:cubicBezTo>
                    <a:pt x="7705" y="12885"/>
                    <a:pt x="8609" y="13011"/>
                    <a:pt x="9483" y="13011"/>
                  </a:cubicBezTo>
                  <a:cubicBezTo>
                    <a:pt x="14099" y="13011"/>
                    <a:pt x="17869" y="9498"/>
                    <a:pt x="20322" y="5130"/>
                  </a:cubicBezTo>
                  <a:cubicBezTo>
                    <a:pt x="20181" y="4343"/>
                    <a:pt x="19938" y="3569"/>
                    <a:pt x="19550" y="2817"/>
                  </a:cubicBezTo>
                  <a:cubicBezTo>
                    <a:pt x="18575" y="925"/>
                    <a:pt x="16714" y="0"/>
                    <a:pt x="148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9803025" y="3844763"/>
              <a:ext cx="130700" cy="136925"/>
            </a:xfrm>
            <a:custGeom>
              <a:avLst/>
              <a:gdLst/>
              <a:ahLst/>
              <a:cxnLst/>
              <a:rect l="l" t="t" r="r" b="b"/>
              <a:pathLst>
                <a:path w="5228" h="5477" extrusionOk="0">
                  <a:moveTo>
                    <a:pt x="2613" y="1"/>
                  </a:moveTo>
                  <a:cubicBezTo>
                    <a:pt x="1171" y="1"/>
                    <a:pt x="0" y="1228"/>
                    <a:pt x="0" y="2740"/>
                  </a:cubicBezTo>
                  <a:cubicBezTo>
                    <a:pt x="0" y="4252"/>
                    <a:pt x="1171" y="5477"/>
                    <a:pt x="2613" y="5477"/>
                  </a:cubicBezTo>
                  <a:cubicBezTo>
                    <a:pt x="4057" y="5477"/>
                    <a:pt x="5227" y="4252"/>
                    <a:pt x="5227" y="2740"/>
                  </a:cubicBezTo>
                  <a:cubicBezTo>
                    <a:pt x="5227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10462500" y="3844763"/>
              <a:ext cx="130650" cy="136925"/>
            </a:xfrm>
            <a:custGeom>
              <a:avLst/>
              <a:gdLst/>
              <a:ahLst/>
              <a:cxnLst/>
              <a:rect l="l" t="t" r="r" b="b"/>
              <a:pathLst>
                <a:path w="5226" h="5477" extrusionOk="0">
                  <a:moveTo>
                    <a:pt x="2613" y="1"/>
                  </a:moveTo>
                  <a:cubicBezTo>
                    <a:pt x="1169" y="1"/>
                    <a:pt x="0" y="1228"/>
                    <a:pt x="0" y="2740"/>
                  </a:cubicBezTo>
                  <a:cubicBezTo>
                    <a:pt x="0" y="4252"/>
                    <a:pt x="1169" y="5477"/>
                    <a:pt x="2613" y="5477"/>
                  </a:cubicBezTo>
                  <a:cubicBezTo>
                    <a:pt x="4057" y="5477"/>
                    <a:pt x="5226" y="4252"/>
                    <a:pt x="5226" y="2740"/>
                  </a:cubicBezTo>
                  <a:cubicBezTo>
                    <a:pt x="5226" y="1228"/>
                    <a:pt x="4057" y="1"/>
                    <a:pt x="26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9594625" y="4620788"/>
              <a:ext cx="286175" cy="144800"/>
            </a:xfrm>
            <a:custGeom>
              <a:avLst/>
              <a:gdLst/>
              <a:ahLst/>
              <a:cxnLst/>
              <a:rect l="l" t="t" r="r" b="b"/>
              <a:pathLst>
                <a:path w="11447" h="5792" extrusionOk="0">
                  <a:moveTo>
                    <a:pt x="9814" y="0"/>
                  </a:moveTo>
                  <a:cubicBezTo>
                    <a:pt x="6971" y="0"/>
                    <a:pt x="1293" y="548"/>
                    <a:pt x="0" y="4795"/>
                  </a:cubicBezTo>
                  <a:lnTo>
                    <a:pt x="1493" y="5791"/>
                  </a:lnTo>
                  <a:cubicBezTo>
                    <a:pt x="1493" y="5791"/>
                    <a:pt x="4231" y="1560"/>
                    <a:pt x="11447" y="66"/>
                  </a:cubicBezTo>
                  <a:cubicBezTo>
                    <a:pt x="11447" y="66"/>
                    <a:pt x="10802" y="0"/>
                    <a:pt x="9814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10496700" y="4627038"/>
              <a:ext cx="286225" cy="144775"/>
            </a:xfrm>
            <a:custGeom>
              <a:avLst/>
              <a:gdLst/>
              <a:ahLst/>
              <a:cxnLst/>
              <a:rect l="l" t="t" r="r" b="b"/>
              <a:pathLst>
                <a:path w="11449" h="5791" extrusionOk="0">
                  <a:moveTo>
                    <a:pt x="1637" y="0"/>
                  </a:moveTo>
                  <a:cubicBezTo>
                    <a:pt x="647" y="0"/>
                    <a:pt x="0" y="67"/>
                    <a:pt x="0" y="67"/>
                  </a:cubicBezTo>
                  <a:cubicBezTo>
                    <a:pt x="7217" y="1559"/>
                    <a:pt x="9955" y="5790"/>
                    <a:pt x="9955" y="5790"/>
                  </a:cubicBezTo>
                  <a:lnTo>
                    <a:pt x="11448" y="4794"/>
                  </a:lnTo>
                  <a:cubicBezTo>
                    <a:pt x="10155" y="548"/>
                    <a:pt x="4481" y="0"/>
                    <a:pt x="1637" y="0"/>
                  </a:cubicBezTo>
                  <a:close/>
                </a:path>
              </a:pathLst>
            </a:custGeom>
            <a:solidFill>
              <a:srgbClr val="DD31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0" name="Google Shape;640;p34"/>
          <p:cNvSpPr txBox="1">
            <a:spLocks noGrp="1"/>
          </p:cNvSpPr>
          <p:nvPr>
            <p:ph type="subTitle" idx="1"/>
          </p:nvPr>
        </p:nvSpPr>
        <p:spPr>
          <a:xfrm>
            <a:off x="3960172" y="3209784"/>
            <a:ext cx="1336093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Identificar figuras geométricas </a:t>
            </a:r>
            <a:endParaRPr dirty="0"/>
          </a:p>
        </p:txBody>
      </p:sp>
      <p:sp>
        <p:nvSpPr>
          <p:cNvPr id="642" name="Google Shape;642;p34"/>
          <p:cNvSpPr txBox="1">
            <a:spLocks noGrp="1"/>
          </p:cNvSpPr>
          <p:nvPr>
            <p:ph type="subTitle" idx="3"/>
          </p:nvPr>
        </p:nvSpPr>
        <p:spPr>
          <a:xfrm>
            <a:off x="1153324" y="3209784"/>
            <a:ext cx="1939698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/>
              <a:t>Recordar nombres y características de figuras geométricas </a:t>
            </a:r>
            <a:endParaRPr dirty="0"/>
          </a:p>
        </p:txBody>
      </p:sp>
      <p:sp>
        <p:nvSpPr>
          <p:cNvPr id="644" name="Google Shape;644;p34"/>
          <p:cNvSpPr txBox="1">
            <a:spLocks noGrp="1"/>
          </p:cNvSpPr>
          <p:nvPr>
            <p:ph type="subTitle" idx="5"/>
          </p:nvPr>
        </p:nvSpPr>
        <p:spPr>
          <a:xfrm>
            <a:off x="6221805" y="3209784"/>
            <a:ext cx="1598168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Representar figuras gemétricas. </a:t>
            </a:r>
            <a:endParaRPr dirty="0"/>
          </a:p>
        </p:txBody>
      </p:sp>
      <p:grpSp>
        <p:nvGrpSpPr>
          <p:cNvPr id="75" name="Google Shape;2474;p45"/>
          <p:cNvGrpSpPr/>
          <p:nvPr/>
        </p:nvGrpSpPr>
        <p:grpSpPr>
          <a:xfrm>
            <a:off x="4289084" y="1890788"/>
            <a:ext cx="571970" cy="806088"/>
            <a:chOff x="6055840" y="1791777"/>
            <a:chExt cx="571970" cy="806088"/>
          </a:xfrm>
        </p:grpSpPr>
        <p:sp>
          <p:nvSpPr>
            <p:cNvPr id="76" name="Google Shape;2475;p45"/>
            <p:cNvSpPr/>
            <p:nvPr/>
          </p:nvSpPr>
          <p:spPr>
            <a:xfrm>
              <a:off x="6491835" y="1945829"/>
              <a:ext cx="78831" cy="79335"/>
            </a:xfrm>
            <a:custGeom>
              <a:avLst/>
              <a:gdLst/>
              <a:ahLst/>
              <a:cxnLst/>
              <a:rect l="l" t="t" r="r" b="b"/>
              <a:pathLst>
                <a:path w="6572" h="6614" extrusionOk="0">
                  <a:moveTo>
                    <a:pt x="0" y="1"/>
                  </a:moveTo>
                  <a:cubicBezTo>
                    <a:pt x="1079" y="2076"/>
                    <a:pt x="1830" y="4307"/>
                    <a:pt x="2227" y="6613"/>
                  </a:cubicBezTo>
                  <a:lnTo>
                    <a:pt x="2249" y="6608"/>
                  </a:lnTo>
                  <a:cubicBezTo>
                    <a:pt x="2249" y="6608"/>
                    <a:pt x="6571" y="3755"/>
                    <a:pt x="5802" y="2011"/>
                  </a:cubicBezTo>
                  <a:cubicBezTo>
                    <a:pt x="5108" y="423"/>
                    <a:pt x="774" y="51"/>
                    <a:pt x="0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476;p45"/>
            <p:cNvSpPr/>
            <p:nvPr/>
          </p:nvSpPr>
          <p:spPr>
            <a:xfrm>
              <a:off x="6492338" y="2116038"/>
              <a:ext cx="82861" cy="72102"/>
            </a:xfrm>
            <a:custGeom>
              <a:avLst/>
              <a:gdLst/>
              <a:ahLst/>
              <a:cxnLst/>
              <a:rect l="l" t="t" r="r" b="b"/>
              <a:pathLst>
                <a:path w="6908" h="6011" extrusionOk="0">
                  <a:moveTo>
                    <a:pt x="2071" y="1"/>
                  </a:moveTo>
                  <a:cubicBezTo>
                    <a:pt x="1945" y="596"/>
                    <a:pt x="1780" y="1183"/>
                    <a:pt x="1580" y="1758"/>
                  </a:cubicBezTo>
                  <a:cubicBezTo>
                    <a:pt x="1055" y="3272"/>
                    <a:pt x="525" y="4668"/>
                    <a:pt x="1" y="5962"/>
                  </a:cubicBezTo>
                  <a:lnTo>
                    <a:pt x="118" y="6009"/>
                  </a:lnTo>
                  <a:cubicBezTo>
                    <a:pt x="118" y="6009"/>
                    <a:pt x="191" y="6010"/>
                    <a:pt x="323" y="6010"/>
                  </a:cubicBezTo>
                  <a:cubicBezTo>
                    <a:pt x="1398" y="6010"/>
                    <a:pt x="6348" y="5902"/>
                    <a:pt x="6599" y="3919"/>
                  </a:cubicBezTo>
                  <a:cubicBezTo>
                    <a:pt x="6908" y="1425"/>
                    <a:pt x="2137" y="15"/>
                    <a:pt x="2137" y="15"/>
                  </a:cubicBezTo>
                  <a:lnTo>
                    <a:pt x="2071" y="1"/>
                  </a:ln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477;p45"/>
            <p:cNvSpPr/>
            <p:nvPr/>
          </p:nvSpPr>
          <p:spPr>
            <a:xfrm>
              <a:off x="6452935" y="2187541"/>
              <a:ext cx="101022" cy="84949"/>
            </a:xfrm>
            <a:custGeom>
              <a:avLst/>
              <a:gdLst/>
              <a:ahLst/>
              <a:cxnLst/>
              <a:rect l="l" t="t" r="r" b="b"/>
              <a:pathLst>
                <a:path w="8422" h="7082" extrusionOk="0">
                  <a:moveTo>
                    <a:pt x="3286" y="1"/>
                  </a:moveTo>
                  <a:cubicBezTo>
                    <a:pt x="2142" y="2818"/>
                    <a:pt x="1021" y="5132"/>
                    <a:pt x="0" y="7048"/>
                  </a:cubicBezTo>
                  <a:lnTo>
                    <a:pt x="62" y="7082"/>
                  </a:lnTo>
                  <a:cubicBezTo>
                    <a:pt x="62" y="7082"/>
                    <a:pt x="6861" y="6998"/>
                    <a:pt x="7583" y="5549"/>
                  </a:cubicBezTo>
                  <a:cubicBezTo>
                    <a:pt x="8422" y="3876"/>
                    <a:pt x="3403" y="48"/>
                    <a:pt x="3403" y="48"/>
                  </a:cubicBezTo>
                  <a:lnTo>
                    <a:pt x="3286" y="1"/>
                  </a:ln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478;p45"/>
            <p:cNvSpPr/>
            <p:nvPr/>
          </p:nvSpPr>
          <p:spPr>
            <a:xfrm>
              <a:off x="6517192" y="2025092"/>
              <a:ext cx="64317" cy="91138"/>
            </a:xfrm>
            <a:custGeom>
              <a:avLst/>
              <a:gdLst/>
              <a:ahLst/>
              <a:cxnLst/>
              <a:rect l="l" t="t" r="r" b="b"/>
              <a:pathLst>
                <a:path w="5362" h="7598" extrusionOk="0">
                  <a:moveTo>
                    <a:pt x="135" y="0"/>
                  </a:moveTo>
                  <a:lnTo>
                    <a:pt x="113" y="5"/>
                  </a:lnTo>
                  <a:cubicBezTo>
                    <a:pt x="558" y="2583"/>
                    <a:pt x="534" y="5188"/>
                    <a:pt x="0" y="7583"/>
                  </a:cubicBezTo>
                  <a:lnTo>
                    <a:pt x="65" y="7597"/>
                  </a:lnTo>
                  <a:cubicBezTo>
                    <a:pt x="65" y="7597"/>
                    <a:pt x="4668" y="6276"/>
                    <a:pt x="5014" y="3834"/>
                  </a:cubicBezTo>
                  <a:cubicBezTo>
                    <a:pt x="5361" y="1396"/>
                    <a:pt x="135" y="0"/>
                    <a:pt x="135" y="0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479;p45"/>
            <p:cNvSpPr/>
            <p:nvPr/>
          </p:nvSpPr>
          <p:spPr>
            <a:xfrm>
              <a:off x="6445966" y="1880732"/>
              <a:ext cx="86580" cy="64329"/>
            </a:xfrm>
            <a:custGeom>
              <a:avLst/>
              <a:gdLst/>
              <a:ahLst/>
              <a:cxnLst/>
              <a:rect l="l" t="t" r="r" b="b"/>
              <a:pathLst>
                <a:path w="7218" h="5363" extrusionOk="0">
                  <a:moveTo>
                    <a:pt x="2728" y="1"/>
                  </a:moveTo>
                  <a:cubicBezTo>
                    <a:pt x="1308" y="1"/>
                    <a:pt x="14" y="263"/>
                    <a:pt x="14" y="263"/>
                  </a:cubicBezTo>
                  <a:lnTo>
                    <a:pt x="0" y="277"/>
                  </a:lnTo>
                  <a:cubicBezTo>
                    <a:pt x="1523" y="1730"/>
                    <a:pt x="2794" y="3470"/>
                    <a:pt x="3787" y="5363"/>
                  </a:cubicBezTo>
                  <a:cubicBezTo>
                    <a:pt x="4307" y="4983"/>
                    <a:pt x="7217" y="2751"/>
                    <a:pt x="6073" y="1097"/>
                  </a:cubicBezTo>
                  <a:cubicBezTo>
                    <a:pt x="5471" y="227"/>
                    <a:pt x="4045" y="1"/>
                    <a:pt x="2728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480;p45"/>
            <p:cNvSpPr/>
            <p:nvPr/>
          </p:nvSpPr>
          <p:spPr>
            <a:xfrm>
              <a:off x="6380473" y="1819846"/>
              <a:ext cx="75053" cy="64221"/>
            </a:xfrm>
            <a:custGeom>
              <a:avLst/>
              <a:gdLst/>
              <a:ahLst/>
              <a:cxnLst/>
              <a:rect l="l" t="t" r="r" b="b"/>
              <a:pathLst>
                <a:path w="6257" h="5354" extrusionOk="0">
                  <a:moveTo>
                    <a:pt x="3851" y="1"/>
                  </a:moveTo>
                  <a:cubicBezTo>
                    <a:pt x="2110" y="1"/>
                    <a:pt x="38" y="1788"/>
                    <a:pt x="38" y="1788"/>
                  </a:cubicBezTo>
                  <a:lnTo>
                    <a:pt x="0" y="1886"/>
                  </a:lnTo>
                  <a:cubicBezTo>
                    <a:pt x="2067" y="2649"/>
                    <a:pt x="3895" y="3849"/>
                    <a:pt x="5459" y="5353"/>
                  </a:cubicBezTo>
                  <a:lnTo>
                    <a:pt x="5474" y="5339"/>
                  </a:lnTo>
                  <a:cubicBezTo>
                    <a:pt x="5474" y="5339"/>
                    <a:pt x="6257" y="1065"/>
                    <a:pt x="4846" y="249"/>
                  </a:cubicBezTo>
                  <a:cubicBezTo>
                    <a:pt x="4541" y="74"/>
                    <a:pt x="4203" y="1"/>
                    <a:pt x="3851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481;p45"/>
            <p:cNvSpPr/>
            <p:nvPr/>
          </p:nvSpPr>
          <p:spPr>
            <a:xfrm>
              <a:off x="6301546" y="1793073"/>
              <a:ext cx="79395" cy="49395"/>
            </a:xfrm>
            <a:custGeom>
              <a:avLst/>
              <a:gdLst/>
              <a:ahLst/>
              <a:cxnLst/>
              <a:rect l="l" t="t" r="r" b="b"/>
              <a:pathLst>
                <a:path w="6619" h="4118" extrusionOk="0">
                  <a:moveTo>
                    <a:pt x="4222" y="0"/>
                  </a:moveTo>
                  <a:cubicBezTo>
                    <a:pt x="2325" y="0"/>
                    <a:pt x="1" y="3181"/>
                    <a:pt x="1" y="3181"/>
                  </a:cubicBezTo>
                  <a:lnTo>
                    <a:pt x="2" y="3198"/>
                  </a:lnTo>
                  <a:cubicBezTo>
                    <a:pt x="366" y="3184"/>
                    <a:pt x="737" y="3178"/>
                    <a:pt x="1113" y="3178"/>
                  </a:cubicBezTo>
                  <a:cubicBezTo>
                    <a:pt x="1230" y="3178"/>
                    <a:pt x="1346" y="3178"/>
                    <a:pt x="1463" y="3179"/>
                  </a:cubicBezTo>
                  <a:cubicBezTo>
                    <a:pt x="3301" y="3198"/>
                    <a:pt x="5005" y="3532"/>
                    <a:pt x="6580" y="4118"/>
                  </a:cubicBezTo>
                  <a:lnTo>
                    <a:pt x="6618" y="4020"/>
                  </a:lnTo>
                  <a:cubicBezTo>
                    <a:pt x="6618" y="4020"/>
                    <a:pt x="6548" y="533"/>
                    <a:pt x="4598" y="45"/>
                  </a:cubicBezTo>
                  <a:cubicBezTo>
                    <a:pt x="4475" y="15"/>
                    <a:pt x="4349" y="0"/>
                    <a:pt x="4222" y="0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482;p45"/>
            <p:cNvSpPr/>
            <p:nvPr/>
          </p:nvSpPr>
          <p:spPr>
            <a:xfrm>
              <a:off x="6224646" y="1791777"/>
              <a:ext cx="76912" cy="50295"/>
            </a:xfrm>
            <a:custGeom>
              <a:avLst/>
              <a:gdLst/>
              <a:ahLst/>
              <a:cxnLst/>
              <a:rect l="l" t="t" r="r" b="b"/>
              <a:pathLst>
                <a:path w="6412" h="4193" extrusionOk="0">
                  <a:moveTo>
                    <a:pt x="3542" y="0"/>
                  </a:moveTo>
                  <a:cubicBezTo>
                    <a:pt x="1900" y="0"/>
                    <a:pt x="1" y="4193"/>
                    <a:pt x="1" y="4193"/>
                  </a:cubicBezTo>
                  <a:cubicBezTo>
                    <a:pt x="1912" y="3691"/>
                    <a:pt x="4046" y="3377"/>
                    <a:pt x="6412" y="3306"/>
                  </a:cubicBezTo>
                  <a:lnTo>
                    <a:pt x="6412" y="3289"/>
                  </a:lnTo>
                  <a:cubicBezTo>
                    <a:pt x="6412" y="3289"/>
                    <a:pt x="5367" y="293"/>
                    <a:pt x="3694" y="13"/>
                  </a:cubicBezTo>
                  <a:cubicBezTo>
                    <a:pt x="3644" y="4"/>
                    <a:pt x="3593" y="0"/>
                    <a:pt x="3542" y="0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483;p45"/>
            <p:cNvSpPr/>
            <p:nvPr/>
          </p:nvSpPr>
          <p:spPr>
            <a:xfrm>
              <a:off x="6152808" y="1806855"/>
              <a:ext cx="71850" cy="65229"/>
            </a:xfrm>
            <a:custGeom>
              <a:avLst/>
              <a:gdLst/>
              <a:ahLst/>
              <a:cxnLst/>
              <a:rect l="l" t="t" r="r" b="b"/>
              <a:pathLst>
                <a:path w="5990" h="5438" extrusionOk="0">
                  <a:moveTo>
                    <a:pt x="2423" y="1"/>
                  </a:moveTo>
                  <a:cubicBezTo>
                    <a:pt x="2380" y="1"/>
                    <a:pt x="2338" y="4"/>
                    <a:pt x="2297" y="11"/>
                  </a:cubicBezTo>
                  <a:cubicBezTo>
                    <a:pt x="1074" y="217"/>
                    <a:pt x="48" y="5189"/>
                    <a:pt x="1" y="5438"/>
                  </a:cubicBezTo>
                  <a:cubicBezTo>
                    <a:pt x="1692" y="4403"/>
                    <a:pt x="3685" y="3535"/>
                    <a:pt x="5990" y="2936"/>
                  </a:cubicBezTo>
                  <a:cubicBezTo>
                    <a:pt x="5990" y="2936"/>
                    <a:pt x="3705" y="1"/>
                    <a:pt x="2423" y="1"/>
                  </a:cubicBezTo>
                  <a:close/>
                </a:path>
              </a:pathLst>
            </a:custGeom>
            <a:solidFill>
              <a:srgbClr val="3492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484;p45"/>
            <p:cNvSpPr/>
            <p:nvPr/>
          </p:nvSpPr>
          <p:spPr>
            <a:xfrm>
              <a:off x="6055840" y="1831181"/>
              <a:ext cx="571970" cy="766684"/>
            </a:xfrm>
            <a:custGeom>
              <a:avLst/>
              <a:gdLst/>
              <a:ahLst/>
              <a:cxnLst/>
              <a:rect l="l" t="t" r="r" b="b"/>
              <a:pathLst>
                <a:path w="47684" h="63917" extrusionOk="0">
                  <a:moveTo>
                    <a:pt x="21597" y="1"/>
                  </a:moveTo>
                  <a:cubicBezTo>
                    <a:pt x="21221" y="1"/>
                    <a:pt x="20850" y="7"/>
                    <a:pt x="20485" y="21"/>
                  </a:cubicBezTo>
                  <a:cubicBezTo>
                    <a:pt x="18119" y="92"/>
                    <a:pt x="15985" y="406"/>
                    <a:pt x="14075" y="908"/>
                  </a:cubicBezTo>
                  <a:cubicBezTo>
                    <a:pt x="11769" y="1507"/>
                    <a:pt x="9776" y="2375"/>
                    <a:pt x="8085" y="3410"/>
                  </a:cubicBezTo>
                  <a:cubicBezTo>
                    <a:pt x="2507" y="6813"/>
                    <a:pt x="119" y="12023"/>
                    <a:pt x="65" y="15473"/>
                  </a:cubicBezTo>
                  <a:cubicBezTo>
                    <a:pt x="1" y="20289"/>
                    <a:pt x="4667" y="23202"/>
                    <a:pt x="7455" y="23202"/>
                  </a:cubicBezTo>
                  <a:cubicBezTo>
                    <a:pt x="7876" y="23202"/>
                    <a:pt x="8255" y="23135"/>
                    <a:pt x="8567" y="22999"/>
                  </a:cubicBezTo>
                  <a:cubicBezTo>
                    <a:pt x="11746" y="21607"/>
                    <a:pt x="15686" y="17690"/>
                    <a:pt x="19347" y="17690"/>
                  </a:cubicBezTo>
                  <a:cubicBezTo>
                    <a:pt x="19470" y="17690"/>
                    <a:pt x="19593" y="17694"/>
                    <a:pt x="19716" y="17703"/>
                  </a:cubicBezTo>
                  <a:cubicBezTo>
                    <a:pt x="25222" y="18111"/>
                    <a:pt x="25986" y="23833"/>
                    <a:pt x="22345" y="29214"/>
                  </a:cubicBezTo>
                  <a:cubicBezTo>
                    <a:pt x="17494" y="36388"/>
                    <a:pt x="10929" y="41553"/>
                    <a:pt x="7733" y="46267"/>
                  </a:cubicBezTo>
                  <a:cubicBezTo>
                    <a:pt x="4532" y="50986"/>
                    <a:pt x="2639" y="58812"/>
                    <a:pt x="9523" y="62561"/>
                  </a:cubicBezTo>
                  <a:cubicBezTo>
                    <a:pt x="11273" y="63514"/>
                    <a:pt x="14137" y="63916"/>
                    <a:pt x="17502" y="63916"/>
                  </a:cubicBezTo>
                  <a:cubicBezTo>
                    <a:pt x="27378" y="63916"/>
                    <a:pt x="41564" y="60452"/>
                    <a:pt x="44521" y="57275"/>
                  </a:cubicBezTo>
                  <a:cubicBezTo>
                    <a:pt x="47684" y="53877"/>
                    <a:pt x="47028" y="47663"/>
                    <a:pt x="42571" y="45990"/>
                  </a:cubicBezTo>
                  <a:cubicBezTo>
                    <a:pt x="41130" y="45449"/>
                    <a:pt x="39567" y="45269"/>
                    <a:pt x="38028" y="45269"/>
                  </a:cubicBezTo>
                  <a:cubicBezTo>
                    <a:pt x="34953" y="45269"/>
                    <a:pt x="31974" y="45989"/>
                    <a:pt x="30243" y="45989"/>
                  </a:cubicBezTo>
                  <a:cubicBezTo>
                    <a:pt x="29472" y="45989"/>
                    <a:pt x="28949" y="45846"/>
                    <a:pt x="28775" y="45433"/>
                  </a:cubicBezTo>
                  <a:cubicBezTo>
                    <a:pt x="28278" y="44251"/>
                    <a:pt x="30302" y="42031"/>
                    <a:pt x="33105" y="36759"/>
                  </a:cubicBezTo>
                  <a:cubicBezTo>
                    <a:pt x="34126" y="34842"/>
                    <a:pt x="35247" y="32527"/>
                    <a:pt x="36390" y="29710"/>
                  </a:cubicBezTo>
                  <a:cubicBezTo>
                    <a:pt x="36915" y="28416"/>
                    <a:pt x="37445" y="27020"/>
                    <a:pt x="37969" y="25506"/>
                  </a:cubicBezTo>
                  <a:cubicBezTo>
                    <a:pt x="38169" y="24931"/>
                    <a:pt x="38333" y="24344"/>
                    <a:pt x="38461" y="23749"/>
                  </a:cubicBezTo>
                  <a:cubicBezTo>
                    <a:pt x="38996" y="21354"/>
                    <a:pt x="39018" y="18749"/>
                    <a:pt x="38574" y="16171"/>
                  </a:cubicBezTo>
                  <a:cubicBezTo>
                    <a:pt x="38178" y="13865"/>
                    <a:pt x="37427" y="11634"/>
                    <a:pt x="36348" y="9559"/>
                  </a:cubicBezTo>
                  <a:cubicBezTo>
                    <a:pt x="36309" y="9553"/>
                    <a:pt x="36270" y="9550"/>
                    <a:pt x="36231" y="9549"/>
                  </a:cubicBezTo>
                  <a:cubicBezTo>
                    <a:pt x="36231" y="9549"/>
                    <a:pt x="36258" y="9530"/>
                    <a:pt x="36310" y="9494"/>
                  </a:cubicBezTo>
                  <a:cubicBezTo>
                    <a:pt x="35316" y="7599"/>
                    <a:pt x="34047" y="5861"/>
                    <a:pt x="32523" y="4408"/>
                  </a:cubicBezTo>
                  <a:cubicBezTo>
                    <a:pt x="30958" y="2904"/>
                    <a:pt x="29130" y="1704"/>
                    <a:pt x="27064" y="941"/>
                  </a:cubicBezTo>
                  <a:cubicBezTo>
                    <a:pt x="25489" y="355"/>
                    <a:pt x="23785" y="21"/>
                    <a:pt x="21947" y="2"/>
                  </a:cubicBezTo>
                  <a:cubicBezTo>
                    <a:pt x="21830" y="1"/>
                    <a:pt x="21713" y="1"/>
                    <a:pt x="21597" y="1"/>
                  </a:cubicBezTo>
                  <a:close/>
                </a:path>
              </a:pathLst>
            </a:custGeom>
            <a:solidFill>
              <a:srgbClr val="F97A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485;p45"/>
            <p:cNvSpPr/>
            <p:nvPr/>
          </p:nvSpPr>
          <p:spPr>
            <a:xfrm>
              <a:off x="6092185" y="1924274"/>
              <a:ext cx="73757" cy="69403"/>
            </a:xfrm>
            <a:custGeom>
              <a:avLst/>
              <a:gdLst/>
              <a:ahLst/>
              <a:cxnLst/>
              <a:rect l="l" t="t" r="r" b="b"/>
              <a:pathLst>
                <a:path w="6149" h="5786" extrusionOk="0">
                  <a:moveTo>
                    <a:pt x="3077" y="1"/>
                  </a:moveTo>
                  <a:cubicBezTo>
                    <a:pt x="2953" y="1"/>
                    <a:pt x="2827" y="9"/>
                    <a:pt x="2700" y="25"/>
                  </a:cubicBezTo>
                  <a:cubicBezTo>
                    <a:pt x="1116" y="232"/>
                    <a:pt x="0" y="1684"/>
                    <a:pt x="207" y="3267"/>
                  </a:cubicBezTo>
                  <a:cubicBezTo>
                    <a:pt x="398" y="4725"/>
                    <a:pt x="1641" y="5786"/>
                    <a:pt x="3071" y="5786"/>
                  </a:cubicBezTo>
                  <a:cubicBezTo>
                    <a:pt x="3196" y="5786"/>
                    <a:pt x="3321" y="5778"/>
                    <a:pt x="3448" y="5761"/>
                  </a:cubicBezTo>
                  <a:cubicBezTo>
                    <a:pt x="5032" y="5554"/>
                    <a:pt x="6149" y="4102"/>
                    <a:pt x="5942" y="2519"/>
                  </a:cubicBezTo>
                  <a:cubicBezTo>
                    <a:pt x="5751" y="1062"/>
                    <a:pt x="4508" y="1"/>
                    <a:pt x="30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486;p45"/>
            <p:cNvSpPr/>
            <p:nvPr/>
          </p:nvSpPr>
          <p:spPr>
            <a:xfrm>
              <a:off x="6117795" y="1943226"/>
              <a:ext cx="25657" cy="34138"/>
            </a:xfrm>
            <a:custGeom>
              <a:avLst/>
              <a:gdLst/>
              <a:ahLst/>
              <a:cxnLst/>
              <a:rect l="l" t="t" r="r" b="b"/>
              <a:pathLst>
                <a:path w="2139" h="2846" extrusionOk="0">
                  <a:moveTo>
                    <a:pt x="974" y="0"/>
                  </a:moveTo>
                  <a:cubicBezTo>
                    <a:pt x="944" y="0"/>
                    <a:pt x="915" y="2"/>
                    <a:pt x="886" y="6"/>
                  </a:cubicBezTo>
                  <a:cubicBezTo>
                    <a:pt x="351" y="76"/>
                    <a:pt x="1" y="767"/>
                    <a:pt x="103" y="1549"/>
                  </a:cubicBezTo>
                  <a:cubicBezTo>
                    <a:pt x="200" y="2288"/>
                    <a:pt x="666" y="2845"/>
                    <a:pt x="1167" y="2845"/>
                  </a:cubicBezTo>
                  <a:cubicBezTo>
                    <a:pt x="1196" y="2845"/>
                    <a:pt x="1226" y="2843"/>
                    <a:pt x="1255" y="2839"/>
                  </a:cubicBezTo>
                  <a:cubicBezTo>
                    <a:pt x="1790" y="2770"/>
                    <a:pt x="2139" y="2079"/>
                    <a:pt x="2037" y="1297"/>
                  </a:cubicBezTo>
                  <a:cubicBezTo>
                    <a:pt x="1942" y="557"/>
                    <a:pt x="1476" y="0"/>
                    <a:pt x="974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487;p45"/>
            <p:cNvSpPr/>
            <p:nvPr/>
          </p:nvSpPr>
          <p:spPr>
            <a:xfrm>
              <a:off x="6320966" y="1892320"/>
              <a:ext cx="73769" cy="69379"/>
            </a:xfrm>
            <a:custGeom>
              <a:avLst/>
              <a:gdLst/>
              <a:ahLst/>
              <a:cxnLst/>
              <a:rect l="l" t="t" r="r" b="b"/>
              <a:pathLst>
                <a:path w="6150" h="5784" extrusionOk="0">
                  <a:moveTo>
                    <a:pt x="3078" y="0"/>
                  </a:moveTo>
                  <a:cubicBezTo>
                    <a:pt x="2954" y="0"/>
                    <a:pt x="2827" y="8"/>
                    <a:pt x="2700" y="25"/>
                  </a:cubicBezTo>
                  <a:cubicBezTo>
                    <a:pt x="1118" y="232"/>
                    <a:pt x="0" y="1682"/>
                    <a:pt x="207" y="3267"/>
                  </a:cubicBezTo>
                  <a:cubicBezTo>
                    <a:pt x="398" y="4723"/>
                    <a:pt x="1641" y="5784"/>
                    <a:pt x="3072" y="5784"/>
                  </a:cubicBezTo>
                  <a:cubicBezTo>
                    <a:pt x="3197" y="5784"/>
                    <a:pt x="3322" y="5776"/>
                    <a:pt x="3449" y="5759"/>
                  </a:cubicBezTo>
                  <a:cubicBezTo>
                    <a:pt x="5032" y="5552"/>
                    <a:pt x="6149" y="4102"/>
                    <a:pt x="5942" y="2518"/>
                  </a:cubicBezTo>
                  <a:cubicBezTo>
                    <a:pt x="5752" y="1062"/>
                    <a:pt x="4508" y="0"/>
                    <a:pt x="30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488;p45"/>
            <p:cNvSpPr/>
            <p:nvPr/>
          </p:nvSpPr>
          <p:spPr>
            <a:xfrm>
              <a:off x="6346155" y="1910420"/>
              <a:ext cx="25669" cy="34126"/>
            </a:xfrm>
            <a:custGeom>
              <a:avLst/>
              <a:gdLst/>
              <a:ahLst/>
              <a:cxnLst/>
              <a:rect l="l" t="t" r="r" b="b"/>
              <a:pathLst>
                <a:path w="2140" h="2845" extrusionOk="0">
                  <a:moveTo>
                    <a:pt x="975" y="1"/>
                  </a:moveTo>
                  <a:cubicBezTo>
                    <a:pt x="945" y="1"/>
                    <a:pt x="916" y="3"/>
                    <a:pt x="887" y="7"/>
                  </a:cubicBezTo>
                  <a:cubicBezTo>
                    <a:pt x="352" y="76"/>
                    <a:pt x="0" y="766"/>
                    <a:pt x="103" y="1548"/>
                  </a:cubicBezTo>
                  <a:cubicBezTo>
                    <a:pt x="201" y="2288"/>
                    <a:pt x="667" y="2845"/>
                    <a:pt x="1168" y="2845"/>
                  </a:cubicBezTo>
                  <a:cubicBezTo>
                    <a:pt x="1197" y="2845"/>
                    <a:pt x="1226" y="2843"/>
                    <a:pt x="1256" y="2839"/>
                  </a:cubicBezTo>
                  <a:cubicBezTo>
                    <a:pt x="1790" y="2769"/>
                    <a:pt x="2139" y="2078"/>
                    <a:pt x="2038" y="1296"/>
                  </a:cubicBezTo>
                  <a:cubicBezTo>
                    <a:pt x="1942" y="557"/>
                    <a:pt x="1478" y="1"/>
                    <a:pt x="975" y="1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489;p45"/>
            <p:cNvSpPr/>
            <p:nvPr/>
          </p:nvSpPr>
          <p:spPr>
            <a:xfrm>
              <a:off x="6156107" y="1947413"/>
              <a:ext cx="182780" cy="77716"/>
            </a:xfrm>
            <a:custGeom>
              <a:avLst/>
              <a:gdLst/>
              <a:ahLst/>
              <a:cxnLst/>
              <a:rect l="l" t="t" r="r" b="b"/>
              <a:pathLst>
                <a:path w="15238" h="6479" extrusionOk="0">
                  <a:moveTo>
                    <a:pt x="12206" y="0"/>
                  </a:moveTo>
                  <a:cubicBezTo>
                    <a:pt x="10939" y="0"/>
                    <a:pt x="9422" y="1254"/>
                    <a:pt x="7133" y="1331"/>
                  </a:cubicBezTo>
                  <a:cubicBezTo>
                    <a:pt x="7026" y="1335"/>
                    <a:pt x="6920" y="1336"/>
                    <a:pt x="6817" y="1336"/>
                  </a:cubicBezTo>
                  <a:cubicBezTo>
                    <a:pt x="4871" y="1336"/>
                    <a:pt x="3652" y="720"/>
                    <a:pt x="2684" y="720"/>
                  </a:cubicBezTo>
                  <a:cubicBezTo>
                    <a:pt x="2078" y="720"/>
                    <a:pt x="1571" y="962"/>
                    <a:pt x="1046" y="1749"/>
                  </a:cubicBezTo>
                  <a:cubicBezTo>
                    <a:pt x="0" y="3316"/>
                    <a:pt x="1703" y="6479"/>
                    <a:pt x="7003" y="6479"/>
                  </a:cubicBezTo>
                  <a:cubicBezTo>
                    <a:pt x="12190" y="6479"/>
                    <a:pt x="15237" y="3196"/>
                    <a:pt x="13930" y="1161"/>
                  </a:cubicBezTo>
                  <a:cubicBezTo>
                    <a:pt x="13375" y="295"/>
                    <a:pt x="12820" y="0"/>
                    <a:pt x="12206" y="0"/>
                  </a:cubicBezTo>
                  <a:close/>
                </a:path>
              </a:pathLst>
            </a:custGeom>
            <a:solidFill>
              <a:srgbClr val="E34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490;p45"/>
            <p:cNvSpPr/>
            <p:nvPr/>
          </p:nvSpPr>
          <p:spPr>
            <a:xfrm>
              <a:off x="6188109" y="1991170"/>
              <a:ext cx="22311" cy="23426"/>
            </a:xfrm>
            <a:custGeom>
              <a:avLst/>
              <a:gdLst/>
              <a:ahLst/>
              <a:cxnLst/>
              <a:rect l="l" t="t" r="r" b="b"/>
              <a:pathLst>
                <a:path w="1860" h="1953" extrusionOk="0">
                  <a:moveTo>
                    <a:pt x="1282" y="0"/>
                  </a:moveTo>
                  <a:cubicBezTo>
                    <a:pt x="839" y="0"/>
                    <a:pt x="33" y="983"/>
                    <a:pt x="33" y="983"/>
                  </a:cubicBezTo>
                  <a:lnTo>
                    <a:pt x="0" y="1024"/>
                  </a:lnTo>
                  <a:cubicBezTo>
                    <a:pt x="451" y="1400"/>
                    <a:pt x="1061" y="1730"/>
                    <a:pt x="1856" y="1953"/>
                  </a:cubicBezTo>
                  <a:lnTo>
                    <a:pt x="1860" y="1945"/>
                  </a:lnTo>
                  <a:cubicBezTo>
                    <a:pt x="1860" y="1945"/>
                    <a:pt x="1794" y="235"/>
                    <a:pt x="1391" y="26"/>
                  </a:cubicBezTo>
                  <a:cubicBezTo>
                    <a:pt x="1358" y="8"/>
                    <a:pt x="1322" y="0"/>
                    <a:pt x="12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491;p45"/>
            <p:cNvSpPr/>
            <p:nvPr/>
          </p:nvSpPr>
          <p:spPr>
            <a:xfrm>
              <a:off x="6210372" y="1996616"/>
              <a:ext cx="24926" cy="21543"/>
            </a:xfrm>
            <a:custGeom>
              <a:avLst/>
              <a:gdLst/>
              <a:ahLst/>
              <a:cxnLst/>
              <a:rect l="l" t="t" r="r" b="b"/>
              <a:pathLst>
                <a:path w="2078" h="1796" extrusionOk="0">
                  <a:moveTo>
                    <a:pt x="1319" y="1"/>
                  </a:moveTo>
                  <a:cubicBezTo>
                    <a:pt x="870" y="1"/>
                    <a:pt x="4" y="1491"/>
                    <a:pt x="4" y="1491"/>
                  </a:cubicBezTo>
                  <a:lnTo>
                    <a:pt x="0" y="1499"/>
                  </a:lnTo>
                  <a:cubicBezTo>
                    <a:pt x="590" y="1666"/>
                    <a:pt x="1279" y="1770"/>
                    <a:pt x="2078" y="1796"/>
                  </a:cubicBezTo>
                  <a:lnTo>
                    <a:pt x="2078" y="1783"/>
                  </a:lnTo>
                  <a:cubicBezTo>
                    <a:pt x="2078" y="1783"/>
                    <a:pt x="1801" y="111"/>
                    <a:pt x="1362" y="6"/>
                  </a:cubicBezTo>
                  <a:cubicBezTo>
                    <a:pt x="1348" y="2"/>
                    <a:pt x="1334" y="1"/>
                    <a:pt x="131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492;p45"/>
            <p:cNvSpPr/>
            <p:nvPr/>
          </p:nvSpPr>
          <p:spPr>
            <a:xfrm>
              <a:off x="6235286" y="1997504"/>
              <a:ext cx="26581" cy="20703"/>
            </a:xfrm>
            <a:custGeom>
              <a:avLst/>
              <a:gdLst/>
              <a:ahLst/>
              <a:cxnLst/>
              <a:rect l="l" t="t" r="r" b="b"/>
              <a:pathLst>
                <a:path w="2216" h="1726" extrusionOk="0">
                  <a:moveTo>
                    <a:pt x="1091" y="0"/>
                  </a:moveTo>
                  <a:cubicBezTo>
                    <a:pt x="1081" y="0"/>
                    <a:pt x="1072" y="1"/>
                    <a:pt x="1062" y="3"/>
                  </a:cubicBezTo>
                  <a:cubicBezTo>
                    <a:pt x="628" y="74"/>
                    <a:pt x="1" y="1709"/>
                    <a:pt x="1" y="1709"/>
                  </a:cubicBezTo>
                  <a:lnTo>
                    <a:pt x="1" y="1722"/>
                  </a:lnTo>
                  <a:cubicBezTo>
                    <a:pt x="113" y="1725"/>
                    <a:pt x="230" y="1725"/>
                    <a:pt x="348" y="1725"/>
                  </a:cubicBezTo>
                  <a:cubicBezTo>
                    <a:pt x="354" y="1725"/>
                    <a:pt x="360" y="1725"/>
                    <a:pt x="366" y="1725"/>
                  </a:cubicBezTo>
                  <a:cubicBezTo>
                    <a:pt x="987" y="1725"/>
                    <a:pt x="1607" y="1667"/>
                    <a:pt x="2216" y="1550"/>
                  </a:cubicBezTo>
                  <a:lnTo>
                    <a:pt x="2212" y="1537"/>
                  </a:lnTo>
                  <a:cubicBezTo>
                    <a:pt x="2212" y="1537"/>
                    <a:pt x="1532" y="0"/>
                    <a:pt x="10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493;p45"/>
            <p:cNvSpPr/>
            <p:nvPr/>
          </p:nvSpPr>
          <p:spPr>
            <a:xfrm>
              <a:off x="6261819" y="1994145"/>
              <a:ext cx="23618" cy="21963"/>
            </a:xfrm>
            <a:custGeom>
              <a:avLst/>
              <a:gdLst/>
              <a:ahLst/>
              <a:cxnLst/>
              <a:rect l="l" t="t" r="r" b="b"/>
              <a:pathLst>
                <a:path w="1969" h="1831" extrusionOk="0">
                  <a:moveTo>
                    <a:pt x="573" y="1"/>
                  </a:moveTo>
                  <a:cubicBezTo>
                    <a:pt x="562" y="1"/>
                    <a:pt x="553" y="2"/>
                    <a:pt x="543" y="3"/>
                  </a:cubicBezTo>
                  <a:cubicBezTo>
                    <a:pt x="176" y="74"/>
                    <a:pt x="0" y="1817"/>
                    <a:pt x="0" y="1817"/>
                  </a:cubicBezTo>
                  <a:lnTo>
                    <a:pt x="4" y="1830"/>
                  </a:lnTo>
                  <a:cubicBezTo>
                    <a:pt x="731" y="1692"/>
                    <a:pt x="1393" y="1475"/>
                    <a:pt x="1969" y="1208"/>
                  </a:cubicBezTo>
                  <a:cubicBezTo>
                    <a:pt x="1969" y="1208"/>
                    <a:pt x="962" y="1"/>
                    <a:pt x="5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494;p45"/>
            <p:cNvSpPr/>
            <p:nvPr/>
          </p:nvSpPr>
          <p:spPr>
            <a:xfrm>
              <a:off x="6285425" y="1985257"/>
              <a:ext cx="22683" cy="23378"/>
            </a:xfrm>
            <a:custGeom>
              <a:avLst/>
              <a:gdLst/>
              <a:ahLst/>
              <a:cxnLst/>
              <a:rect l="l" t="t" r="r" b="b"/>
              <a:pathLst>
                <a:path w="1891" h="1949" extrusionOk="0">
                  <a:moveTo>
                    <a:pt x="716" y="1"/>
                  </a:moveTo>
                  <a:cubicBezTo>
                    <a:pt x="659" y="1"/>
                    <a:pt x="606" y="10"/>
                    <a:pt x="557" y="30"/>
                  </a:cubicBezTo>
                  <a:cubicBezTo>
                    <a:pt x="106" y="222"/>
                    <a:pt x="1" y="1949"/>
                    <a:pt x="1" y="1949"/>
                  </a:cubicBezTo>
                  <a:cubicBezTo>
                    <a:pt x="786" y="1584"/>
                    <a:pt x="1426" y="1125"/>
                    <a:pt x="1890" y="647"/>
                  </a:cubicBezTo>
                  <a:lnTo>
                    <a:pt x="1865" y="623"/>
                  </a:lnTo>
                  <a:cubicBezTo>
                    <a:pt x="1865" y="623"/>
                    <a:pt x="1186" y="1"/>
                    <a:pt x="7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495;p45"/>
            <p:cNvSpPr/>
            <p:nvPr/>
          </p:nvSpPr>
          <p:spPr>
            <a:xfrm>
              <a:off x="6285689" y="1955365"/>
              <a:ext cx="25022" cy="19324"/>
            </a:xfrm>
            <a:custGeom>
              <a:avLst/>
              <a:gdLst/>
              <a:ahLst/>
              <a:cxnLst/>
              <a:rect l="l" t="t" r="r" b="b"/>
              <a:pathLst>
                <a:path w="2086" h="1611" extrusionOk="0">
                  <a:moveTo>
                    <a:pt x="1285" y="0"/>
                  </a:moveTo>
                  <a:cubicBezTo>
                    <a:pt x="897" y="0"/>
                    <a:pt x="473" y="135"/>
                    <a:pt x="0" y="318"/>
                  </a:cubicBezTo>
                  <a:cubicBezTo>
                    <a:pt x="88" y="473"/>
                    <a:pt x="761" y="1585"/>
                    <a:pt x="1320" y="1610"/>
                  </a:cubicBezTo>
                  <a:cubicBezTo>
                    <a:pt x="1326" y="1610"/>
                    <a:pt x="1331" y="1610"/>
                    <a:pt x="1337" y="1610"/>
                  </a:cubicBezTo>
                  <a:cubicBezTo>
                    <a:pt x="1925" y="1610"/>
                    <a:pt x="2078" y="276"/>
                    <a:pt x="2078" y="276"/>
                  </a:cubicBezTo>
                  <a:lnTo>
                    <a:pt x="2086" y="251"/>
                  </a:lnTo>
                  <a:cubicBezTo>
                    <a:pt x="1835" y="73"/>
                    <a:pt x="1569" y="0"/>
                    <a:pt x="12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496;p45"/>
            <p:cNvSpPr/>
            <p:nvPr/>
          </p:nvSpPr>
          <p:spPr>
            <a:xfrm>
              <a:off x="6262310" y="1959228"/>
              <a:ext cx="23234" cy="25034"/>
            </a:xfrm>
            <a:custGeom>
              <a:avLst/>
              <a:gdLst/>
              <a:ahLst/>
              <a:cxnLst/>
              <a:rect l="l" t="t" r="r" b="b"/>
              <a:pathLst>
                <a:path w="1937" h="2087" extrusionOk="0">
                  <a:moveTo>
                    <a:pt x="1936" y="0"/>
                  </a:moveTo>
                  <a:cubicBezTo>
                    <a:pt x="1368" y="218"/>
                    <a:pt x="733" y="506"/>
                    <a:pt x="1" y="720"/>
                  </a:cubicBezTo>
                  <a:lnTo>
                    <a:pt x="5" y="736"/>
                  </a:lnTo>
                  <a:cubicBezTo>
                    <a:pt x="5" y="736"/>
                    <a:pt x="704" y="2087"/>
                    <a:pt x="1257" y="2087"/>
                  </a:cubicBezTo>
                  <a:cubicBezTo>
                    <a:pt x="1275" y="2087"/>
                    <a:pt x="1292" y="2086"/>
                    <a:pt x="1309" y="2083"/>
                  </a:cubicBezTo>
                  <a:cubicBezTo>
                    <a:pt x="1920" y="1986"/>
                    <a:pt x="1936" y="213"/>
                    <a:pt x="19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2497;p45"/>
            <p:cNvSpPr/>
            <p:nvPr/>
          </p:nvSpPr>
          <p:spPr>
            <a:xfrm>
              <a:off x="6237601" y="1967840"/>
              <a:ext cx="24782" cy="20020"/>
            </a:xfrm>
            <a:custGeom>
              <a:avLst/>
              <a:gdLst/>
              <a:ahLst/>
              <a:cxnLst/>
              <a:rect l="l" t="t" r="r" b="b"/>
              <a:pathLst>
                <a:path w="2066" h="1669" extrusionOk="0">
                  <a:moveTo>
                    <a:pt x="2061" y="1"/>
                  </a:moveTo>
                  <a:cubicBezTo>
                    <a:pt x="1547" y="148"/>
                    <a:pt x="983" y="261"/>
                    <a:pt x="364" y="281"/>
                  </a:cubicBezTo>
                  <a:cubicBezTo>
                    <a:pt x="239" y="286"/>
                    <a:pt x="117" y="286"/>
                    <a:pt x="1" y="286"/>
                  </a:cubicBezTo>
                  <a:lnTo>
                    <a:pt x="1" y="307"/>
                  </a:lnTo>
                  <a:cubicBezTo>
                    <a:pt x="1" y="307"/>
                    <a:pt x="598" y="1668"/>
                    <a:pt x="1130" y="1668"/>
                  </a:cubicBezTo>
                  <a:cubicBezTo>
                    <a:pt x="1145" y="1668"/>
                    <a:pt x="1160" y="1667"/>
                    <a:pt x="1174" y="1665"/>
                  </a:cubicBezTo>
                  <a:cubicBezTo>
                    <a:pt x="1727" y="1590"/>
                    <a:pt x="2065" y="18"/>
                    <a:pt x="2065" y="18"/>
                  </a:cubicBezTo>
                  <a:lnTo>
                    <a:pt x="20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2498;p45"/>
            <p:cNvSpPr/>
            <p:nvPr/>
          </p:nvSpPr>
          <p:spPr>
            <a:xfrm>
              <a:off x="6210972" y="1967900"/>
              <a:ext cx="26629" cy="21183"/>
            </a:xfrm>
            <a:custGeom>
              <a:avLst/>
              <a:gdLst/>
              <a:ahLst/>
              <a:cxnLst/>
              <a:rect l="l" t="t" r="r" b="b"/>
              <a:pathLst>
                <a:path w="2220" h="1766" extrusionOk="0">
                  <a:moveTo>
                    <a:pt x="13" y="0"/>
                  </a:moveTo>
                  <a:lnTo>
                    <a:pt x="0" y="42"/>
                  </a:lnTo>
                  <a:cubicBezTo>
                    <a:pt x="0" y="42"/>
                    <a:pt x="455" y="1766"/>
                    <a:pt x="1119" y="1766"/>
                  </a:cubicBezTo>
                  <a:cubicBezTo>
                    <a:pt x="1130" y="1766"/>
                    <a:pt x="1140" y="1765"/>
                    <a:pt x="1150" y="1764"/>
                  </a:cubicBezTo>
                  <a:cubicBezTo>
                    <a:pt x="1827" y="1715"/>
                    <a:pt x="2220" y="302"/>
                    <a:pt x="2220" y="302"/>
                  </a:cubicBezTo>
                  <a:lnTo>
                    <a:pt x="2220" y="281"/>
                  </a:lnTo>
                  <a:cubicBezTo>
                    <a:pt x="1355" y="276"/>
                    <a:pt x="632" y="142"/>
                    <a:pt x="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2499;p45"/>
            <p:cNvSpPr/>
            <p:nvPr/>
          </p:nvSpPr>
          <p:spPr>
            <a:xfrm>
              <a:off x="6187785" y="1963690"/>
              <a:ext cx="23354" cy="21315"/>
            </a:xfrm>
            <a:custGeom>
              <a:avLst/>
              <a:gdLst/>
              <a:ahLst/>
              <a:cxnLst/>
              <a:rect l="l" t="t" r="r" b="b"/>
              <a:pathLst>
                <a:path w="1947" h="1777" extrusionOk="0">
                  <a:moveTo>
                    <a:pt x="160" y="1"/>
                  </a:moveTo>
                  <a:cubicBezTo>
                    <a:pt x="105" y="1"/>
                    <a:pt x="52" y="3"/>
                    <a:pt x="1" y="8"/>
                  </a:cubicBezTo>
                  <a:cubicBezTo>
                    <a:pt x="40" y="138"/>
                    <a:pt x="567" y="1777"/>
                    <a:pt x="1072" y="1777"/>
                  </a:cubicBezTo>
                  <a:cubicBezTo>
                    <a:pt x="1590" y="1777"/>
                    <a:pt x="1933" y="393"/>
                    <a:pt x="1933" y="393"/>
                  </a:cubicBezTo>
                  <a:lnTo>
                    <a:pt x="1946" y="351"/>
                  </a:lnTo>
                  <a:cubicBezTo>
                    <a:pt x="1210" y="183"/>
                    <a:pt x="631" y="1"/>
                    <a:pt x="1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2500;p45"/>
            <p:cNvSpPr/>
            <p:nvPr/>
          </p:nvSpPr>
          <p:spPr>
            <a:xfrm>
              <a:off x="6172852" y="1958376"/>
              <a:ext cx="148594" cy="59627"/>
            </a:xfrm>
            <a:custGeom>
              <a:avLst/>
              <a:gdLst/>
              <a:ahLst/>
              <a:cxnLst/>
              <a:rect l="l" t="t" r="r" b="b"/>
              <a:pathLst>
                <a:path w="12388" h="4971" extrusionOk="0">
                  <a:moveTo>
                    <a:pt x="11493" y="0"/>
                  </a:moveTo>
                  <a:lnTo>
                    <a:pt x="11485" y="25"/>
                  </a:lnTo>
                  <a:cubicBezTo>
                    <a:pt x="11485" y="25"/>
                    <a:pt x="11332" y="1359"/>
                    <a:pt x="10744" y="1359"/>
                  </a:cubicBezTo>
                  <a:cubicBezTo>
                    <a:pt x="10738" y="1359"/>
                    <a:pt x="10733" y="1359"/>
                    <a:pt x="10727" y="1359"/>
                  </a:cubicBezTo>
                  <a:cubicBezTo>
                    <a:pt x="10168" y="1334"/>
                    <a:pt x="9495" y="222"/>
                    <a:pt x="9407" y="67"/>
                  </a:cubicBezTo>
                  <a:cubicBezTo>
                    <a:pt x="9402" y="67"/>
                    <a:pt x="9398" y="68"/>
                    <a:pt x="9394" y="71"/>
                  </a:cubicBezTo>
                  <a:cubicBezTo>
                    <a:pt x="9394" y="284"/>
                    <a:pt x="9378" y="2057"/>
                    <a:pt x="8767" y="2153"/>
                  </a:cubicBezTo>
                  <a:cubicBezTo>
                    <a:pt x="8750" y="2155"/>
                    <a:pt x="8732" y="2157"/>
                    <a:pt x="8714" y="2157"/>
                  </a:cubicBezTo>
                  <a:cubicBezTo>
                    <a:pt x="8162" y="2157"/>
                    <a:pt x="7463" y="807"/>
                    <a:pt x="7463" y="807"/>
                  </a:cubicBezTo>
                  <a:cubicBezTo>
                    <a:pt x="7463" y="807"/>
                    <a:pt x="7125" y="2379"/>
                    <a:pt x="6572" y="2454"/>
                  </a:cubicBezTo>
                  <a:cubicBezTo>
                    <a:pt x="6558" y="2456"/>
                    <a:pt x="6543" y="2457"/>
                    <a:pt x="6528" y="2457"/>
                  </a:cubicBezTo>
                  <a:cubicBezTo>
                    <a:pt x="5996" y="2457"/>
                    <a:pt x="5399" y="1096"/>
                    <a:pt x="5399" y="1096"/>
                  </a:cubicBezTo>
                  <a:cubicBezTo>
                    <a:pt x="5399" y="1096"/>
                    <a:pt x="5005" y="2509"/>
                    <a:pt x="4328" y="2558"/>
                  </a:cubicBezTo>
                  <a:cubicBezTo>
                    <a:pt x="4318" y="2559"/>
                    <a:pt x="4308" y="2560"/>
                    <a:pt x="4297" y="2560"/>
                  </a:cubicBezTo>
                  <a:cubicBezTo>
                    <a:pt x="3633" y="2560"/>
                    <a:pt x="3178" y="836"/>
                    <a:pt x="3178" y="836"/>
                  </a:cubicBezTo>
                  <a:cubicBezTo>
                    <a:pt x="3178" y="836"/>
                    <a:pt x="2835" y="2220"/>
                    <a:pt x="2317" y="2220"/>
                  </a:cubicBezTo>
                  <a:cubicBezTo>
                    <a:pt x="1812" y="2220"/>
                    <a:pt x="1285" y="581"/>
                    <a:pt x="1246" y="451"/>
                  </a:cubicBezTo>
                  <a:cubicBezTo>
                    <a:pt x="891" y="489"/>
                    <a:pt x="599" y="664"/>
                    <a:pt x="356" y="1070"/>
                  </a:cubicBezTo>
                  <a:cubicBezTo>
                    <a:pt x="0" y="1664"/>
                    <a:pt x="172" y="2847"/>
                    <a:pt x="1272" y="3758"/>
                  </a:cubicBezTo>
                  <a:lnTo>
                    <a:pt x="1305" y="3717"/>
                  </a:lnTo>
                  <a:cubicBezTo>
                    <a:pt x="1305" y="3717"/>
                    <a:pt x="2111" y="2734"/>
                    <a:pt x="2554" y="2734"/>
                  </a:cubicBezTo>
                  <a:cubicBezTo>
                    <a:pt x="2594" y="2734"/>
                    <a:pt x="2630" y="2742"/>
                    <a:pt x="2663" y="2760"/>
                  </a:cubicBezTo>
                  <a:cubicBezTo>
                    <a:pt x="3066" y="2968"/>
                    <a:pt x="3132" y="4679"/>
                    <a:pt x="3132" y="4679"/>
                  </a:cubicBezTo>
                  <a:cubicBezTo>
                    <a:pt x="3132" y="4679"/>
                    <a:pt x="3998" y="3189"/>
                    <a:pt x="4447" y="3189"/>
                  </a:cubicBezTo>
                  <a:cubicBezTo>
                    <a:pt x="4462" y="3189"/>
                    <a:pt x="4476" y="3190"/>
                    <a:pt x="4490" y="3194"/>
                  </a:cubicBezTo>
                  <a:cubicBezTo>
                    <a:pt x="4929" y="3299"/>
                    <a:pt x="5206" y="4971"/>
                    <a:pt x="5206" y="4971"/>
                  </a:cubicBezTo>
                  <a:cubicBezTo>
                    <a:pt x="5206" y="4971"/>
                    <a:pt x="5833" y="3336"/>
                    <a:pt x="6267" y="3265"/>
                  </a:cubicBezTo>
                  <a:cubicBezTo>
                    <a:pt x="6277" y="3263"/>
                    <a:pt x="6286" y="3262"/>
                    <a:pt x="6296" y="3262"/>
                  </a:cubicBezTo>
                  <a:cubicBezTo>
                    <a:pt x="6737" y="3262"/>
                    <a:pt x="7417" y="4799"/>
                    <a:pt x="7417" y="4799"/>
                  </a:cubicBezTo>
                  <a:cubicBezTo>
                    <a:pt x="7417" y="4799"/>
                    <a:pt x="7593" y="3056"/>
                    <a:pt x="7960" y="2985"/>
                  </a:cubicBezTo>
                  <a:cubicBezTo>
                    <a:pt x="7970" y="2984"/>
                    <a:pt x="7979" y="2983"/>
                    <a:pt x="7990" y="2983"/>
                  </a:cubicBezTo>
                  <a:cubicBezTo>
                    <a:pt x="8379" y="2983"/>
                    <a:pt x="9386" y="4189"/>
                    <a:pt x="9386" y="4189"/>
                  </a:cubicBezTo>
                  <a:cubicBezTo>
                    <a:pt x="9386" y="4189"/>
                    <a:pt x="9491" y="2463"/>
                    <a:pt x="9942" y="2270"/>
                  </a:cubicBezTo>
                  <a:cubicBezTo>
                    <a:pt x="9991" y="2250"/>
                    <a:pt x="10044" y="2241"/>
                    <a:pt x="10100" y="2241"/>
                  </a:cubicBezTo>
                  <a:cubicBezTo>
                    <a:pt x="10570" y="2241"/>
                    <a:pt x="11250" y="2864"/>
                    <a:pt x="11250" y="2864"/>
                  </a:cubicBezTo>
                  <a:lnTo>
                    <a:pt x="11275" y="2888"/>
                  </a:lnTo>
                  <a:cubicBezTo>
                    <a:pt x="12120" y="2011"/>
                    <a:pt x="12387" y="1058"/>
                    <a:pt x="11932" y="443"/>
                  </a:cubicBezTo>
                  <a:cubicBezTo>
                    <a:pt x="11790" y="251"/>
                    <a:pt x="11643" y="105"/>
                    <a:pt x="11493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2501;p45"/>
            <p:cNvSpPr/>
            <p:nvPr/>
          </p:nvSpPr>
          <p:spPr>
            <a:xfrm>
              <a:off x="6408577" y="2064940"/>
              <a:ext cx="92589" cy="43698"/>
            </a:xfrm>
            <a:custGeom>
              <a:avLst/>
              <a:gdLst/>
              <a:ahLst/>
              <a:cxnLst/>
              <a:rect l="l" t="t" r="r" b="b"/>
              <a:pathLst>
                <a:path w="7719" h="3643" extrusionOk="0">
                  <a:moveTo>
                    <a:pt x="4167" y="2703"/>
                  </a:moveTo>
                  <a:cubicBezTo>
                    <a:pt x="4167" y="2703"/>
                    <a:pt x="4165" y="2704"/>
                    <a:pt x="4158" y="2705"/>
                  </a:cubicBezTo>
                  <a:lnTo>
                    <a:pt x="4158" y="2705"/>
                  </a:lnTo>
                  <a:cubicBezTo>
                    <a:pt x="4163" y="2704"/>
                    <a:pt x="4167" y="2703"/>
                    <a:pt x="4167" y="2703"/>
                  </a:cubicBezTo>
                  <a:close/>
                  <a:moveTo>
                    <a:pt x="4143" y="2709"/>
                  </a:moveTo>
                  <a:lnTo>
                    <a:pt x="4134" y="2711"/>
                  </a:lnTo>
                  <a:lnTo>
                    <a:pt x="4125" y="2713"/>
                  </a:lnTo>
                  <a:lnTo>
                    <a:pt x="4122" y="2713"/>
                  </a:lnTo>
                  <a:cubicBezTo>
                    <a:pt x="4125" y="2713"/>
                    <a:pt x="4134" y="2711"/>
                    <a:pt x="4143" y="2709"/>
                  </a:cubicBezTo>
                  <a:close/>
                  <a:moveTo>
                    <a:pt x="7451" y="0"/>
                  </a:moveTo>
                  <a:cubicBezTo>
                    <a:pt x="7449" y="0"/>
                    <a:pt x="7448" y="1"/>
                    <a:pt x="7446" y="1"/>
                  </a:cubicBezTo>
                  <a:cubicBezTo>
                    <a:pt x="7316" y="2"/>
                    <a:pt x="7211" y="103"/>
                    <a:pt x="7203" y="234"/>
                  </a:cubicBezTo>
                  <a:lnTo>
                    <a:pt x="7201" y="247"/>
                  </a:lnTo>
                  <a:cubicBezTo>
                    <a:pt x="7192" y="400"/>
                    <a:pt x="7174" y="554"/>
                    <a:pt x="7148" y="707"/>
                  </a:cubicBezTo>
                  <a:cubicBezTo>
                    <a:pt x="7127" y="858"/>
                    <a:pt x="7094" y="1007"/>
                    <a:pt x="7051" y="1154"/>
                  </a:cubicBezTo>
                  <a:cubicBezTo>
                    <a:pt x="7014" y="1293"/>
                    <a:pt x="6961" y="1425"/>
                    <a:pt x="6893" y="1552"/>
                  </a:cubicBezTo>
                  <a:cubicBezTo>
                    <a:pt x="6864" y="1608"/>
                    <a:pt x="6829" y="1662"/>
                    <a:pt x="6790" y="1711"/>
                  </a:cubicBezTo>
                  <a:cubicBezTo>
                    <a:pt x="6754" y="1753"/>
                    <a:pt x="6708" y="1807"/>
                    <a:pt x="6683" y="1823"/>
                  </a:cubicBezTo>
                  <a:cubicBezTo>
                    <a:pt x="6671" y="1832"/>
                    <a:pt x="6660" y="1843"/>
                    <a:pt x="6650" y="1854"/>
                  </a:cubicBezTo>
                  <a:lnTo>
                    <a:pt x="6539" y="1910"/>
                  </a:lnTo>
                  <a:cubicBezTo>
                    <a:pt x="6539" y="1910"/>
                    <a:pt x="6539" y="1910"/>
                    <a:pt x="6538" y="1910"/>
                  </a:cubicBezTo>
                  <a:cubicBezTo>
                    <a:pt x="6532" y="1910"/>
                    <a:pt x="6467" y="1933"/>
                    <a:pt x="6436" y="1933"/>
                  </a:cubicBezTo>
                  <a:cubicBezTo>
                    <a:pt x="6433" y="1933"/>
                    <a:pt x="6431" y="1933"/>
                    <a:pt x="6429" y="1933"/>
                  </a:cubicBezTo>
                  <a:cubicBezTo>
                    <a:pt x="6419" y="1933"/>
                    <a:pt x="6410" y="1934"/>
                    <a:pt x="6400" y="1934"/>
                  </a:cubicBezTo>
                  <a:cubicBezTo>
                    <a:pt x="6334" y="1934"/>
                    <a:pt x="6283" y="1915"/>
                    <a:pt x="6219" y="1870"/>
                  </a:cubicBezTo>
                  <a:cubicBezTo>
                    <a:pt x="6146" y="1818"/>
                    <a:pt x="6068" y="1729"/>
                    <a:pt x="6001" y="1621"/>
                  </a:cubicBezTo>
                  <a:cubicBezTo>
                    <a:pt x="5966" y="1566"/>
                    <a:pt x="5935" y="1509"/>
                    <a:pt x="5907" y="1450"/>
                  </a:cubicBezTo>
                  <a:cubicBezTo>
                    <a:pt x="5880" y="1393"/>
                    <a:pt x="5856" y="1335"/>
                    <a:pt x="5837" y="1276"/>
                  </a:cubicBezTo>
                  <a:cubicBezTo>
                    <a:pt x="5782" y="1095"/>
                    <a:pt x="5614" y="972"/>
                    <a:pt x="5427" y="972"/>
                  </a:cubicBezTo>
                  <a:cubicBezTo>
                    <a:pt x="5413" y="972"/>
                    <a:pt x="5400" y="973"/>
                    <a:pt x="5386" y="974"/>
                  </a:cubicBezTo>
                  <a:cubicBezTo>
                    <a:pt x="5184" y="994"/>
                    <a:pt x="5022" y="1153"/>
                    <a:pt x="5001" y="1356"/>
                  </a:cubicBezTo>
                  <a:lnTo>
                    <a:pt x="4996" y="1400"/>
                  </a:lnTo>
                  <a:cubicBezTo>
                    <a:pt x="4988" y="1478"/>
                    <a:pt x="4976" y="1556"/>
                    <a:pt x="4959" y="1633"/>
                  </a:cubicBezTo>
                  <a:cubicBezTo>
                    <a:pt x="4944" y="1715"/>
                    <a:pt x="4924" y="1795"/>
                    <a:pt x="4898" y="1875"/>
                  </a:cubicBezTo>
                  <a:cubicBezTo>
                    <a:pt x="4854" y="2024"/>
                    <a:pt x="4790" y="2167"/>
                    <a:pt x="4709" y="2301"/>
                  </a:cubicBezTo>
                  <a:cubicBezTo>
                    <a:pt x="4672" y="2358"/>
                    <a:pt x="4629" y="2414"/>
                    <a:pt x="4583" y="2465"/>
                  </a:cubicBezTo>
                  <a:cubicBezTo>
                    <a:pt x="4537" y="2510"/>
                    <a:pt x="4494" y="2558"/>
                    <a:pt x="4442" y="2587"/>
                  </a:cubicBezTo>
                  <a:cubicBezTo>
                    <a:pt x="4388" y="2629"/>
                    <a:pt x="4354" y="2634"/>
                    <a:pt x="4322" y="2659"/>
                  </a:cubicBezTo>
                  <a:cubicBezTo>
                    <a:pt x="4287" y="2671"/>
                    <a:pt x="4231" y="2684"/>
                    <a:pt x="4187" y="2697"/>
                  </a:cubicBezTo>
                  <a:lnTo>
                    <a:pt x="4156" y="2705"/>
                  </a:lnTo>
                  <a:lnTo>
                    <a:pt x="4117" y="2705"/>
                  </a:lnTo>
                  <a:cubicBezTo>
                    <a:pt x="4100" y="2708"/>
                    <a:pt x="4084" y="2710"/>
                    <a:pt x="4069" y="2710"/>
                  </a:cubicBezTo>
                  <a:cubicBezTo>
                    <a:pt x="4034" y="2710"/>
                    <a:pt x="4002" y="2704"/>
                    <a:pt x="3969" y="2700"/>
                  </a:cubicBezTo>
                  <a:cubicBezTo>
                    <a:pt x="3923" y="2683"/>
                    <a:pt x="3876" y="2676"/>
                    <a:pt x="3827" y="2642"/>
                  </a:cubicBezTo>
                  <a:cubicBezTo>
                    <a:pt x="3711" y="2575"/>
                    <a:pt x="3611" y="2485"/>
                    <a:pt x="3530" y="2379"/>
                  </a:cubicBezTo>
                  <a:cubicBezTo>
                    <a:pt x="3431" y="2251"/>
                    <a:pt x="3343" y="2114"/>
                    <a:pt x="3272" y="1968"/>
                  </a:cubicBezTo>
                  <a:cubicBezTo>
                    <a:pt x="3234" y="1891"/>
                    <a:pt x="3199" y="1814"/>
                    <a:pt x="3166" y="1734"/>
                  </a:cubicBezTo>
                  <a:cubicBezTo>
                    <a:pt x="3136" y="1658"/>
                    <a:pt x="3102" y="1567"/>
                    <a:pt x="3082" y="1504"/>
                  </a:cubicBezTo>
                  <a:lnTo>
                    <a:pt x="3075" y="1483"/>
                  </a:lnTo>
                  <a:cubicBezTo>
                    <a:pt x="3012" y="1293"/>
                    <a:pt x="2834" y="1170"/>
                    <a:pt x="2641" y="1170"/>
                  </a:cubicBezTo>
                  <a:cubicBezTo>
                    <a:pt x="2604" y="1170"/>
                    <a:pt x="2566" y="1174"/>
                    <a:pt x="2528" y="1184"/>
                  </a:cubicBezTo>
                  <a:cubicBezTo>
                    <a:pt x="2295" y="1244"/>
                    <a:pt x="2148" y="1474"/>
                    <a:pt x="2192" y="1709"/>
                  </a:cubicBezTo>
                  <a:cubicBezTo>
                    <a:pt x="2205" y="1787"/>
                    <a:pt x="2212" y="1864"/>
                    <a:pt x="2215" y="1943"/>
                  </a:cubicBezTo>
                  <a:cubicBezTo>
                    <a:pt x="2217" y="2025"/>
                    <a:pt x="2213" y="2106"/>
                    <a:pt x="2204" y="2187"/>
                  </a:cubicBezTo>
                  <a:cubicBezTo>
                    <a:pt x="2194" y="2261"/>
                    <a:pt x="2178" y="2334"/>
                    <a:pt x="2155" y="2405"/>
                  </a:cubicBezTo>
                  <a:cubicBezTo>
                    <a:pt x="2134" y="2464"/>
                    <a:pt x="2107" y="2521"/>
                    <a:pt x="2073" y="2575"/>
                  </a:cubicBezTo>
                  <a:cubicBezTo>
                    <a:pt x="2041" y="2621"/>
                    <a:pt x="2003" y="2663"/>
                    <a:pt x="1959" y="2698"/>
                  </a:cubicBezTo>
                  <a:cubicBezTo>
                    <a:pt x="1909" y="2729"/>
                    <a:pt x="1856" y="2764"/>
                    <a:pt x="1811" y="2777"/>
                  </a:cubicBezTo>
                  <a:lnTo>
                    <a:pt x="1777" y="2795"/>
                  </a:lnTo>
                  <a:cubicBezTo>
                    <a:pt x="1758" y="2801"/>
                    <a:pt x="1727" y="2805"/>
                    <a:pt x="1702" y="2808"/>
                  </a:cubicBezTo>
                  <a:lnTo>
                    <a:pt x="1547" y="2834"/>
                  </a:lnTo>
                  <a:cubicBezTo>
                    <a:pt x="1547" y="2830"/>
                    <a:pt x="1539" y="2829"/>
                    <a:pt x="1528" y="2829"/>
                  </a:cubicBezTo>
                  <a:cubicBezTo>
                    <a:pt x="1508" y="2829"/>
                    <a:pt x="1478" y="2832"/>
                    <a:pt x="1450" y="2832"/>
                  </a:cubicBezTo>
                  <a:cubicBezTo>
                    <a:pt x="1425" y="2832"/>
                    <a:pt x="1401" y="2829"/>
                    <a:pt x="1388" y="2820"/>
                  </a:cubicBezTo>
                  <a:cubicBezTo>
                    <a:pt x="1326" y="2815"/>
                    <a:pt x="1273" y="2786"/>
                    <a:pt x="1217" y="2758"/>
                  </a:cubicBezTo>
                  <a:cubicBezTo>
                    <a:pt x="1165" y="2718"/>
                    <a:pt x="1106" y="2686"/>
                    <a:pt x="1060" y="2624"/>
                  </a:cubicBezTo>
                  <a:cubicBezTo>
                    <a:pt x="958" y="2515"/>
                    <a:pt x="866" y="2361"/>
                    <a:pt x="794" y="2193"/>
                  </a:cubicBezTo>
                  <a:cubicBezTo>
                    <a:pt x="647" y="1856"/>
                    <a:pt x="568" y="1453"/>
                    <a:pt x="520" y="1068"/>
                  </a:cubicBezTo>
                  <a:lnTo>
                    <a:pt x="517" y="1058"/>
                  </a:lnTo>
                  <a:cubicBezTo>
                    <a:pt x="502" y="935"/>
                    <a:pt x="397" y="842"/>
                    <a:pt x="273" y="842"/>
                  </a:cubicBezTo>
                  <a:cubicBezTo>
                    <a:pt x="270" y="842"/>
                    <a:pt x="267" y="842"/>
                    <a:pt x="264" y="842"/>
                  </a:cubicBezTo>
                  <a:cubicBezTo>
                    <a:pt x="135" y="846"/>
                    <a:pt x="32" y="948"/>
                    <a:pt x="25" y="1076"/>
                  </a:cubicBezTo>
                  <a:cubicBezTo>
                    <a:pt x="1" y="1526"/>
                    <a:pt x="39" y="1963"/>
                    <a:pt x="169" y="2418"/>
                  </a:cubicBezTo>
                  <a:cubicBezTo>
                    <a:pt x="197" y="2531"/>
                    <a:pt x="247" y="2645"/>
                    <a:pt x="293" y="2757"/>
                  </a:cubicBezTo>
                  <a:cubicBezTo>
                    <a:pt x="350" y="2871"/>
                    <a:pt x="407" y="2983"/>
                    <a:pt x="494" y="3088"/>
                  </a:cubicBezTo>
                  <a:cubicBezTo>
                    <a:pt x="566" y="3197"/>
                    <a:pt x="680" y="3293"/>
                    <a:pt x="790" y="3382"/>
                  </a:cubicBezTo>
                  <a:cubicBezTo>
                    <a:pt x="912" y="3465"/>
                    <a:pt x="1042" y="3537"/>
                    <a:pt x="1189" y="3574"/>
                  </a:cubicBezTo>
                  <a:cubicBezTo>
                    <a:pt x="1257" y="3600"/>
                    <a:pt x="1331" y="3614"/>
                    <a:pt x="1403" y="3616"/>
                  </a:cubicBezTo>
                  <a:lnTo>
                    <a:pt x="1512" y="3626"/>
                  </a:lnTo>
                  <a:lnTo>
                    <a:pt x="1565" y="3629"/>
                  </a:lnTo>
                  <a:lnTo>
                    <a:pt x="1592" y="3630"/>
                  </a:lnTo>
                  <a:lnTo>
                    <a:pt x="1606" y="3632"/>
                  </a:lnTo>
                  <a:lnTo>
                    <a:pt x="1612" y="3632"/>
                  </a:lnTo>
                  <a:lnTo>
                    <a:pt x="1649" y="3628"/>
                  </a:lnTo>
                  <a:lnTo>
                    <a:pt x="1806" y="3614"/>
                  </a:lnTo>
                  <a:cubicBezTo>
                    <a:pt x="1834" y="3610"/>
                    <a:pt x="1855" y="3610"/>
                    <a:pt x="1888" y="3604"/>
                  </a:cubicBezTo>
                  <a:lnTo>
                    <a:pt x="2003" y="3577"/>
                  </a:lnTo>
                  <a:cubicBezTo>
                    <a:pt x="2162" y="3543"/>
                    <a:pt x="2295" y="3477"/>
                    <a:pt x="2426" y="3402"/>
                  </a:cubicBezTo>
                  <a:cubicBezTo>
                    <a:pt x="2554" y="3318"/>
                    <a:pt x="2669" y="3215"/>
                    <a:pt x="2765" y="3096"/>
                  </a:cubicBezTo>
                  <a:cubicBezTo>
                    <a:pt x="2788" y="3064"/>
                    <a:pt x="2810" y="3033"/>
                    <a:pt x="2830" y="3000"/>
                  </a:cubicBezTo>
                  <a:lnTo>
                    <a:pt x="2830" y="3000"/>
                  </a:lnTo>
                  <a:cubicBezTo>
                    <a:pt x="2971" y="3174"/>
                    <a:pt x="3148" y="3343"/>
                    <a:pt x="3376" y="3466"/>
                  </a:cubicBezTo>
                  <a:cubicBezTo>
                    <a:pt x="3493" y="3537"/>
                    <a:pt x="3639" y="3582"/>
                    <a:pt x="3779" y="3616"/>
                  </a:cubicBezTo>
                  <a:cubicBezTo>
                    <a:pt x="3872" y="3632"/>
                    <a:pt x="3966" y="3643"/>
                    <a:pt x="4059" y="3643"/>
                  </a:cubicBezTo>
                  <a:cubicBezTo>
                    <a:pt x="4111" y="3643"/>
                    <a:pt x="4163" y="3639"/>
                    <a:pt x="4214" y="3632"/>
                  </a:cubicBezTo>
                  <a:lnTo>
                    <a:pt x="4320" y="3620"/>
                  </a:lnTo>
                  <a:lnTo>
                    <a:pt x="4328" y="3620"/>
                  </a:lnTo>
                  <a:lnTo>
                    <a:pt x="4370" y="3609"/>
                  </a:lnTo>
                  <a:lnTo>
                    <a:pt x="4378" y="3607"/>
                  </a:lnTo>
                  <a:lnTo>
                    <a:pt x="4396" y="3602"/>
                  </a:lnTo>
                  <a:lnTo>
                    <a:pt x="4432" y="3592"/>
                  </a:lnTo>
                  <a:cubicBezTo>
                    <a:pt x="4481" y="3577"/>
                    <a:pt x="4520" y="3569"/>
                    <a:pt x="4578" y="3549"/>
                  </a:cubicBezTo>
                  <a:cubicBezTo>
                    <a:pt x="4724" y="3491"/>
                    <a:pt x="4871" y="3421"/>
                    <a:pt x="4971" y="3342"/>
                  </a:cubicBezTo>
                  <a:cubicBezTo>
                    <a:pt x="5086" y="3270"/>
                    <a:pt x="5178" y="3171"/>
                    <a:pt x="5267" y="3077"/>
                  </a:cubicBezTo>
                  <a:cubicBezTo>
                    <a:pt x="5350" y="2981"/>
                    <a:pt x="5423" y="2878"/>
                    <a:pt x="5487" y="2769"/>
                  </a:cubicBezTo>
                  <a:cubicBezTo>
                    <a:pt x="5547" y="2663"/>
                    <a:pt x="5600" y="2554"/>
                    <a:pt x="5645" y="2441"/>
                  </a:cubicBezTo>
                  <a:lnTo>
                    <a:pt x="5645" y="2441"/>
                  </a:lnTo>
                  <a:cubicBezTo>
                    <a:pt x="5692" y="2479"/>
                    <a:pt x="5742" y="2514"/>
                    <a:pt x="5797" y="2547"/>
                  </a:cubicBezTo>
                  <a:cubicBezTo>
                    <a:pt x="5955" y="2644"/>
                    <a:pt x="6161" y="2704"/>
                    <a:pt x="6361" y="2704"/>
                  </a:cubicBezTo>
                  <a:cubicBezTo>
                    <a:pt x="6421" y="2704"/>
                    <a:pt x="6480" y="2699"/>
                    <a:pt x="6536" y="2687"/>
                  </a:cubicBezTo>
                  <a:cubicBezTo>
                    <a:pt x="6670" y="2664"/>
                    <a:pt x="6751" y="2638"/>
                    <a:pt x="6896" y="2564"/>
                  </a:cubicBezTo>
                  <a:lnTo>
                    <a:pt x="7004" y="2502"/>
                  </a:lnTo>
                  <a:cubicBezTo>
                    <a:pt x="7055" y="2463"/>
                    <a:pt x="7110" y="2418"/>
                    <a:pt x="7160" y="2374"/>
                  </a:cubicBezTo>
                  <a:cubicBezTo>
                    <a:pt x="7244" y="2296"/>
                    <a:pt x="7316" y="2207"/>
                    <a:pt x="7375" y="2109"/>
                  </a:cubicBezTo>
                  <a:cubicBezTo>
                    <a:pt x="7430" y="2022"/>
                    <a:pt x="7475" y="1930"/>
                    <a:pt x="7511" y="1836"/>
                  </a:cubicBezTo>
                  <a:cubicBezTo>
                    <a:pt x="7581" y="1660"/>
                    <a:pt x="7632" y="1477"/>
                    <a:pt x="7660" y="1290"/>
                  </a:cubicBezTo>
                  <a:cubicBezTo>
                    <a:pt x="7690" y="1114"/>
                    <a:pt x="7708" y="936"/>
                    <a:pt x="7714" y="758"/>
                  </a:cubicBezTo>
                  <a:cubicBezTo>
                    <a:pt x="7718" y="580"/>
                    <a:pt x="7712" y="403"/>
                    <a:pt x="7696" y="225"/>
                  </a:cubicBezTo>
                  <a:cubicBezTo>
                    <a:pt x="7684" y="98"/>
                    <a:pt x="7578" y="0"/>
                    <a:pt x="7451" y="0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2502;p45"/>
            <p:cNvSpPr/>
            <p:nvPr/>
          </p:nvSpPr>
          <p:spPr>
            <a:xfrm>
              <a:off x="6426318" y="2103480"/>
              <a:ext cx="66320" cy="33670"/>
            </a:xfrm>
            <a:custGeom>
              <a:avLst/>
              <a:gdLst/>
              <a:ahLst/>
              <a:cxnLst/>
              <a:rect l="l" t="t" r="r" b="b"/>
              <a:pathLst>
                <a:path w="5529" h="2807" extrusionOk="0">
                  <a:moveTo>
                    <a:pt x="4084" y="1760"/>
                  </a:moveTo>
                  <a:cubicBezTo>
                    <a:pt x="4085" y="1760"/>
                    <a:pt x="4084" y="1760"/>
                    <a:pt x="4082" y="1760"/>
                  </a:cubicBezTo>
                  <a:lnTo>
                    <a:pt x="4080" y="1760"/>
                  </a:lnTo>
                  <a:cubicBezTo>
                    <a:pt x="4083" y="1760"/>
                    <a:pt x="4084" y="1760"/>
                    <a:pt x="4084" y="1760"/>
                  </a:cubicBezTo>
                  <a:close/>
                  <a:moveTo>
                    <a:pt x="4096" y="1759"/>
                  </a:moveTo>
                  <a:lnTo>
                    <a:pt x="4084" y="1760"/>
                  </a:lnTo>
                  <a:lnTo>
                    <a:pt x="4083" y="1760"/>
                  </a:lnTo>
                  <a:cubicBezTo>
                    <a:pt x="4087" y="1760"/>
                    <a:pt x="4091" y="1759"/>
                    <a:pt x="4096" y="1759"/>
                  </a:cubicBezTo>
                  <a:close/>
                  <a:moveTo>
                    <a:pt x="1654" y="1962"/>
                  </a:moveTo>
                  <a:lnTo>
                    <a:pt x="1654" y="1962"/>
                  </a:lnTo>
                  <a:cubicBezTo>
                    <a:pt x="1655" y="1962"/>
                    <a:pt x="1646" y="1963"/>
                    <a:pt x="1646" y="1963"/>
                  </a:cubicBezTo>
                  <a:cubicBezTo>
                    <a:pt x="1646" y="1963"/>
                    <a:pt x="1646" y="1963"/>
                    <a:pt x="1648" y="1963"/>
                  </a:cubicBezTo>
                  <a:lnTo>
                    <a:pt x="1648" y="1963"/>
                  </a:lnTo>
                  <a:cubicBezTo>
                    <a:pt x="1652" y="1962"/>
                    <a:pt x="1654" y="1962"/>
                    <a:pt x="1654" y="1962"/>
                  </a:cubicBezTo>
                  <a:close/>
                  <a:moveTo>
                    <a:pt x="5272" y="1"/>
                  </a:moveTo>
                  <a:cubicBezTo>
                    <a:pt x="5158" y="1"/>
                    <a:pt x="5057" y="79"/>
                    <a:pt x="5030" y="193"/>
                  </a:cubicBezTo>
                  <a:lnTo>
                    <a:pt x="5028" y="207"/>
                  </a:lnTo>
                  <a:cubicBezTo>
                    <a:pt x="4989" y="375"/>
                    <a:pt x="4940" y="558"/>
                    <a:pt x="4887" y="727"/>
                  </a:cubicBezTo>
                  <a:cubicBezTo>
                    <a:pt x="4835" y="895"/>
                    <a:pt x="4769" y="1057"/>
                    <a:pt x="4692" y="1215"/>
                  </a:cubicBezTo>
                  <a:cubicBezTo>
                    <a:pt x="4616" y="1364"/>
                    <a:pt x="4532" y="1500"/>
                    <a:pt x="4439" y="1599"/>
                  </a:cubicBezTo>
                  <a:cubicBezTo>
                    <a:pt x="4390" y="1641"/>
                    <a:pt x="4346" y="1684"/>
                    <a:pt x="4301" y="1706"/>
                  </a:cubicBezTo>
                  <a:cubicBezTo>
                    <a:pt x="4277" y="1727"/>
                    <a:pt x="4268" y="1720"/>
                    <a:pt x="4262" y="1724"/>
                  </a:cubicBezTo>
                  <a:cubicBezTo>
                    <a:pt x="4259" y="1726"/>
                    <a:pt x="4257" y="1729"/>
                    <a:pt x="4254" y="1734"/>
                  </a:cubicBezTo>
                  <a:cubicBezTo>
                    <a:pt x="4233" y="1739"/>
                    <a:pt x="4212" y="1742"/>
                    <a:pt x="4190" y="1745"/>
                  </a:cubicBezTo>
                  <a:lnTo>
                    <a:pt x="4127" y="1754"/>
                  </a:lnTo>
                  <a:lnTo>
                    <a:pt x="4126" y="1754"/>
                  </a:lnTo>
                  <a:lnTo>
                    <a:pt x="4123" y="1753"/>
                  </a:lnTo>
                  <a:lnTo>
                    <a:pt x="4113" y="1751"/>
                  </a:lnTo>
                  <a:cubicBezTo>
                    <a:pt x="4091" y="1746"/>
                    <a:pt x="4067" y="1745"/>
                    <a:pt x="4044" y="1744"/>
                  </a:cubicBezTo>
                  <a:cubicBezTo>
                    <a:pt x="4002" y="1726"/>
                    <a:pt x="3958" y="1718"/>
                    <a:pt x="3917" y="1689"/>
                  </a:cubicBezTo>
                  <a:cubicBezTo>
                    <a:pt x="3868" y="1661"/>
                    <a:pt x="3825" y="1625"/>
                    <a:pt x="3788" y="1584"/>
                  </a:cubicBezTo>
                  <a:cubicBezTo>
                    <a:pt x="3743" y="1543"/>
                    <a:pt x="3702" y="1483"/>
                    <a:pt x="3660" y="1425"/>
                  </a:cubicBezTo>
                  <a:cubicBezTo>
                    <a:pt x="3574" y="1294"/>
                    <a:pt x="3500" y="1154"/>
                    <a:pt x="3441" y="1009"/>
                  </a:cubicBezTo>
                  <a:cubicBezTo>
                    <a:pt x="3411" y="933"/>
                    <a:pt x="3382" y="854"/>
                    <a:pt x="3356" y="773"/>
                  </a:cubicBezTo>
                  <a:cubicBezTo>
                    <a:pt x="3331" y="698"/>
                    <a:pt x="3305" y="605"/>
                    <a:pt x="3292" y="544"/>
                  </a:cubicBezTo>
                  <a:cubicBezTo>
                    <a:pt x="3246" y="326"/>
                    <a:pt x="3055" y="173"/>
                    <a:pt x="2835" y="173"/>
                  </a:cubicBezTo>
                  <a:cubicBezTo>
                    <a:pt x="2830" y="173"/>
                    <a:pt x="2825" y="173"/>
                    <a:pt x="2820" y="174"/>
                  </a:cubicBezTo>
                  <a:cubicBezTo>
                    <a:pt x="2594" y="182"/>
                    <a:pt x="2406" y="351"/>
                    <a:pt x="2374" y="575"/>
                  </a:cubicBezTo>
                  <a:lnTo>
                    <a:pt x="2369" y="604"/>
                  </a:lnTo>
                  <a:lnTo>
                    <a:pt x="2336" y="841"/>
                  </a:lnTo>
                  <a:cubicBezTo>
                    <a:pt x="2321" y="924"/>
                    <a:pt x="2303" y="1005"/>
                    <a:pt x="2284" y="1086"/>
                  </a:cubicBezTo>
                  <a:cubicBezTo>
                    <a:pt x="2246" y="1240"/>
                    <a:pt x="2193" y="1389"/>
                    <a:pt x="2125" y="1531"/>
                  </a:cubicBezTo>
                  <a:cubicBezTo>
                    <a:pt x="2095" y="1600"/>
                    <a:pt x="2058" y="1655"/>
                    <a:pt x="2024" y="1714"/>
                  </a:cubicBezTo>
                  <a:cubicBezTo>
                    <a:pt x="1985" y="1763"/>
                    <a:pt x="1948" y="1812"/>
                    <a:pt x="1909" y="1844"/>
                  </a:cubicBezTo>
                  <a:cubicBezTo>
                    <a:pt x="1891" y="1868"/>
                    <a:pt x="1869" y="1875"/>
                    <a:pt x="1850" y="1889"/>
                  </a:cubicBezTo>
                  <a:cubicBezTo>
                    <a:pt x="1838" y="1901"/>
                    <a:pt x="1823" y="1910"/>
                    <a:pt x="1807" y="1916"/>
                  </a:cubicBezTo>
                  <a:cubicBezTo>
                    <a:pt x="1786" y="1918"/>
                    <a:pt x="1820" y="1936"/>
                    <a:pt x="1757" y="1941"/>
                  </a:cubicBezTo>
                  <a:lnTo>
                    <a:pt x="1626" y="1962"/>
                  </a:lnTo>
                  <a:lnTo>
                    <a:pt x="1626" y="1962"/>
                  </a:lnTo>
                  <a:lnTo>
                    <a:pt x="1615" y="1961"/>
                  </a:lnTo>
                  <a:lnTo>
                    <a:pt x="1574" y="1961"/>
                  </a:lnTo>
                  <a:cubicBezTo>
                    <a:pt x="1569" y="1962"/>
                    <a:pt x="1565" y="1962"/>
                    <a:pt x="1560" y="1962"/>
                  </a:cubicBezTo>
                  <a:cubicBezTo>
                    <a:pt x="1536" y="1962"/>
                    <a:pt x="1515" y="1956"/>
                    <a:pt x="1493" y="1951"/>
                  </a:cubicBezTo>
                  <a:cubicBezTo>
                    <a:pt x="1438" y="1946"/>
                    <a:pt x="1387" y="1915"/>
                    <a:pt x="1331" y="1893"/>
                  </a:cubicBezTo>
                  <a:cubicBezTo>
                    <a:pt x="1270" y="1862"/>
                    <a:pt x="1215" y="1824"/>
                    <a:pt x="1164" y="1780"/>
                  </a:cubicBezTo>
                  <a:cubicBezTo>
                    <a:pt x="1106" y="1731"/>
                    <a:pt x="1053" y="1676"/>
                    <a:pt x="1005" y="1618"/>
                  </a:cubicBezTo>
                  <a:cubicBezTo>
                    <a:pt x="790" y="1384"/>
                    <a:pt x="631" y="1048"/>
                    <a:pt x="499" y="729"/>
                  </a:cubicBezTo>
                  <a:lnTo>
                    <a:pt x="491" y="710"/>
                  </a:lnTo>
                  <a:cubicBezTo>
                    <a:pt x="452" y="615"/>
                    <a:pt x="360" y="558"/>
                    <a:pt x="263" y="558"/>
                  </a:cubicBezTo>
                  <a:cubicBezTo>
                    <a:pt x="242" y="558"/>
                    <a:pt x="220" y="561"/>
                    <a:pt x="198" y="566"/>
                  </a:cubicBezTo>
                  <a:cubicBezTo>
                    <a:pt x="78" y="598"/>
                    <a:pt x="1" y="714"/>
                    <a:pt x="16" y="837"/>
                  </a:cubicBezTo>
                  <a:cubicBezTo>
                    <a:pt x="68" y="1260"/>
                    <a:pt x="207" y="1667"/>
                    <a:pt x="422" y="2034"/>
                  </a:cubicBezTo>
                  <a:cubicBezTo>
                    <a:pt x="484" y="2132"/>
                    <a:pt x="553" y="2224"/>
                    <a:pt x="630" y="2309"/>
                  </a:cubicBezTo>
                  <a:cubicBezTo>
                    <a:pt x="713" y="2403"/>
                    <a:pt x="805" y="2485"/>
                    <a:pt x="906" y="2559"/>
                  </a:cubicBezTo>
                  <a:cubicBezTo>
                    <a:pt x="1015" y="2629"/>
                    <a:pt x="1131" y="2697"/>
                    <a:pt x="1263" y="2734"/>
                  </a:cubicBezTo>
                  <a:cubicBezTo>
                    <a:pt x="1327" y="2756"/>
                    <a:pt x="1392" y="2778"/>
                    <a:pt x="1461" y="2784"/>
                  </a:cubicBezTo>
                  <a:lnTo>
                    <a:pt x="1561" y="2797"/>
                  </a:lnTo>
                  <a:lnTo>
                    <a:pt x="1612" y="2803"/>
                  </a:lnTo>
                  <a:lnTo>
                    <a:pt x="1638" y="2806"/>
                  </a:lnTo>
                  <a:lnTo>
                    <a:pt x="1649" y="2806"/>
                  </a:lnTo>
                  <a:lnTo>
                    <a:pt x="1696" y="2804"/>
                  </a:lnTo>
                  <a:lnTo>
                    <a:pt x="1705" y="2804"/>
                  </a:lnTo>
                  <a:lnTo>
                    <a:pt x="1849" y="2795"/>
                  </a:lnTo>
                  <a:cubicBezTo>
                    <a:pt x="1850" y="2796"/>
                    <a:pt x="1852" y="2796"/>
                    <a:pt x="1854" y="2796"/>
                  </a:cubicBezTo>
                  <a:cubicBezTo>
                    <a:pt x="1892" y="2796"/>
                    <a:pt x="2004" y="2765"/>
                    <a:pt x="2071" y="2745"/>
                  </a:cubicBezTo>
                  <a:cubicBezTo>
                    <a:pt x="2147" y="2724"/>
                    <a:pt x="2219" y="2692"/>
                    <a:pt x="2287" y="2651"/>
                  </a:cubicBezTo>
                  <a:cubicBezTo>
                    <a:pt x="2349" y="2616"/>
                    <a:pt x="2414" y="2581"/>
                    <a:pt x="2464" y="2535"/>
                  </a:cubicBezTo>
                  <a:cubicBezTo>
                    <a:pt x="2576" y="2450"/>
                    <a:pt x="2663" y="2354"/>
                    <a:pt x="2746" y="2255"/>
                  </a:cubicBezTo>
                  <a:cubicBezTo>
                    <a:pt x="2813" y="2162"/>
                    <a:pt x="2880" y="2065"/>
                    <a:pt x="2932" y="1969"/>
                  </a:cubicBezTo>
                  <a:lnTo>
                    <a:pt x="2932" y="1969"/>
                  </a:lnTo>
                  <a:cubicBezTo>
                    <a:pt x="3004" y="2060"/>
                    <a:pt x="3078" y="2150"/>
                    <a:pt x="3175" y="2233"/>
                  </a:cubicBezTo>
                  <a:cubicBezTo>
                    <a:pt x="3273" y="2326"/>
                    <a:pt x="3386" y="2405"/>
                    <a:pt x="3508" y="2465"/>
                  </a:cubicBezTo>
                  <a:cubicBezTo>
                    <a:pt x="3634" y="2533"/>
                    <a:pt x="3777" y="2572"/>
                    <a:pt x="3924" y="2594"/>
                  </a:cubicBezTo>
                  <a:cubicBezTo>
                    <a:pt x="3978" y="2597"/>
                    <a:pt x="4033" y="2598"/>
                    <a:pt x="4087" y="2598"/>
                  </a:cubicBezTo>
                  <a:cubicBezTo>
                    <a:pt x="4106" y="2598"/>
                    <a:pt x="4124" y="2598"/>
                    <a:pt x="4142" y="2598"/>
                  </a:cubicBezTo>
                  <a:lnTo>
                    <a:pt x="4169" y="2597"/>
                  </a:lnTo>
                  <a:lnTo>
                    <a:pt x="4189" y="2597"/>
                  </a:lnTo>
                  <a:lnTo>
                    <a:pt x="4243" y="2590"/>
                  </a:lnTo>
                  <a:lnTo>
                    <a:pt x="4279" y="2580"/>
                  </a:lnTo>
                  <a:lnTo>
                    <a:pt x="4349" y="2564"/>
                  </a:lnTo>
                  <a:cubicBezTo>
                    <a:pt x="4375" y="2558"/>
                    <a:pt x="4390" y="2556"/>
                    <a:pt x="4425" y="2545"/>
                  </a:cubicBezTo>
                  <a:lnTo>
                    <a:pt x="4548" y="2495"/>
                  </a:lnTo>
                  <a:cubicBezTo>
                    <a:pt x="4629" y="2459"/>
                    <a:pt x="4712" y="2417"/>
                    <a:pt x="4758" y="2374"/>
                  </a:cubicBezTo>
                  <a:cubicBezTo>
                    <a:pt x="4878" y="2291"/>
                    <a:pt x="4963" y="2192"/>
                    <a:pt x="5043" y="2091"/>
                  </a:cubicBezTo>
                  <a:cubicBezTo>
                    <a:pt x="5176" y="1902"/>
                    <a:pt x="5279" y="1694"/>
                    <a:pt x="5350" y="1474"/>
                  </a:cubicBezTo>
                  <a:cubicBezTo>
                    <a:pt x="5469" y="1056"/>
                    <a:pt x="5528" y="662"/>
                    <a:pt x="5520" y="243"/>
                  </a:cubicBezTo>
                  <a:cubicBezTo>
                    <a:pt x="5518" y="118"/>
                    <a:pt x="5422" y="15"/>
                    <a:pt x="5298" y="2"/>
                  </a:cubicBezTo>
                  <a:cubicBezTo>
                    <a:pt x="5289" y="1"/>
                    <a:pt x="5280" y="1"/>
                    <a:pt x="5272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2503;p45"/>
            <p:cNvSpPr/>
            <p:nvPr/>
          </p:nvSpPr>
          <p:spPr>
            <a:xfrm>
              <a:off x="6290643" y="2270018"/>
              <a:ext cx="48244" cy="49203"/>
            </a:xfrm>
            <a:custGeom>
              <a:avLst/>
              <a:gdLst/>
              <a:ahLst/>
              <a:cxnLst/>
              <a:rect l="l" t="t" r="r" b="b"/>
              <a:pathLst>
                <a:path w="4022" h="4102" extrusionOk="0">
                  <a:moveTo>
                    <a:pt x="1554" y="3164"/>
                  </a:moveTo>
                  <a:lnTo>
                    <a:pt x="1556" y="3165"/>
                  </a:lnTo>
                  <a:lnTo>
                    <a:pt x="1555" y="3165"/>
                  </a:lnTo>
                  <a:lnTo>
                    <a:pt x="1554" y="3164"/>
                  </a:lnTo>
                  <a:close/>
                  <a:moveTo>
                    <a:pt x="416" y="1"/>
                  </a:moveTo>
                  <a:cubicBezTo>
                    <a:pt x="307" y="1"/>
                    <a:pt x="207" y="73"/>
                    <a:pt x="175" y="181"/>
                  </a:cubicBezTo>
                  <a:cubicBezTo>
                    <a:pt x="175" y="181"/>
                    <a:pt x="142" y="299"/>
                    <a:pt x="105" y="504"/>
                  </a:cubicBezTo>
                  <a:cubicBezTo>
                    <a:pt x="75" y="710"/>
                    <a:pt x="24" y="1004"/>
                    <a:pt x="13" y="1366"/>
                  </a:cubicBezTo>
                  <a:cubicBezTo>
                    <a:pt x="0" y="1727"/>
                    <a:pt x="10" y="2156"/>
                    <a:pt x="122" y="2630"/>
                  </a:cubicBezTo>
                  <a:cubicBezTo>
                    <a:pt x="151" y="2748"/>
                    <a:pt x="180" y="2869"/>
                    <a:pt x="232" y="2993"/>
                  </a:cubicBezTo>
                  <a:cubicBezTo>
                    <a:pt x="271" y="3117"/>
                    <a:pt x="335" y="3243"/>
                    <a:pt x="413" y="3367"/>
                  </a:cubicBezTo>
                  <a:cubicBezTo>
                    <a:pt x="474" y="3493"/>
                    <a:pt x="598" y="3612"/>
                    <a:pt x="699" y="3730"/>
                  </a:cubicBezTo>
                  <a:cubicBezTo>
                    <a:pt x="834" y="3826"/>
                    <a:pt x="960" y="3954"/>
                    <a:pt x="1130" y="3997"/>
                  </a:cubicBezTo>
                  <a:lnTo>
                    <a:pt x="1254" y="4040"/>
                  </a:lnTo>
                  <a:lnTo>
                    <a:pt x="1316" y="4059"/>
                  </a:lnTo>
                  <a:lnTo>
                    <a:pt x="1346" y="4068"/>
                  </a:lnTo>
                  <a:lnTo>
                    <a:pt x="1362" y="4073"/>
                  </a:lnTo>
                  <a:lnTo>
                    <a:pt x="1370" y="4076"/>
                  </a:lnTo>
                  <a:lnTo>
                    <a:pt x="1374" y="4077"/>
                  </a:lnTo>
                  <a:lnTo>
                    <a:pt x="1432" y="4085"/>
                  </a:lnTo>
                  <a:lnTo>
                    <a:pt x="1603" y="4096"/>
                  </a:lnTo>
                  <a:lnTo>
                    <a:pt x="1691" y="4102"/>
                  </a:lnTo>
                  <a:lnTo>
                    <a:pt x="1830" y="4087"/>
                  </a:lnTo>
                  <a:cubicBezTo>
                    <a:pt x="1921" y="4078"/>
                    <a:pt x="2013" y="4061"/>
                    <a:pt x="2102" y="4039"/>
                  </a:cubicBezTo>
                  <a:cubicBezTo>
                    <a:pt x="2397" y="3938"/>
                    <a:pt x="2647" y="3781"/>
                    <a:pt x="2830" y="3605"/>
                  </a:cubicBezTo>
                  <a:cubicBezTo>
                    <a:pt x="3210" y="3254"/>
                    <a:pt x="3431" y="2873"/>
                    <a:pt x="3594" y="2545"/>
                  </a:cubicBezTo>
                  <a:cubicBezTo>
                    <a:pt x="3758" y="2214"/>
                    <a:pt x="3848" y="1927"/>
                    <a:pt x="3914" y="1728"/>
                  </a:cubicBezTo>
                  <a:cubicBezTo>
                    <a:pt x="3974" y="1527"/>
                    <a:pt x="3998" y="1403"/>
                    <a:pt x="3998" y="1403"/>
                  </a:cubicBezTo>
                  <a:cubicBezTo>
                    <a:pt x="4021" y="1283"/>
                    <a:pt x="3954" y="1164"/>
                    <a:pt x="3839" y="1121"/>
                  </a:cubicBezTo>
                  <a:cubicBezTo>
                    <a:pt x="3811" y="1111"/>
                    <a:pt x="3782" y="1106"/>
                    <a:pt x="3753" y="1106"/>
                  </a:cubicBezTo>
                  <a:cubicBezTo>
                    <a:pt x="3666" y="1106"/>
                    <a:pt x="3582" y="1152"/>
                    <a:pt x="3536" y="1231"/>
                  </a:cubicBezTo>
                  <a:lnTo>
                    <a:pt x="3532" y="1240"/>
                  </a:lnTo>
                  <a:lnTo>
                    <a:pt x="3381" y="1500"/>
                  </a:lnTo>
                  <a:cubicBezTo>
                    <a:pt x="3289" y="1668"/>
                    <a:pt x="3139" y="1902"/>
                    <a:pt x="2954" y="2167"/>
                  </a:cubicBezTo>
                  <a:cubicBezTo>
                    <a:pt x="2767" y="2427"/>
                    <a:pt x="2534" y="2723"/>
                    <a:pt x="2260" y="2935"/>
                  </a:cubicBezTo>
                  <a:cubicBezTo>
                    <a:pt x="2127" y="3051"/>
                    <a:pt x="1979" y="3108"/>
                    <a:pt x="1848" y="3155"/>
                  </a:cubicBezTo>
                  <a:cubicBezTo>
                    <a:pt x="1822" y="3160"/>
                    <a:pt x="1807" y="3157"/>
                    <a:pt x="1787" y="3165"/>
                  </a:cubicBezTo>
                  <a:cubicBezTo>
                    <a:pt x="1776" y="3168"/>
                    <a:pt x="1766" y="3173"/>
                    <a:pt x="1757" y="3179"/>
                  </a:cubicBezTo>
                  <a:lnTo>
                    <a:pt x="1674" y="3172"/>
                  </a:lnTo>
                  <a:lnTo>
                    <a:pt x="1548" y="3160"/>
                  </a:lnTo>
                  <a:lnTo>
                    <a:pt x="1548" y="3160"/>
                  </a:lnTo>
                  <a:lnTo>
                    <a:pt x="1548" y="3160"/>
                  </a:lnTo>
                  <a:lnTo>
                    <a:pt x="1538" y="3155"/>
                  </a:lnTo>
                  <a:lnTo>
                    <a:pt x="1518" y="3147"/>
                  </a:lnTo>
                  <a:lnTo>
                    <a:pt x="1479" y="3131"/>
                  </a:lnTo>
                  <a:cubicBezTo>
                    <a:pt x="1421" y="3127"/>
                    <a:pt x="1385" y="3067"/>
                    <a:pt x="1330" y="3045"/>
                  </a:cubicBezTo>
                  <a:cubicBezTo>
                    <a:pt x="1288" y="2985"/>
                    <a:pt x="1230" y="2956"/>
                    <a:pt x="1194" y="2876"/>
                  </a:cubicBezTo>
                  <a:cubicBezTo>
                    <a:pt x="1146" y="2805"/>
                    <a:pt x="1106" y="2730"/>
                    <a:pt x="1075" y="2651"/>
                  </a:cubicBezTo>
                  <a:cubicBezTo>
                    <a:pt x="1034" y="2575"/>
                    <a:pt x="1008" y="2484"/>
                    <a:pt x="978" y="2395"/>
                  </a:cubicBezTo>
                  <a:cubicBezTo>
                    <a:pt x="866" y="2038"/>
                    <a:pt x="808" y="1662"/>
                    <a:pt x="766" y="1338"/>
                  </a:cubicBezTo>
                  <a:cubicBezTo>
                    <a:pt x="729" y="1011"/>
                    <a:pt x="695" y="733"/>
                    <a:pt x="687" y="538"/>
                  </a:cubicBezTo>
                  <a:cubicBezTo>
                    <a:pt x="673" y="344"/>
                    <a:pt x="666" y="233"/>
                    <a:pt x="666" y="233"/>
                  </a:cubicBezTo>
                  <a:lnTo>
                    <a:pt x="666" y="232"/>
                  </a:lnTo>
                  <a:cubicBezTo>
                    <a:pt x="657" y="111"/>
                    <a:pt x="562" y="15"/>
                    <a:pt x="441" y="2"/>
                  </a:cubicBezTo>
                  <a:cubicBezTo>
                    <a:pt x="433" y="1"/>
                    <a:pt x="425" y="1"/>
                    <a:pt x="416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2504;p45"/>
            <p:cNvSpPr/>
            <p:nvPr/>
          </p:nvSpPr>
          <p:spPr>
            <a:xfrm>
              <a:off x="6197513" y="2400920"/>
              <a:ext cx="73697" cy="45437"/>
            </a:xfrm>
            <a:custGeom>
              <a:avLst/>
              <a:gdLst/>
              <a:ahLst/>
              <a:cxnLst/>
              <a:rect l="l" t="t" r="r" b="b"/>
              <a:pathLst>
                <a:path w="6144" h="3788" extrusionOk="0">
                  <a:moveTo>
                    <a:pt x="516" y="1"/>
                  </a:moveTo>
                  <a:cubicBezTo>
                    <a:pt x="413" y="1"/>
                    <a:pt x="318" y="66"/>
                    <a:pt x="283" y="169"/>
                  </a:cubicBezTo>
                  <a:cubicBezTo>
                    <a:pt x="190" y="439"/>
                    <a:pt x="120" y="717"/>
                    <a:pt x="74" y="998"/>
                  </a:cubicBezTo>
                  <a:cubicBezTo>
                    <a:pt x="24" y="1287"/>
                    <a:pt x="0" y="1580"/>
                    <a:pt x="3" y="1874"/>
                  </a:cubicBezTo>
                  <a:cubicBezTo>
                    <a:pt x="12" y="2025"/>
                    <a:pt x="25" y="2178"/>
                    <a:pt x="60" y="2335"/>
                  </a:cubicBezTo>
                  <a:cubicBezTo>
                    <a:pt x="93" y="2491"/>
                    <a:pt x="138" y="2654"/>
                    <a:pt x="220" y="2811"/>
                  </a:cubicBezTo>
                  <a:cubicBezTo>
                    <a:pt x="291" y="2969"/>
                    <a:pt x="411" y="3121"/>
                    <a:pt x="547" y="3255"/>
                  </a:cubicBezTo>
                  <a:cubicBezTo>
                    <a:pt x="623" y="3314"/>
                    <a:pt x="701" y="3372"/>
                    <a:pt x="781" y="3427"/>
                  </a:cubicBezTo>
                  <a:cubicBezTo>
                    <a:pt x="866" y="3469"/>
                    <a:pt x="955" y="3504"/>
                    <a:pt x="1044" y="3540"/>
                  </a:cubicBezTo>
                  <a:lnTo>
                    <a:pt x="1110" y="3565"/>
                  </a:lnTo>
                  <a:lnTo>
                    <a:pt x="1212" y="3585"/>
                  </a:lnTo>
                  <a:lnTo>
                    <a:pt x="1313" y="3601"/>
                  </a:lnTo>
                  <a:lnTo>
                    <a:pt x="1413" y="3619"/>
                  </a:lnTo>
                  <a:cubicBezTo>
                    <a:pt x="1420" y="3619"/>
                    <a:pt x="1427" y="3619"/>
                    <a:pt x="1434" y="3619"/>
                  </a:cubicBezTo>
                  <a:cubicBezTo>
                    <a:pt x="1482" y="3619"/>
                    <a:pt x="1534" y="3616"/>
                    <a:pt x="1585" y="3612"/>
                  </a:cubicBezTo>
                  <a:cubicBezTo>
                    <a:pt x="1831" y="3601"/>
                    <a:pt x="2006" y="3523"/>
                    <a:pt x="2176" y="3431"/>
                  </a:cubicBezTo>
                  <a:cubicBezTo>
                    <a:pt x="2345" y="3335"/>
                    <a:pt x="2476" y="3213"/>
                    <a:pt x="2599" y="3089"/>
                  </a:cubicBezTo>
                  <a:cubicBezTo>
                    <a:pt x="2707" y="2960"/>
                    <a:pt x="2810" y="2829"/>
                    <a:pt x="2890" y="2694"/>
                  </a:cubicBezTo>
                  <a:cubicBezTo>
                    <a:pt x="2903" y="2671"/>
                    <a:pt x="2916" y="2648"/>
                    <a:pt x="2929" y="2626"/>
                  </a:cubicBezTo>
                  <a:lnTo>
                    <a:pt x="2929" y="2626"/>
                  </a:lnTo>
                  <a:cubicBezTo>
                    <a:pt x="2938" y="2647"/>
                    <a:pt x="2947" y="2668"/>
                    <a:pt x="2957" y="2689"/>
                  </a:cubicBezTo>
                  <a:cubicBezTo>
                    <a:pt x="3022" y="2838"/>
                    <a:pt x="3099" y="2981"/>
                    <a:pt x="3189" y="3117"/>
                  </a:cubicBezTo>
                  <a:cubicBezTo>
                    <a:pt x="3241" y="3187"/>
                    <a:pt x="3291" y="3257"/>
                    <a:pt x="3347" y="3324"/>
                  </a:cubicBezTo>
                  <a:lnTo>
                    <a:pt x="3551" y="3520"/>
                  </a:lnTo>
                  <a:cubicBezTo>
                    <a:pt x="3634" y="3576"/>
                    <a:pt x="3720" y="3630"/>
                    <a:pt x="3808" y="3679"/>
                  </a:cubicBezTo>
                  <a:cubicBezTo>
                    <a:pt x="3906" y="3717"/>
                    <a:pt x="4005" y="3748"/>
                    <a:pt x="4108" y="3774"/>
                  </a:cubicBezTo>
                  <a:cubicBezTo>
                    <a:pt x="4197" y="3783"/>
                    <a:pt x="4286" y="3787"/>
                    <a:pt x="4376" y="3787"/>
                  </a:cubicBezTo>
                  <a:cubicBezTo>
                    <a:pt x="4388" y="3787"/>
                    <a:pt x="4401" y="3787"/>
                    <a:pt x="4413" y="3787"/>
                  </a:cubicBezTo>
                  <a:lnTo>
                    <a:pt x="4456" y="3787"/>
                  </a:lnTo>
                  <a:lnTo>
                    <a:pt x="4500" y="3781"/>
                  </a:lnTo>
                  <a:lnTo>
                    <a:pt x="4507" y="3780"/>
                  </a:lnTo>
                  <a:lnTo>
                    <a:pt x="4519" y="3776"/>
                  </a:lnTo>
                  <a:lnTo>
                    <a:pt x="4568" y="3766"/>
                  </a:lnTo>
                  <a:lnTo>
                    <a:pt x="4668" y="3744"/>
                  </a:lnTo>
                  <a:cubicBezTo>
                    <a:pt x="4777" y="3734"/>
                    <a:pt x="4996" y="3645"/>
                    <a:pt x="5166" y="3566"/>
                  </a:cubicBezTo>
                  <a:cubicBezTo>
                    <a:pt x="5315" y="3464"/>
                    <a:pt x="5465" y="3366"/>
                    <a:pt x="5575" y="3230"/>
                  </a:cubicBezTo>
                  <a:cubicBezTo>
                    <a:pt x="5702" y="3105"/>
                    <a:pt x="5781" y="2955"/>
                    <a:pt x="5862" y="2813"/>
                  </a:cubicBezTo>
                  <a:cubicBezTo>
                    <a:pt x="5934" y="2665"/>
                    <a:pt x="5994" y="2519"/>
                    <a:pt x="6031" y="2368"/>
                  </a:cubicBezTo>
                  <a:cubicBezTo>
                    <a:pt x="6101" y="2077"/>
                    <a:pt x="6137" y="1780"/>
                    <a:pt x="6140" y="1482"/>
                  </a:cubicBezTo>
                  <a:cubicBezTo>
                    <a:pt x="6143" y="1191"/>
                    <a:pt x="6117" y="901"/>
                    <a:pt x="6062" y="617"/>
                  </a:cubicBezTo>
                  <a:cubicBezTo>
                    <a:pt x="6039" y="499"/>
                    <a:pt x="5936" y="416"/>
                    <a:pt x="5819" y="416"/>
                  </a:cubicBezTo>
                  <a:cubicBezTo>
                    <a:pt x="5811" y="416"/>
                    <a:pt x="5803" y="417"/>
                    <a:pt x="5794" y="417"/>
                  </a:cubicBezTo>
                  <a:cubicBezTo>
                    <a:pt x="5666" y="430"/>
                    <a:pt x="5569" y="539"/>
                    <a:pt x="5572" y="667"/>
                  </a:cubicBezTo>
                  <a:lnTo>
                    <a:pt x="5572" y="684"/>
                  </a:lnTo>
                  <a:cubicBezTo>
                    <a:pt x="5575" y="937"/>
                    <a:pt x="5562" y="1191"/>
                    <a:pt x="5532" y="1443"/>
                  </a:cubicBezTo>
                  <a:cubicBezTo>
                    <a:pt x="5502" y="1686"/>
                    <a:pt x="5443" y="1925"/>
                    <a:pt x="5358" y="2154"/>
                  </a:cubicBezTo>
                  <a:cubicBezTo>
                    <a:pt x="5317" y="2261"/>
                    <a:pt x="5269" y="2362"/>
                    <a:pt x="5213" y="2459"/>
                  </a:cubicBezTo>
                  <a:cubicBezTo>
                    <a:pt x="5152" y="2545"/>
                    <a:pt x="5097" y="2638"/>
                    <a:pt x="5020" y="2696"/>
                  </a:cubicBezTo>
                  <a:cubicBezTo>
                    <a:pt x="4955" y="2772"/>
                    <a:pt x="4868" y="2809"/>
                    <a:pt x="4793" y="2859"/>
                  </a:cubicBezTo>
                  <a:cubicBezTo>
                    <a:pt x="4709" y="2874"/>
                    <a:pt x="4686" y="2917"/>
                    <a:pt x="4520" y="2929"/>
                  </a:cubicBezTo>
                  <a:lnTo>
                    <a:pt x="4419" y="2943"/>
                  </a:lnTo>
                  <a:lnTo>
                    <a:pt x="4368" y="2950"/>
                  </a:lnTo>
                  <a:lnTo>
                    <a:pt x="4357" y="2953"/>
                  </a:lnTo>
                  <a:lnTo>
                    <a:pt x="4348" y="2953"/>
                  </a:lnTo>
                  <a:cubicBezTo>
                    <a:pt x="4387" y="2948"/>
                    <a:pt x="4394" y="2947"/>
                    <a:pt x="4393" y="2947"/>
                  </a:cubicBezTo>
                  <a:cubicBezTo>
                    <a:pt x="4392" y="2947"/>
                    <a:pt x="4386" y="2947"/>
                    <a:pt x="4385" y="2947"/>
                  </a:cubicBezTo>
                  <a:cubicBezTo>
                    <a:pt x="4385" y="2947"/>
                    <a:pt x="4386" y="2947"/>
                    <a:pt x="4389" y="2947"/>
                  </a:cubicBezTo>
                  <a:lnTo>
                    <a:pt x="4387" y="2947"/>
                  </a:lnTo>
                  <a:lnTo>
                    <a:pt x="4374" y="2945"/>
                  </a:lnTo>
                  <a:cubicBezTo>
                    <a:pt x="4341" y="2939"/>
                    <a:pt x="4308" y="2934"/>
                    <a:pt x="4274" y="2933"/>
                  </a:cubicBezTo>
                  <a:cubicBezTo>
                    <a:pt x="4248" y="2916"/>
                    <a:pt x="4218" y="2904"/>
                    <a:pt x="4189" y="2897"/>
                  </a:cubicBezTo>
                  <a:cubicBezTo>
                    <a:pt x="4161" y="2875"/>
                    <a:pt x="4133" y="2855"/>
                    <a:pt x="4103" y="2838"/>
                  </a:cubicBezTo>
                  <a:cubicBezTo>
                    <a:pt x="4076" y="2806"/>
                    <a:pt x="4047" y="2775"/>
                    <a:pt x="4017" y="2747"/>
                  </a:cubicBezTo>
                  <a:lnTo>
                    <a:pt x="3934" y="2629"/>
                  </a:lnTo>
                  <a:cubicBezTo>
                    <a:pt x="3879" y="2535"/>
                    <a:pt x="3831" y="2437"/>
                    <a:pt x="3792" y="2335"/>
                  </a:cubicBezTo>
                  <a:cubicBezTo>
                    <a:pt x="3747" y="2232"/>
                    <a:pt x="3714" y="2116"/>
                    <a:pt x="3680" y="1999"/>
                  </a:cubicBezTo>
                  <a:cubicBezTo>
                    <a:pt x="3646" y="1883"/>
                    <a:pt x="3618" y="1763"/>
                    <a:pt x="3594" y="1641"/>
                  </a:cubicBezTo>
                  <a:cubicBezTo>
                    <a:pt x="3570" y="1519"/>
                    <a:pt x="3549" y="1395"/>
                    <a:pt x="3532" y="1270"/>
                  </a:cubicBezTo>
                  <a:cubicBezTo>
                    <a:pt x="3517" y="1147"/>
                    <a:pt x="3502" y="1014"/>
                    <a:pt x="3495" y="904"/>
                  </a:cubicBezTo>
                  <a:cubicBezTo>
                    <a:pt x="3484" y="667"/>
                    <a:pt x="3295" y="478"/>
                    <a:pt x="3059" y="462"/>
                  </a:cubicBezTo>
                  <a:cubicBezTo>
                    <a:pt x="3049" y="462"/>
                    <a:pt x="3038" y="461"/>
                    <a:pt x="3028" y="461"/>
                  </a:cubicBezTo>
                  <a:cubicBezTo>
                    <a:pt x="2805" y="461"/>
                    <a:pt x="2611" y="622"/>
                    <a:pt x="2569" y="843"/>
                  </a:cubicBezTo>
                  <a:lnTo>
                    <a:pt x="2568" y="854"/>
                  </a:lnTo>
                  <a:cubicBezTo>
                    <a:pt x="2549" y="960"/>
                    <a:pt x="2518" y="1092"/>
                    <a:pt x="2490" y="1210"/>
                  </a:cubicBezTo>
                  <a:cubicBezTo>
                    <a:pt x="2459" y="1332"/>
                    <a:pt x="2423" y="1451"/>
                    <a:pt x="2386" y="1570"/>
                  </a:cubicBezTo>
                  <a:cubicBezTo>
                    <a:pt x="2313" y="1797"/>
                    <a:pt x="2218" y="2016"/>
                    <a:pt x="2100" y="2224"/>
                  </a:cubicBezTo>
                  <a:cubicBezTo>
                    <a:pt x="2046" y="2326"/>
                    <a:pt x="1983" y="2409"/>
                    <a:pt x="1921" y="2493"/>
                  </a:cubicBezTo>
                  <a:cubicBezTo>
                    <a:pt x="1854" y="2562"/>
                    <a:pt x="1789" y="2630"/>
                    <a:pt x="1722" y="2670"/>
                  </a:cubicBezTo>
                  <a:cubicBezTo>
                    <a:pt x="1659" y="2712"/>
                    <a:pt x="1575" y="2742"/>
                    <a:pt x="1550" y="2745"/>
                  </a:cubicBezTo>
                  <a:cubicBezTo>
                    <a:pt x="1561" y="2757"/>
                    <a:pt x="1541" y="2761"/>
                    <a:pt x="1508" y="2761"/>
                  </a:cubicBezTo>
                  <a:cubicBezTo>
                    <a:pt x="1429" y="2761"/>
                    <a:pt x="1277" y="2737"/>
                    <a:pt x="1286" y="2737"/>
                  </a:cubicBezTo>
                  <a:cubicBezTo>
                    <a:pt x="1287" y="2737"/>
                    <a:pt x="1288" y="2737"/>
                    <a:pt x="1290" y="2738"/>
                  </a:cubicBezTo>
                  <a:cubicBezTo>
                    <a:pt x="1251" y="2723"/>
                    <a:pt x="1211" y="2714"/>
                    <a:pt x="1172" y="2702"/>
                  </a:cubicBezTo>
                  <a:cubicBezTo>
                    <a:pt x="1140" y="2680"/>
                    <a:pt x="1108" y="2659"/>
                    <a:pt x="1074" y="2642"/>
                  </a:cubicBezTo>
                  <a:cubicBezTo>
                    <a:pt x="1014" y="2588"/>
                    <a:pt x="952" y="2533"/>
                    <a:pt x="906" y="2446"/>
                  </a:cubicBezTo>
                  <a:cubicBezTo>
                    <a:pt x="853" y="2368"/>
                    <a:pt x="816" y="2265"/>
                    <a:pt x="785" y="2160"/>
                  </a:cubicBezTo>
                  <a:cubicBezTo>
                    <a:pt x="751" y="2054"/>
                    <a:pt x="732" y="1937"/>
                    <a:pt x="715" y="1818"/>
                  </a:cubicBezTo>
                  <a:cubicBezTo>
                    <a:pt x="644" y="1338"/>
                    <a:pt x="685" y="804"/>
                    <a:pt x="759" y="296"/>
                  </a:cubicBezTo>
                  <a:lnTo>
                    <a:pt x="762" y="285"/>
                  </a:lnTo>
                  <a:cubicBezTo>
                    <a:pt x="781" y="157"/>
                    <a:pt x="700" y="38"/>
                    <a:pt x="575" y="8"/>
                  </a:cubicBezTo>
                  <a:cubicBezTo>
                    <a:pt x="556" y="3"/>
                    <a:pt x="536" y="1"/>
                    <a:pt x="516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2505;p45"/>
            <p:cNvSpPr/>
            <p:nvPr/>
          </p:nvSpPr>
          <p:spPr>
            <a:xfrm>
              <a:off x="6177086" y="2435093"/>
              <a:ext cx="110570" cy="46936"/>
            </a:xfrm>
            <a:custGeom>
              <a:avLst/>
              <a:gdLst/>
              <a:ahLst/>
              <a:cxnLst/>
              <a:rect l="l" t="t" r="r" b="b"/>
              <a:pathLst>
                <a:path w="9218" h="3913" extrusionOk="0">
                  <a:moveTo>
                    <a:pt x="4447" y="2980"/>
                  </a:moveTo>
                  <a:cubicBezTo>
                    <a:pt x="4448" y="2980"/>
                    <a:pt x="4450" y="2980"/>
                    <a:pt x="4453" y="2980"/>
                  </a:cubicBezTo>
                  <a:lnTo>
                    <a:pt x="4453" y="2980"/>
                  </a:lnTo>
                  <a:cubicBezTo>
                    <a:pt x="4455" y="2980"/>
                    <a:pt x="4455" y="2980"/>
                    <a:pt x="4454" y="2980"/>
                  </a:cubicBezTo>
                  <a:cubicBezTo>
                    <a:pt x="4451" y="2980"/>
                    <a:pt x="4444" y="2980"/>
                    <a:pt x="4447" y="2980"/>
                  </a:cubicBezTo>
                  <a:close/>
                  <a:moveTo>
                    <a:pt x="4489" y="2981"/>
                  </a:moveTo>
                  <a:cubicBezTo>
                    <a:pt x="4491" y="2981"/>
                    <a:pt x="4493" y="2981"/>
                    <a:pt x="4494" y="2981"/>
                  </a:cubicBezTo>
                  <a:lnTo>
                    <a:pt x="4490" y="2981"/>
                  </a:lnTo>
                  <a:lnTo>
                    <a:pt x="4489" y="2981"/>
                  </a:lnTo>
                  <a:close/>
                  <a:moveTo>
                    <a:pt x="8844" y="0"/>
                  </a:moveTo>
                  <a:cubicBezTo>
                    <a:pt x="8835" y="0"/>
                    <a:pt x="8825" y="1"/>
                    <a:pt x="8815" y="2"/>
                  </a:cubicBezTo>
                  <a:cubicBezTo>
                    <a:pt x="8684" y="19"/>
                    <a:pt x="8588" y="133"/>
                    <a:pt x="8597" y="265"/>
                  </a:cubicBezTo>
                  <a:lnTo>
                    <a:pt x="8597" y="274"/>
                  </a:lnTo>
                  <a:cubicBezTo>
                    <a:pt x="8614" y="514"/>
                    <a:pt x="8612" y="771"/>
                    <a:pt x="8605" y="1017"/>
                  </a:cubicBezTo>
                  <a:cubicBezTo>
                    <a:pt x="8599" y="1261"/>
                    <a:pt x="8575" y="1505"/>
                    <a:pt x="8535" y="1746"/>
                  </a:cubicBezTo>
                  <a:cubicBezTo>
                    <a:pt x="8512" y="1863"/>
                    <a:pt x="8491" y="1980"/>
                    <a:pt x="8455" y="2088"/>
                  </a:cubicBezTo>
                  <a:cubicBezTo>
                    <a:pt x="8429" y="2203"/>
                    <a:pt x="8380" y="2299"/>
                    <a:pt x="8342" y="2400"/>
                  </a:cubicBezTo>
                  <a:cubicBezTo>
                    <a:pt x="8287" y="2485"/>
                    <a:pt x="8247" y="2585"/>
                    <a:pt x="8185" y="2643"/>
                  </a:cubicBezTo>
                  <a:cubicBezTo>
                    <a:pt x="8135" y="2719"/>
                    <a:pt x="8057" y="2756"/>
                    <a:pt x="8008" y="2791"/>
                  </a:cubicBezTo>
                  <a:cubicBezTo>
                    <a:pt x="7985" y="2795"/>
                    <a:pt x="7963" y="2806"/>
                    <a:pt x="7946" y="2824"/>
                  </a:cubicBezTo>
                  <a:cubicBezTo>
                    <a:pt x="7897" y="2833"/>
                    <a:pt x="7821" y="2837"/>
                    <a:pt x="7761" y="2845"/>
                  </a:cubicBezTo>
                  <a:cubicBezTo>
                    <a:pt x="7752" y="2847"/>
                    <a:pt x="7743" y="2848"/>
                    <a:pt x="7735" y="2848"/>
                  </a:cubicBezTo>
                  <a:cubicBezTo>
                    <a:pt x="7696" y="2848"/>
                    <a:pt x="7667" y="2829"/>
                    <a:pt x="7612" y="2807"/>
                  </a:cubicBezTo>
                  <a:cubicBezTo>
                    <a:pt x="7548" y="2771"/>
                    <a:pt x="7477" y="2711"/>
                    <a:pt x="7405" y="2642"/>
                  </a:cubicBezTo>
                  <a:cubicBezTo>
                    <a:pt x="7332" y="2562"/>
                    <a:pt x="7262" y="2478"/>
                    <a:pt x="7198" y="2391"/>
                  </a:cubicBezTo>
                  <a:cubicBezTo>
                    <a:pt x="7063" y="2197"/>
                    <a:pt x="6942" y="1993"/>
                    <a:pt x="6837" y="1782"/>
                  </a:cubicBezTo>
                  <a:cubicBezTo>
                    <a:pt x="6726" y="1567"/>
                    <a:pt x="6624" y="1349"/>
                    <a:pt x="6535" y="1125"/>
                  </a:cubicBezTo>
                  <a:cubicBezTo>
                    <a:pt x="6468" y="954"/>
                    <a:pt x="6303" y="846"/>
                    <a:pt x="6125" y="846"/>
                  </a:cubicBezTo>
                  <a:cubicBezTo>
                    <a:pt x="6101" y="846"/>
                    <a:pt x="6077" y="848"/>
                    <a:pt x="6054" y="852"/>
                  </a:cubicBezTo>
                  <a:cubicBezTo>
                    <a:pt x="5849" y="885"/>
                    <a:pt x="5695" y="1056"/>
                    <a:pt x="5685" y="1263"/>
                  </a:cubicBezTo>
                  <a:lnTo>
                    <a:pt x="5685" y="1273"/>
                  </a:lnTo>
                  <a:cubicBezTo>
                    <a:pt x="5680" y="1363"/>
                    <a:pt x="5665" y="1487"/>
                    <a:pt x="5648" y="1595"/>
                  </a:cubicBezTo>
                  <a:cubicBezTo>
                    <a:pt x="5629" y="1706"/>
                    <a:pt x="5605" y="1815"/>
                    <a:pt x="5578" y="1922"/>
                  </a:cubicBezTo>
                  <a:cubicBezTo>
                    <a:pt x="5528" y="2127"/>
                    <a:pt x="5450" y="2323"/>
                    <a:pt x="5345" y="2507"/>
                  </a:cubicBezTo>
                  <a:cubicBezTo>
                    <a:pt x="5299" y="2596"/>
                    <a:pt x="5240" y="2665"/>
                    <a:pt x="5182" y="2732"/>
                  </a:cubicBezTo>
                  <a:lnTo>
                    <a:pt x="5092" y="2820"/>
                  </a:lnTo>
                  <a:cubicBezTo>
                    <a:pt x="5058" y="2842"/>
                    <a:pt x="5026" y="2863"/>
                    <a:pt x="4994" y="2885"/>
                  </a:cubicBezTo>
                  <a:cubicBezTo>
                    <a:pt x="4929" y="2915"/>
                    <a:pt x="4847" y="2960"/>
                    <a:pt x="4796" y="2960"/>
                  </a:cubicBezTo>
                  <a:cubicBezTo>
                    <a:pt x="4762" y="2962"/>
                    <a:pt x="4765" y="2980"/>
                    <a:pt x="4707" y="2980"/>
                  </a:cubicBezTo>
                  <a:cubicBezTo>
                    <a:pt x="4702" y="2980"/>
                    <a:pt x="4697" y="2980"/>
                    <a:pt x="4691" y="2980"/>
                  </a:cubicBezTo>
                  <a:lnTo>
                    <a:pt x="4486" y="2980"/>
                  </a:lnTo>
                  <a:lnTo>
                    <a:pt x="4481" y="2979"/>
                  </a:lnTo>
                  <a:lnTo>
                    <a:pt x="4465" y="2975"/>
                  </a:lnTo>
                  <a:lnTo>
                    <a:pt x="4399" y="2962"/>
                  </a:lnTo>
                  <a:cubicBezTo>
                    <a:pt x="4355" y="2952"/>
                    <a:pt x="4305" y="2953"/>
                    <a:pt x="4267" y="2935"/>
                  </a:cubicBezTo>
                  <a:cubicBezTo>
                    <a:pt x="4188" y="2908"/>
                    <a:pt x="4108" y="2883"/>
                    <a:pt x="4040" y="2836"/>
                  </a:cubicBezTo>
                  <a:cubicBezTo>
                    <a:pt x="3968" y="2798"/>
                    <a:pt x="3908" y="2740"/>
                    <a:pt x="3848" y="2680"/>
                  </a:cubicBezTo>
                  <a:cubicBezTo>
                    <a:pt x="3788" y="2618"/>
                    <a:pt x="3740" y="2540"/>
                    <a:pt x="3690" y="2462"/>
                  </a:cubicBezTo>
                  <a:cubicBezTo>
                    <a:pt x="3599" y="2295"/>
                    <a:pt x="3533" y="2096"/>
                    <a:pt x="3490" y="1884"/>
                  </a:cubicBezTo>
                  <a:cubicBezTo>
                    <a:pt x="3449" y="1674"/>
                    <a:pt x="3430" y="1461"/>
                    <a:pt x="3434" y="1247"/>
                  </a:cubicBezTo>
                  <a:lnTo>
                    <a:pt x="3434" y="1236"/>
                  </a:lnTo>
                  <a:cubicBezTo>
                    <a:pt x="3443" y="1010"/>
                    <a:pt x="3282" y="814"/>
                    <a:pt x="3059" y="778"/>
                  </a:cubicBezTo>
                  <a:cubicBezTo>
                    <a:pt x="3036" y="774"/>
                    <a:pt x="3012" y="773"/>
                    <a:pt x="2989" y="773"/>
                  </a:cubicBezTo>
                  <a:cubicBezTo>
                    <a:pt x="2793" y="773"/>
                    <a:pt x="2616" y="902"/>
                    <a:pt x="2561" y="1097"/>
                  </a:cubicBezTo>
                  <a:cubicBezTo>
                    <a:pt x="2493" y="1333"/>
                    <a:pt x="2411" y="1566"/>
                    <a:pt x="2317" y="1795"/>
                  </a:cubicBezTo>
                  <a:cubicBezTo>
                    <a:pt x="2226" y="2018"/>
                    <a:pt x="2120" y="2233"/>
                    <a:pt x="1998" y="2442"/>
                  </a:cubicBezTo>
                  <a:cubicBezTo>
                    <a:pt x="1939" y="2539"/>
                    <a:pt x="1877" y="2637"/>
                    <a:pt x="1810" y="2708"/>
                  </a:cubicBezTo>
                  <a:cubicBezTo>
                    <a:pt x="1782" y="2746"/>
                    <a:pt x="1748" y="2780"/>
                    <a:pt x="1712" y="2810"/>
                  </a:cubicBezTo>
                  <a:cubicBezTo>
                    <a:pt x="1686" y="2838"/>
                    <a:pt x="1655" y="2862"/>
                    <a:pt x="1619" y="2878"/>
                  </a:cubicBezTo>
                  <a:cubicBezTo>
                    <a:pt x="1609" y="2885"/>
                    <a:pt x="1589" y="2901"/>
                    <a:pt x="1584" y="2903"/>
                  </a:cubicBezTo>
                  <a:lnTo>
                    <a:pt x="1584" y="2903"/>
                  </a:lnTo>
                  <a:cubicBezTo>
                    <a:pt x="1584" y="2902"/>
                    <a:pt x="1583" y="2902"/>
                    <a:pt x="1583" y="2902"/>
                  </a:cubicBezTo>
                  <a:cubicBezTo>
                    <a:pt x="1583" y="2902"/>
                    <a:pt x="1583" y="2902"/>
                    <a:pt x="1583" y="2903"/>
                  </a:cubicBezTo>
                  <a:cubicBezTo>
                    <a:pt x="1583" y="2903"/>
                    <a:pt x="1583" y="2903"/>
                    <a:pt x="1583" y="2903"/>
                  </a:cubicBezTo>
                  <a:cubicBezTo>
                    <a:pt x="1583" y="2903"/>
                    <a:pt x="1584" y="2903"/>
                    <a:pt x="1584" y="2903"/>
                  </a:cubicBezTo>
                  <a:lnTo>
                    <a:pt x="1584" y="2903"/>
                  </a:lnTo>
                  <a:cubicBezTo>
                    <a:pt x="1584" y="2904"/>
                    <a:pt x="1585" y="2906"/>
                    <a:pt x="1585" y="2908"/>
                  </a:cubicBezTo>
                  <a:cubicBezTo>
                    <a:pt x="1600" y="2919"/>
                    <a:pt x="1585" y="2922"/>
                    <a:pt x="1559" y="2922"/>
                  </a:cubicBezTo>
                  <a:cubicBezTo>
                    <a:pt x="1528" y="2922"/>
                    <a:pt x="1481" y="2917"/>
                    <a:pt x="1451" y="2917"/>
                  </a:cubicBezTo>
                  <a:cubicBezTo>
                    <a:pt x="1450" y="2917"/>
                    <a:pt x="1448" y="2917"/>
                    <a:pt x="1446" y="2917"/>
                  </a:cubicBezTo>
                  <a:lnTo>
                    <a:pt x="1446" y="2917"/>
                  </a:lnTo>
                  <a:lnTo>
                    <a:pt x="1428" y="2911"/>
                  </a:lnTo>
                  <a:lnTo>
                    <a:pt x="1362" y="2891"/>
                  </a:lnTo>
                  <a:cubicBezTo>
                    <a:pt x="1317" y="2878"/>
                    <a:pt x="1268" y="2871"/>
                    <a:pt x="1235" y="2843"/>
                  </a:cubicBezTo>
                  <a:cubicBezTo>
                    <a:pt x="919" y="2698"/>
                    <a:pt x="734" y="2270"/>
                    <a:pt x="671" y="1795"/>
                  </a:cubicBezTo>
                  <a:cubicBezTo>
                    <a:pt x="608" y="1318"/>
                    <a:pt x="643" y="795"/>
                    <a:pt x="721" y="300"/>
                  </a:cubicBezTo>
                  <a:lnTo>
                    <a:pt x="724" y="288"/>
                  </a:lnTo>
                  <a:cubicBezTo>
                    <a:pt x="744" y="161"/>
                    <a:pt x="661" y="38"/>
                    <a:pt x="533" y="9"/>
                  </a:cubicBezTo>
                  <a:cubicBezTo>
                    <a:pt x="515" y="5"/>
                    <a:pt x="497" y="3"/>
                    <a:pt x="480" y="3"/>
                  </a:cubicBezTo>
                  <a:cubicBezTo>
                    <a:pt x="372" y="3"/>
                    <a:pt x="274" y="74"/>
                    <a:pt x="242" y="182"/>
                  </a:cubicBezTo>
                  <a:cubicBezTo>
                    <a:pt x="85" y="721"/>
                    <a:pt x="1" y="1267"/>
                    <a:pt x="23" y="1850"/>
                  </a:cubicBezTo>
                  <a:cubicBezTo>
                    <a:pt x="25" y="1994"/>
                    <a:pt x="48" y="2144"/>
                    <a:pt x="72" y="2291"/>
                  </a:cubicBezTo>
                  <a:cubicBezTo>
                    <a:pt x="104" y="2441"/>
                    <a:pt x="137" y="2592"/>
                    <a:pt x="206" y="2741"/>
                  </a:cubicBezTo>
                  <a:cubicBezTo>
                    <a:pt x="260" y="2890"/>
                    <a:pt x="359" y="3037"/>
                    <a:pt x="464" y="3171"/>
                  </a:cubicBezTo>
                  <a:lnTo>
                    <a:pt x="647" y="3360"/>
                  </a:lnTo>
                  <a:cubicBezTo>
                    <a:pt x="717" y="3413"/>
                    <a:pt x="792" y="3460"/>
                    <a:pt x="867" y="3509"/>
                  </a:cubicBezTo>
                  <a:cubicBezTo>
                    <a:pt x="940" y="3562"/>
                    <a:pt x="1022" y="3588"/>
                    <a:pt x="1104" y="3618"/>
                  </a:cubicBezTo>
                  <a:lnTo>
                    <a:pt x="1225" y="3662"/>
                  </a:lnTo>
                  <a:lnTo>
                    <a:pt x="1288" y="3682"/>
                  </a:lnTo>
                  <a:lnTo>
                    <a:pt x="1302" y="3688"/>
                  </a:lnTo>
                  <a:lnTo>
                    <a:pt x="1375" y="3697"/>
                  </a:lnTo>
                  <a:lnTo>
                    <a:pt x="1399" y="3699"/>
                  </a:lnTo>
                  <a:cubicBezTo>
                    <a:pt x="1452" y="3700"/>
                    <a:pt x="1476" y="3710"/>
                    <a:pt x="1530" y="3710"/>
                  </a:cubicBezTo>
                  <a:cubicBezTo>
                    <a:pt x="1560" y="3710"/>
                    <a:pt x="1598" y="3707"/>
                    <a:pt x="1655" y="3698"/>
                  </a:cubicBezTo>
                  <a:cubicBezTo>
                    <a:pt x="1721" y="3689"/>
                    <a:pt x="1786" y="3675"/>
                    <a:pt x="1850" y="3657"/>
                  </a:cubicBezTo>
                  <a:cubicBezTo>
                    <a:pt x="1910" y="3638"/>
                    <a:pt x="1944" y="3615"/>
                    <a:pt x="1992" y="3593"/>
                  </a:cubicBezTo>
                  <a:cubicBezTo>
                    <a:pt x="2077" y="3554"/>
                    <a:pt x="2157" y="3503"/>
                    <a:pt x="2229" y="3441"/>
                  </a:cubicBezTo>
                  <a:cubicBezTo>
                    <a:pt x="2297" y="3391"/>
                    <a:pt x="2360" y="3333"/>
                    <a:pt x="2417" y="3269"/>
                  </a:cubicBezTo>
                  <a:cubicBezTo>
                    <a:pt x="2536" y="3150"/>
                    <a:pt x="2625" y="3026"/>
                    <a:pt x="2711" y="2902"/>
                  </a:cubicBezTo>
                  <a:cubicBezTo>
                    <a:pt x="2747" y="2851"/>
                    <a:pt x="2780" y="2799"/>
                    <a:pt x="2812" y="2747"/>
                  </a:cubicBezTo>
                  <a:lnTo>
                    <a:pt x="2812" y="2747"/>
                  </a:lnTo>
                  <a:cubicBezTo>
                    <a:pt x="2834" y="2798"/>
                    <a:pt x="2858" y="2848"/>
                    <a:pt x="2884" y="2898"/>
                  </a:cubicBezTo>
                  <a:cubicBezTo>
                    <a:pt x="2965" y="3037"/>
                    <a:pt x="3049" y="3172"/>
                    <a:pt x="3162" y="3296"/>
                  </a:cubicBezTo>
                  <a:cubicBezTo>
                    <a:pt x="3271" y="3418"/>
                    <a:pt x="3400" y="3536"/>
                    <a:pt x="3544" y="3622"/>
                  </a:cubicBezTo>
                  <a:cubicBezTo>
                    <a:pt x="3689" y="3719"/>
                    <a:pt x="3844" y="3780"/>
                    <a:pt x="4003" y="3833"/>
                  </a:cubicBezTo>
                  <a:cubicBezTo>
                    <a:pt x="4081" y="3865"/>
                    <a:pt x="4162" y="3867"/>
                    <a:pt x="4241" y="3884"/>
                  </a:cubicBezTo>
                  <a:lnTo>
                    <a:pt x="4361" y="3903"/>
                  </a:lnTo>
                  <a:lnTo>
                    <a:pt x="4390" y="3906"/>
                  </a:lnTo>
                  <a:lnTo>
                    <a:pt x="4404" y="3909"/>
                  </a:lnTo>
                  <a:lnTo>
                    <a:pt x="4413" y="3910"/>
                  </a:lnTo>
                  <a:lnTo>
                    <a:pt x="4462" y="3912"/>
                  </a:lnTo>
                  <a:lnTo>
                    <a:pt x="4510" y="3912"/>
                  </a:lnTo>
                  <a:lnTo>
                    <a:pt x="4699" y="3909"/>
                  </a:lnTo>
                  <a:cubicBezTo>
                    <a:pt x="4703" y="3909"/>
                    <a:pt x="4708" y="3909"/>
                    <a:pt x="4713" y="3909"/>
                  </a:cubicBezTo>
                  <a:cubicBezTo>
                    <a:pt x="4771" y="3909"/>
                    <a:pt x="4886" y="3885"/>
                    <a:pt x="4965" y="3870"/>
                  </a:cubicBezTo>
                  <a:cubicBezTo>
                    <a:pt x="5166" y="3837"/>
                    <a:pt x="5311" y="3755"/>
                    <a:pt x="5467" y="3673"/>
                  </a:cubicBezTo>
                  <a:lnTo>
                    <a:pt x="5679" y="3522"/>
                  </a:lnTo>
                  <a:cubicBezTo>
                    <a:pt x="5740" y="3465"/>
                    <a:pt x="5798" y="3405"/>
                    <a:pt x="5856" y="3346"/>
                  </a:cubicBezTo>
                  <a:cubicBezTo>
                    <a:pt x="5963" y="3223"/>
                    <a:pt x="6062" y="3091"/>
                    <a:pt x="6132" y="2958"/>
                  </a:cubicBezTo>
                  <a:cubicBezTo>
                    <a:pt x="6200" y="2834"/>
                    <a:pt x="6260" y="2707"/>
                    <a:pt x="6311" y="2576"/>
                  </a:cubicBezTo>
                  <a:lnTo>
                    <a:pt x="6311" y="2576"/>
                  </a:lnTo>
                  <a:cubicBezTo>
                    <a:pt x="6384" y="2684"/>
                    <a:pt x="6461" y="2790"/>
                    <a:pt x="6541" y="2892"/>
                  </a:cubicBezTo>
                  <a:cubicBezTo>
                    <a:pt x="6635" y="3010"/>
                    <a:pt x="6736" y="3120"/>
                    <a:pt x="6845" y="3224"/>
                  </a:cubicBezTo>
                  <a:cubicBezTo>
                    <a:pt x="6964" y="3329"/>
                    <a:pt x="7095" y="3432"/>
                    <a:pt x="7263" y="3514"/>
                  </a:cubicBezTo>
                  <a:cubicBezTo>
                    <a:pt x="7390" y="3572"/>
                    <a:pt x="7556" y="3620"/>
                    <a:pt x="7718" y="3620"/>
                  </a:cubicBezTo>
                  <a:cubicBezTo>
                    <a:pt x="7767" y="3620"/>
                    <a:pt x="7816" y="3616"/>
                    <a:pt x="7863" y="3606"/>
                  </a:cubicBezTo>
                  <a:cubicBezTo>
                    <a:pt x="7929" y="3595"/>
                    <a:pt x="7985" y="3591"/>
                    <a:pt x="8060" y="3573"/>
                  </a:cubicBezTo>
                  <a:cubicBezTo>
                    <a:pt x="8161" y="3540"/>
                    <a:pt x="8260" y="3501"/>
                    <a:pt x="8355" y="3454"/>
                  </a:cubicBezTo>
                  <a:cubicBezTo>
                    <a:pt x="8519" y="3352"/>
                    <a:pt x="8663" y="3237"/>
                    <a:pt x="8756" y="3096"/>
                  </a:cubicBezTo>
                  <a:cubicBezTo>
                    <a:pt x="8868" y="2961"/>
                    <a:pt x="8925" y="2818"/>
                    <a:pt x="8993" y="2675"/>
                  </a:cubicBezTo>
                  <a:cubicBezTo>
                    <a:pt x="9087" y="2400"/>
                    <a:pt x="9148" y="2116"/>
                    <a:pt x="9171" y="1828"/>
                  </a:cubicBezTo>
                  <a:cubicBezTo>
                    <a:pt x="9217" y="1273"/>
                    <a:pt x="9182" y="744"/>
                    <a:pt x="9087" y="206"/>
                  </a:cubicBezTo>
                  <a:cubicBezTo>
                    <a:pt x="9068" y="86"/>
                    <a:pt x="8963" y="0"/>
                    <a:pt x="8844" y="0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2506;p45"/>
            <p:cNvSpPr/>
            <p:nvPr/>
          </p:nvSpPr>
          <p:spPr>
            <a:xfrm>
              <a:off x="6437917" y="2410911"/>
              <a:ext cx="93201" cy="62938"/>
            </a:xfrm>
            <a:custGeom>
              <a:avLst/>
              <a:gdLst/>
              <a:ahLst/>
              <a:cxnLst/>
              <a:rect l="l" t="t" r="r" b="b"/>
              <a:pathLst>
                <a:path w="7770" h="5247" extrusionOk="0">
                  <a:moveTo>
                    <a:pt x="2481" y="4421"/>
                  </a:moveTo>
                  <a:cubicBezTo>
                    <a:pt x="2481" y="4421"/>
                    <a:pt x="2478" y="4422"/>
                    <a:pt x="2475" y="4422"/>
                  </a:cubicBezTo>
                  <a:lnTo>
                    <a:pt x="2471" y="4422"/>
                  </a:lnTo>
                  <a:cubicBezTo>
                    <a:pt x="2478" y="4422"/>
                    <a:pt x="2480" y="4421"/>
                    <a:pt x="2481" y="4421"/>
                  </a:cubicBezTo>
                  <a:close/>
                  <a:moveTo>
                    <a:pt x="7442" y="1"/>
                  </a:moveTo>
                  <a:cubicBezTo>
                    <a:pt x="7439" y="1"/>
                    <a:pt x="7436" y="1"/>
                    <a:pt x="7433" y="1"/>
                  </a:cubicBezTo>
                  <a:cubicBezTo>
                    <a:pt x="7303" y="6"/>
                    <a:pt x="7200" y="111"/>
                    <a:pt x="7195" y="241"/>
                  </a:cubicBezTo>
                  <a:lnTo>
                    <a:pt x="7195" y="249"/>
                  </a:lnTo>
                  <a:cubicBezTo>
                    <a:pt x="7184" y="559"/>
                    <a:pt x="7164" y="882"/>
                    <a:pt x="7136" y="1196"/>
                  </a:cubicBezTo>
                  <a:cubicBezTo>
                    <a:pt x="7109" y="1507"/>
                    <a:pt x="7065" y="1818"/>
                    <a:pt x="7003" y="2125"/>
                  </a:cubicBezTo>
                  <a:cubicBezTo>
                    <a:pt x="6976" y="2277"/>
                    <a:pt x="6944" y="2426"/>
                    <a:pt x="6904" y="2572"/>
                  </a:cubicBezTo>
                  <a:cubicBezTo>
                    <a:pt x="6871" y="2720"/>
                    <a:pt x="6818" y="2856"/>
                    <a:pt x="6770" y="2991"/>
                  </a:cubicBezTo>
                  <a:cubicBezTo>
                    <a:pt x="6715" y="3121"/>
                    <a:pt x="6657" y="3246"/>
                    <a:pt x="6584" y="3347"/>
                  </a:cubicBezTo>
                  <a:cubicBezTo>
                    <a:pt x="6555" y="3408"/>
                    <a:pt x="6512" y="3441"/>
                    <a:pt x="6476" y="3482"/>
                  </a:cubicBezTo>
                  <a:lnTo>
                    <a:pt x="6424" y="3541"/>
                  </a:lnTo>
                  <a:cubicBezTo>
                    <a:pt x="6412" y="3543"/>
                    <a:pt x="6401" y="3548"/>
                    <a:pt x="6393" y="3555"/>
                  </a:cubicBezTo>
                  <a:cubicBezTo>
                    <a:pt x="6385" y="3563"/>
                    <a:pt x="6377" y="3574"/>
                    <a:pt x="6373" y="3586"/>
                  </a:cubicBezTo>
                  <a:cubicBezTo>
                    <a:pt x="6342" y="3598"/>
                    <a:pt x="6297" y="3608"/>
                    <a:pt x="6259" y="3619"/>
                  </a:cubicBezTo>
                  <a:lnTo>
                    <a:pt x="6181" y="3641"/>
                  </a:lnTo>
                  <a:lnTo>
                    <a:pt x="6166" y="3640"/>
                  </a:lnTo>
                  <a:lnTo>
                    <a:pt x="6128" y="3639"/>
                  </a:lnTo>
                  <a:cubicBezTo>
                    <a:pt x="6114" y="3640"/>
                    <a:pt x="6100" y="3641"/>
                    <a:pt x="6086" y="3641"/>
                  </a:cubicBezTo>
                  <a:cubicBezTo>
                    <a:pt x="5999" y="3641"/>
                    <a:pt x="5911" y="3619"/>
                    <a:pt x="5823" y="3586"/>
                  </a:cubicBezTo>
                  <a:cubicBezTo>
                    <a:pt x="5717" y="3549"/>
                    <a:pt x="5612" y="3484"/>
                    <a:pt x="5508" y="3409"/>
                  </a:cubicBezTo>
                  <a:cubicBezTo>
                    <a:pt x="5400" y="3328"/>
                    <a:pt x="5300" y="3237"/>
                    <a:pt x="5206" y="3140"/>
                  </a:cubicBezTo>
                  <a:cubicBezTo>
                    <a:pt x="5007" y="2924"/>
                    <a:pt x="4829" y="2691"/>
                    <a:pt x="4674" y="2443"/>
                  </a:cubicBezTo>
                  <a:cubicBezTo>
                    <a:pt x="4593" y="2317"/>
                    <a:pt x="4518" y="2185"/>
                    <a:pt x="4445" y="2051"/>
                  </a:cubicBezTo>
                  <a:cubicBezTo>
                    <a:pt x="4374" y="1921"/>
                    <a:pt x="4305" y="1776"/>
                    <a:pt x="4249" y="1655"/>
                  </a:cubicBezTo>
                  <a:lnTo>
                    <a:pt x="4244" y="1644"/>
                  </a:lnTo>
                  <a:cubicBezTo>
                    <a:pt x="4166" y="1475"/>
                    <a:pt x="3998" y="1372"/>
                    <a:pt x="3819" y="1372"/>
                  </a:cubicBezTo>
                  <a:cubicBezTo>
                    <a:pt x="3781" y="1372"/>
                    <a:pt x="3742" y="1377"/>
                    <a:pt x="3704" y="1386"/>
                  </a:cubicBezTo>
                  <a:cubicBezTo>
                    <a:pt x="3485" y="1443"/>
                    <a:pt x="3337" y="1647"/>
                    <a:pt x="3352" y="1873"/>
                  </a:cubicBezTo>
                  <a:cubicBezTo>
                    <a:pt x="3360" y="1994"/>
                    <a:pt x="3363" y="2142"/>
                    <a:pt x="3363" y="2278"/>
                  </a:cubicBezTo>
                  <a:cubicBezTo>
                    <a:pt x="3359" y="2418"/>
                    <a:pt x="3355" y="2556"/>
                    <a:pt x="3345" y="2694"/>
                  </a:cubicBezTo>
                  <a:cubicBezTo>
                    <a:pt x="3325" y="2963"/>
                    <a:pt x="3285" y="3230"/>
                    <a:pt x="3223" y="3492"/>
                  </a:cubicBezTo>
                  <a:cubicBezTo>
                    <a:pt x="3189" y="3617"/>
                    <a:pt x="3155" y="3740"/>
                    <a:pt x="3106" y="3847"/>
                  </a:cubicBezTo>
                  <a:cubicBezTo>
                    <a:pt x="3087" y="3908"/>
                    <a:pt x="3056" y="3954"/>
                    <a:pt x="3030" y="4003"/>
                  </a:cubicBezTo>
                  <a:cubicBezTo>
                    <a:pt x="3008" y="4052"/>
                    <a:pt x="2978" y="4097"/>
                    <a:pt x="2943" y="4137"/>
                  </a:cubicBezTo>
                  <a:cubicBezTo>
                    <a:pt x="2888" y="4223"/>
                    <a:pt x="2806" y="4280"/>
                    <a:pt x="2751" y="4324"/>
                  </a:cubicBezTo>
                  <a:cubicBezTo>
                    <a:pt x="2724" y="4333"/>
                    <a:pt x="2718" y="4354"/>
                    <a:pt x="2678" y="4376"/>
                  </a:cubicBezTo>
                  <a:lnTo>
                    <a:pt x="2459" y="4421"/>
                  </a:lnTo>
                  <a:lnTo>
                    <a:pt x="2455" y="4422"/>
                  </a:lnTo>
                  <a:lnTo>
                    <a:pt x="2455" y="4422"/>
                  </a:lnTo>
                  <a:lnTo>
                    <a:pt x="2423" y="4420"/>
                  </a:lnTo>
                  <a:lnTo>
                    <a:pt x="2345" y="4420"/>
                  </a:lnTo>
                  <a:cubicBezTo>
                    <a:pt x="2337" y="4421"/>
                    <a:pt x="2329" y="4421"/>
                    <a:pt x="2320" y="4421"/>
                  </a:cubicBezTo>
                  <a:cubicBezTo>
                    <a:pt x="2277" y="4421"/>
                    <a:pt x="2234" y="4409"/>
                    <a:pt x="2192" y="4399"/>
                  </a:cubicBezTo>
                  <a:cubicBezTo>
                    <a:pt x="2087" y="4387"/>
                    <a:pt x="1987" y="4332"/>
                    <a:pt x="1885" y="4283"/>
                  </a:cubicBezTo>
                  <a:lnTo>
                    <a:pt x="1735" y="4188"/>
                  </a:lnTo>
                  <a:lnTo>
                    <a:pt x="1593" y="4067"/>
                  </a:lnTo>
                  <a:cubicBezTo>
                    <a:pt x="1497" y="3979"/>
                    <a:pt x="1407" y="3884"/>
                    <a:pt x="1326" y="3782"/>
                  </a:cubicBezTo>
                  <a:cubicBezTo>
                    <a:pt x="977" y="3376"/>
                    <a:pt x="715" y="2847"/>
                    <a:pt x="503" y="2328"/>
                  </a:cubicBezTo>
                  <a:lnTo>
                    <a:pt x="499" y="2319"/>
                  </a:lnTo>
                  <a:cubicBezTo>
                    <a:pt x="460" y="2223"/>
                    <a:pt x="368" y="2164"/>
                    <a:pt x="269" y="2164"/>
                  </a:cubicBezTo>
                  <a:cubicBezTo>
                    <a:pt x="245" y="2164"/>
                    <a:pt x="220" y="2168"/>
                    <a:pt x="196" y="2175"/>
                  </a:cubicBezTo>
                  <a:cubicBezTo>
                    <a:pt x="74" y="2213"/>
                    <a:pt x="0" y="2340"/>
                    <a:pt x="29" y="2465"/>
                  </a:cubicBezTo>
                  <a:cubicBezTo>
                    <a:pt x="96" y="2771"/>
                    <a:pt x="191" y="3070"/>
                    <a:pt x="312" y="3359"/>
                  </a:cubicBezTo>
                  <a:cubicBezTo>
                    <a:pt x="431" y="3656"/>
                    <a:pt x="581" y="3940"/>
                    <a:pt x="759" y="4206"/>
                  </a:cubicBezTo>
                  <a:cubicBezTo>
                    <a:pt x="846" y="4344"/>
                    <a:pt x="960" y="4471"/>
                    <a:pt x="1074" y="4596"/>
                  </a:cubicBezTo>
                  <a:lnTo>
                    <a:pt x="1262" y="4776"/>
                  </a:lnTo>
                  <a:lnTo>
                    <a:pt x="1478" y="4935"/>
                  </a:lnTo>
                  <a:cubicBezTo>
                    <a:pt x="1633" y="5028"/>
                    <a:pt x="1798" y="5124"/>
                    <a:pt x="1987" y="5170"/>
                  </a:cubicBezTo>
                  <a:cubicBezTo>
                    <a:pt x="2079" y="5200"/>
                    <a:pt x="2171" y="5226"/>
                    <a:pt x="2268" y="5229"/>
                  </a:cubicBezTo>
                  <a:lnTo>
                    <a:pt x="2414" y="5241"/>
                  </a:lnTo>
                  <a:lnTo>
                    <a:pt x="2487" y="5246"/>
                  </a:lnTo>
                  <a:lnTo>
                    <a:pt x="2505" y="5247"/>
                  </a:lnTo>
                  <a:lnTo>
                    <a:pt x="2512" y="5247"/>
                  </a:lnTo>
                  <a:lnTo>
                    <a:pt x="2565" y="5241"/>
                  </a:lnTo>
                  <a:lnTo>
                    <a:pt x="2573" y="5240"/>
                  </a:lnTo>
                  <a:lnTo>
                    <a:pt x="2601" y="5236"/>
                  </a:lnTo>
                  <a:lnTo>
                    <a:pt x="2822" y="5207"/>
                  </a:lnTo>
                  <a:cubicBezTo>
                    <a:pt x="2937" y="5174"/>
                    <a:pt x="3049" y="5132"/>
                    <a:pt x="3157" y="5081"/>
                  </a:cubicBezTo>
                  <a:cubicBezTo>
                    <a:pt x="3340" y="4983"/>
                    <a:pt x="3501" y="4848"/>
                    <a:pt x="3630" y="4686"/>
                  </a:cubicBezTo>
                  <a:cubicBezTo>
                    <a:pt x="3694" y="4615"/>
                    <a:pt x="3749" y="4536"/>
                    <a:pt x="3795" y="4453"/>
                  </a:cubicBezTo>
                  <a:cubicBezTo>
                    <a:pt x="3842" y="4374"/>
                    <a:pt x="3892" y="4293"/>
                    <a:pt x="3922" y="4213"/>
                  </a:cubicBezTo>
                  <a:cubicBezTo>
                    <a:pt x="4001" y="4051"/>
                    <a:pt x="4054" y="3890"/>
                    <a:pt x="4102" y="3728"/>
                  </a:cubicBezTo>
                  <a:cubicBezTo>
                    <a:pt x="4137" y="3605"/>
                    <a:pt x="4165" y="3482"/>
                    <a:pt x="4188" y="3360"/>
                  </a:cubicBezTo>
                  <a:lnTo>
                    <a:pt x="4188" y="3360"/>
                  </a:lnTo>
                  <a:cubicBezTo>
                    <a:pt x="4300" y="3504"/>
                    <a:pt x="4420" y="3644"/>
                    <a:pt x="4552" y="3779"/>
                  </a:cubicBezTo>
                  <a:cubicBezTo>
                    <a:pt x="4687" y="3911"/>
                    <a:pt x="4832" y="4033"/>
                    <a:pt x="4986" y="4142"/>
                  </a:cubicBezTo>
                  <a:cubicBezTo>
                    <a:pt x="5149" y="4251"/>
                    <a:pt x="5326" y="4352"/>
                    <a:pt x="5529" y="4419"/>
                  </a:cubicBezTo>
                  <a:cubicBezTo>
                    <a:pt x="5691" y="4473"/>
                    <a:pt x="5871" y="4510"/>
                    <a:pt x="6053" y="4510"/>
                  </a:cubicBezTo>
                  <a:cubicBezTo>
                    <a:pt x="6094" y="4510"/>
                    <a:pt x="6136" y="4508"/>
                    <a:pt x="6178" y="4504"/>
                  </a:cubicBezTo>
                  <a:lnTo>
                    <a:pt x="6260" y="4498"/>
                  </a:lnTo>
                  <a:lnTo>
                    <a:pt x="6303" y="4494"/>
                  </a:lnTo>
                  <a:lnTo>
                    <a:pt x="6321" y="4494"/>
                  </a:lnTo>
                  <a:lnTo>
                    <a:pt x="6390" y="4478"/>
                  </a:lnTo>
                  <a:lnTo>
                    <a:pt x="6403" y="4473"/>
                  </a:lnTo>
                  <a:lnTo>
                    <a:pt x="6519" y="4432"/>
                  </a:lnTo>
                  <a:lnTo>
                    <a:pt x="6637" y="4389"/>
                  </a:lnTo>
                  <a:cubicBezTo>
                    <a:pt x="6697" y="4355"/>
                    <a:pt x="6756" y="4318"/>
                    <a:pt x="6815" y="4279"/>
                  </a:cubicBezTo>
                  <a:cubicBezTo>
                    <a:pt x="6873" y="4239"/>
                    <a:pt x="6929" y="4196"/>
                    <a:pt x="6982" y="4154"/>
                  </a:cubicBezTo>
                  <a:cubicBezTo>
                    <a:pt x="7023" y="4112"/>
                    <a:pt x="7054" y="4071"/>
                    <a:pt x="7090" y="4029"/>
                  </a:cubicBezTo>
                  <a:cubicBezTo>
                    <a:pt x="7157" y="3945"/>
                    <a:pt x="7230" y="3861"/>
                    <a:pt x="7270" y="3774"/>
                  </a:cubicBezTo>
                  <a:cubicBezTo>
                    <a:pt x="7374" y="3601"/>
                    <a:pt x="7440" y="3426"/>
                    <a:pt x="7500" y="3253"/>
                  </a:cubicBezTo>
                  <a:cubicBezTo>
                    <a:pt x="7551" y="3081"/>
                    <a:pt x="7602" y="2908"/>
                    <a:pt x="7632" y="2737"/>
                  </a:cubicBezTo>
                  <a:cubicBezTo>
                    <a:pt x="7666" y="2567"/>
                    <a:pt x="7692" y="2397"/>
                    <a:pt x="7708" y="2228"/>
                  </a:cubicBezTo>
                  <a:cubicBezTo>
                    <a:pt x="7770" y="1560"/>
                    <a:pt x="7763" y="887"/>
                    <a:pt x="7688" y="221"/>
                  </a:cubicBezTo>
                  <a:cubicBezTo>
                    <a:pt x="7674" y="95"/>
                    <a:pt x="7567" y="1"/>
                    <a:pt x="7442" y="1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2507;p45"/>
            <p:cNvSpPr/>
            <p:nvPr/>
          </p:nvSpPr>
          <p:spPr>
            <a:xfrm>
              <a:off x="6470616" y="2468763"/>
              <a:ext cx="52202" cy="37748"/>
            </a:xfrm>
            <a:custGeom>
              <a:avLst/>
              <a:gdLst/>
              <a:ahLst/>
              <a:cxnLst/>
              <a:rect l="l" t="t" r="r" b="b"/>
              <a:pathLst>
                <a:path w="4352" h="3147" extrusionOk="0">
                  <a:moveTo>
                    <a:pt x="2609" y="2203"/>
                  </a:moveTo>
                  <a:lnTo>
                    <a:pt x="2595" y="2207"/>
                  </a:lnTo>
                  <a:lnTo>
                    <a:pt x="2576" y="2212"/>
                  </a:lnTo>
                  <a:lnTo>
                    <a:pt x="2574" y="2212"/>
                  </a:lnTo>
                  <a:cubicBezTo>
                    <a:pt x="2576" y="2211"/>
                    <a:pt x="2577" y="2211"/>
                    <a:pt x="2577" y="2211"/>
                  </a:cubicBezTo>
                  <a:lnTo>
                    <a:pt x="2577" y="2211"/>
                  </a:lnTo>
                  <a:cubicBezTo>
                    <a:pt x="2577" y="2211"/>
                    <a:pt x="2576" y="2211"/>
                    <a:pt x="2574" y="2211"/>
                  </a:cubicBezTo>
                  <a:lnTo>
                    <a:pt x="2574" y="2211"/>
                  </a:lnTo>
                  <a:cubicBezTo>
                    <a:pt x="2579" y="2210"/>
                    <a:pt x="2590" y="2207"/>
                    <a:pt x="2609" y="2203"/>
                  </a:cubicBezTo>
                  <a:close/>
                  <a:moveTo>
                    <a:pt x="4022" y="0"/>
                  </a:moveTo>
                  <a:cubicBezTo>
                    <a:pt x="4020" y="0"/>
                    <a:pt x="4017" y="0"/>
                    <a:pt x="4015" y="0"/>
                  </a:cubicBezTo>
                  <a:cubicBezTo>
                    <a:pt x="3894" y="5"/>
                    <a:pt x="3795" y="95"/>
                    <a:pt x="3778" y="214"/>
                  </a:cubicBezTo>
                  <a:lnTo>
                    <a:pt x="3773" y="245"/>
                  </a:lnTo>
                  <a:lnTo>
                    <a:pt x="3739" y="500"/>
                  </a:lnTo>
                  <a:cubicBezTo>
                    <a:pt x="3705" y="722"/>
                    <a:pt x="3655" y="942"/>
                    <a:pt x="3590" y="1157"/>
                  </a:cubicBezTo>
                  <a:cubicBezTo>
                    <a:pt x="3549" y="1292"/>
                    <a:pt x="3496" y="1422"/>
                    <a:pt x="3434" y="1548"/>
                  </a:cubicBezTo>
                  <a:cubicBezTo>
                    <a:pt x="3372" y="1678"/>
                    <a:pt x="3285" y="1792"/>
                    <a:pt x="3198" y="1894"/>
                  </a:cubicBezTo>
                  <a:cubicBezTo>
                    <a:pt x="3110" y="1983"/>
                    <a:pt x="2983" y="2081"/>
                    <a:pt x="2894" y="2110"/>
                  </a:cubicBezTo>
                  <a:cubicBezTo>
                    <a:pt x="2866" y="2120"/>
                    <a:pt x="2865" y="2136"/>
                    <a:pt x="2815" y="2149"/>
                  </a:cubicBezTo>
                  <a:lnTo>
                    <a:pt x="2668" y="2187"/>
                  </a:lnTo>
                  <a:lnTo>
                    <a:pt x="2612" y="2202"/>
                  </a:lnTo>
                  <a:lnTo>
                    <a:pt x="2603" y="2202"/>
                  </a:lnTo>
                  <a:lnTo>
                    <a:pt x="2577" y="2203"/>
                  </a:lnTo>
                  <a:lnTo>
                    <a:pt x="2477" y="2209"/>
                  </a:lnTo>
                  <a:cubicBezTo>
                    <a:pt x="2461" y="2210"/>
                    <a:pt x="2446" y="2211"/>
                    <a:pt x="2431" y="2211"/>
                  </a:cubicBezTo>
                  <a:cubicBezTo>
                    <a:pt x="2313" y="2211"/>
                    <a:pt x="2196" y="2183"/>
                    <a:pt x="2078" y="2143"/>
                  </a:cubicBezTo>
                  <a:cubicBezTo>
                    <a:pt x="1949" y="2080"/>
                    <a:pt x="1813" y="2014"/>
                    <a:pt x="1689" y="1916"/>
                  </a:cubicBezTo>
                  <a:cubicBezTo>
                    <a:pt x="1439" y="1725"/>
                    <a:pt x="1221" y="1483"/>
                    <a:pt x="1044" y="1264"/>
                  </a:cubicBezTo>
                  <a:cubicBezTo>
                    <a:pt x="868" y="1043"/>
                    <a:pt x="727" y="843"/>
                    <a:pt x="633" y="701"/>
                  </a:cubicBezTo>
                  <a:cubicBezTo>
                    <a:pt x="541" y="559"/>
                    <a:pt x="487" y="479"/>
                    <a:pt x="487" y="479"/>
                  </a:cubicBezTo>
                  <a:lnTo>
                    <a:pt x="478" y="466"/>
                  </a:lnTo>
                  <a:cubicBezTo>
                    <a:pt x="430" y="395"/>
                    <a:pt x="351" y="355"/>
                    <a:pt x="270" y="355"/>
                  </a:cubicBezTo>
                  <a:cubicBezTo>
                    <a:pt x="237" y="355"/>
                    <a:pt x="204" y="362"/>
                    <a:pt x="172" y="375"/>
                  </a:cubicBezTo>
                  <a:cubicBezTo>
                    <a:pt x="61" y="424"/>
                    <a:pt x="0" y="545"/>
                    <a:pt x="29" y="662"/>
                  </a:cubicBezTo>
                  <a:cubicBezTo>
                    <a:pt x="29" y="662"/>
                    <a:pt x="35" y="688"/>
                    <a:pt x="46" y="739"/>
                  </a:cubicBezTo>
                  <a:cubicBezTo>
                    <a:pt x="61" y="791"/>
                    <a:pt x="76" y="862"/>
                    <a:pt x="107" y="952"/>
                  </a:cubicBezTo>
                  <a:cubicBezTo>
                    <a:pt x="185" y="1202"/>
                    <a:pt x="288" y="1445"/>
                    <a:pt x="413" y="1676"/>
                  </a:cubicBezTo>
                  <a:cubicBezTo>
                    <a:pt x="569" y="1964"/>
                    <a:pt x="786" y="2298"/>
                    <a:pt x="1121" y="2600"/>
                  </a:cubicBezTo>
                  <a:cubicBezTo>
                    <a:pt x="1299" y="2762"/>
                    <a:pt x="1502" y="2895"/>
                    <a:pt x="1722" y="2996"/>
                  </a:cubicBezTo>
                  <a:cubicBezTo>
                    <a:pt x="1939" y="3080"/>
                    <a:pt x="2181" y="3146"/>
                    <a:pt x="2427" y="3146"/>
                  </a:cubicBezTo>
                  <a:cubicBezTo>
                    <a:pt x="2454" y="3146"/>
                    <a:pt x="2481" y="3145"/>
                    <a:pt x="2507" y="3144"/>
                  </a:cubicBezTo>
                  <a:lnTo>
                    <a:pt x="2710" y="3126"/>
                  </a:lnTo>
                  <a:lnTo>
                    <a:pt x="2761" y="3120"/>
                  </a:lnTo>
                  <a:lnTo>
                    <a:pt x="2774" y="3119"/>
                  </a:lnTo>
                  <a:lnTo>
                    <a:pt x="2779" y="3118"/>
                  </a:lnTo>
                  <a:lnTo>
                    <a:pt x="2826" y="3107"/>
                  </a:lnTo>
                  <a:lnTo>
                    <a:pt x="2843" y="3102"/>
                  </a:lnTo>
                  <a:lnTo>
                    <a:pt x="2917" y="3081"/>
                  </a:lnTo>
                  <a:lnTo>
                    <a:pt x="3062" y="3040"/>
                  </a:lnTo>
                  <a:cubicBezTo>
                    <a:pt x="3110" y="3027"/>
                    <a:pt x="3195" y="2985"/>
                    <a:pt x="3257" y="2956"/>
                  </a:cubicBezTo>
                  <a:cubicBezTo>
                    <a:pt x="3541" y="2828"/>
                    <a:pt x="3708" y="2648"/>
                    <a:pt x="3875" y="2458"/>
                  </a:cubicBezTo>
                  <a:cubicBezTo>
                    <a:pt x="4176" y="2062"/>
                    <a:pt x="4274" y="1644"/>
                    <a:pt x="4319" y="1309"/>
                  </a:cubicBezTo>
                  <a:cubicBezTo>
                    <a:pt x="4352" y="1041"/>
                    <a:pt x="4352" y="771"/>
                    <a:pt x="4319" y="503"/>
                  </a:cubicBezTo>
                  <a:cubicBezTo>
                    <a:pt x="4309" y="407"/>
                    <a:pt x="4293" y="333"/>
                    <a:pt x="4283" y="281"/>
                  </a:cubicBezTo>
                  <a:cubicBezTo>
                    <a:pt x="4273" y="227"/>
                    <a:pt x="4267" y="198"/>
                    <a:pt x="4267" y="198"/>
                  </a:cubicBezTo>
                  <a:cubicBezTo>
                    <a:pt x="4242" y="82"/>
                    <a:pt x="4140" y="0"/>
                    <a:pt x="4022" y="0"/>
                  </a:cubicBezTo>
                  <a:close/>
                </a:path>
              </a:pathLst>
            </a:custGeom>
            <a:solidFill>
              <a:srgbClr val="E54E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" name="Google Shape;2508;p45"/>
          <p:cNvGrpSpPr/>
          <p:nvPr/>
        </p:nvGrpSpPr>
        <p:grpSpPr>
          <a:xfrm>
            <a:off x="6721793" y="1920924"/>
            <a:ext cx="619770" cy="771458"/>
            <a:chOff x="6723638" y="1789522"/>
            <a:chExt cx="619770" cy="771458"/>
          </a:xfrm>
        </p:grpSpPr>
        <p:sp>
          <p:nvSpPr>
            <p:cNvPr id="110" name="Google Shape;2509;p45"/>
            <p:cNvSpPr/>
            <p:nvPr/>
          </p:nvSpPr>
          <p:spPr>
            <a:xfrm>
              <a:off x="6723638" y="1789522"/>
              <a:ext cx="619770" cy="771458"/>
            </a:xfrm>
            <a:custGeom>
              <a:avLst/>
              <a:gdLst/>
              <a:ahLst/>
              <a:cxnLst/>
              <a:rect l="l" t="t" r="r" b="b"/>
              <a:pathLst>
                <a:path w="51669" h="64315" extrusionOk="0">
                  <a:moveTo>
                    <a:pt x="25233" y="0"/>
                  </a:moveTo>
                  <a:cubicBezTo>
                    <a:pt x="17486" y="0"/>
                    <a:pt x="8746" y="3631"/>
                    <a:pt x="5331" y="8271"/>
                  </a:cubicBezTo>
                  <a:cubicBezTo>
                    <a:pt x="0" y="15516"/>
                    <a:pt x="4921" y="16336"/>
                    <a:pt x="5741" y="17840"/>
                  </a:cubicBezTo>
                  <a:cubicBezTo>
                    <a:pt x="6562" y="19344"/>
                    <a:pt x="6424" y="21940"/>
                    <a:pt x="7928" y="22077"/>
                  </a:cubicBezTo>
                  <a:cubicBezTo>
                    <a:pt x="7955" y="22079"/>
                    <a:pt x="7981" y="22080"/>
                    <a:pt x="8007" y="22080"/>
                  </a:cubicBezTo>
                  <a:cubicBezTo>
                    <a:pt x="9457" y="22080"/>
                    <a:pt x="10144" y="18382"/>
                    <a:pt x="11756" y="18113"/>
                  </a:cubicBezTo>
                  <a:cubicBezTo>
                    <a:pt x="11892" y="18090"/>
                    <a:pt x="12016" y="18080"/>
                    <a:pt x="12130" y="18080"/>
                  </a:cubicBezTo>
                  <a:cubicBezTo>
                    <a:pt x="13385" y="18080"/>
                    <a:pt x="13383" y="19344"/>
                    <a:pt x="14763" y="19344"/>
                  </a:cubicBezTo>
                  <a:cubicBezTo>
                    <a:pt x="16267" y="19344"/>
                    <a:pt x="15719" y="16747"/>
                    <a:pt x="18180" y="16336"/>
                  </a:cubicBezTo>
                  <a:cubicBezTo>
                    <a:pt x="18328" y="16311"/>
                    <a:pt x="18473" y="16300"/>
                    <a:pt x="18616" y="16300"/>
                  </a:cubicBezTo>
                  <a:cubicBezTo>
                    <a:pt x="20857" y="16300"/>
                    <a:pt x="22464" y="19185"/>
                    <a:pt x="21050" y="20985"/>
                  </a:cubicBezTo>
                  <a:cubicBezTo>
                    <a:pt x="19548" y="22898"/>
                    <a:pt x="14900" y="24537"/>
                    <a:pt x="15856" y="27272"/>
                  </a:cubicBezTo>
                  <a:cubicBezTo>
                    <a:pt x="16813" y="30005"/>
                    <a:pt x="18863" y="30142"/>
                    <a:pt x="19273" y="31782"/>
                  </a:cubicBezTo>
                  <a:cubicBezTo>
                    <a:pt x="19469" y="32565"/>
                    <a:pt x="19976" y="32912"/>
                    <a:pt x="20542" y="32912"/>
                  </a:cubicBezTo>
                  <a:cubicBezTo>
                    <a:pt x="21161" y="32912"/>
                    <a:pt x="21851" y="32496"/>
                    <a:pt x="22279" y="31782"/>
                  </a:cubicBezTo>
                  <a:cubicBezTo>
                    <a:pt x="22744" y="31008"/>
                    <a:pt x="23252" y="30497"/>
                    <a:pt x="23879" y="30497"/>
                  </a:cubicBezTo>
                  <a:cubicBezTo>
                    <a:pt x="24359" y="30497"/>
                    <a:pt x="24909" y="30797"/>
                    <a:pt x="25561" y="31508"/>
                  </a:cubicBezTo>
                  <a:cubicBezTo>
                    <a:pt x="27065" y="33148"/>
                    <a:pt x="29114" y="42717"/>
                    <a:pt x="23374" y="45041"/>
                  </a:cubicBezTo>
                  <a:cubicBezTo>
                    <a:pt x="22303" y="45474"/>
                    <a:pt x="21255" y="45641"/>
                    <a:pt x="20227" y="45641"/>
                  </a:cubicBezTo>
                  <a:cubicBezTo>
                    <a:pt x="16773" y="45641"/>
                    <a:pt x="13538" y="43756"/>
                    <a:pt x="10353" y="43756"/>
                  </a:cubicBezTo>
                  <a:cubicBezTo>
                    <a:pt x="9405" y="43756"/>
                    <a:pt x="8461" y="43923"/>
                    <a:pt x="7518" y="44357"/>
                  </a:cubicBezTo>
                  <a:cubicBezTo>
                    <a:pt x="2461" y="46681"/>
                    <a:pt x="2324" y="54473"/>
                    <a:pt x="3417" y="56796"/>
                  </a:cubicBezTo>
                  <a:cubicBezTo>
                    <a:pt x="3833" y="57680"/>
                    <a:pt x="4209" y="57911"/>
                    <a:pt x="4583" y="57911"/>
                  </a:cubicBezTo>
                  <a:cubicBezTo>
                    <a:pt x="4994" y="57911"/>
                    <a:pt x="5403" y="57631"/>
                    <a:pt x="5860" y="57631"/>
                  </a:cubicBezTo>
                  <a:cubicBezTo>
                    <a:pt x="6081" y="57631"/>
                    <a:pt x="6312" y="57697"/>
                    <a:pt x="6561" y="57890"/>
                  </a:cubicBezTo>
                  <a:cubicBezTo>
                    <a:pt x="7791" y="58846"/>
                    <a:pt x="13531" y="64314"/>
                    <a:pt x="22279" y="64314"/>
                  </a:cubicBezTo>
                  <a:cubicBezTo>
                    <a:pt x="31027" y="64314"/>
                    <a:pt x="33626" y="60351"/>
                    <a:pt x="36221" y="60351"/>
                  </a:cubicBezTo>
                  <a:cubicBezTo>
                    <a:pt x="38818" y="60351"/>
                    <a:pt x="40870" y="59393"/>
                    <a:pt x="42100" y="56659"/>
                  </a:cubicBezTo>
                  <a:cubicBezTo>
                    <a:pt x="43329" y="53925"/>
                    <a:pt x="44970" y="55566"/>
                    <a:pt x="46337" y="53652"/>
                  </a:cubicBezTo>
                  <a:cubicBezTo>
                    <a:pt x="47705" y="51739"/>
                    <a:pt x="46747" y="46545"/>
                    <a:pt x="47430" y="45452"/>
                  </a:cubicBezTo>
                  <a:cubicBezTo>
                    <a:pt x="47579" y="45213"/>
                    <a:pt x="47696" y="45137"/>
                    <a:pt x="47806" y="45137"/>
                  </a:cubicBezTo>
                  <a:cubicBezTo>
                    <a:pt x="47998" y="45137"/>
                    <a:pt x="48169" y="45372"/>
                    <a:pt x="48458" y="45372"/>
                  </a:cubicBezTo>
                  <a:cubicBezTo>
                    <a:pt x="48757" y="45372"/>
                    <a:pt x="49183" y="45118"/>
                    <a:pt x="49891" y="44084"/>
                  </a:cubicBezTo>
                  <a:cubicBezTo>
                    <a:pt x="51668" y="41487"/>
                    <a:pt x="48934" y="30962"/>
                    <a:pt x="45107" y="26997"/>
                  </a:cubicBezTo>
                  <a:cubicBezTo>
                    <a:pt x="41279" y="23034"/>
                    <a:pt x="37180" y="23170"/>
                    <a:pt x="36222" y="22077"/>
                  </a:cubicBezTo>
                  <a:cubicBezTo>
                    <a:pt x="35254" y="20969"/>
                    <a:pt x="43467" y="11551"/>
                    <a:pt x="36222" y="3897"/>
                  </a:cubicBezTo>
                  <a:cubicBezTo>
                    <a:pt x="33617" y="1144"/>
                    <a:pt x="29582" y="0"/>
                    <a:pt x="25233" y="0"/>
                  </a:cubicBezTo>
                  <a:close/>
                </a:path>
              </a:pathLst>
            </a:custGeom>
            <a:solidFill>
              <a:srgbClr val="98BF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2510;p45"/>
            <p:cNvSpPr/>
            <p:nvPr/>
          </p:nvSpPr>
          <p:spPr>
            <a:xfrm>
              <a:off x="6928573" y="1818610"/>
              <a:ext cx="94161" cy="89711"/>
            </a:xfrm>
            <a:custGeom>
              <a:avLst/>
              <a:gdLst/>
              <a:ahLst/>
              <a:cxnLst/>
              <a:rect l="l" t="t" r="r" b="b"/>
              <a:pathLst>
                <a:path w="7850" h="7479" extrusionOk="0">
                  <a:moveTo>
                    <a:pt x="3930" y="0"/>
                  </a:moveTo>
                  <a:cubicBezTo>
                    <a:pt x="3807" y="0"/>
                    <a:pt x="3682" y="6"/>
                    <a:pt x="3557" y="19"/>
                  </a:cubicBezTo>
                  <a:cubicBezTo>
                    <a:pt x="1502" y="222"/>
                    <a:pt x="1" y="2053"/>
                    <a:pt x="204" y="4108"/>
                  </a:cubicBezTo>
                  <a:cubicBezTo>
                    <a:pt x="395" y="6038"/>
                    <a:pt x="2021" y="7479"/>
                    <a:pt x="3922" y="7479"/>
                  </a:cubicBezTo>
                  <a:cubicBezTo>
                    <a:pt x="4044" y="7479"/>
                    <a:pt x="4168" y="7473"/>
                    <a:pt x="4293" y="7461"/>
                  </a:cubicBezTo>
                  <a:cubicBezTo>
                    <a:pt x="6348" y="7257"/>
                    <a:pt x="7849" y="5427"/>
                    <a:pt x="7646" y="3371"/>
                  </a:cubicBezTo>
                  <a:cubicBezTo>
                    <a:pt x="7455" y="1441"/>
                    <a:pt x="5829" y="0"/>
                    <a:pt x="39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2511;p45"/>
            <p:cNvSpPr/>
            <p:nvPr/>
          </p:nvSpPr>
          <p:spPr>
            <a:xfrm>
              <a:off x="6958548" y="1843344"/>
              <a:ext cx="32279" cy="39787"/>
            </a:xfrm>
            <a:custGeom>
              <a:avLst/>
              <a:gdLst/>
              <a:ahLst/>
              <a:cxnLst/>
              <a:rect l="l" t="t" r="r" b="b"/>
              <a:pathLst>
                <a:path w="2691" h="3317" extrusionOk="0">
                  <a:moveTo>
                    <a:pt x="1278" y="0"/>
                  </a:moveTo>
                  <a:cubicBezTo>
                    <a:pt x="1246" y="0"/>
                    <a:pt x="1214" y="2"/>
                    <a:pt x="1182" y="5"/>
                  </a:cubicBezTo>
                  <a:cubicBezTo>
                    <a:pt x="488" y="73"/>
                    <a:pt x="0" y="870"/>
                    <a:pt x="90" y="1782"/>
                  </a:cubicBezTo>
                  <a:cubicBezTo>
                    <a:pt x="176" y="2653"/>
                    <a:pt x="758" y="3316"/>
                    <a:pt x="1413" y="3316"/>
                  </a:cubicBezTo>
                  <a:cubicBezTo>
                    <a:pt x="1445" y="3316"/>
                    <a:pt x="1477" y="3315"/>
                    <a:pt x="1509" y="3312"/>
                  </a:cubicBezTo>
                  <a:cubicBezTo>
                    <a:pt x="2202" y="3242"/>
                    <a:pt x="2691" y="2447"/>
                    <a:pt x="2601" y="1533"/>
                  </a:cubicBezTo>
                  <a:cubicBezTo>
                    <a:pt x="2514" y="663"/>
                    <a:pt x="1934" y="0"/>
                    <a:pt x="1278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2512;p45"/>
            <p:cNvSpPr/>
            <p:nvPr/>
          </p:nvSpPr>
          <p:spPr>
            <a:xfrm>
              <a:off x="7015117" y="1904099"/>
              <a:ext cx="37928" cy="36609"/>
            </a:xfrm>
            <a:custGeom>
              <a:avLst/>
              <a:gdLst/>
              <a:ahLst/>
              <a:cxnLst/>
              <a:rect l="l" t="t" r="r" b="b"/>
              <a:pathLst>
                <a:path w="3162" h="3052" extrusionOk="0">
                  <a:moveTo>
                    <a:pt x="2402" y="0"/>
                  </a:moveTo>
                  <a:cubicBezTo>
                    <a:pt x="2402" y="0"/>
                    <a:pt x="1212" y="945"/>
                    <a:pt x="0" y="1209"/>
                  </a:cubicBezTo>
                  <a:cubicBezTo>
                    <a:pt x="0" y="1209"/>
                    <a:pt x="406" y="2644"/>
                    <a:pt x="1027" y="2948"/>
                  </a:cubicBezTo>
                  <a:cubicBezTo>
                    <a:pt x="1173" y="3020"/>
                    <a:pt x="1343" y="3052"/>
                    <a:pt x="1523" y="3052"/>
                  </a:cubicBezTo>
                  <a:cubicBezTo>
                    <a:pt x="2262" y="3052"/>
                    <a:pt x="3161" y="2512"/>
                    <a:pt x="3146" y="1942"/>
                  </a:cubicBezTo>
                  <a:cubicBezTo>
                    <a:pt x="3127" y="1234"/>
                    <a:pt x="2402" y="0"/>
                    <a:pt x="24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2513;p45"/>
            <p:cNvSpPr/>
            <p:nvPr/>
          </p:nvSpPr>
          <p:spPr>
            <a:xfrm>
              <a:off x="6881732" y="1855303"/>
              <a:ext cx="200245" cy="77836"/>
            </a:xfrm>
            <a:custGeom>
              <a:avLst/>
              <a:gdLst/>
              <a:ahLst/>
              <a:cxnLst/>
              <a:rect l="l" t="t" r="r" b="b"/>
              <a:pathLst>
                <a:path w="16694" h="6489" extrusionOk="0">
                  <a:moveTo>
                    <a:pt x="16423" y="0"/>
                  </a:moveTo>
                  <a:cubicBezTo>
                    <a:pt x="16325" y="0"/>
                    <a:pt x="16233" y="59"/>
                    <a:pt x="16195" y="155"/>
                  </a:cubicBezTo>
                  <a:lnTo>
                    <a:pt x="16186" y="174"/>
                  </a:lnTo>
                  <a:cubicBezTo>
                    <a:pt x="16186" y="174"/>
                    <a:pt x="16161" y="237"/>
                    <a:pt x="16114" y="354"/>
                  </a:cubicBezTo>
                  <a:cubicBezTo>
                    <a:pt x="16063" y="475"/>
                    <a:pt x="15976" y="649"/>
                    <a:pt x="15861" y="869"/>
                  </a:cubicBezTo>
                  <a:cubicBezTo>
                    <a:pt x="15718" y="1132"/>
                    <a:pt x="15559" y="1386"/>
                    <a:pt x="15388" y="1631"/>
                  </a:cubicBezTo>
                  <a:cubicBezTo>
                    <a:pt x="15161" y="1943"/>
                    <a:pt x="14916" y="2244"/>
                    <a:pt x="14654" y="2528"/>
                  </a:cubicBezTo>
                  <a:cubicBezTo>
                    <a:pt x="14079" y="3155"/>
                    <a:pt x="13294" y="3772"/>
                    <a:pt x="12361" y="4273"/>
                  </a:cubicBezTo>
                  <a:cubicBezTo>
                    <a:pt x="11899" y="4528"/>
                    <a:pt x="11388" y="4738"/>
                    <a:pt x="10866" y="4928"/>
                  </a:cubicBezTo>
                  <a:cubicBezTo>
                    <a:pt x="10604" y="5006"/>
                    <a:pt x="10339" y="5086"/>
                    <a:pt x="10073" y="5165"/>
                  </a:cubicBezTo>
                  <a:cubicBezTo>
                    <a:pt x="9797" y="5235"/>
                    <a:pt x="9498" y="5284"/>
                    <a:pt x="9211" y="5346"/>
                  </a:cubicBezTo>
                  <a:lnTo>
                    <a:pt x="8993" y="5390"/>
                  </a:lnTo>
                  <a:cubicBezTo>
                    <a:pt x="8969" y="5394"/>
                    <a:pt x="8914" y="5408"/>
                    <a:pt x="8906" y="5408"/>
                  </a:cubicBezTo>
                  <a:cubicBezTo>
                    <a:pt x="8905" y="5408"/>
                    <a:pt x="8905" y="5408"/>
                    <a:pt x="8905" y="5407"/>
                  </a:cubicBezTo>
                  <a:lnTo>
                    <a:pt x="8905" y="5407"/>
                  </a:lnTo>
                  <a:lnTo>
                    <a:pt x="8800" y="5423"/>
                  </a:lnTo>
                  <a:lnTo>
                    <a:pt x="8377" y="5479"/>
                  </a:lnTo>
                  <a:cubicBezTo>
                    <a:pt x="8096" y="5526"/>
                    <a:pt x="7813" y="5548"/>
                    <a:pt x="7533" y="5560"/>
                  </a:cubicBezTo>
                  <a:lnTo>
                    <a:pt x="7114" y="5585"/>
                  </a:lnTo>
                  <a:cubicBezTo>
                    <a:pt x="6976" y="5584"/>
                    <a:pt x="6837" y="5582"/>
                    <a:pt x="6699" y="5580"/>
                  </a:cubicBezTo>
                  <a:cubicBezTo>
                    <a:pt x="6668" y="5580"/>
                    <a:pt x="6637" y="5581"/>
                    <a:pt x="6606" y="5581"/>
                  </a:cubicBezTo>
                  <a:cubicBezTo>
                    <a:pt x="6366" y="5581"/>
                    <a:pt x="6126" y="5569"/>
                    <a:pt x="5887" y="5543"/>
                  </a:cubicBezTo>
                  <a:cubicBezTo>
                    <a:pt x="5625" y="5527"/>
                    <a:pt x="5363" y="5497"/>
                    <a:pt x="5104" y="5455"/>
                  </a:cubicBezTo>
                  <a:cubicBezTo>
                    <a:pt x="4853" y="5427"/>
                    <a:pt x="4605" y="5387"/>
                    <a:pt x="4359" y="5334"/>
                  </a:cubicBezTo>
                  <a:cubicBezTo>
                    <a:pt x="4116" y="5291"/>
                    <a:pt x="3884" y="5236"/>
                    <a:pt x="3661" y="5173"/>
                  </a:cubicBezTo>
                  <a:cubicBezTo>
                    <a:pt x="3435" y="5120"/>
                    <a:pt x="3222" y="5052"/>
                    <a:pt x="3018" y="4985"/>
                  </a:cubicBezTo>
                  <a:cubicBezTo>
                    <a:pt x="2609" y="4852"/>
                    <a:pt x="2240" y="4709"/>
                    <a:pt x="1917" y="4573"/>
                  </a:cubicBezTo>
                  <a:cubicBezTo>
                    <a:pt x="1594" y="4437"/>
                    <a:pt x="1320" y="4301"/>
                    <a:pt x="1098" y="4183"/>
                  </a:cubicBezTo>
                  <a:cubicBezTo>
                    <a:pt x="878" y="4063"/>
                    <a:pt x="706" y="3967"/>
                    <a:pt x="592" y="3896"/>
                  </a:cubicBezTo>
                  <a:lnTo>
                    <a:pt x="424" y="3789"/>
                  </a:lnTo>
                  <a:lnTo>
                    <a:pt x="409" y="3781"/>
                  </a:lnTo>
                  <a:cubicBezTo>
                    <a:pt x="369" y="3754"/>
                    <a:pt x="323" y="3742"/>
                    <a:pt x="277" y="3742"/>
                  </a:cubicBezTo>
                  <a:cubicBezTo>
                    <a:pt x="201" y="3742"/>
                    <a:pt x="125" y="3777"/>
                    <a:pt x="77" y="3843"/>
                  </a:cubicBezTo>
                  <a:cubicBezTo>
                    <a:pt x="0" y="3949"/>
                    <a:pt x="19" y="4096"/>
                    <a:pt x="120" y="4179"/>
                  </a:cubicBezTo>
                  <a:cubicBezTo>
                    <a:pt x="120" y="4179"/>
                    <a:pt x="180" y="4229"/>
                    <a:pt x="295" y="4322"/>
                  </a:cubicBezTo>
                  <a:cubicBezTo>
                    <a:pt x="408" y="4410"/>
                    <a:pt x="576" y="4540"/>
                    <a:pt x="800" y="4684"/>
                  </a:cubicBezTo>
                  <a:cubicBezTo>
                    <a:pt x="1249" y="4972"/>
                    <a:pt x="1910" y="5364"/>
                    <a:pt x="2767" y="5689"/>
                  </a:cubicBezTo>
                  <a:cubicBezTo>
                    <a:pt x="2979" y="5772"/>
                    <a:pt x="3204" y="5856"/>
                    <a:pt x="3441" y="5926"/>
                  </a:cubicBezTo>
                  <a:cubicBezTo>
                    <a:pt x="3676" y="6005"/>
                    <a:pt x="3921" y="6077"/>
                    <a:pt x="4176" y="6136"/>
                  </a:cubicBezTo>
                  <a:cubicBezTo>
                    <a:pt x="4438" y="6207"/>
                    <a:pt x="4702" y="6265"/>
                    <a:pt x="4968" y="6309"/>
                  </a:cubicBezTo>
                  <a:cubicBezTo>
                    <a:pt x="5240" y="6364"/>
                    <a:pt x="5521" y="6396"/>
                    <a:pt x="5808" y="6421"/>
                  </a:cubicBezTo>
                  <a:cubicBezTo>
                    <a:pt x="6098" y="6456"/>
                    <a:pt x="6389" y="6474"/>
                    <a:pt x="6681" y="6476"/>
                  </a:cubicBezTo>
                  <a:cubicBezTo>
                    <a:pt x="6829" y="6480"/>
                    <a:pt x="6978" y="6485"/>
                    <a:pt x="7128" y="6489"/>
                  </a:cubicBezTo>
                  <a:lnTo>
                    <a:pt x="7579" y="6470"/>
                  </a:lnTo>
                  <a:cubicBezTo>
                    <a:pt x="7881" y="6461"/>
                    <a:pt x="8184" y="6444"/>
                    <a:pt x="8487" y="6400"/>
                  </a:cubicBezTo>
                  <a:lnTo>
                    <a:pt x="8943" y="6346"/>
                  </a:lnTo>
                  <a:lnTo>
                    <a:pt x="9057" y="6331"/>
                  </a:lnTo>
                  <a:cubicBezTo>
                    <a:pt x="9136" y="6319"/>
                    <a:pt x="9142" y="6316"/>
                    <a:pt x="9187" y="6308"/>
                  </a:cubicBezTo>
                  <a:lnTo>
                    <a:pt x="9404" y="6259"/>
                  </a:lnTo>
                  <a:cubicBezTo>
                    <a:pt x="9693" y="6193"/>
                    <a:pt x="9980" y="6141"/>
                    <a:pt x="10273" y="6063"/>
                  </a:cubicBezTo>
                  <a:lnTo>
                    <a:pt x="11163" y="5782"/>
                  </a:lnTo>
                  <a:cubicBezTo>
                    <a:pt x="11733" y="5565"/>
                    <a:pt x="12281" y="5329"/>
                    <a:pt x="12786" y="5038"/>
                  </a:cubicBezTo>
                  <a:cubicBezTo>
                    <a:pt x="13294" y="4757"/>
                    <a:pt x="13749" y="4422"/>
                    <a:pt x="14155" y="4077"/>
                  </a:cubicBezTo>
                  <a:cubicBezTo>
                    <a:pt x="14535" y="3753"/>
                    <a:pt x="14887" y="3398"/>
                    <a:pt x="15209" y="3015"/>
                  </a:cubicBezTo>
                  <a:cubicBezTo>
                    <a:pt x="15808" y="2304"/>
                    <a:pt x="16164" y="1612"/>
                    <a:pt x="16382" y="1121"/>
                  </a:cubicBezTo>
                  <a:cubicBezTo>
                    <a:pt x="16466" y="928"/>
                    <a:pt x="16539" y="730"/>
                    <a:pt x="16602" y="530"/>
                  </a:cubicBezTo>
                  <a:cubicBezTo>
                    <a:pt x="16642" y="391"/>
                    <a:pt x="16663" y="306"/>
                    <a:pt x="16663" y="306"/>
                  </a:cubicBezTo>
                  <a:cubicBezTo>
                    <a:pt x="16694" y="180"/>
                    <a:pt x="16622" y="51"/>
                    <a:pt x="16499" y="12"/>
                  </a:cubicBezTo>
                  <a:cubicBezTo>
                    <a:pt x="16473" y="4"/>
                    <a:pt x="16448" y="0"/>
                    <a:pt x="16423" y="0"/>
                  </a:cubicBezTo>
                  <a:close/>
                </a:path>
              </a:pathLst>
            </a:custGeom>
            <a:solidFill>
              <a:srgbClr val="1E120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2514;p45"/>
            <p:cNvSpPr/>
            <p:nvPr/>
          </p:nvSpPr>
          <p:spPr>
            <a:xfrm>
              <a:off x="7025912" y="2030550"/>
              <a:ext cx="210404" cy="136671"/>
            </a:xfrm>
            <a:custGeom>
              <a:avLst/>
              <a:gdLst/>
              <a:ahLst/>
              <a:cxnLst/>
              <a:rect l="l" t="t" r="r" b="b"/>
              <a:pathLst>
                <a:path w="17541" h="11394" extrusionOk="0">
                  <a:moveTo>
                    <a:pt x="1045" y="1"/>
                  </a:moveTo>
                  <a:cubicBezTo>
                    <a:pt x="1045" y="1"/>
                    <a:pt x="1" y="9843"/>
                    <a:pt x="3436" y="10312"/>
                  </a:cubicBezTo>
                  <a:cubicBezTo>
                    <a:pt x="3642" y="10340"/>
                    <a:pt x="3833" y="10353"/>
                    <a:pt x="4010" y="10353"/>
                  </a:cubicBezTo>
                  <a:cubicBezTo>
                    <a:pt x="6785" y="10353"/>
                    <a:pt x="6139" y="7104"/>
                    <a:pt x="6873" y="7031"/>
                  </a:cubicBezTo>
                  <a:cubicBezTo>
                    <a:pt x="6879" y="7030"/>
                    <a:pt x="6885" y="7030"/>
                    <a:pt x="6891" y="7030"/>
                  </a:cubicBezTo>
                  <a:cubicBezTo>
                    <a:pt x="7609" y="7030"/>
                    <a:pt x="7952" y="11394"/>
                    <a:pt x="11349" y="11394"/>
                  </a:cubicBezTo>
                  <a:cubicBezTo>
                    <a:pt x="11586" y="11394"/>
                    <a:pt x="11838" y="11372"/>
                    <a:pt x="12106" y="11327"/>
                  </a:cubicBezTo>
                  <a:cubicBezTo>
                    <a:pt x="16170" y="10637"/>
                    <a:pt x="14597" y="7183"/>
                    <a:pt x="15195" y="7183"/>
                  </a:cubicBezTo>
                  <a:cubicBezTo>
                    <a:pt x="15206" y="7183"/>
                    <a:pt x="15218" y="7185"/>
                    <a:pt x="15231" y="7187"/>
                  </a:cubicBezTo>
                  <a:cubicBezTo>
                    <a:pt x="15585" y="7256"/>
                    <a:pt x="15879" y="7285"/>
                    <a:pt x="16122" y="7285"/>
                  </a:cubicBezTo>
                  <a:cubicBezTo>
                    <a:pt x="17540" y="7285"/>
                    <a:pt x="17242" y="6289"/>
                    <a:pt x="17242" y="6289"/>
                  </a:cubicBezTo>
                  <a:lnTo>
                    <a:pt x="17242" y="6289"/>
                  </a:lnTo>
                  <a:cubicBezTo>
                    <a:pt x="17114" y="6468"/>
                    <a:pt x="16950" y="6539"/>
                    <a:pt x="16764" y="6539"/>
                  </a:cubicBezTo>
                  <a:cubicBezTo>
                    <a:pt x="16048" y="6539"/>
                    <a:pt x="15011" y="5483"/>
                    <a:pt x="14478" y="5483"/>
                  </a:cubicBezTo>
                  <a:cubicBezTo>
                    <a:pt x="14411" y="5483"/>
                    <a:pt x="14353" y="5500"/>
                    <a:pt x="14303" y="5537"/>
                  </a:cubicBezTo>
                  <a:cubicBezTo>
                    <a:pt x="13758" y="5947"/>
                    <a:pt x="15056" y="9569"/>
                    <a:pt x="11570" y="9911"/>
                  </a:cubicBezTo>
                  <a:cubicBezTo>
                    <a:pt x="11463" y="9921"/>
                    <a:pt x="11360" y="9926"/>
                    <a:pt x="11261" y="9926"/>
                  </a:cubicBezTo>
                  <a:cubicBezTo>
                    <a:pt x="8180" y="9926"/>
                    <a:pt x="8969" y="4987"/>
                    <a:pt x="7462" y="4987"/>
                  </a:cubicBezTo>
                  <a:cubicBezTo>
                    <a:pt x="7442" y="4987"/>
                    <a:pt x="7422" y="4988"/>
                    <a:pt x="7401" y="4990"/>
                  </a:cubicBezTo>
                  <a:cubicBezTo>
                    <a:pt x="5809" y="5122"/>
                    <a:pt x="5504" y="8348"/>
                    <a:pt x="3423" y="8348"/>
                  </a:cubicBezTo>
                  <a:cubicBezTo>
                    <a:pt x="3361" y="8348"/>
                    <a:pt x="3297" y="8345"/>
                    <a:pt x="3232" y="8339"/>
                  </a:cubicBezTo>
                  <a:cubicBezTo>
                    <a:pt x="977" y="8134"/>
                    <a:pt x="1455" y="479"/>
                    <a:pt x="1045" y="1"/>
                  </a:cubicBezTo>
                  <a:close/>
                </a:path>
              </a:pathLst>
            </a:custGeom>
            <a:solidFill>
              <a:srgbClr val="650E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2515;p45"/>
            <p:cNvSpPr/>
            <p:nvPr/>
          </p:nvSpPr>
          <p:spPr>
            <a:xfrm>
              <a:off x="7163867" y="2311521"/>
              <a:ext cx="134452" cy="83281"/>
            </a:xfrm>
            <a:custGeom>
              <a:avLst/>
              <a:gdLst/>
              <a:ahLst/>
              <a:cxnLst/>
              <a:rect l="l" t="t" r="r" b="b"/>
              <a:pathLst>
                <a:path w="11209" h="6943" extrusionOk="0">
                  <a:moveTo>
                    <a:pt x="8774" y="0"/>
                  </a:moveTo>
                  <a:cubicBezTo>
                    <a:pt x="8604" y="0"/>
                    <a:pt x="8415" y="27"/>
                    <a:pt x="8201" y="87"/>
                  </a:cubicBezTo>
                  <a:cubicBezTo>
                    <a:pt x="6492" y="566"/>
                    <a:pt x="6425" y="4667"/>
                    <a:pt x="4169" y="5282"/>
                  </a:cubicBezTo>
                  <a:cubicBezTo>
                    <a:pt x="3924" y="5348"/>
                    <a:pt x="3684" y="5378"/>
                    <a:pt x="3449" y="5378"/>
                  </a:cubicBezTo>
                  <a:cubicBezTo>
                    <a:pt x="1522" y="5378"/>
                    <a:pt x="1" y="3368"/>
                    <a:pt x="1" y="3367"/>
                  </a:cubicBezTo>
                  <a:lnTo>
                    <a:pt x="1" y="3367"/>
                  </a:lnTo>
                  <a:cubicBezTo>
                    <a:pt x="1" y="3368"/>
                    <a:pt x="903" y="6942"/>
                    <a:pt x="3663" y="6942"/>
                  </a:cubicBezTo>
                  <a:cubicBezTo>
                    <a:pt x="3685" y="6942"/>
                    <a:pt x="3708" y="6942"/>
                    <a:pt x="3730" y="6942"/>
                  </a:cubicBezTo>
                  <a:cubicBezTo>
                    <a:pt x="6542" y="6883"/>
                    <a:pt x="7376" y="2264"/>
                    <a:pt x="8650" y="1668"/>
                  </a:cubicBezTo>
                  <a:cubicBezTo>
                    <a:pt x="8948" y="1530"/>
                    <a:pt x="9337" y="1484"/>
                    <a:pt x="9722" y="1484"/>
                  </a:cubicBezTo>
                  <a:cubicBezTo>
                    <a:pt x="10474" y="1484"/>
                    <a:pt x="11208" y="1659"/>
                    <a:pt x="11208" y="1659"/>
                  </a:cubicBezTo>
                  <a:cubicBezTo>
                    <a:pt x="10192" y="1301"/>
                    <a:pt x="9961" y="0"/>
                    <a:pt x="8774" y="0"/>
                  </a:cubicBezTo>
                  <a:close/>
                </a:path>
              </a:pathLst>
            </a:custGeom>
            <a:solidFill>
              <a:srgbClr val="650E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2516;p45"/>
            <p:cNvSpPr/>
            <p:nvPr/>
          </p:nvSpPr>
          <p:spPr>
            <a:xfrm>
              <a:off x="6760295" y="2401915"/>
              <a:ext cx="282242" cy="109982"/>
            </a:xfrm>
            <a:custGeom>
              <a:avLst/>
              <a:gdLst/>
              <a:ahLst/>
              <a:cxnLst/>
              <a:rect l="l" t="t" r="r" b="b"/>
              <a:pathLst>
                <a:path w="23530" h="9169" extrusionOk="0">
                  <a:moveTo>
                    <a:pt x="23530" y="1"/>
                  </a:moveTo>
                  <a:lnTo>
                    <a:pt x="23530" y="1"/>
                  </a:lnTo>
                  <a:cubicBezTo>
                    <a:pt x="22847" y="616"/>
                    <a:pt x="22779" y="2666"/>
                    <a:pt x="21002" y="3008"/>
                  </a:cubicBezTo>
                  <a:cubicBezTo>
                    <a:pt x="20888" y="3030"/>
                    <a:pt x="20779" y="3040"/>
                    <a:pt x="20672" y="3040"/>
                  </a:cubicBezTo>
                  <a:cubicBezTo>
                    <a:pt x="19274" y="3040"/>
                    <a:pt x="18451" y="1290"/>
                    <a:pt x="17559" y="1290"/>
                  </a:cubicBezTo>
                  <a:cubicBezTo>
                    <a:pt x="17455" y="1290"/>
                    <a:pt x="17349" y="1314"/>
                    <a:pt x="17242" y="1367"/>
                  </a:cubicBezTo>
                  <a:cubicBezTo>
                    <a:pt x="16147" y="1914"/>
                    <a:pt x="16764" y="6083"/>
                    <a:pt x="12868" y="7382"/>
                  </a:cubicBezTo>
                  <a:cubicBezTo>
                    <a:pt x="12432" y="7527"/>
                    <a:pt x="12009" y="7592"/>
                    <a:pt x="11599" y="7592"/>
                  </a:cubicBezTo>
                  <a:cubicBezTo>
                    <a:pt x="8342" y="7592"/>
                    <a:pt x="5949" y="3501"/>
                    <a:pt x="5280" y="3076"/>
                  </a:cubicBezTo>
                  <a:cubicBezTo>
                    <a:pt x="5145" y="2989"/>
                    <a:pt x="5002" y="2954"/>
                    <a:pt x="4851" y="2954"/>
                  </a:cubicBezTo>
                  <a:cubicBezTo>
                    <a:pt x="4190" y="2954"/>
                    <a:pt x="3364" y="3627"/>
                    <a:pt x="2204" y="3627"/>
                  </a:cubicBezTo>
                  <a:cubicBezTo>
                    <a:pt x="2159" y="3627"/>
                    <a:pt x="2115" y="3626"/>
                    <a:pt x="2069" y="3624"/>
                  </a:cubicBezTo>
                  <a:cubicBezTo>
                    <a:pt x="566" y="3556"/>
                    <a:pt x="564" y="1778"/>
                    <a:pt x="564" y="1778"/>
                  </a:cubicBezTo>
                  <a:lnTo>
                    <a:pt x="564" y="1778"/>
                  </a:lnTo>
                  <a:cubicBezTo>
                    <a:pt x="564" y="1778"/>
                    <a:pt x="0" y="4501"/>
                    <a:pt x="1933" y="4678"/>
                  </a:cubicBezTo>
                  <a:cubicBezTo>
                    <a:pt x="2093" y="4692"/>
                    <a:pt x="2241" y="4699"/>
                    <a:pt x="2378" y="4699"/>
                  </a:cubicBezTo>
                  <a:cubicBezTo>
                    <a:pt x="3545" y="4699"/>
                    <a:pt x="3938" y="4229"/>
                    <a:pt x="4373" y="4229"/>
                  </a:cubicBezTo>
                  <a:cubicBezTo>
                    <a:pt x="4505" y="4229"/>
                    <a:pt x="4641" y="4272"/>
                    <a:pt x="4804" y="4384"/>
                  </a:cubicBezTo>
                  <a:cubicBezTo>
                    <a:pt x="5492" y="4861"/>
                    <a:pt x="8143" y="9168"/>
                    <a:pt x="11848" y="9168"/>
                  </a:cubicBezTo>
                  <a:cubicBezTo>
                    <a:pt x="12241" y="9168"/>
                    <a:pt x="12647" y="9120"/>
                    <a:pt x="13063" y="9013"/>
                  </a:cubicBezTo>
                  <a:cubicBezTo>
                    <a:pt x="17398" y="7899"/>
                    <a:pt x="16870" y="3681"/>
                    <a:pt x="17866" y="3330"/>
                  </a:cubicBezTo>
                  <a:cubicBezTo>
                    <a:pt x="17944" y="3303"/>
                    <a:pt x="18016" y="3290"/>
                    <a:pt x="18082" y="3290"/>
                  </a:cubicBezTo>
                  <a:cubicBezTo>
                    <a:pt x="18719" y="3290"/>
                    <a:pt x="18915" y="4425"/>
                    <a:pt x="20087" y="4425"/>
                  </a:cubicBezTo>
                  <a:cubicBezTo>
                    <a:pt x="20361" y="4425"/>
                    <a:pt x="20689" y="4363"/>
                    <a:pt x="21088" y="4209"/>
                  </a:cubicBezTo>
                  <a:cubicBezTo>
                    <a:pt x="23373" y="3330"/>
                    <a:pt x="23530" y="1"/>
                    <a:pt x="23530" y="1"/>
                  </a:cubicBezTo>
                  <a:close/>
                </a:path>
              </a:pathLst>
            </a:custGeom>
            <a:solidFill>
              <a:srgbClr val="650E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2517;p45"/>
            <p:cNvSpPr/>
            <p:nvPr/>
          </p:nvSpPr>
          <p:spPr>
            <a:xfrm>
              <a:off x="6775912" y="2418540"/>
              <a:ext cx="42030" cy="17021"/>
            </a:xfrm>
            <a:custGeom>
              <a:avLst/>
              <a:gdLst/>
              <a:ahLst/>
              <a:cxnLst/>
              <a:rect l="l" t="t" r="r" b="b"/>
              <a:pathLst>
                <a:path w="3504" h="1419" extrusionOk="0">
                  <a:moveTo>
                    <a:pt x="678" y="1"/>
                  </a:moveTo>
                  <a:cubicBezTo>
                    <a:pt x="406" y="1"/>
                    <a:pt x="202" y="124"/>
                    <a:pt x="105" y="479"/>
                  </a:cubicBezTo>
                  <a:cubicBezTo>
                    <a:pt x="0" y="864"/>
                    <a:pt x="398" y="1418"/>
                    <a:pt x="1069" y="1418"/>
                  </a:cubicBezTo>
                  <a:cubicBezTo>
                    <a:pt x="1239" y="1418"/>
                    <a:pt x="1427" y="1382"/>
                    <a:pt x="1629" y="1299"/>
                  </a:cubicBezTo>
                  <a:cubicBezTo>
                    <a:pt x="2625" y="890"/>
                    <a:pt x="3504" y="656"/>
                    <a:pt x="3269" y="304"/>
                  </a:cubicBezTo>
                  <a:cubicBezTo>
                    <a:pt x="3199" y="201"/>
                    <a:pt x="3069" y="168"/>
                    <a:pt x="2903" y="168"/>
                  </a:cubicBezTo>
                  <a:cubicBezTo>
                    <a:pt x="2629" y="168"/>
                    <a:pt x="2259" y="256"/>
                    <a:pt x="1907" y="256"/>
                  </a:cubicBezTo>
                  <a:cubicBezTo>
                    <a:pt x="1749" y="256"/>
                    <a:pt x="1594" y="238"/>
                    <a:pt x="1454" y="187"/>
                  </a:cubicBezTo>
                  <a:cubicBezTo>
                    <a:pt x="1165" y="82"/>
                    <a:pt x="899" y="1"/>
                    <a:pt x="67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518;p45"/>
            <p:cNvSpPr/>
            <p:nvPr/>
          </p:nvSpPr>
          <p:spPr>
            <a:xfrm>
              <a:off x="6838274" y="2423038"/>
              <a:ext cx="119710" cy="61750"/>
            </a:xfrm>
            <a:custGeom>
              <a:avLst/>
              <a:gdLst/>
              <a:ahLst/>
              <a:cxnLst/>
              <a:rect l="l" t="t" r="r" b="b"/>
              <a:pathLst>
                <a:path w="9980" h="5148" extrusionOk="0">
                  <a:moveTo>
                    <a:pt x="9150" y="1"/>
                  </a:moveTo>
                  <a:cubicBezTo>
                    <a:pt x="8399" y="1"/>
                    <a:pt x="6771" y="2430"/>
                    <a:pt x="5130" y="2430"/>
                  </a:cubicBezTo>
                  <a:cubicBezTo>
                    <a:pt x="5107" y="2430"/>
                    <a:pt x="5084" y="2429"/>
                    <a:pt x="5061" y="2428"/>
                  </a:cubicBezTo>
                  <a:cubicBezTo>
                    <a:pt x="3591" y="2366"/>
                    <a:pt x="1883" y="701"/>
                    <a:pt x="930" y="701"/>
                  </a:cubicBezTo>
                  <a:cubicBezTo>
                    <a:pt x="692" y="701"/>
                    <a:pt x="502" y="805"/>
                    <a:pt x="373" y="1062"/>
                  </a:cubicBezTo>
                  <a:cubicBezTo>
                    <a:pt x="1" y="1807"/>
                    <a:pt x="2437" y="5147"/>
                    <a:pt x="5036" y="5147"/>
                  </a:cubicBezTo>
                  <a:cubicBezTo>
                    <a:pt x="5161" y="5147"/>
                    <a:pt x="5286" y="5139"/>
                    <a:pt x="5412" y="5123"/>
                  </a:cubicBezTo>
                  <a:cubicBezTo>
                    <a:pt x="8145" y="4772"/>
                    <a:pt x="9980" y="710"/>
                    <a:pt x="9355" y="85"/>
                  </a:cubicBezTo>
                  <a:cubicBezTo>
                    <a:pt x="9297" y="27"/>
                    <a:pt x="9228" y="1"/>
                    <a:pt x="91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519;p45"/>
            <p:cNvSpPr/>
            <p:nvPr/>
          </p:nvSpPr>
          <p:spPr>
            <a:xfrm>
              <a:off x="6980559" y="2394718"/>
              <a:ext cx="60815" cy="33178"/>
            </a:xfrm>
            <a:custGeom>
              <a:avLst/>
              <a:gdLst/>
              <a:ahLst/>
              <a:cxnLst/>
              <a:rect l="l" t="t" r="r" b="b"/>
              <a:pathLst>
                <a:path w="5070" h="2766" extrusionOk="0">
                  <a:moveTo>
                    <a:pt x="4494" y="0"/>
                  </a:moveTo>
                  <a:cubicBezTo>
                    <a:pt x="4006" y="0"/>
                    <a:pt x="3161" y="1275"/>
                    <a:pt x="2406" y="1275"/>
                  </a:cubicBezTo>
                  <a:cubicBezTo>
                    <a:pt x="2396" y="1275"/>
                    <a:pt x="2385" y="1274"/>
                    <a:pt x="2375" y="1274"/>
                  </a:cubicBezTo>
                  <a:cubicBezTo>
                    <a:pt x="1759" y="1245"/>
                    <a:pt x="988" y="840"/>
                    <a:pt x="527" y="840"/>
                  </a:cubicBezTo>
                  <a:cubicBezTo>
                    <a:pt x="375" y="840"/>
                    <a:pt x="256" y="884"/>
                    <a:pt x="188" y="1001"/>
                  </a:cubicBezTo>
                  <a:cubicBezTo>
                    <a:pt x="0" y="1323"/>
                    <a:pt x="1262" y="2765"/>
                    <a:pt x="2297" y="2765"/>
                  </a:cubicBezTo>
                  <a:cubicBezTo>
                    <a:pt x="2337" y="2765"/>
                    <a:pt x="2375" y="2763"/>
                    <a:pt x="2414" y="2759"/>
                  </a:cubicBezTo>
                  <a:cubicBezTo>
                    <a:pt x="3469" y="2642"/>
                    <a:pt x="5070" y="259"/>
                    <a:pt x="4601" y="25"/>
                  </a:cubicBezTo>
                  <a:cubicBezTo>
                    <a:pt x="4568" y="8"/>
                    <a:pt x="4532" y="0"/>
                    <a:pt x="44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520;p45"/>
            <p:cNvSpPr/>
            <p:nvPr/>
          </p:nvSpPr>
          <p:spPr>
            <a:xfrm>
              <a:off x="6808947" y="1993257"/>
              <a:ext cx="45869" cy="47716"/>
            </a:xfrm>
            <a:custGeom>
              <a:avLst/>
              <a:gdLst/>
              <a:ahLst/>
              <a:cxnLst/>
              <a:rect l="l" t="t" r="r" b="b"/>
              <a:pathLst>
                <a:path w="3824" h="3978" extrusionOk="0">
                  <a:moveTo>
                    <a:pt x="2779" y="1"/>
                  </a:moveTo>
                  <a:cubicBezTo>
                    <a:pt x="2752" y="1"/>
                    <a:pt x="2722" y="3"/>
                    <a:pt x="2691" y="6"/>
                  </a:cubicBezTo>
                  <a:cubicBezTo>
                    <a:pt x="2223" y="63"/>
                    <a:pt x="1784" y="2144"/>
                    <a:pt x="613" y="2818"/>
                  </a:cubicBezTo>
                  <a:cubicBezTo>
                    <a:pt x="1" y="3169"/>
                    <a:pt x="224" y="3978"/>
                    <a:pt x="724" y="3978"/>
                  </a:cubicBezTo>
                  <a:cubicBezTo>
                    <a:pt x="856" y="3978"/>
                    <a:pt x="1008" y="3921"/>
                    <a:pt x="1169" y="3784"/>
                  </a:cubicBezTo>
                  <a:cubicBezTo>
                    <a:pt x="2510" y="2643"/>
                    <a:pt x="3824" y="1"/>
                    <a:pt x="277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521;p45"/>
            <p:cNvSpPr/>
            <p:nvPr/>
          </p:nvSpPr>
          <p:spPr>
            <a:xfrm>
              <a:off x="6871752" y="1972410"/>
              <a:ext cx="69919" cy="40363"/>
            </a:xfrm>
            <a:custGeom>
              <a:avLst/>
              <a:gdLst/>
              <a:ahLst/>
              <a:cxnLst/>
              <a:rect l="l" t="t" r="r" b="b"/>
              <a:pathLst>
                <a:path w="5829" h="3365" extrusionOk="0">
                  <a:moveTo>
                    <a:pt x="4812" y="0"/>
                  </a:moveTo>
                  <a:cubicBezTo>
                    <a:pt x="4707" y="0"/>
                    <a:pt x="4609" y="15"/>
                    <a:pt x="4534" y="46"/>
                  </a:cubicBezTo>
                  <a:cubicBezTo>
                    <a:pt x="3413" y="505"/>
                    <a:pt x="3026" y="1951"/>
                    <a:pt x="2293" y="1951"/>
                  </a:cubicBezTo>
                  <a:cubicBezTo>
                    <a:pt x="2279" y="1951"/>
                    <a:pt x="2264" y="1950"/>
                    <a:pt x="2249" y="1949"/>
                  </a:cubicBezTo>
                  <a:cubicBezTo>
                    <a:pt x="1688" y="1906"/>
                    <a:pt x="1223" y="1545"/>
                    <a:pt x="747" y="1545"/>
                  </a:cubicBezTo>
                  <a:cubicBezTo>
                    <a:pt x="577" y="1545"/>
                    <a:pt x="406" y="1592"/>
                    <a:pt x="229" y="1715"/>
                  </a:cubicBezTo>
                  <a:cubicBezTo>
                    <a:pt x="0" y="1874"/>
                    <a:pt x="1515" y="3364"/>
                    <a:pt x="2382" y="3364"/>
                  </a:cubicBezTo>
                  <a:cubicBezTo>
                    <a:pt x="2485" y="3364"/>
                    <a:pt x="2578" y="3343"/>
                    <a:pt x="2659" y="3297"/>
                  </a:cubicBezTo>
                  <a:cubicBezTo>
                    <a:pt x="3421" y="2858"/>
                    <a:pt x="3538" y="1393"/>
                    <a:pt x="5090" y="631"/>
                  </a:cubicBezTo>
                  <a:cubicBezTo>
                    <a:pt x="5828" y="270"/>
                    <a:pt x="5264" y="0"/>
                    <a:pt x="48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522;p45"/>
            <p:cNvSpPr/>
            <p:nvPr/>
          </p:nvSpPr>
          <p:spPr>
            <a:xfrm>
              <a:off x="6948796" y="2144910"/>
              <a:ext cx="44106" cy="33070"/>
            </a:xfrm>
            <a:custGeom>
              <a:avLst/>
              <a:gdLst/>
              <a:ahLst/>
              <a:cxnLst/>
              <a:rect l="l" t="t" r="r" b="b"/>
              <a:pathLst>
                <a:path w="3677" h="2757" extrusionOk="0">
                  <a:moveTo>
                    <a:pt x="634" y="1"/>
                  </a:moveTo>
                  <a:cubicBezTo>
                    <a:pt x="538" y="1"/>
                    <a:pt x="439" y="29"/>
                    <a:pt x="337" y="94"/>
                  </a:cubicBezTo>
                  <a:cubicBezTo>
                    <a:pt x="0" y="308"/>
                    <a:pt x="805" y="1588"/>
                    <a:pt x="1040" y="2291"/>
                  </a:cubicBezTo>
                  <a:cubicBezTo>
                    <a:pt x="1142" y="2595"/>
                    <a:pt x="1451" y="2756"/>
                    <a:pt x="1812" y="2756"/>
                  </a:cubicBezTo>
                  <a:cubicBezTo>
                    <a:pt x="2286" y="2756"/>
                    <a:pt x="2849" y="2479"/>
                    <a:pt x="3149" y="1880"/>
                  </a:cubicBezTo>
                  <a:cubicBezTo>
                    <a:pt x="3676" y="826"/>
                    <a:pt x="3617" y="592"/>
                    <a:pt x="3325" y="475"/>
                  </a:cubicBezTo>
                  <a:cubicBezTo>
                    <a:pt x="3309" y="468"/>
                    <a:pt x="3292" y="465"/>
                    <a:pt x="3275" y="465"/>
                  </a:cubicBezTo>
                  <a:cubicBezTo>
                    <a:pt x="3020" y="465"/>
                    <a:pt x="2638" y="1123"/>
                    <a:pt x="2221" y="1123"/>
                  </a:cubicBezTo>
                  <a:cubicBezTo>
                    <a:pt x="2151" y="1123"/>
                    <a:pt x="2079" y="1105"/>
                    <a:pt x="2007" y="1061"/>
                  </a:cubicBezTo>
                  <a:cubicBezTo>
                    <a:pt x="1563" y="790"/>
                    <a:pt x="1141" y="1"/>
                    <a:pt x="6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523;p45"/>
            <p:cNvSpPr/>
            <p:nvPr/>
          </p:nvSpPr>
          <p:spPr>
            <a:xfrm>
              <a:off x="7046052" y="2064640"/>
              <a:ext cx="56269" cy="58620"/>
            </a:xfrm>
            <a:custGeom>
              <a:avLst/>
              <a:gdLst/>
              <a:ahLst/>
              <a:cxnLst/>
              <a:rect l="l" t="t" r="r" b="b"/>
              <a:pathLst>
                <a:path w="4691" h="4887" extrusionOk="0">
                  <a:moveTo>
                    <a:pt x="620" y="1"/>
                  </a:moveTo>
                  <a:cubicBezTo>
                    <a:pt x="550" y="1"/>
                    <a:pt x="474" y="16"/>
                    <a:pt x="391" y="49"/>
                  </a:cubicBezTo>
                  <a:cubicBezTo>
                    <a:pt x="0" y="205"/>
                    <a:pt x="308" y="4297"/>
                    <a:pt x="1601" y="4814"/>
                  </a:cubicBezTo>
                  <a:cubicBezTo>
                    <a:pt x="1726" y="4864"/>
                    <a:pt x="1854" y="4887"/>
                    <a:pt x="1984" y="4887"/>
                  </a:cubicBezTo>
                  <a:cubicBezTo>
                    <a:pt x="3272" y="4887"/>
                    <a:pt x="4690" y="2609"/>
                    <a:pt x="4335" y="2042"/>
                  </a:cubicBezTo>
                  <a:cubicBezTo>
                    <a:pt x="4262" y="1924"/>
                    <a:pt x="4153" y="1878"/>
                    <a:pt x="4021" y="1878"/>
                  </a:cubicBezTo>
                  <a:cubicBezTo>
                    <a:pt x="3573" y="1878"/>
                    <a:pt x="2857" y="2405"/>
                    <a:pt x="2326" y="2405"/>
                  </a:cubicBezTo>
                  <a:cubicBezTo>
                    <a:pt x="2186" y="2405"/>
                    <a:pt x="2058" y="2368"/>
                    <a:pt x="1953" y="2276"/>
                  </a:cubicBezTo>
                  <a:cubicBezTo>
                    <a:pt x="1381" y="1775"/>
                    <a:pt x="1366" y="1"/>
                    <a:pt x="6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524;p45"/>
            <p:cNvSpPr/>
            <p:nvPr/>
          </p:nvSpPr>
          <p:spPr>
            <a:xfrm>
              <a:off x="7133471" y="2105339"/>
              <a:ext cx="58740" cy="39524"/>
            </a:xfrm>
            <a:custGeom>
              <a:avLst/>
              <a:gdLst/>
              <a:ahLst/>
              <a:cxnLst/>
              <a:rect l="l" t="t" r="r" b="b"/>
              <a:pathLst>
                <a:path w="4897" h="3295" extrusionOk="0">
                  <a:moveTo>
                    <a:pt x="4180" y="0"/>
                  </a:moveTo>
                  <a:cubicBezTo>
                    <a:pt x="3620" y="0"/>
                    <a:pt x="3274" y="1617"/>
                    <a:pt x="2583" y="1617"/>
                  </a:cubicBezTo>
                  <a:cubicBezTo>
                    <a:pt x="2573" y="1617"/>
                    <a:pt x="2564" y="1617"/>
                    <a:pt x="2554" y="1616"/>
                  </a:cubicBezTo>
                  <a:cubicBezTo>
                    <a:pt x="1505" y="1546"/>
                    <a:pt x="1081" y="67"/>
                    <a:pt x="527" y="67"/>
                  </a:cubicBezTo>
                  <a:cubicBezTo>
                    <a:pt x="463" y="67"/>
                    <a:pt x="396" y="87"/>
                    <a:pt x="327" y="132"/>
                  </a:cubicBezTo>
                  <a:cubicBezTo>
                    <a:pt x="0" y="344"/>
                    <a:pt x="562" y="2943"/>
                    <a:pt x="1734" y="3217"/>
                  </a:cubicBezTo>
                  <a:cubicBezTo>
                    <a:pt x="1959" y="3269"/>
                    <a:pt x="2185" y="3295"/>
                    <a:pt x="2404" y="3295"/>
                  </a:cubicBezTo>
                  <a:cubicBezTo>
                    <a:pt x="3326" y="3295"/>
                    <a:pt x="4144" y="2849"/>
                    <a:pt x="4428" y="2123"/>
                  </a:cubicBezTo>
                  <a:cubicBezTo>
                    <a:pt x="4779" y="1225"/>
                    <a:pt x="4896" y="210"/>
                    <a:pt x="4273" y="15"/>
                  </a:cubicBezTo>
                  <a:cubicBezTo>
                    <a:pt x="4241" y="5"/>
                    <a:pt x="4210" y="0"/>
                    <a:pt x="418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2525;p45"/>
            <p:cNvSpPr/>
            <p:nvPr/>
          </p:nvSpPr>
          <p:spPr>
            <a:xfrm>
              <a:off x="7165534" y="2325267"/>
              <a:ext cx="80199" cy="44226"/>
            </a:xfrm>
            <a:custGeom>
              <a:avLst/>
              <a:gdLst/>
              <a:ahLst/>
              <a:cxnLst/>
              <a:rect l="l" t="t" r="r" b="b"/>
              <a:pathLst>
                <a:path w="6686" h="3687" extrusionOk="0">
                  <a:moveTo>
                    <a:pt x="6109" y="0"/>
                  </a:moveTo>
                  <a:cubicBezTo>
                    <a:pt x="5452" y="0"/>
                    <a:pt x="4218" y="1717"/>
                    <a:pt x="3444" y="1783"/>
                  </a:cubicBezTo>
                  <a:cubicBezTo>
                    <a:pt x="3395" y="1787"/>
                    <a:pt x="3347" y="1789"/>
                    <a:pt x="3299" y="1789"/>
                  </a:cubicBezTo>
                  <a:cubicBezTo>
                    <a:pt x="2310" y="1789"/>
                    <a:pt x="1435" y="958"/>
                    <a:pt x="798" y="958"/>
                  </a:cubicBezTo>
                  <a:cubicBezTo>
                    <a:pt x="589" y="958"/>
                    <a:pt x="406" y="1047"/>
                    <a:pt x="252" y="1284"/>
                  </a:cubicBezTo>
                  <a:cubicBezTo>
                    <a:pt x="0" y="1674"/>
                    <a:pt x="1686" y="3628"/>
                    <a:pt x="3561" y="3686"/>
                  </a:cubicBezTo>
                  <a:cubicBezTo>
                    <a:pt x="3568" y="3686"/>
                    <a:pt x="3575" y="3686"/>
                    <a:pt x="3581" y="3686"/>
                  </a:cubicBezTo>
                  <a:cubicBezTo>
                    <a:pt x="4776" y="3686"/>
                    <a:pt x="6686" y="334"/>
                    <a:pt x="6286" y="54"/>
                  </a:cubicBezTo>
                  <a:cubicBezTo>
                    <a:pt x="6233" y="17"/>
                    <a:pt x="6174" y="0"/>
                    <a:pt x="61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2705;p45"/>
          <p:cNvGrpSpPr/>
          <p:nvPr/>
        </p:nvGrpSpPr>
        <p:grpSpPr>
          <a:xfrm>
            <a:off x="1843287" y="1856542"/>
            <a:ext cx="495692" cy="834016"/>
            <a:chOff x="1151300" y="387650"/>
            <a:chExt cx="985275" cy="1657425"/>
          </a:xfrm>
        </p:grpSpPr>
        <p:sp>
          <p:nvSpPr>
            <p:cNvPr id="128" name="Google Shape;2706;p45"/>
            <p:cNvSpPr/>
            <p:nvPr/>
          </p:nvSpPr>
          <p:spPr>
            <a:xfrm>
              <a:off x="1565400" y="387650"/>
              <a:ext cx="403475" cy="215550"/>
            </a:xfrm>
            <a:custGeom>
              <a:avLst/>
              <a:gdLst/>
              <a:ahLst/>
              <a:cxnLst/>
              <a:rect l="l" t="t" r="r" b="b"/>
              <a:pathLst>
                <a:path w="16139" h="8622" extrusionOk="0">
                  <a:moveTo>
                    <a:pt x="5896" y="0"/>
                  </a:moveTo>
                  <a:cubicBezTo>
                    <a:pt x="5668" y="0"/>
                    <a:pt x="5396" y="45"/>
                    <a:pt x="5071" y="145"/>
                  </a:cubicBezTo>
                  <a:cubicBezTo>
                    <a:pt x="2285" y="1002"/>
                    <a:pt x="1" y="7786"/>
                    <a:pt x="1" y="7786"/>
                  </a:cubicBezTo>
                  <a:cubicBezTo>
                    <a:pt x="100" y="7929"/>
                    <a:pt x="317" y="7987"/>
                    <a:pt x="621" y="7987"/>
                  </a:cubicBezTo>
                  <a:cubicBezTo>
                    <a:pt x="1929" y="7987"/>
                    <a:pt x="4860" y="6915"/>
                    <a:pt x="7110" y="6915"/>
                  </a:cubicBezTo>
                  <a:cubicBezTo>
                    <a:pt x="7456" y="6915"/>
                    <a:pt x="7786" y="6941"/>
                    <a:pt x="8091" y="6999"/>
                  </a:cubicBezTo>
                  <a:cubicBezTo>
                    <a:pt x="10428" y="7446"/>
                    <a:pt x="12592" y="8622"/>
                    <a:pt x="13714" y="8622"/>
                  </a:cubicBezTo>
                  <a:cubicBezTo>
                    <a:pt x="13914" y="8622"/>
                    <a:pt x="14081" y="8585"/>
                    <a:pt x="14210" y="8499"/>
                  </a:cubicBezTo>
                  <a:cubicBezTo>
                    <a:pt x="14210" y="8499"/>
                    <a:pt x="16139" y="7214"/>
                    <a:pt x="15424" y="5429"/>
                  </a:cubicBezTo>
                  <a:cubicBezTo>
                    <a:pt x="15092" y="4599"/>
                    <a:pt x="14436" y="4417"/>
                    <a:pt x="13800" y="4417"/>
                  </a:cubicBezTo>
                  <a:cubicBezTo>
                    <a:pt x="13304" y="4417"/>
                    <a:pt x="12820" y="4528"/>
                    <a:pt x="12513" y="4528"/>
                  </a:cubicBezTo>
                  <a:cubicBezTo>
                    <a:pt x="12366" y="4528"/>
                    <a:pt x="12260" y="4503"/>
                    <a:pt x="12211" y="4429"/>
                  </a:cubicBezTo>
                  <a:cubicBezTo>
                    <a:pt x="11925" y="4001"/>
                    <a:pt x="13495" y="1931"/>
                    <a:pt x="11425" y="1430"/>
                  </a:cubicBezTo>
                  <a:cubicBezTo>
                    <a:pt x="11207" y="1378"/>
                    <a:pt x="10998" y="1354"/>
                    <a:pt x="10796" y="1354"/>
                  </a:cubicBezTo>
                  <a:cubicBezTo>
                    <a:pt x="9198" y="1354"/>
                    <a:pt x="8095" y="2814"/>
                    <a:pt x="7485" y="2814"/>
                  </a:cubicBezTo>
                  <a:cubicBezTo>
                    <a:pt x="7439" y="2814"/>
                    <a:pt x="7396" y="2805"/>
                    <a:pt x="7355" y="2787"/>
                  </a:cubicBezTo>
                  <a:cubicBezTo>
                    <a:pt x="6787" y="2534"/>
                    <a:pt x="7611" y="0"/>
                    <a:pt x="58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2707;p45"/>
            <p:cNvSpPr/>
            <p:nvPr/>
          </p:nvSpPr>
          <p:spPr>
            <a:xfrm>
              <a:off x="1672950" y="427775"/>
              <a:ext cx="33450" cy="111000"/>
            </a:xfrm>
            <a:custGeom>
              <a:avLst/>
              <a:gdLst/>
              <a:ahLst/>
              <a:cxnLst/>
              <a:rect l="l" t="t" r="r" b="b"/>
              <a:pathLst>
                <a:path w="1338" h="4440" extrusionOk="0">
                  <a:moveTo>
                    <a:pt x="1187" y="1"/>
                  </a:moveTo>
                  <a:cubicBezTo>
                    <a:pt x="1150" y="1"/>
                    <a:pt x="1113" y="17"/>
                    <a:pt x="1087" y="56"/>
                  </a:cubicBezTo>
                  <a:lnTo>
                    <a:pt x="1084" y="61"/>
                  </a:lnTo>
                  <a:cubicBezTo>
                    <a:pt x="1084" y="61"/>
                    <a:pt x="931" y="285"/>
                    <a:pt x="770" y="676"/>
                  </a:cubicBezTo>
                  <a:cubicBezTo>
                    <a:pt x="698" y="869"/>
                    <a:pt x="569" y="1090"/>
                    <a:pt x="509" y="1341"/>
                  </a:cubicBezTo>
                  <a:cubicBezTo>
                    <a:pt x="438" y="1590"/>
                    <a:pt x="363" y="1857"/>
                    <a:pt x="287" y="2123"/>
                  </a:cubicBezTo>
                  <a:cubicBezTo>
                    <a:pt x="254" y="2258"/>
                    <a:pt x="221" y="2392"/>
                    <a:pt x="189" y="2524"/>
                  </a:cubicBezTo>
                  <a:cubicBezTo>
                    <a:pt x="170" y="2659"/>
                    <a:pt x="150" y="2791"/>
                    <a:pt x="132" y="2920"/>
                  </a:cubicBezTo>
                  <a:cubicBezTo>
                    <a:pt x="96" y="3177"/>
                    <a:pt x="75" y="3418"/>
                    <a:pt x="52" y="3624"/>
                  </a:cubicBezTo>
                  <a:cubicBezTo>
                    <a:pt x="12" y="4036"/>
                    <a:pt x="3" y="4311"/>
                    <a:pt x="3" y="4311"/>
                  </a:cubicBezTo>
                  <a:cubicBezTo>
                    <a:pt x="1" y="4373"/>
                    <a:pt x="44" y="4427"/>
                    <a:pt x="106" y="4438"/>
                  </a:cubicBezTo>
                  <a:cubicBezTo>
                    <a:pt x="112" y="4439"/>
                    <a:pt x="119" y="4440"/>
                    <a:pt x="125" y="4440"/>
                  </a:cubicBezTo>
                  <a:cubicBezTo>
                    <a:pt x="179" y="4440"/>
                    <a:pt x="228" y="4404"/>
                    <a:pt x="244" y="4351"/>
                  </a:cubicBezTo>
                  <a:lnTo>
                    <a:pt x="248" y="4338"/>
                  </a:lnTo>
                  <a:cubicBezTo>
                    <a:pt x="248" y="4338"/>
                    <a:pt x="326" y="4074"/>
                    <a:pt x="417" y="3679"/>
                  </a:cubicBezTo>
                  <a:cubicBezTo>
                    <a:pt x="460" y="3481"/>
                    <a:pt x="515" y="3251"/>
                    <a:pt x="561" y="3003"/>
                  </a:cubicBezTo>
                  <a:cubicBezTo>
                    <a:pt x="584" y="2879"/>
                    <a:pt x="608" y="2751"/>
                    <a:pt x="631" y="2621"/>
                  </a:cubicBezTo>
                  <a:cubicBezTo>
                    <a:pt x="667" y="2493"/>
                    <a:pt x="703" y="2364"/>
                    <a:pt x="740" y="2235"/>
                  </a:cubicBezTo>
                  <a:cubicBezTo>
                    <a:pt x="805" y="1975"/>
                    <a:pt x="870" y="1715"/>
                    <a:pt x="931" y="1470"/>
                  </a:cubicBezTo>
                  <a:cubicBezTo>
                    <a:pt x="985" y="1222"/>
                    <a:pt x="1064" y="1007"/>
                    <a:pt x="1118" y="813"/>
                  </a:cubicBezTo>
                  <a:cubicBezTo>
                    <a:pt x="1178" y="623"/>
                    <a:pt x="1207" y="456"/>
                    <a:pt x="1252" y="343"/>
                  </a:cubicBezTo>
                  <a:cubicBezTo>
                    <a:pt x="1289" y="229"/>
                    <a:pt x="1309" y="162"/>
                    <a:pt x="1309" y="162"/>
                  </a:cubicBezTo>
                  <a:lnTo>
                    <a:pt x="1309" y="163"/>
                  </a:lnTo>
                  <a:cubicBezTo>
                    <a:pt x="1338" y="71"/>
                    <a:pt x="1264" y="1"/>
                    <a:pt x="1187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2708;p45"/>
            <p:cNvSpPr/>
            <p:nvPr/>
          </p:nvSpPr>
          <p:spPr>
            <a:xfrm>
              <a:off x="1776100" y="452675"/>
              <a:ext cx="63700" cy="86050"/>
            </a:xfrm>
            <a:custGeom>
              <a:avLst/>
              <a:gdLst/>
              <a:ahLst/>
              <a:cxnLst/>
              <a:rect l="l" t="t" r="r" b="b"/>
              <a:pathLst>
                <a:path w="2548" h="3442" extrusionOk="0">
                  <a:moveTo>
                    <a:pt x="2414" y="1"/>
                  </a:moveTo>
                  <a:cubicBezTo>
                    <a:pt x="2390" y="1"/>
                    <a:pt x="2365" y="7"/>
                    <a:pt x="2344" y="22"/>
                  </a:cubicBezTo>
                  <a:lnTo>
                    <a:pt x="2342" y="23"/>
                  </a:lnTo>
                  <a:cubicBezTo>
                    <a:pt x="2342" y="23"/>
                    <a:pt x="2130" y="166"/>
                    <a:pt x="1853" y="425"/>
                  </a:cubicBezTo>
                  <a:cubicBezTo>
                    <a:pt x="1715" y="554"/>
                    <a:pt x="1554" y="708"/>
                    <a:pt x="1396" y="885"/>
                  </a:cubicBezTo>
                  <a:cubicBezTo>
                    <a:pt x="1239" y="1063"/>
                    <a:pt x="1079" y="1260"/>
                    <a:pt x="921" y="1459"/>
                  </a:cubicBezTo>
                  <a:cubicBezTo>
                    <a:pt x="851" y="1564"/>
                    <a:pt x="780" y="1671"/>
                    <a:pt x="711" y="1776"/>
                  </a:cubicBezTo>
                  <a:cubicBezTo>
                    <a:pt x="644" y="1883"/>
                    <a:pt x="568" y="1979"/>
                    <a:pt x="514" y="2086"/>
                  </a:cubicBezTo>
                  <a:cubicBezTo>
                    <a:pt x="400" y="2299"/>
                    <a:pt x="300" y="2499"/>
                    <a:pt x="221" y="2674"/>
                  </a:cubicBezTo>
                  <a:cubicBezTo>
                    <a:pt x="91" y="3041"/>
                    <a:pt x="25" y="3286"/>
                    <a:pt x="25" y="3286"/>
                  </a:cubicBezTo>
                  <a:cubicBezTo>
                    <a:pt x="0" y="3376"/>
                    <a:pt x="73" y="3442"/>
                    <a:pt x="146" y="3442"/>
                  </a:cubicBezTo>
                  <a:cubicBezTo>
                    <a:pt x="185" y="3442"/>
                    <a:pt x="223" y="3424"/>
                    <a:pt x="249" y="3383"/>
                  </a:cubicBezTo>
                  <a:lnTo>
                    <a:pt x="258" y="3368"/>
                  </a:lnTo>
                  <a:cubicBezTo>
                    <a:pt x="258" y="3368"/>
                    <a:pt x="387" y="3157"/>
                    <a:pt x="553" y="2839"/>
                  </a:cubicBezTo>
                  <a:cubicBezTo>
                    <a:pt x="641" y="2683"/>
                    <a:pt x="769" y="2510"/>
                    <a:pt x="885" y="2318"/>
                  </a:cubicBezTo>
                  <a:cubicBezTo>
                    <a:pt x="940" y="2220"/>
                    <a:pt x="1016" y="2129"/>
                    <a:pt x="1084" y="2031"/>
                  </a:cubicBezTo>
                  <a:cubicBezTo>
                    <a:pt x="1154" y="1935"/>
                    <a:pt x="1225" y="1837"/>
                    <a:pt x="1296" y="1738"/>
                  </a:cubicBezTo>
                  <a:cubicBezTo>
                    <a:pt x="1446" y="1548"/>
                    <a:pt x="1586" y="1348"/>
                    <a:pt x="1732" y="1172"/>
                  </a:cubicBezTo>
                  <a:cubicBezTo>
                    <a:pt x="1881" y="1000"/>
                    <a:pt x="2002" y="820"/>
                    <a:pt x="2125" y="684"/>
                  </a:cubicBezTo>
                  <a:lnTo>
                    <a:pt x="2511" y="205"/>
                  </a:lnTo>
                  <a:cubicBezTo>
                    <a:pt x="2545" y="161"/>
                    <a:pt x="2547" y="101"/>
                    <a:pt x="2517" y="55"/>
                  </a:cubicBezTo>
                  <a:cubicBezTo>
                    <a:pt x="2492" y="19"/>
                    <a:pt x="2453" y="1"/>
                    <a:pt x="2414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2709;p45"/>
            <p:cNvSpPr/>
            <p:nvPr/>
          </p:nvSpPr>
          <p:spPr>
            <a:xfrm>
              <a:off x="1870400" y="525850"/>
              <a:ext cx="61150" cy="41425"/>
            </a:xfrm>
            <a:custGeom>
              <a:avLst/>
              <a:gdLst/>
              <a:ahLst/>
              <a:cxnLst/>
              <a:rect l="l" t="t" r="r" b="b"/>
              <a:pathLst>
                <a:path w="2446" h="1657" extrusionOk="0">
                  <a:moveTo>
                    <a:pt x="2274" y="1"/>
                  </a:moveTo>
                  <a:cubicBezTo>
                    <a:pt x="2265" y="1"/>
                    <a:pt x="2255" y="2"/>
                    <a:pt x="2246" y="4"/>
                  </a:cubicBezTo>
                  <a:lnTo>
                    <a:pt x="2242" y="5"/>
                  </a:lnTo>
                  <a:cubicBezTo>
                    <a:pt x="2242" y="5"/>
                    <a:pt x="2082" y="39"/>
                    <a:pt x="1853" y="145"/>
                  </a:cubicBezTo>
                  <a:cubicBezTo>
                    <a:pt x="1739" y="198"/>
                    <a:pt x="1598" y="251"/>
                    <a:pt x="1472" y="335"/>
                  </a:cubicBezTo>
                  <a:cubicBezTo>
                    <a:pt x="1342" y="417"/>
                    <a:pt x="1200" y="500"/>
                    <a:pt x="1062" y="588"/>
                  </a:cubicBezTo>
                  <a:cubicBezTo>
                    <a:pt x="791" y="774"/>
                    <a:pt x="545" y="988"/>
                    <a:pt x="366" y="1156"/>
                  </a:cubicBezTo>
                  <a:cubicBezTo>
                    <a:pt x="186" y="1323"/>
                    <a:pt x="77" y="1446"/>
                    <a:pt x="77" y="1446"/>
                  </a:cubicBezTo>
                  <a:cubicBezTo>
                    <a:pt x="0" y="1533"/>
                    <a:pt x="71" y="1656"/>
                    <a:pt x="170" y="1656"/>
                  </a:cubicBezTo>
                  <a:cubicBezTo>
                    <a:pt x="187" y="1656"/>
                    <a:pt x="205" y="1652"/>
                    <a:pt x="224" y="1644"/>
                  </a:cubicBezTo>
                  <a:lnTo>
                    <a:pt x="231" y="1640"/>
                  </a:lnTo>
                  <a:cubicBezTo>
                    <a:pt x="231" y="1640"/>
                    <a:pt x="380" y="1572"/>
                    <a:pt x="588" y="1451"/>
                  </a:cubicBezTo>
                  <a:cubicBezTo>
                    <a:pt x="690" y="1387"/>
                    <a:pt x="813" y="1318"/>
                    <a:pt x="936" y="1234"/>
                  </a:cubicBezTo>
                  <a:cubicBezTo>
                    <a:pt x="1059" y="1149"/>
                    <a:pt x="1187" y="1053"/>
                    <a:pt x="1324" y="975"/>
                  </a:cubicBezTo>
                  <a:cubicBezTo>
                    <a:pt x="1588" y="800"/>
                    <a:pt x="1843" y="605"/>
                    <a:pt x="2033" y="472"/>
                  </a:cubicBezTo>
                  <a:cubicBezTo>
                    <a:pt x="2217" y="329"/>
                    <a:pt x="2351" y="226"/>
                    <a:pt x="2351" y="226"/>
                  </a:cubicBezTo>
                  <a:lnTo>
                    <a:pt x="2350" y="225"/>
                  </a:lnTo>
                  <a:cubicBezTo>
                    <a:pt x="2446" y="149"/>
                    <a:pt x="2386" y="1"/>
                    <a:pt x="2274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2710;p45"/>
            <p:cNvSpPr/>
            <p:nvPr/>
          </p:nvSpPr>
          <p:spPr>
            <a:xfrm>
              <a:off x="1151300" y="533850"/>
              <a:ext cx="878200" cy="1511225"/>
            </a:xfrm>
            <a:custGeom>
              <a:avLst/>
              <a:gdLst/>
              <a:ahLst/>
              <a:cxnLst/>
              <a:rect l="l" t="t" r="r" b="b"/>
              <a:pathLst>
                <a:path w="35128" h="60449" extrusionOk="0">
                  <a:moveTo>
                    <a:pt x="23786" y="0"/>
                  </a:moveTo>
                  <a:cubicBezTo>
                    <a:pt x="18605" y="0"/>
                    <a:pt x="13036" y="3345"/>
                    <a:pt x="8994" y="6435"/>
                  </a:cubicBezTo>
                  <a:cubicBezTo>
                    <a:pt x="4139" y="10151"/>
                    <a:pt x="0" y="14861"/>
                    <a:pt x="1711" y="19290"/>
                  </a:cubicBezTo>
                  <a:cubicBezTo>
                    <a:pt x="3000" y="22618"/>
                    <a:pt x="5740" y="24009"/>
                    <a:pt x="8114" y="24009"/>
                  </a:cubicBezTo>
                  <a:cubicBezTo>
                    <a:pt x="8898" y="24009"/>
                    <a:pt x="9643" y="23857"/>
                    <a:pt x="10282" y="23572"/>
                  </a:cubicBezTo>
                  <a:cubicBezTo>
                    <a:pt x="12640" y="22527"/>
                    <a:pt x="15727" y="17741"/>
                    <a:pt x="17983" y="17741"/>
                  </a:cubicBezTo>
                  <a:cubicBezTo>
                    <a:pt x="18183" y="17741"/>
                    <a:pt x="18377" y="17779"/>
                    <a:pt x="18563" y="17860"/>
                  </a:cubicBezTo>
                  <a:cubicBezTo>
                    <a:pt x="19453" y="18248"/>
                    <a:pt x="19219" y="21061"/>
                    <a:pt x="18605" y="24927"/>
                  </a:cubicBezTo>
                  <a:cubicBezTo>
                    <a:pt x="18408" y="26182"/>
                    <a:pt x="18174" y="27551"/>
                    <a:pt x="17916" y="28985"/>
                  </a:cubicBezTo>
                  <a:cubicBezTo>
                    <a:pt x="17691" y="30278"/>
                    <a:pt x="17452" y="31628"/>
                    <a:pt x="17223" y="32992"/>
                  </a:cubicBezTo>
                  <a:cubicBezTo>
                    <a:pt x="16922" y="34745"/>
                    <a:pt x="16637" y="36530"/>
                    <a:pt x="16407" y="38274"/>
                  </a:cubicBezTo>
                  <a:cubicBezTo>
                    <a:pt x="16070" y="40809"/>
                    <a:pt x="15840" y="43260"/>
                    <a:pt x="15846" y="45392"/>
                  </a:cubicBezTo>
                  <a:cubicBezTo>
                    <a:pt x="15846" y="45500"/>
                    <a:pt x="15850" y="45608"/>
                    <a:pt x="15850" y="45711"/>
                  </a:cubicBezTo>
                  <a:cubicBezTo>
                    <a:pt x="15896" y="48772"/>
                    <a:pt x="16187" y="51306"/>
                    <a:pt x="16745" y="53363"/>
                  </a:cubicBezTo>
                  <a:cubicBezTo>
                    <a:pt x="17968" y="57928"/>
                    <a:pt x="20485" y="60126"/>
                    <a:pt x="24421" y="60421"/>
                  </a:cubicBezTo>
                  <a:cubicBezTo>
                    <a:pt x="24668" y="60439"/>
                    <a:pt x="24912" y="60448"/>
                    <a:pt x="25152" y="60448"/>
                  </a:cubicBezTo>
                  <a:cubicBezTo>
                    <a:pt x="30444" y="60448"/>
                    <a:pt x="33764" y="56006"/>
                    <a:pt x="31989" y="49994"/>
                  </a:cubicBezTo>
                  <a:cubicBezTo>
                    <a:pt x="31915" y="49742"/>
                    <a:pt x="31845" y="49478"/>
                    <a:pt x="31779" y="49202"/>
                  </a:cubicBezTo>
                  <a:cubicBezTo>
                    <a:pt x="31470" y="47951"/>
                    <a:pt x="31231" y="46447"/>
                    <a:pt x="31052" y="44779"/>
                  </a:cubicBezTo>
                  <a:cubicBezTo>
                    <a:pt x="30907" y="43462"/>
                    <a:pt x="30804" y="42046"/>
                    <a:pt x="30734" y="40566"/>
                  </a:cubicBezTo>
                  <a:cubicBezTo>
                    <a:pt x="30663" y="38986"/>
                    <a:pt x="30630" y="37342"/>
                    <a:pt x="30630" y="35677"/>
                  </a:cubicBezTo>
                  <a:cubicBezTo>
                    <a:pt x="30634" y="33588"/>
                    <a:pt x="30691" y="31473"/>
                    <a:pt x="30804" y="29435"/>
                  </a:cubicBezTo>
                  <a:cubicBezTo>
                    <a:pt x="30875" y="28161"/>
                    <a:pt x="30963" y="26918"/>
                    <a:pt x="31070" y="25733"/>
                  </a:cubicBezTo>
                  <a:cubicBezTo>
                    <a:pt x="31220" y="24041"/>
                    <a:pt x="31408" y="22466"/>
                    <a:pt x="31628" y="21074"/>
                  </a:cubicBezTo>
                  <a:cubicBezTo>
                    <a:pt x="32917" y="12934"/>
                    <a:pt x="35128" y="2938"/>
                    <a:pt x="26849" y="435"/>
                  </a:cubicBezTo>
                  <a:cubicBezTo>
                    <a:pt x="25854" y="136"/>
                    <a:pt x="24828" y="0"/>
                    <a:pt x="23786" y="0"/>
                  </a:cubicBezTo>
                  <a:close/>
                </a:path>
              </a:pathLst>
            </a:custGeom>
            <a:solidFill>
              <a:srgbClr val="7E64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2711;p45"/>
            <p:cNvSpPr/>
            <p:nvPr/>
          </p:nvSpPr>
          <p:spPr>
            <a:xfrm>
              <a:off x="1569925" y="1763900"/>
              <a:ext cx="425500" cy="281175"/>
            </a:xfrm>
            <a:custGeom>
              <a:avLst/>
              <a:gdLst/>
              <a:ahLst/>
              <a:cxnLst/>
              <a:rect l="l" t="t" r="r" b="b"/>
              <a:pathLst>
                <a:path w="17020" h="11247" extrusionOk="0">
                  <a:moveTo>
                    <a:pt x="15034" y="0"/>
                  </a:moveTo>
                  <a:lnTo>
                    <a:pt x="15034" y="0"/>
                  </a:lnTo>
                  <a:cubicBezTo>
                    <a:pt x="15057" y="422"/>
                    <a:pt x="15089" y="2761"/>
                    <a:pt x="13243" y="3182"/>
                  </a:cubicBezTo>
                  <a:cubicBezTo>
                    <a:pt x="13096" y="3216"/>
                    <a:pt x="12949" y="3231"/>
                    <a:pt x="12805" y="3231"/>
                  </a:cubicBezTo>
                  <a:cubicBezTo>
                    <a:pt x="10964" y="3231"/>
                    <a:pt x="9458" y="684"/>
                    <a:pt x="9458" y="684"/>
                  </a:cubicBezTo>
                  <a:lnTo>
                    <a:pt x="9458" y="684"/>
                  </a:lnTo>
                  <a:cubicBezTo>
                    <a:pt x="9458" y="684"/>
                    <a:pt x="9668" y="4139"/>
                    <a:pt x="7460" y="4434"/>
                  </a:cubicBezTo>
                  <a:cubicBezTo>
                    <a:pt x="7338" y="4450"/>
                    <a:pt x="7220" y="4458"/>
                    <a:pt x="7105" y="4458"/>
                  </a:cubicBezTo>
                  <a:cubicBezTo>
                    <a:pt x="4971" y="4458"/>
                    <a:pt x="4105" y="1757"/>
                    <a:pt x="4105" y="1757"/>
                  </a:cubicBezTo>
                  <a:cubicBezTo>
                    <a:pt x="4105" y="1757"/>
                    <a:pt x="4068" y="5076"/>
                    <a:pt x="2498" y="5291"/>
                  </a:cubicBezTo>
                  <a:cubicBezTo>
                    <a:pt x="2385" y="5307"/>
                    <a:pt x="2275" y="5314"/>
                    <a:pt x="2169" y="5314"/>
                  </a:cubicBezTo>
                  <a:cubicBezTo>
                    <a:pt x="966" y="5314"/>
                    <a:pt x="181" y="4394"/>
                    <a:pt x="1" y="4161"/>
                  </a:cubicBezTo>
                  <a:lnTo>
                    <a:pt x="1" y="4161"/>
                  </a:lnTo>
                  <a:cubicBezTo>
                    <a:pt x="1223" y="8726"/>
                    <a:pt x="3740" y="10923"/>
                    <a:pt x="7676" y="11219"/>
                  </a:cubicBezTo>
                  <a:cubicBezTo>
                    <a:pt x="7923" y="11237"/>
                    <a:pt x="8167" y="11246"/>
                    <a:pt x="8407" y="11246"/>
                  </a:cubicBezTo>
                  <a:cubicBezTo>
                    <a:pt x="13700" y="11246"/>
                    <a:pt x="17020" y="6804"/>
                    <a:pt x="15244" y="792"/>
                  </a:cubicBezTo>
                  <a:cubicBezTo>
                    <a:pt x="15170" y="540"/>
                    <a:pt x="15100" y="276"/>
                    <a:pt x="150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2712;p45"/>
            <p:cNvSpPr/>
            <p:nvPr/>
          </p:nvSpPr>
          <p:spPr>
            <a:xfrm>
              <a:off x="1547400" y="1642625"/>
              <a:ext cx="399775" cy="254150"/>
            </a:xfrm>
            <a:custGeom>
              <a:avLst/>
              <a:gdLst/>
              <a:ahLst/>
              <a:cxnLst/>
              <a:rect l="l" t="t" r="r" b="b"/>
              <a:pathLst>
                <a:path w="15991" h="10166" extrusionOk="0">
                  <a:moveTo>
                    <a:pt x="10433" y="1"/>
                  </a:moveTo>
                  <a:cubicBezTo>
                    <a:pt x="10433" y="1"/>
                    <a:pt x="9683" y="2892"/>
                    <a:pt x="7504" y="2892"/>
                  </a:cubicBezTo>
                  <a:cubicBezTo>
                    <a:pt x="5324" y="2892"/>
                    <a:pt x="4968" y="38"/>
                    <a:pt x="4968" y="38"/>
                  </a:cubicBezTo>
                  <a:cubicBezTo>
                    <a:pt x="4968" y="38"/>
                    <a:pt x="4574" y="3071"/>
                    <a:pt x="2681" y="3178"/>
                  </a:cubicBezTo>
                  <a:cubicBezTo>
                    <a:pt x="2638" y="3181"/>
                    <a:pt x="2594" y="3182"/>
                    <a:pt x="2552" y="3182"/>
                  </a:cubicBezTo>
                  <a:cubicBezTo>
                    <a:pt x="951" y="3182"/>
                    <a:pt x="156" y="1424"/>
                    <a:pt x="0" y="1041"/>
                  </a:cubicBezTo>
                  <a:lnTo>
                    <a:pt x="0" y="1041"/>
                  </a:lnTo>
                  <a:cubicBezTo>
                    <a:pt x="0" y="1149"/>
                    <a:pt x="5" y="1256"/>
                    <a:pt x="5" y="1360"/>
                  </a:cubicBezTo>
                  <a:cubicBezTo>
                    <a:pt x="52" y="4421"/>
                    <a:pt x="343" y="6955"/>
                    <a:pt x="901" y="9012"/>
                  </a:cubicBezTo>
                  <a:cubicBezTo>
                    <a:pt x="1081" y="9245"/>
                    <a:pt x="1867" y="10165"/>
                    <a:pt x="3069" y="10165"/>
                  </a:cubicBezTo>
                  <a:cubicBezTo>
                    <a:pt x="3175" y="10165"/>
                    <a:pt x="3285" y="10158"/>
                    <a:pt x="3398" y="10142"/>
                  </a:cubicBezTo>
                  <a:cubicBezTo>
                    <a:pt x="4968" y="9927"/>
                    <a:pt x="5006" y="6608"/>
                    <a:pt x="5006" y="6608"/>
                  </a:cubicBezTo>
                  <a:cubicBezTo>
                    <a:pt x="5006" y="6608"/>
                    <a:pt x="5872" y="9309"/>
                    <a:pt x="8006" y="9309"/>
                  </a:cubicBezTo>
                  <a:cubicBezTo>
                    <a:pt x="8121" y="9309"/>
                    <a:pt x="8239" y="9301"/>
                    <a:pt x="8361" y="9285"/>
                  </a:cubicBezTo>
                  <a:cubicBezTo>
                    <a:pt x="10569" y="8989"/>
                    <a:pt x="10359" y="5535"/>
                    <a:pt x="10359" y="5535"/>
                  </a:cubicBezTo>
                  <a:lnTo>
                    <a:pt x="10359" y="5535"/>
                  </a:lnTo>
                  <a:cubicBezTo>
                    <a:pt x="10359" y="5535"/>
                    <a:pt x="11865" y="8082"/>
                    <a:pt x="13706" y="8082"/>
                  </a:cubicBezTo>
                  <a:cubicBezTo>
                    <a:pt x="13850" y="8082"/>
                    <a:pt x="13997" y="8067"/>
                    <a:pt x="14144" y="8033"/>
                  </a:cubicBezTo>
                  <a:cubicBezTo>
                    <a:pt x="15990" y="7612"/>
                    <a:pt x="15958" y="5273"/>
                    <a:pt x="15935" y="4851"/>
                  </a:cubicBezTo>
                  <a:cubicBezTo>
                    <a:pt x="15626" y="3600"/>
                    <a:pt x="15386" y="2096"/>
                    <a:pt x="15208" y="428"/>
                  </a:cubicBezTo>
                  <a:lnTo>
                    <a:pt x="15180" y="432"/>
                  </a:lnTo>
                  <a:cubicBezTo>
                    <a:pt x="15180" y="432"/>
                    <a:pt x="14678" y="2499"/>
                    <a:pt x="12823" y="2499"/>
                  </a:cubicBezTo>
                  <a:cubicBezTo>
                    <a:pt x="10967" y="2499"/>
                    <a:pt x="10433" y="1"/>
                    <a:pt x="104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2713;p45"/>
            <p:cNvSpPr/>
            <p:nvPr/>
          </p:nvSpPr>
          <p:spPr>
            <a:xfrm>
              <a:off x="1547300" y="1489150"/>
              <a:ext cx="380350" cy="233025"/>
            </a:xfrm>
            <a:custGeom>
              <a:avLst/>
              <a:gdLst/>
              <a:ahLst/>
              <a:cxnLst/>
              <a:rect l="l" t="t" r="r" b="b"/>
              <a:pathLst>
                <a:path w="15214" h="9321" extrusionOk="0">
                  <a:moveTo>
                    <a:pt x="5684" y="0"/>
                  </a:moveTo>
                  <a:cubicBezTo>
                    <a:pt x="5684" y="1"/>
                    <a:pt x="4168" y="2510"/>
                    <a:pt x="2497" y="2510"/>
                  </a:cubicBezTo>
                  <a:cubicBezTo>
                    <a:pt x="2430" y="2510"/>
                    <a:pt x="2363" y="2506"/>
                    <a:pt x="2296" y="2498"/>
                  </a:cubicBezTo>
                  <a:cubicBezTo>
                    <a:pt x="544" y="2283"/>
                    <a:pt x="618" y="71"/>
                    <a:pt x="618" y="71"/>
                  </a:cubicBezTo>
                  <a:lnTo>
                    <a:pt x="567" y="62"/>
                  </a:lnTo>
                  <a:cubicBezTo>
                    <a:pt x="230" y="2596"/>
                    <a:pt x="1" y="5048"/>
                    <a:pt x="6" y="7180"/>
                  </a:cubicBezTo>
                  <a:cubicBezTo>
                    <a:pt x="161" y="7563"/>
                    <a:pt x="956" y="9320"/>
                    <a:pt x="2556" y="9320"/>
                  </a:cubicBezTo>
                  <a:cubicBezTo>
                    <a:pt x="2599" y="9320"/>
                    <a:pt x="2642" y="9319"/>
                    <a:pt x="2686" y="9316"/>
                  </a:cubicBezTo>
                  <a:cubicBezTo>
                    <a:pt x="4579" y="9209"/>
                    <a:pt x="4973" y="6177"/>
                    <a:pt x="4973" y="6177"/>
                  </a:cubicBezTo>
                  <a:cubicBezTo>
                    <a:pt x="4973" y="6177"/>
                    <a:pt x="5330" y="9031"/>
                    <a:pt x="7509" y="9031"/>
                  </a:cubicBezTo>
                  <a:cubicBezTo>
                    <a:pt x="9687" y="9031"/>
                    <a:pt x="10437" y="6140"/>
                    <a:pt x="10437" y="6140"/>
                  </a:cubicBezTo>
                  <a:cubicBezTo>
                    <a:pt x="10437" y="6140"/>
                    <a:pt x="10972" y="8637"/>
                    <a:pt x="12827" y="8637"/>
                  </a:cubicBezTo>
                  <a:cubicBezTo>
                    <a:pt x="14683" y="8637"/>
                    <a:pt x="15185" y="6571"/>
                    <a:pt x="15185" y="6571"/>
                  </a:cubicBezTo>
                  <a:lnTo>
                    <a:pt x="15213" y="6567"/>
                  </a:lnTo>
                  <a:cubicBezTo>
                    <a:pt x="15068" y="5250"/>
                    <a:pt x="14965" y="3834"/>
                    <a:pt x="14894" y="2354"/>
                  </a:cubicBezTo>
                  <a:lnTo>
                    <a:pt x="14829" y="2358"/>
                  </a:lnTo>
                  <a:cubicBezTo>
                    <a:pt x="14181" y="2766"/>
                    <a:pt x="13618" y="2929"/>
                    <a:pt x="13132" y="2929"/>
                  </a:cubicBezTo>
                  <a:cubicBezTo>
                    <a:pt x="11150" y="2929"/>
                    <a:pt x="10437" y="217"/>
                    <a:pt x="10437" y="217"/>
                  </a:cubicBezTo>
                  <a:cubicBezTo>
                    <a:pt x="10437" y="217"/>
                    <a:pt x="9823" y="3143"/>
                    <a:pt x="7952" y="3143"/>
                  </a:cubicBezTo>
                  <a:cubicBezTo>
                    <a:pt x="7923" y="3143"/>
                    <a:pt x="7893" y="3142"/>
                    <a:pt x="7864" y="3140"/>
                  </a:cubicBezTo>
                  <a:cubicBezTo>
                    <a:pt x="5653" y="3033"/>
                    <a:pt x="5684" y="1"/>
                    <a:pt x="56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2714;p45"/>
            <p:cNvSpPr/>
            <p:nvPr/>
          </p:nvSpPr>
          <p:spPr>
            <a:xfrm>
              <a:off x="1560850" y="1358650"/>
              <a:ext cx="358800" cy="209075"/>
            </a:xfrm>
            <a:custGeom>
              <a:avLst/>
              <a:gdLst/>
              <a:ahLst/>
              <a:cxnLst/>
              <a:rect l="l" t="t" r="r" b="b"/>
              <a:pathLst>
                <a:path w="14352" h="8363" extrusionOk="0">
                  <a:moveTo>
                    <a:pt x="839" y="0"/>
                  </a:moveTo>
                  <a:cubicBezTo>
                    <a:pt x="540" y="1753"/>
                    <a:pt x="254" y="3538"/>
                    <a:pt x="24" y="5282"/>
                  </a:cubicBezTo>
                  <a:lnTo>
                    <a:pt x="75" y="5291"/>
                  </a:lnTo>
                  <a:cubicBezTo>
                    <a:pt x="75" y="5291"/>
                    <a:pt x="1" y="7503"/>
                    <a:pt x="1753" y="7718"/>
                  </a:cubicBezTo>
                  <a:cubicBezTo>
                    <a:pt x="1820" y="7726"/>
                    <a:pt x="1887" y="7730"/>
                    <a:pt x="1953" y="7730"/>
                  </a:cubicBezTo>
                  <a:cubicBezTo>
                    <a:pt x="3625" y="7730"/>
                    <a:pt x="5141" y="5221"/>
                    <a:pt x="5141" y="5220"/>
                  </a:cubicBezTo>
                  <a:lnTo>
                    <a:pt x="5141" y="5220"/>
                  </a:lnTo>
                  <a:cubicBezTo>
                    <a:pt x="5141" y="5221"/>
                    <a:pt x="5109" y="8253"/>
                    <a:pt x="7321" y="8360"/>
                  </a:cubicBezTo>
                  <a:cubicBezTo>
                    <a:pt x="7350" y="8362"/>
                    <a:pt x="7380" y="8363"/>
                    <a:pt x="7409" y="8363"/>
                  </a:cubicBezTo>
                  <a:cubicBezTo>
                    <a:pt x="9281" y="8363"/>
                    <a:pt x="9894" y="5437"/>
                    <a:pt x="9894" y="5437"/>
                  </a:cubicBezTo>
                  <a:cubicBezTo>
                    <a:pt x="9894" y="5437"/>
                    <a:pt x="10607" y="8149"/>
                    <a:pt x="12589" y="8149"/>
                  </a:cubicBezTo>
                  <a:cubicBezTo>
                    <a:pt x="13075" y="8149"/>
                    <a:pt x="13638" y="7986"/>
                    <a:pt x="14286" y="7578"/>
                  </a:cubicBezTo>
                  <a:lnTo>
                    <a:pt x="14352" y="7574"/>
                  </a:lnTo>
                  <a:cubicBezTo>
                    <a:pt x="14281" y="5994"/>
                    <a:pt x="14248" y="4350"/>
                    <a:pt x="14248" y="2685"/>
                  </a:cubicBezTo>
                  <a:lnTo>
                    <a:pt x="14216" y="2685"/>
                  </a:lnTo>
                  <a:cubicBezTo>
                    <a:pt x="13878" y="2786"/>
                    <a:pt x="13562" y="2830"/>
                    <a:pt x="13268" y="2830"/>
                  </a:cubicBezTo>
                  <a:cubicBezTo>
                    <a:pt x="11169" y="2830"/>
                    <a:pt x="10181" y="577"/>
                    <a:pt x="10181" y="577"/>
                  </a:cubicBezTo>
                  <a:cubicBezTo>
                    <a:pt x="10181" y="577"/>
                    <a:pt x="9873" y="3295"/>
                    <a:pt x="7872" y="3295"/>
                  </a:cubicBezTo>
                  <a:cubicBezTo>
                    <a:pt x="7821" y="3295"/>
                    <a:pt x="7768" y="3293"/>
                    <a:pt x="7715" y="3290"/>
                  </a:cubicBezTo>
                  <a:cubicBezTo>
                    <a:pt x="5638" y="3153"/>
                    <a:pt x="5606" y="629"/>
                    <a:pt x="5606" y="478"/>
                  </a:cubicBezTo>
                  <a:cubicBezTo>
                    <a:pt x="5606" y="478"/>
                    <a:pt x="4608" y="2362"/>
                    <a:pt x="2968" y="2400"/>
                  </a:cubicBezTo>
                  <a:cubicBezTo>
                    <a:pt x="2956" y="2400"/>
                    <a:pt x="2943" y="2400"/>
                    <a:pt x="2931" y="2400"/>
                  </a:cubicBezTo>
                  <a:cubicBezTo>
                    <a:pt x="1315" y="2400"/>
                    <a:pt x="858" y="5"/>
                    <a:pt x="858" y="5"/>
                  </a:cubicBezTo>
                  <a:lnTo>
                    <a:pt x="83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2715;p45"/>
            <p:cNvSpPr/>
            <p:nvPr/>
          </p:nvSpPr>
          <p:spPr>
            <a:xfrm>
              <a:off x="1581850" y="1257075"/>
              <a:ext cx="339575" cy="184000"/>
            </a:xfrm>
            <a:custGeom>
              <a:avLst/>
              <a:gdLst/>
              <a:ahLst/>
              <a:cxnLst/>
              <a:rect l="l" t="t" r="r" b="b"/>
              <a:pathLst>
                <a:path w="13583" h="7360" extrusionOk="0">
                  <a:moveTo>
                    <a:pt x="9341" y="1"/>
                  </a:moveTo>
                  <a:cubicBezTo>
                    <a:pt x="9341" y="1"/>
                    <a:pt x="8878" y="2370"/>
                    <a:pt x="7262" y="2370"/>
                  </a:cubicBezTo>
                  <a:cubicBezTo>
                    <a:pt x="7195" y="2370"/>
                    <a:pt x="7125" y="2366"/>
                    <a:pt x="7053" y="2357"/>
                  </a:cubicBezTo>
                  <a:cubicBezTo>
                    <a:pt x="5268" y="2142"/>
                    <a:pt x="5128" y="286"/>
                    <a:pt x="5128" y="286"/>
                  </a:cubicBezTo>
                  <a:cubicBezTo>
                    <a:pt x="5128" y="286"/>
                    <a:pt x="4452" y="2505"/>
                    <a:pt x="3111" y="2505"/>
                  </a:cubicBezTo>
                  <a:cubicBezTo>
                    <a:pt x="3070" y="2505"/>
                    <a:pt x="3028" y="2502"/>
                    <a:pt x="2986" y="2498"/>
                  </a:cubicBezTo>
                  <a:cubicBezTo>
                    <a:pt x="1556" y="2357"/>
                    <a:pt x="770" y="70"/>
                    <a:pt x="770" y="70"/>
                  </a:cubicBezTo>
                  <a:lnTo>
                    <a:pt x="694" y="56"/>
                  </a:lnTo>
                  <a:cubicBezTo>
                    <a:pt x="469" y="1349"/>
                    <a:pt x="230" y="2699"/>
                    <a:pt x="1" y="4063"/>
                  </a:cubicBezTo>
                  <a:lnTo>
                    <a:pt x="20" y="4068"/>
                  </a:lnTo>
                  <a:cubicBezTo>
                    <a:pt x="20" y="4068"/>
                    <a:pt x="476" y="6463"/>
                    <a:pt x="2092" y="6463"/>
                  </a:cubicBezTo>
                  <a:cubicBezTo>
                    <a:pt x="2105" y="6463"/>
                    <a:pt x="2117" y="6463"/>
                    <a:pt x="2129" y="6463"/>
                  </a:cubicBezTo>
                  <a:cubicBezTo>
                    <a:pt x="3769" y="6425"/>
                    <a:pt x="4767" y="4541"/>
                    <a:pt x="4767" y="4541"/>
                  </a:cubicBezTo>
                  <a:cubicBezTo>
                    <a:pt x="4767" y="4692"/>
                    <a:pt x="4799" y="7216"/>
                    <a:pt x="6876" y="7354"/>
                  </a:cubicBezTo>
                  <a:cubicBezTo>
                    <a:pt x="6929" y="7357"/>
                    <a:pt x="6981" y="7359"/>
                    <a:pt x="7032" y="7359"/>
                  </a:cubicBezTo>
                  <a:cubicBezTo>
                    <a:pt x="9033" y="7359"/>
                    <a:pt x="9341" y="4640"/>
                    <a:pt x="9341" y="4640"/>
                  </a:cubicBezTo>
                  <a:cubicBezTo>
                    <a:pt x="9341" y="4640"/>
                    <a:pt x="10329" y="6894"/>
                    <a:pt x="12429" y="6894"/>
                  </a:cubicBezTo>
                  <a:cubicBezTo>
                    <a:pt x="12723" y="6894"/>
                    <a:pt x="13038" y="6850"/>
                    <a:pt x="13376" y="6749"/>
                  </a:cubicBezTo>
                  <a:lnTo>
                    <a:pt x="13409" y="6749"/>
                  </a:lnTo>
                  <a:cubicBezTo>
                    <a:pt x="13414" y="4659"/>
                    <a:pt x="13469" y="2545"/>
                    <a:pt x="13583" y="507"/>
                  </a:cubicBezTo>
                  <a:lnTo>
                    <a:pt x="13479" y="502"/>
                  </a:lnTo>
                  <a:cubicBezTo>
                    <a:pt x="13479" y="502"/>
                    <a:pt x="12866" y="2466"/>
                    <a:pt x="11468" y="2466"/>
                  </a:cubicBezTo>
                  <a:cubicBezTo>
                    <a:pt x="11359" y="2466"/>
                    <a:pt x="11245" y="2454"/>
                    <a:pt x="11127" y="2428"/>
                  </a:cubicBezTo>
                  <a:cubicBezTo>
                    <a:pt x="9796" y="2137"/>
                    <a:pt x="9341" y="1"/>
                    <a:pt x="934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2716;p45"/>
            <p:cNvSpPr/>
            <p:nvPr/>
          </p:nvSpPr>
          <p:spPr>
            <a:xfrm>
              <a:off x="1599225" y="1157025"/>
              <a:ext cx="328825" cy="162675"/>
            </a:xfrm>
            <a:custGeom>
              <a:avLst/>
              <a:gdLst/>
              <a:ahLst/>
              <a:cxnLst/>
              <a:rect l="l" t="t" r="r" b="b"/>
              <a:pathLst>
                <a:path w="13153" h="6507" extrusionOk="0">
                  <a:moveTo>
                    <a:pt x="689" y="0"/>
                  </a:moveTo>
                  <a:cubicBezTo>
                    <a:pt x="491" y="1257"/>
                    <a:pt x="257" y="2624"/>
                    <a:pt x="0" y="4059"/>
                  </a:cubicBezTo>
                  <a:lnTo>
                    <a:pt x="75" y="4072"/>
                  </a:lnTo>
                  <a:cubicBezTo>
                    <a:pt x="75" y="4072"/>
                    <a:pt x="861" y="6361"/>
                    <a:pt x="2291" y="6500"/>
                  </a:cubicBezTo>
                  <a:cubicBezTo>
                    <a:pt x="2333" y="6505"/>
                    <a:pt x="2375" y="6507"/>
                    <a:pt x="2417" y="6507"/>
                  </a:cubicBezTo>
                  <a:cubicBezTo>
                    <a:pt x="3759" y="6507"/>
                    <a:pt x="4433" y="4289"/>
                    <a:pt x="4433" y="4289"/>
                  </a:cubicBezTo>
                  <a:cubicBezTo>
                    <a:pt x="4433" y="4289"/>
                    <a:pt x="4573" y="6144"/>
                    <a:pt x="6359" y="6361"/>
                  </a:cubicBezTo>
                  <a:cubicBezTo>
                    <a:pt x="6431" y="6369"/>
                    <a:pt x="6501" y="6373"/>
                    <a:pt x="6568" y="6373"/>
                  </a:cubicBezTo>
                  <a:cubicBezTo>
                    <a:pt x="8184" y="6373"/>
                    <a:pt x="8646" y="4003"/>
                    <a:pt x="8646" y="4003"/>
                  </a:cubicBezTo>
                  <a:cubicBezTo>
                    <a:pt x="8646" y="4003"/>
                    <a:pt x="9101" y="6139"/>
                    <a:pt x="10431" y="6430"/>
                  </a:cubicBezTo>
                  <a:cubicBezTo>
                    <a:pt x="10549" y="6456"/>
                    <a:pt x="10663" y="6468"/>
                    <a:pt x="10772" y="6468"/>
                  </a:cubicBezTo>
                  <a:cubicBezTo>
                    <a:pt x="12171" y="6468"/>
                    <a:pt x="12784" y="4504"/>
                    <a:pt x="12784" y="4504"/>
                  </a:cubicBezTo>
                  <a:lnTo>
                    <a:pt x="12887" y="4509"/>
                  </a:lnTo>
                  <a:cubicBezTo>
                    <a:pt x="12956" y="3234"/>
                    <a:pt x="13045" y="1992"/>
                    <a:pt x="13153" y="807"/>
                  </a:cubicBezTo>
                  <a:lnTo>
                    <a:pt x="13153" y="807"/>
                  </a:lnTo>
                  <a:cubicBezTo>
                    <a:pt x="12997" y="1427"/>
                    <a:pt x="12539" y="2790"/>
                    <a:pt x="11425" y="2790"/>
                  </a:cubicBezTo>
                  <a:cubicBezTo>
                    <a:pt x="11403" y="2790"/>
                    <a:pt x="11381" y="2790"/>
                    <a:pt x="11358" y="2789"/>
                  </a:cubicBezTo>
                  <a:cubicBezTo>
                    <a:pt x="9858" y="2718"/>
                    <a:pt x="8785" y="576"/>
                    <a:pt x="8785" y="576"/>
                  </a:cubicBezTo>
                  <a:cubicBezTo>
                    <a:pt x="8785" y="576"/>
                    <a:pt x="8583" y="2724"/>
                    <a:pt x="6945" y="2724"/>
                  </a:cubicBezTo>
                  <a:cubicBezTo>
                    <a:pt x="6894" y="2724"/>
                    <a:pt x="6842" y="2722"/>
                    <a:pt x="6789" y="2718"/>
                  </a:cubicBezTo>
                  <a:cubicBezTo>
                    <a:pt x="5005" y="2572"/>
                    <a:pt x="4718" y="502"/>
                    <a:pt x="4718" y="502"/>
                  </a:cubicBezTo>
                  <a:cubicBezTo>
                    <a:pt x="4718" y="502"/>
                    <a:pt x="4011" y="2502"/>
                    <a:pt x="2647" y="2502"/>
                  </a:cubicBezTo>
                  <a:cubicBezTo>
                    <a:pt x="1002" y="2502"/>
                    <a:pt x="716" y="5"/>
                    <a:pt x="716" y="5"/>
                  </a:cubicBezTo>
                  <a:lnTo>
                    <a:pt x="68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2717;p45"/>
            <p:cNvSpPr/>
            <p:nvPr/>
          </p:nvSpPr>
          <p:spPr>
            <a:xfrm>
              <a:off x="1151300" y="533850"/>
              <a:ext cx="878250" cy="692925"/>
            </a:xfrm>
            <a:custGeom>
              <a:avLst/>
              <a:gdLst/>
              <a:ahLst/>
              <a:cxnLst/>
              <a:rect l="l" t="t" r="r" b="b"/>
              <a:pathLst>
                <a:path w="35130" h="27717" extrusionOk="0">
                  <a:moveTo>
                    <a:pt x="23786" y="0"/>
                  </a:moveTo>
                  <a:cubicBezTo>
                    <a:pt x="18605" y="0"/>
                    <a:pt x="13036" y="3345"/>
                    <a:pt x="8994" y="6435"/>
                  </a:cubicBezTo>
                  <a:cubicBezTo>
                    <a:pt x="4139" y="10151"/>
                    <a:pt x="0" y="14861"/>
                    <a:pt x="1711" y="19288"/>
                  </a:cubicBezTo>
                  <a:cubicBezTo>
                    <a:pt x="3000" y="22617"/>
                    <a:pt x="5741" y="24008"/>
                    <a:pt x="8115" y="24008"/>
                  </a:cubicBezTo>
                  <a:cubicBezTo>
                    <a:pt x="8899" y="24008"/>
                    <a:pt x="9644" y="23856"/>
                    <a:pt x="10282" y="23572"/>
                  </a:cubicBezTo>
                  <a:cubicBezTo>
                    <a:pt x="12642" y="22526"/>
                    <a:pt x="15727" y="17740"/>
                    <a:pt x="17983" y="17740"/>
                  </a:cubicBezTo>
                  <a:cubicBezTo>
                    <a:pt x="18183" y="17740"/>
                    <a:pt x="18377" y="17778"/>
                    <a:pt x="18563" y="17859"/>
                  </a:cubicBezTo>
                  <a:cubicBezTo>
                    <a:pt x="19454" y="18248"/>
                    <a:pt x="19220" y="21059"/>
                    <a:pt x="18606" y="24926"/>
                  </a:cubicBezTo>
                  <a:lnTo>
                    <a:pt x="18634" y="24932"/>
                  </a:lnTo>
                  <a:cubicBezTo>
                    <a:pt x="18634" y="24932"/>
                    <a:pt x="18919" y="27429"/>
                    <a:pt x="20564" y="27429"/>
                  </a:cubicBezTo>
                  <a:cubicBezTo>
                    <a:pt x="21928" y="27429"/>
                    <a:pt x="22635" y="25428"/>
                    <a:pt x="22635" y="25428"/>
                  </a:cubicBezTo>
                  <a:cubicBezTo>
                    <a:pt x="22635" y="25428"/>
                    <a:pt x="22921" y="27499"/>
                    <a:pt x="24706" y="27645"/>
                  </a:cubicBezTo>
                  <a:cubicBezTo>
                    <a:pt x="24759" y="27649"/>
                    <a:pt x="24811" y="27651"/>
                    <a:pt x="24862" y="27651"/>
                  </a:cubicBezTo>
                  <a:cubicBezTo>
                    <a:pt x="26500" y="27651"/>
                    <a:pt x="26703" y="25503"/>
                    <a:pt x="26703" y="25503"/>
                  </a:cubicBezTo>
                  <a:cubicBezTo>
                    <a:pt x="26703" y="25503"/>
                    <a:pt x="27776" y="27645"/>
                    <a:pt x="29276" y="27715"/>
                  </a:cubicBezTo>
                  <a:cubicBezTo>
                    <a:pt x="29299" y="27716"/>
                    <a:pt x="29322" y="27716"/>
                    <a:pt x="29344" y="27716"/>
                  </a:cubicBezTo>
                  <a:cubicBezTo>
                    <a:pt x="30457" y="27716"/>
                    <a:pt x="30914" y="26353"/>
                    <a:pt x="31071" y="25733"/>
                  </a:cubicBezTo>
                  <a:cubicBezTo>
                    <a:pt x="31221" y="24041"/>
                    <a:pt x="31408" y="22466"/>
                    <a:pt x="31628" y="21075"/>
                  </a:cubicBezTo>
                  <a:cubicBezTo>
                    <a:pt x="32917" y="12935"/>
                    <a:pt x="35129" y="2939"/>
                    <a:pt x="26849" y="435"/>
                  </a:cubicBezTo>
                  <a:cubicBezTo>
                    <a:pt x="25854" y="136"/>
                    <a:pt x="24828" y="0"/>
                    <a:pt x="23786" y="0"/>
                  </a:cubicBezTo>
                  <a:close/>
                </a:path>
              </a:pathLst>
            </a:custGeom>
            <a:solidFill>
              <a:srgbClr val="F68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2718;p45"/>
            <p:cNvSpPr/>
            <p:nvPr/>
          </p:nvSpPr>
          <p:spPr>
            <a:xfrm>
              <a:off x="1573875" y="748750"/>
              <a:ext cx="157100" cy="155300"/>
            </a:xfrm>
            <a:custGeom>
              <a:avLst/>
              <a:gdLst/>
              <a:ahLst/>
              <a:cxnLst/>
              <a:rect l="l" t="t" r="r" b="b"/>
              <a:pathLst>
                <a:path w="6284" h="6212" extrusionOk="0">
                  <a:moveTo>
                    <a:pt x="3143" y="0"/>
                  </a:moveTo>
                  <a:cubicBezTo>
                    <a:pt x="1407" y="0"/>
                    <a:pt x="0" y="1391"/>
                    <a:pt x="0" y="3106"/>
                  </a:cubicBezTo>
                  <a:cubicBezTo>
                    <a:pt x="0" y="4822"/>
                    <a:pt x="1407" y="6212"/>
                    <a:pt x="3143" y="6212"/>
                  </a:cubicBezTo>
                  <a:cubicBezTo>
                    <a:pt x="4878" y="6212"/>
                    <a:pt x="6284" y="4822"/>
                    <a:pt x="6284" y="3106"/>
                  </a:cubicBezTo>
                  <a:cubicBezTo>
                    <a:pt x="6284" y="1391"/>
                    <a:pt x="4878" y="0"/>
                    <a:pt x="314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2719;p45"/>
            <p:cNvSpPr/>
            <p:nvPr/>
          </p:nvSpPr>
          <p:spPr>
            <a:xfrm>
              <a:off x="1492200" y="925475"/>
              <a:ext cx="48500" cy="60500"/>
            </a:xfrm>
            <a:custGeom>
              <a:avLst/>
              <a:gdLst/>
              <a:ahLst/>
              <a:cxnLst/>
              <a:rect l="l" t="t" r="r" b="b"/>
              <a:pathLst>
                <a:path w="1940" h="2420" extrusionOk="0">
                  <a:moveTo>
                    <a:pt x="1714" y="1"/>
                  </a:moveTo>
                  <a:lnTo>
                    <a:pt x="1" y="1501"/>
                  </a:lnTo>
                  <a:cubicBezTo>
                    <a:pt x="1" y="1501"/>
                    <a:pt x="1062" y="2419"/>
                    <a:pt x="1352" y="2419"/>
                  </a:cubicBezTo>
                  <a:cubicBezTo>
                    <a:pt x="1368" y="2419"/>
                    <a:pt x="1382" y="2416"/>
                    <a:pt x="1393" y="2411"/>
                  </a:cubicBezTo>
                  <a:cubicBezTo>
                    <a:pt x="1940" y="2122"/>
                    <a:pt x="1714" y="1"/>
                    <a:pt x="1714" y="1"/>
                  </a:cubicBezTo>
                  <a:close/>
                </a:path>
              </a:pathLst>
            </a:custGeom>
            <a:solidFill>
              <a:srgbClr val="FCF3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2720;p45"/>
            <p:cNvSpPr/>
            <p:nvPr/>
          </p:nvSpPr>
          <p:spPr>
            <a:xfrm>
              <a:off x="1465350" y="698350"/>
              <a:ext cx="134425" cy="108775"/>
            </a:xfrm>
            <a:custGeom>
              <a:avLst/>
              <a:gdLst/>
              <a:ahLst/>
              <a:cxnLst/>
              <a:rect l="l" t="t" r="r" b="b"/>
              <a:pathLst>
                <a:path w="5377" h="4351" extrusionOk="0">
                  <a:moveTo>
                    <a:pt x="4201" y="0"/>
                  </a:moveTo>
                  <a:cubicBezTo>
                    <a:pt x="3318" y="0"/>
                    <a:pt x="2021" y="303"/>
                    <a:pt x="1081" y="1542"/>
                  </a:cubicBezTo>
                  <a:cubicBezTo>
                    <a:pt x="0" y="2962"/>
                    <a:pt x="537" y="4351"/>
                    <a:pt x="1193" y="4351"/>
                  </a:cubicBezTo>
                  <a:cubicBezTo>
                    <a:pt x="1291" y="4351"/>
                    <a:pt x="1392" y="4320"/>
                    <a:pt x="1490" y="4254"/>
                  </a:cubicBezTo>
                  <a:cubicBezTo>
                    <a:pt x="2247" y="3745"/>
                    <a:pt x="1896" y="2736"/>
                    <a:pt x="3166" y="1436"/>
                  </a:cubicBezTo>
                  <a:cubicBezTo>
                    <a:pt x="3925" y="659"/>
                    <a:pt x="5376" y="468"/>
                    <a:pt x="5181" y="194"/>
                  </a:cubicBezTo>
                  <a:cubicBezTo>
                    <a:pt x="5122" y="112"/>
                    <a:pt x="4738" y="0"/>
                    <a:pt x="4201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2721;p45"/>
            <p:cNvSpPr/>
            <p:nvPr/>
          </p:nvSpPr>
          <p:spPr>
            <a:xfrm>
              <a:off x="1858025" y="601800"/>
              <a:ext cx="278550" cy="265900"/>
            </a:xfrm>
            <a:custGeom>
              <a:avLst/>
              <a:gdLst/>
              <a:ahLst/>
              <a:cxnLst/>
              <a:rect l="l" t="t" r="r" b="b"/>
              <a:pathLst>
                <a:path w="11142" h="10636" extrusionOk="0">
                  <a:moveTo>
                    <a:pt x="7926" y="1"/>
                  </a:moveTo>
                  <a:cubicBezTo>
                    <a:pt x="5862" y="1"/>
                    <a:pt x="2756" y="1866"/>
                    <a:pt x="1617" y="3051"/>
                  </a:cubicBezTo>
                  <a:cubicBezTo>
                    <a:pt x="0" y="4732"/>
                    <a:pt x="646" y="7965"/>
                    <a:pt x="2264" y="9130"/>
                  </a:cubicBezTo>
                  <a:cubicBezTo>
                    <a:pt x="3309" y="9882"/>
                    <a:pt x="5655" y="10635"/>
                    <a:pt x="7443" y="10635"/>
                  </a:cubicBezTo>
                  <a:cubicBezTo>
                    <a:pt x="8419" y="10635"/>
                    <a:pt x="9228" y="10411"/>
                    <a:pt x="9571" y="9841"/>
                  </a:cubicBezTo>
                  <a:cubicBezTo>
                    <a:pt x="9963" y="9186"/>
                    <a:pt x="9582" y="8415"/>
                    <a:pt x="8968" y="7789"/>
                  </a:cubicBezTo>
                  <a:cubicBezTo>
                    <a:pt x="10069" y="7226"/>
                    <a:pt x="11142" y="6621"/>
                    <a:pt x="10918" y="5059"/>
                  </a:cubicBezTo>
                  <a:cubicBezTo>
                    <a:pt x="10743" y="3829"/>
                    <a:pt x="9212" y="3549"/>
                    <a:pt x="8371" y="3360"/>
                  </a:cubicBezTo>
                  <a:cubicBezTo>
                    <a:pt x="9108" y="2715"/>
                    <a:pt x="10126" y="1820"/>
                    <a:pt x="9625" y="874"/>
                  </a:cubicBezTo>
                  <a:cubicBezTo>
                    <a:pt x="9296" y="250"/>
                    <a:pt x="8681" y="1"/>
                    <a:pt x="79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2722;p45"/>
            <p:cNvSpPr/>
            <p:nvPr/>
          </p:nvSpPr>
          <p:spPr>
            <a:xfrm>
              <a:off x="1909575" y="653075"/>
              <a:ext cx="136650" cy="77150"/>
            </a:xfrm>
            <a:custGeom>
              <a:avLst/>
              <a:gdLst/>
              <a:ahLst/>
              <a:cxnLst/>
              <a:rect l="l" t="t" r="r" b="b"/>
              <a:pathLst>
                <a:path w="5466" h="3086" extrusionOk="0">
                  <a:moveTo>
                    <a:pt x="5329" y="0"/>
                  </a:moveTo>
                  <a:cubicBezTo>
                    <a:pt x="5320" y="0"/>
                    <a:pt x="5311" y="1"/>
                    <a:pt x="5302" y="4"/>
                  </a:cubicBezTo>
                  <a:cubicBezTo>
                    <a:pt x="5302" y="4"/>
                    <a:pt x="4935" y="86"/>
                    <a:pt x="4388" y="238"/>
                  </a:cubicBezTo>
                  <a:cubicBezTo>
                    <a:pt x="4253" y="280"/>
                    <a:pt x="4100" y="311"/>
                    <a:pt x="3950" y="373"/>
                  </a:cubicBezTo>
                  <a:cubicBezTo>
                    <a:pt x="3798" y="432"/>
                    <a:pt x="3638" y="491"/>
                    <a:pt x="3473" y="558"/>
                  </a:cubicBezTo>
                  <a:cubicBezTo>
                    <a:pt x="3309" y="627"/>
                    <a:pt x="3139" y="698"/>
                    <a:pt x="2967" y="769"/>
                  </a:cubicBezTo>
                  <a:lnTo>
                    <a:pt x="2463" y="1028"/>
                  </a:lnTo>
                  <a:cubicBezTo>
                    <a:pt x="2297" y="1118"/>
                    <a:pt x="2127" y="1203"/>
                    <a:pt x="1969" y="1305"/>
                  </a:cubicBezTo>
                  <a:cubicBezTo>
                    <a:pt x="1813" y="1408"/>
                    <a:pt x="1659" y="1509"/>
                    <a:pt x="1510" y="1606"/>
                  </a:cubicBezTo>
                  <a:cubicBezTo>
                    <a:pt x="1358" y="1698"/>
                    <a:pt x="1222" y="1805"/>
                    <a:pt x="1096" y="1910"/>
                  </a:cubicBezTo>
                  <a:lnTo>
                    <a:pt x="738" y="2199"/>
                  </a:lnTo>
                  <a:cubicBezTo>
                    <a:pt x="525" y="2391"/>
                    <a:pt x="357" y="2557"/>
                    <a:pt x="242" y="2683"/>
                  </a:cubicBezTo>
                  <a:cubicBezTo>
                    <a:pt x="182" y="2746"/>
                    <a:pt x="125" y="2812"/>
                    <a:pt x="72" y="2882"/>
                  </a:cubicBezTo>
                  <a:lnTo>
                    <a:pt x="67" y="2888"/>
                  </a:lnTo>
                  <a:cubicBezTo>
                    <a:pt x="1" y="2980"/>
                    <a:pt x="79" y="3086"/>
                    <a:pt x="169" y="3086"/>
                  </a:cubicBezTo>
                  <a:cubicBezTo>
                    <a:pt x="196" y="3086"/>
                    <a:pt x="225" y="3076"/>
                    <a:pt x="251" y="3052"/>
                  </a:cubicBezTo>
                  <a:cubicBezTo>
                    <a:pt x="251" y="3052"/>
                    <a:pt x="322" y="2987"/>
                    <a:pt x="445" y="2892"/>
                  </a:cubicBezTo>
                  <a:cubicBezTo>
                    <a:pt x="563" y="2786"/>
                    <a:pt x="757" y="2660"/>
                    <a:pt x="971" y="2491"/>
                  </a:cubicBezTo>
                  <a:cubicBezTo>
                    <a:pt x="1199" y="2337"/>
                    <a:pt x="1458" y="2151"/>
                    <a:pt x="1752" y="1973"/>
                  </a:cubicBezTo>
                  <a:lnTo>
                    <a:pt x="2202" y="1697"/>
                  </a:lnTo>
                  <a:cubicBezTo>
                    <a:pt x="2354" y="1600"/>
                    <a:pt x="2524" y="1529"/>
                    <a:pt x="2683" y="1439"/>
                  </a:cubicBezTo>
                  <a:cubicBezTo>
                    <a:pt x="2844" y="1351"/>
                    <a:pt x="3005" y="1262"/>
                    <a:pt x="3163" y="1176"/>
                  </a:cubicBezTo>
                  <a:cubicBezTo>
                    <a:pt x="3328" y="1103"/>
                    <a:pt x="3488" y="1028"/>
                    <a:pt x="3647" y="961"/>
                  </a:cubicBezTo>
                  <a:cubicBezTo>
                    <a:pt x="3804" y="893"/>
                    <a:pt x="3953" y="818"/>
                    <a:pt x="4097" y="750"/>
                  </a:cubicBezTo>
                  <a:cubicBezTo>
                    <a:pt x="4237" y="679"/>
                    <a:pt x="4382" y="639"/>
                    <a:pt x="4511" y="587"/>
                  </a:cubicBezTo>
                  <a:cubicBezTo>
                    <a:pt x="5025" y="389"/>
                    <a:pt x="5368" y="241"/>
                    <a:pt x="5368" y="241"/>
                  </a:cubicBezTo>
                  <a:lnTo>
                    <a:pt x="5378" y="237"/>
                  </a:lnTo>
                  <a:cubicBezTo>
                    <a:pt x="5437" y="212"/>
                    <a:pt x="5465" y="146"/>
                    <a:pt x="5446" y="85"/>
                  </a:cubicBezTo>
                  <a:cubicBezTo>
                    <a:pt x="5429" y="34"/>
                    <a:pt x="5381" y="0"/>
                    <a:pt x="5329" y="0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2723;p45"/>
            <p:cNvSpPr/>
            <p:nvPr/>
          </p:nvSpPr>
          <p:spPr>
            <a:xfrm>
              <a:off x="1908875" y="731425"/>
              <a:ext cx="158375" cy="19900"/>
            </a:xfrm>
            <a:custGeom>
              <a:avLst/>
              <a:gdLst/>
              <a:ahLst/>
              <a:cxnLst/>
              <a:rect l="l" t="t" r="r" b="b"/>
              <a:pathLst>
                <a:path w="6335" h="796" extrusionOk="0">
                  <a:moveTo>
                    <a:pt x="4288" y="1"/>
                  </a:moveTo>
                  <a:lnTo>
                    <a:pt x="3726" y="2"/>
                  </a:lnTo>
                  <a:cubicBezTo>
                    <a:pt x="3533" y="6"/>
                    <a:pt x="3338" y="0"/>
                    <a:pt x="3144" y="12"/>
                  </a:cubicBezTo>
                  <a:cubicBezTo>
                    <a:pt x="2758" y="50"/>
                    <a:pt x="2369" y="73"/>
                    <a:pt x="2010" y="131"/>
                  </a:cubicBezTo>
                  <a:cubicBezTo>
                    <a:pt x="1651" y="179"/>
                    <a:pt x="1318" y="245"/>
                    <a:pt x="1034" y="308"/>
                  </a:cubicBezTo>
                  <a:cubicBezTo>
                    <a:pt x="465" y="427"/>
                    <a:pt x="97" y="554"/>
                    <a:pt x="97" y="554"/>
                  </a:cubicBezTo>
                  <a:lnTo>
                    <a:pt x="97" y="553"/>
                  </a:lnTo>
                  <a:cubicBezTo>
                    <a:pt x="37" y="573"/>
                    <a:pt x="0" y="635"/>
                    <a:pt x="14" y="698"/>
                  </a:cubicBezTo>
                  <a:cubicBezTo>
                    <a:pt x="27" y="756"/>
                    <a:pt x="78" y="795"/>
                    <a:pt x="135" y="795"/>
                  </a:cubicBezTo>
                  <a:cubicBezTo>
                    <a:pt x="141" y="795"/>
                    <a:pt x="146" y="795"/>
                    <a:pt x="152" y="794"/>
                  </a:cubicBezTo>
                  <a:lnTo>
                    <a:pt x="1097" y="676"/>
                  </a:lnTo>
                  <a:cubicBezTo>
                    <a:pt x="1379" y="632"/>
                    <a:pt x="1711" y="612"/>
                    <a:pt x="2064" y="568"/>
                  </a:cubicBezTo>
                  <a:cubicBezTo>
                    <a:pt x="2416" y="518"/>
                    <a:pt x="2795" y="512"/>
                    <a:pt x="3172" y="477"/>
                  </a:cubicBezTo>
                  <a:cubicBezTo>
                    <a:pt x="3360" y="460"/>
                    <a:pt x="3548" y="463"/>
                    <a:pt x="3734" y="454"/>
                  </a:cubicBezTo>
                  <a:lnTo>
                    <a:pt x="4278" y="439"/>
                  </a:lnTo>
                  <a:cubicBezTo>
                    <a:pt x="4629" y="458"/>
                    <a:pt x="4957" y="463"/>
                    <a:pt x="5239" y="473"/>
                  </a:cubicBezTo>
                  <a:cubicBezTo>
                    <a:pt x="5789" y="559"/>
                    <a:pt x="6168" y="599"/>
                    <a:pt x="6168" y="599"/>
                  </a:cubicBezTo>
                  <a:lnTo>
                    <a:pt x="6189" y="601"/>
                  </a:lnTo>
                  <a:cubicBezTo>
                    <a:pt x="6193" y="602"/>
                    <a:pt x="6197" y="602"/>
                    <a:pt x="6201" y="602"/>
                  </a:cubicBezTo>
                  <a:cubicBezTo>
                    <a:pt x="6259" y="602"/>
                    <a:pt x="6311" y="562"/>
                    <a:pt x="6322" y="503"/>
                  </a:cubicBezTo>
                  <a:cubicBezTo>
                    <a:pt x="6335" y="441"/>
                    <a:pt x="6298" y="380"/>
                    <a:pt x="6238" y="362"/>
                  </a:cubicBezTo>
                  <a:cubicBezTo>
                    <a:pt x="6238" y="362"/>
                    <a:pt x="5865" y="250"/>
                    <a:pt x="5286" y="107"/>
                  </a:cubicBezTo>
                  <a:cubicBezTo>
                    <a:pt x="4995" y="77"/>
                    <a:pt x="4655" y="33"/>
                    <a:pt x="4288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2724;p45"/>
            <p:cNvSpPr/>
            <p:nvPr/>
          </p:nvSpPr>
          <p:spPr>
            <a:xfrm>
              <a:off x="1912850" y="775925"/>
              <a:ext cx="123125" cy="49800"/>
            </a:xfrm>
            <a:custGeom>
              <a:avLst/>
              <a:gdLst/>
              <a:ahLst/>
              <a:cxnLst/>
              <a:rect l="l" t="t" r="r" b="b"/>
              <a:pathLst>
                <a:path w="4925" h="1992" extrusionOk="0">
                  <a:moveTo>
                    <a:pt x="183" y="1"/>
                  </a:moveTo>
                  <a:lnTo>
                    <a:pt x="180" y="2"/>
                  </a:lnTo>
                  <a:cubicBezTo>
                    <a:pt x="177" y="2"/>
                    <a:pt x="174" y="2"/>
                    <a:pt x="171" y="2"/>
                  </a:cubicBezTo>
                  <a:cubicBezTo>
                    <a:pt x="33" y="2"/>
                    <a:pt x="0" y="203"/>
                    <a:pt x="137" y="244"/>
                  </a:cubicBezTo>
                  <a:lnTo>
                    <a:pt x="875" y="467"/>
                  </a:lnTo>
                  <a:cubicBezTo>
                    <a:pt x="1098" y="525"/>
                    <a:pt x="1352" y="614"/>
                    <a:pt x="1628" y="694"/>
                  </a:cubicBezTo>
                  <a:cubicBezTo>
                    <a:pt x="1906" y="767"/>
                    <a:pt x="2191" y="876"/>
                    <a:pt x="2481" y="970"/>
                  </a:cubicBezTo>
                  <a:cubicBezTo>
                    <a:pt x="2774" y="1055"/>
                    <a:pt x="3050" y="1178"/>
                    <a:pt x="3320" y="1273"/>
                  </a:cubicBezTo>
                  <a:cubicBezTo>
                    <a:pt x="3581" y="1381"/>
                    <a:pt x="3815" y="1495"/>
                    <a:pt x="4025" y="1586"/>
                  </a:cubicBezTo>
                  <a:cubicBezTo>
                    <a:pt x="4130" y="1630"/>
                    <a:pt x="4207" y="1693"/>
                    <a:pt x="4287" y="1736"/>
                  </a:cubicBezTo>
                  <a:cubicBezTo>
                    <a:pt x="4364" y="1784"/>
                    <a:pt x="4433" y="1824"/>
                    <a:pt x="4488" y="1857"/>
                  </a:cubicBezTo>
                  <a:cubicBezTo>
                    <a:pt x="4603" y="1923"/>
                    <a:pt x="4668" y="1961"/>
                    <a:pt x="4668" y="1961"/>
                  </a:cubicBezTo>
                  <a:lnTo>
                    <a:pt x="4693" y="1974"/>
                  </a:lnTo>
                  <a:cubicBezTo>
                    <a:pt x="4714" y="1986"/>
                    <a:pt x="4735" y="1991"/>
                    <a:pt x="4755" y="1991"/>
                  </a:cubicBezTo>
                  <a:cubicBezTo>
                    <a:pt x="4854" y="1991"/>
                    <a:pt x="4925" y="1859"/>
                    <a:pt x="4834" y="1778"/>
                  </a:cubicBezTo>
                  <a:lnTo>
                    <a:pt x="4668" y="1631"/>
                  </a:lnTo>
                  <a:lnTo>
                    <a:pt x="4473" y="1468"/>
                  </a:lnTo>
                  <a:cubicBezTo>
                    <a:pt x="4395" y="1409"/>
                    <a:pt x="4316" y="1320"/>
                    <a:pt x="4209" y="1267"/>
                  </a:cubicBezTo>
                  <a:lnTo>
                    <a:pt x="3874" y="1074"/>
                  </a:lnTo>
                  <a:cubicBezTo>
                    <a:pt x="3754" y="1010"/>
                    <a:pt x="3632" y="924"/>
                    <a:pt x="3493" y="872"/>
                  </a:cubicBezTo>
                  <a:cubicBezTo>
                    <a:pt x="3218" y="763"/>
                    <a:pt x="2930" y="625"/>
                    <a:pt x="2632" y="527"/>
                  </a:cubicBezTo>
                  <a:cubicBezTo>
                    <a:pt x="2332" y="433"/>
                    <a:pt x="2031" y="337"/>
                    <a:pt x="1745" y="269"/>
                  </a:cubicBezTo>
                  <a:cubicBezTo>
                    <a:pt x="1462" y="191"/>
                    <a:pt x="1191" y="145"/>
                    <a:pt x="960" y="102"/>
                  </a:cubicBezTo>
                  <a:cubicBezTo>
                    <a:pt x="497" y="20"/>
                    <a:pt x="183" y="1"/>
                    <a:pt x="183" y="1"/>
                  </a:cubicBezTo>
                  <a:close/>
                </a:path>
              </a:pathLst>
            </a:custGeom>
            <a:solidFill>
              <a:srgbClr val="2E1A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2725;p45"/>
            <p:cNvSpPr/>
            <p:nvPr/>
          </p:nvSpPr>
          <p:spPr>
            <a:xfrm>
              <a:off x="1228050" y="813850"/>
              <a:ext cx="394950" cy="267400"/>
            </a:xfrm>
            <a:custGeom>
              <a:avLst/>
              <a:gdLst/>
              <a:ahLst/>
              <a:cxnLst/>
              <a:rect l="l" t="t" r="r" b="b"/>
              <a:pathLst>
                <a:path w="15798" h="10696" extrusionOk="0">
                  <a:moveTo>
                    <a:pt x="15659" y="0"/>
                  </a:moveTo>
                  <a:cubicBezTo>
                    <a:pt x="15613" y="0"/>
                    <a:pt x="15570" y="25"/>
                    <a:pt x="15549" y="68"/>
                  </a:cubicBezTo>
                  <a:lnTo>
                    <a:pt x="15539" y="87"/>
                  </a:lnTo>
                  <a:cubicBezTo>
                    <a:pt x="15539" y="87"/>
                    <a:pt x="15409" y="353"/>
                    <a:pt x="15184" y="817"/>
                  </a:cubicBezTo>
                  <a:cubicBezTo>
                    <a:pt x="15048" y="1038"/>
                    <a:pt x="14866" y="1297"/>
                    <a:pt x="14667" y="1598"/>
                  </a:cubicBezTo>
                  <a:cubicBezTo>
                    <a:pt x="14444" y="1884"/>
                    <a:pt x="14181" y="2200"/>
                    <a:pt x="13894" y="2542"/>
                  </a:cubicBezTo>
                  <a:cubicBezTo>
                    <a:pt x="13578" y="2860"/>
                    <a:pt x="13268" y="3234"/>
                    <a:pt x="12882" y="3577"/>
                  </a:cubicBezTo>
                  <a:cubicBezTo>
                    <a:pt x="12508" y="3932"/>
                    <a:pt x="12108" y="4298"/>
                    <a:pt x="11673" y="4655"/>
                  </a:cubicBezTo>
                  <a:cubicBezTo>
                    <a:pt x="11252" y="5028"/>
                    <a:pt x="10784" y="5374"/>
                    <a:pt x="10317" y="5735"/>
                  </a:cubicBezTo>
                  <a:cubicBezTo>
                    <a:pt x="9844" y="6090"/>
                    <a:pt x="9348" y="6430"/>
                    <a:pt x="8852" y="6767"/>
                  </a:cubicBezTo>
                  <a:cubicBezTo>
                    <a:pt x="8345" y="7087"/>
                    <a:pt x="7853" y="7433"/>
                    <a:pt x="7337" y="7722"/>
                  </a:cubicBezTo>
                  <a:lnTo>
                    <a:pt x="6578" y="8165"/>
                  </a:lnTo>
                  <a:cubicBezTo>
                    <a:pt x="6323" y="8300"/>
                    <a:pt x="6070" y="8433"/>
                    <a:pt x="5821" y="8564"/>
                  </a:cubicBezTo>
                  <a:cubicBezTo>
                    <a:pt x="5329" y="8838"/>
                    <a:pt x="4826" y="9043"/>
                    <a:pt x="4364" y="9273"/>
                  </a:cubicBezTo>
                  <a:cubicBezTo>
                    <a:pt x="3891" y="9474"/>
                    <a:pt x="3440" y="9656"/>
                    <a:pt x="3020" y="9810"/>
                  </a:cubicBezTo>
                  <a:cubicBezTo>
                    <a:pt x="2591" y="9935"/>
                    <a:pt x="2203" y="10090"/>
                    <a:pt x="1854" y="10168"/>
                  </a:cubicBezTo>
                  <a:cubicBezTo>
                    <a:pt x="1504" y="10242"/>
                    <a:pt x="1205" y="10332"/>
                    <a:pt x="943" y="10363"/>
                  </a:cubicBezTo>
                  <a:cubicBezTo>
                    <a:pt x="415" y="10418"/>
                    <a:pt x="115" y="10447"/>
                    <a:pt x="115" y="10447"/>
                  </a:cubicBezTo>
                  <a:cubicBezTo>
                    <a:pt x="49" y="10455"/>
                    <a:pt x="0" y="10513"/>
                    <a:pt x="4" y="10579"/>
                  </a:cubicBezTo>
                  <a:cubicBezTo>
                    <a:pt x="7" y="10645"/>
                    <a:pt x="62" y="10695"/>
                    <a:pt x="125" y="10695"/>
                  </a:cubicBezTo>
                  <a:cubicBezTo>
                    <a:pt x="128" y="10695"/>
                    <a:pt x="131" y="10695"/>
                    <a:pt x="134" y="10695"/>
                  </a:cubicBezTo>
                  <a:cubicBezTo>
                    <a:pt x="134" y="10695"/>
                    <a:pt x="436" y="10679"/>
                    <a:pt x="964" y="10650"/>
                  </a:cubicBezTo>
                  <a:cubicBezTo>
                    <a:pt x="1228" y="10630"/>
                    <a:pt x="1554" y="10553"/>
                    <a:pt x="1926" y="10491"/>
                  </a:cubicBezTo>
                  <a:cubicBezTo>
                    <a:pt x="2300" y="10426"/>
                    <a:pt x="2695" y="10288"/>
                    <a:pt x="3139" y="10166"/>
                  </a:cubicBezTo>
                  <a:cubicBezTo>
                    <a:pt x="3573" y="10018"/>
                    <a:pt x="4038" y="9844"/>
                    <a:pt x="4527" y="9651"/>
                  </a:cubicBezTo>
                  <a:cubicBezTo>
                    <a:pt x="5002" y="9434"/>
                    <a:pt x="5522" y="9234"/>
                    <a:pt x="6022" y="8958"/>
                  </a:cubicBezTo>
                  <a:lnTo>
                    <a:pt x="6795" y="8558"/>
                  </a:lnTo>
                  <a:cubicBezTo>
                    <a:pt x="7050" y="8411"/>
                    <a:pt x="7308" y="8263"/>
                    <a:pt x="7567" y="8114"/>
                  </a:cubicBezTo>
                  <a:cubicBezTo>
                    <a:pt x="8093" y="7824"/>
                    <a:pt x="8598" y="7484"/>
                    <a:pt x="9111" y="7156"/>
                  </a:cubicBezTo>
                  <a:cubicBezTo>
                    <a:pt x="9613" y="6809"/>
                    <a:pt x="10112" y="6460"/>
                    <a:pt x="10589" y="6097"/>
                  </a:cubicBezTo>
                  <a:cubicBezTo>
                    <a:pt x="11061" y="5727"/>
                    <a:pt x="11532" y="5372"/>
                    <a:pt x="11958" y="4989"/>
                  </a:cubicBezTo>
                  <a:cubicBezTo>
                    <a:pt x="12399" y="4625"/>
                    <a:pt x="12793" y="4236"/>
                    <a:pt x="13166" y="3868"/>
                  </a:cubicBezTo>
                  <a:cubicBezTo>
                    <a:pt x="13549" y="3510"/>
                    <a:pt x="13860" y="3117"/>
                    <a:pt x="14174" y="2784"/>
                  </a:cubicBezTo>
                  <a:cubicBezTo>
                    <a:pt x="14464" y="2427"/>
                    <a:pt x="14717" y="2090"/>
                    <a:pt x="14934" y="1786"/>
                  </a:cubicBezTo>
                  <a:cubicBezTo>
                    <a:pt x="15128" y="1463"/>
                    <a:pt x="15303" y="1187"/>
                    <a:pt x="15434" y="953"/>
                  </a:cubicBezTo>
                  <a:cubicBezTo>
                    <a:pt x="15649" y="455"/>
                    <a:pt x="15772" y="171"/>
                    <a:pt x="15772" y="171"/>
                  </a:cubicBezTo>
                  <a:cubicBezTo>
                    <a:pt x="15797" y="109"/>
                    <a:pt x="15770" y="38"/>
                    <a:pt x="15710" y="11"/>
                  </a:cubicBezTo>
                  <a:cubicBezTo>
                    <a:pt x="15693" y="4"/>
                    <a:pt x="15676" y="0"/>
                    <a:pt x="1565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2726;p45"/>
            <p:cNvSpPr/>
            <p:nvPr/>
          </p:nvSpPr>
          <p:spPr>
            <a:xfrm>
              <a:off x="1259100" y="966000"/>
              <a:ext cx="30300" cy="46275"/>
            </a:xfrm>
            <a:custGeom>
              <a:avLst/>
              <a:gdLst/>
              <a:ahLst/>
              <a:cxnLst/>
              <a:rect l="l" t="t" r="r" b="b"/>
              <a:pathLst>
                <a:path w="1212" h="1851" extrusionOk="0">
                  <a:moveTo>
                    <a:pt x="870" y="1"/>
                  </a:moveTo>
                  <a:cubicBezTo>
                    <a:pt x="853" y="1"/>
                    <a:pt x="836" y="5"/>
                    <a:pt x="817" y="13"/>
                  </a:cubicBezTo>
                  <a:cubicBezTo>
                    <a:pt x="387" y="208"/>
                    <a:pt x="0" y="1802"/>
                    <a:pt x="348" y="1849"/>
                  </a:cubicBezTo>
                  <a:cubicBezTo>
                    <a:pt x="359" y="1850"/>
                    <a:pt x="370" y="1851"/>
                    <a:pt x="380" y="1851"/>
                  </a:cubicBezTo>
                  <a:cubicBezTo>
                    <a:pt x="920" y="1851"/>
                    <a:pt x="1211" y="1"/>
                    <a:pt x="870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9"/>
          <p:cNvSpPr txBox="1">
            <a:spLocks noGrp="1"/>
          </p:cNvSpPr>
          <p:nvPr>
            <p:ph type="title"/>
          </p:nvPr>
        </p:nvSpPr>
        <p:spPr>
          <a:xfrm>
            <a:off x="374867" y="136898"/>
            <a:ext cx="7736422" cy="70399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800" dirty="0"/>
              <a:t>Activación de conocimientos</a:t>
            </a:r>
            <a:br>
              <a:rPr lang="es-CL" sz="2800" dirty="0"/>
            </a:br>
            <a:r>
              <a:rPr lang="es-CL" sz="2800" dirty="0"/>
              <a:t>¿Recuerdas cómo se llaman?</a:t>
            </a:r>
            <a:endParaRPr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r="79250" b="67313"/>
          <a:stretch/>
        </p:blipFill>
        <p:spPr>
          <a:xfrm>
            <a:off x="892980" y="1218456"/>
            <a:ext cx="1172887" cy="915144"/>
          </a:xfrm>
          <a:prstGeom prst="rect">
            <a:avLst/>
          </a:prstGeom>
        </p:spPr>
      </p:pic>
      <p:grpSp>
        <p:nvGrpSpPr>
          <p:cNvPr id="7" name="Google Shape;192;p24">
            <a:extLst>
              <a:ext uri="{FF2B5EF4-FFF2-40B4-BE49-F238E27FC236}">
                <a16:creationId xmlns:a16="http://schemas.microsoft.com/office/drawing/2014/main" id="{E1999534-918C-4016-924D-7D8F8D668587}"/>
              </a:ext>
            </a:extLst>
          </p:cNvPr>
          <p:cNvGrpSpPr/>
          <p:nvPr/>
        </p:nvGrpSpPr>
        <p:grpSpPr>
          <a:xfrm>
            <a:off x="7208178" y="2882751"/>
            <a:ext cx="1806222" cy="2258305"/>
            <a:chOff x="6522384" y="454550"/>
            <a:chExt cx="1369080" cy="1826116"/>
          </a:xfrm>
        </p:grpSpPr>
        <p:sp>
          <p:nvSpPr>
            <p:cNvPr id="8" name="Google Shape;193;p24">
              <a:extLst>
                <a:ext uri="{FF2B5EF4-FFF2-40B4-BE49-F238E27FC236}">
                  <a16:creationId xmlns:a16="http://schemas.microsoft.com/office/drawing/2014/main" id="{64DA0355-C2F6-4ADA-A87E-B1C3BCB3A6E5}"/>
                </a:ext>
              </a:extLst>
            </p:cNvPr>
            <p:cNvSpPr/>
            <p:nvPr/>
          </p:nvSpPr>
          <p:spPr>
            <a:xfrm>
              <a:off x="6633072" y="454550"/>
              <a:ext cx="1097541" cy="996881"/>
            </a:xfrm>
            <a:custGeom>
              <a:avLst/>
              <a:gdLst/>
              <a:ahLst/>
              <a:cxnLst/>
              <a:rect l="l" t="t" r="r" b="b"/>
              <a:pathLst>
                <a:path w="47626" h="43258" extrusionOk="0">
                  <a:moveTo>
                    <a:pt x="23810" y="0"/>
                  </a:moveTo>
                  <a:cubicBezTo>
                    <a:pt x="18376" y="0"/>
                    <a:pt x="12938" y="2038"/>
                    <a:pt x="8736" y="6130"/>
                  </a:cubicBezTo>
                  <a:cubicBezTo>
                    <a:pt x="184" y="14462"/>
                    <a:pt x="1" y="28156"/>
                    <a:pt x="8325" y="36716"/>
                  </a:cubicBezTo>
                  <a:cubicBezTo>
                    <a:pt x="12561" y="41071"/>
                    <a:pt x="18185" y="43258"/>
                    <a:pt x="23814" y="43258"/>
                  </a:cubicBezTo>
                  <a:cubicBezTo>
                    <a:pt x="29248" y="43258"/>
                    <a:pt x="34686" y="41220"/>
                    <a:pt x="38888" y="37128"/>
                  </a:cubicBezTo>
                  <a:cubicBezTo>
                    <a:pt x="47441" y="28795"/>
                    <a:pt x="47626" y="15102"/>
                    <a:pt x="39299" y="6542"/>
                  </a:cubicBezTo>
                  <a:cubicBezTo>
                    <a:pt x="35062" y="2187"/>
                    <a:pt x="29439" y="0"/>
                    <a:pt x="2381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94;p24">
              <a:extLst>
                <a:ext uri="{FF2B5EF4-FFF2-40B4-BE49-F238E27FC236}">
                  <a16:creationId xmlns:a16="http://schemas.microsoft.com/office/drawing/2014/main" id="{FD83B197-5F12-4250-BE7A-28B82850344A}"/>
                </a:ext>
              </a:extLst>
            </p:cNvPr>
            <p:cNvSpPr/>
            <p:nvPr/>
          </p:nvSpPr>
          <p:spPr>
            <a:xfrm>
              <a:off x="6756988" y="567081"/>
              <a:ext cx="849669" cy="771800"/>
            </a:xfrm>
            <a:custGeom>
              <a:avLst/>
              <a:gdLst/>
              <a:ahLst/>
              <a:cxnLst/>
              <a:rect l="l" t="t" r="r" b="b"/>
              <a:pathLst>
                <a:path w="36870" h="33491" extrusionOk="0">
                  <a:moveTo>
                    <a:pt x="18433" y="0"/>
                  </a:moveTo>
                  <a:cubicBezTo>
                    <a:pt x="14227" y="0"/>
                    <a:pt x="10016" y="1578"/>
                    <a:pt x="6763" y="4746"/>
                  </a:cubicBezTo>
                  <a:cubicBezTo>
                    <a:pt x="144" y="11197"/>
                    <a:pt x="0" y="21801"/>
                    <a:pt x="6445" y="28427"/>
                  </a:cubicBezTo>
                  <a:cubicBezTo>
                    <a:pt x="9724" y="31798"/>
                    <a:pt x="14077" y="33491"/>
                    <a:pt x="18435" y="33491"/>
                  </a:cubicBezTo>
                  <a:cubicBezTo>
                    <a:pt x="22643" y="33491"/>
                    <a:pt x="26854" y="31913"/>
                    <a:pt x="30106" y="28744"/>
                  </a:cubicBezTo>
                  <a:cubicBezTo>
                    <a:pt x="36729" y="22294"/>
                    <a:pt x="36869" y="11695"/>
                    <a:pt x="30424" y="5066"/>
                  </a:cubicBezTo>
                  <a:cubicBezTo>
                    <a:pt x="27144" y="1693"/>
                    <a:pt x="22791" y="0"/>
                    <a:pt x="184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95;p24">
              <a:extLst>
                <a:ext uri="{FF2B5EF4-FFF2-40B4-BE49-F238E27FC236}">
                  <a16:creationId xmlns:a16="http://schemas.microsoft.com/office/drawing/2014/main" id="{FEF67045-0271-456E-A465-99CA1198C10C}"/>
                </a:ext>
              </a:extLst>
            </p:cNvPr>
            <p:cNvSpPr/>
            <p:nvPr/>
          </p:nvSpPr>
          <p:spPr>
            <a:xfrm>
              <a:off x="6889708" y="687678"/>
              <a:ext cx="584237" cy="530611"/>
            </a:xfrm>
            <a:custGeom>
              <a:avLst/>
              <a:gdLst/>
              <a:ahLst/>
              <a:cxnLst/>
              <a:rect l="l" t="t" r="r" b="b"/>
              <a:pathLst>
                <a:path w="25352" h="23025" extrusionOk="0">
                  <a:moveTo>
                    <a:pt x="12675" y="0"/>
                  </a:moveTo>
                  <a:cubicBezTo>
                    <a:pt x="9783" y="0"/>
                    <a:pt x="6888" y="1085"/>
                    <a:pt x="4652" y="3264"/>
                  </a:cubicBezTo>
                  <a:cubicBezTo>
                    <a:pt x="99" y="7699"/>
                    <a:pt x="1" y="14987"/>
                    <a:pt x="4432" y="19543"/>
                  </a:cubicBezTo>
                  <a:cubicBezTo>
                    <a:pt x="6687" y="21861"/>
                    <a:pt x="9680" y="23024"/>
                    <a:pt x="12676" y="23024"/>
                  </a:cubicBezTo>
                  <a:cubicBezTo>
                    <a:pt x="15568" y="23024"/>
                    <a:pt x="18464" y="21940"/>
                    <a:pt x="20700" y="19762"/>
                  </a:cubicBezTo>
                  <a:cubicBezTo>
                    <a:pt x="25254" y="15328"/>
                    <a:pt x="25351" y="8039"/>
                    <a:pt x="20921" y="3483"/>
                  </a:cubicBezTo>
                  <a:cubicBezTo>
                    <a:pt x="18665" y="1165"/>
                    <a:pt x="15671" y="0"/>
                    <a:pt x="126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96;p24">
              <a:extLst>
                <a:ext uri="{FF2B5EF4-FFF2-40B4-BE49-F238E27FC236}">
                  <a16:creationId xmlns:a16="http://schemas.microsoft.com/office/drawing/2014/main" id="{57CC408C-96F5-4D00-95CB-D10D81B75C98}"/>
                </a:ext>
              </a:extLst>
            </p:cNvPr>
            <p:cNvSpPr/>
            <p:nvPr/>
          </p:nvSpPr>
          <p:spPr>
            <a:xfrm>
              <a:off x="6987052" y="776104"/>
              <a:ext cx="389484" cy="353787"/>
            </a:xfrm>
            <a:custGeom>
              <a:avLst/>
              <a:gdLst/>
              <a:ahLst/>
              <a:cxnLst/>
              <a:rect l="l" t="t" r="r" b="b"/>
              <a:pathLst>
                <a:path w="16901" h="15352" extrusionOk="0">
                  <a:moveTo>
                    <a:pt x="8451" y="0"/>
                  </a:moveTo>
                  <a:cubicBezTo>
                    <a:pt x="6523" y="0"/>
                    <a:pt x="4593" y="724"/>
                    <a:pt x="3101" y="2176"/>
                  </a:cubicBezTo>
                  <a:cubicBezTo>
                    <a:pt x="66" y="5133"/>
                    <a:pt x="0" y="9993"/>
                    <a:pt x="2955" y="13030"/>
                  </a:cubicBezTo>
                  <a:cubicBezTo>
                    <a:pt x="4460" y="14575"/>
                    <a:pt x="6455" y="15351"/>
                    <a:pt x="8453" y="15351"/>
                  </a:cubicBezTo>
                  <a:cubicBezTo>
                    <a:pt x="10381" y="15351"/>
                    <a:pt x="12311" y="14628"/>
                    <a:pt x="13801" y="13176"/>
                  </a:cubicBezTo>
                  <a:cubicBezTo>
                    <a:pt x="16835" y="10218"/>
                    <a:pt x="16901" y="5359"/>
                    <a:pt x="13947" y="2323"/>
                  </a:cubicBezTo>
                  <a:cubicBezTo>
                    <a:pt x="12444" y="777"/>
                    <a:pt x="10448" y="0"/>
                    <a:pt x="8451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97;p24">
              <a:extLst>
                <a:ext uri="{FF2B5EF4-FFF2-40B4-BE49-F238E27FC236}">
                  <a16:creationId xmlns:a16="http://schemas.microsoft.com/office/drawing/2014/main" id="{5DA24D4B-CAA5-475B-ADDA-CBFC3F88AA56}"/>
                </a:ext>
              </a:extLst>
            </p:cNvPr>
            <p:cNvSpPr/>
            <p:nvPr/>
          </p:nvSpPr>
          <p:spPr>
            <a:xfrm>
              <a:off x="6859956" y="810879"/>
              <a:ext cx="265594" cy="241212"/>
            </a:xfrm>
            <a:custGeom>
              <a:avLst/>
              <a:gdLst/>
              <a:ahLst/>
              <a:cxnLst/>
              <a:rect l="l" t="t" r="r" b="b"/>
              <a:pathLst>
                <a:path w="11525" h="10467" extrusionOk="0">
                  <a:moveTo>
                    <a:pt x="5762" y="1"/>
                  </a:moveTo>
                  <a:cubicBezTo>
                    <a:pt x="4448" y="1"/>
                    <a:pt x="3131" y="494"/>
                    <a:pt x="2114" y="1484"/>
                  </a:cubicBezTo>
                  <a:cubicBezTo>
                    <a:pt x="44" y="3500"/>
                    <a:pt x="0" y="6813"/>
                    <a:pt x="2015" y="8883"/>
                  </a:cubicBezTo>
                  <a:cubicBezTo>
                    <a:pt x="3040" y="9937"/>
                    <a:pt x="4402" y="10467"/>
                    <a:pt x="5765" y="10467"/>
                  </a:cubicBezTo>
                  <a:cubicBezTo>
                    <a:pt x="7079" y="10467"/>
                    <a:pt x="8395" y="9974"/>
                    <a:pt x="9411" y="8984"/>
                  </a:cubicBezTo>
                  <a:cubicBezTo>
                    <a:pt x="11478" y="6968"/>
                    <a:pt x="11525" y="3656"/>
                    <a:pt x="9509" y="1584"/>
                  </a:cubicBezTo>
                  <a:cubicBezTo>
                    <a:pt x="8484" y="530"/>
                    <a:pt x="7124" y="1"/>
                    <a:pt x="576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98;p24">
              <a:extLst>
                <a:ext uri="{FF2B5EF4-FFF2-40B4-BE49-F238E27FC236}">
                  <a16:creationId xmlns:a16="http://schemas.microsoft.com/office/drawing/2014/main" id="{ABCF971E-126A-47F9-B125-9423F8E07EA9}"/>
                </a:ext>
              </a:extLst>
            </p:cNvPr>
            <p:cNvSpPr/>
            <p:nvPr/>
          </p:nvSpPr>
          <p:spPr>
            <a:xfrm>
              <a:off x="6522384" y="1629985"/>
              <a:ext cx="1369080" cy="648809"/>
            </a:xfrm>
            <a:custGeom>
              <a:avLst/>
              <a:gdLst/>
              <a:ahLst/>
              <a:cxnLst/>
              <a:rect l="l" t="t" r="r" b="b"/>
              <a:pathLst>
                <a:path w="59409" h="28154" extrusionOk="0">
                  <a:moveTo>
                    <a:pt x="10611" y="1"/>
                  </a:moveTo>
                  <a:cubicBezTo>
                    <a:pt x="7490" y="1"/>
                    <a:pt x="4762" y="1087"/>
                    <a:pt x="3165" y="4348"/>
                  </a:cubicBezTo>
                  <a:cubicBezTo>
                    <a:pt x="1" y="10822"/>
                    <a:pt x="6100" y="18641"/>
                    <a:pt x="11179" y="22092"/>
                  </a:cubicBezTo>
                  <a:cubicBezTo>
                    <a:pt x="16659" y="25815"/>
                    <a:pt x="24951" y="28153"/>
                    <a:pt x="33028" y="28153"/>
                  </a:cubicBezTo>
                  <a:cubicBezTo>
                    <a:pt x="41067" y="28153"/>
                    <a:pt x="48893" y="25837"/>
                    <a:pt x="53521" y="20266"/>
                  </a:cubicBezTo>
                  <a:cubicBezTo>
                    <a:pt x="56974" y="16109"/>
                    <a:pt x="59408" y="6662"/>
                    <a:pt x="54207" y="2724"/>
                  </a:cubicBezTo>
                  <a:cubicBezTo>
                    <a:pt x="52540" y="1462"/>
                    <a:pt x="50521" y="1002"/>
                    <a:pt x="48301" y="1002"/>
                  </a:cubicBezTo>
                  <a:cubicBezTo>
                    <a:pt x="42323" y="1002"/>
                    <a:pt x="34885" y="4336"/>
                    <a:pt x="28932" y="4336"/>
                  </a:cubicBezTo>
                  <a:cubicBezTo>
                    <a:pt x="27883" y="4336"/>
                    <a:pt x="26881" y="4233"/>
                    <a:pt x="25940" y="3989"/>
                  </a:cubicBezTo>
                  <a:cubicBezTo>
                    <a:pt x="22867" y="3195"/>
                    <a:pt x="18415" y="1220"/>
                    <a:pt x="14161" y="385"/>
                  </a:cubicBezTo>
                  <a:cubicBezTo>
                    <a:pt x="12950" y="146"/>
                    <a:pt x="11754" y="1"/>
                    <a:pt x="10611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99;p24">
              <a:extLst>
                <a:ext uri="{FF2B5EF4-FFF2-40B4-BE49-F238E27FC236}">
                  <a16:creationId xmlns:a16="http://schemas.microsoft.com/office/drawing/2014/main" id="{C2B87D86-BDA5-437C-A6DD-8D11B33C79AC}"/>
                </a:ext>
              </a:extLst>
            </p:cNvPr>
            <p:cNvSpPr/>
            <p:nvPr/>
          </p:nvSpPr>
          <p:spPr>
            <a:xfrm>
              <a:off x="6660427" y="1864473"/>
              <a:ext cx="1174926" cy="416193"/>
            </a:xfrm>
            <a:custGeom>
              <a:avLst/>
              <a:gdLst/>
              <a:ahLst/>
              <a:cxnLst/>
              <a:rect l="l" t="t" r="r" b="b"/>
              <a:pathLst>
                <a:path w="50984" h="18060" extrusionOk="0">
                  <a:moveTo>
                    <a:pt x="28725" y="0"/>
                  </a:moveTo>
                  <a:cubicBezTo>
                    <a:pt x="18394" y="0"/>
                    <a:pt x="6817" y="1833"/>
                    <a:pt x="0" y="7298"/>
                  </a:cubicBezTo>
                  <a:cubicBezTo>
                    <a:pt x="1537" y="9184"/>
                    <a:pt x="3327" y="10801"/>
                    <a:pt x="5007" y="11943"/>
                  </a:cubicBezTo>
                  <a:cubicBezTo>
                    <a:pt x="10537" y="15700"/>
                    <a:pt x="18903" y="18059"/>
                    <a:pt x="27053" y="18059"/>
                  </a:cubicBezTo>
                  <a:cubicBezTo>
                    <a:pt x="35164" y="18059"/>
                    <a:pt x="43060" y="15722"/>
                    <a:pt x="47730" y="10101"/>
                  </a:cubicBezTo>
                  <a:cubicBezTo>
                    <a:pt x="49127" y="8420"/>
                    <a:pt x="50350" y="5877"/>
                    <a:pt x="50984" y="3180"/>
                  </a:cubicBezTo>
                  <a:cubicBezTo>
                    <a:pt x="48969" y="2115"/>
                    <a:pt x="47007" y="2175"/>
                    <a:pt x="45385" y="1763"/>
                  </a:cubicBezTo>
                  <a:cubicBezTo>
                    <a:pt x="41366" y="742"/>
                    <a:pt x="35298" y="0"/>
                    <a:pt x="287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00;p24">
              <a:extLst>
                <a:ext uri="{FF2B5EF4-FFF2-40B4-BE49-F238E27FC236}">
                  <a16:creationId xmlns:a16="http://schemas.microsoft.com/office/drawing/2014/main" id="{396635B8-0D71-49A6-9B0F-BCE1124531DB}"/>
                </a:ext>
              </a:extLst>
            </p:cNvPr>
            <p:cNvSpPr/>
            <p:nvPr/>
          </p:nvSpPr>
          <p:spPr>
            <a:xfrm>
              <a:off x="7468498" y="1575391"/>
              <a:ext cx="6360" cy="13251"/>
            </a:xfrm>
            <a:custGeom>
              <a:avLst/>
              <a:gdLst/>
              <a:ahLst/>
              <a:cxnLst/>
              <a:rect l="l" t="t" r="r" b="b"/>
              <a:pathLst>
                <a:path w="276" h="575" extrusionOk="0">
                  <a:moveTo>
                    <a:pt x="1" y="0"/>
                  </a:moveTo>
                  <a:cubicBezTo>
                    <a:pt x="103" y="196"/>
                    <a:pt x="183" y="383"/>
                    <a:pt x="276" y="574"/>
                  </a:cubicBezTo>
                  <a:cubicBezTo>
                    <a:pt x="225" y="401"/>
                    <a:pt x="140" y="21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6" name="Imagen 15">
            <a:extLst>
              <a:ext uri="{FF2B5EF4-FFF2-40B4-BE49-F238E27FC236}">
                <a16:creationId xmlns:a16="http://schemas.microsoft.com/office/drawing/2014/main" id="{321B2DE8-8A23-4329-9861-AA8FA7B066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741" r="52509" b="67313"/>
          <a:stretch/>
        </p:blipFill>
        <p:spPr>
          <a:xfrm>
            <a:off x="2404533" y="1218456"/>
            <a:ext cx="1172888" cy="915144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5BD812D3-4307-4A53-987E-E06D9A5789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82" r="22931" b="67313"/>
          <a:stretch/>
        </p:blipFill>
        <p:spPr>
          <a:xfrm>
            <a:off x="3916086" y="1218456"/>
            <a:ext cx="1333247" cy="915144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DC6EA99-BD57-4213-9A64-E98A179D51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863" b="67313"/>
          <a:stretch/>
        </p:blipFill>
        <p:spPr>
          <a:xfrm>
            <a:off x="5552050" y="1218456"/>
            <a:ext cx="1081706" cy="91514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CAD833F-DF22-4D99-A424-E951EBE466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187" r="76654" b="10779"/>
          <a:stretch/>
        </p:blipFill>
        <p:spPr>
          <a:xfrm>
            <a:off x="892980" y="2483556"/>
            <a:ext cx="1319642" cy="123281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AA981AE-DB38-4181-BC01-388E0F8B98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618" t="48337" r="52509" b="14160"/>
          <a:stretch/>
        </p:blipFill>
        <p:spPr>
          <a:xfrm>
            <a:off x="2341048" y="2571750"/>
            <a:ext cx="1236373" cy="104996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0C215F59-7A6A-463D-9BEA-59D99B61BF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101" t="48337" r="23027" b="14160"/>
          <a:stretch/>
        </p:blipFill>
        <p:spPr>
          <a:xfrm>
            <a:off x="4007556" y="2571750"/>
            <a:ext cx="1236373" cy="1049963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49AEA026-53A2-44AC-A0E9-9A7E938623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8127" t="48337" b="14160"/>
          <a:stretch/>
        </p:blipFill>
        <p:spPr>
          <a:xfrm>
            <a:off x="5309154" y="2571750"/>
            <a:ext cx="1236373" cy="104996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50E835B-4EDC-409E-B7DD-26256A1E5F45}"/>
              </a:ext>
            </a:extLst>
          </p:cNvPr>
          <p:cNvSpPr txBox="1"/>
          <p:nvPr/>
        </p:nvSpPr>
        <p:spPr>
          <a:xfrm>
            <a:off x="861236" y="2133600"/>
            <a:ext cx="123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TRIÁNGULO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CDAB54B-061B-4143-8FA0-11FC9CC0BF65}"/>
              </a:ext>
            </a:extLst>
          </p:cNvPr>
          <p:cNvSpPr txBox="1"/>
          <p:nvPr/>
        </p:nvSpPr>
        <p:spPr>
          <a:xfrm>
            <a:off x="2372790" y="2090008"/>
            <a:ext cx="123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CUADRADO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97CC667-E9E7-4873-B0F8-FFEE2D8AF041}"/>
              </a:ext>
            </a:extLst>
          </p:cNvPr>
          <p:cNvSpPr txBox="1"/>
          <p:nvPr/>
        </p:nvSpPr>
        <p:spPr>
          <a:xfrm>
            <a:off x="3857374" y="2133600"/>
            <a:ext cx="142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RECTÁNGULO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0C24342-BD97-4BEF-9628-E9A4AC0EA6A6}"/>
              </a:ext>
            </a:extLst>
          </p:cNvPr>
          <p:cNvSpPr txBox="1"/>
          <p:nvPr/>
        </p:nvSpPr>
        <p:spPr>
          <a:xfrm>
            <a:off x="5534836" y="2090007"/>
            <a:ext cx="123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CÍRCULO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13FF9B3-0FB5-4C87-8495-5F0404DF72EE}"/>
              </a:ext>
            </a:extLst>
          </p:cNvPr>
          <p:cNvSpPr txBox="1"/>
          <p:nvPr/>
        </p:nvSpPr>
        <p:spPr>
          <a:xfrm>
            <a:off x="909057" y="3604660"/>
            <a:ext cx="123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ROMBO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0016827-7DEA-467F-90C6-35BB88DEEEC3}"/>
              </a:ext>
            </a:extLst>
          </p:cNvPr>
          <p:cNvSpPr txBox="1"/>
          <p:nvPr/>
        </p:nvSpPr>
        <p:spPr>
          <a:xfrm>
            <a:off x="2078499" y="3604660"/>
            <a:ext cx="1787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PARALELÓGRAMO</a:t>
            </a:r>
          </a:p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O ROMBOIDE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6C9F9DD-7508-46DE-B864-576F52162242}"/>
              </a:ext>
            </a:extLst>
          </p:cNvPr>
          <p:cNvSpPr txBox="1"/>
          <p:nvPr/>
        </p:nvSpPr>
        <p:spPr>
          <a:xfrm>
            <a:off x="3931352" y="3590391"/>
            <a:ext cx="14292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TRAPECIO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4FC29437-6E7B-40C6-A342-F67EEE5B717D}"/>
              </a:ext>
            </a:extLst>
          </p:cNvPr>
          <p:cNvSpPr txBox="1"/>
          <p:nvPr/>
        </p:nvSpPr>
        <p:spPr>
          <a:xfrm>
            <a:off x="5474717" y="3562481"/>
            <a:ext cx="12363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Work Sans" panose="020B0604020202020204" charset="0"/>
              </a:rPr>
              <a:t>OVALO</a:t>
            </a:r>
            <a:endParaRPr lang="es-CL" b="1" dirty="0">
              <a:solidFill>
                <a:schemeClr val="tx1">
                  <a:lumMod val="65000"/>
                  <a:lumOff val="35000"/>
                </a:schemeClr>
              </a:solidFill>
              <a:latin typeface="Work Sans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24"/>
          <p:cNvGrpSpPr/>
          <p:nvPr/>
        </p:nvGrpSpPr>
        <p:grpSpPr>
          <a:xfrm>
            <a:off x="-83953" y="-61397"/>
            <a:ext cx="1624081" cy="1664991"/>
            <a:chOff x="1252525" y="542123"/>
            <a:chExt cx="1624081" cy="1664991"/>
          </a:xfrm>
        </p:grpSpPr>
        <p:sp>
          <p:nvSpPr>
            <p:cNvPr id="161" name="Google Shape;161;p24"/>
            <p:cNvSpPr/>
            <p:nvPr/>
          </p:nvSpPr>
          <p:spPr>
            <a:xfrm>
              <a:off x="1736658" y="2005342"/>
              <a:ext cx="11320" cy="3716"/>
            </a:xfrm>
            <a:custGeom>
              <a:avLst/>
              <a:gdLst/>
              <a:ahLst/>
              <a:cxnLst/>
              <a:rect l="l" t="t" r="r" b="b"/>
              <a:pathLst>
                <a:path w="527" h="173" extrusionOk="0">
                  <a:moveTo>
                    <a:pt x="527" y="0"/>
                  </a:moveTo>
                  <a:lnTo>
                    <a:pt x="527" y="0"/>
                  </a:lnTo>
                  <a:cubicBezTo>
                    <a:pt x="133" y="94"/>
                    <a:pt x="0" y="172"/>
                    <a:pt x="62" y="172"/>
                  </a:cubicBezTo>
                  <a:cubicBezTo>
                    <a:pt x="110" y="172"/>
                    <a:pt x="275" y="125"/>
                    <a:pt x="527" y="0"/>
                  </a:cubicBezTo>
                  <a:close/>
                </a:path>
              </a:pathLst>
            </a:custGeom>
            <a:solidFill>
              <a:srgbClr val="028D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1252525" y="1276965"/>
              <a:ext cx="1624081" cy="930148"/>
            </a:xfrm>
            <a:custGeom>
              <a:avLst/>
              <a:gdLst/>
              <a:ahLst/>
              <a:cxnLst/>
              <a:rect l="l" t="t" r="r" b="b"/>
              <a:pathLst>
                <a:path w="75609" h="43303" extrusionOk="0">
                  <a:moveTo>
                    <a:pt x="28034" y="0"/>
                  </a:moveTo>
                  <a:cubicBezTo>
                    <a:pt x="14111" y="0"/>
                    <a:pt x="1" y="2644"/>
                    <a:pt x="1695" y="18899"/>
                  </a:cubicBezTo>
                  <a:cubicBezTo>
                    <a:pt x="3372" y="34966"/>
                    <a:pt x="21774" y="43302"/>
                    <a:pt x="39761" y="43302"/>
                  </a:cubicBezTo>
                  <a:cubicBezTo>
                    <a:pt x="57062" y="43302"/>
                    <a:pt x="73980" y="35590"/>
                    <a:pt x="75266" y="19628"/>
                  </a:cubicBezTo>
                  <a:cubicBezTo>
                    <a:pt x="75609" y="15365"/>
                    <a:pt x="75025" y="12052"/>
                    <a:pt x="73750" y="9481"/>
                  </a:cubicBezTo>
                  <a:cubicBezTo>
                    <a:pt x="69706" y="1315"/>
                    <a:pt x="58722" y="607"/>
                    <a:pt x="48477" y="607"/>
                  </a:cubicBezTo>
                  <a:cubicBezTo>
                    <a:pt x="47838" y="607"/>
                    <a:pt x="47201" y="610"/>
                    <a:pt x="46569" y="613"/>
                  </a:cubicBezTo>
                  <a:cubicBezTo>
                    <a:pt x="46461" y="614"/>
                    <a:pt x="46352" y="614"/>
                    <a:pt x="46242" y="614"/>
                  </a:cubicBezTo>
                  <a:cubicBezTo>
                    <a:pt x="41410" y="614"/>
                    <a:pt x="34744" y="0"/>
                    <a:pt x="2803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1390244" y="1598674"/>
              <a:ext cx="1448203" cy="608378"/>
            </a:xfrm>
            <a:custGeom>
              <a:avLst/>
              <a:gdLst/>
              <a:ahLst/>
              <a:cxnLst/>
              <a:rect l="l" t="t" r="r" b="b"/>
              <a:pathLst>
                <a:path w="67421" h="28323" extrusionOk="0">
                  <a:moveTo>
                    <a:pt x="48968" y="1"/>
                  </a:moveTo>
                  <a:cubicBezTo>
                    <a:pt x="48249" y="1"/>
                    <a:pt x="47522" y="41"/>
                    <a:pt x="46787" y="125"/>
                  </a:cubicBezTo>
                  <a:cubicBezTo>
                    <a:pt x="40270" y="865"/>
                    <a:pt x="37174" y="8459"/>
                    <a:pt x="30916" y="9246"/>
                  </a:cubicBezTo>
                  <a:cubicBezTo>
                    <a:pt x="30556" y="9291"/>
                    <a:pt x="30210" y="9312"/>
                    <a:pt x="29875" y="9312"/>
                  </a:cubicBezTo>
                  <a:cubicBezTo>
                    <a:pt x="25825" y="9312"/>
                    <a:pt x="23388" y="6241"/>
                    <a:pt x="19631" y="5394"/>
                  </a:cubicBezTo>
                  <a:cubicBezTo>
                    <a:pt x="18631" y="5169"/>
                    <a:pt x="17629" y="5062"/>
                    <a:pt x="16633" y="5062"/>
                  </a:cubicBezTo>
                  <a:cubicBezTo>
                    <a:pt x="10218" y="5062"/>
                    <a:pt x="4037" y="9491"/>
                    <a:pt x="0" y="15273"/>
                  </a:cubicBezTo>
                  <a:cubicBezTo>
                    <a:pt x="6914" y="23895"/>
                    <a:pt x="20239" y="28322"/>
                    <a:pt x="33344" y="28322"/>
                  </a:cubicBezTo>
                  <a:cubicBezTo>
                    <a:pt x="48213" y="28322"/>
                    <a:pt x="62799" y="22624"/>
                    <a:pt x="67421" y="10886"/>
                  </a:cubicBezTo>
                  <a:cubicBezTo>
                    <a:pt x="63328" y="4632"/>
                    <a:pt x="56648" y="1"/>
                    <a:pt x="4896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1422605" y="1274983"/>
              <a:ext cx="503319" cy="658426"/>
            </a:xfrm>
            <a:custGeom>
              <a:avLst/>
              <a:gdLst/>
              <a:ahLst/>
              <a:cxnLst/>
              <a:rect l="l" t="t" r="r" b="b"/>
              <a:pathLst>
                <a:path w="23432" h="30653" extrusionOk="0">
                  <a:moveTo>
                    <a:pt x="18150" y="0"/>
                  </a:moveTo>
                  <a:cubicBezTo>
                    <a:pt x="13380" y="0"/>
                    <a:pt x="5772" y="612"/>
                    <a:pt x="1" y="3979"/>
                  </a:cubicBezTo>
                  <a:cubicBezTo>
                    <a:pt x="1" y="3979"/>
                    <a:pt x="10258" y="30652"/>
                    <a:pt x="16463" y="30652"/>
                  </a:cubicBezTo>
                  <a:cubicBezTo>
                    <a:pt x="16782" y="30652"/>
                    <a:pt x="17089" y="30582"/>
                    <a:pt x="17384" y="30435"/>
                  </a:cubicBezTo>
                  <a:cubicBezTo>
                    <a:pt x="23431" y="27411"/>
                    <a:pt x="22675" y="200"/>
                    <a:pt x="22675" y="200"/>
                  </a:cubicBezTo>
                  <a:cubicBezTo>
                    <a:pt x="22675" y="200"/>
                    <a:pt x="20876" y="0"/>
                    <a:pt x="1815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2224498" y="1276976"/>
              <a:ext cx="503298" cy="658426"/>
            </a:xfrm>
            <a:custGeom>
              <a:avLst/>
              <a:gdLst/>
              <a:ahLst/>
              <a:cxnLst/>
              <a:rect l="l" t="t" r="r" b="b"/>
              <a:pathLst>
                <a:path w="23431" h="30653" extrusionOk="0">
                  <a:moveTo>
                    <a:pt x="5281" y="0"/>
                  </a:moveTo>
                  <a:cubicBezTo>
                    <a:pt x="2555" y="0"/>
                    <a:pt x="756" y="200"/>
                    <a:pt x="756" y="200"/>
                  </a:cubicBezTo>
                  <a:cubicBezTo>
                    <a:pt x="756" y="200"/>
                    <a:pt x="1" y="27411"/>
                    <a:pt x="6046" y="30435"/>
                  </a:cubicBezTo>
                  <a:cubicBezTo>
                    <a:pt x="6341" y="30582"/>
                    <a:pt x="6649" y="30652"/>
                    <a:pt x="6967" y="30652"/>
                  </a:cubicBezTo>
                  <a:cubicBezTo>
                    <a:pt x="13172" y="30652"/>
                    <a:pt x="23431" y="3979"/>
                    <a:pt x="23431" y="3979"/>
                  </a:cubicBezTo>
                  <a:cubicBezTo>
                    <a:pt x="17659" y="612"/>
                    <a:pt x="10051" y="0"/>
                    <a:pt x="52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1433938" y="542123"/>
              <a:ext cx="665773" cy="660918"/>
            </a:xfrm>
            <a:custGeom>
              <a:avLst/>
              <a:gdLst/>
              <a:ahLst/>
              <a:cxnLst/>
              <a:rect l="l" t="t" r="r" b="b"/>
              <a:pathLst>
                <a:path w="30995" h="30769" extrusionOk="0">
                  <a:moveTo>
                    <a:pt x="15493" y="1"/>
                  </a:moveTo>
                  <a:cubicBezTo>
                    <a:pt x="7094" y="1"/>
                    <a:pt x="229" y="6753"/>
                    <a:pt x="115" y="15178"/>
                  </a:cubicBezTo>
                  <a:cubicBezTo>
                    <a:pt x="1" y="23673"/>
                    <a:pt x="6794" y="30651"/>
                    <a:pt x="15290" y="30767"/>
                  </a:cubicBezTo>
                  <a:cubicBezTo>
                    <a:pt x="15361" y="30768"/>
                    <a:pt x="15431" y="30768"/>
                    <a:pt x="15502" y="30768"/>
                  </a:cubicBezTo>
                  <a:cubicBezTo>
                    <a:pt x="23902" y="30768"/>
                    <a:pt x="30768" y="24017"/>
                    <a:pt x="30881" y="15591"/>
                  </a:cubicBezTo>
                  <a:cubicBezTo>
                    <a:pt x="30995" y="7096"/>
                    <a:pt x="24200" y="115"/>
                    <a:pt x="15705" y="2"/>
                  </a:cubicBezTo>
                  <a:cubicBezTo>
                    <a:pt x="15634" y="1"/>
                    <a:pt x="15563" y="1"/>
                    <a:pt x="154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1509124" y="616728"/>
              <a:ext cx="515434" cy="511718"/>
            </a:xfrm>
            <a:custGeom>
              <a:avLst/>
              <a:gdLst/>
              <a:ahLst/>
              <a:cxnLst/>
              <a:rect l="l" t="t" r="r" b="b"/>
              <a:pathLst>
                <a:path w="23996" h="23823" extrusionOk="0">
                  <a:moveTo>
                    <a:pt x="11994" y="1"/>
                  </a:moveTo>
                  <a:cubicBezTo>
                    <a:pt x="5492" y="1"/>
                    <a:pt x="176" y="5228"/>
                    <a:pt x="88" y="11751"/>
                  </a:cubicBezTo>
                  <a:cubicBezTo>
                    <a:pt x="0" y="18328"/>
                    <a:pt x="5259" y="23734"/>
                    <a:pt x="11837" y="23821"/>
                  </a:cubicBezTo>
                  <a:cubicBezTo>
                    <a:pt x="11892" y="23822"/>
                    <a:pt x="11946" y="23822"/>
                    <a:pt x="12001" y="23822"/>
                  </a:cubicBezTo>
                  <a:cubicBezTo>
                    <a:pt x="18504" y="23822"/>
                    <a:pt x="23820" y="18594"/>
                    <a:pt x="23907" y="12072"/>
                  </a:cubicBezTo>
                  <a:cubicBezTo>
                    <a:pt x="23996" y="5495"/>
                    <a:pt x="18735" y="90"/>
                    <a:pt x="12157" y="2"/>
                  </a:cubicBezTo>
                  <a:cubicBezTo>
                    <a:pt x="12103" y="1"/>
                    <a:pt x="12048" y="1"/>
                    <a:pt x="119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1589658" y="696704"/>
              <a:ext cx="354377" cy="351778"/>
            </a:xfrm>
            <a:custGeom>
              <a:avLst/>
              <a:gdLst/>
              <a:ahLst/>
              <a:cxnLst/>
              <a:rect l="l" t="t" r="r" b="b"/>
              <a:pathLst>
                <a:path w="16498" h="16377" extrusionOk="0">
                  <a:moveTo>
                    <a:pt x="8246" y="0"/>
                  </a:moveTo>
                  <a:cubicBezTo>
                    <a:pt x="3775" y="0"/>
                    <a:pt x="122" y="3594"/>
                    <a:pt x="61" y="8078"/>
                  </a:cubicBezTo>
                  <a:cubicBezTo>
                    <a:pt x="0" y="12600"/>
                    <a:pt x="3617" y="16316"/>
                    <a:pt x="8138" y="16376"/>
                  </a:cubicBezTo>
                  <a:cubicBezTo>
                    <a:pt x="8176" y="16376"/>
                    <a:pt x="8213" y="16377"/>
                    <a:pt x="8251" y="16377"/>
                  </a:cubicBezTo>
                  <a:cubicBezTo>
                    <a:pt x="12722" y="16377"/>
                    <a:pt x="16376" y="12783"/>
                    <a:pt x="16436" y="8299"/>
                  </a:cubicBezTo>
                  <a:cubicBezTo>
                    <a:pt x="16497" y="3777"/>
                    <a:pt x="12880" y="63"/>
                    <a:pt x="8358" y="1"/>
                  </a:cubicBezTo>
                  <a:cubicBezTo>
                    <a:pt x="8321" y="1"/>
                    <a:pt x="8283" y="0"/>
                    <a:pt x="82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1648755" y="755306"/>
              <a:ext cx="236216" cy="234605"/>
            </a:xfrm>
            <a:custGeom>
              <a:avLst/>
              <a:gdLst/>
              <a:ahLst/>
              <a:cxnLst/>
              <a:rect l="l" t="t" r="r" b="b"/>
              <a:pathLst>
                <a:path w="10997" h="10922" extrusionOk="0">
                  <a:moveTo>
                    <a:pt x="5498" y="1"/>
                  </a:moveTo>
                  <a:cubicBezTo>
                    <a:pt x="2516" y="1"/>
                    <a:pt x="80" y="2397"/>
                    <a:pt x="41" y="5387"/>
                  </a:cubicBezTo>
                  <a:cubicBezTo>
                    <a:pt x="0" y="8402"/>
                    <a:pt x="2410" y="10880"/>
                    <a:pt x="5424" y="10921"/>
                  </a:cubicBezTo>
                  <a:cubicBezTo>
                    <a:pt x="5449" y="10921"/>
                    <a:pt x="5473" y="10921"/>
                    <a:pt x="5498" y="10921"/>
                  </a:cubicBezTo>
                  <a:cubicBezTo>
                    <a:pt x="8479" y="10921"/>
                    <a:pt x="10916" y="8524"/>
                    <a:pt x="10957" y="5535"/>
                  </a:cubicBezTo>
                  <a:cubicBezTo>
                    <a:pt x="10997" y="2519"/>
                    <a:pt x="8586" y="41"/>
                    <a:pt x="5571" y="1"/>
                  </a:cubicBezTo>
                  <a:cubicBezTo>
                    <a:pt x="5547" y="1"/>
                    <a:pt x="5522" y="1"/>
                    <a:pt x="5498" y="1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1785120" y="714019"/>
              <a:ext cx="161057" cy="159897"/>
            </a:xfrm>
            <a:custGeom>
              <a:avLst/>
              <a:gdLst/>
              <a:ahLst/>
              <a:cxnLst/>
              <a:rect l="l" t="t" r="r" b="b"/>
              <a:pathLst>
                <a:path w="7498" h="7444" extrusionOk="0">
                  <a:moveTo>
                    <a:pt x="3748" y="0"/>
                  </a:moveTo>
                  <a:cubicBezTo>
                    <a:pt x="1716" y="0"/>
                    <a:pt x="54" y="1634"/>
                    <a:pt x="28" y="3673"/>
                  </a:cubicBezTo>
                  <a:cubicBezTo>
                    <a:pt x="0" y="5728"/>
                    <a:pt x="1643" y="7415"/>
                    <a:pt x="3699" y="7444"/>
                  </a:cubicBezTo>
                  <a:cubicBezTo>
                    <a:pt x="3716" y="7444"/>
                    <a:pt x="3733" y="7444"/>
                    <a:pt x="3749" y="7444"/>
                  </a:cubicBezTo>
                  <a:cubicBezTo>
                    <a:pt x="5782" y="7444"/>
                    <a:pt x="7442" y="5812"/>
                    <a:pt x="7471" y="3773"/>
                  </a:cubicBezTo>
                  <a:cubicBezTo>
                    <a:pt x="7498" y="1717"/>
                    <a:pt x="5854" y="28"/>
                    <a:pt x="3798" y="1"/>
                  </a:cubicBezTo>
                  <a:cubicBezTo>
                    <a:pt x="3781" y="1"/>
                    <a:pt x="3765" y="0"/>
                    <a:pt x="37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2135937" y="637888"/>
              <a:ext cx="637097" cy="578199"/>
            </a:xfrm>
            <a:custGeom>
              <a:avLst/>
              <a:gdLst/>
              <a:ahLst/>
              <a:cxnLst/>
              <a:rect l="l" t="t" r="r" b="b"/>
              <a:pathLst>
                <a:path w="29660" h="26918" extrusionOk="0">
                  <a:moveTo>
                    <a:pt x="14828" y="1"/>
                  </a:moveTo>
                  <a:cubicBezTo>
                    <a:pt x="11444" y="1"/>
                    <a:pt x="8058" y="1269"/>
                    <a:pt x="5441" y="3815"/>
                  </a:cubicBezTo>
                  <a:cubicBezTo>
                    <a:pt x="115" y="9000"/>
                    <a:pt x="1" y="17523"/>
                    <a:pt x="5186" y="22847"/>
                  </a:cubicBezTo>
                  <a:cubicBezTo>
                    <a:pt x="7824" y="25557"/>
                    <a:pt x="11326" y="26918"/>
                    <a:pt x="14831" y="26918"/>
                  </a:cubicBezTo>
                  <a:cubicBezTo>
                    <a:pt x="18215" y="26918"/>
                    <a:pt x="21602" y="25649"/>
                    <a:pt x="24218" y="23102"/>
                  </a:cubicBezTo>
                  <a:cubicBezTo>
                    <a:pt x="29544" y="17919"/>
                    <a:pt x="29660" y="9399"/>
                    <a:pt x="24473" y="4071"/>
                  </a:cubicBezTo>
                  <a:cubicBezTo>
                    <a:pt x="21835" y="1362"/>
                    <a:pt x="18333" y="1"/>
                    <a:pt x="148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2207837" y="703170"/>
              <a:ext cx="493288" cy="447665"/>
            </a:xfrm>
            <a:custGeom>
              <a:avLst/>
              <a:gdLst/>
              <a:ahLst/>
              <a:cxnLst/>
              <a:rect l="l" t="t" r="r" b="b"/>
              <a:pathLst>
                <a:path w="22965" h="20841" extrusionOk="0">
                  <a:moveTo>
                    <a:pt x="11483" y="0"/>
                  </a:moveTo>
                  <a:cubicBezTo>
                    <a:pt x="8863" y="0"/>
                    <a:pt x="6240" y="982"/>
                    <a:pt x="4215" y="2954"/>
                  </a:cubicBezTo>
                  <a:cubicBezTo>
                    <a:pt x="93" y="6969"/>
                    <a:pt x="1" y="13566"/>
                    <a:pt x="4015" y="17689"/>
                  </a:cubicBezTo>
                  <a:cubicBezTo>
                    <a:pt x="6058" y="19787"/>
                    <a:pt x="8769" y="20840"/>
                    <a:pt x="11483" y="20840"/>
                  </a:cubicBezTo>
                  <a:cubicBezTo>
                    <a:pt x="14103" y="20840"/>
                    <a:pt x="16725" y="19859"/>
                    <a:pt x="18750" y="17887"/>
                  </a:cubicBezTo>
                  <a:cubicBezTo>
                    <a:pt x="22875" y="13873"/>
                    <a:pt x="22964" y="7276"/>
                    <a:pt x="18950" y="3152"/>
                  </a:cubicBezTo>
                  <a:cubicBezTo>
                    <a:pt x="16907" y="1054"/>
                    <a:pt x="14196" y="0"/>
                    <a:pt x="114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2284934" y="773114"/>
              <a:ext cx="339105" cy="307787"/>
            </a:xfrm>
            <a:custGeom>
              <a:avLst/>
              <a:gdLst/>
              <a:ahLst/>
              <a:cxnLst/>
              <a:rect l="l" t="t" r="r" b="b"/>
              <a:pathLst>
                <a:path w="15787" h="14329" extrusionOk="0">
                  <a:moveTo>
                    <a:pt x="7894" y="1"/>
                  </a:moveTo>
                  <a:cubicBezTo>
                    <a:pt x="6093" y="1"/>
                    <a:pt x="4290" y="676"/>
                    <a:pt x="2897" y="2031"/>
                  </a:cubicBezTo>
                  <a:cubicBezTo>
                    <a:pt x="62" y="4791"/>
                    <a:pt x="1" y="9326"/>
                    <a:pt x="2760" y="12161"/>
                  </a:cubicBezTo>
                  <a:cubicBezTo>
                    <a:pt x="4165" y="13604"/>
                    <a:pt x="6029" y="14329"/>
                    <a:pt x="7895" y="14329"/>
                  </a:cubicBezTo>
                  <a:cubicBezTo>
                    <a:pt x="9696" y="14329"/>
                    <a:pt x="11498" y="13654"/>
                    <a:pt x="12890" y="12298"/>
                  </a:cubicBezTo>
                  <a:cubicBezTo>
                    <a:pt x="15725" y="9538"/>
                    <a:pt x="15786" y="5004"/>
                    <a:pt x="13027" y="2168"/>
                  </a:cubicBezTo>
                  <a:cubicBezTo>
                    <a:pt x="11623" y="725"/>
                    <a:pt x="9759" y="1"/>
                    <a:pt x="78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2341431" y="824413"/>
              <a:ext cx="226120" cy="205220"/>
            </a:xfrm>
            <a:custGeom>
              <a:avLst/>
              <a:gdLst/>
              <a:ahLst/>
              <a:cxnLst/>
              <a:rect l="l" t="t" r="r" b="b"/>
              <a:pathLst>
                <a:path w="10527" h="9554" extrusionOk="0">
                  <a:moveTo>
                    <a:pt x="5263" y="0"/>
                  </a:moveTo>
                  <a:cubicBezTo>
                    <a:pt x="4062" y="0"/>
                    <a:pt x="2860" y="450"/>
                    <a:pt x="1932" y="1354"/>
                  </a:cubicBezTo>
                  <a:cubicBezTo>
                    <a:pt x="42" y="3194"/>
                    <a:pt x="1" y="6218"/>
                    <a:pt x="1841" y="8109"/>
                  </a:cubicBezTo>
                  <a:cubicBezTo>
                    <a:pt x="2778" y="9070"/>
                    <a:pt x="4021" y="9553"/>
                    <a:pt x="5265" y="9553"/>
                  </a:cubicBezTo>
                  <a:cubicBezTo>
                    <a:pt x="6465" y="9553"/>
                    <a:pt x="7667" y="9103"/>
                    <a:pt x="8595" y="8199"/>
                  </a:cubicBezTo>
                  <a:cubicBezTo>
                    <a:pt x="10484" y="6358"/>
                    <a:pt x="10526" y="3334"/>
                    <a:pt x="8686" y="1444"/>
                  </a:cubicBezTo>
                  <a:cubicBezTo>
                    <a:pt x="7750" y="483"/>
                    <a:pt x="6507" y="0"/>
                    <a:pt x="5263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2267663" y="844584"/>
              <a:ext cx="154162" cy="139899"/>
            </a:xfrm>
            <a:custGeom>
              <a:avLst/>
              <a:gdLst/>
              <a:ahLst/>
              <a:cxnLst/>
              <a:rect l="l" t="t" r="r" b="b"/>
              <a:pathLst>
                <a:path w="7177" h="6513" extrusionOk="0">
                  <a:moveTo>
                    <a:pt x="3587" y="0"/>
                  </a:moveTo>
                  <a:cubicBezTo>
                    <a:pt x="2769" y="0"/>
                    <a:pt x="1951" y="307"/>
                    <a:pt x="1318" y="923"/>
                  </a:cubicBezTo>
                  <a:cubicBezTo>
                    <a:pt x="29" y="2177"/>
                    <a:pt x="0" y="4241"/>
                    <a:pt x="1255" y="5528"/>
                  </a:cubicBezTo>
                  <a:cubicBezTo>
                    <a:pt x="1893" y="6183"/>
                    <a:pt x="2741" y="6512"/>
                    <a:pt x="3589" y="6512"/>
                  </a:cubicBezTo>
                  <a:cubicBezTo>
                    <a:pt x="4408" y="6512"/>
                    <a:pt x="5228" y="6205"/>
                    <a:pt x="5860" y="5589"/>
                  </a:cubicBezTo>
                  <a:cubicBezTo>
                    <a:pt x="7148" y="4335"/>
                    <a:pt x="7176" y="2275"/>
                    <a:pt x="5921" y="986"/>
                  </a:cubicBezTo>
                  <a:cubicBezTo>
                    <a:pt x="5282" y="330"/>
                    <a:pt x="4435" y="0"/>
                    <a:pt x="35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Google Shape;176;p24"/>
          <p:cNvGrpSpPr/>
          <p:nvPr/>
        </p:nvGrpSpPr>
        <p:grpSpPr>
          <a:xfrm>
            <a:off x="7231508" y="-3499"/>
            <a:ext cx="1955349" cy="1607093"/>
            <a:chOff x="3724787" y="599967"/>
            <a:chExt cx="1955349" cy="1607093"/>
          </a:xfrm>
        </p:grpSpPr>
        <p:sp>
          <p:nvSpPr>
            <p:cNvPr id="177" name="Google Shape;177;p24"/>
            <p:cNvSpPr/>
            <p:nvPr/>
          </p:nvSpPr>
          <p:spPr>
            <a:xfrm>
              <a:off x="3881267" y="848444"/>
              <a:ext cx="759448" cy="759448"/>
            </a:xfrm>
            <a:custGeom>
              <a:avLst/>
              <a:gdLst/>
              <a:ahLst/>
              <a:cxnLst/>
              <a:rect l="l" t="t" r="r" b="b"/>
              <a:pathLst>
                <a:path w="32955" h="32955" extrusionOk="0">
                  <a:moveTo>
                    <a:pt x="16478" y="1"/>
                  </a:moveTo>
                  <a:cubicBezTo>
                    <a:pt x="7378" y="1"/>
                    <a:pt x="1" y="7377"/>
                    <a:pt x="1" y="16478"/>
                  </a:cubicBezTo>
                  <a:cubicBezTo>
                    <a:pt x="1" y="25579"/>
                    <a:pt x="7376" y="32955"/>
                    <a:pt x="16477" y="32955"/>
                  </a:cubicBezTo>
                  <a:cubicBezTo>
                    <a:pt x="25578" y="32955"/>
                    <a:pt x="32955" y="25579"/>
                    <a:pt x="32955" y="16478"/>
                  </a:cubicBezTo>
                  <a:cubicBezTo>
                    <a:pt x="32955" y="7377"/>
                    <a:pt x="25577" y="1"/>
                    <a:pt x="1647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3966996" y="934196"/>
              <a:ext cx="587970" cy="587970"/>
            </a:xfrm>
            <a:custGeom>
              <a:avLst/>
              <a:gdLst/>
              <a:ahLst/>
              <a:cxnLst/>
              <a:rect l="l" t="t" r="r" b="b"/>
              <a:pathLst>
                <a:path w="25514" h="25514" extrusionOk="0">
                  <a:moveTo>
                    <a:pt x="12757" y="0"/>
                  </a:moveTo>
                  <a:cubicBezTo>
                    <a:pt x="9373" y="0"/>
                    <a:pt x="6129" y="1344"/>
                    <a:pt x="3736" y="3736"/>
                  </a:cubicBezTo>
                  <a:cubicBezTo>
                    <a:pt x="1344" y="6129"/>
                    <a:pt x="0" y="9373"/>
                    <a:pt x="0" y="12757"/>
                  </a:cubicBezTo>
                  <a:cubicBezTo>
                    <a:pt x="0" y="16140"/>
                    <a:pt x="1344" y="19385"/>
                    <a:pt x="3736" y="21777"/>
                  </a:cubicBezTo>
                  <a:cubicBezTo>
                    <a:pt x="6129" y="24170"/>
                    <a:pt x="9373" y="25514"/>
                    <a:pt x="12757" y="25514"/>
                  </a:cubicBezTo>
                  <a:cubicBezTo>
                    <a:pt x="16140" y="25514"/>
                    <a:pt x="19385" y="24170"/>
                    <a:pt x="21777" y="21777"/>
                  </a:cubicBezTo>
                  <a:cubicBezTo>
                    <a:pt x="24170" y="19385"/>
                    <a:pt x="25514" y="16140"/>
                    <a:pt x="25514" y="12757"/>
                  </a:cubicBezTo>
                  <a:cubicBezTo>
                    <a:pt x="25514" y="9373"/>
                    <a:pt x="24170" y="6129"/>
                    <a:pt x="21777" y="3736"/>
                  </a:cubicBezTo>
                  <a:cubicBezTo>
                    <a:pt x="19385" y="1344"/>
                    <a:pt x="16140" y="0"/>
                    <a:pt x="127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058879" y="1026055"/>
              <a:ext cx="404232" cy="404232"/>
            </a:xfrm>
            <a:custGeom>
              <a:avLst/>
              <a:gdLst/>
              <a:ahLst/>
              <a:cxnLst/>
              <a:rect l="l" t="t" r="r" b="b"/>
              <a:pathLst>
                <a:path w="17541" h="17541" extrusionOk="0">
                  <a:moveTo>
                    <a:pt x="8771" y="0"/>
                  </a:moveTo>
                  <a:cubicBezTo>
                    <a:pt x="3927" y="0"/>
                    <a:pt x="1" y="3928"/>
                    <a:pt x="1" y="8771"/>
                  </a:cubicBezTo>
                  <a:cubicBezTo>
                    <a:pt x="1" y="13614"/>
                    <a:pt x="3927" y="17541"/>
                    <a:pt x="8771" y="17541"/>
                  </a:cubicBezTo>
                  <a:cubicBezTo>
                    <a:pt x="13613" y="17541"/>
                    <a:pt x="17541" y="13614"/>
                    <a:pt x="17541" y="8771"/>
                  </a:cubicBezTo>
                  <a:cubicBezTo>
                    <a:pt x="17541" y="3928"/>
                    <a:pt x="13613" y="0"/>
                    <a:pt x="877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126241" y="1093440"/>
              <a:ext cx="269511" cy="269511"/>
            </a:xfrm>
            <a:custGeom>
              <a:avLst/>
              <a:gdLst/>
              <a:ahLst/>
              <a:cxnLst/>
              <a:rect l="l" t="t" r="r" b="b"/>
              <a:pathLst>
                <a:path w="11695" h="11695" extrusionOk="0">
                  <a:moveTo>
                    <a:pt x="5848" y="0"/>
                  </a:moveTo>
                  <a:cubicBezTo>
                    <a:pt x="2618" y="0"/>
                    <a:pt x="0" y="2618"/>
                    <a:pt x="0" y="5847"/>
                  </a:cubicBezTo>
                  <a:cubicBezTo>
                    <a:pt x="0" y="9075"/>
                    <a:pt x="2618" y="11694"/>
                    <a:pt x="5848" y="11694"/>
                  </a:cubicBezTo>
                  <a:cubicBezTo>
                    <a:pt x="9077" y="11694"/>
                    <a:pt x="11694" y="9077"/>
                    <a:pt x="11694" y="5847"/>
                  </a:cubicBezTo>
                  <a:cubicBezTo>
                    <a:pt x="11694" y="2618"/>
                    <a:pt x="9077" y="0"/>
                    <a:pt x="5848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4281430" y="1044422"/>
              <a:ext cx="183761" cy="183761"/>
            </a:xfrm>
            <a:custGeom>
              <a:avLst/>
              <a:gdLst/>
              <a:ahLst/>
              <a:cxnLst/>
              <a:rect l="l" t="t" r="r" b="b"/>
              <a:pathLst>
                <a:path w="7974" h="7974" extrusionOk="0">
                  <a:moveTo>
                    <a:pt x="3986" y="0"/>
                  </a:moveTo>
                  <a:cubicBezTo>
                    <a:pt x="1785" y="0"/>
                    <a:pt x="0" y="1785"/>
                    <a:pt x="0" y="3988"/>
                  </a:cubicBezTo>
                  <a:cubicBezTo>
                    <a:pt x="0" y="6189"/>
                    <a:pt x="1785" y="7974"/>
                    <a:pt x="3986" y="7974"/>
                  </a:cubicBezTo>
                  <a:cubicBezTo>
                    <a:pt x="6189" y="7974"/>
                    <a:pt x="7974" y="6190"/>
                    <a:pt x="7974" y="3988"/>
                  </a:cubicBezTo>
                  <a:cubicBezTo>
                    <a:pt x="7974" y="1786"/>
                    <a:pt x="6189" y="0"/>
                    <a:pt x="39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4811502" y="945073"/>
              <a:ext cx="604770" cy="604770"/>
            </a:xfrm>
            <a:custGeom>
              <a:avLst/>
              <a:gdLst/>
              <a:ahLst/>
              <a:cxnLst/>
              <a:rect l="l" t="t" r="r" b="b"/>
              <a:pathLst>
                <a:path w="26243" h="26243" extrusionOk="0">
                  <a:moveTo>
                    <a:pt x="13121" y="0"/>
                  </a:moveTo>
                  <a:cubicBezTo>
                    <a:pt x="5875" y="0"/>
                    <a:pt x="0" y="5875"/>
                    <a:pt x="0" y="13121"/>
                  </a:cubicBezTo>
                  <a:cubicBezTo>
                    <a:pt x="0" y="20369"/>
                    <a:pt x="5874" y="26242"/>
                    <a:pt x="13121" y="26242"/>
                  </a:cubicBezTo>
                  <a:cubicBezTo>
                    <a:pt x="20367" y="26242"/>
                    <a:pt x="26242" y="20369"/>
                    <a:pt x="26242" y="13121"/>
                  </a:cubicBezTo>
                  <a:cubicBezTo>
                    <a:pt x="26242" y="5875"/>
                    <a:pt x="20366" y="0"/>
                    <a:pt x="13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879763" y="1013334"/>
              <a:ext cx="468205" cy="468205"/>
            </a:xfrm>
            <a:custGeom>
              <a:avLst/>
              <a:gdLst/>
              <a:ahLst/>
              <a:cxnLst/>
              <a:rect l="l" t="t" r="r" b="b"/>
              <a:pathLst>
                <a:path w="20317" h="20317" extrusionOk="0">
                  <a:moveTo>
                    <a:pt x="10158" y="1"/>
                  </a:moveTo>
                  <a:cubicBezTo>
                    <a:pt x="4548" y="1"/>
                    <a:pt x="1" y="4551"/>
                    <a:pt x="1" y="10159"/>
                  </a:cubicBezTo>
                  <a:cubicBezTo>
                    <a:pt x="1" y="15769"/>
                    <a:pt x="4548" y="20317"/>
                    <a:pt x="10158" y="20317"/>
                  </a:cubicBezTo>
                  <a:cubicBezTo>
                    <a:pt x="15769" y="20317"/>
                    <a:pt x="20317" y="15769"/>
                    <a:pt x="20317" y="10159"/>
                  </a:cubicBezTo>
                  <a:cubicBezTo>
                    <a:pt x="20317" y="4550"/>
                    <a:pt x="15768" y="1"/>
                    <a:pt x="101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4952910" y="1086527"/>
              <a:ext cx="321916" cy="321893"/>
            </a:xfrm>
            <a:custGeom>
              <a:avLst/>
              <a:gdLst/>
              <a:ahLst/>
              <a:cxnLst/>
              <a:rect l="l" t="t" r="r" b="b"/>
              <a:pathLst>
                <a:path w="13969" h="13968" extrusionOk="0">
                  <a:moveTo>
                    <a:pt x="6985" y="0"/>
                  </a:moveTo>
                  <a:cubicBezTo>
                    <a:pt x="3127" y="0"/>
                    <a:pt x="1" y="3127"/>
                    <a:pt x="1" y="6983"/>
                  </a:cubicBezTo>
                  <a:cubicBezTo>
                    <a:pt x="1" y="10840"/>
                    <a:pt x="3127" y="13968"/>
                    <a:pt x="6985" y="13968"/>
                  </a:cubicBezTo>
                  <a:cubicBezTo>
                    <a:pt x="10842" y="13968"/>
                    <a:pt x="13968" y="10840"/>
                    <a:pt x="13968" y="6983"/>
                  </a:cubicBezTo>
                  <a:cubicBezTo>
                    <a:pt x="13968" y="3127"/>
                    <a:pt x="10842" y="0"/>
                    <a:pt x="69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5006583" y="1140153"/>
              <a:ext cx="214618" cy="214618"/>
            </a:xfrm>
            <a:custGeom>
              <a:avLst/>
              <a:gdLst/>
              <a:ahLst/>
              <a:cxnLst/>
              <a:rect l="l" t="t" r="r" b="b"/>
              <a:pathLst>
                <a:path w="9313" h="9313" extrusionOk="0">
                  <a:moveTo>
                    <a:pt x="4656" y="0"/>
                  </a:moveTo>
                  <a:cubicBezTo>
                    <a:pt x="2085" y="0"/>
                    <a:pt x="0" y="2086"/>
                    <a:pt x="0" y="4656"/>
                  </a:cubicBezTo>
                  <a:cubicBezTo>
                    <a:pt x="0" y="7228"/>
                    <a:pt x="2084" y="9312"/>
                    <a:pt x="4656" y="9312"/>
                  </a:cubicBezTo>
                  <a:cubicBezTo>
                    <a:pt x="7228" y="9312"/>
                    <a:pt x="9312" y="7228"/>
                    <a:pt x="9312" y="4656"/>
                  </a:cubicBezTo>
                  <a:cubicBezTo>
                    <a:pt x="9312" y="2085"/>
                    <a:pt x="7226" y="0"/>
                    <a:pt x="4656" y="0"/>
                  </a:cubicBezTo>
                  <a:close/>
                </a:path>
              </a:pathLst>
            </a:custGeom>
            <a:solidFill>
              <a:srgbClr val="0B23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5130108" y="1101114"/>
              <a:ext cx="146359" cy="146359"/>
            </a:xfrm>
            <a:custGeom>
              <a:avLst/>
              <a:gdLst/>
              <a:ahLst/>
              <a:cxnLst/>
              <a:rect l="l" t="t" r="r" b="b"/>
              <a:pathLst>
                <a:path w="6351" h="6351" extrusionOk="0">
                  <a:moveTo>
                    <a:pt x="3176" y="1"/>
                  </a:moveTo>
                  <a:cubicBezTo>
                    <a:pt x="1423" y="1"/>
                    <a:pt x="1" y="1422"/>
                    <a:pt x="1" y="3175"/>
                  </a:cubicBezTo>
                  <a:cubicBezTo>
                    <a:pt x="1" y="4930"/>
                    <a:pt x="1423" y="6350"/>
                    <a:pt x="3176" y="6350"/>
                  </a:cubicBezTo>
                  <a:cubicBezTo>
                    <a:pt x="4930" y="6350"/>
                    <a:pt x="6350" y="4930"/>
                    <a:pt x="6350" y="3175"/>
                  </a:cubicBezTo>
                  <a:cubicBezTo>
                    <a:pt x="6350" y="1423"/>
                    <a:pt x="4930" y="1"/>
                    <a:pt x="31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3724787" y="599967"/>
              <a:ext cx="939383" cy="450737"/>
            </a:xfrm>
            <a:custGeom>
              <a:avLst/>
              <a:gdLst/>
              <a:ahLst/>
              <a:cxnLst/>
              <a:rect l="l" t="t" r="r" b="b"/>
              <a:pathLst>
                <a:path w="40763" h="19559" extrusionOk="0">
                  <a:moveTo>
                    <a:pt x="18614" y="0"/>
                  </a:moveTo>
                  <a:cubicBezTo>
                    <a:pt x="18520" y="0"/>
                    <a:pt x="18436" y="8"/>
                    <a:pt x="18362" y="24"/>
                  </a:cubicBezTo>
                  <a:cubicBezTo>
                    <a:pt x="18919" y="2437"/>
                    <a:pt x="20131" y="4488"/>
                    <a:pt x="21350" y="6652"/>
                  </a:cubicBezTo>
                  <a:cubicBezTo>
                    <a:pt x="17802" y="5303"/>
                    <a:pt x="14408" y="2651"/>
                    <a:pt x="10748" y="2199"/>
                  </a:cubicBezTo>
                  <a:lnTo>
                    <a:pt x="10748" y="2199"/>
                  </a:lnTo>
                  <a:cubicBezTo>
                    <a:pt x="11203" y="5099"/>
                    <a:pt x="12270" y="7978"/>
                    <a:pt x="14976" y="9216"/>
                  </a:cubicBezTo>
                  <a:cubicBezTo>
                    <a:pt x="11676" y="9137"/>
                    <a:pt x="7692" y="7690"/>
                    <a:pt x="4106" y="7690"/>
                  </a:cubicBezTo>
                  <a:cubicBezTo>
                    <a:pt x="2808" y="7690"/>
                    <a:pt x="1563" y="7880"/>
                    <a:pt x="420" y="8392"/>
                  </a:cubicBezTo>
                  <a:cubicBezTo>
                    <a:pt x="1" y="8580"/>
                    <a:pt x="15309" y="16748"/>
                    <a:pt x="17297" y="17217"/>
                  </a:cubicBezTo>
                  <a:cubicBezTo>
                    <a:pt x="20649" y="18006"/>
                    <a:pt x="25261" y="19558"/>
                    <a:pt x="29438" y="19558"/>
                  </a:cubicBezTo>
                  <a:cubicBezTo>
                    <a:pt x="30904" y="19558"/>
                    <a:pt x="32317" y="19367"/>
                    <a:pt x="33603" y="18884"/>
                  </a:cubicBezTo>
                  <a:cubicBezTo>
                    <a:pt x="34364" y="18599"/>
                    <a:pt x="35080" y="18212"/>
                    <a:pt x="35736" y="17700"/>
                  </a:cubicBezTo>
                  <a:cubicBezTo>
                    <a:pt x="40762" y="13796"/>
                    <a:pt x="37871" y="9154"/>
                    <a:pt x="32903" y="6708"/>
                  </a:cubicBezTo>
                  <a:cubicBezTo>
                    <a:pt x="30248" y="5402"/>
                    <a:pt x="21107" y="0"/>
                    <a:pt x="186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4740752" y="705423"/>
              <a:ext cx="939383" cy="450760"/>
            </a:xfrm>
            <a:custGeom>
              <a:avLst/>
              <a:gdLst/>
              <a:ahLst/>
              <a:cxnLst/>
              <a:rect l="l" t="t" r="r" b="b"/>
              <a:pathLst>
                <a:path w="40763" h="19560" extrusionOk="0">
                  <a:moveTo>
                    <a:pt x="22149" y="1"/>
                  </a:moveTo>
                  <a:cubicBezTo>
                    <a:pt x="19657" y="1"/>
                    <a:pt x="10514" y="5404"/>
                    <a:pt x="7859" y="6710"/>
                  </a:cubicBezTo>
                  <a:cubicBezTo>
                    <a:pt x="2892" y="9155"/>
                    <a:pt x="1" y="13797"/>
                    <a:pt x="5026" y="17701"/>
                  </a:cubicBezTo>
                  <a:cubicBezTo>
                    <a:pt x="5683" y="18212"/>
                    <a:pt x="6399" y="18599"/>
                    <a:pt x="7159" y="18884"/>
                  </a:cubicBezTo>
                  <a:cubicBezTo>
                    <a:pt x="8446" y="19368"/>
                    <a:pt x="9860" y="19559"/>
                    <a:pt x="11326" y="19559"/>
                  </a:cubicBezTo>
                  <a:cubicBezTo>
                    <a:pt x="15503" y="19559"/>
                    <a:pt x="20113" y="18007"/>
                    <a:pt x="23465" y="17218"/>
                  </a:cubicBezTo>
                  <a:cubicBezTo>
                    <a:pt x="25452" y="16750"/>
                    <a:pt x="40762" y="8580"/>
                    <a:pt x="40343" y="8392"/>
                  </a:cubicBezTo>
                  <a:cubicBezTo>
                    <a:pt x="39200" y="7880"/>
                    <a:pt x="37955" y="7691"/>
                    <a:pt x="36658" y="7691"/>
                  </a:cubicBezTo>
                  <a:cubicBezTo>
                    <a:pt x="33071" y="7691"/>
                    <a:pt x="29087" y="9138"/>
                    <a:pt x="25787" y="9218"/>
                  </a:cubicBezTo>
                  <a:cubicBezTo>
                    <a:pt x="28493" y="7980"/>
                    <a:pt x="29560" y="5100"/>
                    <a:pt x="30015" y="2199"/>
                  </a:cubicBezTo>
                  <a:lnTo>
                    <a:pt x="30015" y="2199"/>
                  </a:lnTo>
                  <a:cubicBezTo>
                    <a:pt x="26355" y="2653"/>
                    <a:pt x="22960" y="5305"/>
                    <a:pt x="19411" y="6654"/>
                  </a:cubicBezTo>
                  <a:cubicBezTo>
                    <a:pt x="20632" y="4488"/>
                    <a:pt x="21842" y="2437"/>
                    <a:pt x="22401" y="24"/>
                  </a:cubicBezTo>
                  <a:cubicBezTo>
                    <a:pt x="22327" y="8"/>
                    <a:pt x="22243" y="1"/>
                    <a:pt x="221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3929593" y="1845184"/>
              <a:ext cx="589122" cy="361876"/>
            </a:xfrm>
            <a:custGeom>
              <a:avLst/>
              <a:gdLst/>
              <a:ahLst/>
              <a:cxnLst/>
              <a:rect l="l" t="t" r="r" b="b"/>
              <a:pathLst>
                <a:path w="25564" h="15703" extrusionOk="0">
                  <a:moveTo>
                    <a:pt x="9508" y="0"/>
                  </a:moveTo>
                  <a:cubicBezTo>
                    <a:pt x="9508" y="1"/>
                    <a:pt x="1" y="9508"/>
                    <a:pt x="12677" y="14525"/>
                  </a:cubicBezTo>
                  <a:cubicBezTo>
                    <a:pt x="14774" y="15355"/>
                    <a:pt x="16524" y="15703"/>
                    <a:pt x="17985" y="15703"/>
                  </a:cubicBezTo>
                  <a:cubicBezTo>
                    <a:pt x="25564" y="15703"/>
                    <a:pt x="25354" y="6337"/>
                    <a:pt x="25354" y="6337"/>
                  </a:cubicBezTo>
                  <a:lnTo>
                    <a:pt x="95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878934" y="1845184"/>
              <a:ext cx="589099" cy="361876"/>
            </a:xfrm>
            <a:custGeom>
              <a:avLst/>
              <a:gdLst/>
              <a:ahLst/>
              <a:cxnLst/>
              <a:rect l="l" t="t" r="r" b="b"/>
              <a:pathLst>
                <a:path w="25563" h="15703" extrusionOk="0">
                  <a:moveTo>
                    <a:pt x="16055" y="0"/>
                  </a:moveTo>
                  <a:lnTo>
                    <a:pt x="210" y="6337"/>
                  </a:lnTo>
                  <a:cubicBezTo>
                    <a:pt x="210" y="6337"/>
                    <a:pt x="0" y="15703"/>
                    <a:pt x="7579" y="15703"/>
                  </a:cubicBezTo>
                  <a:cubicBezTo>
                    <a:pt x="9040" y="15703"/>
                    <a:pt x="10790" y="15355"/>
                    <a:pt x="12886" y="14525"/>
                  </a:cubicBezTo>
                  <a:cubicBezTo>
                    <a:pt x="25562" y="9508"/>
                    <a:pt x="16056" y="1"/>
                    <a:pt x="160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3855156" y="1424327"/>
              <a:ext cx="1650529" cy="604032"/>
            </a:xfrm>
            <a:custGeom>
              <a:avLst/>
              <a:gdLst/>
              <a:ahLst/>
              <a:cxnLst/>
              <a:rect l="l" t="t" r="r" b="b"/>
              <a:pathLst>
                <a:path w="71622" h="26211" extrusionOk="0">
                  <a:moveTo>
                    <a:pt x="68061" y="1"/>
                  </a:moveTo>
                  <a:cubicBezTo>
                    <a:pt x="66696" y="1"/>
                    <a:pt x="65432" y="885"/>
                    <a:pt x="65014" y="2260"/>
                  </a:cubicBezTo>
                  <a:cubicBezTo>
                    <a:pt x="64962" y="2429"/>
                    <a:pt x="59575" y="19321"/>
                    <a:pt x="37729" y="19826"/>
                  </a:cubicBezTo>
                  <a:cubicBezTo>
                    <a:pt x="37375" y="19834"/>
                    <a:pt x="37024" y="19838"/>
                    <a:pt x="36676" y="19838"/>
                  </a:cubicBezTo>
                  <a:cubicBezTo>
                    <a:pt x="15386" y="19838"/>
                    <a:pt x="6780" y="5097"/>
                    <a:pt x="6419" y="4460"/>
                  </a:cubicBezTo>
                  <a:cubicBezTo>
                    <a:pt x="5836" y="3419"/>
                    <a:pt x="4754" y="2831"/>
                    <a:pt x="3638" y="2831"/>
                  </a:cubicBezTo>
                  <a:cubicBezTo>
                    <a:pt x="3114" y="2831"/>
                    <a:pt x="2583" y="2961"/>
                    <a:pt x="2093" y="3234"/>
                  </a:cubicBezTo>
                  <a:cubicBezTo>
                    <a:pt x="555" y="4089"/>
                    <a:pt x="1" y="6028"/>
                    <a:pt x="856" y="7566"/>
                  </a:cubicBezTo>
                  <a:cubicBezTo>
                    <a:pt x="1286" y="8339"/>
                    <a:pt x="11512" y="26211"/>
                    <a:pt x="36630" y="26211"/>
                  </a:cubicBezTo>
                  <a:cubicBezTo>
                    <a:pt x="37043" y="26211"/>
                    <a:pt x="37460" y="26206"/>
                    <a:pt x="37877" y="26196"/>
                  </a:cubicBezTo>
                  <a:cubicBezTo>
                    <a:pt x="64276" y="25586"/>
                    <a:pt x="71044" y="4327"/>
                    <a:pt x="71110" y="4114"/>
                  </a:cubicBezTo>
                  <a:cubicBezTo>
                    <a:pt x="71622" y="2429"/>
                    <a:pt x="70670" y="651"/>
                    <a:pt x="68988" y="139"/>
                  </a:cubicBezTo>
                  <a:cubicBezTo>
                    <a:pt x="68679" y="45"/>
                    <a:pt x="68367" y="1"/>
                    <a:pt x="680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" name="Título 4">
            <a:extLst>
              <a:ext uri="{FF2B5EF4-FFF2-40B4-BE49-F238E27FC236}">
                <a16:creationId xmlns:a16="http://schemas.microsoft.com/office/drawing/2014/main" id="{D3834BAB-6456-49E0-80A8-B89D950F0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3286" y="1012215"/>
            <a:ext cx="5497427" cy="604032"/>
          </a:xfrm>
        </p:spPr>
        <p:txBody>
          <a:bodyPr/>
          <a:lstStyle/>
          <a:p>
            <a:r>
              <a:rPr lang="es-MX" sz="2800" dirty="0"/>
              <a:t>Las figuras geométricas se clasifican SEGÚN LA CANTIDAD DE LADOS y vértices (esquinas) QUE TIENEN:</a:t>
            </a:r>
            <a:endParaRPr lang="es-CL" sz="2800" dirty="0"/>
          </a:p>
        </p:txBody>
      </p:sp>
      <p:sp>
        <p:nvSpPr>
          <p:cNvPr id="35" name="Google Shape;642;p34">
            <a:extLst>
              <a:ext uri="{FF2B5EF4-FFF2-40B4-BE49-F238E27FC236}">
                <a16:creationId xmlns:a16="http://schemas.microsoft.com/office/drawing/2014/main" id="{23777053-6C7E-4F45-A692-950AB7692E2D}"/>
              </a:ext>
            </a:extLst>
          </p:cNvPr>
          <p:cNvSpPr txBox="1">
            <a:spLocks/>
          </p:cNvSpPr>
          <p:nvPr/>
        </p:nvSpPr>
        <p:spPr>
          <a:xfrm>
            <a:off x="763233" y="1584669"/>
            <a:ext cx="2883213" cy="930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Cuando tienen 4 lados y 4 esquinas (vértices), se llaman </a:t>
            </a:r>
            <a:r>
              <a:rPr lang="es-CL" sz="2000" b="1" u="sng" dirty="0">
                <a:solidFill>
                  <a:schemeClr val="bg1"/>
                </a:solidFill>
                <a:latin typeface="Work Sans" panose="020B0604020202020204" charset="0"/>
              </a:rPr>
              <a:t>CUADRILÁTEROS</a:t>
            </a:r>
            <a:endParaRPr lang="es-CL" b="1" u="sng" dirty="0">
              <a:solidFill>
                <a:schemeClr val="bg1"/>
              </a:solidFill>
              <a:latin typeface="Work Sans" panose="020B0604020202020204" charset="0"/>
            </a:endParaRPr>
          </a:p>
        </p:txBody>
      </p:sp>
      <p:sp>
        <p:nvSpPr>
          <p:cNvPr id="36" name="Google Shape;642;p34">
            <a:extLst>
              <a:ext uri="{FF2B5EF4-FFF2-40B4-BE49-F238E27FC236}">
                <a16:creationId xmlns:a16="http://schemas.microsoft.com/office/drawing/2014/main" id="{649D5E27-6756-46AF-A3C2-732354E3CD16}"/>
              </a:ext>
            </a:extLst>
          </p:cNvPr>
          <p:cNvSpPr txBox="1">
            <a:spLocks/>
          </p:cNvSpPr>
          <p:nvPr/>
        </p:nvSpPr>
        <p:spPr>
          <a:xfrm>
            <a:off x="5329990" y="1584669"/>
            <a:ext cx="3106888" cy="930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Cuando tienen 3 lados y 3 esquinas (vértices), se llaman </a:t>
            </a:r>
            <a:r>
              <a:rPr lang="es-CL" sz="2000" b="1" u="sng" dirty="0">
                <a:solidFill>
                  <a:schemeClr val="bg1"/>
                </a:solidFill>
                <a:latin typeface="Work Sans" panose="020B0604020202020204" charset="0"/>
              </a:rPr>
              <a:t>TRIÁNGULOS</a:t>
            </a:r>
            <a:endParaRPr lang="es-CL" b="1" u="sng" dirty="0">
              <a:solidFill>
                <a:schemeClr val="bg1"/>
              </a:solidFill>
              <a:latin typeface="Work Sans" panose="020B0604020202020204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F314845-2D0F-4415-AE98-20EE6AE40C0C}"/>
              </a:ext>
            </a:extLst>
          </p:cNvPr>
          <p:cNvCxnSpPr/>
          <p:nvPr/>
        </p:nvCxnSpPr>
        <p:spPr>
          <a:xfrm>
            <a:off x="334471" y="2585734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4094546A-71C4-443F-88D8-971C387ADC8E}"/>
              </a:ext>
            </a:extLst>
          </p:cNvPr>
          <p:cNvCxnSpPr>
            <a:cxnSpLocks/>
          </p:cNvCxnSpPr>
          <p:nvPr/>
        </p:nvCxnSpPr>
        <p:spPr>
          <a:xfrm rot="5400000">
            <a:off x="607557" y="2884890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2A8A2040-2D14-4BA7-8943-C10EAC032772}"/>
              </a:ext>
            </a:extLst>
          </p:cNvPr>
          <p:cNvCxnSpPr>
            <a:cxnSpLocks/>
          </p:cNvCxnSpPr>
          <p:nvPr/>
        </p:nvCxnSpPr>
        <p:spPr>
          <a:xfrm rot="5400000">
            <a:off x="607557" y="2286578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E612CE49-8CD1-4226-9AA1-112B95AAB5F5}"/>
              </a:ext>
            </a:extLst>
          </p:cNvPr>
          <p:cNvCxnSpPr/>
          <p:nvPr/>
        </p:nvCxnSpPr>
        <p:spPr>
          <a:xfrm>
            <a:off x="894357" y="2585734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Google Shape;642;p34">
            <a:extLst>
              <a:ext uri="{FF2B5EF4-FFF2-40B4-BE49-F238E27FC236}">
                <a16:creationId xmlns:a16="http://schemas.microsoft.com/office/drawing/2014/main" id="{4241F9AA-4354-4C8F-8329-C71669BAF422}"/>
              </a:ext>
            </a:extLst>
          </p:cNvPr>
          <p:cNvSpPr txBox="1">
            <a:spLocks/>
          </p:cNvSpPr>
          <p:nvPr/>
        </p:nvSpPr>
        <p:spPr>
          <a:xfrm>
            <a:off x="906204" y="2703041"/>
            <a:ext cx="1084084" cy="279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Cuadrado</a:t>
            </a:r>
            <a:endParaRPr lang="es-CL" b="1" u="sng" dirty="0">
              <a:solidFill>
                <a:schemeClr val="bg1"/>
              </a:solidFill>
              <a:latin typeface="Work Sans" panose="020B0604020202020204" charset="0"/>
            </a:endParaRP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5900A917-AC3B-4CCC-AB66-2811519D248C}"/>
              </a:ext>
            </a:extLst>
          </p:cNvPr>
          <p:cNvCxnSpPr/>
          <p:nvPr/>
        </p:nvCxnSpPr>
        <p:spPr>
          <a:xfrm>
            <a:off x="2014315" y="2583525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401F4C1D-BBF5-4641-AA92-98A07E220D02}"/>
              </a:ext>
            </a:extLst>
          </p:cNvPr>
          <p:cNvCxnSpPr>
            <a:cxnSpLocks/>
          </p:cNvCxnSpPr>
          <p:nvPr/>
        </p:nvCxnSpPr>
        <p:spPr>
          <a:xfrm flipH="1">
            <a:off x="1990289" y="3179443"/>
            <a:ext cx="116386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09B1EA7C-3E2E-4797-8BEF-A347059656D5}"/>
              </a:ext>
            </a:extLst>
          </p:cNvPr>
          <p:cNvCxnSpPr>
            <a:cxnSpLocks/>
          </p:cNvCxnSpPr>
          <p:nvPr/>
        </p:nvCxnSpPr>
        <p:spPr>
          <a:xfrm flipH="1" flipV="1">
            <a:off x="1990290" y="2583525"/>
            <a:ext cx="1163862" cy="22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2AB5C1CF-8A1C-4E96-9058-801C9E56F73C}"/>
              </a:ext>
            </a:extLst>
          </p:cNvPr>
          <p:cNvCxnSpPr/>
          <p:nvPr/>
        </p:nvCxnSpPr>
        <p:spPr>
          <a:xfrm>
            <a:off x="3131332" y="2581131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oogle Shape;642;p34">
            <a:extLst>
              <a:ext uri="{FF2B5EF4-FFF2-40B4-BE49-F238E27FC236}">
                <a16:creationId xmlns:a16="http://schemas.microsoft.com/office/drawing/2014/main" id="{E50AF472-C2B5-4885-859A-859CFE0F9809}"/>
              </a:ext>
            </a:extLst>
          </p:cNvPr>
          <p:cNvSpPr txBox="1">
            <a:spLocks/>
          </p:cNvSpPr>
          <p:nvPr/>
        </p:nvSpPr>
        <p:spPr>
          <a:xfrm>
            <a:off x="3154152" y="2703041"/>
            <a:ext cx="1165293" cy="279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Rectángulo</a:t>
            </a:r>
            <a:endParaRPr lang="es-CL" b="1" u="sng" dirty="0">
              <a:solidFill>
                <a:schemeClr val="bg1"/>
              </a:solidFill>
              <a:latin typeface="Work Sans" panose="020B0604020202020204" charset="0"/>
            </a:endParaRPr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2CD2ABEA-91A5-4516-83D1-F3690C10C9FB}"/>
              </a:ext>
            </a:extLst>
          </p:cNvPr>
          <p:cNvCxnSpPr>
            <a:cxnSpLocks/>
          </p:cNvCxnSpPr>
          <p:nvPr/>
        </p:nvCxnSpPr>
        <p:spPr>
          <a:xfrm flipH="1">
            <a:off x="253181" y="3594887"/>
            <a:ext cx="302059" cy="2831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4E65E376-F816-4BA4-A3A1-74EFA8CE52B7}"/>
              </a:ext>
            </a:extLst>
          </p:cNvPr>
          <p:cNvCxnSpPr>
            <a:cxnSpLocks/>
          </p:cNvCxnSpPr>
          <p:nvPr/>
        </p:nvCxnSpPr>
        <p:spPr>
          <a:xfrm flipH="1">
            <a:off x="507711" y="3884518"/>
            <a:ext cx="291748" cy="2975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542E1AA5-6E60-47B4-9A82-9B58879AEAA5}"/>
              </a:ext>
            </a:extLst>
          </p:cNvPr>
          <p:cNvCxnSpPr>
            <a:cxnSpLocks/>
          </p:cNvCxnSpPr>
          <p:nvPr/>
        </p:nvCxnSpPr>
        <p:spPr>
          <a:xfrm flipH="1" flipV="1">
            <a:off x="555241" y="3588361"/>
            <a:ext cx="244218" cy="3064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F47F696C-F5E3-4616-AA9B-B80F60B44718}"/>
              </a:ext>
            </a:extLst>
          </p:cNvPr>
          <p:cNvCxnSpPr>
            <a:cxnSpLocks/>
          </p:cNvCxnSpPr>
          <p:nvPr/>
        </p:nvCxnSpPr>
        <p:spPr>
          <a:xfrm>
            <a:off x="261664" y="3858867"/>
            <a:ext cx="267506" cy="3232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Google Shape;642;p34">
            <a:extLst>
              <a:ext uri="{FF2B5EF4-FFF2-40B4-BE49-F238E27FC236}">
                <a16:creationId xmlns:a16="http://schemas.microsoft.com/office/drawing/2014/main" id="{F3377F8A-581D-4F4C-81B6-38DF8CBF4BE0}"/>
              </a:ext>
            </a:extLst>
          </p:cNvPr>
          <p:cNvSpPr txBox="1">
            <a:spLocks/>
          </p:cNvSpPr>
          <p:nvPr/>
        </p:nvSpPr>
        <p:spPr>
          <a:xfrm>
            <a:off x="529170" y="3478465"/>
            <a:ext cx="1084084" cy="279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Rombo</a:t>
            </a:r>
            <a:endParaRPr lang="es-CL" b="1" u="sng" dirty="0">
              <a:solidFill>
                <a:schemeClr val="bg1"/>
              </a:solidFill>
              <a:latin typeface="Work Sans" panose="020B0604020202020204" charset="0"/>
            </a:endParaRPr>
          </a:p>
        </p:txBody>
      </p: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id="{EBCF22BD-0C7C-4433-8243-5529E8F3C2C5}"/>
              </a:ext>
            </a:extLst>
          </p:cNvPr>
          <p:cNvCxnSpPr>
            <a:cxnSpLocks/>
          </p:cNvCxnSpPr>
          <p:nvPr/>
        </p:nvCxnSpPr>
        <p:spPr>
          <a:xfrm flipH="1">
            <a:off x="2058101" y="3403791"/>
            <a:ext cx="273086" cy="626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E1FE4E2A-D85C-4294-AE00-80221D28BBC6}"/>
              </a:ext>
            </a:extLst>
          </p:cNvPr>
          <p:cNvCxnSpPr>
            <a:cxnSpLocks/>
          </p:cNvCxnSpPr>
          <p:nvPr/>
        </p:nvCxnSpPr>
        <p:spPr>
          <a:xfrm rot="5400000">
            <a:off x="2331187" y="3731456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3F5C581F-EE5C-4CA7-A5EB-66BB1E53466E}"/>
              </a:ext>
            </a:extLst>
          </p:cNvPr>
          <p:cNvCxnSpPr>
            <a:cxnSpLocks/>
          </p:cNvCxnSpPr>
          <p:nvPr/>
        </p:nvCxnSpPr>
        <p:spPr>
          <a:xfrm rot="5400000">
            <a:off x="2630343" y="3104635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4C5A0714-CB89-4A5C-97C7-D2A952821A10}"/>
              </a:ext>
            </a:extLst>
          </p:cNvPr>
          <p:cNvCxnSpPr>
            <a:cxnSpLocks/>
          </p:cNvCxnSpPr>
          <p:nvPr/>
        </p:nvCxnSpPr>
        <p:spPr>
          <a:xfrm flipH="1">
            <a:off x="2617987" y="3375960"/>
            <a:ext cx="285442" cy="6546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Google Shape;642;p34">
            <a:extLst>
              <a:ext uri="{FF2B5EF4-FFF2-40B4-BE49-F238E27FC236}">
                <a16:creationId xmlns:a16="http://schemas.microsoft.com/office/drawing/2014/main" id="{388657F9-0CB4-4924-84CF-FE0A8626E5F9}"/>
              </a:ext>
            </a:extLst>
          </p:cNvPr>
          <p:cNvSpPr txBox="1">
            <a:spLocks/>
          </p:cNvSpPr>
          <p:nvPr/>
        </p:nvSpPr>
        <p:spPr>
          <a:xfrm>
            <a:off x="2794649" y="3431623"/>
            <a:ext cx="1811292" cy="279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PARALELÓGRAMO O ROMBOIDE</a:t>
            </a:r>
            <a:endParaRPr lang="es-CL" b="1" u="sng" dirty="0">
              <a:solidFill>
                <a:schemeClr val="bg1"/>
              </a:solidFill>
              <a:latin typeface="Work Sans" panose="020B0604020202020204" charset="0"/>
            </a:endParaRPr>
          </a:p>
        </p:txBody>
      </p: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CCC6C9BA-90F4-44B1-AD64-FA06477E5549}"/>
              </a:ext>
            </a:extLst>
          </p:cNvPr>
          <p:cNvCxnSpPr>
            <a:cxnSpLocks/>
          </p:cNvCxnSpPr>
          <p:nvPr/>
        </p:nvCxnSpPr>
        <p:spPr>
          <a:xfrm>
            <a:off x="1176960" y="4280491"/>
            <a:ext cx="214358" cy="6006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>
            <a:extLst>
              <a:ext uri="{FF2B5EF4-FFF2-40B4-BE49-F238E27FC236}">
                <a16:creationId xmlns:a16="http://schemas.microsoft.com/office/drawing/2014/main" id="{BF9D695F-85F0-4D03-9557-8B7316E0612D}"/>
              </a:ext>
            </a:extLst>
          </p:cNvPr>
          <p:cNvCxnSpPr>
            <a:cxnSpLocks/>
          </p:cNvCxnSpPr>
          <p:nvPr/>
        </p:nvCxnSpPr>
        <p:spPr>
          <a:xfrm rot="5400000">
            <a:off x="1677308" y="4581947"/>
            <a:ext cx="0" cy="5983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62645B44-5097-4D56-840F-2C93B429FDA6}"/>
              </a:ext>
            </a:extLst>
          </p:cNvPr>
          <p:cNvCxnSpPr>
            <a:cxnSpLocks/>
          </p:cNvCxnSpPr>
          <p:nvPr/>
        </p:nvCxnSpPr>
        <p:spPr>
          <a:xfrm flipH="1">
            <a:off x="1139669" y="4282791"/>
            <a:ext cx="10549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AB787633-3ED8-4B5D-BD41-8EF2A87D72C4}"/>
              </a:ext>
            </a:extLst>
          </p:cNvPr>
          <p:cNvCxnSpPr>
            <a:cxnSpLocks/>
          </p:cNvCxnSpPr>
          <p:nvPr/>
        </p:nvCxnSpPr>
        <p:spPr>
          <a:xfrm flipH="1">
            <a:off x="1948837" y="4282791"/>
            <a:ext cx="228819" cy="59371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Google Shape;642;p34">
            <a:extLst>
              <a:ext uri="{FF2B5EF4-FFF2-40B4-BE49-F238E27FC236}">
                <a16:creationId xmlns:a16="http://schemas.microsoft.com/office/drawing/2014/main" id="{8841EF05-779B-40F3-8723-359E0981FD3F}"/>
              </a:ext>
            </a:extLst>
          </p:cNvPr>
          <p:cNvSpPr txBox="1">
            <a:spLocks/>
          </p:cNvSpPr>
          <p:nvPr/>
        </p:nvSpPr>
        <p:spPr>
          <a:xfrm>
            <a:off x="2177656" y="4422733"/>
            <a:ext cx="1084084" cy="2798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dirty="0">
                <a:solidFill>
                  <a:schemeClr val="bg2"/>
                </a:solidFill>
                <a:latin typeface="Work Sans" panose="020B0604020202020204" charset="0"/>
              </a:rPr>
              <a:t>Trapecio</a:t>
            </a:r>
            <a:endParaRPr lang="es-CL" dirty="0">
              <a:solidFill>
                <a:schemeClr val="bg2"/>
              </a:solidFill>
              <a:latin typeface="Work Sans" panose="020B0604020202020204" charset="0"/>
            </a:endParaRPr>
          </a:p>
        </p:txBody>
      </p: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74C3A1CE-1B8D-463E-A5DF-5777AB7F2016}"/>
              </a:ext>
            </a:extLst>
          </p:cNvPr>
          <p:cNvCxnSpPr>
            <a:cxnSpLocks/>
          </p:cNvCxnSpPr>
          <p:nvPr/>
        </p:nvCxnSpPr>
        <p:spPr>
          <a:xfrm flipH="1">
            <a:off x="5701156" y="2703041"/>
            <a:ext cx="288694" cy="557701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8B34304C-4726-4DA7-8AB3-6EF23F007A5F}"/>
              </a:ext>
            </a:extLst>
          </p:cNvPr>
          <p:cNvCxnSpPr>
            <a:cxnSpLocks/>
          </p:cNvCxnSpPr>
          <p:nvPr/>
        </p:nvCxnSpPr>
        <p:spPr>
          <a:xfrm rot="5400000">
            <a:off x="6000313" y="2961586"/>
            <a:ext cx="0" cy="598312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DCAF5B69-097C-444F-97E0-64AC46163230}"/>
              </a:ext>
            </a:extLst>
          </p:cNvPr>
          <p:cNvCxnSpPr>
            <a:cxnSpLocks/>
          </p:cNvCxnSpPr>
          <p:nvPr/>
        </p:nvCxnSpPr>
        <p:spPr>
          <a:xfrm>
            <a:off x="5989850" y="2703041"/>
            <a:ext cx="309619" cy="56986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E885651B-9707-4C98-9CB1-7BB2A4A7051D}"/>
              </a:ext>
            </a:extLst>
          </p:cNvPr>
          <p:cNvCxnSpPr>
            <a:cxnSpLocks/>
          </p:cNvCxnSpPr>
          <p:nvPr/>
        </p:nvCxnSpPr>
        <p:spPr>
          <a:xfrm>
            <a:off x="6683181" y="2715204"/>
            <a:ext cx="0" cy="56986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6DC345CA-5D02-4C8C-95D1-887C8B0450B7}"/>
              </a:ext>
            </a:extLst>
          </p:cNvPr>
          <p:cNvCxnSpPr>
            <a:cxnSpLocks/>
          </p:cNvCxnSpPr>
          <p:nvPr/>
        </p:nvCxnSpPr>
        <p:spPr>
          <a:xfrm rot="5400000">
            <a:off x="6943910" y="2973749"/>
            <a:ext cx="0" cy="598312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D1857787-7020-4436-9504-F6B8E83D200D}"/>
              </a:ext>
            </a:extLst>
          </p:cNvPr>
          <p:cNvCxnSpPr>
            <a:cxnSpLocks/>
          </p:cNvCxnSpPr>
          <p:nvPr/>
        </p:nvCxnSpPr>
        <p:spPr>
          <a:xfrm>
            <a:off x="6683181" y="2715204"/>
            <a:ext cx="559885" cy="56986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005BBD9D-5F05-4EA3-B3A4-35BBF34DA166}"/>
              </a:ext>
            </a:extLst>
          </p:cNvPr>
          <p:cNvCxnSpPr>
            <a:cxnSpLocks/>
          </p:cNvCxnSpPr>
          <p:nvPr/>
        </p:nvCxnSpPr>
        <p:spPr>
          <a:xfrm flipH="1">
            <a:off x="7466973" y="2741025"/>
            <a:ext cx="559885" cy="53859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572F2723-BA1E-4D03-87B0-843E4E92DDE3}"/>
              </a:ext>
            </a:extLst>
          </p:cNvPr>
          <p:cNvCxnSpPr>
            <a:cxnSpLocks/>
          </p:cNvCxnSpPr>
          <p:nvPr/>
        </p:nvCxnSpPr>
        <p:spPr>
          <a:xfrm rot="5400000">
            <a:off x="7750454" y="2968296"/>
            <a:ext cx="0" cy="598312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DFFD3BE6-0570-4591-83A6-FA97BB08B872}"/>
              </a:ext>
            </a:extLst>
          </p:cNvPr>
          <p:cNvCxnSpPr>
            <a:cxnSpLocks/>
          </p:cNvCxnSpPr>
          <p:nvPr/>
        </p:nvCxnSpPr>
        <p:spPr>
          <a:xfrm flipH="1">
            <a:off x="8026857" y="2703041"/>
            <a:ext cx="22753" cy="57657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45CC49E2-1994-407D-9B3E-FCB24CB28C0F}"/>
              </a:ext>
            </a:extLst>
          </p:cNvPr>
          <p:cNvCxnSpPr>
            <a:cxnSpLocks/>
          </p:cNvCxnSpPr>
          <p:nvPr/>
        </p:nvCxnSpPr>
        <p:spPr>
          <a:xfrm flipH="1">
            <a:off x="5763216" y="3437478"/>
            <a:ext cx="288693" cy="557701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C7E3F173-C467-4C00-A8F2-DDC99C638630}"/>
              </a:ext>
            </a:extLst>
          </p:cNvPr>
          <p:cNvCxnSpPr>
            <a:cxnSpLocks/>
          </p:cNvCxnSpPr>
          <p:nvPr/>
        </p:nvCxnSpPr>
        <p:spPr>
          <a:xfrm flipH="1">
            <a:off x="5763216" y="3995179"/>
            <a:ext cx="1021406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 recto 138">
            <a:extLst>
              <a:ext uri="{FF2B5EF4-FFF2-40B4-BE49-F238E27FC236}">
                <a16:creationId xmlns:a16="http://schemas.microsoft.com/office/drawing/2014/main" id="{39D27FA1-D3A8-4A50-B6D2-AF80032C47FE}"/>
              </a:ext>
            </a:extLst>
          </p:cNvPr>
          <p:cNvCxnSpPr>
            <a:cxnSpLocks/>
          </p:cNvCxnSpPr>
          <p:nvPr/>
        </p:nvCxnSpPr>
        <p:spPr>
          <a:xfrm>
            <a:off x="6051909" y="3449258"/>
            <a:ext cx="732713" cy="55808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146">
            <a:extLst>
              <a:ext uri="{FF2B5EF4-FFF2-40B4-BE49-F238E27FC236}">
                <a16:creationId xmlns:a16="http://schemas.microsoft.com/office/drawing/2014/main" id="{4242417A-9A14-4247-9990-11DC54C8B4DB}"/>
              </a:ext>
            </a:extLst>
          </p:cNvPr>
          <p:cNvCxnSpPr>
            <a:cxnSpLocks/>
          </p:cNvCxnSpPr>
          <p:nvPr/>
        </p:nvCxnSpPr>
        <p:spPr>
          <a:xfrm flipH="1">
            <a:off x="7146089" y="3691148"/>
            <a:ext cx="1347117" cy="358874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recto 147">
            <a:extLst>
              <a:ext uri="{FF2B5EF4-FFF2-40B4-BE49-F238E27FC236}">
                <a16:creationId xmlns:a16="http://schemas.microsoft.com/office/drawing/2014/main" id="{C00E58F7-9E07-4D55-9188-5EB6BD8AEEFF}"/>
              </a:ext>
            </a:extLst>
          </p:cNvPr>
          <p:cNvCxnSpPr>
            <a:cxnSpLocks/>
          </p:cNvCxnSpPr>
          <p:nvPr/>
        </p:nvCxnSpPr>
        <p:spPr>
          <a:xfrm flipH="1" flipV="1">
            <a:off x="7136488" y="4040427"/>
            <a:ext cx="1376816" cy="141681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ector recto 148">
            <a:extLst>
              <a:ext uri="{FF2B5EF4-FFF2-40B4-BE49-F238E27FC236}">
                <a16:creationId xmlns:a16="http://schemas.microsoft.com/office/drawing/2014/main" id="{33B45C2E-91CB-43F9-A37A-EC09EDF35F1D}"/>
              </a:ext>
            </a:extLst>
          </p:cNvPr>
          <p:cNvCxnSpPr>
            <a:cxnSpLocks/>
          </p:cNvCxnSpPr>
          <p:nvPr/>
        </p:nvCxnSpPr>
        <p:spPr>
          <a:xfrm>
            <a:off x="8495321" y="3660086"/>
            <a:ext cx="0" cy="543751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ector recto 157">
            <a:extLst>
              <a:ext uri="{FF2B5EF4-FFF2-40B4-BE49-F238E27FC236}">
                <a16:creationId xmlns:a16="http://schemas.microsoft.com/office/drawing/2014/main" id="{6ED438B5-A8A8-4EA7-9198-D29B2D2CEBCB}"/>
              </a:ext>
            </a:extLst>
          </p:cNvPr>
          <p:cNvCxnSpPr>
            <a:cxnSpLocks/>
          </p:cNvCxnSpPr>
          <p:nvPr/>
        </p:nvCxnSpPr>
        <p:spPr>
          <a:xfrm flipH="1">
            <a:off x="5921881" y="4159752"/>
            <a:ext cx="130028" cy="826517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ector recto 158">
            <a:extLst>
              <a:ext uri="{FF2B5EF4-FFF2-40B4-BE49-F238E27FC236}">
                <a16:creationId xmlns:a16="http://schemas.microsoft.com/office/drawing/2014/main" id="{C134E676-FB8A-4E1D-B043-912121FA6A81}"/>
              </a:ext>
            </a:extLst>
          </p:cNvPr>
          <p:cNvCxnSpPr>
            <a:cxnSpLocks/>
          </p:cNvCxnSpPr>
          <p:nvPr/>
        </p:nvCxnSpPr>
        <p:spPr>
          <a:xfrm flipH="1">
            <a:off x="5897338" y="4990472"/>
            <a:ext cx="294558" cy="4046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>
            <a:extLst>
              <a:ext uri="{FF2B5EF4-FFF2-40B4-BE49-F238E27FC236}">
                <a16:creationId xmlns:a16="http://schemas.microsoft.com/office/drawing/2014/main" id="{7DBBA883-BA4D-4336-983C-4ADD537FF8D6}"/>
              </a:ext>
            </a:extLst>
          </p:cNvPr>
          <p:cNvCxnSpPr>
            <a:cxnSpLocks/>
          </p:cNvCxnSpPr>
          <p:nvPr/>
        </p:nvCxnSpPr>
        <p:spPr>
          <a:xfrm>
            <a:off x="6056404" y="4206346"/>
            <a:ext cx="135492" cy="796288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192">
            <a:extLst>
              <a:ext uri="{FF2B5EF4-FFF2-40B4-BE49-F238E27FC236}">
                <a16:creationId xmlns:a16="http://schemas.microsoft.com/office/drawing/2014/main" id="{B17BB7D9-A32C-4856-B9FA-18826242DF30}"/>
              </a:ext>
            </a:extLst>
          </p:cNvPr>
          <p:cNvCxnSpPr>
            <a:cxnSpLocks/>
          </p:cNvCxnSpPr>
          <p:nvPr/>
        </p:nvCxnSpPr>
        <p:spPr>
          <a:xfrm flipH="1">
            <a:off x="6784029" y="4477227"/>
            <a:ext cx="5026" cy="271488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8EF4829A-48D5-4B42-AFF4-CF1B77606793}"/>
              </a:ext>
            </a:extLst>
          </p:cNvPr>
          <p:cNvCxnSpPr>
            <a:cxnSpLocks/>
          </p:cNvCxnSpPr>
          <p:nvPr/>
        </p:nvCxnSpPr>
        <p:spPr>
          <a:xfrm flipH="1">
            <a:off x="6755926" y="4752362"/>
            <a:ext cx="1525918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1491CE7F-7D71-4850-A08F-4423EF5E981B}"/>
              </a:ext>
            </a:extLst>
          </p:cNvPr>
          <p:cNvCxnSpPr>
            <a:cxnSpLocks/>
          </p:cNvCxnSpPr>
          <p:nvPr/>
        </p:nvCxnSpPr>
        <p:spPr>
          <a:xfrm>
            <a:off x="6784029" y="4498661"/>
            <a:ext cx="1473431" cy="251878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Elipse 151">
            <a:extLst>
              <a:ext uri="{FF2B5EF4-FFF2-40B4-BE49-F238E27FC236}">
                <a16:creationId xmlns:a16="http://schemas.microsoft.com/office/drawing/2014/main" id="{75748907-1AA5-4368-901B-5B89D154D9D3}"/>
              </a:ext>
            </a:extLst>
          </p:cNvPr>
          <p:cNvSpPr/>
          <p:nvPr/>
        </p:nvSpPr>
        <p:spPr>
          <a:xfrm>
            <a:off x="284377" y="2551428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6" name="Elipse 195">
            <a:extLst>
              <a:ext uri="{FF2B5EF4-FFF2-40B4-BE49-F238E27FC236}">
                <a16:creationId xmlns:a16="http://schemas.microsoft.com/office/drawing/2014/main" id="{66BE04ED-0E67-4754-9D6D-3DAED2AC78AC}"/>
              </a:ext>
            </a:extLst>
          </p:cNvPr>
          <p:cNvSpPr/>
          <p:nvPr/>
        </p:nvSpPr>
        <p:spPr>
          <a:xfrm>
            <a:off x="799459" y="2556497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7" name="Elipse 196">
            <a:extLst>
              <a:ext uri="{FF2B5EF4-FFF2-40B4-BE49-F238E27FC236}">
                <a16:creationId xmlns:a16="http://schemas.microsoft.com/office/drawing/2014/main" id="{44505342-C812-4309-BF23-797C6A3332FE}"/>
              </a:ext>
            </a:extLst>
          </p:cNvPr>
          <p:cNvSpPr/>
          <p:nvPr/>
        </p:nvSpPr>
        <p:spPr>
          <a:xfrm>
            <a:off x="288087" y="3135633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8" name="Elipse 197">
            <a:extLst>
              <a:ext uri="{FF2B5EF4-FFF2-40B4-BE49-F238E27FC236}">
                <a16:creationId xmlns:a16="http://schemas.microsoft.com/office/drawing/2014/main" id="{89AAEDC2-6A41-4A1A-965C-2839C576108B}"/>
              </a:ext>
            </a:extLst>
          </p:cNvPr>
          <p:cNvSpPr/>
          <p:nvPr/>
        </p:nvSpPr>
        <p:spPr>
          <a:xfrm>
            <a:off x="818104" y="3156246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9" name="Elipse 198">
            <a:extLst>
              <a:ext uri="{FF2B5EF4-FFF2-40B4-BE49-F238E27FC236}">
                <a16:creationId xmlns:a16="http://schemas.microsoft.com/office/drawing/2014/main" id="{DE703E21-E194-4B81-878B-DB3F1632969A}"/>
              </a:ext>
            </a:extLst>
          </p:cNvPr>
          <p:cNvSpPr/>
          <p:nvPr/>
        </p:nvSpPr>
        <p:spPr>
          <a:xfrm>
            <a:off x="1972373" y="2546517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0" name="Elipse 199">
            <a:extLst>
              <a:ext uri="{FF2B5EF4-FFF2-40B4-BE49-F238E27FC236}">
                <a16:creationId xmlns:a16="http://schemas.microsoft.com/office/drawing/2014/main" id="{CFB807CF-3714-4944-B8FC-DBC7BD8C7A7D}"/>
              </a:ext>
            </a:extLst>
          </p:cNvPr>
          <p:cNvSpPr/>
          <p:nvPr/>
        </p:nvSpPr>
        <p:spPr>
          <a:xfrm>
            <a:off x="3043821" y="2568936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01" name="Elipse 200">
            <a:extLst>
              <a:ext uri="{FF2B5EF4-FFF2-40B4-BE49-F238E27FC236}">
                <a16:creationId xmlns:a16="http://schemas.microsoft.com/office/drawing/2014/main" id="{AAFCE5C4-82E2-460A-A2C5-BB2A1FAFA1BA}"/>
              </a:ext>
            </a:extLst>
          </p:cNvPr>
          <p:cNvSpPr/>
          <p:nvPr/>
        </p:nvSpPr>
        <p:spPr>
          <a:xfrm>
            <a:off x="1960167" y="3132765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2" name="Elipse 201">
            <a:extLst>
              <a:ext uri="{FF2B5EF4-FFF2-40B4-BE49-F238E27FC236}">
                <a16:creationId xmlns:a16="http://schemas.microsoft.com/office/drawing/2014/main" id="{5901FAF0-912B-4BFB-BC44-93898C85CC82}"/>
              </a:ext>
            </a:extLst>
          </p:cNvPr>
          <p:cNvSpPr/>
          <p:nvPr/>
        </p:nvSpPr>
        <p:spPr>
          <a:xfrm>
            <a:off x="3053699" y="3156245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3" name="Elipse 202">
            <a:extLst>
              <a:ext uri="{FF2B5EF4-FFF2-40B4-BE49-F238E27FC236}">
                <a16:creationId xmlns:a16="http://schemas.microsoft.com/office/drawing/2014/main" id="{A0139EAF-5493-48C9-8608-3B4C6550A8F2}"/>
              </a:ext>
            </a:extLst>
          </p:cNvPr>
          <p:cNvSpPr/>
          <p:nvPr/>
        </p:nvSpPr>
        <p:spPr>
          <a:xfrm>
            <a:off x="480434" y="3558703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4" name="Elipse 203">
            <a:extLst>
              <a:ext uri="{FF2B5EF4-FFF2-40B4-BE49-F238E27FC236}">
                <a16:creationId xmlns:a16="http://schemas.microsoft.com/office/drawing/2014/main" id="{27C1EAD1-F1DA-48E0-AAC4-8EF930C274D9}"/>
              </a:ext>
            </a:extLst>
          </p:cNvPr>
          <p:cNvSpPr/>
          <p:nvPr/>
        </p:nvSpPr>
        <p:spPr>
          <a:xfrm>
            <a:off x="199603" y="3821563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5" name="Elipse 204">
            <a:extLst>
              <a:ext uri="{FF2B5EF4-FFF2-40B4-BE49-F238E27FC236}">
                <a16:creationId xmlns:a16="http://schemas.microsoft.com/office/drawing/2014/main" id="{5F5C6E69-C7F1-49E8-BB5D-3CB93FD430AB}"/>
              </a:ext>
            </a:extLst>
          </p:cNvPr>
          <p:cNvSpPr/>
          <p:nvPr/>
        </p:nvSpPr>
        <p:spPr>
          <a:xfrm>
            <a:off x="739428" y="3844342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6" name="Elipse 205">
            <a:extLst>
              <a:ext uri="{FF2B5EF4-FFF2-40B4-BE49-F238E27FC236}">
                <a16:creationId xmlns:a16="http://schemas.microsoft.com/office/drawing/2014/main" id="{3CF3E6D1-15E5-4575-8115-CD96AFB8EE53}"/>
              </a:ext>
            </a:extLst>
          </p:cNvPr>
          <p:cNvSpPr/>
          <p:nvPr/>
        </p:nvSpPr>
        <p:spPr>
          <a:xfrm>
            <a:off x="471059" y="4148346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7" name="Elipse 206">
            <a:extLst>
              <a:ext uri="{FF2B5EF4-FFF2-40B4-BE49-F238E27FC236}">
                <a16:creationId xmlns:a16="http://schemas.microsoft.com/office/drawing/2014/main" id="{601BDE10-D46B-4C58-8997-2B2D3E37F3CA}"/>
              </a:ext>
            </a:extLst>
          </p:cNvPr>
          <p:cNvSpPr/>
          <p:nvPr/>
        </p:nvSpPr>
        <p:spPr>
          <a:xfrm>
            <a:off x="2277587" y="3366237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8" name="Elipse 207">
            <a:extLst>
              <a:ext uri="{FF2B5EF4-FFF2-40B4-BE49-F238E27FC236}">
                <a16:creationId xmlns:a16="http://schemas.microsoft.com/office/drawing/2014/main" id="{111BCD12-236A-4D01-AE38-9C690D559681}"/>
              </a:ext>
            </a:extLst>
          </p:cNvPr>
          <p:cNvSpPr/>
          <p:nvPr/>
        </p:nvSpPr>
        <p:spPr>
          <a:xfrm>
            <a:off x="2815411" y="3382231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9" name="Elipse 208">
            <a:extLst>
              <a:ext uri="{FF2B5EF4-FFF2-40B4-BE49-F238E27FC236}">
                <a16:creationId xmlns:a16="http://schemas.microsoft.com/office/drawing/2014/main" id="{2FBE7312-5E17-4595-A060-3CB5E5F648B1}"/>
              </a:ext>
            </a:extLst>
          </p:cNvPr>
          <p:cNvSpPr/>
          <p:nvPr/>
        </p:nvSpPr>
        <p:spPr>
          <a:xfrm>
            <a:off x="2012136" y="3980148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0" name="Elipse 209">
            <a:extLst>
              <a:ext uri="{FF2B5EF4-FFF2-40B4-BE49-F238E27FC236}">
                <a16:creationId xmlns:a16="http://schemas.microsoft.com/office/drawing/2014/main" id="{3F0B3AC5-66B3-4298-96A7-2AC54C5C5D55}"/>
              </a:ext>
            </a:extLst>
          </p:cNvPr>
          <p:cNvSpPr/>
          <p:nvPr/>
        </p:nvSpPr>
        <p:spPr>
          <a:xfrm>
            <a:off x="2536443" y="4004955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1" name="Elipse 210">
            <a:extLst>
              <a:ext uri="{FF2B5EF4-FFF2-40B4-BE49-F238E27FC236}">
                <a16:creationId xmlns:a16="http://schemas.microsoft.com/office/drawing/2014/main" id="{8D174FB6-1589-4570-B26A-68A02A55704B}"/>
              </a:ext>
            </a:extLst>
          </p:cNvPr>
          <p:cNvSpPr/>
          <p:nvPr/>
        </p:nvSpPr>
        <p:spPr>
          <a:xfrm>
            <a:off x="1135174" y="4239351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2" name="Elipse 211">
            <a:extLst>
              <a:ext uri="{FF2B5EF4-FFF2-40B4-BE49-F238E27FC236}">
                <a16:creationId xmlns:a16="http://schemas.microsoft.com/office/drawing/2014/main" id="{C18C753B-7AC2-4FBB-B545-4CED393AB220}"/>
              </a:ext>
            </a:extLst>
          </p:cNvPr>
          <p:cNvSpPr/>
          <p:nvPr/>
        </p:nvSpPr>
        <p:spPr>
          <a:xfrm>
            <a:off x="2111619" y="4248851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3" name="Elipse 212">
            <a:extLst>
              <a:ext uri="{FF2B5EF4-FFF2-40B4-BE49-F238E27FC236}">
                <a16:creationId xmlns:a16="http://schemas.microsoft.com/office/drawing/2014/main" id="{C4C1A244-7063-4964-83DB-7F08C51ABD47}"/>
              </a:ext>
            </a:extLst>
          </p:cNvPr>
          <p:cNvSpPr/>
          <p:nvPr/>
        </p:nvSpPr>
        <p:spPr>
          <a:xfrm>
            <a:off x="1330004" y="4827424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4" name="Elipse 213">
            <a:extLst>
              <a:ext uri="{FF2B5EF4-FFF2-40B4-BE49-F238E27FC236}">
                <a16:creationId xmlns:a16="http://schemas.microsoft.com/office/drawing/2014/main" id="{C243F58F-D6E6-4754-A413-9591B60F91BA}"/>
              </a:ext>
            </a:extLst>
          </p:cNvPr>
          <p:cNvSpPr/>
          <p:nvPr/>
        </p:nvSpPr>
        <p:spPr>
          <a:xfrm>
            <a:off x="1896605" y="4839592"/>
            <a:ext cx="127123" cy="87619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5" name="Elipse 214">
            <a:extLst>
              <a:ext uri="{FF2B5EF4-FFF2-40B4-BE49-F238E27FC236}">
                <a16:creationId xmlns:a16="http://schemas.microsoft.com/office/drawing/2014/main" id="{B976862A-80ED-4A1E-A064-F81FA32A3C72}"/>
              </a:ext>
            </a:extLst>
          </p:cNvPr>
          <p:cNvSpPr/>
          <p:nvPr/>
        </p:nvSpPr>
        <p:spPr>
          <a:xfrm>
            <a:off x="5932982" y="2681558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6" name="Elipse 215">
            <a:extLst>
              <a:ext uri="{FF2B5EF4-FFF2-40B4-BE49-F238E27FC236}">
                <a16:creationId xmlns:a16="http://schemas.microsoft.com/office/drawing/2014/main" id="{736FBF3B-8BED-4B11-8049-575AA91AB05A}"/>
              </a:ext>
            </a:extLst>
          </p:cNvPr>
          <p:cNvSpPr/>
          <p:nvPr/>
        </p:nvSpPr>
        <p:spPr>
          <a:xfrm>
            <a:off x="5647527" y="3215178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7" name="Elipse 216">
            <a:extLst>
              <a:ext uri="{FF2B5EF4-FFF2-40B4-BE49-F238E27FC236}">
                <a16:creationId xmlns:a16="http://schemas.microsoft.com/office/drawing/2014/main" id="{013651B2-AB97-4B9B-B772-3AADADCDEA2E}"/>
              </a:ext>
            </a:extLst>
          </p:cNvPr>
          <p:cNvSpPr/>
          <p:nvPr/>
        </p:nvSpPr>
        <p:spPr>
          <a:xfrm>
            <a:off x="6235908" y="3206444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8" name="Elipse 217">
            <a:extLst>
              <a:ext uri="{FF2B5EF4-FFF2-40B4-BE49-F238E27FC236}">
                <a16:creationId xmlns:a16="http://schemas.microsoft.com/office/drawing/2014/main" id="{0148B7B7-3F60-4D9A-AB84-7F137D2691FC}"/>
              </a:ext>
            </a:extLst>
          </p:cNvPr>
          <p:cNvSpPr/>
          <p:nvPr/>
        </p:nvSpPr>
        <p:spPr>
          <a:xfrm>
            <a:off x="6644754" y="2709868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9" name="Elipse 218">
            <a:extLst>
              <a:ext uri="{FF2B5EF4-FFF2-40B4-BE49-F238E27FC236}">
                <a16:creationId xmlns:a16="http://schemas.microsoft.com/office/drawing/2014/main" id="{F18C3F83-A1C3-4F8D-9D1C-C0C050DB6795}"/>
              </a:ext>
            </a:extLst>
          </p:cNvPr>
          <p:cNvSpPr/>
          <p:nvPr/>
        </p:nvSpPr>
        <p:spPr>
          <a:xfrm>
            <a:off x="6648257" y="3216027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0" name="Elipse 219">
            <a:extLst>
              <a:ext uri="{FF2B5EF4-FFF2-40B4-BE49-F238E27FC236}">
                <a16:creationId xmlns:a16="http://schemas.microsoft.com/office/drawing/2014/main" id="{A3506849-D9D9-4FAE-8331-0B1A3B3C34EF}"/>
              </a:ext>
            </a:extLst>
          </p:cNvPr>
          <p:cNvSpPr/>
          <p:nvPr/>
        </p:nvSpPr>
        <p:spPr>
          <a:xfrm>
            <a:off x="7158658" y="3228511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1" name="Elipse 220">
            <a:extLst>
              <a:ext uri="{FF2B5EF4-FFF2-40B4-BE49-F238E27FC236}">
                <a16:creationId xmlns:a16="http://schemas.microsoft.com/office/drawing/2014/main" id="{5C1F6A4E-3B40-4027-8B98-BBBE2CDA329D}"/>
              </a:ext>
            </a:extLst>
          </p:cNvPr>
          <p:cNvSpPr/>
          <p:nvPr/>
        </p:nvSpPr>
        <p:spPr>
          <a:xfrm>
            <a:off x="7961874" y="3195422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2" name="Elipse 221">
            <a:extLst>
              <a:ext uri="{FF2B5EF4-FFF2-40B4-BE49-F238E27FC236}">
                <a16:creationId xmlns:a16="http://schemas.microsoft.com/office/drawing/2014/main" id="{EF47061F-D5A4-491C-B861-A402E1524D38}"/>
              </a:ext>
            </a:extLst>
          </p:cNvPr>
          <p:cNvSpPr/>
          <p:nvPr/>
        </p:nvSpPr>
        <p:spPr>
          <a:xfrm>
            <a:off x="7998125" y="2675486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3" name="Elipse 222">
            <a:extLst>
              <a:ext uri="{FF2B5EF4-FFF2-40B4-BE49-F238E27FC236}">
                <a16:creationId xmlns:a16="http://schemas.microsoft.com/office/drawing/2014/main" id="{45E6B0C4-DC61-4F0C-A20C-395C3201E625}"/>
              </a:ext>
            </a:extLst>
          </p:cNvPr>
          <p:cNvSpPr/>
          <p:nvPr/>
        </p:nvSpPr>
        <p:spPr>
          <a:xfrm>
            <a:off x="7438477" y="3217830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4" name="Elipse 223">
            <a:extLst>
              <a:ext uri="{FF2B5EF4-FFF2-40B4-BE49-F238E27FC236}">
                <a16:creationId xmlns:a16="http://schemas.microsoft.com/office/drawing/2014/main" id="{695731D1-9197-4B22-BBD7-06A6405D10A9}"/>
              </a:ext>
            </a:extLst>
          </p:cNvPr>
          <p:cNvSpPr/>
          <p:nvPr/>
        </p:nvSpPr>
        <p:spPr>
          <a:xfrm>
            <a:off x="5998462" y="3431623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5" name="Elipse 224">
            <a:extLst>
              <a:ext uri="{FF2B5EF4-FFF2-40B4-BE49-F238E27FC236}">
                <a16:creationId xmlns:a16="http://schemas.microsoft.com/office/drawing/2014/main" id="{FCBDCD01-8C17-4EBA-9142-4419614AF0E8}"/>
              </a:ext>
            </a:extLst>
          </p:cNvPr>
          <p:cNvSpPr/>
          <p:nvPr/>
        </p:nvSpPr>
        <p:spPr>
          <a:xfrm>
            <a:off x="5726160" y="3942992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6" name="Elipse 225">
            <a:extLst>
              <a:ext uri="{FF2B5EF4-FFF2-40B4-BE49-F238E27FC236}">
                <a16:creationId xmlns:a16="http://schemas.microsoft.com/office/drawing/2014/main" id="{C146FA33-A1E9-47DE-9F3E-455B93E0146C}"/>
              </a:ext>
            </a:extLst>
          </p:cNvPr>
          <p:cNvSpPr/>
          <p:nvPr/>
        </p:nvSpPr>
        <p:spPr>
          <a:xfrm>
            <a:off x="6694555" y="3940881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27" name="Elipse 226">
            <a:extLst>
              <a:ext uri="{FF2B5EF4-FFF2-40B4-BE49-F238E27FC236}">
                <a16:creationId xmlns:a16="http://schemas.microsoft.com/office/drawing/2014/main" id="{2466F4EC-AC6E-44F2-A4DC-3329DE678BE1}"/>
              </a:ext>
            </a:extLst>
          </p:cNvPr>
          <p:cNvSpPr/>
          <p:nvPr/>
        </p:nvSpPr>
        <p:spPr>
          <a:xfrm>
            <a:off x="7124900" y="3994794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8" name="Elipse 227">
            <a:extLst>
              <a:ext uri="{FF2B5EF4-FFF2-40B4-BE49-F238E27FC236}">
                <a16:creationId xmlns:a16="http://schemas.microsoft.com/office/drawing/2014/main" id="{9F78769F-A5CE-4B3C-A66F-245793044581}"/>
              </a:ext>
            </a:extLst>
          </p:cNvPr>
          <p:cNvSpPr/>
          <p:nvPr/>
        </p:nvSpPr>
        <p:spPr>
          <a:xfrm>
            <a:off x="8430702" y="3646322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9" name="Elipse 228">
            <a:extLst>
              <a:ext uri="{FF2B5EF4-FFF2-40B4-BE49-F238E27FC236}">
                <a16:creationId xmlns:a16="http://schemas.microsoft.com/office/drawing/2014/main" id="{793D8578-46DA-45E5-90A0-2F5E46928AEB}"/>
              </a:ext>
            </a:extLst>
          </p:cNvPr>
          <p:cNvSpPr/>
          <p:nvPr/>
        </p:nvSpPr>
        <p:spPr>
          <a:xfrm>
            <a:off x="8429644" y="4143856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0" name="Elipse 229">
            <a:extLst>
              <a:ext uri="{FF2B5EF4-FFF2-40B4-BE49-F238E27FC236}">
                <a16:creationId xmlns:a16="http://schemas.microsoft.com/office/drawing/2014/main" id="{D1FDFAEF-C356-4C7D-AA7F-78D6C8CAF17F}"/>
              </a:ext>
            </a:extLst>
          </p:cNvPr>
          <p:cNvSpPr/>
          <p:nvPr/>
        </p:nvSpPr>
        <p:spPr>
          <a:xfrm>
            <a:off x="5996035" y="4155454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1" name="Elipse 230">
            <a:extLst>
              <a:ext uri="{FF2B5EF4-FFF2-40B4-BE49-F238E27FC236}">
                <a16:creationId xmlns:a16="http://schemas.microsoft.com/office/drawing/2014/main" id="{C06FB54B-0A4C-41ED-907E-D72C1D6CE876}"/>
              </a:ext>
            </a:extLst>
          </p:cNvPr>
          <p:cNvSpPr/>
          <p:nvPr/>
        </p:nvSpPr>
        <p:spPr>
          <a:xfrm>
            <a:off x="5863275" y="4930884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2" name="Elipse 231">
            <a:extLst>
              <a:ext uri="{FF2B5EF4-FFF2-40B4-BE49-F238E27FC236}">
                <a16:creationId xmlns:a16="http://schemas.microsoft.com/office/drawing/2014/main" id="{434B3E60-56E0-4349-8943-07651558D5EB}"/>
              </a:ext>
            </a:extLst>
          </p:cNvPr>
          <p:cNvSpPr/>
          <p:nvPr/>
        </p:nvSpPr>
        <p:spPr>
          <a:xfrm>
            <a:off x="6130779" y="4930884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3" name="Elipse 232">
            <a:extLst>
              <a:ext uri="{FF2B5EF4-FFF2-40B4-BE49-F238E27FC236}">
                <a16:creationId xmlns:a16="http://schemas.microsoft.com/office/drawing/2014/main" id="{10DCB95F-DD24-4BC5-8A57-5F6D8429AF67}"/>
              </a:ext>
            </a:extLst>
          </p:cNvPr>
          <p:cNvSpPr/>
          <p:nvPr/>
        </p:nvSpPr>
        <p:spPr>
          <a:xfrm>
            <a:off x="6720467" y="4460627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4" name="Elipse 233">
            <a:extLst>
              <a:ext uri="{FF2B5EF4-FFF2-40B4-BE49-F238E27FC236}">
                <a16:creationId xmlns:a16="http://schemas.microsoft.com/office/drawing/2014/main" id="{5626C257-88A7-49BC-995E-AEB34EE760E2}"/>
              </a:ext>
            </a:extLst>
          </p:cNvPr>
          <p:cNvSpPr/>
          <p:nvPr/>
        </p:nvSpPr>
        <p:spPr>
          <a:xfrm>
            <a:off x="6725041" y="4721505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5" name="Elipse 234">
            <a:extLst>
              <a:ext uri="{FF2B5EF4-FFF2-40B4-BE49-F238E27FC236}">
                <a16:creationId xmlns:a16="http://schemas.microsoft.com/office/drawing/2014/main" id="{095D339A-559C-478A-A3D1-B5D5AC182929}"/>
              </a:ext>
            </a:extLst>
          </p:cNvPr>
          <p:cNvSpPr/>
          <p:nvPr/>
        </p:nvSpPr>
        <p:spPr>
          <a:xfrm>
            <a:off x="8187141" y="4700954"/>
            <a:ext cx="127123" cy="876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35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3" fill="hold">
                      <p:stCondLst>
                        <p:cond delay="indefinite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8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7" fill="hold">
                      <p:stCondLst>
                        <p:cond delay="indefinite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>
                      <p:stCondLst>
                        <p:cond delay="indefinite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9" fill="hold">
                      <p:stCondLst>
                        <p:cond delay="indefinite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5" fill="hold">
                      <p:stCondLst>
                        <p:cond delay="indefinite"/>
                      </p:stCondLst>
                      <p:childTnLst>
                        <p:par>
                          <p:cTn id="536" fill="hold">
                            <p:stCondLst>
                              <p:cond delay="0"/>
                            </p:stCondLst>
                            <p:childTnLst>
                              <p:par>
                                <p:cTn id="5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54" grpId="0"/>
      <p:bldP spid="60" grpId="0"/>
      <p:bldP spid="72" grpId="0"/>
      <p:bldP spid="84" grpId="0"/>
      <p:bldP spid="106" grpId="0"/>
      <p:bldP spid="152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7"/>
          <p:cNvSpPr txBox="1">
            <a:spLocks noGrp="1"/>
          </p:cNvSpPr>
          <p:nvPr>
            <p:ph type="title"/>
          </p:nvPr>
        </p:nvSpPr>
        <p:spPr>
          <a:xfrm>
            <a:off x="50865" y="32370"/>
            <a:ext cx="2396092" cy="75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Recuerda: </a:t>
            </a:r>
            <a:endParaRPr sz="2800" dirty="0"/>
          </a:p>
        </p:txBody>
      </p:sp>
      <p:sp>
        <p:nvSpPr>
          <p:cNvPr id="228" name="Google Shape;228;p27"/>
          <p:cNvSpPr txBox="1">
            <a:spLocks noGrp="1"/>
          </p:cNvSpPr>
          <p:nvPr>
            <p:ph type="body" idx="1"/>
          </p:nvPr>
        </p:nvSpPr>
        <p:spPr>
          <a:xfrm>
            <a:off x="604773" y="1201948"/>
            <a:ext cx="2841736" cy="10699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FF0000"/>
                </a:solidFill>
              </a:rPr>
              <a:t>1. Los cuadriláteros tienen cuatro lados y cuatro vértices. </a:t>
            </a:r>
            <a:endParaRPr sz="2000" dirty="0">
              <a:solidFill>
                <a:srgbClr val="FF0000"/>
              </a:solidFill>
            </a:endParaRPr>
          </a:p>
        </p:txBody>
      </p:sp>
      <p:grpSp>
        <p:nvGrpSpPr>
          <p:cNvPr id="229" name="Google Shape;229;p27"/>
          <p:cNvGrpSpPr/>
          <p:nvPr/>
        </p:nvGrpSpPr>
        <p:grpSpPr>
          <a:xfrm>
            <a:off x="3073085" y="24231"/>
            <a:ext cx="992418" cy="1114672"/>
            <a:chOff x="2678554" y="877454"/>
            <a:chExt cx="992418" cy="1114672"/>
          </a:xfrm>
        </p:grpSpPr>
        <p:sp>
          <p:nvSpPr>
            <p:cNvPr id="230" name="Google Shape;230;p27"/>
            <p:cNvSpPr/>
            <p:nvPr/>
          </p:nvSpPr>
          <p:spPr>
            <a:xfrm>
              <a:off x="3324653" y="913408"/>
              <a:ext cx="1979" cy="32"/>
            </a:xfrm>
            <a:custGeom>
              <a:avLst/>
              <a:gdLst/>
              <a:ahLst/>
              <a:cxnLst/>
              <a:rect l="l" t="t" r="r" b="b"/>
              <a:pathLst>
                <a:path w="61" h="1" extrusionOk="0">
                  <a:moveTo>
                    <a:pt x="60" y="1"/>
                  </a:moveTo>
                  <a:lnTo>
                    <a:pt x="0" y="1"/>
                  </a:lnTo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7"/>
            <p:cNvSpPr/>
            <p:nvPr/>
          </p:nvSpPr>
          <p:spPr>
            <a:xfrm>
              <a:off x="2735113" y="1895588"/>
              <a:ext cx="243148" cy="56236"/>
            </a:xfrm>
            <a:custGeom>
              <a:avLst/>
              <a:gdLst/>
              <a:ahLst/>
              <a:cxnLst/>
              <a:rect l="l" t="t" r="r" b="b"/>
              <a:pathLst>
                <a:path w="7493" h="1733" extrusionOk="0">
                  <a:moveTo>
                    <a:pt x="7492" y="1"/>
                  </a:moveTo>
                  <a:cubicBezTo>
                    <a:pt x="5889" y="206"/>
                    <a:pt x="4269" y="317"/>
                    <a:pt x="2640" y="317"/>
                  </a:cubicBezTo>
                  <a:cubicBezTo>
                    <a:pt x="1762" y="317"/>
                    <a:pt x="882" y="285"/>
                    <a:pt x="0" y="218"/>
                  </a:cubicBezTo>
                  <a:lnTo>
                    <a:pt x="0" y="218"/>
                  </a:lnTo>
                  <a:cubicBezTo>
                    <a:pt x="631" y="612"/>
                    <a:pt x="1369" y="882"/>
                    <a:pt x="2076" y="1124"/>
                  </a:cubicBezTo>
                  <a:cubicBezTo>
                    <a:pt x="2883" y="1403"/>
                    <a:pt x="3701" y="1683"/>
                    <a:pt x="4552" y="1727"/>
                  </a:cubicBezTo>
                  <a:cubicBezTo>
                    <a:pt x="4621" y="1731"/>
                    <a:pt x="4690" y="1733"/>
                    <a:pt x="4759" y="1733"/>
                  </a:cubicBezTo>
                  <a:cubicBezTo>
                    <a:pt x="5548" y="1733"/>
                    <a:pt x="6356" y="1498"/>
                    <a:pt x="6906" y="941"/>
                  </a:cubicBezTo>
                  <a:cubicBezTo>
                    <a:pt x="7175" y="668"/>
                    <a:pt x="7357" y="347"/>
                    <a:pt x="7492" y="1"/>
                  </a:cubicBezTo>
                  <a:close/>
                </a:path>
              </a:pathLst>
            </a:custGeom>
            <a:solidFill>
              <a:srgbClr val="D139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7"/>
            <p:cNvSpPr/>
            <p:nvPr/>
          </p:nvSpPr>
          <p:spPr>
            <a:xfrm>
              <a:off x="3255504" y="1860348"/>
              <a:ext cx="415165" cy="53575"/>
            </a:xfrm>
            <a:custGeom>
              <a:avLst/>
              <a:gdLst/>
              <a:ahLst/>
              <a:cxnLst/>
              <a:rect l="l" t="t" r="r" b="b"/>
              <a:pathLst>
                <a:path w="12794" h="1651" extrusionOk="0">
                  <a:moveTo>
                    <a:pt x="12794" y="0"/>
                  </a:moveTo>
                  <a:cubicBezTo>
                    <a:pt x="11532" y="100"/>
                    <a:pt x="10266" y="132"/>
                    <a:pt x="8999" y="132"/>
                  </a:cubicBezTo>
                  <a:cubicBezTo>
                    <a:pt x="6779" y="132"/>
                    <a:pt x="4555" y="34"/>
                    <a:pt x="2343" y="34"/>
                  </a:cubicBezTo>
                  <a:cubicBezTo>
                    <a:pt x="1566" y="34"/>
                    <a:pt x="790" y="46"/>
                    <a:pt x="17" y="79"/>
                  </a:cubicBezTo>
                  <a:cubicBezTo>
                    <a:pt x="2" y="260"/>
                    <a:pt x="1" y="442"/>
                    <a:pt x="14" y="625"/>
                  </a:cubicBezTo>
                  <a:cubicBezTo>
                    <a:pt x="40" y="929"/>
                    <a:pt x="114" y="1227"/>
                    <a:pt x="235" y="1507"/>
                  </a:cubicBezTo>
                  <a:cubicBezTo>
                    <a:pt x="1506" y="1605"/>
                    <a:pt x="2794" y="1651"/>
                    <a:pt x="4089" y="1651"/>
                  </a:cubicBezTo>
                  <a:cubicBezTo>
                    <a:pt x="6942" y="1651"/>
                    <a:pt x="9832" y="1431"/>
                    <a:pt x="12653" y="1068"/>
                  </a:cubicBezTo>
                  <a:cubicBezTo>
                    <a:pt x="12747" y="724"/>
                    <a:pt x="12789" y="365"/>
                    <a:pt x="127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7"/>
            <p:cNvSpPr/>
            <p:nvPr/>
          </p:nvSpPr>
          <p:spPr>
            <a:xfrm>
              <a:off x="3263129" y="1895004"/>
              <a:ext cx="402997" cy="97123"/>
            </a:xfrm>
            <a:custGeom>
              <a:avLst/>
              <a:gdLst/>
              <a:ahLst/>
              <a:cxnLst/>
              <a:rect l="l" t="t" r="r" b="b"/>
              <a:pathLst>
                <a:path w="12419" h="2993" extrusionOk="0">
                  <a:moveTo>
                    <a:pt x="12419" y="0"/>
                  </a:moveTo>
                  <a:lnTo>
                    <a:pt x="12419" y="0"/>
                  </a:lnTo>
                  <a:cubicBezTo>
                    <a:pt x="9598" y="363"/>
                    <a:pt x="6708" y="583"/>
                    <a:pt x="3854" y="583"/>
                  </a:cubicBezTo>
                  <a:cubicBezTo>
                    <a:pt x="2559" y="583"/>
                    <a:pt x="1271" y="537"/>
                    <a:pt x="0" y="439"/>
                  </a:cubicBezTo>
                  <a:lnTo>
                    <a:pt x="0" y="439"/>
                  </a:lnTo>
                  <a:cubicBezTo>
                    <a:pt x="444" y="1494"/>
                    <a:pt x="1481" y="2305"/>
                    <a:pt x="2599" y="2666"/>
                  </a:cubicBezTo>
                  <a:cubicBezTo>
                    <a:pt x="3371" y="2915"/>
                    <a:pt x="4177" y="2993"/>
                    <a:pt x="4992" y="2993"/>
                  </a:cubicBezTo>
                  <a:cubicBezTo>
                    <a:pt x="5665" y="2993"/>
                    <a:pt x="6344" y="2939"/>
                    <a:pt x="7013" y="2885"/>
                  </a:cubicBezTo>
                  <a:cubicBezTo>
                    <a:pt x="8009" y="2804"/>
                    <a:pt x="9018" y="2721"/>
                    <a:pt x="9960" y="2386"/>
                  </a:cubicBezTo>
                  <a:cubicBezTo>
                    <a:pt x="10903" y="2052"/>
                    <a:pt x="11785" y="1433"/>
                    <a:pt x="12221" y="534"/>
                  </a:cubicBezTo>
                  <a:cubicBezTo>
                    <a:pt x="12303" y="362"/>
                    <a:pt x="12369" y="184"/>
                    <a:pt x="124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7"/>
            <p:cNvSpPr/>
            <p:nvPr/>
          </p:nvSpPr>
          <p:spPr>
            <a:xfrm>
              <a:off x="2972967" y="904225"/>
              <a:ext cx="500314" cy="160173"/>
            </a:xfrm>
            <a:custGeom>
              <a:avLst/>
              <a:gdLst/>
              <a:ahLst/>
              <a:cxnLst/>
              <a:rect l="l" t="t" r="r" b="b"/>
              <a:pathLst>
                <a:path w="15418" h="4936" extrusionOk="0">
                  <a:moveTo>
                    <a:pt x="8039" y="0"/>
                  </a:moveTo>
                  <a:cubicBezTo>
                    <a:pt x="5882" y="0"/>
                    <a:pt x="3790" y="600"/>
                    <a:pt x="2117" y="2078"/>
                  </a:cubicBezTo>
                  <a:cubicBezTo>
                    <a:pt x="1970" y="2209"/>
                    <a:pt x="1826" y="2345"/>
                    <a:pt x="1686" y="2489"/>
                  </a:cubicBezTo>
                  <a:cubicBezTo>
                    <a:pt x="1020" y="3171"/>
                    <a:pt x="474" y="3942"/>
                    <a:pt x="1" y="4760"/>
                  </a:cubicBezTo>
                  <a:cubicBezTo>
                    <a:pt x="1902" y="4873"/>
                    <a:pt x="3808" y="4935"/>
                    <a:pt x="5712" y="4935"/>
                  </a:cubicBezTo>
                  <a:cubicBezTo>
                    <a:pt x="8964" y="4935"/>
                    <a:pt x="12209" y="4754"/>
                    <a:pt x="15417" y="4338"/>
                  </a:cubicBezTo>
                  <a:lnTo>
                    <a:pt x="15406" y="4307"/>
                  </a:lnTo>
                  <a:cubicBezTo>
                    <a:pt x="14624" y="2183"/>
                    <a:pt x="13255" y="866"/>
                    <a:pt x="11013" y="352"/>
                  </a:cubicBezTo>
                  <a:cubicBezTo>
                    <a:pt x="10031" y="126"/>
                    <a:pt x="9028" y="0"/>
                    <a:pt x="80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7"/>
            <p:cNvSpPr/>
            <p:nvPr/>
          </p:nvSpPr>
          <p:spPr>
            <a:xfrm>
              <a:off x="2937467" y="1044991"/>
              <a:ext cx="550709" cy="85538"/>
            </a:xfrm>
            <a:custGeom>
              <a:avLst/>
              <a:gdLst/>
              <a:ahLst/>
              <a:cxnLst/>
              <a:rect l="l" t="t" r="r" b="b"/>
              <a:pathLst>
                <a:path w="16971" h="2636" extrusionOk="0">
                  <a:moveTo>
                    <a:pt x="16511" y="0"/>
                  </a:moveTo>
                  <a:cubicBezTo>
                    <a:pt x="13306" y="416"/>
                    <a:pt x="10063" y="597"/>
                    <a:pt x="6814" y="597"/>
                  </a:cubicBezTo>
                  <a:cubicBezTo>
                    <a:pt x="4907" y="597"/>
                    <a:pt x="2999" y="535"/>
                    <a:pt x="1095" y="421"/>
                  </a:cubicBezTo>
                  <a:cubicBezTo>
                    <a:pt x="682" y="1132"/>
                    <a:pt x="328" y="1879"/>
                    <a:pt x="0" y="2635"/>
                  </a:cubicBezTo>
                  <a:cubicBezTo>
                    <a:pt x="5691" y="2607"/>
                    <a:pt x="11371" y="2014"/>
                    <a:pt x="16971" y="1275"/>
                  </a:cubicBezTo>
                  <a:cubicBezTo>
                    <a:pt x="16819" y="850"/>
                    <a:pt x="16667" y="425"/>
                    <a:pt x="1651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7"/>
            <p:cNvSpPr/>
            <p:nvPr/>
          </p:nvSpPr>
          <p:spPr>
            <a:xfrm>
              <a:off x="2883407" y="1086364"/>
              <a:ext cx="653575" cy="177242"/>
            </a:xfrm>
            <a:custGeom>
              <a:avLst/>
              <a:gdLst/>
              <a:ahLst/>
              <a:cxnLst/>
              <a:rect l="l" t="t" r="r" b="b"/>
              <a:pathLst>
                <a:path w="20141" h="5462" extrusionOk="0">
                  <a:moveTo>
                    <a:pt x="18637" y="0"/>
                  </a:moveTo>
                  <a:cubicBezTo>
                    <a:pt x="13037" y="740"/>
                    <a:pt x="7357" y="1330"/>
                    <a:pt x="1666" y="1360"/>
                  </a:cubicBezTo>
                  <a:cubicBezTo>
                    <a:pt x="1457" y="1842"/>
                    <a:pt x="1258" y="2327"/>
                    <a:pt x="1064" y="2810"/>
                  </a:cubicBezTo>
                  <a:cubicBezTo>
                    <a:pt x="710" y="3694"/>
                    <a:pt x="355" y="4578"/>
                    <a:pt x="1" y="5461"/>
                  </a:cubicBezTo>
                  <a:cubicBezTo>
                    <a:pt x="4748" y="4851"/>
                    <a:pt x="9661" y="4235"/>
                    <a:pt x="14556" y="4235"/>
                  </a:cubicBezTo>
                  <a:cubicBezTo>
                    <a:pt x="16424" y="4235"/>
                    <a:pt x="18289" y="4324"/>
                    <a:pt x="20140" y="4538"/>
                  </a:cubicBezTo>
                  <a:cubicBezTo>
                    <a:pt x="19670" y="3015"/>
                    <a:pt x="19169" y="1502"/>
                    <a:pt x="186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7"/>
            <p:cNvSpPr/>
            <p:nvPr/>
          </p:nvSpPr>
          <p:spPr>
            <a:xfrm>
              <a:off x="2858226" y="1223755"/>
              <a:ext cx="698616" cy="102542"/>
            </a:xfrm>
            <a:custGeom>
              <a:avLst/>
              <a:gdLst/>
              <a:ahLst/>
              <a:cxnLst/>
              <a:rect l="l" t="t" r="r" b="b"/>
              <a:pathLst>
                <a:path w="21529" h="3160" extrusionOk="0">
                  <a:moveTo>
                    <a:pt x="15330" y="0"/>
                  </a:moveTo>
                  <a:cubicBezTo>
                    <a:pt x="10436" y="0"/>
                    <a:pt x="5523" y="616"/>
                    <a:pt x="777" y="1228"/>
                  </a:cubicBezTo>
                  <a:cubicBezTo>
                    <a:pt x="518" y="1871"/>
                    <a:pt x="259" y="2516"/>
                    <a:pt x="1" y="3159"/>
                  </a:cubicBezTo>
                  <a:cubicBezTo>
                    <a:pt x="4439" y="2292"/>
                    <a:pt x="8948" y="1802"/>
                    <a:pt x="13453" y="1802"/>
                  </a:cubicBezTo>
                  <a:cubicBezTo>
                    <a:pt x="16152" y="1802"/>
                    <a:pt x="18849" y="1978"/>
                    <a:pt x="21528" y="2354"/>
                  </a:cubicBezTo>
                  <a:cubicBezTo>
                    <a:pt x="21330" y="1669"/>
                    <a:pt x="21126" y="986"/>
                    <a:pt x="20916" y="304"/>
                  </a:cubicBezTo>
                  <a:cubicBezTo>
                    <a:pt x="19064" y="90"/>
                    <a:pt x="17198" y="0"/>
                    <a:pt x="153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7"/>
            <p:cNvSpPr/>
            <p:nvPr/>
          </p:nvSpPr>
          <p:spPr>
            <a:xfrm>
              <a:off x="2800304" y="1426434"/>
              <a:ext cx="815274" cy="125484"/>
            </a:xfrm>
            <a:custGeom>
              <a:avLst/>
              <a:gdLst/>
              <a:ahLst/>
              <a:cxnLst/>
              <a:rect l="l" t="t" r="r" b="b"/>
              <a:pathLst>
                <a:path w="25124" h="3867" extrusionOk="0">
                  <a:moveTo>
                    <a:pt x="547" y="1"/>
                  </a:moveTo>
                  <a:lnTo>
                    <a:pt x="0" y="1360"/>
                  </a:lnTo>
                  <a:cubicBezTo>
                    <a:pt x="5095" y="3151"/>
                    <a:pt x="10470" y="3867"/>
                    <a:pt x="15870" y="3867"/>
                  </a:cubicBezTo>
                  <a:cubicBezTo>
                    <a:pt x="18963" y="3867"/>
                    <a:pt x="22064" y="3632"/>
                    <a:pt x="25124" y="3230"/>
                  </a:cubicBezTo>
                  <a:cubicBezTo>
                    <a:pt x="24961" y="2494"/>
                    <a:pt x="24791" y="1760"/>
                    <a:pt x="24615" y="1026"/>
                  </a:cubicBezTo>
                  <a:cubicBezTo>
                    <a:pt x="21680" y="1363"/>
                    <a:pt x="18731" y="1531"/>
                    <a:pt x="15786" y="1531"/>
                  </a:cubicBezTo>
                  <a:cubicBezTo>
                    <a:pt x="10660" y="1531"/>
                    <a:pt x="5546" y="1021"/>
                    <a:pt x="54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7"/>
            <p:cNvSpPr/>
            <p:nvPr/>
          </p:nvSpPr>
          <p:spPr>
            <a:xfrm>
              <a:off x="2724437" y="1470565"/>
              <a:ext cx="927356" cy="245874"/>
            </a:xfrm>
            <a:custGeom>
              <a:avLst/>
              <a:gdLst/>
              <a:ahLst/>
              <a:cxnLst/>
              <a:rect l="l" t="t" r="r" b="b"/>
              <a:pathLst>
                <a:path w="28578" h="7577" extrusionOk="0">
                  <a:moveTo>
                    <a:pt x="2338" y="0"/>
                  </a:moveTo>
                  <a:lnTo>
                    <a:pt x="0" y="5827"/>
                  </a:lnTo>
                  <a:cubicBezTo>
                    <a:pt x="3613" y="5620"/>
                    <a:pt x="7278" y="5440"/>
                    <a:pt x="10933" y="5440"/>
                  </a:cubicBezTo>
                  <a:cubicBezTo>
                    <a:pt x="16931" y="5440"/>
                    <a:pt x="22903" y="5926"/>
                    <a:pt x="28578" y="7577"/>
                  </a:cubicBezTo>
                  <a:cubicBezTo>
                    <a:pt x="28253" y="5665"/>
                    <a:pt x="27881" y="3764"/>
                    <a:pt x="27462" y="1870"/>
                  </a:cubicBezTo>
                  <a:cubicBezTo>
                    <a:pt x="24402" y="2272"/>
                    <a:pt x="21301" y="2507"/>
                    <a:pt x="18208" y="2507"/>
                  </a:cubicBezTo>
                  <a:cubicBezTo>
                    <a:pt x="12808" y="2507"/>
                    <a:pt x="7433" y="1791"/>
                    <a:pt x="2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2690982" y="1647090"/>
              <a:ext cx="970255" cy="127431"/>
            </a:xfrm>
            <a:custGeom>
              <a:avLst/>
              <a:gdLst/>
              <a:ahLst/>
              <a:cxnLst/>
              <a:rect l="l" t="t" r="r" b="b"/>
              <a:pathLst>
                <a:path w="29900" h="3927" extrusionOk="0">
                  <a:moveTo>
                    <a:pt x="11960" y="0"/>
                  </a:moveTo>
                  <a:cubicBezTo>
                    <a:pt x="8306" y="0"/>
                    <a:pt x="4643" y="180"/>
                    <a:pt x="1031" y="387"/>
                  </a:cubicBezTo>
                  <a:lnTo>
                    <a:pt x="569" y="1536"/>
                  </a:lnTo>
                  <a:cubicBezTo>
                    <a:pt x="362" y="2052"/>
                    <a:pt x="158" y="2597"/>
                    <a:pt x="1" y="3149"/>
                  </a:cubicBezTo>
                  <a:cubicBezTo>
                    <a:pt x="4627" y="1867"/>
                    <a:pt x="9398" y="1183"/>
                    <a:pt x="14144" y="1183"/>
                  </a:cubicBezTo>
                  <a:cubicBezTo>
                    <a:pt x="19509" y="1183"/>
                    <a:pt x="24843" y="2057"/>
                    <a:pt x="29900" y="3927"/>
                  </a:cubicBezTo>
                  <a:cubicBezTo>
                    <a:pt x="29806" y="3328"/>
                    <a:pt x="29710" y="2733"/>
                    <a:pt x="29609" y="2137"/>
                  </a:cubicBezTo>
                  <a:cubicBezTo>
                    <a:pt x="23933" y="486"/>
                    <a:pt x="17959" y="0"/>
                    <a:pt x="1196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7"/>
            <p:cNvSpPr/>
            <p:nvPr/>
          </p:nvSpPr>
          <p:spPr>
            <a:xfrm>
              <a:off x="2684784" y="1835427"/>
              <a:ext cx="304835" cy="70481"/>
            </a:xfrm>
            <a:custGeom>
              <a:avLst/>
              <a:gdLst/>
              <a:ahLst/>
              <a:cxnLst/>
              <a:rect l="l" t="t" r="r" b="b"/>
              <a:pathLst>
                <a:path w="9394" h="2172" extrusionOk="0">
                  <a:moveTo>
                    <a:pt x="0" y="0"/>
                  </a:moveTo>
                  <a:cubicBezTo>
                    <a:pt x="78" y="348"/>
                    <a:pt x="214" y="679"/>
                    <a:pt x="404" y="981"/>
                  </a:cubicBezTo>
                  <a:cubicBezTo>
                    <a:pt x="695" y="1437"/>
                    <a:pt x="1095" y="1787"/>
                    <a:pt x="1551" y="2072"/>
                  </a:cubicBezTo>
                  <a:cubicBezTo>
                    <a:pt x="2433" y="2139"/>
                    <a:pt x="3313" y="2171"/>
                    <a:pt x="4191" y="2171"/>
                  </a:cubicBezTo>
                  <a:cubicBezTo>
                    <a:pt x="5820" y="2171"/>
                    <a:pt x="7440" y="2060"/>
                    <a:pt x="9045" y="1855"/>
                  </a:cubicBezTo>
                  <a:cubicBezTo>
                    <a:pt x="9225" y="1389"/>
                    <a:pt x="9317" y="874"/>
                    <a:pt x="9393" y="350"/>
                  </a:cubicBezTo>
                  <a:lnTo>
                    <a:pt x="9393" y="350"/>
                  </a:lnTo>
                  <a:cubicBezTo>
                    <a:pt x="8189" y="430"/>
                    <a:pt x="6980" y="480"/>
                    <a:pt x="5774" y="480"/>
                  </a:cubicBezTo>
                  <a:cubicBezTo>
                    <a:pt x="3833" y="480"/>
                    <a:pt x="1899" y="350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7"/>
            <p:cNvSpPr/>
            <p:nvPr/>
          </p:nvSpPr>
          <p:spPr>
            <a:xfrm>
              <a:off x="2678554" y="1685478"/>
              <a:ext cx="992418" cy="179156"/>
            </a:xfrm>
            <a:custGeom>
              <a:avLst/>
              <a:gdLst/>
              <a:ahLst/>
              <a:cxnLst/>
              <a:rect l="l" t="t" r="r" b="b"/>
              <a:pathLst>
                <a:path w="30583" h="5521" extrusionOk="0">
                  <a:moveTo>
                    <a:pt x="14526" y="1"/>
                  </a:moveTo>
                  <a:cubicBezTo>
                    <a:pt x="9780" y="1"/>
                    <a:pt x="5010" y="684"/>
                    <a:pt x="384" y="1966"/>
                  </a:cubicBezTo>
                  <a:cubicBezTo>
                    <a:pt x="129" y="2865"/>
                    <a:pt x="1" y="3781"/>
                    <a:pt x="192" y="4621"/>
                  </a:cubicBezTo>
                  <a:cubicBezTo>
                    <a:pt x="2093" y="4970"/>
                    <a:pt x="4029" y="5101"/>
                    <a:pt x="5971" y="5101"/>
                  </a:cubicBezTo>
                  <a:cubicBezTo>
                    <a:pt x="7176" y="5101"/>
                    <a:pt x="8383" y="5051"/>
                    <a:pt x="9585" y="4971"/>
                  </a:cubicBezTo>
                  <a:cubicBezTo>
                    <a:pt x="9737" y="3936"/>
                    <a:pt x="9838" y="2871"/>
                    <a:pt x="10491" y="2097"/>
                  </a:cubicBezTo>
                  <a:cubicBezTo>
                    <a:pt x="11375" y="1051"/>
                    <a:pt x="12920" y="941"/>
                    <a:pt x="14290" y="911"/>
                  </a:cubicBezTo>
                  <a:cubicBezTo>
                    <a:pt x="14391" y="909"/>
                    <a:pt x="14493" y="907"/>
                    <a:pt x="14597" y="907"/>
                  </a:cubicBezTo>
                  <a:cubicBezTo>
                    <a:pt x="15866" y="907"/>
                    <a:pt x="17295" y="1100"/>
                    <a:pt x="17859" y="2201"/>
                  </a:cubicBezTo>
                  <a:cubicBezTo>
                    <a:pt x="18367" y="3187"/>
                    <a:pt x="17878" y="4345"/>
                    <a:pt x="17797" y="5468"/>
                  </a:cubicBezTo>
                  <a:cubicBezTo>
                    <a:pt x="18570" y="5435"/>
                    <a:pt x="19346" y="5423"/>
                    <a:pt x="20123" y="5423"/>
                  </a:cubicBezTo>
                  <a:cubicBezTo>
                    <a:pt x="22335" y="5423"/>
                    <a:pt x="24559" y="5521"/>
                    <a:pt x="26779" y="5521"/>
                  </a:cubicBezTo>
                  <a:cubicBezTo>
                    <a:pt x="28046" y="5521"/>
                    <a:pt x="29312" y="5489"/>
                    <a:pt x="30574" y="5389"/>
                  </a:cubicBezTo>
                  <a:cubicBezTo>
                    <a:pt x="30583" y="4829"/>
                    <a:pt x="30509" y="4256"/>
                    <a:pt x="30429" y="3701"/>
                  </a:cubicBezTo>
                  <a:cubicBezTo>
                    <a:pt x="30383" y="3382"/>
                    <a:pt x="30332" y="3062"/>
                    <a:pt x="30283" y="2744"/>
                  </a:cubicBezTo>
                  <a:cubicBezTo>
                    <a:pt x="25226" y="874"/>
                    <a:pt x="19891" y="1"/>
                    <a:pt x="145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7"/>
            <p:cNvSpPr/>
            <p:nvPr/>
          </p:nvSpPr>
          <p:spPr>
            <a:xfrm>
              <a:off x="2818021" y="1282229"/>
              <a:ext cx="781039" cy="193889"/>
            </a:xfrm>
            <a:custGeom>
              <a:avLst/>
              <a:gdLst/>
              <a:ahLst/>
              <a:cxnLst/>
              <a:rect l="l" t="t" r="r" b="b"/>
              <a:pathLst>
                <a:path w="24069" h="5975" extrusionOk="0">
                  <a:moveTo>
                    <a:pt x="14692" y="0"/>
                  </a:moveTo>
                  <a:cubicBezTo>
                    <a:pt x="10187" y="0"/>
                    <a:pt x="5678" y="490"/>
                    <a:pt x="1240" y="1357"/>
                  </a:cubicBezTo>
                  <a:lnTo>
                    <a:pt x="1" y="4446"/>
                  </a:lnTo>
                  <a:cubicBezTo>
                    <a:pt x="4999" y="5465"/>
                    <a:pt x="10113" y="5975"/>
                    <a:pt x="15239" y="5975"/>
                  </a:cubicBezTo>
                  <a:cubicBezTo>
                    <a:pt x="18184" y="5975"/>
                    <a:pt x="21134" y="5807"/>
                    <a:pt x="24069" y="5470"/>
                  </a:cubicBezTo>
                  <a:cubicBezTo>
                    <a:pt x="23669" y="3821"/>
                    <a:pt x="23235" y="2182"/>
                    <a:pt x="22767" y="552"/>
                  </a:cubicBezTo>
                  <a:cubicBezTo>
                    <a:pt x="20088" y="176"/>
                    <a:pt x="17391" y="0"/>
                    <a:pt x="146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7"/>
            <p:cNvSpPr/>
            <p:nvPr/>
          </p:nvSpPr>
          <p:spPr>
            <a:xfrm>
              <a:off x="3079660" y="1317274"/>
              <a:ext cx="72299" cy="75868"/>
            </a:xfrm>
            <a:custGeom>
              <a:avLst/>
              <a:gdLst/>
              <a:ahLst/>
              <a:cxnLst/>
              <a:rect l="l" t="t" r="r" b="b"/>
              <a:pathLst>
                <a:path w="2228" h="2338" extrusionOk="0">
                  <a:moveTo>
                    <a:pt x="1263" y="1"/>
                  </a:moveTo>
                  <a:cubicBezTo>
                    <a:pt x="1087" y="1"/>
                    <a:pt x="895" y="21"/>
                    <a:pt x="696" y="52"/>
                  </a:cubicBezTo>
                  <a:cubicBezTo>
                    <a:pt x="424" y="801"/>
                    <a:pt x="192" y="1563"/>
                    <a:pt x="0" y="2337"/>
                  </a:cubicBezTo>
                  <a:cubicBezTo>
                    <a:pt x="1151" y="2330"/>
                    <a:pt x="2228" y="1806"/>
                    <a:pt x="2228" y="889"/>
                  </a:cubicBezTo>
                  <a:cubicBezTo>
                    <a:pt x="2228" y="202"/>
                    <a:pt x="1823" y="1"/>
                    <a:pt x="12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7"/>
            <p:cNvSpPr/>
            <p:nvPr/>
          </p:nvSpPr>
          <p:spPr>
            <a:xfrm>
              <a:off x="3072749" y="1403362"/>
              <a:ext cx="70968" cy="73791"/>
            </a:xfrm>
            <a:custGeom>
              <a:avLst/>
              <a:gdLst/>
              <a:ahLst/>
              <a:cxnLst/>
              <a:rect l="l" t="t" r="r" b="b"/>
              <a:pathLst>
                <a:path w="2187" h="2274" extrusionOk="0">
                  <a:moveTo>
                    <a:pt x="1149" y="0"/>
                  </a:moveTo>
                  <a:cubicBezTo>
                    <a:pt x="834" y="0"/>
                    <a:pt x="464" y="121"/>
                    <a:pt x="82" y="286"/>
                  </a:cubicBezTo>
                  <a:cubicBezTo>
                    <a:pt x="2" y="773"/>
                    <a:pt x="1" y="1272"/>
                    <a:pt x="252" y="1684"/>
                  </a:cubicBezTo>
                  <a:cubicBezTo>
                    <a:pt x="414" y="1951"/>
                    <a:pt x="656" y="2136"/>
                    <a:pt x="934" y="2273"/>
                  </a:cubicBezTo>
                  <a:cubicBezTo>
                    <a:pt x="1681" y="1918"/>
                    <a:pt x="2187" y="1398"/>
                    <a:pt x="1964" y="620"/>
                  </a:cubicBezTo>
                  <a:cubicBezTo>
                    <a:pt x="1813" y="166"/>
                    <a:pt x="1519" y="0"/>
                    <a:pt x="11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7"/>
            <p:cNvSpPr/>
            <p:nvPr/>
          </p:nvSpPr>
          <p:spPr>
            <a:xfrm>
              <a:off x="3075377" y="1166417"/>
              <a:ext cx="233380" cy="329724"/>
            </a:xfrm>
            <a:custGeom>
              <a:avLst/>
              <a:gdLst/>
              <a:ahLst/>
              <a:cxnLst/>
              <a:rect l="l" t="t" r="r" b="b"/>
              <a:pathLst>
                <a:path w="7192" h="10161" extrusionOk="0">
                  <a:moveTo>
                    <a:pt x="4222" y="0"/>
                  </a:moveTo>
                  <a:cubicBezTo>
                    <a:pt x="3332" y="0"/>
                    <a:pt x="2753" y="659"/>
                    <a:pt x="2316" y="1403"/>
                  </a:cubicBezTo>
                  <a:cubicBezTo>
                    <a:pt x="2334" y="1402"/>
                    <a:pt x="2351" y="1402"/>
                    <a:pt x="2369" y="1402"/>
                  </a:cubicBezTo>
                  <a:cubicBezTo>
                    <a:pt x="2606" y="1402"/>
                    <a:pt x="2844" y="1431"/>
                    <a:pt x="3075" y="1489"/>
                  </a:cubicBezTo>
                  <a:cubicBezTo>
                    <a:pt x="3790" y="1728"/>
                    <a:pt x="4503" y="2442"/>
                    <a:pt x="4028" y="3157"/>
                  </a:cubicBezTo>
                  <a:cubicBezTo>
                    <a:pt x="3590" y="3813"/>
                    <a:pt x="2903" y="4118"/>
                    <a:pt x="2194" y="4118"/>
                  </a:cubicBezTo>
                  <a:cubicBezTo>
                    <a:pt x="1838" y="4118"/>
                    <a:pt x="1476" y="4040"/>
                    <a:pt x="1138" y="3892"/>
                  </a:cubicBezTo>
                  <a:cubicBezTo>
                    <a:pt x="1030" y="4160"/>
                    <a:pt x="926" y="4431"/>
                    <a:pt x="828" y="4703"/>
                  </a:cubicBezTo>
                  <a:cubicBezTo>
                    <a:pt x="1027" y="4672"/>
                    <a:pt x="1219" y="4652"/>
                    <a:pt x="1396" y="4652"/>
                  </a:cubicBezTo>
                  <a:cubicBezTo>
                    <a:pt x="1955" y="4652"/>
                    <a:pt x="2359" y="4853"/>
                    <a:pt x="2359" y="5540"/>
                  </a:cubicBezTo>
                  <a:cubicBezTo>
                    <a:pt x="2359" y="6457"/>
                    <a:pt x="1283" y="6982"/>
                    <a:pt x="132" y="6988"/>
                  </a:cubicBezTo>
                  <a:cubicBezTo>
                    <a:pt x="123" y="7027"/>
                    <a:pt x="112" y="7064"/>
                    <a:pt x="102" y="7100"/>
                  </a:cubicBezTo>
                  <a:cubicBezTo>
                    <a:pt x="64" y="7260"/>
                    <a:pt x="27" y="7425"/>
                    <a:pt x="1" y="7590"/>
                  </a:cubicBezTo>
                  <a:cubicBezTo>
                    <a:pt x="382" y="7425"/>
                    <a:pt x="751" y="7305"/>
                    <a:pt x="1066" y="7305"/>
                  </a:cubicBezTo>
                  <a:cubicBezTo>
                    <a:pt x="1436" y="7305"/>
                    <a:pt x="1731" y="7471"/>
                    <a:pt x="1883" y="7924"/>
                  </a:cubicBezTo>
                  <a:cubicBezTo>
                    <a:pt x="2105" y="8703"/>
                    <a:pt x="1600" y="9222"/>
                    <a:pt x="853" y="9578"/>
                  </a:cubicBezTo>
                  <a:cubicBezTo>
                    <a:pt x="1231" y="9765"/>
                    <a:pt x="1675" y="9862"/>
                    <a:pt x="2096" y="9935"/>
                  </a:cubicBezTo>
                  <a:cubicBezTo>
                    <a:pt x="2722" y="10048"/>
                    <a:pt x="3357" y="10160"/>
                    <a:pt x="3991" y="10160"/>
                  </a:cubicBezTo>
                  <a:cubicBezTo>
                    <a:pt x="4128" y="10160"/>
                    <a:pt x="4266" y="10155"/>
                    <a:pt x="4403" y="10143"/>
                  </a:cubicBezTo>
                  <a:cubicBezTo>
                    <a:pt x="4854" y="10104"/>
                    <a:pt x="5308" y="9985"/>
                    <a:pt x="5709" y="9777"/>
                  </a:cubicBezTo>
                  <a:cubicBezTo>
                    <a:pt x="5174" y="9583"/>
                    <a:pt x="4678" y="9288"/>
                    <a:pt x="4265" y="8877"/>
                  </a:cubicBezTo>
                  <a:cubicBezTo>
                    <a:pt x="4028" y="8400"/>
                    <a:pt x="4503" y="8162"/>
                    <a:pt x="4741" y="7924"/>
                  </a:cubicBezTo>
                  <a:cubicBezTo>
                    <a:pt x="5135" y="7727"/>
                    <a:pt x="5610" y="7612"/>
                    <a:pt x="6083" y="7612"/>
                  </a:cubicBezTo>
                  <a:cubicBezTo>
                    <a:pt x="6425" y="7612"/>
                    <a:pt x="6765" y="7672"/>
                    <a:pt x="7073" y="7805"/>
                  </a:cubicBezTo>
                  <a:cubicBezTo>
                    <a:pt x="7125" y="7539"/>
                    <a:pt x="7163" y="7270"/>
                    <a:pt x="7186" y="7000"/>
                  </a:cubicBezTo>
                  <a:cubicBezTo>
                    <a:pt x="7188" y="6969"/>
                    <a:pt x="7189" y="6938"/>
                    <a:pt x="7192" y="6906"/>
                  </a:cubicBezTo>
                  <a:cubicBezTo>
                    <a:pt x="6712" y="6893"/>
                    <a:pt x="6227" y="6836"/>
                    <a:pt x="5695" y="6730"/>
                  </a:cubicBezTo>
                  <a:cubicBezTo>
                    <a:pt x="4980" y="6492"/>
                    <a:pt x="4267" y="5777"/>
                    <a:pt x="4980" y="5062"/>
                  </a:cubicBezTo>
                  <a:cubicBezTo>
                    <a:pt x="5506" y="4668"/>
                    <a:pt x="6104" y="4492"/>
                    <a:pt x="6733" y="4492"/>
                  </a:cubicBezTo>
                  <a:cubicBezTo>
                    <a:pt x="6881" y="4492"/>
                    <a:pt x="7031" y="4502"/>
                    <a:pt x="7181" y="4521"/>
                  </a:cubicBezTo>
                  <a:cubicBezTo>
                    <a:pt x="7166" y="4351"/>
                    <a:pt x="7152" y="4181"/>
                    <a:pt x="7132" y="4011"/>
                  </a:cubicBezTo>
                  <a:cubicBezTo>
                    <a:pt x="7096" y="4012"/>
                    <a:pt x="7060" y="4012"/>
                    <a:pt x="7023" y="4012"/>
                  </a:cubicBezTo>
                  <a:cubicBezTo>
                    <a:pt x="6501" y="4012"/>
                    <a:pt x="5979" y="3958"/>
                    <a:pt x="5457" y="3871"/>
                  </a:cubicBezTo>
                  <a:cubicBezTo>
                    <a:pt x="4742" y="3633"/>
                    <a:pt x="4742" y="2918"/>
                    <a:pt x="4980" y="2442"/>
                  </a:cubicBezTo>
                  <a:cubicBezTo>
                    <a:pt x="5304" y="1957"/>
                    <a:pt x="5846" y="1583"/>
                    <a:pt x="6459" y="1540"/>
                  </a:cubicBezTo>
                  <a:cubicBezTo>
                    <a:pt x="6403" y="1435"/>
                    <a:pt x="6344" y="1332"/>
                    <a:pt x="6278" y="1233"/>
                  </a:cubicBezTo>
                  <a:cubicBezTo>
                    <a:pt x="5835" y="568"/>
                    <a:pt x="5119" y="46"/>
                    <a:pt x="4321" y="3"/>
                  </a:cubicBezTo>
                  <a:cubicBezTo>
                    <a:pt x="4287" y="1"/>
                    <a:pt x="4254" y="0"/>
                    <a:pt x="42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7"/>
            <p:cNvSpPr/>
            <p:nvPr/>
          </p:nvSpPr>
          <p:spPr>
            <a:xfrm>
              <a:off x="3112337" y="1211878"/>
              <a:ext cx="109194" cy="88102"/>
            </a:xfrm>
            <a:custGeom>
              <a:avLst/>
              <a:gdLst/>
              <a:ahLst/>
              <a:cxnLst/>
              <a:rect l="l" t="t" r="r" b="b"/>
              <a:pathLst>
                <a:path w="3365" h="2715" extrusionOk="0">
                  <a:moveTo>
                    <a:pt x="1230" y="0"/>
                  </a:moveTo>
                  <a:cubicBezTo>
                    <a:pt x="1212" y="0"/>
                    <a:pt x="1195" y="0"/>
                    <a:pt x="1177" y="1"/>
                  </a:cubicBezTo>
                  <a:cubicBezTo>
                    <a:pt x="959" y="372"/>
                    <a:pt x="776" y="766"/>
                    <a:pt x="610" y="1110"/>
                  </a:cubicBezTo>
                  <a:cubicBezTo>
                    <a:pt x="391" y="1563"/>
                    <a:pt x="189" y="2024"/>
                    <a:pt x="0" y="2489"/>
                  </a:cubicBezTo>
                  <a:cubicBezTo>
                    <a:pt x="338" y="2638"/>
                    <a:pt x="699" y="2715"/>
                    <a:pt x="1056" y="2715"/>
                  </a:cubicBezTo>
                  <a:cubicBezTo>
                    <a:pt x="1764" y="2715"/>
                    <a:pt x="2451" y="2410"/>
                    <a:pt x="2889" y="1755"/>
                  </a:cubicBezTo>
                  <a:cubicBezTo>
                    <a:pt x="3364" y="1040"/>
                    <a:pt x="2649" y="326"/>
                    <a:pt x="1936" y="87"/>
                  </a:cubicBezTo>
                  <a:cubicBezTo>
                    <a:pt x="1705" y="29"/>
                    <a:pt x="1467" y="0"/>
                    <a:pt x="12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7"/>
            <p:cNvSpPr/>
            <p:nvPr/>
          </p:nvSpPr>
          <p:spPr>
            <a:xfrm>
              <a:off x="3206051" y="1413324"/>
              <a:ext cx="98843" cy="70287"/>
            </a:xfrm>
            <a:custGeom>
              <a:avLst/>
              <a:gdLst/>
              <a:ahLst/>
              <a:cxnLst/>
              <a:rect l="l" t="t" r="r" b="b"/>
              <a:pathLst>
                <a:path w="3046" h="2166" extrusionOk="0">
                  <a:moveTo>
                    <a:pt x="2056" y="1"/>
                  </a:moveTo>
                  <a:cubicBezTo>
                    <a:pt x="1584" y="1"/>
                    <a:pt x="1109" y="116"/>
                    <a:pt x="715" y="313"/>
                  </a:cubicBezTo>
                  <a:cubicBezTo>
                    <a:pt x="477" y="550"/>
                    <a:pt x="1" y="788"/>
                    <a:pt x="238" y="1265"/>
                  </a:cubicBezTo>
                  <a:cubicBezTo>
                    <a:pt x="651" y="1676"/>
                    <a:pt x="1148" y="1972"/>
                    <a:pt x="1682" y="2166"/>
                  </a:cubicBezTo>
                  <a:cubicBezTo>
                    <a:pt x="1966" y="2019"/>
                    <a:pt x="2225" y="1826"/>
                    <a:pt x="2432" y="1580"/>
                  </a:cubicBezTo>
                  <a:cubicBezTo>
                    <a:pt x="2764" y="1188"/>
                    <a:pt x="2942" y="702"/>
                    <a:pt x="3046" y="194"/>
                  </a:cubicBezTo>
                  <a:cubicBezTo>
                    <a:pt x="2738" y="61"/>
                    <a:pt x="2398" y="1"/>
                    <a:pt x="20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7"/>
            <p:cNvSpPr/>
            <p:nvPr/>
          </p:nvSpPr>
          <p:spPr>
            <a:xfrm>
              <a:off x="3213774" y="1312147"/>
              <a:ext cx="97090" cy="78302"/>
            </a:xfrm>
            <a:custGeom>
              <a:avLst/>
              <a:gdLst/>
              <a:ahLst/>
              <a:cxnLst/>
              <a:rect l="l" t="t" r="r" b="b"/>
              <a:pathLst>
                <a:path w="2992" h="2413" extrusionOk="0">
                  <a:moveTo>
                    <a:pt x="2467" y="1"/>
                  </a:moveTo>
                  <a:cubicBezTo>
                    <a:pt x="1838" y="1"/>
                    <a:pt x="1240" y="178"/>
                    <a:pt x="715" y="571"/>
                  </a:cubicBezTo>
                  <a:cubicBezTo>
                    <a:pt x="0" y="1286"/>
                    <a:pt x="715" y="2000"/>
                    <a:pt x="1430" y="2239"/>
                  </a:cubicBezTo>
                  <a:cubicBezTo>
                    <a:pt x="1962" y="2345"/>
                    <a:pt x="2447" y="2402"/>
                    <a:pt x="2928" y="2412"/>
                  </a:cubicBezTo>
                  <a:cubicBezTo>
                    <a:pt x="2991" y="1619"/>
                    <a:pt x="2988" y="822"/>
                    <a:pt x="2916" y="30"/>
                  </a:cubicBezTo>
                  <a:cubicBezTo>
                    <a:pt x="2765" y="11"/>
                    <a:pt x="2615" y="1"/>
                    <a:pt x="24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7"/>
            <p:cNvSpPr/>
            <p:nvPr/>
          </p:nvSpPr>
          <p:spPr>
            <a:xfrm>
              <a:off x="3229252" y="1216356"/>
              <a:ext cx="77555" cy="80249"/>
            </a:xfrm>
            <a:custGeom>
              <a:avLst/>
              <a:gdLst/>
              <a:ahLst/>
              <a:cxnLst/>
              <a:rect l="l" t="t" r="r" b="b"/>
              <a:pathLst>
                <a:path w="2390" h="2473" extrusionOk="0">
                  <a:moveTo>
                    <a:pt x="1717" y="0"/>
                  </a:moveTo>
                  <a:cubicBezTo>
                    <a:pt x="1104" y="43"/>
                    <a:pt x="562" y="417"/>
                    <a:pt x="238" y="902"/>
                  </a:cubicBezTo>
                  <a:cubicBezTo>
                    <a:pt x="0" y="1379"/>
                    <a:pt x="0" y="2094"/>
                    <a:pt x="715" y="2330"/>
                  </a:cubicBezTo>
                  <a:cubicBezTo>
                    <a:pt x="1237" y="2418"/>
                    <a:pt x="1759" y="2472"/>
                    <a:pt x="2281" y="2472"/>
                  </a:cubicBezTo>
                  <a:cubicBezTo>
                    <a:pt x="2318" y="2472"/>
                    <a:pt x="2354" y="2472"/>
                    <a:pt x="2390" y="2471"/>
                  </a:cubicBezTo>
                  <a:cubicBezTo>
                    <a:pt x="2366" y="2295"/>
                    <a:pt x="2342" y="2118"/>
                    <a:pt x="2313" y="1942"/>
                  </a:cubicBezTo>
                  <a:cubicBezTo>
                    <a:pt x="2202" y="1271"/>
                    <a:pt x="2036" y="596"/>
                    <a:pt x="17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3019402" y="976068"/>
              <a:ext cx="199438" cy="184348"/>
            </a:xfrm>
            <a:custGeom>
              <a:avLst/>
              <a:gdLst/>
              <a:ahLst/>
              <a:cxnLst/>
              <a:rect l="l" t="t" r="r" b="b"/>
              <a:pathLst>
                <a:path w="6146" h="5681" extrusionOk="0">
                  <a:moveTo>
                    <a:pt x="3012" y="1"/>
                  </a:moveTo>
                  <a:cubicBezTo>
                    <a:pt x="1883" y="1"/>
                    <a:pt x="758" y="581"/>
                    <a:pt x="279" y="1660"/>
                  </a:cubicBezTo>
                  <a:cubicBezTo>
                    <a:pt x="71" y="2129"/>
                    <a:pt x="1" y="2661"/>
                    <a:pt x="95" y="3167"/>
                  </a:cubicBezTo>
                  <a:cubicBezTo>
                    <a:pt x="294" y="4217"/>
                    <a:pt x="1130" y="5085"/>
                    <a:pt x="2129" y="5462"/>
                  </a:cubicBezTo>
                  <a:cubicBezTo>
                    <a:pt x="2499" y="5601"/>
                    <a:pt x="2895" y="5680"/>
                    <a:pt x="3290" y="5680"/>
                  </a:cubicBezTo>
                  <a:cubicBezTo>
                    <a:pt x="3499" y="5680"/>
                    <a:pt x="3708" y="5658"/>
                    <a:pt x="3913" y="5610"/>
                  </a:cubicBezTo>
                  <a:cubicBezTo>
                    <a:pt x="4983" y="5363"/>
                    <a:pt x="5840" y="4400"/>
                    <a:pt x="5993" y="3312"/>
                  </a:cubicBezTo>
                  <a:cubicBezTo>
                    <a:pt x="6145" y="2225"/>
                    <a:pt x="5601" y="1078"/>
                    <a:pt x="4681" y="480"/>
                  </a:cubicBezTo>
                  <a:cubicBezTo>
                    <a:pt x="4183" y="157"/>
                    <a:pt x="3597" y="1"/>
                    <a:pt x="3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3107502" y="1033698"/>
              <a:ext cx="70741" cy="65452"/>
            </a:xfrm>
            <a:custGeom>
              <a:avLst/>
              <a:gdLst/>
              <a:ahLst/>
              <a:cxnLst/>
              <a:rect l="l" t="t" r="r" b="b"/>
              <a:pathLst>
                <a:path w="2180" h="2017" extrusionOk="0">
                  <a:moveTo>
                    <a:pt x="1068" y="1"/>
                  </a:moveTo>
                  <a:cubicBezTo>
                    <a:pt x="668" y="1"/>
                    <a:pt x="268" y="207"/>
                    <a:pt x="97" y="590"/>
                  </a:cubicBezTo>
                  <a:cubicBezTo>
                    <a:pt x="22" y="757"/>
                    <a:pt x="0" y="943"/>
                    <a:pt x="33" y="1124"/>
                  </a:cubicBezTo>
                  <a:cubicBezTo>
                    <a:pt x="103" y="1497"/>
                    <a:pt x="400" y="1806"/>
                    <a:pt x="754" y="1939"/>
                  </a:cubicBezTo>
                  <a:cubicBezTo>
                    <a:pt x="885" y="1989"/>
                    <a:pt x="1025" y="2017"/>
                    <a:pt x="1164" y="2017"/>
                  </a:cubicBezTo>
                  <a:cubicBezTo>
                    <a:pt x="1239" y="2017"/>
                    <a:pt x="1314" y="2008"/>
                    <a:pt x="1387" y="1991"/>
                  </a:cubicBezTo>
                  <a:cubicBezTo>
                    <a:pt x="1767" y="1905"/>
                    <a:pt x="2072" y="1562"/>
                    <a:pt x="2126" y="1176"/>
                  </a:cubicBezTo>
                  <a:cubicBezTo>
                    <a:pt x="2179" y="790"/>
                    <a:pt x="1988" y="383"/>
                    <a:pt x="1660" y="170"/>
                  </a:cubicBezTo>
                  <a:cubicBezTo>
                    <a:pt x="1483" y="56"/>
                    <a:pt x="1276" y="1"/>
                    <a:pt x="10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7"/>
            <p:cNvSpPr/>
            <p:nvPr/>
          </p:nvSpPr>
          <p:spPr>
            <a:xfrm>
              <a:off x="3258100" y="991968"/>
              <a:ext cx="199438" cy="184284"/>
            </a:xfrm>
            <a:custGeom>
              <a:avLst/>
              <a:gdLst/>
              <a:ahLst/>
              <a:cxnLst/>
              <a:rect l="l" t="t" r="r" b="b"/>
              <a:pathLst>
                <a:path w="6146" h="5679" extrusionOk="0">
                  <a:moveTo>
                    <a:pt x="3133" y="0"/>
                  </a:moveTo>
                  <a:cubicBezTo>
                    <a:pt x="2548" y="0"/>
                    <a:pt x="1962" y="156"/>
                    <a:pt x="1465" y="479"/>
                  </a:cubicBezTo>
                  <a:cubicBezTo>
                    <a:pt x="543" y="1078"/>
                    <a:pt x="0" y="2224"/>
                    <a:pt x="153" y="3312"/>
                  </a:cubicBezTo>
                  <a:cubicBezTo>
                    <a:pt x="305" y="4399"/>
                    <a:pt x="1162" y="5362"/>
                    <a:pt x="2232" y="5609"/>
                  </a:cubicBezTo>
                  <a:cubicBezTo>
                    <a:pt x="2436" y="5656"/>
                    <a:pt x="2645" y="5678"/>
                    <a:pt x="2855" y="5678"/>
                  </a:cubicBezTo>
                  <a:cubicBezTo>
                    <a:pt x="3250" y="5678"/>
                    <a:pt x="3646" y="5600"/>
                    <a:pt x="4016" y="5460"/>
                  </a:cubicBezTo>
                  <a:cubicBezTo>
                    <a:pt x="5016" y="5084"/>
                    <a:pt x="5851" y="4215"/>
                    <a:pt x="6049" y="3165"/>
                  </a:cubicBezTo>
                  <a:cubicBezTo>
                    <a:pt x="6145" y="2661"/>
                    <a:pt x="6074" y="2128"/>
                    <a:pt x="5866" y="1660"/>
                  </a:cubicBezTo>
                  <a:cubicBezTo>
                    <a:pt x="5386" y="581"/>
                    <a:pt x="4261" y="0"/>
                    <a:pt x="313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7"/>
            <p:cNvSpPr/>
            <p:nvPr/>
          </p:nvSpPr>
          <p:spPr>
            <a:xfrm>
              <a:off x="3298629" y="1049566"/>
              <a:ext cx="70806" cy="65452"/>
            </a:xfrm>
            <a:custGeom>
              <a:avLst/>
              <a:gdLst/>
              <a:ahLst/>
              <a:cxnLst/>
              <a:rect l="l" t="t" r="r" b="b"/>
              <a:pathLst>
                <a:path w="2182" h="2017" extrusionOk="0">
                  <a:moveTo>
                    <a:pt x="1113" y="0"/>
                  </a:moveTo>
                  <a:cubicBezTo>
                    <a:pt x="906" y="0"/>
                    <a:pt x="697" y="56"/>
                    <a:pt x="521" y="171"/>
                  </a:cubicBezTo>
                  <a:cubicBezTo>
                    <a:pt x="194" y="382"/>
                    <a:pt x="1" y="790"/>
                    <a:pt x="55" y="1176"/>
                  </a:cubicBezTo>
                  <a:cubicBezTo>
                    <a:pt x="110" y="1562"/>
                    <a:pt x="413" y="1904"/>
                    <a:pt x="793" y="1992"/>
                  </a:cubicBezTo>
                  <a:cubicBezTo>
                    <a:pt x="866" y="2009"/>
                    <a:pt x="940" y="2017"/>
                    <a:pt x="1014" y="2017"/>
                  </a:cubicBezTo>
                  <a:cubicBezTo>
                    <a:pt x="1154" y="2017"/>
                    <a:pt x="1295" y="1989"/>
                    <a:pt x="1426" y="1939"/>
                  </a:cubicBezTo>
                  <a:cubicBezTo>
                    <a:pt x="1782" y="1805"/>
                    <a:pt x="2077" y="1497"/>
                    <a:pt x="2148" y="1124"/>
                  </a:cubicBezTo>
                  <a:cubicBezTo>
                    <a:pt x="2181" y="944"/>
                    <a:pt x="2158" y="756"/>
                    <a:pt x="2083" y="589"/>
                  </a:cubicBezTo>
                  <a:cubicBezTo>
                    <a:pt x="1913" y="207"/>
                    <a:pt x="1514" y="0"/>
                    <a:pt x="11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7"/>
            <p:cNvSpPr/>
            <p:nvPr/>
          </p:nvSpPr>
          <p:spPr>
            <a:xfrm>
              <a:off x="3015248" y="877454"/>
              <a:ext cx="217090" cy="74051"/>
            </a:xfrm>
            <a:custGeom>
              <a:avLst/>
              <a:gdLst/>
              <a:ahLst/>
              <a:cxnLst/>
              <a:rect l="l" t="t" r="r" b="b"/>
              <a:pathLst>
                <a:path w="6690" h="2282" extrusionOk="0">
                  <a:moveTo>
                    <a:pt x="3317" y="1"/>
                  </a:moveTo>
                  <a:cubicBezTo>
                    <a:pt x="3031" y="1"/>
                    <a:pt x="2744" y="13"/>
                    <a:pt x="2458" y="37"/>
                  </a:cubicBezTo>
                  <a:cubicBezTo>
                    <a:pt x="2063" y="72"/>
                    <a:pt x="1663" y="131"/>
                    <a:pt x="1304" y="299"/>
                  </a:cubicBezTo>
                  <a:cubicBezTo>
                    <a:pt x="559" y="650"/>
                    <a:pt x="0" y="1897"/>
                    <a:pt x="1178" y="2045"/>
                  </a:cubicBezTo>
                  <a:cubicBezTo>
                    <a:pt x="1261" y="2056"/>
                    <a:pt x="1346" y="2060"/>
                    <a:pt x="1431" y="2060"/>
                  </a:cubicBezTo>
                  <a:cubicBezTo>
                    <a:pt x="1915" y="2060"/>
                    <a:pt x="2428" y="1915"/>
                    <a:pt x="2908" y="1910"/>
                  </a:cubicBezTo>
                  <a:cubicBezTo>
                    <a:pt x="2931" y="1910"/>
                    <a:pt x="2954" y="1910"/>
                    <a:pt x="2977" y="1910"/>
                  </a:cubicBezTo>
                  <a:cubicBezTo>
                    <a:pt x="3604" y="1910"/>
                    <a:pt x="4229" y="1986"/>
                    <a:pt x="4839" y="2136"/>
                  </a:cubicBezTo>
                  <a:cubicBezTo>
                    <a:pt x="5111" y="2204"/>
                    <a:pt x="5408" y="2281"/>
                    <a:pt x="5686" y="2281"/>
                  </a:cubicBezTo>
                  <a:cubicBezTo>
                    <a:pt x="5909" y="2281"/>
                    <a:pt x="6119" y="2231"/>
                    <a:pt x="6292" y="2086"/>
                  </a:cubicBezTo>
                  <a:cubicBezTo>
                    <a:pt x="6690" y="1752"/>
                    <a:pt x="6605" y="1072"/>
                    <a:pt x="6243" y="699"/>
                  </a:cubicBezTo>
                  <a:cubicBezTo>
                    <a:pt x="5882" y="326"/>
                    <a:pt x="5342" y="192"/>
                    <a:pt x="4828" y="114"/>
                  </a:cubicBezTo>
                  <a:cubicBezTo>
                    <a:pt x="4328" y="39"/>
                    <a:pt x="3823" y="1"/>
                    <a:pt x="3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7"/>
            <p:cNvSpPr/>
            <p:nvPr/>
          </p:nvSpPr>
          <p:spPr>
            <a:xfrm>
              <a:off x="3262221" y="898838"/>
              <a:ext cx="215955" cy="73305"/>
            </a:xfrm>
            <a:custGeom>
              <a:avLst/>
              <a:gdLst/>
              <a:ahLst/>
              <a:cxnLst/>
              <a:rect l="l" t="t" r="r" b="b"/>
              <a:pathLst>
                <a:path w="6655" h="2259" extrusionOk="0">
                  <a:moveTo>
                    <a:pt x="4000" y="1"/>
                  </a:moveTo>
                  <a:cubicBezTo>
                    <a:pt x="3428" y="1"/>
                    <a:pt x="2856" y="50"/>
                    <a:pt x="2292" y="147"/>
                  </a:cubicBezTo>
                  <a:cubicBezTo>
                    <a:pt x="1901" y="214"/>
                    <a:pt x="1508" y="307"/>
                    <a:pt x="1165" y="505"/>
                  </a:cubicBezTo>
                  <a:cubicBezTo>
                    <a:pt x="451" y="917"/>
                    <a:pt x="1" y="2208"/>
                    <a:pt x="1186" y="2257"/>
                  </a:cubicBezTo>
                  <a:cubicBezTo>
                    <a:pt x="1211" y="2258"/>
                    <a:pt x="1235" y="2258"/>
                    <a:pt x="1260" y="2258"/>
                  </a:cubicBezTo>
                  <a:cubicBezTo>
                    <a:pt x="1798" y="2258"/>
                    <a:pt x="2360" y="2026"/>
                    <a:pt x="2898" y="1975"/>
                  </a:cubicBezTo>
                  <a:cubicBezTo>
                    <a:pt x="3140" y="1952"/>
                    <a:pt x="3382" y="1941"/>
                    <a:pt x="3625" y="1941"/>
                  </a:cubicBezTo>
                  <a:cubicBezTo>
                    <a:pt x="4032" y="1941"/>
                    <a:pt x="4439" y="1973"/>
                    <a:pt x="4843" y="2038"/>
                  </a:cubicBezTo>
                  <a:cubicBezTo>
                    <a:pt x="5070" y="2074"/>
                    <a:pt x="5316" y="2115"/>
                    <a:pt x="5550" y="2115"/>
                  </a:cubicBezTo>
                  <a:cubicBezTo>
                    <a:pt x="5829" y="2115"/>
                    <a:pt x="6092" y="2057"/>
                    <a:pt x="6286" y="1864"/>
                  </a:cubicBezTo>
                  <a:cubicBezTo>
                    <a:pt x="6654" y="1497"/>
                    <a:pt x="6511" y="826"/>
                    <a:pt x="6119" y="486"/>
                  </a:cubicBezTo>
                  <a:cubicBezTo>
                    <a:pt x="5727" y="145"/>
                    <a:pt x="5179" y="56"/>
                    <a:pt x="4660" y="22"/>
                  </a:cubicBezTo>
                  <a:cubicBezTo>
                    <a:pt x="4440" y="8"/>
                    <a:pt x="4220" y="1"/>
                    <a:pt x="400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7" name="Google Shape;257;p27"/>
          <p:cNvGrpSpPr/>
          <p:nvPr/>
        </p:nvGrpSpPr>
        <p:grpSpPr>
          <a:xfrm>
            <a:off x="4427959" y="-57106"/>
            <a:ext cx="902616" cy="1186565"/>
            <a:chOff x="4039643" y="804800"/>
            <a:chExt cx="902616" cy="1186565"/>
          </a:xfrm>
        </p:grpSpPr>
        <p:sp>
          <p:nvSpPr>
            <p:cNvPr id="258" name="Google Shape;258;p27"/>
            <p:cNvSpPr/>
            <p:nvPr/>
          </p:nvSpPr>
          <p:spPr>
            <a:xfrm>
              <a:off x="4155714" y="907081"/>
              <a:ext cx="773413" cy="1084284"/>
            </a:xfrm>
            <a:custGeom>
              <a:avLst/>
              <a:gdLst/>
              <a:ahLst/>
              <a:cxnLst/>
              <a:rect l="l" t="t" r="r" b="b"/>
              <a:pathLst>
                <a:path w="23834" h="33414" extrusionOk="0">
                  <a:moveTo>
                    <a:pt x="14114" y="19005"/>
                  </a:moveTo>
                  <a:cubicBezTo>
                    <a:pt x="14345" y="19005"/>
                    <a:pt x="14574" y="19011"/>
                    <a:pt x="14800" y="19026"/>
                  </a:cubicBezTo>
                  <a:cubicBezTo>
                    <a:pt x="16023" y="19102"/>
                    <a:pt x="16539" y="20629"/>
                    <a:pt x="16474" y="21679"/>
                  </a:cubicBezTo>
                  <a:cubicBezTo>
                    <a:pt x="16414" y="22656"/>
                    <a:pt x="15920" y="23578"/>
                    <a:pt x="15220" y="24263"/>
                  </a:cubicBezTo>
                  <a:cubicBezTo>
                    <a:pt x="14920" y="24555"/>
                    <a:pt x="14587" y="24811"/>
                    <a:pt x="14226" y="25025"/>
                  </a:cubicBezTo>
                  <a:cubicBezTo>
                    <a:pt x="13748" y="25314"/>
                    <a:pt x="13229" y="25538"/>
                    <a:pt x="12696" y="25708"/>
                  </a:cubicBezTo>
                  <a:cubicBezTo>
                    <a:pt x="12117" y="25897"/>
                    <a:pt x="11507" y="26024"/>
                    <a:pt x="10898" y="26024"/>
                  </a:cubicBezTo>
                  <a:cubicBezTo>
                    <a:pt x="10734" y="26024"/>
                    <a:pt x="10570" y="26014"/>
                    <a:pt x="10408" y="25995"/>
                  </a:cubicBezTo>
                  <a:cubicBezTo>
                    <a:pt x="10056" y="25953"/>
                    <a:pt x="9716" y="25857"/>
                    <a:pt x="9395" y="25711"/>
                  </a:cubicBezTo>
                  <a:cubicBezTo>
                    <a:pt x="9009" y="25534"/>
                    <a:pt x="8660" y="25280"/>
                    <a:pt x="8396" y="24949"/>
                  </a:cubicBezTo>
                  <a:cubicBezTo>
                    <a:pt x="7772" y="24169"/>
                    <a:pt x="7679" y="23107"/>
                    <a:pt x="7612" y="22114"/>
                  </a:cubicBezTo>
                  <a:cubicBezTo>
                    <a:pt x="7589" y="21756"/>
                    <a:pt x="7571" y="21377"/>
                    <a:pt x="7615" y="21020"/>
                  </a:cubicBezTo>
                  <a:cubicBezTo>
                    <a:pt x="7665" y="20597"/>
                    <a:pt x="7795" y="20202"/>
                    <a:pt x="8091" y="19902"/>
                  </a:cubicBezTo>
                  <a:cubicBezTo>
                    <a:pt x="8560" y="19428"/>
                    <a:pt x="9290" y="19356"/>
                    <a:pt x="9957" y="19316"/>
                  </a:cubicBezTo>
                  <a:cubicBezTo>
                    <a:pt x="10130" y="19304"/>
                    <a:pt x="10305" y="19292"/>
                    <a:pt x="10480" y="19277"/>
                  </a:cubicBezTo>
                  <a:cubicBezTo>
                    <a:pt x="11675" y="19176"/>
                    <a:pt x="12916" y="19005"/>
                    <a:pt x="14114" y="19005"/>
                  </a:cubicBezTo>
                  <a:close/>
                  <a:moveTo>
                    <a:pt x="14086" y="1"/>
                  </a:moveTo>
                  <a:cubicBezTo>
                    <a:pt x="13701" y="1"/>
                    <a:pt x="13319" y="9"/>
                    <a:pt x="12941" y="24"/>
                  </a:cubicBezTo>
                  <a:cubicBezTo>
                    <a:pt x="12876" y="26"/>
                    <a:pt x="12812" y="28"/>
                    <a:pt x="12748" y="33"/>
                  </a:cubicBezTo>
                  <a:cubicBezTo>
                    <a:pt x="11211" y="95"/>
                    <a:pt x="9680" y="222"/>
                    <a:pt x="8155" y="416"/>
                  </a:cubicBezTo>
                  <a:cubicBezTo>
                    <a:pt x="7106" y="548"/>
                    <a:pt x="6062" y="710"/>
                    <a:pt x="5024" y="902"/>
                  </a:cubicBezTo>
                  <a:cubicBezTo>
                    <a:pt x="4338" y="1028"/>
                    <a:pt x="3637" y="1155"/>
                    <a:pt x="2944" y="1305"/>
                  </a:cubicBezTo>
                  <a:cubicBezTo>
                    <a:pt x="2319" y="1436"/>
                    <a:pt x="1699" y="1588"/>
                    <a:pt x="1100" y="1777"/>
                  </a:cubicBezTo>
                  <a:cubicBezTo>
                    <a:pt x="1" y="2125"/>
                    <a:pt x="56" y="2729"/>
                    <a:pt x="106" y="3791"/>
                  </a:cubicBezTo>
                  <a:cubicBezTo>
                    <a:pt x="135" y="4393"/>
                    <a:pt x="162" y="4996"/>
                    <a:pt x="189" y="5599"/>
                  </a:cubicBezTo>
                  <a:cubicBezTo>
                    <a:pt x="287" y="7664"/>
                    <a:pt x="384" y="9730"/>
                    <a:pt x="480" y="11796"/>
                  </a:cubicBezTo>
                  <a:cubicBezTo>
                    <a:pt x="549" y="13288"/>
                    <a:pt x="618" y="14778"/>
                    <a:pt x="688" y="16268"/>
                  </a:cubicBezTo>
                  <a:cubicBezTo>
                    <a:pt x="740" y="17388"/>
                    <a:pt x="792" y="18508"/>
                    <a:pt x="845" y="19630"/>
                  </a:cubicBezTo>
                  <a:cubicBezTo>
                    <a:pt x="859" y="19918"/>
                    <a:pt x="870" y="20207"/>
                    <a:pt x="885" y="20495"/>
                  </a:cubicBezTo>
                  <a:cubicBezTo>
                    <a:pt x="950" y="21888"/>
                    <a:pt x="1013" y="23278"/>
                    <a:pt x="1078" y="24671"/>
                  </a:cubicBezTo>
                  <a:lnTo>
                    <a:pt x="1078" y="24674"/>
                  </a:lnTo>
                  <a:cubicBezTo>
                    <a:pt x="1159" y="26413"/>
                    <a:pt x="1240" y="28152"/>
                    <a:pt x="1321" y="29890"/>
                  </a:cubicBezTo>
                  <a:cubicBezTo>
                    <a:pt x="1345" y="30417"/>
                    <a:pt x="1376" y="30966"/>
                    <a:pt x="1643" y="31420"/>
                  </a:cubicBezTo>
                  <a:cubicBezTo>
                    <a:pt x="2060" y="32131"/>
                    <a:pt x="2927" y="32420"/>
                    <a:pt x="3727" y="32620"/>
                  </a:cubicBezTo>
                  <a:cubicBezTo>
                    <a:pt x="5693" y="33113"/>
                    <a:pt x="7722" y="33414"/>
                    <a:pt x="9746" y="33414"/>
                  </a:cubicBezTo>
                  <a:cubicBezTo>
                    <a:pt x="10629" y="33414"/>
                    <a:pt x="11511" y="33356"/>
                    <a:pt x="12386" y="33233"/>
                  </a:cubicBezTo>
                  <a:cubicBezTo>
                    <a:pt x="13979" y="33007"/>
                    <a:pt x="15552" y="32552"/>
                    <a:pt x="17004" y="31855"/>
                  </a:cubicBezTo>
                  <a:lnTo>
                    <a:pt x="17006" y="31855"/>
                  </a:lnTo>
                  <a:cubicBezTo>
                    <a:pt x="18178" y="31295"/>
                    <a:pt x="19269" y="30576"/>
                    <a:pt x="20227" y="29697"/>
                  </a:cubicBezTo>
                  <a:cubicBezTo>
                    <a:pt x="20448" y="29492"/>
                    <a:pt x="20663" y="29280"/>
                    <a:pt x="20868" y="29058"/>
                  </a:cubicBezTo>
                  <a:cubicBezTo>
                    <a:pt x="22651" y="27143"/>
                    <a:pt x="23794" y="24608"/>
                    <a:pt x="23812" y="21998"/>
                  </a:cubicBezTo>
                  <a:cubicBezTo>
                    <a:pt x="23833" y="19087"/>
                    <a:pt x="22358" y="16144"/>
                    <a:pt x="19864" y="14643"/>
                  </a:cubicBezTo>
                  <a:cubicBezTo>
                    <a:pt x="20293" y="14293"/>
                    <a:pt x="20693" y="13911"/>
                    <a:pt x="21063" y="13500"/>
                  </a:cubicBezTo>
                  <a:cubicBezTo>
                    <a:pt x="22123" y="12333"/>
                    <a:pt x="22928" y="10936"/>
                    <a:pt x="23317" y="9421"/>
                  </a:cubicBezTo>
                  <a:cubicBezTo>
                    <a:pt x="23378" y="9173"/>
                    <a:pt x="23431" y="8922"/>
                    <a:pt x="23472" y="8671"/>
                  </a:cubicBezTo>
                  <a:cubicBezTo>
                    <a:pt x="23558" y="8124"/>
                    <a:pt x="23586" y="7573"/>
                    <a:pt x="23554" y="7022"/>
                  </a:cubicBezTo>
                  <a:cubicBezTo>
                    <a:pt x="23474" y="5578"/>
                    <a:pt x="22996" y="4154"/>
                    <a:pt x="22133" y="3013"/>
                  </a:cubicBezTo>
                  <a:cubicBezTo>
                    <a:pt x="21902" y="2704"/>
                    <a:pt x="21644" y="2416"/>
                    <a:pt x="21358" y="2155"/>
                  </a:cubicBezTo>
                  <a:cubicBezTo>
                    <a:pt x="19446" y="405"/>
                    <a:pt x="16722" y="1"/>
                    <a:pt x="140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7"/>
            <p:cNvSpPr/>
            <p:nvPr/>
          </p:nvSpPr>
          <p:spPr>
            <a:xfrm>
              <a:off x="4171258" y="1275966"/>
              <a:ext cx="146869" cy="167507"/>
            </a:xfrm>
            <a:custGeom>
              <a:avLst/>
              <a:gdLst/>
              <a:ahLst/>
              <a:cxnLst/>
              <a:rect l="l" t="t" r="r" b="b"/>
              <a:pathLst>
                <a:path w="4526" h="5162" extrusionOk="0">
                  <a:moveTo>
                    <a:pt x="1421" y="1"/>
                  </a:moveTo>
                  <a:cubicBezTo>
                    <a:pt x="927" y="1"/>
                    <a:pt x="430" y="155"/>
                    <a:pt x="1" y="428"/>
                  </a:cubicBezTo>
                  <a:cubicBezTo>
                    <a:pt x="69" y="1917"/>
                    <a:pt x="138" y="3408"/>
                    <a:pt x="208" y="4900"/>
                  </a:cubicBezTo>
                  <a:cubicBezTo>
                    <a:pt x="387" y="4990"/>
                    <a:pt x="576" y="5058"/>
                    <a:pt x="772" y="5100"/>
                  </a:cubicBezTo>
                  <a:cubicBezTo>
                    <a:pt x="970" y="5142"/>
                    <a:pt x="1161" y="5161"/>
                    <a:pt x="1344" y="5161"/>
                  </a:cubicBezTo>
                  <a:cubicBezTo>
                    <a:pt x="3479" y="5161"/>
                    <a:pt x="4526" y="2463"/>
                    <a:pt x="3114" y="792"/>
                  </a:cubicBezTo>
                  <a:cubicBezTo>
                    <a:pt x="2649" y="241"/>
                    <a:pt x="2038" y="1"/>
                    <a:pt x="1421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7"/>
            <p:cNvSpPr/>
            <p:nvPr/>
          </p:nvSpPr>
          <p:spPr>
            <a:xfrm>
              <a:off x="4335387" y="1423643"/>
              <a:ext cx="168513" cy="165495"/>
            </a:xfrm>
            <a:custGeom>
              <a:avLst/>
              <a:gdLst/>
              <a:ahLst/>
              <a:cxnLst/>
              <a:rect l="l" t="t" r="r" b="b"/>
              <a:pathLst>
                <a:path w="5193" h="5100" extrusionOk="0">
                  <a:moveTo>
                    <a:pt x="2725" y="1"/>
                  </a:moveTo>
                  <a:cubicBezTo>
                    <a:pt x="1446" y="1"/>
                    <a:pt x="141" y="1032"/>
                    <a:pt x="64" y="2459"/>
                  </a:cubicBezTo>
                  <a:cubicBezTo>
                    <a:pt x="1" y="3656"/>
                    <a:pt x="897" y="4849"/>
                    <a:pt x="2076" y="5100"/>
                  </a:cubicBezTo>
                  <a:lnTo>
                    <a:pt x="2078" y="5100"/>
                  </a:lnTo>
                  <a:cubicBezTo>
                    <a:pt x="2128" y="4678"/>
                    <a:pt x="2260" y="4282"/>
                    <a:pt x="2555" y="3982"/>
                  </a:cubicBezTo>
                  <a:cubicBezTo>
                    <a:pt x="3024" y="3509"/>
                    <a:pt x="3753" y="3437"/>
                    <a:pt x="4420" y="3397"/>
                  </a:cubicBezTo>
                  <a:cubicBezTo>
                    <a:pt x="4595" y="3385"/>
                    <a:pt x="4768" y="3372"/>
                    <a:pt x="4944" y="3358"/>
                  </a:cubicBezTo>
                  <a:cubicBezTo>
                    <a:pt x="5193" y="2525"/>
                    <a:pt x="5059" y="1550"/>
                    <a:pt x="4418" y="790"/>
                  </a:cubicBezTo>
                  <a:cubicBezTo>
                    <a:pt x="3953" y="240"/>
                    <a:pt x="3342" y="1"/>
                    <a:pt x="2725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7"/>
            <p:cNvSpPr/>
            <p:nvPr/>
          </p:nvSpPr>
          <p:spPr>
            <a:xfrm>
              <a:off x="4582683" y="1347127"/>
              <a:ext cx="189119" cy="167539"/>
            </a:xfrm>
            <a:custGeom>
              <a:avLst/>
              <a:gdLst/>
              <a:ahLst/>
              <a:cxnLst/>
              <a:rect l="l" t="t" r="r" b="b"/>
              <a:pathLst>
                <a:path w="5828" h="5163" extrusionOk="0">
                  <a:moveTo>
                    <a:pt x="2724" y="1"/>
                  </a:moveTo>
                  <a:cubicBezTo>
                    <a:pt x="1444" y="1"/>
                    <a:pt x="139" y="1032"/>
                    <a:pt x="64" y="2459"/>
                  </a:cubicBezTo>
                  <a:cubicBezTo>
                    <a:pt x="0" y="3657"/>
                    <a:pt x="898" y="4851"/>
                    <a:pt x="2074" y="5101"/>
                  </a:cubicBezTo>
                  <a:cubicBezTo>
                    <a:pt x="2272" y="5143"/>
                    <a:pt x="2462" y="5162"/>
                    <a:pt x="2644" y="5162"/>
                  </a:cubicBezTo>
                  <a:cubicBezTo>
                    <a:pt x="4779" y="5162"/>
                    <a:pt x="5828" y="2464"/>
                    <a:pt x="4416" y="791"/>
                  </a:cubicBezTo>
                  <a:cubicBezTo>
                    <a:pt x="3951" y="241"/>
                    <a:pt x="3340" y="1"/>
                    <a:pt x="2724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7"/>
            <p:cNvSpPr/>
            <p:nvPr/>
          </p:nvSpPr>
          <p:spPr>
            <a:xfrm>
              <a:off x="4183069" y="1541045"/>
              <a:ext cx="122629" cy="167507"/>
            </a:xfrm>
            <a:custGeom>
              <a:avLst/>
              <a:gdLst/>
              <a:ahLst/>
              <a:cxnLst/>
              <a:rect l="l" t="t" r="r" b="b"/>
              <a:pathLst>
                <a:path w="3779" h="5162" extrusionOk="0">
                  <a:moveTo>
                    <a:pt x="672" y="0"/>
                  </a:moveTo>
                  <a:cubicBezTo>
                    <a:pt x="447" y="0"/>
                    <a:pt x="221" y="32"/>
                    <a:pt x="1" y="93"/>
                  </a:cubicBezTo>
                  <a:cubicBezTo>
                    <a:pt x="16" y="380"/>
                    <a:pt x="27" y="669"/>
                    <a:pt x="41" y="958"/>
                  </a:cubicBezTo>
                  <a:cubicBezTo>
                    <a:pt x="106" y="2351"/>
                    <a:pt x="170" y="3741"/>
                    <a:pt x="234" y="5134"/>
                  </a:cubicBezTo>
                  <a:lnTo>
                    <a:pt x="234" y="5137"/>
                  </a:lnTo>
                  <a:cubicBezTo>
                    <a:pt x="357" y="5154"/>
                    <a:pt x="478" y="5162"/>
                    <a:pt x="595" y="5162"/>
                  </a:cubicBezTo>
                  <a:cubicBezTo>
                    <a:pt x="2730" y="5162"/>
                    <a:pt x="3779" y="2465"/>
                    <a:pt x="2367" y="791"/>
                  </a:cubicBezTo>
                  <a:cubicBezTo>
                    <a:pt x="1901" y="240"/>
                    <a:pt x="1289" y="0"/>
                    <a:pt x="672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7"/>
            <p:cNvSpPr/>
            <p:nvPr/>
          </p:nvSpPr>
          <p:spPr>
            <a:xfrm>
              <a:off x="4217985" y="1750993"/>
              <a:ext cx="189151" cy="167507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6" y="4851"/>
                    <a:pt x="2075" y="5100"/>
                  </a:cubicBezTo>
                  <a:cubicBezTo>
                    <a:pt x="2272" y="5142"/>
                    <a:pt x="2462" y="5161"/>
                    <a:pt x="2645" y="5161"/>
                  </a:cubicBezTo>
                  <a:cubicBezTo>
                    <a:pt x="4779" y="5161"/>
                    <a:pt x="5829" y="2463"/>
                    <a:pt x="4417" y="790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7"/>
            <p:cNvSpPr/>
            <p:nvPr/>
          </p:nvSpPr>
          <p:spPr>
            <a:xfrm>
              <a:off x="4458143" y="1719095"/>
              <a:ext cx="177437" cy="113997"/>
            </a:xfrm>
            <a:custGeom>
              <a:avLst/>
              <a:gdLst/>
              <a:ahLst/>
              <a:cxnLst/>
              <a:rect l="l" t="t" r="r" b="b"/>
              <a:pathLst>
                <a:path w="5468" h="3513" extrusionOk="0">
                  <a:moveTo>
                    <a:pt x="4908" y="1"/>
                  </a:moveTo>
                  <a:lnTo>
                    <a:pt x="4908" y="1"/>
                  </a:lnTo>
                  <a:cubicBezTo>
                    <a:pt x="4428" y="290"/>
                    <a:pt x="3909" y="514"/>
                    <a:pt x="3377" y="684"/>
                  </a:cubicBezTo>
                  <a:cubicBezTo>
                    <a:pt x="2797" y="873"/>
                    <a:pt x="2187" y="1000"/>
                    <a:pt x="1578" y="1000"/>
                  </a:cubicBezTo>
                  <a:cubicBezTo>
                    <a:pt x="1414" y="1000"/>
                    <a:pt x="1250" y="990"/>
                    <a:pt x="1088" y="971"/>
                  </a:cubicBezTo>
                  <a:cubicBezTo>
                    <a:pt x="738" y="929"/>
                    <a:pt x="396" y="833"/>
                    <a:pt x="75" y="687"/>
                  </a:cubicBezTo>
                  <a:cubicBezTo>
                    <a:pt x="70" y="727"/>
                    <a:pt x="68" y="770"/>
                    <a:pt x="66" y="811"/>
                  </a:cubicBezTo>
                  <a:cubicBezTo>
                    <a:pt x="1" y="2009"/>
                    <a:pt x="897" y="3203"/>
                    <a:pt x="2074" y="3451"/>
                  </a:cubicBezTo>
                  <a:cubicBezTo>
                    <a:pt x="2271" y="3493"/>
                    <a:pt x="2461" y="3513"/>
                    <a:pt x="2643" y="3513"/>
                  </a:cubicBezTo>
                  <a:cubicBezTo>
                    <a:pt x="4440" y="3513"/>
                    <a:pt x="5467" y="1603"/>
                    <a:pt x="4908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7"/>
            <p:cNvSpPr/>
            <p:nvPr/>
          </p:nvSpPr>
          <p:spPr>
            <a:xfrm>
              <a:off x="4672244" y="1790095"/>
              <a:ext cx="160628" cy="150730"/>
            </a:xfrm>
            <a:custGeom>
              <a:avLst/>
              <a:gdLst/>
              <a:ahLst/>
              <a:cxnLst/>
              <a:rect l="l" t="t" r="r" b="b"/>
              <a:pathLst>
                <a:path w="4950" h="4645" extrusionOk="0">
                  <a:moveTo>
                    <a:pt x="2704" y="1"/>
                  </a:moveTo>
                  <a:cubicBezTo>
                    <a:pt x="1425" y="1"/>
                    <a:pt x="121" y="1032"/>
                    <a:pt x="45" y="2459"/>
                  </a:cubicBezTo>
                  <a:cubicBezTo>
                    <a:pt x="0" y="3297"/>
                    <a:pt x="425" y="4131"/>
                    <a:pt x="1085" y="4643"/>
                  </a:cubicBezTo>
                  <a:cubicBezTo>
                    <a:pt x="1085" y="4644"/>
                    <a:pt x="1086" y="4644"/>
                    <a:pt x="1086" y="4644"/>
                  </a:cubicBezTo>
                  <a:cubicBezTo>
                    <a:pt x="1087" y="4644"/>
                    <a:pt x="1087" y="4643"/>
                    <a:pt x="1087" y="4643"/>
                  </a:cubicBezTo>
                  <a:cubicBezTo>
                    <a:pt x="2259" y="4083"/>
                    <a:pt x="3350" y="3364"/>
                    <a:pt x="4309" y="2484"/>
                  </a:cubicBezTo>
                  <a:cubicBezTo>
                    <a:pt x="4530" y="2278"/>
                    <a:pt x="4744" y="2067"/>
                    <a:pt x="4950" y="1845"/>
                  </a:cubicBezTo>
                  <a:cubicBezTo>
                    <a:pt x="4845" y="1458"/>
                    <a:pt x="4655" y="1098"/>
                    <a:pt x="4396" y="792"/>
                  </a:cubicBezTo>
                  <a:cubicBezTo>
                    <a:pt x="3932" y="241"/>
                    <a:pt x="3321" y="1"/>
                    <a:pt x="2704" y="1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7"/>
            <p:cNvSpPr/>
            <p:nvPr/>
          </p:nvSpPr>
          <p:spPr>
            <a:xfrm>
              <a:off x="4748110" y="1535724"/>
              <a:ext cx="189151" cy="167507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5" y="0"/>
                    <a:pt x="140" y="1032"/>
                    <a:pt x="64" y="2459"/>
                  </a:cubicBezTo>
                  <a:cubicBezTo>
                    <a:pt x="1" y="3657"/>
                    <a:pt x="897" y="4850"/>
                    <a:pt x="2076" y="5100"/>
                  </a:cubicBezTo>
                  <a:cubicBezTo>
                    <a:pt x="2273" y="5142"/>
                    <a:pt x="2463" y="5161"/>
                    <a:pt x="2646" y="5161"/>
                  </a:cubicBezTo>
                  <a:cubicBezTo>
                    <a:pt x="4780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7"/>
            <p:cNvSpPr/>
            <p:nvPr/>
          </p:nvSpPr>
          <p:spPr>
            <a:xfrm>
              <a:off x="4762388" y="1178131"/>
              <a:ext cx="149951" cy="167053"/>
            </a:xfrm>
            <a:custGeom>
              <a:avLst/>
              <a:gdLst/>
              <a:ahLst/>
              <a:cxnLst/>
              <a:rect l="l" t="t" r="r" b="b"/>
              <a:pathLst>
                <a:path w="4621" h="5148" extrusionOk="0">
                  <a:moveTo>
                    <a:pt x="2722" y="0"/>
                  </a:moveTo>
                  <a:cubicBezTo>
                    <a:pt x="1442" y="0"/>
                    <a:pt x="139" y="1031"/>
                    <a:pt x="63" y="2459"/>
                  </a:cubicBezTo>
                  <a:cubicBezTo>
                    <a:pt x="1" y="3659"/>
                    <a:pt x="897" y="4851"/>
                    <a:pt x="2073" y="5102"/>
                  </a:cubicBezTo>
                  <a:cubicBezTo>
                    <a:pt x="2170" y="5122"/>
                    <a:pt x="2269" y="5137"/>
                    <a:pt x="2367" y="5147"/>
                  </a:cubicBezTo>
                  <a:cubicBezTo>
                    <a:pt x="3427" y="3980"/>
                    <a:pt x="4232" y="2583"/>
                    <a:pt x="4621" y="1068"/>
                  </a:cubicBezTo>
                  <a:cubicBezTo>
                    <a:pt x="4559" y="971"/>
                    <a:pt x="4489" y="879"/>
                    <a:pt x="4415" y="791"/>
                  </a:cubicBezTo>
                  <a:cubicBezTo>
                    <a:pt x="3950" y="240"/>
                    <a:pt x="3339" y="0"/>
                    <a:pt x="2722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7"/>
            <p:cNvSpPr/>
            <p:nvPr/>
          </p:nvSpPr>
          <p:spPr>
            <a:xfrm>
              <a:off x="4628956" y="1018025"/>
              <a:ext cx="189086" cy="167474"/>
            </a:xfrm>
            <a:custGeom>
              <a:avLst/>
              <a:gdLst/>
              <a:ahLst/>
              <a:cxnLst/>
              <a:rect l="l" t="t" r="r" b="b"/>
              <a:pathLst>
                <a:path w="5827" h="5161" extrusionOk="0">
                  <a:moveTo>
                    <a:pt x="2723" y="0"/>
                  </a:moveTo>
                  <a:cubicBezTo>
                    <a:pt x="1444" y="0"/>
                    <a:pt x="140" y="1032"/>
                    <a:pt x="64" y="2458"/>
                  </a:cubicBezTo>
                  <a:cubicBezTo>
                    <a:pt x="0" y="3657"/>
                    <a:pt x="895" y="4851"/>
                    <a:pt x="2074" y="5099"/>
                  </a:cubicBezTo>
                  <a:cubicBezTo>
                    <a:pt x="2272" y="5141"/>
                    <a:pt x="2463" y="5161"/>
                    <a:pt x="2645" y="5161"/>
                  </a:cubicBezTo>
                  <a:cubicBezTo>
                    <a:pt x="4779" y="5161"/>
                    <a:pt x="5827" y="2463"/>
                    <a:pt x="4415" y="791"/>
                  </a:cubicBezTo>
                  <a:cubicBezTo>
                    <a:pt x="3950" y="240"/>
                    <a:pt x="3340" y="0"/>
                    <a:pt x="2723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7"/>
            <p:cNvSpPr/>
            <p:nvPr/>
          </p:nvSpPr>
          <p:spPr>
            <a:xfrm>
              <a:off x="4269547" y="1099863"/>
              <a:ext cx="189151" cy="167507"/>
            </a:xfrm>
            <a:custGeom>
              <a:avLst/>
              <a:gdLst/>
              <a:ahLst/>
              <a:cxnLst/>
              <a:rect l="l" t="t" r="r" b="b"/>
              <a:pathLst>
                <a:path w="5829" h="5162" extrusionOk="0">
                  <a:moveTo>
                    <a:pt x="2724" y="0"/>
                  </a:moveTo>
                  <a:cubicBezTo>
                    <a:pt x="1444" y="0"/>
                    <a:pt x="140" y="1031"/>
                    <a:pt x="64" y="2458"/>
                  </a:cubicBezTo>
                  <a:cubicBezTo>
                    <a:pt x="1" y="3657"/>
                    <a:pt x="897" y="4851"/>
                    <a:pt x="2076" y="5099"/>
                  </a:cubicBezTo>
                  <a:cubicBezTo>
                    <a:pt x="2274" y="5141"/>
                    <a:pt x="2464" y="5161"/>
                    <a:pt x="2647" y="5161"/>
                  </a:cubicBezTo>
                  <a:cubicBezTo>
                    <a:pt x="4781" y="5161"/>
                    <a:pt x="5828" y="2463"/>
                    <a:pt x="4417" y="791"/>
                  </a:cubicBezTo>
                  <a:cubicBezTo>
                    <a:pt x="3952" y="240"/>
                    <a:pt x="3341" y="0"/>
                    <a:pt x="272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4155714" y="949427"/>
              <a:ext cx="148199" cy="148913"/>
            </a:xfrm>
            <a:custGeom>
              <a:avLst/>
              <a:gdLst/>
              <a:ahLst/>
              <a:cxnLst/>
              <a:rect l="l" t="t" r="r" b="b"/>
              <a:pathLst>
                <a:path w="4567" h="4589" extrusionOk="0">
                  <a:moveTo>
                    <a:pt x="2943" y="0"/>
                  </a:moveTo>
                  <a:cubicBezTo>
                    <a:pt x="2318" y="131"/>
                    <a:pt x="1699" y="285"/>
                    <a:pt x="1099" y="472"/>
                  </a:cubicBezTo>
                  <a:cubicBezTo>
                    <a:pt x="1" y="820"/>
                    <a:pt x="55" y="1425"/>
                    <a:pt x="106" y="2486"/>
                  </a:cubicBezTo>
                  <a:cubicBezTo>
                    <a:pt x="135" y="3088"/>
                    <a:pt x="162" y="3691"/>
                    <a:pt x="189" y="4294"/>
                  </a:cubicBezTo>
                  <a:cubicBezTo>
                    <a:pt x="384" y="4401"/>
                    <a:pt x="594" y="4480"/>
                    <a:pt x="812" y="4527"/>
                  </a:cubicBezTo>
                  <a:cubicBezTo>
                    <a:pt x="1010" y="4569"/>
                    <a:pt x="1201" y="4589"/>
                    <a:pt x="1384" y="4589"/>
                  </a:cubicBezTo>
                  <a:cubicBezTo>
                    <a:pt x="3519" y="4589"/>
                    <a:pt x="4566" y="1890"/>
                    <a:pt x="3156" y="220"/>
                  </a:cubicBezTo>
                  <a:cubicBezTo>
                    <a:pt x="3090" y="141"/>
                    <a:pt x="3019" y="69"/>
                    <a:pt x="2943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7"/>
            <p:cNvSpPr/>
            <p:nvPr/>
          </p:nvSpPr>
          <p:spPr>
            <a:xfrm>
              <a:off x="4413719" y="908184"/>
              <a:ext cx="181071" cy="122596"/>
            </a:xfrm>
            <a:custGeom>
              <a:avLst/>
              <a:gdLst/>
              <a:ahLst/>
              <a:cxnLst/>
              <a:rect l="l" t="t" r="r" b="b"/>
              <a:pathLst>
                <a:path w="5580" h="3778" extrusionOk="0">
                  <a:moveTo>
                    <a:pt x="4796" y="0"/>
                  </a:moveTo>
                  <a:cubicBezTo>
                    <a:pt x="3259" y="62"/>
                    <a:pt x="1728" y="191"/>
                    <a:pt x="202" y="383"/>
                  </a:cubicBezTo>
                  <a:cubicBezTo>
                    <a:pt x="122" y="605"/>
                    <a:pt x="74" y="838"/>
                    <a:pt x="62" y="1074"/>
                  </a:cubicBezTo>
                  <a:cubicBezTo>
                    <a:pt x="0" y="2273"/>
                    <a:pt x="896" y="3466"/>
                    <a:pt x="2073" y="3716"/>
                  </a:cubicBezTo>
                  <a:cubicBezTo>
                    <a:pt x="2270" y="3758"/>
                    <a:pt x="2460" y="3777"/>
                    <a:pt x="2642" y="3777"/>
                  </a:cubicBezTo>
                  <a:cubicBezTo>
                    <a:pt x="4539" y="3777"/>
                    <a:pt x="5579" y="1647"/>
                    <a:pt x="4796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4854934" y="1004851"/>
              <a:ext cx="65095" cy="130092"/>
            </a:xfrm>
            <a:custGeom>
              <a:avLst/>
              <a:gdLst/>
              <a:ahLst/>
              <a:cxnLst/>
              <a:rect l="l" t="t" r="r" b="b"/>
              <a:pathLst>
                <a:path w="2006" h="4009" extrusionOk="0">
                  <a:moveTo>
                    <a:pt x="584" y="0"/>
                  </a:moveTo>
                  <a:cubicBezTo>
                    <a:pt x="272" y="397"/>
                    <a:pt x="90" y="880"/>
                    <a:pt x="62" y="1385"/>
                  </a:cubicBezTo>
                  <a:cubicBezTo>
                    <a:pt x="1" y="2559"/>
                    <a:pt x="859" y="3729"/>
                    <a:pt x="2006" y="4009"/>
                  </a:cubicBezTo>
                  <a:cubicBezTo>
                    <a:pt x="1926" y="2564"/>
                    <a:pt x="1447" y="1141"/>
                    <a:pt x="584" y="0"/>
                  </a:cubicBezTo>
                  <a:close/>
                </a:path>
              </a:pathLst>
            </a:custGeom>
            <a:solidFill>
              <a:srgbClr val="2169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4039643" y="866421"/>
              <a:ext cx="238313" cy="217058"/>
            </a:xfrm>
            <a:custGeom>
              <a:avLst/>
              <a:gdLst/>
              <a:ahLst/>
              <a:cxnLst/>
              <a:rect l="l" t="t" r="r" b="b"/>
              <a:pathLst>
                <a:path w="7344" h="6689" extrusionOk="0">
                  <a:moveTo>
                    <a:pt x="1237" y="1"/>
                  </a:moveTo>
                  <a:cubicBezTo>
                    <a:pt x="379" y="911"/>
                    <a:pt x="0" y="2244"/>
                    <a:pt x="226" y="3472"/>
                  </a:cubicBezTo>
                  <a:cubicBezTo>
                    <a:pt x="251" y="3608"/>
                    <a:pt x="284" y="3743"/>
                    <a:pt x="325" y="3876"/>
                  </a:cubicBezTo>
                  <a:cubicBezTo>
                    <a:pt x="364" y="4010"/>
                    <a:pt x="414" y="4141"/>
                    <a:pt x="470" y="4268"/>
                  </a:cubicBezTo>
                  <a:cubicBezTo>
                    <a:pt x="708" y="4832"/>
                    <a:pt x="1087" y="5335"/>
                    <a:pt x="1552" y="5733"/>
                  </a:cubicBezTo>
                  <a:cubicBezTo>
                    <a:pt x="1759" y="5913"/>
                    <a:pt x="1984" y="6071"/>
                    <a:pt x="2225" y="6203"/>
                  </a:cubicBezTo>
                  <a:cubicBezTo>
                    <a:pt x="2541" y="6383"/>
                    <a:pt x="2880" y="6516"/>
                    <a:pt x="3234" y="6598"/>
                  </a:cubicBezTo>
                  <a:cubicBezTo>
                    <a:pt x="3441" y="6645"/>
                    <a:pt x="3653" y="6674"/>
                    <a:pt x="3865" y="6683"/>
                  </a:cubicBezTo>
                  <a:cubicBezTo>
                    <a:pt x="3925" y="6687"/>
                    <a:pt x="3985" y="6688"/>
                    <a:pt x="4045" y="6688"/>
                  </a:cubicBezTo>
                  <a:cubicBezTo>
                    <a:pt x="4450" y="6688"/>
                    <a:pt x="4854" y="6617"/>
                    <a:pt x="5226" y="6472"/>
                  </a:cubicBezTo>
                  <a:cubicBezTo>
                    <a:pt x="5549" y="6348"/>
                    <a:pt x="5846" y="6161"/>
                    <a:pt x="6097" y="5924"/>
                  </a:cubicBezTo>
                  <a:cubicBezTo>
                    <a:pt x="6619" y="5422"/>
                    <a:pt x="7343" y="3719"/>
                    <a:pt x="6357" y="3314"/>
                  </a:cubicBezTo>
                  <a:cubicBezTo>
                    <a:pt x="6301" y="3289"/>
                    <a:pt x="6242" y="3273"/>
                    <a:pt x="6181" y="3264"/>
                  </a:cubicBezTo>
                  <a:cubicBezTo>
                    <a:pt x="6080" y="3244"/>
                    <a:pt x="5972" y="3237"/>
                    <a:pt x="5862" y="3237"/>
                  </a:cubicBezTo>
                  <a:cubicBezTo>
                    <a:pt x="5625" y="3237"/>
                    <a:pt x="5375" y="3269"/>
                    <a:pt x="5147" y="3276"/>
                  </a:cubicBezTo>
                  <a:cubicBezTo>
                    <a:pt x="5115" y="3277"/>
                    <a:pt x="5084" y="3278"/>
                    <a:pt x="5052" y="3278"/>
                  </a:cubicBezTo>
                  <a:cubicBezTo>
                    <a:pt x="5002" y="3278"/>
                    <a:pt x="4951" y="3276"/>
                    <a:pt x="4901" y="3271"/>
                  </a:cubicBezTo>
                  <a:cubicBezTo>
                    <a:pt x="4851" y="3266"/>
                    <a:pt x="4802" y="3259"/>
                    <a:pt x="4751" y="3253"/>
                  </a:cubicBezTo>
                  <a:cubicBezTo>
                    <a:pt x="4425" y="3210"/>
                    <a:pt x="4107" y="3128"/>
                    <a:pt x="3801" y="3009"/>
                  </a:cubicBezTo>
                  <a:cubicBezTo>
                    <a:pt x="3538" y="2911"/>
                    <a:pt x="3288" y="2785"/>
                    <a:pt x="3053" y="2634"/>
                  </a:cubicBezTo>
                  <a:cubicBezTo>
                    <a:pt x="2902" y="2535"/>
                    <a:pt x="2758" y="2428"/>
                    <a:pt x="2621" y="2311"/>
                  </a:cubicBezTo>
                  <a:cubicBezTo>
                    <a:pt x="2370" y="2098"/>
                    <a:pt x="2143" y="1854"/>
                    <a:pt x="1949" y="1587"/>
                  </a:cubicBezTo>
                  <a:cubicBezTo>
                    <a:pt x="1603" y="1114"/>
                    <a:pt x="1360" y="573"/>
                    <a:pt x="1237" y="1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7"/>
            <p:cNvSpPr/>
            <p:nvPr/>
          </p:nvSpPr>
          <p:spPr>
            <a:xfrm>
              <a:off x="4046976" y="917919"/>
              <a:ext cx="77750" cy="86998"/>
            </a:xfrm>
            <a:custGeom>
              <a:avLst/>
              <a:gdLst/>
              <a:ahLst/>
              <a:cxnLst/>
              <a:rect l="l" t="t" r="r" b="b"/>
              <a:pathLst>
                <a:path w="2396" h="2681" extrusionOk="0">
                  <a:moveTo>
                    <a:pt x="1723" y="0"/>
                  </a:moveTo>
                  <a:cubicBezTo>
                    <a:pt x="1459" y="850"/>
                    <a:pt x="804" y="1515"/>
                    <a:pt x="0" y="1885"/>
                  </a:cubicBezTo>
                  <a:cubicBezTo>
                    <a:pt x="25" y="2021"/>
                    <a:pt x="58" y="2156"/>
                    <a:pt x="99" y="2289"/>
                  </a:cubicBezTo>
                  <a:cubicBezTo>
                    <a:pt x="139" y="2423"/>
                    <a:pt x="188" y="2554"/>
                    <a:pt x="244" y="2681"/>
                  </a:cubicBezTo>
                  <a:cubicBezTo>
                    <a:pt x="1183" y="2351"/>
                    <a:pt x="1923" y="1648"/>
                    <a:pt x="2395" y="724"/>
                  </a:cubicBezTo>
                  <a:cubicBezTo>
                    <a:pt x="2143" y="511"/>
                    <a:pt x="1917" y="267"/>
                    <a:pt x="1723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7"/>
            <p:cNvSpPr/>
            <p:nvPr/>
          </p:nvSpPr>
          <p:spPr>
            <a:xfrm>
              <a:off x="4090004" y="964029"/>
              <a:ext cx="103808" cy="103645"/>
            </a:xfrm>
            <a:custGeom>
              <a:avLst/>
              <a:gdLst/>
              <a:ahLst/>
              <a:cxnLst/>
              <a:rect l="l" t="t" r="r" b="b"/>
              <a:pathLst>
                <a:path w="3199" h="3194" extrusionOk="0">
                  <a:moveTo>
                    <a:pt x="2249" y="1"/>
                  </a:moveTo>
                  <a:cubicBezTo>
                    <a:pt x="1820" y="1107"/>
                    <a:pt x="996" y="2019"/>
                    <a:pt x="0" y="2725"/>
                  </a:cubicBezTo>
                  <a:cubicBezTo>
                    <a:pt x="206" y="2905"/>
                    <a:pt x="432" y="3062"/>
                    <a:pt x="673" y="3194"/>
                  </a:cubicBezTo>
                  <a:cubicBezTo>
                    <a:pt x="1810" y="2456"/>
                    <a:pt x="2739" y="1469"/>
                    <a:pt x="3199" y="245"/>
                  </a:cubicBezTo>
                  <a:cubicBezTo>
                    <a:pt x="2873" y="202"/>
                    <a:pt x="2555" y="120"/>
                    <a:pt x="2249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7"/>
            <p:cNvSpPr/>
            <p:nvPr/>
          </p:nvSpPr>
          <p:spPr>
            <a:xfrm>
              <a:off x="4165060" y="971493"/>
              <a:ext cx="77491" cy="111985"/>
            </a:xfrm>
            <a:custGeom>
              <a:avLst/>
              <a:gdLst/>
              <a:ahLst/>
              <a:cxnLst/>
              <a:rect l="l" t="t" r="r" b="b"/>
              <a:pathLst>
                <a:path w="2388" h="3451" extrusionOk="0">
                  <a:moveTo>
                    <a:pt x="1997" y="0"/>
                  </a:moveTo>
                  <a:cubicBezTo>
                    <a:pt x="1760" y="0"/>
                    <a:pt x="1510" y="32"/>
                    <a:pt x="1282" y="39"/>
                  </a:cubicBezTo>
                  <a:cubicBezTo>
                    <a:pt x="1318" y="1361"/>
                    <a:pt x="886" y="2556"/>
                    <a:pt x="0" y="3445"/>
                  </a:cubicBezTo>
                  <a:cubicBezTo>
                    <a:pt x="60" y="3449"/>
                    <a:pt x="120" y="3450"/>
                    <a:pt x="180" y="3450"/>
                  </a:cubicBezTo>
                  <a:cubicBezTo>
                    <a:pt x="585" y="3450"/>
                    <a:pt x="989" y="3379"/>
                    <a:pt x="1361" y="3233"/>
                  </a:cubicBezTo>
                  <a:cubicBezTo>
                    <a:pt x="2049" y="2311"/>
                    <a:pt x="2387" y="1175"/>
                    <a:pt x="2316" y="27"/>
                  </a:cubicBezTo>
                  <a:cubicBezTo>
                    <a:pt x="2215" y="7"/>
                    <a:pt x="2107" y="0"/>
                    <a:pt x="1997" y="0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7"/>
            <p:cNvSpPr/>
            <p:nvPr/>
          </p:nvSpPr>
          <p:spPr>
            <a:xfrm>
              <a:off x="4713065" y="804800"/>
              <a:ext cx="229194" cy="228837"/>
            </a:xfrm>
            <a:custGeom>
              <a:avLst/>
              <a:gdLst/>
              <a:ahLst/>
              <a:cxnLst/>
              <a:rect l="l" t="t" r="r" b="b"/>
              <a:pathLst>
                <a:path w="7063" h="7052" extrusionOk="0">
                  <a:moveTo>
                    <a:pt x="5522" y="0"/>
                  </a:moveTo>
                  <a:cubicBezTo>
                    <a:pt x="5482" y="585"/>
                    <a:pt x="5318" y="1155"/>
                    <a:pt x="5040" y="1672"/>
                  </a:cubicBezTo>
                  <a:cubicBezTo>
                    <a:pt x="4886" y="1964"/>
                    <a:pt x="4697" y="2237"/>
                    <a:pt x="4478" y="2484"/>
                  </a:cubicBezTo>
                  <a:cubicBezTo>
                    <a:pt x="4359" y="2618"/>
                    <a:pt x="4232" y="2745"/>
                    <a:pt x="4097" y="2863"/>
                  </a:cubicBezTo>
                  <a:cubicBezTo>
                    <a:pt x="3886" y="3046"/>
                    <a:pt x="3655" y="3207"/>
                    <a:pt x="3409" y="3341"/>
                  </a:cubicBezTo>
                  <a:cubicBezTo>
                    <a:pt x="3122" y="3501"/>
                    <a:pt x="2819" y="3627"/>
                    <a:pt x="2502" y="3715"/>
                  </a:cubicBezTo>
                  <a:cubicBezTo>
                    <a:pt x="2454" y="3730"/>
                    <a:pt x="2405" y="3744"/>
                    <a:pt x="2356" y="3755"/>
                  </a:cubicBezTo>
                  <a:cubicBezTo>
                    <a:pt x="2276" y="3774"/>
                    <a:pt x="2195" y="3788"/>
                    <a:pt x="2114" y="3795"/>
                  </a:cubicBezTo>
                  <a:cubicBezTo>
                    <a:pt x="1782" y="3833"/>
                    <a:pt x="1394" y="3822"/>
                    <a:pt x="1089" y="3929"/>
                  </a:cubicBezTo>
                  <a:cubicBezTo>
                    <a:pt x="1030" y="3946"/>
                    <a:pt x="973" y="3971"/>
                    <a:pt x="921" y="4002"/>
                  </a:cubicBezTo>
                  <a:cubicBezTo>
                    <a:pt x="1" y="4543"/>
                    <a:pt x="958" y="6127"/>
                    <a:pt x="1545" y="6549"/>
                  </a:cubicBezTo>
                  <a:cubicBezTo>
                    <a:pt x="1828" y="6750"/>
                    <a:pt x="2148" y="6892"/>
                    <a:pt x="2486" y="6969"/>
                  </a:cubicBezTo>
                  <a:cubicBezTo>
                    <a:pt x="2720" y="7024"/>
                    <a:pt x="2962" y="7051"/>
                    <a:pt x="3205" y="7051"/>
                  </a:cubicBezTo>
                  <a:cubicBezTo>
                    <a:pt x="3425" y="7051"/>
                    <a:pt x="3646" y="7029"/>
                    <a:pt x="3863" y="6986"/>
                  </a:cubicBezTo>
                  <a:cubicBezTo>
                    <a:pt x="4072" y="6948"/>
                    <a:pt x="4277" y="6889"/>
                    <a:pt x="4476" y="6813"/>
                  </a:cubicBezTo>
                  <a:cubicBezTo>
                    <a:pt x="4814" y="6683"/>
                    <a:pt x="5132" y="6503"/>
                    <a:pt x="5418" y="6280"/>
                  </a:cubicBezTo>
                  <a:cubicBezTo>
                    <a:pt x="5637" y="6116"/>
                    <a:pt x="5839" y="5928"/>
                    <a:pt x="6018" y="5720"/>
                  </a:cubicBezTo>
                  <a:cubicBezTo>
                    <a:pt x="6423" y="5260"/>
                    <a:pt x="6728" y="4709"/>
                    <a:pt x="6883" y="4117"/>
                  </a:cubicBezTo>
                  <a:cubicBezTo>
                    <a:pt x="6922" y="3983"/>
                    <a:pt x="6952" y="3847"/>
                    <a:pt x="6972" y="3709"/>
                  </a:cubicBezTo>
                  <a:cubicBezTo>
                    <a:pt x="6993" y="3572"/>
                    <a:pt x="7007" y="3433"/>
                    <a:pt x="7012" y="3295"/>
                  </a:cubicBezTo>
                  <a:cubicBezTo>
                    <a:pt x="7062" y="2047"/>
                    <a:pt x="6500" y="781"/>
                    <a:pt x="5522" y="0"/>
                  </a:cubicBezTo>
                  <a:close/>
                </a:path>
              </a:pathLst>
            </a:custGeom>
            <a:solidFill>
              <a:srgbClr val="FCBC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7"/>
            <p:cNvSpPr/>
            <p:nvPr/>
          </p:nvSpPr>
          <p:spPr>
            <a:xfrm>
              <a:off x="4858373" y="858991"/>
              <a:ext cx="82228" cy="79373"/>
            </a:xfrm>
            <a:custGeom>
              <a:avLst/>
              <a:gdLst/>
              <a:ahLst/>
              <a:cxnLst/>
              <a:rect l="l" t="t" r="r" b="b"/>
              <a:pathLst>
                <a:path w="2534" h="2446" extrusionOk="0">
                  <a:moveTo>
                    <a:pt x="562" y="1"/>
                  </a:moveTo>
                  <a:cubicBezTo>
                    <a:pt x="408" y="293"/>
                    <a:pt x="219" y="566"/>
                    <a:pt x="0" y="813"/>
                  </a:cubicBezTo>
                  <a:cubicBezTo>
                    <a:pt x="597" y="1662"/>
                    <a:pt x="1430" y="2253"/>
                    <a:pt x="2405" y="2446"/>
                  </a:cubicBezTo>
                  <a:cubicBezTo>
                    <a:pt x="2444" y="2313"/>
                    <a:pt x="2474" y="2177"/>
                    <a:pt x="2494" y="2039"/>
                  </a:cubicBezTo>
                  <a:cubicBezTo>
                    <a:pt x="2515" y="1902"/>
                    <a:pt x="2529" y="1763"/>
                    <a:pt x="2534" y="1623"/>
                  </a:cubicBezTo>
                  <a:cubicBezTo>
                    <a:pt x="1687" y="1372"/>
                    <a:pt x="945" y="806"/>
                    <a:pt x="562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7"/>
            <p:cNvSpPr/>
            <p:nvPr/>
          </p:nvSpPr>
          <p:spPr>
            <a:xfrm>
              <a:off x="4794221" y="913181"/>
              <a:ext cx="114159" cy="95403"/>
            </a:xfrm>
            <a:custGeom>
              <a:avLst/>
              <a:gdLst/>
              <a:ahLst/>
              <a:cxnLst/>
              <a:rect l="l" t="t" r="r" b="b"/>
              <a:pathLst>
                <a:path w="3518" h="2940" extrusionOk="0">
                  <a:moveTo>
                    <a:pt x="908" y="1"/>
                  </a:moveTo>
                  <a:cubicBezTo>
                    <a:pt x="621" y="161"/>
                    <a:pt x="316" y="287"/>
                    <a:pt x="0" y="375"/>
                  </a:cubicBezTo>
                  <a:cubicBezTo>
                    <a:pt x="628" y="1523"/>
                    <a:pt x="1687" y="2368"/>
                    <a:pt x="2916" y="2940"/>
                  </a:cubicBezTo>
                  <a:cubicBezTo>
                    <a:pt x="3136" y="2776"/>
                    <a:pt x="3338" y="2588"/>
                    <a:pt x="3517" y="2380"/>
                  </a:cubicBezTo>
                  <a:cubicBezTo>
                    <a:pt x="2432" y="1822"/>
                    <a:pt x="1487" y="1034"/>
                    <a:pt x="908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7"/>
            <p:cNvSpPr/>
            <p:nvPr/>
          </p:nvSpPr>
          <p:spPr>
            <a:xfrm>
              <a:off x="4748370" y="927913"/>
              <a:ext cx="90049" cy="105722"/>
            </a:xfrm>
            <a:custGeom>
              <a:avLst/>
              <a:gdLst/>
              <a:ahLst/>
              <a:cxnLst/>
              <a:rect l="l" t="t" r="r" b="b"/>
              <a:pathLst>
                <a:path w="2775" h="3258" extrusionOk="0">
                  <a:moveTo>
                    <a:pt x="1025" y="1"/>
                  </a:moveTo>
                  <a:cubicBezTo>
                    <a:pt x="694" y="39"/>
                    <a:pt x="304" y="28"/>
                    <a:pt x="1" y="135"/>
                  </a:cubicBezTo>
                  <a:cubicBezTo>
                    <a:pt x="92" y="1281"/>
                    <a:pt x="586" y="2359"/>
                    <a:pt x="1398" y="3175"/>
                  </a:cubicBezTo>
                  <a:cubicBezTo>
                    <a:pt x="1632" y="3230"/>
                    <a:pt x="1874" y="3257"/>
                    <a:pt x="2117" y="3257"/>
                  </a:cubicBezTo>
                  <a:cubicBezTo>
                    <a:pt x="2337" y="3257"/>
                    <a:pt x="2558" y="3235"/>
                    <a:pt x="2775" y="3192"/>
                  </a:cubicBezTo>
                  <a:cubicBezTo>
                    <a:pt x="1772" y="2438"/>
                    <a:pt x="1176" y="1315"/>
                    <a:pt x="1025" y="1"/>
                  </a:cubicBezTo>
                  <a:close/>
                </a:path>
              </a:pathLst>
            </a:custGeom>
            <a:solidFill>
              <a:srgbClr val="EC9B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7"/>
            <p:cNvSpPr/>
            <p:nvPr/>
          </p:nvSpPr>
          <p:spPr>
            <a:xfrm>
              <a:off x="4282559" y="986387"/>
              <a:ext cx="196063" cy="183245"/>
            </a:xfrm>
            <a:custGeom>
              <a:avLst/>
              <a:gdLst/>
              <a:ahLst/>
              <a:cxnLst/>
              <a:rect l="l" t="t" r="r" b="b"/>
              <a:pathLst>
                <a:path w="6042" h="5647" extrusionOk="0">
                  <a:moveTo>
                    <a:pt x="3075" y="1"/>
                  </a:moveTo>
                  <a:cubicBezTo>
                    <a:pt x="1785" y="1"/>
                    <a:pt x="497" y="781"/>
                    <a:pt x="138" y="2080"/>
                  </a:cubicBezTo>
                  <a:cubicBezTo>
                    <a:pt x="1" y="2574"/>
                    <a:pt x="9" y="3112"/>
                    <a:pt x="178" y="3597"/>
                  </a:cubicBezTo>
                  <a:cubicBezTo>
                    <a:pt x="529" y="4607"/>
                    <a:pt x="1483" y="5342"/>
                    <a:pt x="2527" y="5568"/>
                  </a:cubicBezTo>
                  <a:cubicBezTo>
                    <a:pt x="2764" y="5619"/>
                    <a:pt x="3007" y="5646"/>
                    <a:pt x="3249" y="5646"/>
                  </a:cubicBezTo>
                  <a:cubicBezTo>
                    <a:pt x="3613" y="5646"/>
                    <a:pt x="3975" y="5585"/>
                    <a:pt x="4314" y="5453"/>
                  </a:cubicBezTo>
                  <a:cubicBezTo>
                    <a:pt x="5336" y="5051"/>
                    <a:pt x="6041" y="3971"/>
                    <a:pt x="6031" y="2873"/>
                  </a:cubicBezTo>
                  <a:cubicBezTo>
                    <a:pt x="6022" y="1775"/>
                    <a:pt x="5316" y="721"/>
                    <a:pt x="4317" y="265"/>
                  </a:cubicBezTo>
                  <a:cubicBezTo>
                    <a:pt x="3925" y="86"/>
                    <a:pt x="3500" y="1"/>
                    <a:pt x="3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7"/>
            <p:cNvSpPr/>
            <p:nvPr/>
          </p:nvSpPr>
          <p:spPr>
            <a:xfrm>
              <a:off x="4370107" y="1040448"/>
              <a:ext cx="69638" cy="65062"/>
            </a:xfrm>
            <a:custGeom>
              <a:avLst/>
              <a:gdLst/>
              <a:ahLst/>
              <a:cxnLst/>
              <a:rect l="l" t="t" r="r" b="b"/>
              <a:pathLst>
                <a:path w="2146" h="2005" extrusionOk="0">
                  <a:moveTo>
                    <a:pt x="1092" y="0"/>
                  </a:moveTo>
                  <a:cubicBezTo>
                    <a:pt x="634" y="0"/>
                    <a:pt x="177" y="277"/>
                    <a:pt x="50" y="738"/>
                  </a:cubicBezTo>
                  <a:cubicBezTo>
                    <a:pt x="0" y="915"/>
                    <a:pt x="5" y="1103"/>
                    <a:pt x="64" y="1278"/>
                  </a:cubicBezTo>
                  <a:cubicBezTo>
                    <a:pt x="188" y="1636"/>
                    <a:pt x="527" y="1897"/>
                    <a:pt x="899" y="1977"/>
                  </a:cubicBezTo>
                  <a:cubicBezTo>
                    <a:pt x="982" y="1995"/>
                    <a:pt x="1067" y="2005"/>
                    <a:pt x="1153" y="2005"/>
                  </a:cubicBezTo>
                  <a:cubicBezTo>
                    <a:pt x="1282" y="2005"/>
                    <a:pt x="1412" y="1983"/>
                    <a:pt x="1533" y="1936"/>
                  </a:cubicBezTo>
                  <a:cubicBezTo>
                    <a:pt x="1895" y="1793"/>
                    <a:pt x="2146" y="1410"/>
                    <a:pt x="2142" y="1020"/>
                  </a:cubicBezTo>
                  <a:cubicBezTo>
                    <a:pt x="2139" y="630"/>
                    <a:pt x="1888" y="256"/>
                    <a:pt x="1534" y="94"/>
                  </a:cubicBezTo>
                  <a:cubicBezTo>
                    <a:pt x="1394" y="30"/>
                    <a:pt x="1243" y="0"/>
                    <a:pt x="10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7"/>
            <p:cNvSpPr/>
            <p:nvPr/>
          </p:nvSpPr>
          <p:spPr>
            <a:xfrm>
              <a:off x="4519115" y="966301"/>
              <a:ext cx="199405" cy="185841"/>
            </a:xfrm>
            <a:custGeom>
              <a:avLst/>
              <a:gdLst/>
              <a:ahLst/>
              <a:cxnLst/>
              <a:rect l="l" t="t" r="r" b="b"/>
              <a:pathLst>
                <a:path w="6145" h="5727" extrusionOk="0">
                  <a:moveTo>
                    <a:pt x="3261" y="1"/>
                  </a:moveTo>
                  <a:cubicBezTo>
                    <a:pt x="2514" y="1"/>
                    <a:pt x="1762" y="254"/>
                    <a:pt x="1194" y="758"/>
                  </a:cubicBezTo>
                  <a:cubicBezTo>
                    <a:pt x="370" y="1485"/>
                    <a:pt x="1" y="2699"/>
                    <a:pt x="313" y="3752"/>
                  </a:cubicBezTo>
                  <a:cubicBezTo>
                    <a:pt x="624" y="4805"/>
                    <a:pt x="1614" y="5632"/>
                    <a:pt x="2709" y="5719"/>
                  </a:cubicBezTo>
                  <a:cubicBezTo>
                    <a:pt x="2778" y="5724"/>
                    <a:pt x="2848" y="5727"/>
                    <a:pt x="2917" y="5727"/>
                  </a:cubicBezTo>
                  <a:cubicBezTo>
                    <a:pt x="3452" y="5727"/>
                    <a:pt x="3983" y="5569"/>
                    <a:pt x="4451" y="5309"/>
                  </a:cubicBezTo>
                  <a:cubicBezTo>
                    <a:pt x="5384" y="4788"/>
                    <a:pt x="6082" y="3805"/>
                    <a:pt x="6125" y="2738"/>
                  </a:cubicBezTo>
                  <a:cubicBezTo>
                    <a:pt x="6144" y="2224"/>
                    <a:pt x="5995" y="1708"/>
                    <a:pt x="5720" y="1275"/>
                  </a:cubicBezTo>
                  <a:cubicBezTo>
                    <a:pt x="5179" y="423"/>
                    <a:pt x="4224" y="1"/>
                    <a:pt x="32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7"/>
            <p:cNvSpPr/>
            <p:nvPr/>
          </p:nvSpPr>
          <p:spPr>
            <a:xfrm>
              <a:off x="4560910" y="1027760"/>
              <a:ext cx="70741" cy="65971"/>
            </a:xfrm>
            <a:custGeom>
              <a:avLst/>
              <a:gdLst/>
              <a:ahLst/>
              <a:cxnLst/>
              <a:rect l="l" t="t" r="r" b="b"/>
              <a:pathLst>
                <a:path w="2180" h="2033" extrusionOk="0">
                  <a:moveTo>
                    <a:pt x="1158" y="1"/>
                  </a:moveTo>
                  <a:cubicBezTo>
                    <a:pt x="893" y="1"/>
                    <a:pt x="626" y="91"/>
                    <a:pt x="424" y="269"/>
                  </a:cubicBezTo>
                  <a:cubicBezTo>
                    <a:pt x="132" y="527"/>
                    <a:pt x="0" y="957"/>
                    <a:pt x="111" y="1331"/>
                  </a:cubicBezTo>
                  <a:cubicBezTo>
                    <a:pt x="222" y="1706"/>
                    <a:pt x="573" y="1999"/>
                    <a:pt x="962" y="2030"/>
                  </a:cubicBezTo>
                  <a:cubicBezTo>
                    <a:pt x="986" y="2032"/>
                    <a:pt x="1010" y="2033"/>
                    <a:pt x="1034" y="2033"/>
                  </a:cubicBezTo>
                  <a:cubicBezTo>
                    <a:pt x="1224" y="2033"/>
                    <a:pt x="1414" y="1977"/>
                    <a:pt x="1580" y="1885"/>
                  </a:cubicBezTo>
                  <a:cubicBezTo>
                    <a:pt x="1911" y="1700"/>
                    <a:pt x="2160" y="1351"/>
                    <a:pt x="2175" y="972"/>
                  </a:cubicBezTo>
                  <a:cubicBezTo>
                    <a:pt x="2179" y="788"/>
                    <a:pt x="2130" y="607"/>
                    <a:pt x="2030" y="453"/>
                  </a:cubicBezTo>
                  <a:cubicBezTo>
                    <a:pt x="1839" y="150"/>
                    <a:pt x="1500" y="1"/>
                    <a:pt x="11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7"/>
            <p:cNvSpPr/>
            <p:nvPr/>
          </p:nvSpPr>
          <p:spPr>
            <a:xfrm>
              <a:off x="4421832" y="1188093"/>
              <a:ext cx="96831" cy="76452"/>
            </a:xfrm>
            <a:custGeom>
              <a:avLst/>
              <a:gdLst/>
              <a:ahLst/>
              <a:cxnLst/>
              <a:rect l="l" t="t" r="r" b="b"/>
              <a:pathLst>
                <a:path w="2984" h="2356" extrusionOk="0">
                  <a:moveTo>
                    <a:pt x="2932" y="0"/>
                  </a:moveTo>
                  <a:cubicBezTo>
                    <a:pt x="2353" y="94"/>
                    <a:pt x="1779" y="185"/>
                    <a:pt x="1216" y="256"/>
                  </a:cubicBezTo>
                  <a:cubicBezTo>
                    <a:pt x="807" y="306"/>
                    <a:pt x="374" y="371"/>
                    <a:pt x="1" y="534"/>
                  </a:cubicBezTo>
                  <a:cubicBezTo>
                    <a:pt x="9" y="1246"/>
                    <a:pt x="130" y="1945"/>
                    <a:pt x="741" y="2250"/>
                  </a:cubicBezTo>
                  <a:cubicBezTo>
                    <a:pt x="934" y="2322"/>
                    <a:pt x="1118" y="2355"/>
                    <a:pt x="1290" y="2355"/>
                  </a:cubicBezTo>
                  <a:cubicBezTo>
                    <a:pt x="2342" y="2355"/>
                    <a:pt x="2983" y="1120"/>
                    <a:pt x="2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7"/>
            <p:cNvSpPr/>
            <p:nvPr/>
          </p:nvSpPr>
          <p:spPr>
            <a:xfrm>
              <a:off x="4537059" y="1172777"/>
              <a:ext cx="107637" cy="76550"/>
            </a:xfrm>
            <a:custGeom>
              <a:avLst/>
              <a:gdLst/>
              <a:ahLst/>
              <a:cxnLst/>
              <a:rect l="l" t="t" r="r" b="b"/>
              <a:pathLst>
                <a:path w="3317" h="2359" extrusionOk="0">
                  <a:moveTo>
                    <a:pt x="3175" y="0"/>
                  </a:moveTo>
                  <a:lnTo>
                    <a:pt x="3175" y="0"/>
                  </a:lnTo>
                  <a:cubicBezTo>
                    <a:pt x="2149" y="42"/>
                    <a:pt x="1100" y="195"/>
                    <a:pt x="59" y="363"/>
                  </a:cubicBezTo>
                  <a:cubicBezTo>
                    <a:pt x="1" y="1184"/>
                    <a:pt x="314" y="1901"/>
                    <a:pt x="1002" y="2245"/>
                  </a:cubicBezTo>
                  <a:cubicBezTo>
                    <a:pt x="1209" y="2323"/>
                    <a:pt x="1405" y="2358"/>
                    <a:pt x="1589" y="2358"/>
                  </a:cubicBezTo>
                  <a:cubicBezTo>
                    <a:pt x="2680" y="2358"/>
                    <a:pt x="3317" y="1097"/>
                    <a:pt x="31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7"/>
            <p:cNvSpPr/>
            <p:nvPr/>
          </p:nvSpPr>
          <p:spPr>
            <a:xfrm>
              <a:off x="4385813" y="1172387"/>
              <a:ext cx="328848" cy="149270"/>
            </a:xfrm>
            <a:custGeom>
              <a:avLst/>
              <a:gdLst/>
              <a:ahLst/>
              <a:cxnLst/>
              <a:rect l="l" t="t" r="r" b="b"/>
              <a:pathLst>
                <a:path w="10134" h="4600" extrusionOk="0">
                  <a:moveTo>
                    <a:pt x="8346" y="0"/>
                  </a:moveTo>
                  <a:cubicBezTo>
                    <a:pt x="8344" y="0"/>
                    <a:pt x="8343" y="0"/>
                    <a:pt x="8341" y="0"/>
                  </a:cubicBezTo>
                  <a:cubicBezTo>
                    <a:pt x="8174" y="0"/>
                    <a:pt x="8005" y="5"/>
                    <a:pt x="7835" y="12"/>
                  </a:cubicBezTo>
                  <a:cubicBezTo>
                    <a:pt x="7978" y="1109"/>
                    <a:pt x="7341" y="2370"/>
                    <a:pt x="6249" y="2370"/>
                  </a:cubicBezTo>
                  <a:cubicBezTo>
                    <a:pt x="6066" y="2370"/>
                    <a:pt x="5870" y="2335"/>
                    <a:pt x="5663" y="2257"/>
                  </a:cubicBezTo>
                  <a:cubicBezTo>
                    <a:pt x="4975" y="1913"/>
                    <a:pt x="4661" y="1196"/>
                    <a:pt x="4718" y="375"/>
                  </a:cubicBezTo>
                  <a:lnTo>
                    <a:pt x="4718" y="375"/>
                  </a:lnTo>
                  <a:cubicBezTo>
                    <a:pt x="4492" y="412"/>
                    <a:pt x="4267" y="447"/>
                    <a:pt x="4041" y="484"/>
                  </a:cubicBezTo>
                  <a:cubicBezTo>
                    <a:pt x="4092" y="1603"/>
                    <a:pt x="3452" y="2839"/>
                    <a:pt x="2400" y="2839"/>
                  </a:cubicBezTo>
                  <a:cubicBezTo>
                    <a:pt x="2228" y="2839"/>
                    <a:pt x="2044" y="2806"/>
                    <a:pt x="1851" y="2734"/>
                  </a:cubicBezTo>
                  <a:cubicBezTo>
                    <a:pt x="1240" y="2428"/>
                    <a:pt x="1119" y="1730"/>
                    <a:pt x="1111" y="1018"/>
                  </a:cubicBezTo>
                  <a:cubicBezTo>
                    <a:pt x="883" y="1117"/>
                    <a:pt x="679" y="1253"/>
                    <a:pt x="517" y="1445"/>
                  </a:cubicBezTo>
                  <a:cubicBezTo>
                    <a:pt x="0" y="2059"/>
                    <a:pt x="158" y="3048"/>
                    <a:pt x="692" y="3648"/>
                  </a:cubicBezTo>
                  <a:cubicBezTo>
                    <a:pt x="1146" y="4159"/>
                    <a:pt x="1796" y="4437"/>
                    <a:pt x="2465" y="4600"/>
                  </a:cubicBezTo>
                  <a:cubicBezTo>
                    <a:pt x="3210" y="3740"/>
                    <a:pt x="4266" y="3359"/>
                    <a:pt x="5358" y="3359"/>
                  </a:cubicBezTo>
                  <a:cubicBezTo>
                    <a:pt x="6238" y="3359"/>
                    <a:pt x="7142" y="3607"/>
                    <a:pt x="7924" y="4050"/>
                  </a:cubicBezTo>
                  <a:cubicBezTo>
                    <a:pt x="8519" y="3758"/>
                    <a:pt x="9057" y="3362"/>
                    <a:pt x="9412" y="2811"/>
                  </a:cubicBezTo>
                  <a:cubicBezTo>
                    <a:pt x="10134" y="1692"/>
                    <a:pt x="9853" y="0"/>
                    <a:pt x="83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7"/>
            <p:cNvSpPr/>
            <p:nvPr/>
          </p:nvSpPr>
          <p:spPr>
            <a:xfrm>
              <a:off x="4465801" y="1281385"/>
              <a:ext cx="177177" cy="47409"/>
            </a:xfrm>
            <a:custGeom>
              <a:avLst/>
              <a:gdLst/>
              <a:ahLst/>
              <a:cxnLst/>
              <a:rect l="l" t="t" r="r" b="b"/>
              <a:pathLst>
                <a:path w="5460" h="1461" extrusionOk="0">
                  <a:moveTo>
                    <a:pt x="2893" y="0"/>
                  </a:moveTo>
                  <a:cubicBezTo>
                    <a:pt x="1801" y="0"/>
                    <a:pt x="745" y="381"/>
                    <a:pt x="0" y="1241"/>
                  </a:cubicBezTo>
                  <a:cubicBezTo>
                    <a:pt x="119" y="1270"/>
                    <a:pt x="238" y="1296"/>
                    <a:pt x="357" y="1318"/>
                  </a:cubicBezTo>
                  <a:cubicBezTo>
                    <a:pt x="876" y="1413"/>
                    <a:pt x="1400" y="1461"/>
                    <a:pt x="1923" y="1461"/>
                  </a:cubicBezTo>
                  <a:cubicBezTo>
                    <a:pt x="2863" y="1461"/>
                    <a:pt x="3800" y="1308"/>
                    <a:pt x="4697" y="1005"/>
                  </a:cubicBezTo>
                  <a:cubicBezTo>
                    <a:pt x="4958" y="916"/>
                    <a:pt x="5212" y="811"/>
                    <a:pt x="5459" y="691"/>
                  </a:cubicBezTo>
                  <a:cubicBezTo>
                    <a:pt x="4677" y="248"/>
                    <a:pt x="3773" y="0"/>
                    <a:pt x="289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9" name="Google Shape;289;p27"/>
          <p:cNvGrpSpPr/>
          <p:nvPr/>
        </p:nvGrpSpPr>
        <p:grpSpPr>
          <a:xfrm>
            <a:off x="5663600" y="66974"/>
            <a:ext cx="1076332" cy="1056540"/>
            <a:chOff x="5389115" y="900656"/>
            <a:chExt cx="1076332" cy="1056540"/>
          </a:xfrm>
        </p:grpSpPr>
        <p:sp>
          <p:nvSpPr>
            <p:cNvPr id="290" name="Google Shape;290;p27"/>
            <p:cNvSpPr/>
            <p:nvPr/>
          </p:nvSpPr>
          <p:spPr>
            <a:xfrm>
              <a:off x="5955876" y="1170083"/>
              <a:ext cx="82780" cy="117339"/>
            </a:xfrm>
            <a:custGeom>
              <a:avLst/>
              <a:gdLst/>
              <a:ahLst/>
              <a:cxnLst/>
              <a:rect l="l" t="t" r="r" b="b"/>
              <a:pathLst>
                <a:path w="2551" h="3616" extrusionOk="0">
                  <a:moveTo>
                    <a:pt x="1658" y="0"/>
                  </a:moveTo>
                  <a:cubicBezTo>
                    <a:pt x="1184" y="0"/>
                    <a:pt x="648" y="312"/>
                    <a:pt x="409" y="656"/>
                  </a:cubicBezTo>
                  <a:cubicBezTo>
                    <a:pt x="1" y="1241"/>
                    <a:pt x="434" y="2274"/>
                    <a:pt x="713" y="2826"/>
                  </a:cubicBezTo>
                  <a:cubicBezTo>
                    <a:pt x="825" y="3049"/>
                    <a:pt x="961" y="3266"/>
                    <a:pt x="1156" y="3422"/>
                  </a:cubicBezTo>
                  <a:cubicBezTo>
                    <a:pt x="1303" y="3539"/>
                    <a:pt x="1490" y="3615"/>
                    <a:pt x="1676" y="3615"/>
                  </a:cubicBezTo>
                  <a:cubicBezTo>
                    <a:pt x="1736" y="3615"/>
                    <a:pt x="1796" y="3607"/>
                    <a:pt x="1854" y="3590"/>
                  </a:cubicBezTo>
                  <a:cubicBezTo>
                    <a:pt x="2070" y="3528"/>
                    <a:pt x="2238" y="3348"/>
                    <a:pt x="2334" y="3144"/>
                  </a:cubicBezTo>
                  <a:cubicBezTo>
                    <a:pt x="2431" y="2942"/>
                    <a:pt x="2465" y="2716"/>
                    <a:pt x="2489" y="2492"/>
                  </a:cubicBezTo>
                  <a:cubicBezTo>
                    <a:pt x="2539" y="2025"/>
                    <a:pt x="2551" y="1554"/>
                    <a:pt x="2523" y="1085"/>
                  </a:cubicBezTo>
                  <a:cubicBezTo>
                    <a:pt x="2504" y="776"/>
                    <a:pt x="2456" y="440"/>
                    <a:pt x="2235" y="222"/>
                  </a:cubicBezTo>
                  <a:cubicBezTo>
                    <a:pt x="2078" y="65"/>
                    <a:pt x="1874" y="0"/>
                    <a:pt x="1658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7"/>
            <p:cNvSpPr/>
            <p:nvPr/>
          </p:nvSpPr>
          <p:spPr>
            <a:xfrm>
              <a:off x="6057378" y="1169889"/>
              <a:ext cx="83786" cy="114094"/>
            </a:xfrm>
            <a:custGeom>
              <a:avLst/>
              <a:gdLst/>
              <a:ahLst/>
              <a:cxnLst/>
              <a:rect l="l" t="t" r="r" b="b"/>
              <a:pathLst>
                <a:path w="2582" h="3516" extrusionOk="0">
                  <a:moveTo>
                    <a:pt x="1501" y="1"/>
                  </a:moveTo>
                  <a:cubicBezTo>
                    <a:pt x="1163" y="1"/>
                    <a:pt x="816" y="100"/>
                    <a:pt x="587" y="259"/>
                  </a:cubicBezTo>
                  <a:cubicBezTo>
                    <a:pt x="0" y="666"/>
                    <a:pt x="46" y="1784"/>
                    <a:pt x="114" y="2400"/>
                  </a:cubicBezTo>
                  <a:cubicBezTo>
                    <a:pt x="142" y="2647"/>
                    <a:pt x="193" y="2899"/>
                    <a:pt x="322" y="3112"/>
                  </a:cubicBezTo>
                  <a:cubicBezTo>
                    <a:pt x="452" y="3325"/>
                    <a:pt x="670" y="3497"/>
                    <a:pt x="918" y="3514"/>
                  </a:cubicBezTo>
                  <a:cubicBezTo>
                    <a:pt x="933" y="3515"/>
                    <a:pt x="947" y="3516"/>
                    <a:pt x="962" y="3516"/>
                  </a:cubicBezTo>
                  <a:cubicBezTo>
                    <a:pt x="1171" y="3516"/>
                    <a:pt x="1372" y="3410"/>
                    <a:pt x="1523" y="3265"/>
                  </a:cubicBezTo>
                  <a:cubicBezTo>
                    <a:pt x="1684" y="3108"/>
                    <a:pt x="1795" y="2907"/>
                    <a:pt x="1896" y="2707"/>
                  </a:cubicBezTo>
                  <a:cubicBezTo>
                    <a:pt x="2106" y="2287"/>
                    <a:pt x="2281" y="1850"/>
                    <a:pt x="2418" y="1401"/>
                  </a:cubicBezTo>
                  <a:cubicBezTo>
                    <a:pt x="2509" y="1103"/>
                    <a:pt x="2581" y="773"/>
                    <a:pt x="2451" y="490"/>
                  </a:cubicBezTo>
                  <a:cubicBezTo>
                    <a:pt x="2289" y="141"/>
                    <a:pt x="1902" y="1"/>
                    <a:pt x="1501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7"/>
            <p:cNvSpPr/>
            <p:nvPr/>
          </p:nvSpPr>
          <p:spPr>
            <a:xfrm>
              <a:off x="6125976" y="1215221"/>
              <a:ext cx="97869" cy="104976"/>
            </a:xfrm>
            <a:custGeom>
              <a:avLst/>
              <a:gdLst/>
              <a:ahLst/>
              <a:cxnLst/>
              <a:rect l="l" t="t" r="r" b="b"/>
              <a:pathLst>
                <a:path w="3016" h="3235" extrusionOk="0">
                  <a:moveTo>
                    <a:pt x="1637" y="0"/>
                  </a:moveTo>
                  <a:cubicBezTo>
                    <a:pt x="1541" y="0"/>
                    <a:pt x="1448" y="10"/>
                    <a:pt x="1364" y="28"/>
                  </a:cubicBezTo>
                  <a:cubicBezTo>
                    <a:pt x="667" y="183"/>
                    <a:pt x="286" y="1235"/>
                    <a:pt x="116" y="1831"/>
                  </a:cubicBezTo>
                  <a:cubicBezTo>
                    <a:pt x="48" y="2070"/>
                    <a:pt x="0" y="2322"/>
                    <a:pt x="39" y="2567"/>
                  </a:cubicBezTo>
                  <a:cubicBezTo>
                    <a:pt x="77" y="2815"/>
                    <a:pt x="214" y="3055"/>
                    <a:pt x="438" y="3166"/>
                  </a:cubicBezTo>
                  <a:cubicBezTo>
                    <a:pt x="533" y="3213"/>
                    <a:pt x="638" y="3234"/>
                    <a:pt x="744" y="3234"/>
                  </a:cubicBezTo>
                  <a:cubicBezTo>
                    <a:pt x="862" y="3234"/>
                    <a:pt x="982" y="3208"/>
                    <a:pt x="1092" y="3163"/>
                  </a:cubicBezTo>
                  <a:cubicBezTo>
                    <a:pt x="1301" y="3079"/>
                    <a:pt x="1480" y="2936"/>
                    <a:pt x="1648" y="2788"/>
                  </a:cubicBezTo>
                  <a:cubicBezTo>
                    <a:pt x="2002" y="2480"/>
                    <a:pt x="2330" y="2141"/>
                    <a:pt x="2626" y="1778"/>
                  </a:cubicBezTo>
                  <a:cubicBezTo>
                    <a:pt x="2823" y="1537"/>
                    <a:pt x="3016" y="1258"/>
                    <a:pt x="3002" y="947"/>
                  </a:cubicBezTo>
                  <a:cubicBezTo>
                    <a:pt x="2975" y="339"/>
                    <a:pt x="2226" y="0"/>
                    <a:pt x="1637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7"/>
            <p:cNvSpPr/>
            <p:nvPr/>
          </p:nvSpPr>
          <p:spPr>
            <a:xfrm>
              <a:off x="5811184" y="1399468"/>
              <a:ext cx="434830" cy="222932"/>
            </a:xfrm>
            <a:custGeom>
              <a:avLst/>
              <a:gdLst/>
              <a:ahLst/>
              <a:cxnLst/>
              <a:rect l="l" t="t" r="r" b="b"/>
              <a:pathLst>
                <a:path w="13400" h="6870" extrusionOk="0">
                  <a:moveTo>
                    <a:pt x="12658" y="1"/>
                  </a:moveTo>
                  <a:cubicBezTo>
                    <a:pt x="12515" y="1"/>
                    <a:pt x="12368" y="37"/>
                    <a:pt x="12240" y="97"/>
                  </a:cubicBezTo>
                  <a:cubicBezTo>
                    <a:pt x="11959" y="231"/>
                    <a:pt x="11734" y="459"/>
                    <a:pt x="11475" y="632"/>
                  </a:cubicBezTo>
                  <a:cubicBezTo>
                    <a:pt x="10959" y="979"/>
                    <a:pt x="10328" y="1101"/>
                    <a:pt x="9699" y="1101"/>
                  </a:cubicBezTo>
                  <a:cubicBezTo>
                    <a:pt x="9540" y="1101"/>
                    <a:pt x="9380" y="1093"/>
                    <a:pt x="9222" y="1079"/>
                  </a:cubicBezTo>
                  <a:cubicBezTo>
                    <a:pt x="8444" y="1011"/>
                    <a:pt x="7683" y="808"/>
                    <a:pt x="6907" y="726"/>
                  </a:cubicBezTo>
                  <a:cubicBezTo>
                    <a:pt x="6663" y="700"/>
                    <a:pt x="6418" y="688"/>
                    <a:pt x="6173" y="688"/>
                  </a:cubicBezTo>
                  <a:cubicBezTo>
                    <a:pt x="5553" y="688"/>
                    <a:pt x="4932" y="768"/>
                    <a:pt x="4331" y="922"/>
                  </a:cubicBezTo>
                  <a:cubicBezTo>
                    <a:pt x="3111" y="1235"/>
                    <a:pt x="1477" y="1943"/>
                    <a:pt x="738" y="3029"/>
                  </a:cubicBezTo>
                  <a:cubicBezTo>
                    <a:pt x="0" y="4115"/>
                    <a:pt x="747" y="5615"/>
                    <a:pt x="1713" y="6255"/>
                  </a:cubicBezTo>
                  <a:cubicBezTo>
                    <a:pt x="2323" y="6659"/>
                    <a:pt x="3055" y="6869"/>
                    <a:pt x="3786" y="6869"/>
                  </a:cubicBezTo>
                  <a:cubicBezTo>
                    <a:pt x="4169" y="6869"/>
                    <a:pt x="4551" y="6812"/>
                    <a:pt x="4916" y="6694"/>
                  </a:cubicBezTo>
                  <a:cubicBezTo>
                    <a:pt x="5976" y="6351"/>
                    <a:pt x="6863" y="5507"/>
                    <a:pt x="7257" y="4465"/>
                  </a:cubicBezTo>
                  <a:cubicBezTo>
                    <a:pt x="7449" y="3958"/>
                    <a:pt x="7535" y="3398"/>
                    <a:pt x="7858" y="2964"/>
                  </a:cubicBezTo>
                  <a:cubicBezTo>
                    <a:pt x="8404" y="2228"/>
                    <a:pt x="9429" y="2081"/>
                    <a:pt x="10342" y="2031"/>
                  </a:cubicBezTo>
                  <a:cubicBezTo>
                    <a:pt x="11257" y="1980"/>
                    <a:pt x="12265" y="1928"/>
                    <a:pt x="12921" y="1289"/>
                  </a:cubicBezTo>
                  <a:cubicBezTo>
                    <a:pt x="13220" y="997"/>
                    <a:pt x="13399" y="479"/>
                    <a:pt x="13110" y="176"/>
                  </a:cubicBezTo>
                  <a:cubicBezTo>
                    <a:pt x="12993" y="53"/>
                    <a:pt x="12829" y="1"/>
                    <a:pt x="126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7"/>
            <p:cNvSpPr/>
            <p:nvPr/>
          </p:nvSpPr>
          <p:spPr>
            <a:xfrm>
              <a:off x="6194639" y="1267789"/>
              <a:ext cx="97869" cy="104976"/>
            </a:xfrm>
            <a:custGeom>
              <a:avLst/>
              <a:gdLst/>
              <a:ahLst/>
              <a:cxnLst/>
              <a:rect l="l" t="t" r="r" b="b"/>
              <a:pathLst>
                <a:path w="3016" h="3235" extrusionOk="0">
                  <a:moveTo>
                    <a:pt x="1636" y="1"/>
                  </a:moveTo>
                  <a:cubicBezTo>
                    <a:pt x="1539" y="1"/>
                    <a:pt x="1448" y="10"/>
                    <a:pt x="1364" y="28"/>
                  </a:cubicBezTo>
                  <a:cubicBezTo>
                    <a:pt x="668" y="183"/>
                    <a:pt x="285" y="1235"/>
                    <a:pt x="116" y="1830"/>
                  </a:cubicBezTo>
                  <a:cubicBezTo>
                    <a:pt x="47" y="2070"/>
                    <a:pt x="0" y="2321"/>
                    <a:pt x="38" y="2568"/>
                  </a:cubicBezTo>
                  <a:cubicBezTo>
                    <a:pt x="76" y="2815"/>
                    <a:pt x="214" y="3055"/>
                    <a:pt x="438" y="3166"/>
                  </a:cubicBezTo>
                  <a:cubicBezTo>
                    <a:pt x="533" y="3213"/>
                    <a:pt x="637" y="3234"/>
                    <a:pt x="743" y="3234"/>
                  </a:cubicBezTo>
                  <a:cubicBezTo>
                    <a:pt x="862" y="3234"/>
                    <a:pt x="982" y="3208"/>
                    <a:pt x="1091" y="3164"/>
                  </a:cubicBezTo>
                  <a:cubicBezTo>
                    <a:pt x="1300" y="3079"/>
                    <a:pt x="1479" y="2936"/>
                    <a:pt x="1648" y="2788"/>
                  </a:cubicBezTo>
                  <a:cubicBezTo>
                    <a:pt x="2001" y="2479"/>
                    <a:pt x="2329" y="2142"/>
                    <a:pt x="2626" y="1778"/>
                  </a:cubicBezTo>
                  <a:cubicBezTo>
                    <a:pt x="2822" y="1536"/>
                    <a:pt x="3015" y="1258"/>
                    <a:pt x="3001" y="947"/>
                  </a:cubicBezTo>
                  <a:cubicBezTo>
                    <a:pt x="2975" y="340"/>
                    <a:pt x="2224" y="1"/>
                    <a:pt x="1636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7"/>
            <p:cNvSpPr/>
            <p:nvPr/>
          </p:nvSpPr>
          <p:spPr>
            <a:xfrm>
              <a:off x="5883417" y="1217297"/>
              <a:ext cx="98064" cy="106923"/>
            </a:xfrm>
            <a:custGeom>
              <a:avLst/>
              <a:gdLst/>
              <a:ahLst/>
              <a:cxnLst/>
              <a:rect l="l" t="t" r="r" b="b"/>
              <a:pathLst>
                <a:path w="3022" h="3295" extrusionOk="0">
                  <a:moveTo>
                    <a:pt x="1171" y="0"/>
                  </a:moveTo>
                  <a:cubicBezTo>
                    <a:pt x="547" y="0"/>
                    <a:pt x="44" y="807"/>
                    <a:pt x="24" y="1373"/>
                  </a:cubicBezTo>
                  <a:cubicBezTo>
                    <a:pt x="1" y="2085"/>
                    <a:pt x="924" y="2717"/>
                    <a:pt x="1458" y="3030"/>
                  </a:cubicBezTo>
                  <a:cubicBezTo>
                    <a:pt x="1674" y="3156"/>
                    <a:pt x="1905" y="3264"/>
                    <a:pt x="2153" y="3290"/>
                  </a:cubicBezTo>
                  <a:cubicBezTo>
                    <a:pt x="2184" y="3293"/>
                    <a:pt x="2215" y="3294"/>
                    <a:pt x="2246" y="3294"/>
                  </a:cubicBezTo>
                  <a:cubicBezTo>
                    <a:pt x="2466" y="3294"/>
                    <a:pt x="2689" y="3218"/>
                    <a:pt x="2832" y="3053"/>
                  </a:cubicBezTo>
                  <a:cubicBezTo>
                    <a:pt x="2979" y="2882"/>
                    <a:pt x="3021" y="2641"/>
                    <a:pt x="2993" y="2418"/>
                  </a:cubicBezTo>
                  <a:cubicBezTo>
                    <a:pt x="2963" y="2195"/>
                    <a:pt x="2869" y="1987"/>
                    <a:pt x="2769" y="1786"/>
                  </a:cubicBezTo>
                  <a:cubicBezTo>
                    <a:pt x="2557" y="1366"/>
                    <a:pt x="2311" y="965"/>
                    <a:pt x="2034" y="587"/>
                  </a:cubicBezTo>
                  <a:cubicBezTo>
                    <a:pt x="1849" y="336"/>
                    <a:pt x="1628" y="80"/>
                    <a:pt x="1323" y="16"/>
                  </a:cubicBezTo>
                  <a:cubicBezTo>
                    <a:pt x="1272" y="5"/>
                    <a:pt x="1221" y="0"/>
                    <a:pt x="1171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7"/>
            <p:cNvSpPr/>
            <p:nvPr/>
          </p:nvSpPr>
          <p:spPr>
            <a:xfrm>
              <a:off x="5837241" y="1299135"/>
              <a:ext cx="113445" cy="91541"/>
            </a:xfrm>
            <a:custGeom>
              <a:avLst/>
              <a:gdLst/>
              <a:ahLst/>
              <a:cxnLst/>
              <a:rect l="l" t="t" r="r" b="b"/>
              <a:pathLst>
                <a:path w="3496" h="2821" extrusionOk="0">
                  <a:moveTo>
                    <a:pt x="1044" y="1"/>
                  </a:moveTo>
                  <a:cubicBezTo>
                    <a:pt x="1007" y="1"/>
                    <a:pt x="970" y="3"/>
                    <a:pt x="933" y="9"/>
                  </a:cubicBezTo>
                  <a:cubicBezTo>
                    <a:pt x="234" y="117"/>
                    <a:pt x="1" y="1159"/>
                    <a:pt x="197" y="1737"/>
                  </a:cubicBezTo>
                  <a:cubicBezTo>
                    <a:pt x="427" y="2412"/>
                    <a:pt x="1514" y="2678"/>
                    <a:pt x="2125" y="2782"/>
                  </a:cubicBezTo>
                  <a:cubicBezTo>
                    <a:pt x="2257" y="2804"/>
                    <a:pt x="2392" y="2821"/>
                    <a:pt x="2526" y="2821"/>
                  </a:cubicBezTo>
                  <a:cubicBezTo>
                    <a:pt x="2641" y="2821"/>
                    <a:pt x="2755" y="2809"/>
                    <a:pt x="2866" y="2778"/>
                  </a:cubicBezTo>
                  <a:cubicBezTo>
                    <a:pt x="3106" y="2714"/>
                    <a:pt x="3331" y="2551"/>
                    <a:pt x="3418" y="2316"/>
                  </a:cubicBezTo>
                  <a:cubicBezTo>
                    <a:pt x="3495" y="2106"/>
                    <a:pt x="3450" y="1865"/>
                    <a:pt x="3344" y="1667"/>
                  </a:cubicBezTo>
                  <a:cubicBezTo>
                    <a:pt x="3238" y="1470"/>
                    <a:pt x="3076" y="1306"/>
                    <a:pt x="2911" y="1155"/>
                  </a:cubicBezTo>
                  <a:cubicBezTo>
                    <a:pt x="2566" y="837"/>
                    <a:pt x="2194" y="548"/>
                    <a:pt x="1799" y="292"/>
                  </a:cubicBezTo>
                  <a:cubicBezTo>
                    <a:pt x="1570" y="143"/>
                    <a:pt x="1312" y="1"/>
                    <a:pt x="1044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7"/>
            <p:cNvSpPr/>
            <p:nvPr/>
          </p:nvSpPr>
          <p:spPr>
            <a:xfrm>
              <a:off x="5827701" y="1410307"/>
              <a:ext cx="127821" cy="75479"/>
            </a:xfrm>
            <a:custGeom>
              <a:avLst/>
              <a:gdLst/>
              <a:ahLst/>
              <a:cxnLst/>
              <a:rect l="l" t="t" r="r" b="b"/>
              <a:pathLst>
                <a:path w="3939" h="2326" extrusionOk="0">
                  <a:moveTo>
                    <a:pt x="2260" y="1"/>
                  </a:moveTo>
                  <a:cubicBezTo>
                    <a:pt x="1946" y="1"/>
                    <a:pt x="1632" y="19"/>
                    <a:pt x="1319" y="54"/>
                  </a:cubicBezTo>
                  <a:cubicBezTo>
                    <a:pt x="1011" y="90"/>
                    <a:pt x="678" y="156"/>
                    <a:pt x="472" y="387"/>
                  </a:cubicBezTo>
                  <a:cubicBezTo>
                    <a:pt x="0" y="916"/>
                    <a:pt x="484" y="1867"/>
                    <a:pt x="1003" y="2189"/>
                  </a:cubicBezTo>
                  <a:cubicBezTo>
                    <a:pt x="1159" y="2286"/>
                    <a:pt x="1343" y="2325"/>
                    <a:pt x="1538" y="2325"/>
                  </a:cubicBezTo>
                  <a:cubicBezTo>
                    <a:pt x="2098" y="2325"/>
                    <a:pt x="2756" y="1998"/>
                    <a:pt x="3154" y="1769"/>
                  </a:cubicBezTo>
                  <a:cubicBezTo>
                    <a:pt x="3370" y="1646"/>
                    <a:pt x="3580" y="1499"/>
                    <a:pt x="3725" y="1296"/>
                  </a:cubicBezTo>
                  <a:cubicBezTo>
                    <a:pt x="3869" y="1093"/>
                    <a:pt x="3938" y="824"/>
                    <a:pt x="3856" y="588"/>
                  </a:cubicBezTo>
                  <a:cubicBezTo>
                    <a:pt x="3781" y="377"/>
                    <a:pt x="3593" y="218"/>
                    <a:pt x="3385" y="133"/>
                  </a:cubicBezTo>
                  <a:cubicBezTo>
                    <a:pt x="3177" y="49"/>
                    <a:pt x="2950" y="26"/>
                    <a:pt x="2726" y="14"/>
                  </a:cubicBezTo>
                  <a:cubicBezTo>
                    <a:pt x="2571" y="5"/>
                    <a:pt x="2415" y="1"/>
                    <a:pt x="2260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7"/>
            <p:cNvSpPr/>
            <p:nvPr/>
          </p:nvSpPr>
          <p:spPr>
            <a:xfrm>
              <a:off x="5889679" y="1484097"/>
              <a:ext cx="109876" cy="97804"/>
            </a:xfrm>
            <a:custGeom>
              <a:avLst/>
              <a:gdLst/>
              <a:ahLst/>
              <a:cxnLst/>
              <a:rect l="l" t="t" r="r" b="b"/>
              <a:pathLst>
                <a:path w="3386" h="3014" extrusionOk="0">
                  <a:moveTo>
                    <a:pt x="2633" y="0"/>
                  </a:moveTo>
                  <a:cubicBezTo>
                    <a:pt x="2579" y="0"/>
                    <a:pt x="2524" y="5"/>
                    <a:pt x="2471" y="14"/>
                  </a:cubicBezTo>
                  <a:cubicBezTo>
                    <a:pt x="2249" y="50"/>
                    <a:pt x="2043" y="150"/>
                    <a:pt x="1846" y="259"/>
                  </a:cubicBezTo>
                  <a:cubicBezTo>
                    <a:pt x="1434" y="483"/>
                    <a:pt x="1040" y="741"/>
                    <a:pt x="670" y="1031"/>
                  </a:cubicBezTo>
                  <a:cubicBezTo>
                    <a:pt x="427" y="1223"/>
                    <a:pt x="178" y="1454"/>
                    <a:pt x="124" y="1760"/>
                  </a:cubicBezTo>
                  <a:cubicBezTo>
                    <a:pt x="0" y="2456"/>
                    <a:pt x="912" y="3013"/>
                    <a:pt x="1521" y="3014"/>
                  </a:cubicBezTo>
                  <a:cubicBezTo>
                    <a:pt x="1522" y="3014"/>
                    <a:pt x="1522" y="3014"/>
                    <a:pt x="1523" y="3014"/>
                  </a:cubicBezTo>
                  <a:cubicBezTo>
                    <a:pt x="2236" y="3014"/>
                    <a:pt x="2837" y="2071"/>
                    <a:pt x="3132" y="1528"/>
                  </a:cubicBezTo>
                  <a:cubicBezTo>
                    <a:pt x="3251" y="1308"/>
                    <a:pt x="3353" y="1074"/>
                    <a:pt x="3369" y="825"/>
                  </a:cubicBezTo>
                  <a:cubicBezTo>
                    <a:pt x="3385" y="576"/>
                    <a:pt x="3303" y="311"/>
                    <a:pt x="3110" y="154"/>
                  </a:cubicBezTo>
                  <a:cubicBezTo>
                    <a:pt x="2977" y="47"/>
                    <a:pt x="2805" y="0"/>
                    <a:pt x="2633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7"/>
            <p:cNvSpPr/>
            <p:nvPr/>
          </p:nvSpPr>
          <p:spPr>
            <a:xfrm>
              <a:off x="6002506" y="1507979"/>
              <a:ext cx="83818" cy="114776"/>
            </a:xfrm>
            <a:custGeom>
              <a:avLst/>
              <a:gdLst/>
              <a:ahLst/>
              <a:cxnLst/>
              <a:rect l="l" t="t" r="r" b="b"/>
              <a:pathLst>
                <a:path w="2583" h="3537" extrusionOk="0">
                  <a:moveTo>
                    <a:pt x="1537" y="0"/>
                  </a:moveTo>
                  <a:cubicBezTo>
                    <a:pt x="1319" y="0"/>
                    <a:pt x="1112" y="116"/>
                    <a:pt x="961" y="276"/>
                  </a:cubicBezTo>
                  <a:cubicBezTo>
                    <a:pt x="807" y="440"/>
                    <a:pt x="703" y="643"/>
                    <a:pt x="610" y="847"/>
                  </a:cubicBezTo>
                  <a:cubicBezTo>
                    <a:pt x="416" y="1274"/>
                    <a:pt x="258" y="1718"/>
                    <a:pt x="139" y="2173"/>
                  </a:cubicBezTo>
                  <a:cubicBezTo>
                    <a:pt x="59" y="2473"/>
                    <a:pt x="0" y="2807"/>
                    <a:pt x="141" y="3084"/>
                  </a:cubicBezTo>
                  <a:cubicBezTo>
                    <a:pt x="306" y="3407"/>
                    <a:pt x="666" y="3537"/>
                    <a:pt x="1044" y="3537"/>
                  </a:cubicBezTo>
                  <a:cubicBezTo>
                    <a:pt x="1402" y="3537"/>
                    <a:pt x="1775" y="3420"/>
                    <a:pt x="2012" y="3242"/>
                  </a:cubicBezTo>
                  <a:cubicBezTo>
                    <a:pt x="2583" y="2811"/>
                    <a:pt x="2494" y="1696"/>
                    <a:pt x="2402" y="1084"/>
                  </a:cubicBezTo>
                  <a:cubicBezTo>
                    <a:pt x="2364" y="838"/>
                    <a:pt x="2304" y="589"/>
                    <a:pt x="2167" y="381"/>
                  </a:cubicBezTo>
                  <a:cubicBezTo>
                    <a:pt x="2031" y="173"/>
                    <a:pt x="1805" y="10"/>
                    <a:pt x="1556" y="1"/>
                  </a:cubicBezTo>
                  <a:cubicBezTo>
                    <a:pt x="1550" y="1"/>
                    <a:pt x="1543" y="0"/>
                    <a:pt x="1537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7"/>
            <p:cNvSpPr/>
            <p:nvPr/>
          </p:nvSpPr>
          <p:spPr>
            <a:xfrm>
              <a:off x="6097907" y="1496038"/>
              <a:ext cx="89562" cy="115490"/>
            </a:xfrm>
            <a:custGeom>
              <a:avLst/>
              <a:gdLst/>
              <a:ahLst/>
              <a:cxnLst/>
              <a:rect l="l" t="t" r="r" b="b"/>
              <a:pathLst>
                <a:path w="2760" h="3559" extrusionOk="0">
                  <a:moveTo>
                    <a:pt x="748" y="1"/>
                  </a:moveTo>
                  <a:cubicBezTo>
                    <a:pt x="630" y="1"/>
                    <a:pt x="513" y="27"/>
                    <a:pt x="409" y="86"/>
                  </a:cubicBezTo>
                  <a:cubicBezTo>
                    <a:pt x="214" y="197"/>
                    <a:pt x="94" y="410"/>
                    <a:pt x="48" y="631"/>
                  </a:cubicBezTo>
                  <a:cubicBezTo>
                    <a:pt x="1" y="850"/>
                    <a:pt x="20" y="1078"/>
                    <a:pt x="49" y="1302"/>
                  </a:cubicBezTo>
                  <a:cubicBezTo>
                    <a:pt x="108" y="1767"/>
                    <a:pt x="206" y="2228"/>
                    <a:pt x="342" y="2677"/>
                  </a:cubicBezTo>
                  <a:cubicBezTo>
                    <a:pt x="434" y="2974"/>
                    <a:pt x="557" y="3289"/>
                    <a:pt x="823" y="3451"/>
                  </a:cubicBezTo>
                  <a:cubicBezTo>
                    <a:pt x="946" y="3526"/>
                    <a:pt x="1079" y="3559"/>
                    <a:pt x="1215" y="3559"/>
                  </a:cubicBezTo>
                  <a:cubicBezTo>
                    <a:pt x="1748" y="3559"/>
                    <a:pt x="2322" y="3056"/>
                    <a:pt x="2500" y="2604"/>
                  </a:cubicBezTo>
                  <a:cubicBezTo>
                    <a:pt x="2759" y="1939"/>
                    <a:pt x="2099" y="1036"/>
                    <a:pt x="1698" y="564"/>
                  </a:cubicBezTo>
                  <a:cubicBezTo>
                    <a:pt x="1538" y="375"/>
                    <a:pt x="1355" y="194"/>
                    <a:pt x="1129" y="88"/>
                  </a:cubicBezTo>
                  <a:cubicBezTo>
                    <a:pt x="1011" y="32"/>
                    <a:pt x="879" y="1"/>
                    <a:pt x="748" y="1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7"/>
            <p:cNvSpPr/>
            <p:nvPr/>
          </p:nvSpPr>
          <p:spPr>
            <a:xfrm>
              <a:off x="5389115" y="1805930"/>
              <a:ext cx="77263" cy="113445"/>
            </a:xfrm>
            <a:custGeom>
              <a:avLst/>
              <a:gdLst/>
              <a:ahLst/>
              <a:cxnLst/>
              <a:rect l="l" t="t" r="r" b="b"/>
              <a:pathLst>
                <a:path w="2381" h="3496" extrusionOk="0">
                  <a:moveTo>
                    <a:pt x="1352" y="0"/>
                  </a:moveTo>
                  <a:cubicBezTo>
                    <a:pt x="1246" y="66"/>
                    <a:pt x="1143" y="139"/>
                    <a:pt x="1046" y="219"/>
                  </a:cubicBezTo>
                  <a:cubicBezTo>
                    <a:pt x="440" y="725"/>
                    <a:pt x="56" y="1489"/>
                    <a:pt x="15" y="2278"/>
                  </a:cubicBezTo>
                  <a:cubicBezTo>
                    <a:pt x="1" y="2549"/>
                    <a:pt x="27" y="2831"/>
                    <a:pt x="157" y="3070"/>
                  </a:cubicBezTo>
                  <a:cubicBezTo>
                    <a:pt x="286" y="3308"/>
                    <a:pt x="532" y="3496"/>
                    <a:pt x="803" y="3496"/>
                  </a:cubicBezTo>
                  <a:cubicBezTo>
                    <a:pt x="804" y="3496"/>
                    <a:pt x="805" y="3496"/>
                    <a:pt x="806" y="3496"/>
                  </a:cubicBezTo>
                  <a:cubicBezTo>
                    <a:pt x="1137" y="3495"/>
                    <a:pt x="1408" y="3227"/>
                    <a:pt x="1578" y="2942"/>
                  </a:cubicBezTo>
                  <a:cubicBezTo>
                    <a:pt x="1747" y="2655"/>
                    <a:pt x="1857" y="2331"/>
                    <a:pt x="2074" y="2080"/>
                  </a:cubicBezTo>
                  <a:cubicBezTo>
                    <a:pt x="2164" y="1977"/>
                    <a:pt x="2269" y="1898"/>
                    <a:pt x="2381" y="1830"/>
                  </a:cubicBezTo>
                  <a:cubicBezTo>
                    <a:pt x="2219" y="1186"/>
                    <a:pt x="1884" y="577"/>
                    <a:pt x="1546" y="126"/>
                  </a:cubicBezTo>
                  <a:cubicBezTo>
                    <a:pt x="1490" y="72"/>
                    <a:pt x="1425" y="30"/>
                    <a:pt x="1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7"/>
            <p:cNvSpPr/>
            <p:nvPr/>
          </p:nvSpPr>
          <p:spPr>
            <a:xfrm>
              <a:off x="5432954" y="1791425"/>
              <a:ext cx="77815" cy="73889"/>
            </a:xfrm>
            <a:custGeom>
              <a:avLst/>
              <a:gdLst/>
              <a:ahLst/>
              <a:cxnLst/>
              <a:rect l="l" t="t" r="r" b="b"/>
              <a:pathLst>
                <a:path w="2398" h="2277" extrusionOk="0">
                  <a:moveTo>
                    <a:pt x="1560" y="1"/>
                  </a:moveTo>
                  <a:cubicBezTo>
                    <a:pt x="1010" y="1"/>
                    <a:pt x="469" y="155"/>
                    <a:pt x="1" y="447"/>
                  </a:cubicBezTo>
                  <a:cubicBezTo>
                    <a:pt x="74" y="476"/>
                    <a:pt x="139" y="519"/>
                    <a:pt x="196" y="573"/>
                  </a:cubicBezTo>
                  <a:cubicBezTo>
                    <a:pt x="533" y="1023"/>
                    <a:pt x="868" y="1633"/>
                    <a:pt x="1030" y="2277"/>
                  </a:cubicBezTo>
                  <a:cubicBezTo>
                    <a:pt x="1296" y="2114"/>
                    <a:pt x="1616" y="2043"/>
                    <a:pt x="1944" y="2043"/>
                  </a:cubicBezTo>
                  <a:cubicBezTo>
                    <a:pt x="2083" y="2043"/>
                    <a:pt x="2225" y="2056"/>
                    <a:pt x="2364" y="2080"/>
                  </a:cubicBezTo>
                  <a:cubicBezTo>
                    <a:pt x="2397" y="1311"/>
                    <a:pt x="2166" y="574"/>
                    <a:pt x="1670" y="3"/>
                  </a:cubicBezTo>
                  <a:cubicBezTo>
                    <a:pt x="1633" y="1"/>
                    <a:pt x="1596" y="1"/>
                    <a:pt x="15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7"/>
            <p:cNvSpPr/>
            <p:nvPr/>
          </p:nvSpPr>
          <p:spPr>
            <a:xfrm>
              <a:off x="5487145" y="1791490"/>
              <a:ext cx="103061" cy="100011"/>
            </a:xfrm>
            <a:custGeom>
              <a:avLst/>
              <a:gdLst/>
              <a:ahLst/>
              <a:cxnLst/>
              <a:rect l="l" t="t" r="r" b="b"/>
              <a:pathLst>
                <a:path w="3176" h="3082" extrusionOk="0">
                  <a:moveTo>
                    <a:pt x="1" y="1"/>
                  </a:moveTo>
                  <a:lnTo>
                    <a:pt x="1" y="1"/>
                  </a:lnTo>
                  <a:cubicBezTo>
                    <a:pt x="497" y="572"/>
                    <a:pt x="728" y="1309"/>
                    <a:pt x="694" y="2078"/>
                  </a:cubicBezTo>
                  <a:cubicBezTo>
                    <a:pt x="852" y="2106"/>
                    <a:pt x="1007" y="2148"/>
                    <a:pt x="1155" y="2203"/>
                  </a:cubicBezTo>
                  <a:cubicBezTo>
                    <a:pt x="1740" y="2421"/>
                    <a:pt x="2254" y="2786"/>
                    <a:pt x="2803" y="3082"/>
                  </a:cubicBezTo>
                  <a:cubicBezTo>
                    <a:pt x="3041" y="2524"/>
                    <a:pt x="3175" y="1931"/>
                    <a:pt x="3113" y="1355"/>
                  </a:cubicBezTo>
                  <a:cubicBezTo>
                    <a:pt x="2166" y="852"/>
                    <a:pt x="1293" y="158"/>
                    <a:pt x="236" y="20"/>
                  </a:cubicBezTo>
                  <a:cubicBezTo>
                    <a:pt x="158" y="10"/>
                    <a:pt x="79" y="4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7"/>
            <p:cNvSpPr/>
            <p:nvPr/>
          </p:nvSpPr>
          <p:spPr>
            <a:xfrm>
              <a:off x="5578068" y="1835459"/>
              <a:ext cx="52147" cy="72266"/>
            </a:xfrm>
            <a:custGeom>
              <a:avLst/>
              <a:gdLst/>
              <a:ahLst/>
              <a:cxnLst/>
              <a:rect l="l" t="t" r="r" b="b"/>
              <a:pathLst>
                <a:path w="1607" h="2227" extrusionOk="0">
                  <a:moveTo>
                    <a:pt x="311" y="0"/>
                  </a:moveTo>
                  <a:cubicBezTo>
                    <a:pt x="373" y="576"/>
                    <a:pt x="239" y="1168"/>
                    <a:pt x="0" y="1726"/>
                  </a:cubicBezTo>
                  <a:cubicBezTo>
                    <a:pt x="117" y="1789"/>
                    <a:pt x="235" y="1849"/>
                    <a:pt x="355" y="1904"/>
                  </a:cubicBezTo>
                  <a:cubicBezTo>
                    <a:pt x="710" y="2062"/>
                    <a:pt x="1087" y="2167"/>
                    <a:pt x="1471" y="2227"/>
                  </a:cubicBezTo>
                  <a:cubicBezTo>
                    <a:pt x="1596" y="1638"/>
                    <a:pt x="1607" y="1034"/>
                    <a:pt x="1483" y="458"/>
                  </a:cubicBezTo>
                  <a:cubicBezTo>
                    <a:pt x="1409" y="442"/>
                    <a:pt x="1335" y="425"/>
                    <a:pt x="1264" y="405"/>
                  </a:cubicBezTo>
                  <a:cubicBezTo>
                    <a:pt x="932" y="308"/>
                    <a:pt x="617" y="164"/>
                    <a:pt x="31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7"/>
            <p:cNvSpPr/>
            <p:nvPr/>
          </p:nvSpPr>
          <p:spPr>
            <a:xfrm>
              <a:off x="5667920" y="1825854"/>
              <a:ext cx="79632" cy="77296"/>
            </a:xfrm>
            <a:custGeom>
              <a:avLst/>
              <a:gdLst/>
              <a:ahLst/>
              <a:cxnLst/>
              <a:rect l="l" t="t" r="r" b="b"/>
              <a:pathLst>
                <a:path w="2454" h="2382" extrusionOk="0">
                  <a:moveTo>
                    <a:pt x="1845" y="1"/>
                  </a:moveTo>
                  <a:cubicBezTo>
                    <a:pt x="1616" y="201"/>
                    <a:pt x="1362" y="368"/>
                    <a:pt x="1087" y="497"/>
                  </a:cubicBezTo>
                  <a:cubicBezTo>
                    <a:pt x="744" y="659"/>
                    <a:pt x="377" y="764"/>
                    <a:pt x="0" y="811"/>
                  </a:cubicBezTo>
                  <a:cubicBezTo>
                    <a:pt x="409" y="1286"/>
                    <a:pt x="662" y="1809"/>
                    <a:pt x="736" y="2382"/>
                  </a:cubicBezTo>
                  <a:cubicBezTo>
                    <a:pt x="932" y="2322"/>
                    <a:pt x="1124" y="2249"/>
                    <a:pt x="1309" y="2163"/>
                  </a:cubicBezTo>
                  <a:cubicBezTo>
                    <a:pt x="1730" y="1960"/>
                    <a:pt x="2116" y="1694"/>
                    <a:pt x="2453" y="1372"/>
                  </a:cubicBezTo>
                  <a:cubicBezTo>
                    <a:pt x="2399" y="855"/>
                    <a:pt x="2205" y="366"/>
                    <a:pt x="184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7"/>
            <p:cNvSpPr/>
            <p:nvPr/>
          </p:nvSpPr>
          <p:spPr>
            <a:xfrm>
              <a:off x="5727757" y="1774779"/>
              <a:ext cx="63440" cy="95565"/>
            </a:xfrm>
            <a:custGeom>
              <a:avLst/>
              <a:gdLst/>
              <a:ahLst/>
              <a:cxnLst/>
              <a:rect l="l" t="t" r="r" b="b"/>
              <a:pathLst>
                <a:path w="1955" h="2945" extrusionOk="0">
                  <a:moveTo>
                    <a:pt x="1490" y="1"/>
                  </a:moveTo>
                  <a:cubicBezTo>
                    <a:pt x="1191" y="1"/>
                    <a:pt x="996" y="385"/>
                    <a:pt x="852" y="594"/>
                  </a:cubicBezTo>
                  <a:cubicBezTo>
                    <a:pt x="598" y="963"/>
                    <a:pt x="324" y="1295"/>
                    <a:pt x="1" y="1575"/>
                  </a:cubicBezTo>
                  <a:cubicBezTo>
                    <a:pt x="361" y="1940"/>
                    <a:pt x="555" y="2429"/>
                    <a:pt x="609" y="2944"/>
                  </a:cubicBezTo>
                  <a:cubicBezTo>
                    <a:pt x="1199" y="2384"/>
                    <a:pt x="1640" y="1665"/>
                    <a:pt x="1854" y="878"/>
                  </a:cubicBezTo>
                  <a:cubicBezTo>
                    <a:pt x="1934" y="585"/>
                    <a:pt x="1954" y="54"/>
                    <a:pt x="1533" y="3"/>
                  </a:cubicBezTo>
                  <a:cubicBezTo>
                    <a:pt x="1518" y="1"/>
                    <a:pt x="1504" y="1"/>
                    <a:pt x="1490" y="1"/>
                  </a:cubicBezTo>
                  <a:close/>
                </a:path>
              </a:pathLst>
            </a:custGeom>
            <a:solidFill>
              <a:srgbClr val="7CC3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7"/>
            <p:cNvSpPr/>
            <p:nvPr/>
          </p:nvSpPr>
          <p:spPr>
            <a:xfrm>
              <a:off x="5625801" y="1850288"/>
              <a:ext cx="66003" cy="59254"/>
            </a:xfrm>
            <a:custGeom>
              <a:avLst/>
              <a:gdLst/>
              <a:ahLst/>
              <a:cxnLst/>
              <a:rect l="l" t="t" r="r" b="b"/>
              <a:pathLst>
                <a:path w="2034" h="1826" extrusionOk="0">
                  <a:moveTo>
                    <a:pt x="12" y="1"/>
                  </a:moveTo>
                  <a:cubicBezTo>
                    <a:pt x="136" y="577"/>
                    <a:pt x="125" y="1181"/>
                    <a:pt x="0" y="1770"/>
                  </a:cubicBezTo>
                  <a:cubicBezTo>
                    <a:pt x="236" y="1807"/>
                    <a:pt x="473" y="1825"/>
                    <a:pt x="710" y="1825"/>
                  </a:cubicBezTo>
                  <a:cubicBezTo>
                    <a:pt x="1158" y="1825"/>
                    <a:pt x="1604" y="1760"/>
                    <a:pt x="2034" y="1629"/>
                  </a:cubicBezTo>
                  <a:cubicBezTo>
                    <a:pt x="1960" y="1056"/>
                    <a:pt x="1707" y="533"/>
                    <a:pt x="1298" y="58"/>
                  </a:cubicBezTo>
                  <a:cubicBezTo>
                    <a:pt x="1138" y="79"/>
                    <a:pt x="977" y="90"/>
                    <a:pt x="817" y="90"/>
                  </a:cubicBezTo>
                  <a:cubicBezTo>
                    <a:pt x="546" y="90"/>
                    <a:pt x="276" y="60"/>
                    <a:pt x="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7"/>
            <p:cNvSpPr/>
            <p:nvPr/>
          </p:nvSpPr>
          <p:spPr>
            <a:xfrm>
              <a:off x="6192302" y="1477801"/>
              <a:ext cx="89562" cy="115522"/>
            </a:xfrm>
            <a:custGeom>
              <a:avLst/>
              <a:gdLst/>
              <a:ahLst/>
              <a:cxnLst/>
              <a:rect l="l" t="t" r="r" b="b"/>
              <a:pathLst>
                <a:path w="2760" h="3560" extrusionOk="0">
                  <a:moveTo>
                    <a:pt x="748" y="0"/>
                  </a:moveTo>
                  <a:cubicBezTo>
                    <a:pt x="630" y="0"/>
                    <a:pt x="513" y="27"/>
                    <a:pt x="409" y="85"/>
                  </a:cubicBezTo>
                  <a:cubicBezTo>
                    <a:pt x="214" y="197"/>
                    <a:pt x="94" y="411"/>
                    <a:pt x="48" y="630"/>
                  </a:cubicBezTo>
                  <a:cubicBezTo>
                    <a:pt x="0" y="850"/>
                    <a:pt x="20" y="1079"/>
                    <a:pt x="49" y="1301"/>
                  </a:cubicBezTo>
                  <a:cubicBezTo>
                    <a:pt x="108" y="1768"/>
                    <a:pt x="206" y="2228"/>
                    <a:pt x="342" y="2677"/>
                  </a:cubicBezTo>
                  <a:cubicBezTo>
                    <a:pt x="432" y="2975"/>
                    <a:pt x="557" y="3290"/>
                    <a:pt x="823" y="3452"/>
                  </a:cubicBezTo>
                  <a:cubicBezTo>
                    <a:pt x="945" y="3526"/>
                    <a:pt x="1078" y="3559"/>
                    <a:pt x="1214" y="3559"/>
                  </a:cubicBezTo>
                  <a:cubicBezTo>
                    <a:pt x="1746" y="3559"/>
                    <a:pt x="2322" y="3057"/>
                    <a:pt x="2498" y="2604"/>
                  </a:cubicBezTo>
                  <a:cubicBezTo>
                    <a:pt x="2759" y="1940"/>
                    <a:pt x="2098" y="1037"/>
                    <a:pt x="1698" y="565"/>
                  </a:cubicBezTo>
                  <a:cubicBezTo>
                    <a:pt x="1537" y="374"/>
                    <a:pt x="1355" y="194"/>
                    <a:pt x="1129" y="88"/>
                  </a:cubicBezTo>
                  <a:cubicBezTo>
                    <a:pt x="1011" y="32"/>
                    <a:pt x="879" y="0"/>
                    <a:pt x="748" y="0"/>
                  </a:cubicBezTo>
                  <a:close/>
                </a:path>
              </a:pathLst>
            </a:custGeom>
            <a:solidFill>
              <a:srgbClr val="FEDC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7"/>
            <p:cNvSpPr/>
            <p:nvPr/>
          </p:nvSpPr>
          <p:spPr>
            <a:xfrm>
              <a:off x="5491006" y="900656"/>
              <a:ext cx="974441" cy="1056540"/>
            </a:xfrm>
            <a:custGeom>
              <a:avLst/>
              <a:gdLst/>
              <a:ahLst/>
              <a:cxnLst/>
              <a:rect l="l" t="t" r="r" b="b"/>
              <a:pathLst>
                <a:path w="30029" h="32559" extrusionOk="0">
                  <a:moveTo>
                    <a:pt x="16210" y="1"/>
                  </a:moveTo>
                  <a:cubicBezTo>
                    <a:pt x="16090" y="1"/>
                    <a:pt x="15970" y="2"/>
                    <a:pt x="15850" y="5"/>
                  </a:cubicBezTo>
                  <a:cubicBezTo>
                    <a:pt x="14139" y="40"/>
                    <a:pt x="12433" y="341"/>
                    <a:pt x="10820" y="919"/>
                  </a:cubicBezTo>
                  <a:cubicBezTo>
                    <a:pt x="9033" y="1562"/>
                    <a:pt x="7380" y="2539"/>
                    <a:pt x="5933" y="3765"/>
                  </a:cubicBezTo>
                  <a:cubicBezTo>
                    <a:pt x="4801" y="4725"/>
                    <a:pt x="3799" y="5832"/>
                    <a:pt x="2952" y="7052"/>
                  </a:cubicBezTo>
                  <a:cubicBezTo>
                    <a:pt x="2307" y="7980"/>
                    <a:pt x="1757" y="8970"/>
                    <a:pt x="1311" y="10008"/>
                  </a:cubicBezTo>
                  <a:cubicBezTo>
                    <a:pt x="732" y="11352"/>
                    <a:pt x="337" y="12766"/>
                    <a:pt x="151" y="14213"/>
                  </a:cubicBezTo>
                  <a:cubicBezTo>
                    <a:pt x="148" y="14218"/>
                    <a:pt x="147" y="14221"/>
                    <a:pt x="148" y="14226"/>
                  </a:cubicBezTo>
                  <a:cubicBezTo>
                    <a:pt x="34" y="15130"/>
                    <a:pt x="1" y="16043"/>
                    <a:pt x="48" y="16953"/>
                  </a:cubicBezTo>
                  <a:cubicBezTo>
                    <a:pt x="129" y="18586"/>
                    <a:pt x="463" y="20206"/>
                    <a:pt x="1020" y="21745"/>
                  </a:cubicBezTo>
                  <a:cubicBezTo>
                    <a:pt x="1337" y="22627"/>
                    <a:pt x="1726" y="23481"/>
                    <a:pt x="2183" y="24300"/>
                  </a:cubicBezTo>
                  <a:cubicBezTo>
                    <a:pt x="3004" y="25766"/>
                    <a:pt x="4041" y="27109"/>
                    <a:pt x="5261" y="28260"/>
                  </a:cubicBezTo>
                  <a:cubicBezTo>
                    <a:pt x="5851" y="28817"/>
                    <a:pt x="6482" y="29325"/>
                    <a:pt x="7151" y="29782"/>
                  </a:cubicBezTo>
                  <a:cubicBezTo>
                    <a:pt x="7599" y="30087"/>
                    <a:pt x="8063" y="30367"/>
                    <a:pt x="8543" y="30624"/>
                  </a:cubicBezTo>
                  <a:cubicBezTo>
                    <a:pt x="10203" y="31514"/>
                    <a:pt x="12023" y="32098"/>
                    <a:pt x="13888" y="32374"/>
                  </a:cubicBezTo>
                  <a:cubicBezTo>
                    <a:pt x="14712" y="32497"/>
                    <a:pt x="15543" y="32559"/>
                    <a:pt x="16374" y="32559"/>
                  </a:cubicBezTo>
                  <a:cubicBezTo>
                    <a:pt x="16958" y="32559"/>
                    <a:pt x="17541" y="32528"/>
                    <a:pt x="18123" y="32468"/>
                  </a:cubicBezTo>
                  <a:cubicBezTo>
                    <a:pt x="20244" y="32253"/>
                    <a:pt x="22316" y="31636"/>
                    <a:pt x="24189" y="30615"/>
                  </a:cubicBezTo>
                  <a:cubicBezTo>
                    <a:pt x="24256" y="30579"/>
                    <a:pt x="24319" y="30539"/>
                    <a:pt x="24386" y="30501"/>
                  </a:cubicBezTo>
                  <a:cubicBezTo>
                    <a:pt x="26071" y="29544"/>
                    <a:pt x="27617" y="28210"/>
                    <a:pt x="28344" y="26418"/>
                  </a:cubicBezTo>
                  <a:cubicBezTo>
                    <a:pt x="29099" y="24560"/>
                    <a:pt x="28740" y="22156"/>
                    <a:pt x="27129" y="20957"/>
                  </a:cubicBezTo>
                  <a:cubicBezTo>
                    <a:pt x="26297" y="20339"/>
                    <a:pt x="25279" y="20116"/>
                    <a:pt x="24231" y="20116"/>
                  </a:cubicBezTo>
                  <a:cubicBezTo>
                    <a:pt x="24210" y="20116"/>
                    <a:pt x="24188" y="20116"/>
                    <a:pt x="24167" y="20116"/>
                  </a:cubicBezTo>
                  <a:cubicBezTo>
                    <a:pt x="23440" y="20123"/>
                    <a:pt x="22701" y="20233"/>
                    <a:pt x="22004" y="20395"/>
                  </a:cubicBezTo>
                  <a:lnTo>
                    <a:pt x="21939" y="20410"/>
                  </a:lnTo>
                  <a:cubicBezTo>
                    <a:pt x="21713" y="20462"/>
                    <a:pt x="21484" y="20519"/>
                    <a:pt x="21258" y="20578"/>
                  </a:cubicBezTo>
                  <a:cubicBezTo>
                    <a:pt x="20534" y="20766"/>
                    <a:pt x="19810" y="20972"/>
                    <a:pt x="19079" y="21122"/>
                  </a:cubicBezTo>
                  <a:cubicBezTo>
                    <a:pt x="18776" y="21183"/>
                    <a:pt x="18474" y="21236"/>
                    <a:pt x="18168" y="21272"/>
                  </a:cubicBezTo>
                  <a:cubicBezTo>
                    <a:pt x="17860" y="21312"/>
                    <a:pt x="17550" y="21332"/>
                    <a:pt x="17240" y="21332"/>
                  </a:cubicBezTo>
                  <a:cubicBezTo>
                    <a:pt x="17088" y="21332"/>
                    <a:pt x="16936" y="21327"/>
                    <a:pt x="16784" y="21317"/>
                  </a:cubicBezTo>
                  <a:cubicBezTo>
                    <a:pt x="16580" y="21302"/>
                    <a:pt x="16376" y="21277"/>
                    <a:pt x="16175" y="21241"/>
                  </a:cubicBezTo>
                  <a:cubicBezTo>
                    <a:pt x="16063" y="21221"/>
                    <a:pt x="15951" y="21197"/>
                    <a:pt x="15841" y="21168"/>
                  </a:cubicBezTo>
                  <a:cubicBezTo>
                    <a:pt x="15387" y="21059"/>
                    <a:pt x="14948" y="20897"/>
                    <a:pt x="14532" y="20686"/>
                  </a:cubicBezTo>
                  <a:cubicBezTo>
                    <a:pt x="13830" y="20330"/>
                    <a:pt x="13200" y="19848"/>
                    <a:pt x="12672" y="19265"/>
                  </a:cubicBezTo>
                  <a:cubicBezTo>
                    <a:pt x="12330" y="18890"/>
                    <a:pt x="12036" y="18473"/>
                    <a:pt x="11794" y="18026"/>
                  </a:cubicBezTo>
                  <a:cubicBezTo>
                    <a:pt x="11700" y="17849"/>
                    <a:pt x="11613" y="17667"/>
                    <a:pt x="11537" y="17481"/>
                  </a:cubicBezTo>
                  <a:cubicBezTo>
                    <a:pt x="11438" y="17242"/>
                    <a:pt x="11356" y="16997"/>
                    <a:pt x="11292" y="16747"/>
                  </a:cubicBezTo>
                  <a:cubicBezTo>
                    <a:pt x="11221" y="16465"/>
                    <a:pt x="11171" y="16179"/>
                    <a:pt x="11142" y="15889"/>
                  </a:cubicBezTo>
                  <a:cubicBezTo>
                    <a:pt x="11096" y="15409"/>
                    <a:pt x="11110" y="14927"/>
                    <a:pt x="11180" y="14450"/>
                  </a:cubicBezTo>
                  <a:cubicBezTo>
                    <a:pt x="11289" y="13697"/>
                    <a:pt x="11530" y="12968"/>
                    <a:pt x="11893" y="12300"/>
                  </a:cubicBezTo>
                  <a:cubicBezTo>
                    <a:pt x="12008" y="12085"/>
                    <a:pt x="12136" y="11877"/>
                    <a:pt x="12276" y="11677"/>
                  </a:cubicBezTo>
                  <a:cubicBezTo>
                    <a:pt x="12713" y="11054"/>
                    <a:pt x="13260" y="10510"/>
                    <a:pt x="13903" y="10097"/>
                  </a:cubicBezTo>
                  <a:cubicBezTo>
                    <a:pt x="13909" y="10095"/>
                    <a:pt x="13914" y="10090"/>
                    <a:pt x="13918" y="10088"/>
                  </a:cubicBezTo>
                  <a:cubicBezTo>
                    <a:pt x="14129" y="9954"/>
                    <a:pt x="14349" y="9834"/>
                    <a:pt x="14575" y="9728"/>
                  </a:cubicBezTo>
                  <a:cubicBezTo>
                    <a:pt x="15281" y="9402"/>
                    <a:pt x="16050" y="9219"/>
                    <a:pt x="16829" y="9176"/>
                  </a:cubicBezTo>
                  <a:cubicBezTo>
                    <a:pt x="16945" y="9169"/>
                    <a:pt x="17062" y="9166"/>
                    <a:pt x="17178" y="9166"/>
                  </a:cubicBezTo>
                  <a:cubicBezTo>
                    <a:pt x="17330" y="9166"/>
                    <a:pt x="17483" y="9172"/>
                    <a:pt x="17635" y="9183"/>
                  </a:cubicBezTo>
                  <a:cubicBezTo>
                    <a:pt x="18403" y="9234"/>
                    <a:pt x="19156" y="9426"/>
                    <a:pt x="19856" y="9752"/>
                  </a:cubicBezTo>
                  <a:cubicBezTo>
                    <a:pt x="20047" y="9839"/>
                    <a:pt x="20231" y="9937"/>
                    <a:pt x="20410" y="10045"/>
                  </a:cubicBezTo>
                  <a:cubicBezTo>
                    <a:pt x="20629" y="10178"/>
                    <a:pt x="20838" y="10324"/>
                    <a:pt x="21037" y="10484"/>
                  </a:cubicBezTo>
                  <a:cubicBezTo>
                    <a:pt x="21430" y="10803"/>
                    <a:pt x="21786" y="11170"/>
                    <a:pt x="22147" y="11527"/>
                  </a:cubicBezTo>
                  <a:cubicBezTo>
                    <a:pt x="22236" y="11616"/>
                    <a:pt x="22326" y="11704"/>
                    <a:pt x="22417" y="11789"/>
                  </a:cubicBezTo>
                  <a:cubicBezTo>
                    <a:pt x="22748" y="12107"/>
                    <a:pt x="23096" y="12399"/>
                    <a:pt x="23491" y="12630"/>
                  </a:cubicBezTo>
                  <a:cubicBezTo>
                    <a:pt x="23770" y="12794"/>
                    <a:pt x="24069" y="12919"/>
                    <a:pt x="24380" y="13002"/>
                  </a:cubicBezTo>
                  <a:lnTo>
                    <a:pt x="24383" y="13002"/>
                  </a:lnTo>
                  <a:cubicBezTo>
                    <a:pt x="24746" y="13104"/>
                    <a:pt x="25124" y="13154"/>
                    <a:pt x="25503" y="13154"/>
                  </a:cubicBezTo>
                  <a:cubicBezTo>
                    <a:pt x="26396" y="13154"/>
                    <a:pt x="27294" y="12877"/>
                    <a:pt x="28020" y="12352"/>
                  </a:cubicBezTo>
                  <a:cubicBezTo>
                    <a:pt x="29316" y="11413"/>
                    <a:pt x="30029" y="9764"/>
                    <a:pt x="29930" y="8168"/>
                  </a:cubicBezTo>
                  <a:cubicBezTo>
                    <a:pt x="29874" y="7267"/>
                    <a:pt x="29545" y="6232"/>
                    <a:pt x="28987" y="5411"/>
                  </a:cubicBezTo>
                  <a:cubicBezTo>
                    <a:pt x="28680" y="4961"/>
                    <a:pt x="28303" y="4574"/>
                    <a:pt x="27866" y="4310"/>
                  </a:cubicBezTo>
                  <a:cubicBezTo>
                    <a:pt x="27109" y="3855"/>
                    <a:pt x="26381" y="3343"/>
                    <a:pt x="25632" y="2859"/>
                  </a:cubicBezTo>
                  <a:cubicBezTo>
                    <a:pt x="25253" y="2613"/>
                    <a:pt x="24870" y="2375"/>
                    <a:pt x="24477" y="2154"/>
                  </a:cubicBezTo>
                  <a:cubicBezTo>
                    <a:pt x="21968" y="745"/>
                    <a:pt x="19087" y="1"/>
                    <a:pt x="162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7"/>
            <p:cNvSpPr/>
            <p:nvPr/>
          </p:nvSpPr>
          <p:spPr>
            <a:xfrm>
              <a:off x="5788924" y="990995"/>
              <a:ext cx="196030" cy="183180"/>
            </a:xfrm>
            <a:custGeom>
              <a:avLst/>
              <a:gdLst/>
              <a:ahLst/>
              <a:cxnLst/>
              <a:rect l="l" t="t" r="r" b="b"/>
              <a:pathLst>
                <a:path w="6041" h="5645" extrusionOk="0">
                  <a:moveTo>
                    <a:pt x="3074" y="1"/>
                  </a:moveTo>
                  <a:cubicBezTo>
                    <a:pt x="1785" y="1"/>
                    <a:pt x="496" y="781"/>
                    <a:pt x="138" y="2080"/>
                  </a:cubicBezTo>
                  <a:cubicBezTo>
                    <a:pt x="0" y="2573"/>
                    <a:pt x="8" y="3111"/>
                    <a:pt x="178" y="3596"/>
                  </a:cubicBezTo>
                  <a:cubicBezTo>
                    <a:pt x="529" y="4604"/>
                    <a:pt x="1483" y="5341"/>
                    <a:pt x="2527" y="5566"/>
                  </a:cubicBezTo>
                  <a:cubicBezTo>
                    <a:pt x="2764" y="5618"/>
                    <a:pt x="3007" y="5645"/>
                    <a:pt x="3250" y="5645"/>
                  </a:cubicBezTo>
                  <a:cubicBezTo>
                    <a:pt x="3613" y="5645"/>
                    <a:pt x="3975" y="5584"/>
                    <a:pt x="4313" y="5451"/>
                  </a:cubicBezTo>
                  <a:cubicBezTo>
                    <a:pt x="5335" y="5049"/>
                    <a:pt x="6041" y="3970"/>
                    <a:pt x="6032" y="2872"/>
                  </a:cubicBezTo>
                  <a:cubicBezTo>
                    <a:pt x="6021" y="1774"/>
                    <a:pt x="5316" y="721"/>
                    <a:pt x="4317" y="265"/>
                  </a:cubicBezTo>
                  <a:cubicBezTo>
                    <a:pt x="3925" y="86"/>
                    <a:pt x="3499" y="1"/>
                    <a:pt x="30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7"/>
            <p:cNvSpPr/>
            <p:nvPr/>
          </p:nvSpPr>
          <p:spPr>
            <a:xfrm>
              <a:off x="5876440" y="1045023"/>
              <a:ext cx="69670" cy="65062"/>
            </a:xfrm>
            <a:custGeom>
              <a:avLst/>
              <a:gdLst/>
              <a:ahLst/>
              <a:cxnLst/>
              <a:rect l="l" t="t" r="r" b="b"/>
              <a:pathLst>
                <a:path w="2147" h="2005" extrusionOk="0">
                  <a:moveTo>
                    <a:pt x="1093" y="0"/>
                  </a:moveTo>
                  <a:cubicBezTo>
                    <a:pt x="635" y="0"/>
                    <a:pt x="178" y="277"/>
                    <a:pt x="50" y="738"/>
                  </a:cubicBezTo>
                  <a:cubicBezTo>
                    <a:pt x="1" y="915"/>
                    <a:pt x="5" y="1103"/>
                    <a:pt x="64" y="1278"/>
                  </a:cubicBezTo>
                  <a:cubicBezTo>
                    <a:pt x="189" y="1636"/>
                    <a:pt x="529" y="1897"/>
                    <a:pt x="899" y="1976"/>
                  </a:cubicBezTo>
                  <a:cubicBezTo>
                    <a:pt x="983" y="1995"/>
                    <a:pt x="1069" y="2005"/>
                    <a:pt x="1156" y="2005"/>
                  </a:cubicBezTo>
                  <a:cubicBezTo>
                    <a:pt x="1284" y="2005"/>
                    <a:pt x="1413" y="1983"/>
                    <a:pt x="1533" y="1936"/>
                  </a:cubicBezTo>
                  <a:cubicBezTo>
                    <a:pt x="1896" y="1793"/>
                    <a:pt x="2146" y="1410"/>
                    <a:pt x="2143" y="1020"/>
                  </a:cubicBezTo>
                  <a:cubicBezTo>
                    <a:pt x="2139" y="630"/>
                    <a:pt x="1889" y="256"/>
                    <a:pt x="1534" y="94"/>
                  </a:cubicBezTo>
                  <a:cubicBezTo>
                    <a:pt x="1395" y="30"/>
                    <a:pt x="1244" y="0"/>
                    <a:pt x="10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7"/>
            <p:cNvSpPr/>
            <p:nvPr/>
          </p:nvSpPr>
          <p:spPr>
            <a:xfrm>
              <a:off x="6025480" y="970876"/>
              <a:ext cx="199373" cy="185809"/>
            </a:xfrm>
            <a:custGeom>
              <a:avLst/>
              <a:gdLst/>
              <a:ahLst/>
              <a:cxnLst/>
              <a:rect l="l" t="t" r="r" b="b"/>
              <a:pathLst>
                <a:path w="6144" h="5726" extrusionOk="0">
                  <a:moveTo>
                    <a:pt x="3260" y="1"/>
                  </a:moveTo>
                  <a:cubicBezTo>
                    <a:pt x="2513" y="1"/>
                    <a:pt x="1761" y="254"/>
                    <a:pt x="1193" y="756"/>
                  </a:cubicBezTo>
                  <a:cubicBezTo>
                    <a:pt x="370" y="1484"/>
                    <a:pt x="0" y="2698"/>
                    <a:pt x="312" y="3752"/>
                  </a:cubicBezTo>
                  <a:cubicBezTo>
                    <a:pt x="624" y="4805"/>
                    <a:pt x="1614" y="5631"/>
                    <a:pt x="2708" y="5717"/>
                  </a:cubicBezTo>
                  <a:cubicBezTo>
                    <a:pt x="2779" y="5723"/>
                    <a:pt x="2850" y="5726"/>
                    <a:pt x="2921" y="5726"/>
                  </a:cubicBezTo>
                  <a:cubicBezTo>
                    <a:pt x="3454" y="5726"/>
                    <a:pt x="3984" y="5568"/>
                    <a:pt x="4451" y="5307"/>
                  </a:cubicBezTo>
                  <a:cubicBezTo>
                    <a:pt x="5384" y="4788"/>
                    <a:pt x="6081" y="3805"/>
                    <a:pt x="6124" y="2738"/>
                  </a:cubicBezTo>
                  <a:cubicBezTo>
                    <a:pt x="6144" y="2224"/>
                    <a:pt x="5996" y="1708"/>
                    <a:pt x="5720" y="1275"/>
                  </a:cubicBezTo>
                  <a:cubicBezTo>
                    <a:pt x="5179" y="423"/>
                    <a:pt x="4223" y="1"/>
                    <a:pt x="32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7"/>
            <p:cNvSpPr/>
            <p:nvPr/>
          </p:nvSpPr>
          <p:spPr>
            <a:xfrm>
              <a:off x="6067242" y="1032303"/>
              <a:ext cx="70773" cy="66003"/>
            </a:xfrm>
            <a:custGeom>
              <a:avLst/>
              <a:gdLst/>
              <a:ahLst/>
              <a:cxnLst/>
              <a:rect l="l" t="t" r="r" b="b"/>
              <a:pathLst>
                <a:path w="2181" h="2034" extrusionOk="0">
                  <a:moveTo>
                    <a:pt x="1157" y="1"/>
                  </a:moveTo>
                  <a:cubicBezTo>
                    <a:pt x="892" y="1"/>
                    <a:pt x="625" y="90"/>
                    <a:pt x="424" y="269"/>
                  </a:cubicBezTo>
                  <a:cubicBezTo>
                    <a:pt x="131" y="527"/>
                    <a:pt x="1" y="958"/>
                    <a:pt x="112" y="1332"/>
                  </a:cubicBezTo>
                  <a:cubicBezTo>
                    <a:pt x="222" y="1706"/>
                    <a:pt x="574" y="2000"/>
                    <a:pt x="962" y="2031"/>
                  </a:cubicBezTo>
                  <a:cubicBezTo>
                    <a:pt x="986" y="2033"/>
                    <a:pt x="1010" y="2034"/>
                    <a:pt x="1034" y="2034"/>
                  </a:cubicBezTo>
                  <a:cubicBezTo>
                    <a:pt x="1224" y="2034"/>
                    <a:pt x="1413" y="1978"/>
                    <a:pt x="1581" y="1885"/>
                  </a:cubicBezTo>
                  <a:cubicBezTo>
                    <a:pt x="1912" y="1700"/>
                    <a:pt x="2160" y="1351"/>
                    <a:pt x="2174" y="972"/>
                  </a:cubicBezTo>
                  <a:cubicBezTo>
                    <a:pt x="2180" y="788"/>
                    <a:pt x="2130" y="608"/>
                    <a:pt x="2031" y="454"/>
                  </a:cubicBezTo>
                  <a:cubicBezTo>
                    <a:pt x="1839" y="151"/>
                    <a:pt x="1499" y="1"/>
                    <a:pt x="115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7"/>
            <p:cNvSpPr/>
            <p:nvPr/>
          </p:nvSpPr>
          <p:spPr>
            <a:xfrm>
              <a:off x="6003771" y="945955"/>
              <a:ext cx="228286" cy="82261"/>
            </a:xfrm>
            <a:custGeom>
              <a:avLst/>
              <a:gdLst/>
              <a:ahLst/>
              <a:cxnLst/>
              <a:rect l="l" t="t" r="r" b="b"/>
              <a:pathLst>
                <a:path w="7035" h="2535" extrusionOk="0">
                  <a:moveTo>
                    <a:pt x="6341" y="1"/>
                  </a:moveTo>
                  <a:cubicBezTo>
                    <a:pt x="6162" y="1"/>
                    <a:pt x="5982" y="47"/>
                    <a:pt x="5807" y="94"/>
                  </a:cubicBezTo>
                  <a:lnTo>
                    <a:pt x="1326" y="1266"/>
                  </a:lnTo>
                  <a:cubicBezTo>
                    <a:pt x="957" y="1363"/>
                    <a:pt x="1" y="1758"/>
                    <a:pt x="381" y="2322"/>
                  </a:cubicBezTo>
                  <a:cubicBezTo>
                    <a:pt x="490" y="2485"/>
                    <a:pt x="703" y="2534"/>
                    <a:pt x="929" y="2534"/>
                  </a:cubicBezTo>
                  <a:cubicBezTo>
                    <a:pt x="1176" y="2534"/>
                    <a:pt x="1440" y="2476"/>
                    <a:pt x="1606" y="2441"/>
                  </a:cubicBezTo>
                  <a:cubicBezTo>
                    <a:pt x="3111" y="2130"/>
                    <a:pt x="4598" y="1653"/>
                    <a:pt x="6084" y="1259"/>
                  </a:cubicBezTo>
                  <a:cubicBezTo>
                    <a:pt x="6309" y="1199"/>
                    <a:pt x="6541" y="1135"/>
                    <a:pt x="6725" y="992"/>
                  </a:cubicBezTo>
                  <a:cubicBezTo>
                    <a:pt x="6910" y="849"/>
                    <a:pt x="7035" y="602"/>
                    <a:pt x="6965" y="380"/>
                  </a:cubicBezTo>
                  <a:cubicBezTo>
                    <a:pt x="6899" y="169"/>
                    <a:pt x="6679" y="36"/>
                    <a:pt x="6459" y="8"/>
                  </a:cubicBezTo>
                  <a:cubicBezTo>
                    <a:pt x="6420" y="3"/>
                    <a:pt x="6380" y="1"/>
                    <a:pt x="63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7"/>
            <p:cNvSpPr/>
            <p:nvPr/>
          </p:nvSpPr>
          <p:spPr>
            <a:xfrm>
              <a:off x="5766274" y="963380"/>
              <a:ext cx="230622" cy="67723"/>
            </a:xfrm>
            <a:custGeom>
              <a:avLst/>
              <a:gdLst/>
              <a:ahLst/>
              <a:cxnLst/>
              <a:rect l="l" t="t" r="r" b="b"/>
              <a:pathLst>
                <a:path w="7107" h="2087" extrusionOk="0">
                  <a:moveTo>
                    <a:pt x="738" y="1"/>
                  </a:moveTo>
                  <a:cubicBezTo>
                    <a:pt x="666" y="1"/>
                    <a:pt x="595" y="7"/>
                    <a:pt x="524" y="22"/>
                  </a:cubicBezTo>
                  <a:cubicBezTo>
                    <a:pt x="308" y="67"/>
                    <a:pt x="99" y="217"/>
                    <a:pt x="50" y="433"/>
                  </a:cubicBezTo>
                  <a:cubicBezTo>
                    <a:pt x="1" y="661"/>
                    <a:pt x="145" y="896"/>
                    <a:pt x="340" y="1024"/>
                  </a:cubicBezTo>
                  <a:cubicBezTo>
                    <a:pt x="535" y="1151"/>
                    <a:pt x="772" y="1195"/>
                    <a:pt x="1002" y="1236"/>
                  </a:cubicBezTo>
                  <a:cubicBezTo>
                    <a:pt x="2515" y="1506"/>
                    <a:pt x="4038" y="1857"/>
                    <a:pt x="5562" y="2044"/>
                  </a:cubicBezTo>
                  <a:cubicBezTo>
                    <a:pt x="5694" y="2060"/>
                    <a:pt x="5889" y="2086"/>
                    <a:pt x="6087" y="2086"/>
                  </a:cubicBezTo>
                  <a:cubicBezTo>
                    <a:pt x="6369" y="2086"/>
                    <a:pt x="6656" y="2033"/>
                    <a:pt x="6774" y="1823"/>
                  </a:cubicBezTo>
                  <a:cubicBezTo>
                    <a:pt x="7106" y="1230"/>
                    <a:pt x="6120" y="916"/>
                    <a:pt x="5743" y="850"/>
                  </a:cubicBezTo>
                  <a:lnTo>
                    <a:pt x="1182" y="52"/>
                  </a:lnTo>
                  <a:cubicBezTo>
                    <a:pt x="1035" y="26"/>
                    <a:pt x="886" y="1"/>
                    <a:pt x="73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7"/>
            <p:cNvSpPr/>
            <p:nvPr/>
          </p:nvSpPr>
          <p:spPr>
            <a:xfrm>
              <a:off x="5586797" y="1022795"/>
              <a:ext cx="189378" cy="150276"/>
            </a:xfrm>
            <a:custGeom>
              <a:avLst/>
              <a:gdLst/>
              <a:ahLst/>
              <a:cxnLst/>
              <a:rect l="l" t="t" r="r" b="b"/>
              <a:pathLst>
                <a:path w="5836" h="4631" extrusionOk="0">
                  <a:moveTo>
                    <a:pt x="2981" y="1"/>
                  </a:moveTo>
                  <a:cubicBezTo>
                    <a:pt x="1849" y="961"/>
                    <a:pt x="847" y="2068"/>
                    <a:pt x="0" y="3288"/>
                  </a:cubicBezTo>
                  <a:cubicBezTo>
                    <a:pt x="52" y="3302"/>
                    <a:pt x="105" y="3319"/>
                    <a:pt x="155" y="3333"/>
                  </a:cubicBezTo>
                  <a:cubicBezTo>
                    <a:pt x="2020" y="3881"/>
                    <a:pt x="3917" y="4314"/>
                    <a:pt x="5835" y="4630"/>
                  </a:cubicBezTo>
                  <a:cubicBezTo>
                    <a:pt x="4885" y="3105"/>
                    <a:pt x="3998" y="1489"/>
                    <a:pt x="2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7"/>
            <p:cNvSpPr/>
            <p:nvPr/>
          </p:nvSpPr>
          <p:spPr>
            <a:xfrm>
              <a:off x="5495874" y="1225410"/>
              <a:ext cx="253856" cy="136517"/>
            </a:xfrm>
            <a:custGeom>
              <a:avLst/>
              <a:gdLst/>
              <a:ahLst/>
              <a:cxnLst/>
              <a:rect l="l" t="t" r="r" b="b"/>
              <a:pathLst>
                <a:path w="7823" h="4207" extrusionOk="0">
                  <a:moveTo>
                    <a:pt x="1161" y="0"/>
                  </a:moveTo>
                  <a:cubicBezTo>
                    <a:pt x="582" y="1344"/>
                    <a:pt x="187" y="2758"/>
                    <a:pt x="1" y="4206"/>
                  </a:cubicBezTo>
                  <a:cubicBezTo>
                    <a:pt x="2608" y="3316"/>
                    <a:pt x="5216" y="2424"/>
                    <a:pt x="7822" y="1531"/>
                  </a:cubicBezTo>
                  <a:cubicBezTo>
                    <a:pt x="6344" y="1198"/>
                    <a:pt x="4866" y="865"/>
                    <a:pt x="3389" y="535"/>
                  </a:cubicBezTo>
                  <a:cubicBezTo>
                    <a:pt x="2788" y="399"/>
                    <a:pt x="1978" y="141"/>
                    <a:pt x="116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7"/>
            <p:cNvSpPr/>
            <p:nvPr/>
          </p:nvSpPr>
          <p:spPr>
            <a:xfrm>
              <a:off x="5492564" y="1438278"/>
              <a:ext cx="262423" cy="168026"/>
            </a:xfrm>
            <a:custGeom>
              <a:avLst/>
              <a:gdLst/>
              <a:ahLst/>
              <a:cxnLst/>
              <a:rect l="l" t="t" r="r" b="b"/>
              <a:pathLst>
                <a:path w="8087" h="5178" extrusionOk="0">
                  <a:moveTo>
                    <a:pt x="8087" y="1"/>
                  </a:moveTo>
                  <a:lnTo>
                    <a:pt x="0" y="387"/>
                  </a:lnTo>
                  <a:cubicBezTo>
                    <a:pt x="81" y="2018"/>
                    <a:pt x="415" y="3638"/>
                    <a:pt x="972" y="5178"/>
                  </a:cubicBezTo>
                  <a:cubicBezTo>
                    <a:pt x="1201" y="5081"/>
                    <a:pt x="1425" y="4961"/>
                    <a:pt x="1640" y="4842"/>
                  </a:cubicBezTo>
                  <a:cubicBezTo>
                    <a:pt x="3998" y="3526"/>
                    <a:pt x="6167" y="1898"/>
                    <a:pt x="80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7"/>
            <p:cNvSpPr/>
            <p:nvPr/>
          </p:nvSpPr>
          <p:spPr>
            <a:xfrm>
              <a:off x="5561843" y="1591731"/>
              <a:ext cx="252656" cy="225949"/>
            </a:xfrm>
            <a:custGeom>
              <a:avLst/>
              <a:gdLst/>
              <a:ahLst/>
              <a:cxnLst/>
              <a:rect l="l" t="t" r="r" b="b"/>
              <a:pathLst>
                <a:path w="7786" h="6963" extrusionOk="0">
                  <a:moveTo>
                    <a:pt x="7786" y="1"/>
                  </a:moveTo>
                  <a:lnTo>
                    <a:pt x="7786" y="1"/>
                  </a:lnTo>
                  <a:cubicBezTo>
                    <a:pt x="5127" y="830"/>
                    <a:pt x="2527" y="1833"/>
                    <a:pt x="0" y="3003"/>
                  </a:cubicBezTo>
                  <a:cubicBezTo>
                    <a:pt x="822" y="4469"/>
                    <a:pt x="1858" y="5812"/>
                    <a:pt x="3079" y="6963"/>
                  </a:cubicBezTo>
                  <a:cubicBezTo>
                    <a:pt x="3104" y="6951"/>
                    <a:pt x="3133" y="6936"/>
                    <a:pt x="3160" y="6922"/>
                  </a:cubicBezTo>
                  <a:cubicBezTo>
                    <a:pt x="3862" y="6539"/>
                    <a:pt x="4370" y="5881"/>
                    <a:pt x="4832" y="5228"/>
                  </a:cubicBezTo>
                  <a:cubicBezTo>
                    <a:pt x="5985" y="3587"/>
                    <a:pt x="6975" y="1836"/>
                    <a:pt x="77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7"/>
            <p:cNvSpPr/>
            <p:nvPr/>
          </p:nvSpPr>
          <p:spPr>
            <a:xfrm>
              <a:off x="5768189" y="1694109"/>
              <a:ext cx="187821" cy="257101"/>
            </a:xfrm>
            <a:custGeom>
              <a:avLst/>
              <a:gdLst/>
              <a:ahLst/>
              <a:cxnLst/>
              <a:rect l="l" t="t" r="r" b="b"/>
              <a:pathLst>
                <a:path w="5788" h="7923" extrusionOk="0">
                  <a:moveTo>
                    <a:pt x="5787" y="1"/>
                  </a:moveTo>
                  <a:lnTo>
                    <a:pt x="5787" y="1"/>
                  </a:lnTo>
                  <a:cubicBezTo>
                    <a:pt x="4986" y="871"/>
                    <a:pt x="4183" y="1742"/>
                    <a:pt x="3381" y="2612"/>
                  </a:cubicBezTo>
                  <a:cubicBezTo>
                    <a:pt x="2683" y="3368"/>
                    <a:pt x="1987" y="4122"/>
                    <a:pt x="1292" y="4875"/>
                  </a:cubicBezTo>
                  <a:cubicBezTo>
                    <a:pt x="980" y="5213"/>
                    <a:pt x="400" y="5679"/>
                    <a:pt x="1" y="6172"/>
                  </a:cubicBezTo>
                  <a:cubicBezTo>
                    <a:pt x="1661" y="7062"/>
                    <a:pt x="3481" y="7646"/>
                    <a:pt x="5347" y="7922"/>
                  </a:cubicBezTo>
                  <a:cubicBezTo>
                    <a:pt x="5453" y="7593"/>
                    <a:pt x="5475" y="7227"/>
                    <a:pt x="5489" y="6880"/>
                  </a:cubicBezTo>
                  <a:cubicBezTo>
                    <a:pt x="5591" y="4587"/>
                    <a:pt x="5690" y="2295"/>
                    <a:pt x="57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7"/>
            <p:cNvSpPr/>
            <p:nvPr/>
          </p:nvSpPr>
          <p:spPr>
            <a:xfrm>
              <a:off x="6079054" y="1711827"/>
              <a:ext cx="203299" cy="242401"/>
            </a:xfrm>
            <a:custGeom>
              <a:avLst/>
              <a:gdLst/>
              <a:ahLst/>
              <a:cxnLst/>
              <a:rect l="l" t="t" r="r" b="b"/>
              <a:pathLst>
                <a:path w="6265" h="7470" extrusionOk="0">
                  <a:moveTo>
                    <a:pt x="1105" y="0"/>
                  </a:moveTo>
                  <a:cubicBezTo>
                    <a:pt x="1059" y="0"/>
                    <a:pt x="1014" y="12"/>
                    <a:pt x="971" y="38"/>
                  </a:cubicBezTo>
                  <a:cubicBezTo>
                    <a:pt x="839" y="119"/>
                    <a:pt x="810" y="291"/>
                    <a:pt x="796" y="443"/>
                  </a:cubicBezTo>
                  <a:cubicBezTo>
                    <a:pt x="690" y="1480"/>
                    <a:pt x="584" y="2516"/>
                    <a:pt x="476" y="3553"/>
                  </a:cubicBezTo>
                  <a:cubicBezTo>
                    <a:pt x="384" y="4451"/>
                    <a:pt x="293" y="5349"/>
                    <a:pt x="203" y="6247"/>
                  </a:cubicBezTo>
                  <a:cubicBezTo>
                    <a:pt x="177" y="6502"/>
                    <a:pt x="58" y="6998"/>
                    <a:pt x="1" y="7470"/>
                  </a:cubicBezTo>
                  <a:cubicBezTo>
                    <a:pt x="2122" y="7255"/>
                    <a:pt x="4194" y="6638"/>
                    <a:pt x="6067" y="5617"/>
                  </a:cubicBezTo>
                  <a:cubicBezTo>
                    <a:pt x="6134" y="5581"/>
                    <a:pt x="6197" y="5541"/>
                    <a:pt x="6264" y="5503"/>
                  </a:cubicBezTo>
                  <a:cubicBezTo>
                    <a:pt x="6141" y="5332"/>
                    <a:pt x="6000" y="5168"/>
                    <a:pt x="5864" y="5014"/>
                  </a:cubicBezTo>
                  <a:cubicBezTo>
                    <a:pt x="4451" y="3409"/>
                    <a:pt x="3015" y="1825"/>
                    <a:pt x="1552" y="264"/>
                  </a:cubicBezTo>
                  <a:cubicBezTo>
                    <a:pt x="1431" y="137"/>
                    <a:pt x="1264" y="0"/>
                    <a:pt x="11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7"/>
            <p:cNvSpPr/>
            <p:nvPr/>
          </p:nvSpPr>
          <p:spPr>
            <a:xfrm>
              <a:off x="6291338" y="993429"/>
              <a:ext cx="140281" cy="195089"/>
            </a:xfrm>
            <a:custGeom>
              <a:avLst/>
              <a:gdLst/>
              <a:ahLst/>
              <a:cxnLst/>
              <a:rect l="l" t="t" r="r" b="b"/>
              <a:pathLst>
                <a:path w="4323" h="6012" extrusionOk="0">
                  <a:moveTo>
                    <a:pt x="968" y="0"/>
                  </a:moveTo>
                  <a:cubicBezTo>
                    <a:pt x="807" y="457"/>
                    <a:pt x="712" y="958"/>
                    <a:pt x="640" y="1396"/>
                  </a:cubicBezTo>
                  <a:cubicBezTo>
                    <a:pt x="450" y="2543"/>
                    <a:pt x="262" y="3691"/>
                    <a:pt x="73" y="4839"/>
                  </a:cubicBezTo>
                  <a:cubicBezTo>
                    <a:pt x="38" y="5058"/>
                    <a:pt x="1" y="5282"/>
                    <a:pt x="44" y="5502"/>
                  </a:cubicBezTo>
                  <a:cubicBezTo>
                    <a:pt x="89" y="5718"/>
                    <a:pt x="230" y="5930"/>
                    <a:pt x="444" y="5992"/>
                  </a:cubicBezTo>
                  <a:cubicBezTo>
                    <a:pt x="490" y="6006"/>
                    <a:pt x="535" y="6012"/>
                    <a:pt x="580" y="6012"/>
                  </a:cubicBezTo>
                  <a:cubicBezTo>
                    <a:pt x="846" y="6012"/>
                    <a:pt x="1096" y="5798"/>
                    <a:pt x="1295" y="5601"/>
                  </a:cubicBezTo>
                  <a:cubicBezTo>
                    <a:pt x="2108" y="4787"/>
                    <a:pt x="2922" y="3974"/>
                    <a:pt x="3737" y="3162"/>
                  </a:cubicBezTo>
                  <a:cubicBezTo>
                    <a:pt x="3935" y="2963"/>
                    <a:pt x="4136" y="2764"/>
                    <a:pt x="4323" y="2552"/>
                  </a:cubicBezTo>
                  <a:cubicBezTo>
                    <a:pt x="4016" y="2102"/>
                    <a:pt x="3639" y="1715"/>
                    <a:pt x="3202" y="1451"/>
                  </a:cubicBezTo>
                  <a:cubicBezTo>
                    <a:pt x="2446" y="996"/>
                    <a:pt x="1717" y="483"/>
                    <a:pt x="9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400" y="2379785"/>
            <a:ext cx="3657348" cy="260640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802" y="2321094"/>
            <a:ext cx="2817707" cy="2723783"/>
          </a:xfrm>
          <a:prstGeom prst="rect">
            <a:avLst/>
          </a:prstGeom>
        </p:spPr>
      </p:pic>
      <p:sp>
        <p:nvSpPr>
          <p:cNvPr id="104" name="Google Shape;228;p27">
            <a:extLst>
              <a:ext uri="{FF2B5EF4-FFF2-40B4-BE49-F238E27FC236}">
                <a16:creationId xmlns:a16="http://schemas.microsoft.com/office/drawing/2014/main" id="{ED560C57-5E80-4D2A-9530-6C3FD085CDDF}"/>
              </a:ext>
            </a:extLst>
          </p:cNvPr>
          <p:cNvSpPr txBox="1">
            <a:spLocks/>
          </p:cNvSpPr>
          <p:nvPr/>
        </p:nvSpPr>
        <p:spPr>
          <a:xfrm>
            <a:off x="5275797" y="1123754"/>
            <a:ext cx="2841736" cy="1069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indent="0">
              <a:spcAft>
                <a:spcPts val="1600"/>
              </a:spcAft>
              <a:buFont typeface="Work Sans"/>
              <a:buNone/>
            </a:pPr>
            <a:r>
              <a:rPr lang="es-MX" sz="2000" dirty="0">
                <a:solidFill>
                  <a:srgbClr val="FF0000"/>
                </a:solidFill>
              </a:rPr>
              <a:t>2. Los triángulos tienen tres lados y tres vértices.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" grpId="0" build="p"/>
      <p:bldP spid="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1246" y="86186"/>
            <a:ext cx="4850936" cy="755700"/>
          </a:xfrm>
        </p:spPr>
        <p:txBody>
          <a:bodyPr/>
          <a:lstStyle/>
          <a:p>
            <a:r>
              <a:rPr lang="es-CL" dirty="0"/>
              <a:t>Actividad 1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312413" y="810297"/>
            <a:ext cx="4850936" cy="755700"/>
          </a:xfrm>
        </p:spPr>
        <p:txBody>
          <a:bodyPr/>
          <a:lstStyle/>
          <a:p>
            <a:pPr marL="139700" indent="0" algn="l">
              <a:buNone/>
            </a:pPr>
            <a:r>
              <a:rPr lang="es-CL" dirty="0"/>
              <a:t>Toma una hoja de cuaderno, o cualquier hoja y dóblala por la mitad.  Como en este ejemplo: </a:t>
            </a:r>
          </a:p>
          <a:p>
            <a:pPr marL="482600" indent="-342900" algn="l">
              <a:buAutoNum type="alphaUcPeriod"/>
            </a:pPr>
            <a:endParaRPr lang="es-CL" dirty="0"/>
          </a:p>
          <a:p>
            <a:pPr marL="139700" indent="0" algn="l">
              <a:buNone/>
            </a:pPr>
            <a:r>
              <a:rPr lang="es-CL" dirty="0"/>
              <a:t>           </a:t>
            </a:r>
          </a:p>
          <a:p>
            <a:pPr marL="139700" indent="0" algn="l">
              <a:buNone/>
            </a:pPr>
            <a:r>
              <a:rPr lang="es-CL" dirty="0"/>
              <a:t>                </a:t>
            </a:r>
          </a:p>
          <a:p>
            <a:pPr marL="139700" indent="0" algn="l">
              <a:buNone/>
            </a:pPr>
            <a:endParaRPr lang="es-CL" dirty="0"/>
          </a:p>
          <a:p>
            <a:pPr marL="139700" indent="0" algn="l">
              <a:buNone/>
            </a:pPr>
            <a:endParaRPr lang="es-CL" dirty="0"/>
          </a:p>
          <a:p>
            <a:pPr marL="139700" indent="0" algn="l">
              <a:buNone/>
            </a:pPr>
            <a:endParaRPr lang="es-CL" dirty="0"/>
          </a:p>
          <a:p>
            <a:pPr marL="482600" indent="-342900" algn="l">
              <a:buAutoNum type="alphaUcPeriod"/>
            </a:pPr>
            <a:endParaRPr lang="es-CL" dirty="0"/>
          </a:p>
          <a:p>
            <a:pPr marL="482600" indent="-342900" algn="l">
              <a:buAutoNum type="alphaUcPeriod"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848" y="99736"/>
            <a:ext cx="1983294" cy="15657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5038" y="3623915"/>
            <a:ext cx="1936618" cy="164526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7261" y="317354"/>
            <a:ext cx="1468674" cy="180937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C6BCC23-F51D-41CD-B1F4-43972E44C311}"/>
              </a:ext>
            </a:extLst>
          </p:cNvPr>
          <p:cNvSpPr txBox="1"/>
          <p:nvPr/>
        </p:nvSpPr>
        <p:spPr>
          <a:xfrm>
            <a:off x="889527" y="3063183"/>
            <a:ext cx="7035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Corta por la línea donde doblaste la figura, ahora toma uno de los lados, vuelve a doblar por la mitad y finalmente junta las esquinas opuestas.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1A794B7-9663-4F95-8432-9D4CA1C76DB4}"/>
              </a:ext>
            </a:extLst>
          </p:cNvPr>
          <p:cNvSpPr txBox="1"/>
          <p:nvPr/>
        </p:nvSpPr>
        <p:spPr>
          <a:xfrm>
            <a:off x="377682" y="1746498"/>
            <a:ext cx="25095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 ¿Qué figura formaste?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649B7C0-ABF5-407A-B4F3-081C3CFCE888}"/>
              </a:ext>
            </a:extLst>
          </p:cNvPr>
          <p:cNvSpPr txBox="1"/>
          <p:nvPr/>
        </p:nvSpPr>
        <p:spPr>
          <a:xfrm>
            <a:off x="377682" y="2158906"/>
            <a:ext cx="316464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¿Cuántos lados tiene?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0544C76-99E0-4B08-932E-B8A03B268649}"/>
              </a:ext>
            </a:extLst>
          </p:cNvPr>
          <p:cNvSpPr txBox="1"/>
          <p:nvPr/>
        </p:nvSpPr>
        <p:spPr>
          <a:xfrm>
            <a:off x="4286554" y="2152828"/>
            <a:ext cx="26302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¿Cuántos vértices tiene?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0B8266-7169-473C-AD33-CD94132E9EC5}"/>
              </a:ext>
            </a:extLst>
          </p:cNvPr>
          <p:cNvSpPr txBox="1"/>
          <p:nvPr/>
        </p:nvSpPr>
        <p:spPr>
          <a:xfrm>
            <a:off x="482727" y="4229756"/>
            <a:ext cx="31883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 ¿Cuántos lados iguales tiene?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DB13598-BB70-4FD1-B3D6-B5DBE0662033}"/>
              </a:ext>
            </a:extLst>
          </p:cNvPr>
          <p:cNvSpPr txBox="1"/>
          <p:nvPr/>
        </p:nvSpPr>
        <p:spPr>
          <a:xfrm>
            <a:off x="4476711" y="4225831"/>
            <a:ext cx="25277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 ¿Cuántos vértices tiene? </a:t>
            </a:r>
            <a:endParaRPr lang="es-CL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46447A6-A059-4DFA-A346-67E075D1FA68}"/>
              </a:ext>
            </a:extLst>
          </p:cNvPr>
          <p:cNvSpPr txBox="1"/>
          <p:nvPr/>
        </p:nvSpPr>
        <p:spPr>
          <a:xfrm>
            <a:off x="581325" y="3705754"/>
            <a:ext cx="2576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¿Qué figura formaste?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42D3084-6E1C-422A-BCB1-9BBA1CCBCBBB}"/>
              </a:ext>
            </a:extLst>
          </p:cNvPr>
          <p:cNvSpPr txBox="1"/>
          <p:nvPr/>
        </p:nvSpPr>
        <p:spPr>
          <a:xfrm>
            <a:off x="2641013" y="1722079"/>
            <a:ext cx="17497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b="1" dirty="0">
                <a:solidFill>
                  <a:schemeClr val="accent3"/>
                </a:solidFill>
                <a:latin typeface="Work Sans" panose="020B0604020202020204" charset="0"/>
              </a:rPr>
              <a:t>Un rectángulo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EDB40C3E-EF8D-4623-839C-12073DE69D75}"/>
              </a:ext>
            </a:extLst>
          </p:cNvPr>
          <p:cNvSpPr txBox="1"/>
          <p:nvPr/>
        </p:nvSpPr>
        <p:spPr>
          <a:xfrm>
            <a:off x="889527" y="2399969"/>
            <a:ext cx="17497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ctr">
              <a:buNone/>
            </a:pPr>
            <a:r>
              <a:rPr lang="es-CL" b="1" dirty="0">
                <a:solidFill>
                  <a:schemeClr val="accent3"/>
                </a:solidFill>
                <a:latin typeface="Work Sans" panose="020B0604020202020204" charset="0"/>
              </a:rPr>
              <a:t>Tiene 4 lados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8EAC582-7F12-4A61-A03D-5D2503AF5A77}"/>
              </a:ext>
            </a:extLst>
          </p:cNvPr>
          <p:cNvSpPr txBox="1"/>
          <p:nvPr/>
        </p:nvSpPr>
        <p:spPr>
          <a:xfrm>
            <a:off x="4726804" y="2399969"/>
            <a:ext cx="17497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ctr">
              <a:buNone/>
            </a:pPr>
            <a:r>
              <a:rPr lang="es-CL" b="1" dirty="0">
                <a:solidFill>
                  <a:schemeClr val="accent3"/>
                </a:solidFill>
                <a:latin typeface="Work Sans" panose="020B0604020202020204" charset="0"/>
              </a:rPr>
              <a:t> Tiene 4 vértices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42A506-74BB-4CE3-A10C-92DA7E592766}"/>
              </a:ext>
            </a:extLst>
          </p:cNvPr>
          <p:cNvSpPr txBox="1"/>
          <p:nvPr/>
        </p:nvSpPr>
        <p:spPr>
          <a:xfrm>
            <a:off x="2659610" y="3705754"/>
            <a:ext cx="17497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b="1" dirty="0">
                <a:solidFill>
                  <a:schemeClr val="accent3"/>
                </a:solidFill>
                <a:latin typeface="Work Sans" panose="020B0604020202020204" charset="0"/>
              </a:rPr>
              <a:t>Un triángulo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CCA704D-D395-4DF5-949F-FB51C6129A2F}"/>
              </a:ext>
            </a:extLst>
          </p:cNvPr>
          <p:cNvSpPr txBox="1"/>
          <p:nvPr/>
        </p:nvSpPr>
        <p:spPr>
          <a:xfrm>
            <a:off x="1099616" y="4482376"/>
            <a:ext cx="17497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b="1" dirty="0">
                <a:solidFill>
                  <a:schemeClr val="accent3"/>
                </a:solidFill>
                <a:latin typeface="Work Sans" panose="020B0604020202020204" charset="0"/>
              </a:rPr>
              <a:t>Tiene 3 lados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0D8BD08-1369-4F5D-B1E5-BF97AF963948}"/>
              </a:ext>
            </a:extLst>
          </p:cNvPr>
          <p:cNvSpPr txBox="1"/>
          <p:nvPr/>
        </p:nvSpPr>
        <p:spPr>
          <a:xfrm>
            <a:off x="4865726" y="4482376"/>
            <a:ext cx="17497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ctr">
              <a:buNone/>
            </a:pPr>
            <a:r>
              <a:rPr lang="es-CL" b="1" dirty="0">
                <a:solidFill>
                  <a:schemeClr val="accent3"/>
                </a:solidFill>
                <a:latin typeface="Work Sans" panose="020B0604020202020204" charset="0"/>
              </a:rPr>
              <a:t>Tiene 3 vértices</a:t>
            </a:r>
          </a:p>
        </p:txBody>
      </p:sp>
    </p:spTree>
    <p:extLst>
      <p:ext uri="{BB962C8B-B14F-4D97-AF65-F5344CB8AC3E}">
        <p14:creationId xmlns:p14="http://schemas.microsoft.com/office/powerpoint/2010/main" val="14551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5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1246" y="86186"/>
            <a:ext cx="4850936" cy="755700"/>
          </a:xfrm>
        </p:spPr>
        <p:txBody>
          <a:bodyPr/>
          <a:lstStyle/>
          <a:p>
            <a:r>
              <a:rPr lang="es-CL" dirty="0"/>
              <a:t>Actividad 2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869446" y="810297"/>
            <a:ext cx="5569932" cy="755700"/>
          </a:xfrm>
        </p:spPr>
        <p:txBody>
          <a:bodyPr/>
          <a:lstStyle/>
          <a:p>
            <a:pPr marL="139700" indent="0" algn="l">
              <a:buNone/>
            </a:pPr>
            <a:r>
              <a:rPr lang="es-CL" dirty="0"/>
              <a:t>Recorta las siguientes figuras y pégalas en tu cuaderno.</a:t>
            </a:r>
          </a:p>
          <a:p>
            <a:pPr marL="139700" indent="0" algn="l">
              <a:buNone/>
            </a:pPr>
            <a:r>
              <a:rPr lang="es-CL" dirty="0"/>
              <a:t>Luego escribe al lado de cada una la cantidad de lados y vértices que tienen.</a:t>
            </a:r>
          </a:p>
          <a:p>
            <a:pPr marL="139700" indent="0" algn="l">
              <a:buNone/>
            </a:pPr>
            <a:r>
              <a:rPr lang="es-CL" dirty="0"/>
              <a:t>Mira el siguiente ejemplo:</a:t>
            </a:r>
          </a:p>
          <a:p>
            <a:pPr marL="482600" indent="-342900" algn="l">
              <a:buAutoNum type="alphaUcPeriod"/>
            </a:pPr>
            <a:endParaRPr lang="es-CL" dirty="0"/>
          </a:p>
          <a:p>
            <a:pPr marL="139700" indent="0" algn="l">
              <a:buNone/>
            </a:pPr>
            <a:r>
              <a:rPr lang="es-CL" dirty="0"/>
              <a:t>           </a:t>
            </a:r>
          </a:p>
          <a:p>
            <a:pPr marL="139700" indent="0" algn="l">
              <a:buNone/>
            </a:pPr>
            <a:r>
              <a:rPr lang="es-CL" dirty="0"/>
              <a:t>                </a:t>
            </a:r>
          </a:p>
          <a:p>
            <a:pPr marL="139700" indent="0" algn="l">
              <a:buNone/>
            </a:pPr>
            <a:endParaRPr lang="es-CL" dirty="0"/>
          </a:p>
          <a:p>
            <a:pPr marL="139700" indent="0" algn="l">
              <a:buNone/>
            </a:pPr>
            <a:endParaRPr lang="es-CL" dirty="0"/>
          </a:p>
          <a:p>
            <a:pPr marL="139700" indent="0" algn="l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848" y="99736"/>
            <a:ext cx="1983294" cy="15657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378" y="644840"/>
            <a:ext cx="1936618" cy="164526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0649B7C0-ABF5-407A-B4F3-081C3CFCE888}"/>
              </a:ext>
            </a:extLst>
          </p:cNvPr>
          <p:cNvSpPr txBox="1"/>
          <p:nvPr/>
        </p:nvSpPr>
        <p:spPr>
          <a:xfrm>
            <a:off x="3433812" y="2122669"/>
            <a:ext cx="21285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9700" indent="0" algn="l">
              <a:buNone/>
            </a:pPr>
            <a:r>
              <a:rPr lang="es-CL" dirty="0">
                <a:solidFill>
                  <a:schemeClr val="bg2"/>
                </a:solidFill>
                <a:latin typeface="Work Sans" panose="020B0604020202020204" charset="0"/>
              </a:rPr>
              <a:t>4 lados y 4 vértices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BE9AC61-F1FE-4AB8-912F-E013E69B7BB5}"/>
              </a:ext>
            </a:extLst>
          </p:cNvPr>
          <p:cNvSpPr/>
          <p:nvPr/>
        </p:nvSpPr>
        <p:spPr>
          <a:xfrm>
            <a:off x="2675745" y="1992004"/>
            <a:ext cx="758067" cy="596208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Triángulo isósceles 13">
            <a:extLst>
              <a:ext uri="{FF2B5EF4-FFF2-40B4-BE49-F238E27FC236}">
                <a16:creationId xmlns:a16="http://schemas.microsoft.com/office/drawing/2014/main" id="{F03FAB72-CE72-43D8-B3F6-462C856960D2}"/>
              </a:ext>
            </a:extLst>
          </p:cNvPr>
          <p:cNvSpPr/>
          <p:nvPr/>
        </p:nvSpPr>
        <p:spPr>
          <a:xfrm>
            <a:off x="4921254" y="3321036"/>
            <a:ext cx="1176954" cy="1273542"/>
          </a:xfrm>
          <a:prstGeom prst="triangle">
            <a:avLst/>
          </a:prstGeom>
          <a:solidFill>
            <a:schemeClr val="accent5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6D53872-08BB-45E7-93F1-284BC7DEE79B}"/>
              </a:ext>
            </a:extLst>
          </p:cNvPr>
          <p:cNvSpPr/>
          <p:nvPr/>
        </p:nvSpPr>
        <p:spPr>
          <a:xfrm>
            <a:off x="2514638" y="3289002"/>
            <a:ext cx="666044" cy="1623231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ombo 17">
            <a:extLst>
              <a:ext uri="{FF2B5EF4-FFF2-40B4-BE49-F238E27FC236}">
                <a16:creationId xmlns:a16="http://schemas.microsoft.com/office/drawing/2014/main" id="{00BCE4A3-655E-46DC-8A41-0313DDF4A797}"/>
              </a:ext>
            </a:extLst>
          </p:cNvPr>
          <p:cNvSpPr/>
          <p:nvPr/>
        </p:nvSpPr>
        <p:spPr>
          <a:xfrm>
            <a:off x="3513530" y="3433654"/>
            <a:ext cx="1241778" cy="1275645"/>
          </a:xfrm>
          <a:prstGeom prst="diamond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0" name="Trapecio 19">
            <a:extLst>
              <a:ext uri="{FF2B5EF4-FFF2-40B4-BE49-F238E27FC236}">
                <a16:creationId xmlns:a16="http://schemas.microsoft.com/office/drawing/2014/main" id="{2B30AB06-9881-4758-8823-CCB595404A38}"/>
              </a:ext>
            </a:extLst>
          </p:cNvPr>
          <p:cNvSpPr/>
          <p:nvPr/>
        </p:nvSpPr>
        <p:spPr>
          <a:xfrm>
            <a:off x="349379" y="3636855"/>
            <a:ext cx="1738489" cy="869245"/>
          </a:xfrm>
          <a:prstGeom prst="trapezoid">
            <a:avLst>
              <a:gd name="adj" fmla="val 47283"/>
            </a:avLst>
          </a:prstGeom>
          <a:solidFill>
            <a:schemeClr val="tx2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Paralelogramo 25">
            <a:extLst>
              <a:ext uri="{FF2B5EF4-FFF2-40B4-BE49-F238E27FC236}">
                <a16:creationId xmlns:a16="http://schemas.microsoft.com/office/drawing/2014/main" id="{13FB61AA-E9E2-4435-9AA0-46FB7DA92D36}"/>
              </a:ext>
            </a:extLst>
          </p:cNvPr>
          <p:cNvSpPr/>
          <p:nvPr/>
        </p:nvSpPr>
        <p:spPr>
          <a:xfrm>
            <a:off x="6524978" y="3580411"/>
            <a:ext cx="2088444" cy="982134"/>
          </a:xfrm>
          <a:prstGeom prst="parallelogram">
            <a:avLst>
              <a:gd name="adj" fmla="val 56035"/>
            </a:avLst>
          </a:prstGeom>
          <a:solidFill>
            <a:schemeClr val="accent4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D2DC7409-E256-48E1-B802-DBBCEA758C04}"/>
              </a:ext>
            </a:extLst>
          </p:cNvPr>
          <p:cNvSpPr txBox="1">
            <a:spLocks/>
          </p:cNvSpPr>
          <p:nvPr/>
        </p:nvSpPr>
        <p:spPr>
          <a:xfrm>
            <a:off x="1869446" y="2792516"/>
            <a:ext cx="5569932" cy="290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●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Work Sans"/>
              <a:buChar char="○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Work Sans"/>
              <a:buChar char="■"/>
              <a:defRPr sz="1400" b="0" i="0" u="none" strike="noStrike" cap="none">
                <a:solidFill>
                  <a:schemeClr val="dk2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139700" indent="0" algn="l">
              <a:buFont typeface="Work Sans"/>
              <a:buNone/>
            </a:pPr>
            <a:r>
              <a:rPr lang="es-CL" dirty="0"/>
              <a:t>Ahora hazlo tú:</a:t>
            </a:r>
          </a:p>
          <a:p>
            <a:pPr marL="482600" indent="-342900" algn="l">
              <a:buFont typeface="Work Sans"/>
              <a:buAutoNum type="alphaUcPeriod"/>
            </a:pPr>
            <a:endParaRPr lang="es-CL" dirty="0"/>
          </a:p>
          <a:p>
            <a:pPr marL="139700" indent="0" algn="l">
              <a:buFont typeface="Work Sans"/>
              <a:buNone/>
            </a:pPr>
            <a:r>
              <a:rPr lang="es-CL" dirty="0"/>
              <a:t>           </a:t>
            </a:r>
          </a:p>
          <a:p>
            <a:pPr marL="139700" indent="0" algn="l">
              <a:buFont typeface="Work Sans"/>
              <a:buNone/>
            </a:pPr>
            <a:r>
              <a:rPr lang="es-CL" dirty="0"/>
              <a:t>                </a:t>
            </a:r>
          </a:p>
          <a:p>
            <a:pPr marL="139700" indent="0" algn="l">
              <a:buFont typeface="Work Sans"/>
              <a:buNone/>
            </a:pPr>
            <a:endParaRPr lang="es-CL" dirty="0"/>
          </a:p>
          <a:p>
            <a:pPr marL="139700" indent="0" algn="l">
              <a:buFont typeface="Work Sans"/>
              <a:buNone/>
            </a:pPr>
            <a:endParaRPr lang="es-CL" dirty="0"/>
          </a:p>
          <a:p>
            <a:pPr marL="139700" indent="0" algn="l">
              <a:buFont typeface="Work Sans"/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69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7" grpId="0" animBg="1"/>
      <p:bldP spid="14" grpId="0" animBg="1"/>
      <p:bldP spid="16" grpId="0" animBg="1"/>
      <p:bldP spid="18" grpId="0" animBg="1"/>
      <p:bldP spid="20" grpId="0" animBg="1"/>
      <p:bldP spid="26" grpId="0" animBg="1"/>
      <p:bldP spid="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4214" y="756270"/>
            <a:ext cx="4125000" cy="522570"/>
          </a:xfrm>
        </p:spPr>
        <p:txBody>
          <a:bodyPr/>
          <a:lstStyle/>
          <a:p>
            <a:r>
              <a:rPr lang="es-CL" dirty="0"/>
              <a:t>Observa: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89600" y="3410775"/>
            <a:ext cx="3964800" cy="1442400"/>
          </a:xfrm>
        </p:spPr>
        <p:txBody>
          <a:bodyPr/>
          <a:lstStyle/>
          <a:p>
            <a:pPr marL="139700" indent="0">
              <a:buNone/>
            </a:pPr>
            <a:r>
              <a:rPr lang="es-CL" dirty="0"/>
              <a:t>¿Qué pasa con estos cuadriláteros? </a:t>
            </a:r>
          </a:p>
          <a:p>
            <a:pPr marL="139700" indent="0">
              <a:buNone/>
            </a:pPr>
            <a:r>
              <a:rPr lang="es-CL" dirty="0"/>
              <a:t>¿Son iguales?</a:t>
            </a:r>
          </a:p>
          <a:p>
            <a:pPr marL="139700" indent="0">
              <a:buNone/>
            </a:pPr>
            <a:r>
              <a:rPr lang="es-CL" dirty="0"/>
              <a:t>¿Qué los diferencia?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6C618EA-BF5B-42F6-A51C-F4B8808D6AE9}"/>
              </a:ext>
            </a:extLst>
          </p:cNvPr>
          <p:cNvSpPr/>
          <p:nvPr/>
        </p:nvSpPr>
        <p:spPr>
          <a:xfrm>
            <a:off x="1724807" y="1528790"/>
            <a:ext cx="1901895" cy="1623231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8177-E399-4BB4-A2F2-59EA0311E14F}"/>
              </a:ext>
            </a:extLst>
          </p:cNvPr>
          <p:cNvSpPr/>
          <p:nvPr/>
        </p:nvSpPr>
        <p:spPr>
          <a:xfrm rot="16200000">
            <a:off x="5492719" y="527310"/>
            <a:ext cx="1144639" cy="352161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4750BF7-345B-49A0-8B71-20DA10B07D50}"/>
              </a:ext>
            </a:extLst>
          </p:cNvPr>
          <p:cNvSpPr txBox="1">
            <a:spLocks/>
          </p:cNvSpPr>
          <p:nvPr/>
        </p:nvSpPr>
        <p:spPr>
          <a:xfrm>
            <a:off x="2161246" y="86186"/>
            <a:ext cx="4850936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Barrio"/>
              <a:buNone/>
              <a:defRPr sz="3000" b="0" i="0" u="none" strike="noStrike" cap="none">
                <a:solidFill>
                  <a:schemeClr val="dk2"/>
                </a:solidFill>
                <a:latin typeface="Barrio"/>
                <a:ea typeface="Barrio"/>
                <a:cs typeface="Barrio"/>
                <a:sym typeface="Barri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L" dirty="0"/>
              <a:t>Actividad 3</a:t>
            </a:r>
          </a:p>
        </p:txBody>
      </p:sp>
    </p:spTree>
    <p:extLst>
      <p:ext uri="{BB962C8B-B14F-4D97-AF65-F5344CB8AC3E}">
        <p14:creationId xmlns:p14="http://schemas.microsoft.com/office/powerpoint/2010/main" val="1034227922"/>
      </p:ext>
    </p:extLst>
  </p:cSld>
  <p:clrMapOvr>
    <a:masterClrMapping/>
  </p:clrMapOvr>
</p:sld>
</file>

<file path=ppt/theme/theme1.xml><?xml version="1.0" encoding="utf-8"?>
<a:theme xmlns:a="http://schemas.openxmlformats.org/drawingml/2006/main" name="Spelling Workshop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FFD230"/>
      </a:accent1>
      <a:accent2>
        <a:srgbClr val="39BAB0"/>
      </a:accent2>
      <a:accent3>
        <a:srgbClr val="FA4F2F"/>
      </a:accent3>
      <a:accent4>
        <a:srgbClr val="AEE63F"/>
      </a:accent4>
      <a:accent5>
        <a:srgbClr val="F95771"/>
      </a:accent5>
      <a:accent6>
        <a:srgbClr val="F68CB7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340</Words>
  <Application>Microsoft Office PowerPoint</Application>
  <PresentationFormat>Presentación en pantalla (16:9)</PresentationFormat>
  <Paragraphs>82</Paragraphs>
  <Slides>12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Barrio</vt:lpstr>
      <vt:lpstr>Work Sans</vt:lpstr>
      <vt:lpstr>Arial</vt:lpstr>
      <vt:lpstr>Spelling Workshop</vt:lpstr>
      <vt:lpstr>Geometría (continuación) </vt:lpstr>
      <vt:lpstr>01</vt:lpstr>
      <vt:lpstr>OBJETIVOS DE LA CLASE</vt:lpstr>
      <vt:lpstr>Activación de conocimientos ¿Recuerdas cómo se llaman?</vt:lpstr>
      <vt:lpstr>Las figuras geométricas se clasifican SEGÚN LA CANTIDAD DE LADOS y vértices (esquinas) QUE TIENEN:</vt:lpstr>
      <vt:lpstr>Recuerda: </vt:lpstr>
      <vt:lpstr>Actividad 1</vt:lpstr>
      <vt:lpstr>Actividad 2</vt:lpstr>
      <vt:lpstr>Observa: </vt:lpstr>
      <vt:lpstr>PARA FINALIZAR…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Awesome Words</dc:title>
  <dc:creator>Pao</dc:creator>
  <cp:lastModifiedBy>Paola</cp:lastModifiedBy>
  <cp:revision>61</cp:revision>
  <dcterms:modified xsi:type="dcterms:W3CDTF">2020-12-03T14:21:49Z</dcterms:modified>
</cp:coreProperties>
</file>