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508899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Tercero </a:t>
            </a:r>
            <a:r>
              <a:rPr lang="es-ES" dirty="0" smtClean="0"/>
              <a:t>medio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December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33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Route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OBJECTIVE</a:t>
            </a:r>
          </a:p>
          <a:p>
            <a:r>
              <a:rPr lang="es-ES" sz="2400" dirty="0" smtClean="0"/>
              <a:t>REVIEW OF CONTENTS OF THE YEAR</a:t>
            </a:r>
          </a:p>
          <a:p>
            <a:r>
              <a:rPr lang="es-ES" sz="2400" dirty="0" smtClean="0"/>
              <a:t>NEXT CLASSES</a:t>
            </a:r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6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Objective</a:t>
            </a:r>
            <a:r>
              <a:rPr lang="es-ES" dirty="0" smtClean="0"/>
              <a:t>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To </a:t>
            </a:r>
            <a:r>
              <a:rPr lang="es-ES" sz="2400" dirty="0" err="1" smtClean="0"/>
              <a:t>review</a:t>
            </a:r>
            <a:r>
              <a:rPr lang="es-ES" sz="2400" dirty="0" smtClean="0"/>
              <a:t> </a:t>
            </a:r>
            <a:r>
              <a:rPr lang="es-ES" sz="2400" dirty="0" err="1" smtClean="0"/>
              <a:t>all</a:t>
            </a:r>
            <a:r>
              <a:rPr lang="es-ES" sz="2400" dirty="0" smtClean="0"/>
              <a:t> </a:t>
            </a:r>
            <a:r>
              <a:rPr lang="es-ES" sz="2400" dirty="0" err="1" smtClean="0"/>
              <a:t>contents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year</a:t>
            </a:r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8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Review</a:t>
            </a:r>
            <a:r>
              <a:rPr lang="es-ES" dirty="0" smtClean="0"/>
              <a:t> of </a:t>
            </a:r>
            <a:r>
              <a:rPr lang="es-ES" dirty="0" err="1" smtClean="0"/>
              <a:t>contents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year</a:t>
            </a:r>
            <a:r>
              <a:rPr lang="es-ES" dirty="0"/>
              <a:t>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>
                <a:hlinkClick r:id="rId2"/>
              </a:rPr>
              <a:t>https://</a:t>
            </a:r>
            <a:r>
              <a:rPr lang="es-ES" sz="2400" dirty="0" smtClean="0">
                <a:hlinkClick r:id="rId2"/>
              </a:rPr>
              <a:t>quizizz.com/join?gc=50889924</a:t>
            </a:r>
            <a:endParaRPr lang="es-ES" sz="2400" dirty="0" smtClean="0"/>
          </a:p>
          <a:p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7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classes</a:t>
            </a:r>
            <a:r>
              <a:rPr lang="es-ES" dirty="0" smtClean="0"/>
              <a:t>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r>
              <a:rPr lang="es-ES" sz="2400" dirty="0" err="1" smtClean="0"/>
              <a:t>December</a:t>
            </a:r>
            <a:r>
              <a:rPr lang="es-ES" sz="2400" dirty="0" smtClean="0"/>
              <a:t> 9th: Plan ponte al día (solamente los y las estudiantes con actividades pendientes deben asistir, se avisará por correo)</a:t>
            </a:r>
          </a:p>
          <a:p>
            <a:r>
              <a:rPr lang="es-ES" sz="2400" dirty="0" err="1" smtClean="0"/>
              <a:t>December</a:t>
            </a:r>
            <a:r>
              <a:rPr lang="es-ES" sz="2400" dirty="0" smtClean="0"/>
              <a:t> 16th: Se realizará actividades diagnosticas para ver que hay que reforzar el 2021 asistencia normal.</a:t>
            </a:r>
          </a:p>
          <a:p>
            <a:r>
              <a:rPr lang="es-ES" sz="2400" dirty="0" err="1" smtClean="0"/>
              <a:t>December</a:t>
            </a:r>
            <a:r>
              <a:rPr lang="es-ES" sz="2400" dirty="0" smtClean="0"/>
              <a:t> 30th: Último día de clases: Convivencia</a:t>
            </a:r>
            <a:r>
              <a:rPr lang="es-ES" sz="2400" dirty="0" smtClean="0"/>
              <a:t> </a:t>
            </a: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endParaRPr lang="es-E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960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17</TotalTime>
  <Words>87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Tercero medio</vt:lpstr>
      <vt:lpstr>Route</vt:lpstr>
      <vt:lpstr>Objective:</vt:lpstr>
      <vt:lpstr>Review of contents of the year:</vt:lpstr>
      <vt:lpstr>Next classes: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Cuarto medio</dc:title>
  <dc:creator>Miguel</dc:creator>
  <cp:lastModifiedBy>Miguel</cp:lastModifiedBy>
  <cp:revision>7</cp:revision>
  <dcterms:created xsi:type="dcterms:W3CDTF">2020-11-30T23:55:01Z</dcterms:created>
  <dcterms:modified xsi:type="dcterms:W3CDTF">2020-12-02T02:46:54Z</dcterms:modified>
</cp:coreProperties>
</file>