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CD6"/>
    <a:srgbClr val="BDBDBD"/>
    <a:srgbClr val="1583BD"/>
    <a:srgbClr val="EDEDE3"/>
    <a:srgbClr val="E4E4DC"/>
    <a:srgbClr val="D8D8D8"/>
    <a:srgbClr val="409CE0"/>
    <a:srgbClr val="686A71"/>
    <a:srgbClr val="0E4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33575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258425" y="0"/>
            <a:ext cx="1933575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115" y="3155160"/>
            <a:ext cx="6086475" cy="3457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995198"/>
            <a:ext cx="9144000" cy="864000"/>
          </a:xfrm>
        </p:spPr>
        <p:txBody>
          <a:bodyPr anchor="ctr">
            <a:normAutofit/>
          </a:bodyPr>
          <a:lstStyle>
            <a:lvl1pPr algn="ctr">
              <a:defRPr sz="5500" baseline="0">
                <a:solidFill>
                  <a:srgbClr val="409CD6"/>
                </a:solidFill>
                <a:latin typeface="Impact" panose="020B0806030902050204" pitchFamily="34" charset="0"/>
              </a:defRPr>
            </a:lvl1pPr>
          </a:lstStyle>
          <a:p>
            <a:r>
              <a:rPr lang="es-419" dirty="0" smtClean="0"/>
              <a:t>Haga clic para editar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350294"/>
            <a:ext cx="9144000" cy="804866"/>
          </a:xfrm>
        </p:spPr>
        <p:txBody>
          <a:bodyPr anchor="ctr">
            <a:normAutofit/>
          </a:bodyPr>
          <a:lstStyle>
            <a:lvl1pPr marL="0" indent="0" algn="ctr">
              <a:buNone/>
              <a:defRPr sz="3700" baseline="0">
                <a:solidFill>
                  <a:srgbClr val="686A7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419" dirty="0" smtClean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84" y="2066646"/>
            <a:ext cx="5991225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2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solidFill>
          <a:srgbClr val="409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8994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EDEDE3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775" y="0"/>
            <a:ext cx="3324225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 rot="17100000">
            <a:off x="7633380" y="2843135"/>
            <a:ext cx="6278631" cy="76977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600">
                <a:solidFill>
                  <a:srgbClr val="409CD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 rot="5400000">
            <a:off x="2545421" y="164176"/>
            <a:ext cx="4484955" cy="7899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615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52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040000">
            <a:off x="-1284947" y="2651139"/>
            <a:ext cx="6235200" cy="1066523"/>
          </a:xfrm>
        </p:spPr>
        <p:txBody>
          <a:bodyPr>
            <a:normAutofit/>
          </a:bodyPr>
          <a:lstStyle>
            <a:lvl1pPr algn="ctr">
              <a:defRPr sz="4800">
                <a:solidFill>
                  <a:srgbClr val="EDEDE3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950" y="0"/>
            <a:ext cx="268605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 rot="17040000">
            <a:off x="-2074" y="2823264"/>
            <a:ext cx="6048000" cy="1044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rgbClr val="409CD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sz="quarter" idx="14"/>
          </p:nvPr>
        </p:nvSpPr>
        <p:spPr>
          <a:xfrm>
            <a:off x="5019675" y="1285875"/>
            <a:ext cx="5019675" cy="4314825"/>
          </a:xfrm>
        </p:spPr>
        <p:txBody>
          <a:bodyPr vert="eaVert"/>
          <a:lstStyle>
            <a:lvl1pPr marL="0" indent="0">
              <a:buFontTx/>
              <a:buNone/>
              <a:defRPr>
                <a:solidFill>
                  <a:srgbClr val="409CD6"/>
                </a:solidFill>
              </a:defRPr>
            </a:lvl1pPr>
            <a:lvl2pPr marL="457200" indent="0">
              <a:buFontTx/>
              <a:buNone/>
              <a:defRPr>
                <a:solidFill>
                  <a:srgbClr val="409CD6"/>
                </a:solidFill>
              </a:defRPr>
            </a:lvl2pPr>
            <a:lvl3pPr marL="914400" indent="0">
              <a:buFontTx/>
              <a:buNone/>
              <a:defRPr>
                <a:solidFill>
                  <a:srgbClr val="409CD6"/>
                </a:solidFill>
              </a:defRPr>
            </a:lvl3pPr>
            <a:lvl4pPr marL="1371600" indent="0">
              <a:buFontTx/>
              <a:buNone/>
              <a:defRPr>
                <a:solidFill>
                  <a:srgbClr val="409CD6"/>
                </a:solidFill>
              </a:defRPr>
            </a:lvl4pPr>
            <a:lvl5pPr marL="1828800" indent="0">
              <a:buFontTx/>
              <a:buNone/>
              <a:defRPr>
                <a:solidFill>
                  <a:srgbClr val="409CD6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7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01800"/>
            <a:ext cx="8532000" cy="571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5" y="0"/>
            <a:ext cx="33813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8445500" cy="1325563"/>
          </a:xfrm>
        </p:spPr>
        <p:txBody>
          <a:bodyPr>
            <a:normAutofit/>
          </a:bodyPr>
          <a:lstStyle>
            <a:lvl1pPr>
              <a:defRPr sz="5500">
                <a:solidFill>
                  <a:srgbClr val="409CD6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45500" cy="4351338"/>
          </a:xfrm>
        </p:spPr>
        <p:txBody>
          <a:bodyPr>
            <a:normAutofit/>
          </a:bodyPr>
          <a:lstStyle>
            <a:lvl1pPr marL="0" indent="0">
              <a:buNone/>
              <a:defRPr sz="3700">
                <a:solidFill>
                  <a:srgbClr val="686A7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22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rgbClr val="409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5" y="0"/>
            <a:ext cx="33813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43900" cy="1325563"/>
          </a:xfrm>
        </p:spPr>
        <p:txBody>
          <a:bodyPr>
            <a:normAutofit/>
          </a:bodyPr>
          <a:lstStyle>
            <a:lvl1pPr>
              <a:defRPr sz="5500">
                <a:solidFill>
                  <a:srgbClr val="0E4051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38200" y="2098675"/>
            <a:ext cx="8343900" cy="3927475"/>
          </a:xfrm>
        </p:spPr>
        <p:txBody>
          <a:bodyPr>
            <a:normAutofit/>
          </a:bodyPr>
          <a:lstStyle>
            <a:lvl1pPr marL="0" indent="0">
              <a:buNone/>
              <a:defRPr sz="37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38200" y="1847706"/>
            <a:ext cx="8344800" cy="6494"/>
          </a:xfrm>
          <a:prstGeom prst="line">
            <a:avLst/>
          </a:prstGeom>
          <a:ln w="41275">
            <a:solidFill>
              <a:schemeClr val="bg1"/>
            </a:solidFill>
            <a:head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72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2" y="1876037"/>
            <a:ext cx="6098400" cy="4978800"/>
          </a:xfrm>
          <a:prstGeom prst="rect">
            <a:avLst/>
          </a:prstGeom>
          <a:solidFill>
            <a:srgbClr val="4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/>
          <p:nvPr userDrawn="1"/>
        </p:nvSpPr>
        <p:spPr>
          <a:xfrm>
            <a:off x="6096003" y="1884506"/>
            <a:ext cx="6098400" cy="4978800"/>
          </a:xfrm>
          <a:prstGeom prst="rect">
            <a:avLst/>
          </a:prstGeom>
          <a:solidFill>
            <a:srgbClr val="EDED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47137" y="1955103"/>
            <a:ext cx="5400000" cy="437142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700">
                <a:solidFill>
                  <a:srgbClr val="EDEDE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404"/>
            <a:ext cx="12192000" cy="825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3299" y="2"/>
            <a:ext cx="7632000" cy="1786948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>
            <a:lvl1pPr algn="ctr">
              <a:defRPr sz="5500">
                <a:solidFill>
                  <a:srgbClr val="409CD6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3156" y="1952241"/>
            <a:ext cx="5400000" cy="43704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3700">
                <a:solidFill>
                  <a:srgbClr val="409CD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51" y="1915675"/>
            <a:ext cx="493370" cy="49391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441161"/>
            <a:ext cx="2095500" cy="9866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151" y="288632"/>
            <a:ext cx="2139372" cy="100728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0770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62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6096003" y="2646506"/>
            <a:ext cx="6098400" cy="4212000"/>
          </a:xfrm>
          <a:prstGeom prst="rect">
            <a:avLst/>
          </a:prstGeom>
          <a:solidFill>
            <a:srgbClr val="EDED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5"/>
          <p:cNvSpPr/>
          <p:nvPr userDrawn="1"/>
        </p:nvSpPr>
        <p:spPr>
          <a:xfrm>
            <a:off x="1306" y="2646975"/>
            <a:ext cx="6098400" cy="4212000"/>
          </a:xfrm>
          <a:prstGeom prst="rect">
            <a:avLst/>
          </a:prstGeom>
          <a:solidFill>
            <a:srgbClr val="4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 userDrawn="1"/>
        </p:nvSpPr>
        <p:spPr>
          <a:xfrm>
            <a:off x="-1" y="1800971"/>
            <a:ext cx="6102000" cy="846980"/>
          </a:xfrm>
          <a:prstGeom prst="rect">
            <a:avLst/>
          </a:prstGeom>
          <a:solidFill>
            <a:srgbClr val="158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ctangle 14"/>
          <p:cNvSpPr/>
          <p:nvPr userDrawn="1"/>
        </p:nvSpPr>
        <p:spPr>
          <a:xfrm>
            <a:off x="6089120" y="1800970"/>
            <a:ext cx="6098400" cy="846980"/>
          </a:xfrm>
          <a:prstGeom prst="rect">
            <a:avLst/>
          </a:prstGeom>
          <a:solidFill>
            <a:srgbClr val="BDB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392"/>
            <a:ext cx="12192000" cy="825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242" y="1"/>
            <a:ext cx="7632000" cy="1409699"/>
          </a:xfrm>
        </p:spPr>
        <p:txBody>
          <a:bodyPr>
            <a:normAutofit/>
          </a:bodyPr>
          <a:lstStyle>
            <a:lvl1pPr algn="ctr">
              <a:defRPr sz="5500">
                <a:solidFill>
                  <a:srgbClr val="409CE0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8878" y="1801490"/>
            <a:ext cx="5400000" cy="835491"/>
          </a:xfr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rgbClr val="EDEDE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336" y="2657994"/>
            <a:ext cx="5400000" cy="375109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EDEDE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1656" y="1807296"/>
            <a:ext cx="5400000" cy="817970"/>
          </a:xfr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rgbClr val="EDEDE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8" y="1795833"/>
            <a:ext cx="476250" cy="5062167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Content Placeholder 3"/>
          <p:cNvSpPr>
            <a:spLocks noGrp="1"/>
          </p:cNvSpPr>
          <p:nvPr>
            <p:ph sz="half" idx="13"/>
          </p:nvPr>
        </p:nvSpPr>
        <p:spPr>
          <a:xfrm>
            <a:off x="6462436" y="2648469"/>
            <a:ext cx="5400000" cy="375109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09CD6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355436"/>
            <a:ext cx="2095500" cy="98663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151" y="202907"/>
            <a:ext cx="2139372" cy="10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188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1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150" y="0"/>
            <a:ext cx="18478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263525"/>
            <a:ext cx="9067800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rgbClr val="409CD6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53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solidFill>
          <a:srgbClr val="BDB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837" y="0"/>
            <a:ext cx="2905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9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" y="2293030"/>
            <a:ext cx="4772025" cy="4564966"/>
          </a:xfrm>
          <a:prstGeom prst="rect">
            <a:avLst/>
          </a:prstGeom>
          <a:solidFill>
            <a:srgbClr val="409C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772025" cy="2293034"/>
          </a:xfrm>
          <a:prstGeom prst="rect">
            <a:avLst/>
          </a:prstGeom>
          <a:solidFill>
            <a:srgbClr val="1583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4438649" cy="2293033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algn="ctr">
              <a:defRPr sz="5500">
                <a:solidFill>
                  <a:srgbClr val="EDEDE3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05400" y="1"/>
            <a:ext cx="7086600" cy="6286499"/>
          </a:xfrm>
        </p:spPr>
        <p:txBody>
          <a:bodyPr>
            <a:normAutofit/>
          </a:bodyPr>
          <a:lstStyle>
            <a:lvl1pPr marL="0" indent="0">
              <a:buNone/>
              <a:defRPr sz="3700">
                <a:solidFill>
                  <a:srgbClr val="409CD6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419" sz="3700" dirty="0" smtClean="0">
                <a:latin typeface="Century Gothic" panose="020B0502020202020204" pitchFamily="34" charset="0"/>
              </a:rPr>
              <a:t>	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2303581"/>
            <a:ext cx="4438649" cy="398291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rgbClr val="EDEDE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176211"/>
            <a:ext cx="514350" cy="650557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20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293030"/>
            <a:ext cx="4772025" cy="4564966"/>
          </a:xfrm>
          <a:prstGeom prst="rect">
            <a:avLst/>
          </a:prstGeom>
          <a:solidFill>
            <a:srgbClr val="409C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772025" cy="2293034"/>
          </a:xfrm>
          <a:prstGeom prst="rect">
            <a:avLst/>
          </a:prstGeom>
          <a:solidFill>
            <a:srgbClr val="1583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4410074" cy="2293033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algn="ctr">
              <a:defRPr sz="5500">
                <a:solidFill>
                  <a:srgbClr val="EDEDE3"/>
                </a:solidFill>
                <a:latin typeface="Impact" panose="020B080603090205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303585"/>
            <a:ext cx="4410076" cy="4041648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rgbClr val="EDEDE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176211"/>
            <a:ext cx="514350" cy="6505575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133974" y="0"/>
            <a:ext cx="7058026" cy="6345233"/>
          </a:xfrm>
        </p:spPr>
        <p:txBody>
          <a:bodyPr anchor="t"/>
          <a:lstStyle>
            <a:lvl1pPr algn="ctr">
              <a:defRPr>
                <a:solidFill>
                  <a:srgbClr val="BDBDBD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51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AC47-3FB3-4DFE-AD68-EB86198FEA3B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865D-3404-4E99-AAEB-560672165C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27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2" r:id="rId9"/>
    <p:sldLayoutId id="2147483661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join?gc=58725828" TargetMode="External"/><Relationship Id="rId2" Type="http://schemas.openxmlformats.org/officeDocument/2006/relationships/hyperlink" Target="https://kahoot.it/challenge/03643461?challenge-id=edadaaa6-0737-4765-8f8e-c081ddc7e473_1606952339310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English </a:t>
            </a:r>
            <a:r>
              <a:rPr lang="es-MX" dirty="0" err="1" smtClean="0"/>
              <a:t>class</a:t>
            </a:r>
            <a:r>
              <a:rPr lang="es-MX" dirty="0" smtClean="0"/>
              <a:t>: </a:t>
            </a:r>
            <a:r>
              <a:rPr lang="es-MX" dirty="0" err="1" smtClean="0"/>
              <a:t>December</a:t>
            </a:r>
            <a:r>
              <a:rPr lang="es-MX" dirty="0" smtClean="0"/>
              <a:t> </a:t>
            </a:r>
            <a:r>
              <a:rPr lang="es-MX" dirty="0" err="1" smtClean="0"/>
              <a:t>second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Séptimo básico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509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Tx/>
              <a:buChar char="-"/>
            </a:pPr>
            <a:r>
              <a:rPr lang="es-ES" dirty="0" err="1" smtClean="0"/>
              <a:t>Objective</a:t>
            </a:r>
            <a:endParaRPr lang="es-ES" dirty="0" smtClean="0"/>
          </a:p>
          <a:p>
            <a:pPr marL="571500" indent="-571500">
              <a:buFontTx/>
              <a:buChar char="-"/>
            </a:pPr>
            <a:r>
              <a:rPr lang="es-ES" dirty="0" err="1" smtClean="0"/>
              <a:t>Activity</a:t>
            </a:r>
            <a:r>
              <a:rPr lang="es-ES" dirty="0" smtClean="0"/>
              <a:t> 1</a:t>
            </a:r>
          </a:p>
          <a:p>
            <a:pPr marL="571500" indent="-571500">
              <a:buFontTx/>
              <a:buChar char="-"/>
            </a:pPr>
            <a:r>
              <a:rPr lang="es-ES" dirty="0" err="1" smtClean="0"/>
              <a:t>Activity</a:t>
            </a:r>
            <a:r>
              <a:rPr lang="es-ES" dirty="0" smtClean="0"/>
              <a:t> 2</a:t>
            </a:r>
          </a:p>
          <a:p>
            <a:pPr marL="571500" indent="-571500">
              <a:buFontTx/>
              <a:buChar char="-"/>
            </a:pP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7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To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r>
              <a:rPr lang="es-ES" dirty="0" smtClean="0"/>
              <a:t> and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feedback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contents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unit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5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Activity</a:t>
            </a:r>
            <a:r>
              <a:rPr lang="es-ES" dirty="0" smtClean="0"/>
              <a:t> 1</a:t>
            </a:r>
          </a:p>
          <a:p>
            <a:endParaRPr lang="es-E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kahoot.it/challenge/03643461?challenge-id=edadaaa6-0737-4765-8f8e-c081ddc7e473_1606952339310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Activities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 smtClean="0"/>
              <a:t>Activity</a:t>
            </a:r>
            <a:r>
              <a:rPr lang="es-ES" dirty="0" smtClean="0"/>
              <a:t> 2</a:t>
            </a:r>
          </a:p>
          <a:p>
            <a:endParaRPr lang="es-E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quizizz.com/join?gc=58725828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0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El jueves 10 de diciembre, se realizará el plan “Ponte al día”</a:t>
            </a:r>
          </a:p>
          <a:p>
            <a:r>
              <a:rPr lang="es-ES" dirty="0" smtClean="0"/>
              <a:t>En esta clase deben asistir los y las estudiantes con actividades pendientes o notas deficientes.</a:t>
            </a:r>
          </a:p>
          <a:p>
            <a:r>
              <a:rPr lang="es-ES" dirty="0" smtClean="0"/>
              <a:t>Se enviará un correo avisando quienes son los estudiantes.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5884"/>
      </p:ext>
    </p:extLst>
  </p:cSld>
  <p:clrMapOvr>
    <a:masterClrMapping/>
  </p:clrMapOvr>
</p:sld>
</file>

<file path=ppt/theme/theme1.xml><?xml version="1.0" encoding="utf-8"?>
<a:theme xmlns:a="http://schemas.openxmlformats.org/drawingml/2006/main" name="ID6 Desing Slides_V2_Academic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6 Desing Slides_V2_Academic_new.potx" id="{C1B3168B-05A8-4570-B318-7657C6367D39}" vid="{21528EBE-39FA-40BF-9E5F-19947BB39A5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D35EF2-E4D3-45A5-A809-AAE0D5262E07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904e2ea1-c14c-483b-89ef-f6b2df6ba23c"/>
    <ds:schemaRef ds:uri="http://schemas.microsoft.com/office/infopath/2007/PartnerControls"/>
    <ds:schemaRef ds:uri="f40e8ec9-c0d5-46bf-ada4-d85cb00858d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04A305-55F1-45EA-873A-A216D23945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E518D3-B828-4715-8C7D-EAC0A6D02C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académica (diseño de lápices y cuadernos)</Template>
  <TotalTime>0</TotalTime>
  <Words>84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Impact</vt:lpstr>
      <vt:lpstr>ID6 Desing Slides_V2_Academic_1</vt:lpstr>
      <vt:lpstr>English class: December second</vt:lpstr>
      <vt:lpstr>Route</vt:lpstr>
      <vt:lpstr>Objective</vt:lpstr>
      <vt:lpstr>Activities</vt:lpstr>
      <vt:lpstr>Next class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2020-12-03T00:26:03Z</dcterms:created>
  <dcterms:modified xsi:type="dcterms:W3CDTF">2020-12-03T00:31:51Z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