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50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638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439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858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414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561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8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54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97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511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159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895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7A509-9142-7F47-B2D8-68AC88D79A99}" type="datetimeFigureOut">
              <a:rPr lang="es-CL" smtClean="0"/>
              <a:t>03-12-20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E7DCC-E212-3D4C-A319-D32A5F1CEC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487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genial.ly/5ee8450e9aeb9b0d87866d67/vertical-infographic-list-mru-y-mrua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05A22B4-B1A2-5842-9C89-9FB34FC026ED}"/>
              </a:ext>
            </a:extLst>
          </p:cNvPr>
          <p:cNvSpPr txBox="1"/>
          <p:nvPr/>
        </p:nvSpPr>
        <p:spPr>
          <a:xfrm>
            <a:off x="2475680" y="1380649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Física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A3D1DE4-6772-3445-B155-C53E5BE428B4}"/>
              </a:ext>
            </a:extLst>
          </p:cNvPr>
          <p:cNvSpPr txBox="1"/>
          <p:nvPr/>
        </p:nvSpPr>
        <p:spPr>
          <a:xfrm>
            <a:off x="5036700" y="2595375"/>
            <a:ext cx="1926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dirty="0"/>
              <a:t>MRUA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D9B74E8-5535-294D-9265-9412E7A74F55}"/>
              </a:ext>
            </a:extLst>
          </p:cNvPr>
          <p:cNvSpPr txBox="1"/>
          <p:nvPr/>
        </p:nvSpPr>
        <p:spPr>
          <a:xfrm>
            <a:off x="5432995" y="343162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3º Medio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B8DC4CB-1861-C14A-AE78-6E2D9F4BEB36}"/>
              </a:ext>
            </a:extLst>
          </p:cNvPr>
          <p:cNvSpPr txBox="1"/>
          <p:nvPr/>
        </p:nvSpPr>
        <p:spPr>
          <a:xfrm>
            <a:off x="7010319" y="1380649"/>
            <a:ext cx="3260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Profesor: Bastián Cárdenas G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DF27AC4-45D7-4B48-BBC7-0C776067F819}"/>
              </a:ext>
            </a:extLst>
          </p:cNvPr>
          <p:cNvSpPr txBox="1"/>
          <p:nvPr/>
        </p:nvSpPr>
        <p:spPr>
          <a:xfrm>
            <a:off x="3551616" y="4848446"/>
            <a:ext cx="508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E-mail: bastiancardenasnumancia@gmail.com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9F95378-56D0-B942-B5E3-224E4F06DC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69" t="14600" r="20614" b="9189"/>
          <a:stretch/>
        </p:blipFill>
        <p:spPr>
          <a:xfrm>
            <a:off x="151051" y="0"/>
            <a:ext cx="1148317" cy="14431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335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A22354C-824B-2D47-BE0F-7066D6C40223}"/>
              </a:ext>
            </a:extLst>
          </p:cNvPr>
          <p:cNvSpPr txBox="1"/>
          <p:nvPr/>
        </p:nvSpPr>
        <p:spPr>
          <a:xfrm>
            <a:off x="5361715" y="1443840"/>
            <a:ext cx="6084051" cy="3970318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dirty="0"/>
              <a:t>Ruta</a:t>
            </a:r>
          </a:p>
          <a:p>
            <a:pPr algn="just"/>
            <a:endParaRPr lang="es-C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/>
              <a:t>Objetivos de aprendizaje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s-CL" dirty="0"/>
              <a:t>Analizar gráfica de MRU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s-CL" dirty="0"/>
              <a:t>Aplicar modelos matemáticos para el MRUA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s-CL" dirty="0"/>
              <a:t>Comprender la acelración como variable del movimiento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/>
              <a:t>Activo mis conocimientos (Hazlo tu mismo)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/>
              <a:t>Imagen didáctica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/>
              <a:t>Aceleración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/>
              <a:t>MRUA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/>
              <a:t>Ejercicio resuelto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/>
              <a:t>Aplico lo aprendido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/>
              <a:t>Cierre de la clase </a:t>
            </a:r>
          </a:p>
        </p:txBody>
      </p:sp>
      <p:pic>
        <p:nvPicPr>
          <p:cNvPr id="4" name="Gráfico 3" descr="Mapa con marcador">
            <a:extLst>
              <a:ext uri="{FF2B5EF4-FFF2-40B4-BE49-F238E27FC236}">
                <a16:creationId xmlns:a16="http://schemas.microsoft.com/office/drawing/2014/main" id="{3D2B2879-CEF0-BF46-B253-DA00EC345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9648" y="1833561"/>
            <a:ext cx="3190877" cy="319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1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11139-727D-5740-925F-6E79F3362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 resuelto en clases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F0CF217-3D86-E945-8664-033DF25E5C56}"/>
              </a:ext>
            </a:extLst>
          </p:cNvPr>
          <p:cNvSpPr/>
          <p:nvPr/>
        </p:nvSpPr>
        <p:spPr>
          <a:xfrm>
            <a:off x="4803701" y="279151"/>
            <a:ext cx="7010468" cy="2862322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fontAlgn="base"/>
            <a:r>
              <a:rPr lang="es-CL" dirty="0">
                <a:latin typeface="Arial" panose="020B0604020202020204" pitchFamily="34" charset="0"/>
              </a:rPr>
              <a:t>César y Andrea son atletas cuyo entrenamiento consiste en correr por un parque describiendo una trayectoria recta. Jimena, su entrenadora, les toma el tiempo durante los primeros 8 segundos de su recorrido y, para analizar su rendimiento, construye el gráfico que se muestra abajo. A partir de esto, determina:</a:t>
            </a:r>
          </a:p>
          <a:p>
            <a:pPr algn="just" fontAlgn="base"/>
            <a:endParaRPr lang="es-CL" dirty="0">
              <a:latin typeface="Source Sans Pro" panose="020B0503030403020204" pitchFamily="34" charset="0"/>
            </a:endParaRPr>
          </a:p>
          <a:p>
            <a:pPr marL="342900" indent="-342900" algn="just" fontAlgn="base">
              <a:buFont typeface="+mj-lt"/>
              <a:buAutoNum type="arabicPeriod"/>
            </a:pPr>
            <a:r>
              <a:rPr lang="es-CL" dirty="0">
                <a:latin typeface="Arial" panose="020B0604020202020204" pitchFamily="34" charset="0"/>
              </a:rPr>
              <a:t>La velocidad media de César.</a:t>
            </a:r>
            <a:endParaRPr lang="es-CL" dirty="0">
              <a:latin typeface="Source Sans Pro" panose="020B0503030403020204" pitchFamily="34" charset="0"/>
            </a:endParaRPr>
          </a:p>
          <a:p>
            <a:pPr marL="342900" indent="-342900" algn="just" fontAlgn="base">
              <a:buFont typeface="+mj-lt"/>
              <a:buAutoNum type="arabicPeriod"/>
            </a:pPr>
            <a:r>
              <a:rPr lang="es-CL" dirty="0">
                <a:latin typeface="Arial" panose="020B0604020202020204" pitchFamily="34" charset="0"/>
              </a:rPr>
              <a:t>La ecuación itinerario de César.</a:t>
            </a:r>
            <a:endParaRPr lang="es-CL" dirty="0">
              <a:latin typeface="Source Sans Pro" panose="020B0503030403020204" pitchFamily="34" charset="0"/>
            </a:endParaRPr>
          </a:p>
          <a:p>
            <a:pPr marL="342900" indent="-342900" algn="just" fontAlgn="base">
              <a:buFont typeface="+mj-lt"/>
              <a:buAutoNum type="arabicPeriod"/>
            </a:pPr>
            <a:r>
              <a:rPr lang="es-CL" dirty="0">
                <a:latin typeface="Arial" panose="020B0604020202020204" pitchFamily="34" charset="0"/>
              </a:rPr>
              <a:t>El tiempo que tarda César en llegar a los 100 metros, si continúa su carrera con velocidad constante.</a:t>
            </a:r>
            <a:endParaRPr lang="es-CL" b="0" i="0" u="none" strike="noStrike" dirty="0">
              <a:effectLst/>
              <a:latin typeface="Source Sans Pro" panose="020B0503030403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963E913-1239-3640-AC58-56C817256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035" y="3306015"/>
            <a:ext cx="3888758" cy="327283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2199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540B2-6F96-CA4F-9855-5450E43C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Genially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C88B044-7B74-1244-9360-0C28A1B33163}"/>
              </a:ext>
            </a:extLst>
          </p:cNvPr>
          <p:cNvSpPr/>
          <p:nvPr/>
        </p:nvSpPr>
        <p:spPr>
          <a:xfrm>
            <a:off x="5364208" y="4062275"/>
            <a:ext cx="5939160" cy="646331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L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https://view.genial.ly/5ee8450e9aeb9b0d87866d67/vertical-infographic-list-mru-y-mrua</a:t>
            </a:r>
            <a:r>
              <a:rPr lang="es-CL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B7E80E1-628B-C944-ABF4-A9342BF2931A}"/>
              </a:ext>
            </a:extLst>
          </p:cNvPr>
          <p:cNvSpPr txBox="1"/>
          <p:nvPr/>
        </p:nvSpPr>
        <p:spPr>
          <a:xfrm>
            <a:off x="5022016" y="1660635"/>
            <a:ext cx="6623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Ingresa al siguiente genially para encontrar mas información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FB46A417-F022-3848-927B-415E553C961C}"/>
              </a:ext>
            </a:extLst>
          </p:cNvPr>
          <p:cNvCxnSpPr>
            <a:stCxn id="4" idx="2"/>
            <a:endCxn id="3" idx="0"/>
          </p:cNvCxnSpPr>
          <p:nvPr/>
        </p:nvCxnSpPr>
        <p:spPr>
          <a:xfrm>
            <a:off x="8333788" y="2029967"/>
            <a:ext cx="0" cy="20323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07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6B21F-925B-104C-9DE6-882E789B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 resuelto en clases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F460CC-6602-6D40-ABDB-5DF71D9AD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1712" y="304348"/>
            <a:ext cx="6055168" cy="6249303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44560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F78B438-11FC-484F-A7E2-7C97335220F8}"/>
              </a:ext>
            </a:extLst>
          </p:cNvPr>
          <p:cNvSpPr txBox="1"/>
          <p:nvPr/>
        </p:nvSpPr>
        <p:spPr>
          <a:xfrm>
            <a:off x="5454869" y="725929"/>
            <a:ext cx="5640277" cy="255454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4000" dirty="0"/>
              <a:t>Recuerden quedarse en casa y </a:t>
            </a:r>
            <a:br>
              <a:rPr lang="es-CL" sz="4000" dirty="0"/>
            </a:br>
            <a:r>
              <a:rPr lang="es-CL" sz="4000" dirty="0"/>
              <a:t>tomando los resguardos necesarios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157F9513-CFFB-984E-883C-E5B0C6A5E16B}"/>
              </a:ext>
            </a:extLst>
          </p:cNvPr>
          <p:cNvSpPr txBox="1">
            <a:spLocks/>
          </p:cNvSpPr>
          <p:nvPr/>
        </p:nvSpPr>
        <p:spPr>
          <a:xfrm>
            <a:off x="5914758" y="4407843"/>
            <a:ext cx="4720497" cy="1086237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dirty="0"/>
              <a:t>Un abrazo gigante y a cuidarse ya pronto nos volveremos a ver.</a:t>
            </a:r>
            <a:br>
              <a:rPr lang="es-CL" dirty="0"/>
            </a:br>
            <a:r>
              <a:rPr lang="es-CL" dirty="0"/>
              <a:t>Los extraño demasiado</a:t>
            </a:r>
          </a:p>
        </p:txBody>
      </p:sp>
      <p:pic>
        <p:nvPicPr>
          <p:cNvPr id="6" name="Gráfico 5" descr="Corazón">
            <a:extLst>
              <a:ext uri="{FF2B5EF4-FFF2-40B4-BE49-F238E27FC236}">
                <a16:creationId xmlns:a16="http://schemas.microsoft.com/office/drawing/2014/main" id="{C2B4D0A6-E5C7-A847-8E3A-C4B0E9585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337" y="1745992"/>
            <a:ext cx="3748088" cy="374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4543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{1198912C-3093-6B4E-A7E3-F4CD8F041BF6}tf16401369</Template>
  <TotalTime>5</TotalTime>
  <Words>202</Words>
  <Application>Microsoft Macintosh PowerPoint</Application>
  <PresentationFormat>Panorámica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 Light</vt:lpstr>
      <vt:lpstr>Rockwell</vt:lpstr>
      <vt:lpstr>Source Sans Pro</vt:lpstr>
      <vt:lpstr>Wingdings</vt:lpstr>
      <vt:lpstr>Wingdings 3</vt:lpstr>
      <vt:lpstr>Atlas</vt:lpstr>
      <vt:lpstr>Presentación de PowerPoint</vt:lpstr>
      <vt:lpstr>Presentación de PowerPoint</vt:lpstr>
      <vt:lpstr>Ejercicio resuelto en clases</vt:lpstr>
      <vt:lpstr>Genially</vt:lpstr>
      <vt:lpstr>Ejercicio resuelto en clases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2020-12-03T18:50:14Z</dcterms:created>
  <dcterms:modified xsi:type="dcterms:W3CDTF">2020-12-03T18:56:07Z</dcterms:modified>
</cp:coreProperties>
</file>