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9616A8-586B-474E-9B9E-DE06A017CA58}" v="12" dt="2020-11-05T11:27:47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604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70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7615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5383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443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998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98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33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15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5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65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78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1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83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197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345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E045-4D3A-4107-BF96-56012C6673FF}" type="datetimeFigureOut">
              <a:rPr lang="es-CL" smtClean="0"/>
              <a:t>04-12-20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00E907-C149-4E1F-A2E5-5C2119D8FA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504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CVAWc7qXw" TargetMode="External"/><Relationship Id="rId2" Type="http://schemas.openxmlformats.org/officeDocument/2006/relationships/hyperlink" Target="https://www.youtube.com/watch?v=bO23pUTXyA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youtube.com/watch?v=mrxTQZW9b08&amp;list=RD9xhu6cMhq-Q&amp;index=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D8F9A-4495-4370-B3A9-3A1D12D05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473227"/>
            <a:ext cx="8288032" cy="1096648"/>
          </a:xfrm>
        </p:spPr>
        <p:txBody>
          <a:bodyPr>
            <a:normAutofit/>
          </a:bodyPr>
          <a:lstStyle/>
          <a:p>
            <a:pPr algn="l"/>
            <a:r>
              <a:rPr lang="es-CL" sz="4800"/>
              <a:t>Lenguaje Verbal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9899DD-D098-474D-BD8E-EEDA96EC4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5569874"/>
            <a:ext cx="8288032" cy="701677"/>
          </a:xfrm>
        </p:spPr>
        <p:txBody>
          <a:bodyPr>
            <a:normAutofit/>
          </a:bodyPr>
          <a:lstStyle/>
          <a:p>
            <a:pPr algn="l"/>
            <a:r>
              <a:rPr lang="es-CL"/>
              <a:t>Martes 3  de noviembre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C0568C3-2E84-4458-8164-529975D802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12" r="-1" b="15442"/>
          <a:stretch/>
        </p:blipFill>
        <p:spPr>
          <a:xfrm>
            <a:off x="677334" y="468621"/>
            <a:ext cx="8274669" cy="3635025"/>
          </a:xfrm>
          <a:custGeom>
            <a:avLst/>
            <a:gdLst/>
            <a:ahLst/>
            <a:cxnLst/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0761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0F83C-DB16-4D0F-9756-A37DF8FB9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097" y="1424731"/>
            <a:ext cx="5588388" cy="8710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500" dirty="0">
                <a:solidFill>
                  <a:srgbClr val="FFFF00"/>
                </a:solidFill>
              </a:rPr>
              <a:t>Meta de </a:t>
            </a:r>
            <a:r>
              <a:rPr lang="en-US" sz="4500" dirty="0" err="1">
                <a:solidFill>
                  <a:srgbClr val="FFFF00"/>
                </a:solidFill>
              </a:rPr>
              <a:t>aprendizaje</a:t>
            </a:r>
            <a:r>
              <a:rPr lang="en-US" sz="45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86F101-9920-4568-978E-B58D88C86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263" y="2493665"/>
            <a:ext cx="4299666" cy="8710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Asociar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fonema</a:t>
            </a:r>
            <a:r>
              <a:rPr lang="en-US" dirty="0">
                <a:solidFill>
                  <a:schemeClr val="tx1"/>
                </a:solidFill>
              </a:rPr>
              <a:t> /M/P/ a </a:t>
            </a:r>
            <a:r>
              <a:rPr lang="en-US" dirty="0" err="1">
                <a:solidFill>
                  <a:schemeClr val="tx1"/>
                </a:solidFill>
              </a:rPr>
              <a:t>grafema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6" name="Graphic 6" descr="Educación">
            <a:extLst>
              <a:ext uri="{FF2B5EF4-FFF2-40B4-BE49-F238E27FC236}">
                <a16:creationId xmlns:a16="http://schemas.microsoft.com/office/drawing/2014/main" id="{5EBD7D48-8925-4177-899A-AFD992AE4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924" y="1191846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8B631-99EE-4CC5-BADF-E8C6650A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FF00"/>
                </a:solidFill>
              </a:rPr>
              <a:t>Ruta de trabajo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70B1A8-7987-443F-8C88-029B745FA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510"/>
            <a:ext cx="8596668" cy="3880773"/>
          </a:xfrm>
        </p:spPr>
        <p:txBody>
          <a:bodyPr/>
          <a:lstStyle/>
          <a:p>
            <a:r>
              <a:rPr lang="es-CL" dirty="0"/>
              <a:t>Contestar pregunta de inicio</a:t>
            </a:r>
          </a:p>
          <a:p>
            <a:r>
              <a:rPr lang="es-CL" dirty="0"/>
              <a:t>Recordar el sonido M y P</a:t>
            </a:r>
          </a:p>
          <a:p>
            <a:r>
              <a:rPr lang="es-CL" dirty="0"/>
              <a:t>Observemos  videos</a:t>
            </a:r>
          </a:p>
          <a:p>
            <a:r>
              <a:rPr lang="es-CL" dirty="0"/>
              <a:t>Pausa activa</a:t>
            </a:r>
          </a:p>
          <a:p>
            <a:r>
              <a:rPr lang="es-CL" dirty="0"/>
              <a:t>Juguemos con los sonidos</a:t>
            </a:r>
          </a:p>
          <a:p>
            <a:r>
              <a:rPr lang="es-CL" dirty="0"/>
              <a:t>Preguntas de cierre</a:t>
            </a:r>
          </a:p>
          <a:p>
            <a:r>
              <a:rPr lang="es-CL" dirty="0"/>
              <a:t>autoevaluación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ECB7E2-C069-46C5-B1F7-E1DEB4555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702" y="1270000"/>
            <a:ext cx="634039" cy="5913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28B9C49-A89B-4276-98E7-6A7DA13D8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771" y="3623896"/>
            <a:ext cx="634039" cy="59136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01CDEA6-1F7E-4C2F-9529-662AC754E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5654" y="2425538"/>
            <a:ext cx="453868" cy="45386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1E392EA-1C33-4E1A-8E8A-AE51FAA48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8295" y="1835235"/>
            <a:ext cx="634039" cy="62794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352C64C-B5AE-4C73-AF6E-557DBA7FD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4226" y="2771822"/>
            <a:ext cx="634039" cy="63403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F13A639-4023-4078-B409-EC95AEA4C0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315" y="3044119"/>
            <a:ext cx="634039" cy="62794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3156315D-4331-4A52-A47E-C6C1A5E177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1487" y="4587991"/>
            <a:ext cx="701101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16DA7-8E22-4937-A1E1-3F47CA56A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12" y="495232"/>
            <a:ext cx="8596668" cy="1320800"/>
          </a:xfrm>
        </p:spPr>
        <p:txBody>
          <a:bodyPr/>
          <a:lstStyle/>
          <a:p>
            <a:r>
              <a:rPr lang="es-CL" dirty="0">
                <a:solidFill>
                  <a:srgbClr val="FFFF00"/>
                </a:solidFill>
              </a:rPr>
              <a:t>Preguntas de inicio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3B6AAB-4ABE-49F2-BF63-EE46746BE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603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¿En qué se diferencia el sonido /M/ al sonido /p/?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BBE344C-9631-4CC8-81E7-C628F9FC2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712554"/>
            <a:ext cx="4762500" cy="33147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AD49886-9B72-4BA2-8DB8-46761AA10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008" y="2569964"/>
            <a:ext cx="3306763" cy="329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7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6E96A-8DF1-4167-ABD9-4F08C3FBB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FF00"/>
                </a:solidFill>
              </a:rPr>
              <a:t>Recordemos las consonantes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7DD2839-2301-4096-BDE7-54EDE2117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007" y="2184400"/>
            <a:ext cx="3201911" cy="313378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0FE454D-7BB6-45F2-A2ED-1856FCDE1F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97" t="13235" r="27396" b="12980"/>
          <a:stretch/>
        </p:blipFill>
        <p:spPr>
          <a:xfrm>
            <a:off x="1450371" y="1568584"/>
            <a:ext cx="3525297" cy="436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7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51F9F-D5BB-4C63-AFF6-FD7744F7B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FF00"/>
                </a:solidFill>
              </a:rPr>
              <a:t>Recordemos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6B3EB8B-22EA-4B75-8253-BA86F07B1105}"/>
              </a:ext>
            </a:extLst>
          </p:cNvPr>
          <p:cNvSpPr txBox="1"/>
          <p:nvPr/>
        </p:nvSpPr>
        <p:spPr>
          <a:xfrm>
            <a:off x="2357733" y="1745734"/>
            <a:ext cx="6110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https://www.youtube.com/watch?v=bO23pUTXyA4</a:t>
            </a:r>
            <a:r>
              <a:rPr lang="es-CL" dirty="0"/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DDB873-B5EC-4ADE-9164-7E3E5DAE7653}"/>
              </a:ext>
            </a:extLst>
          </p:cNvPr>
          <p:cNvSpPr txBox="1"/>
          <p:nvPr/>
        </p:nvSpPr>
        <p:spPr>
          <a:xfrm>
            <a:off x="2318715" y="2585038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3"/>
              </a:rPr>
              <a:t>https://www.youtube.com/watch?v=TTCVAWc7qXw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417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568E4-ADD8-4902-9E6F-BADBC89E1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FF00"/>
                </a:solidFill>
              </a:rPr>
              <a:t>Pausa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1A63AE-7F59-4687-A217-4AEC9FC56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https://www.youtube.com/watch?v=mrxTQZW9b08&amp;list=RD9xhu6cMhq-Q&amp;index=5</a:t>
            </a:r>
            <a:r>
              <a:rPr lang="es-CL" dirty="0"/>
              <a:t>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B01B5F7-1B48-43C1-A285-A84236C2D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067" y="2447244"/>
            <a:ext cx="4397202" cy="338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9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A18B3-5D4E-43D2-B9FC-04CE3A90B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64" y="92765"/>
            <a:ext cx="8596668" cy="1320800"/>
          </a:xfrm>
        </p:spPr>
        <p:txBody>
          <a:bodyPr/>
          <a:lstStyle/>
          <a:p>
            <a:r>
              <a:rPr lang="es-CL" dirty="0">
                <a:solidFill>
                  <a:srgbClr val="FFFF00"/>
                </a:solidFill>
              </a:rPr>
              <a:t>Juguemos con los sonidos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2A4DA3-A241-4008-A9B4-758DB5763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32" y="-451773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5000" dirty="0"/>
              <a:t>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6E0342D-E236-41A0-964D-FFE5E89CC304}"/>
              </a:ext>
            </a:extLst>
          </p:cNvPr>
          <p:cNvSpPr txBox="1"/>
          <p:nvPr/>
        </p:nvSpPr>
        <p:spPr>
          <a:xfrm>
            <a:off x="2213113" y="1311772"/>
            <a:ext cx="6493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Utilizando tus letras móviles forma palabras y compártelas con tus compañeros </a:t>
            </a:r>
          </a:p>
          <a:p>
            <a:pPr algn="ctr"/>
            <a:endParaRPr lang="es-CL" dirty="0"/>
          </a:p>
          <a:p>
            <a:pPr algn="ctr"/>
            <a:r>
              <a:rPr lang="es-CL" dirty="0"/>
              <a:t>Luego sigue las instrucciones de la Educadora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FE0EFD1-58CC-4CA7-8DD0-A60150B38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426" y="2910003"/>
            <a:ext cx="3586171" cy="287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72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BD72E-C8D1-44B5-8935-5A757CF6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autoevaluación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561D0B-086D-406E-8A8D-3FB3FC646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Asocie fonema P y M  a grafema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846FD9A-6E2C-496A-B181-FD9978738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775" y="1368909"/>
            <a:ext cx="2395555" cy="441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843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145</Words>
  <Application>Microsoft Macintosh PowerPoint</Application>
  <PresentationFormat>Panorámica</PresentationFormat>
  <Paragraphs>28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Lenguaje Verbal</vt:lpstr>
      <vt:lpstr>Meta de aprendizaje </vt:lpstr>
      <vt:lpstr>Ruta de trabajo</vt:lpstr>
      <vt:lpstr>Preguntas de inicio</vt:lpstr>
      <vt:lpstr>Recordemos las consonantes</vt:lpstr>
      <vt:lpstr>Recordemos </vt:lpstr>
      <vt:lpstr>Pausa </vt:lpstr>
      <vt:lpstr>Juguemos con los sonidos</vt:lpstr>
      <vt:lpstr>autoevaluación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Verbal</dc:title>
  <dc:creator>paula araya cortez</dc:creator>
  <cp:lastModifiedBy>Microsoft Office User</cp:lastModifiedBy>
  <cp:revision>3</cp:revision>
  <dcterms:created xsi:type="dcterms:W3CDTF">2020-11-05T11:13:51Z</dcterms:created>
  <dcterms:modified xsi:type="dcterms:W3CDTF">2020-12-04T13:31:32Z</dcterms:modified>
</cp:coreProperties>
</file>