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5"/>
  </p:notesMasterIdLst>
  <p:sldIdLst>
    <p:sldId id="256" r:id="rId2"/>
    <p:sldId id="267" r:id="rId3"/>
    <p:sldId id="258" r:id="rId4"/>
    <p:sldId id="257" r:id="rId5"/>
    <p:sldId id="261" r:id="rId6"/>
    <p:sldId id="259" r:id="rId7"/>
    <p:sldId id="283" r:id="rId8"/>
    <p:sldId id="284" r:id="rId9"/>
    <p:sldId id="264" r:id="rId10"/>
    <p:sldId id="265" r:id="rId11"/>
    <p:sldId id="286" r:id="rId12"/>
    <p:sldId id="269" r:id="rId13"/>
    <p:sldId id="277"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AF9"/>
    <a:srgbClr val="EDF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209591-7DB5-4018-A466-BFDA96E704A1}">
  <a:tblStyle styleId="{C8209591-7DB5-4018-A466-BFDA96E704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7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a7d0be9b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a7d0be9b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a7d0be9b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a7d0be9b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a7d0be9b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a7d0be9b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321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a2a3da31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8a2a3da31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8a2a3da31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8a2a3da31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a4e8b8b1e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a4e8b8b1e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a7d0be9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a7d0be9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a4e8b8b1e_1_24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a4e8b8b1e_1_24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a668a666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a668a666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a2a3da31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a2a3da31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a2a3da31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a2a3da31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22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a2a3da31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a2a3da31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5784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ed2fb0850_2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ed2fb0850_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rot="10800000" flipH="1">
            <a:off x="-2171700" y="-100900"/>
            <a:ext cx="6895525" cy="6713600"/>
          </a:xfrm>
          <a:prstGeom prst="rect">
            <a:avLst/>
          </a:prstGeom>
          <a:noFill/>
          <a:ln>
            <a:noFill/>
          </a:ln>
        </p:spPr>
      </p:pic>
      <p:pic>
        <p:nvPicPr>
          <p:cNvPr id="11" name="Google Shape;11;p2"/>
          <p:cNvPicPr preferRelativeResize="0"/>
          <p:nvPr/>
        </p:nvPicPr>
        <p:blipFill>
          <a:blip r:embed="rId2">
            <a:alphaModFix/>
          </a:blip>
          <a:stretch>
            <a:fillRect/>
          </a:stretch>
        </p:blipFill>
        <p:spPr>
          <a:xfrm flipH="1">
            <a:off x="4229100" y="-1741550"/>
            <a:ext cx="6895525" cy="6713600"/>
          </a:xfrm>
          <a:prstGeom prst="rect">
            <a:avLst/>
          </a:prstGeom>
          <a:noFill/>
          <a:ln>
            <a:noFill/>
          </a:ln>
        </p:spPr>
      </p:pic>
      <p:sp>
        <p:nvSpPr>
          <p:cNvPr id="12" name="Google Shape;12;p2"/>
          <p:cNvSpPr txBox="1">
            <a:spLocks noGrp="1"/>
          </p:cNvSpPr>
          <p:nvPr>
            <p:ph type="ctrTitle"/>
          </p:nvPr>
        </p:nvSpPr>
        <p:spPr>
          <a:xfrm>
            <a:off x="747300" y="1934700"/>
            <a:ext cx="7649400" cy="9339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6C503E"/>
              </a:buClr>
              <a:buSzPts val="5200"/>
              <a:buFont typeface="PT Serif"/>
              <a:buNone/>
              <a:defRPr sz="5200">
                <a:solidFill>
                  <a:srgbClr val="6C503E"/>
                </a:solidFill>
                <a:latin typeface="PT Serif"/>
                <a:ea typeface="PT Serif"/>
                <a:cs typeface="PT Serif"/>
                <a:sym typeface="PT Serif"/>
              </a:defRPr>
            </a:lvl1pPr>
            <a:lvl2pPr lvl="1" algn="ctr">
              <a:spcBef>
                <a:spcPts val="0"/>
              </a:spcBef>
              <a:spcAft>
                <a:spcPts val="0"/>
              </a:spcAft>
              <a:buSzPts val="4500"/>
              <a:buFont typeface="PT Serif"/>
              <a:buNone/>
              <a:defRPr sz="4500">
                <a:latin typeface="PT Serif"/>
                <a:ea typeface="PT Serif"/>
                <a:cs typeface="PT Serif"/>
                <a:sym typeface="PT Serif"/>
              </a:defRPr>
            </a:lvl2pPr>
            <a:lvl3pPr lvl="2" algn="ctr">
              <a:spcBef>
                <a:spcPts val="0"/>
              </a:spcBef>
              <a:spcAft>
                <a:spcPts val="0"/>
              </a:spcAft>
              <a:buSzPts val="4500"/>
              <a:buFont typeface="PT Serif"/>
              <a:buNone/>
              <a:defRPr sz="4500">
                <a:latin typeface="PT Serif"/>
                <a:ea typeface="PT Serif"/>
                <a:cs typeface="PT Serif"/>
                <a:sym typeface="PT Serif"/>
              </a:defRPr>
            </a:lvl3pPr>
            <a:lvl4pPr lvl="3" algn="ctr">
              <a:spcBef>
                <a:spcPts val="0"/>
              </a:spcBef>
              <a:spcAft>
                <a:spcPts val="0"/>
              </a:spcAft>
              <a:buSzPts val="4500"/>
              <a:buFont typeface="PT Serif"/>
              <a:buNone/>
              <a:defRPr sz="4500">
                <a:latin typeface="PT Serif"/>
                <a:ea typeface="PT Serif"/>
                <a:cs typeface="PT Serif"/>
                <a:sym typeface="PT Serif"/>
              </a:defRPr>
            </a:lvl4pPr>
            <a:lvl5pPr lvl="4" algn="ctr">
              <a:spcBef>
                <a:spcPts val="0"/>
              </a:spcBef>
              <a:spcAft>
                <a:spcPts val="0"/>
              </a:spcAft>
              <a:buSzPts val="4500"/>
              <a:buFont typeface="PT Serif"/>
              <a:buNone/>
              <a:defRPr sz="4500">
                <a:latin typeface="PT Serif"/>
                <a:ea typeface="PT Serif"/>
                <a:cs typeface="PT Serif"/>
                <a:sym typeface="PT Serif"/>
              </a:defRPr>
            </a:lvl5pPr>
            <a:lvl6pPr lvl="5" algn="ctr">
              <a:spcBef>
                <a:spcPts val="0"/>
              </a:spcBef>
              <a:spcAft>
                <a:spcPts val="0"/>
              </a:spcAft>
              <a:buSzPts val="4500"/>
              <a:buFont typeface="PT Serif"/>
              <a:buNone/>
              <a:defRPr sz="4500">
                <a:latin typeface="PT Serif"/>
                <a:ea typeface="PT Serif"/>
                <a:cs typeface="PT Serif"/>
                <a:sym typeface="PT Serif"/>
              </a:defRPr>
            </a:lvl6pPr>
            <a:lvl7pPr lvl="6" algn="ctr">
              <a:spcBef>
                <a:spcPts val="0"/>
              </a:spcBef>
              <a:spcAft>
                <a:spcPts val="0"/>
              </a:spcAft>
              <a:buSzPts val="4500"/>
              <a:buFont typeface="PT Serif"/>
              <a:buNone/>
              <a:defRPr sz="4500">
                <a:latin typeface="PT Serif"/>
                <a:ea typeface="PT Serif"/>
                <a:cs typeface="PT Serif"/>
                <a:sym typeface="PT Serif"/>
              </a:defRPr>
            </a:lvl7pPr>
            <a:lvl8pPr lvl="7" algn="ctr">
              <a:spcBef>
                <a:spcPts val="0"/>
              </a:spcBef>
              <a:spcAft>
                <a:spcPts val="0"/>
              </a:spcAft>
              <a:buSzPts val="4500"/>
              <a:buFont typeface="PT Serif"/>
              <a:buNone/>
              <a:defRPr sz="4500">
                <a:latin typeface="PT Serif"/>
                <a:ea typeface="PT Serif"/>
                <a:cs typeface="PT Serif"/>
                <a:sym typeface="PT Serif"/>
              </a:defRPr>
            </a:lvl8pPr>
            <a:lvl9pPr lvl="8" algn="ctr">
              <a:spcBef>
                <a:spcPts val="0"/>
              </a:spcBef>
              <a:spcAft>
                <a:spcPts val="0"/>
              </a:spcAft>
              <a:buSzPts val="4500"/>
              <a:buFont typeface="PT Serif"/>
              <a:buNone/>
              <a:defRPr sz="4500">
                <a:latin typeface="PT Serif"/>
                <a:ea typeface="PT Serif"/>
                <a:cs typeface="PT Serif"/>
                <a:sym typeface="PT Serif"/>
              </a:defRPr>
            </a:lvl9pPr>
          </a:lstStyle>
          <a:p>
            <a:endParaRPr/>
          </a:p>
        </p:txBody>
      </p:sp>
      <p:sp>
        <p:nvSpPr>
          <p:cNvPr id="13" name="Google Shape;13;p2"/>
          <p:cNvSpPr txBox="1">
            <a:spLocks noGrp="1"/>
          </p:cNvSpPr>
          <p:nvPr>
            <p:ph type="subTitle" idx="1"/>
          </p:nvPr>
        </p:nvSpPr>
        <p:spPr>
          <a:xfrm>
            <a:off x="2236350" y="2868600"/>
            <a:ext cx="4671300" cy="39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446652"/>
              </a:buClr>
              <a:buSzPts val="1600"/>
              <a:buNone/>
              <a:defRPr>
                <a:solidFill>
                  <a:srgbClr val="44665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Six columns">
  <p:cSld name="CUSTOM_5">
    <p:spTree>
      <p:nvGrpSpPr>
        <p:cNvPr id="1" name="Shape 106"/>
        <p:cNvGrpSpPr/>
        <p:nvPr/>
      </p:nvGrpSpPr>
      <p:grpSpPr>
        <a:xfrm>
          <a:off x="0" y="0"/>
          <a:ext cx="0" cy="0"/>
          <a:chOff x="0" y="0"/>
          <a:chExt cx="0" cy="0"/>
        </a:xfrm>
      </p:grpSpPr>
      <p:sp>
        <p:nvSpPr>
          <p:cNvPr id="107" name="Google Shape;107;p18"/>
          <p:cNvSpPr txBox="1">
            <a:spLocks noGrp="1"/>
          </p:cNvSpPr>
          <p:nvPr>
            <p:ph type="subTitle" idx="1"/>
          </p:nvPr>
        </p:nvSpPr>
        <p:spPr>
          <a:xfrm>
            <a:off x="864950" y="1835325"/>
            <a:ext cx="2286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108" name="Google Shape;108;p18"/>
          <p:cNvSpPr txBox="1">
            <a:spLocks noGrp="1"/>
          </p:cNvSpPr>
          <p:nvPr>
            <p:ph type="subTitle" idx="2"/>
          </p:nvPr>
        </p:nvSpPr>
        <p:spPr>
          <a:xfrm>
            <a:off x="3429000" y="1835325"/>
            <a:ext cx="2286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109" name="Google Shape;109;p18"/>
          <p:cNvSpPr txBox="1">
            <a:spLocks noGrp="1"/>
          </p:cNvSpPr>
          <p:nvPr>
            <p:ph type="subTitle" idx="3"/>
          </p:nvPr>
        </p:nvSpPr>
        <p:spPr>
          <a:xfrm>
            <a:off x="5998050" y="1835325"/>
            <a:ext cx="2286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110" name="Google Shape;110;p18"/>
          <p:cNvSpPr txBox="1">
            <a:spLocks noGrp="1"/>
          </p:cNvSpPr>
          <p:nvPr>
            <p:ph type="body" idx="4"/>
          </p:nvPr>
        </p:nvSpPr>
        <p:spPr>
          <a:xfrm>
            <a:off x="864950" y="2312625"/>
            <a:ext cx="22860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111" name="Google Shape;111;p18"/>
          <p:cNvSpPr txBox="1">
            <a:spLocks noGrp="1"/>
          </p:cNvSpPr>
          <p:nvPr>
            <p:ph type="body" idx="5"/>
          </p:nvPr>
        </p:nvSpPr>
        <p:spPr>
          <a:xfrm>
            <a:off x="3429300" y="2312625"/>
            <a:ext cx="22854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112" name="Google Shape;112;p18"/>
          <p:cNvSpPr txBox="1">
            <a:spLocks noGrp="1"/>
          </p:cNvSpPr>
          <p:nvPr>
            <p:ph type="body" idx="6"/>
          </p:nvPr>
        </p:nvSpPr>
        <p:spPr>
          <a:xfrm>
            <a:off x="5998050" y="2312625"/>
            <a:ext cx="22860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113" name="Google Shape;113;p18"/>
          <p:cNvSpPr txBox="1">
            <a:spLocks noGrp="1"/>
          </p:cNvSpPr>
          <p:nvPr>
            <p:ph type="subTitle" idx="7"/>
          </p:nvPr>
        </p:nvSpPr>
        <p:spPr>
          <a:xfrm>
            <a:off x="864950" y="3553502"/>
            <a:ext cx="2286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114" name="Google Shape;114;p18"/>
          <p:cNvSpPr txBox="1">
            <a:spLocks noGrp="1"/>
          </p:cNvSpPr>
          <p:nvPr>
            <p:ph type="subTitle" idx="8"/>
          </p:nvPr>
        </p:nvSpPr>
        <p:spPr>
          <a:xfrm>
            <a:off x="3429000" y="3553502"/>
            <a:ext cx="2286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115" name="Google Shape;115;p18"/>
          <p:cNvSpPr txBox="1">
            <a:spLocks noGrp="1"/>
          </p:cNvSpPr>
          <p:nvPr>
            <p:ph type="subTitle" idx="9"/>
          </p:nvPr>
        </p:nvSpPr>
        <p:spPr>
          <a:xfrm>
            <a:off x="5998050" y="3553502"/>
            <a:ext cx="22860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116" name="Google Shape;116;p18"/>
          <p:cNvSpPr txBox="1">
            <a:spLocks noGrp="1"/>
          </p:cNvSpPr>
          <p:nvPr>
            <p:ph type="body" idx="13"/>
          </p:nvPr>
        </p:nvSpPr>
        <p:spPr>
          <a:xfrm>
            <a:off x="864950" y="4030800"/>
            <a:ext cx="22860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117" name="Google Shape;117;p18"/>
          <p:cNvSpPr txBox="1">
            <a:spLocks noGrp="1"/>
          </p:cNvSpPr>
          <p:nvPr>
            <p:ph type="body" idx="14"/>
          </p:nvPr>
        </p:nvSpPr>
        <p:spPr>
          <a:xfrm>
            <a:off x="3429300" y="4030801"/>
            <a:ext cx="22854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118" name="Google Shape;118;p18"/>
          <p:cNvSpPr txBox="1">
            <a:spLocks noGrp="1"/>
          </p:cNvSpPr>
          <p:nvPr>
            <p:ph type="body" idx="15"/>
          </p:nvPr>
        </p:nvSpPr>
        <p:spPr>
          <a:xfrm>
            <a:off x="5998050" y="4030801"/>
            <a:ext cx="22860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119" name="Google Shape;119;p18"/>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rtl="0">
              <a:spcBef>
                <a:spcPts val="0"/>
              </a:spcBef>
              <a:spcAft>
                <a:spcPts val="0"/>
              </a:spcAft>
              <a:buNone/>
              <a:defRPr>
                <a:solidFill>
                  <a:srgbClr val="6C503E"/>
                </a:solidFill>
                <a:latin typeface="PT Serif"/>
                <a:ea typeface="PT Serif"/>
                <a:cs typeface="PT Serif"/>
                <a:sym typeface="PT Serif"/>
              </a:defRPr>
            </a:lvl2pPr>
            <a:lvl3pPr lvl="2" rtl="0">
              <a:spcBef>
                <a:spcPts val="0"/>
              </a:spcBef>
              <a:spcAft>
                <a:spcPts val="0"/>
              </a:spcAft>
              <a:buNone/>
              <a:defRPr>
                <a:solidFill>
                  <a:srgbClr val="6C503E"/>
                </a:solidFill>
                <a:latin typeface="PT Serif"/>
                <a:ea typeface="PT Serif"/>
                <a:cs typeface="PT Serif"/>
                <a:sym typeface="PT Serif"/>
              </a:defRPr>
            </a:lvl3pPr>
            <a:lvl4pPr lvl="3" rtl="0">
              <a:spcBef>
                <a:spcPts val="0"/>
              </a:spcBef>
              <a:spcAft>
                <a:spcPts val="0"/>
              </a:spcAft>
              <a:buNone/>
              <a:defRPr>
                <a:solidFill>
                  <a:srgbClr val="6C503E"/>
                </a:solidFill>
                <a:latin typeface="PT Serif"/>
                <a:ea typeface="PT Serif"/>
                <a:cs typeface="PT Serif"/>
                <a:sym typeface="PT Serif"/>
              </a:defRPr>
            </a:lvl4pPr>
            <a:lvl5pPr lvl="4" rtl="0">
              <a:spcBef>
                <a:spcPts val="0"/>
              </a:spcBef>
              <a:spcAft>
                <a:spcPts val="0"/>
              </a:spcAft>
              <a:buNone/>
              <a:defRPr>
                <a:solidFill>
                  <a:srgbClr val="6C503E"/>
                </a:solidFill>
                <a:latin typeface="PT Serif"/>
                <a:ea typeface="PT Serif"/>
                <a:cs typeface="PT Serif"/>
                <a:sym typeface="PT Serif"/>
              </a:defRPr>
            </a:lvl5pPr>
            <a:lvl6pPr lvl="5" rtl="0">
              <a:spcBef>
                <a:spcPts val="0"/>
              </a:spcBef>
              <a:spcAft>
                <a:spcPts val="0"/>
              </a:spcAft>
              <a:buNone/>
              <a:defRPr>
                <a:solidFill>
                  <a:srgbClr val="6C503E"/>
                </a:solidFill>
                <a:latin typeface="PT Serif"/>
                <a:ea typeface="PT Serif"/>
                <a:cs typeface="PT Serif"/>
                <a:sym typeface="PT Serif"/>
              </a:defRPr>
            </a:lvl6pPr>
            <a:lvl7pPr lvl="6" rtl="0">
              <a:spcBef>
                <a:spcPts val="0"/>
              </a:spcBef>
              <a:spcAft>
                <a:spcPts val="0"/>
              </a:spcAft>
              <a:buNone/>
              <a:defRPr>
                <a:solidFill>
                  <a:srgbClr val="6C503E"/>
                </a:solidFill>
                <a:latin typeface="PT Serif"/>
                <a:ea typeface="PT Serif"/>
                <a:cs typeface="PT Serif"/>
                <a:sym typeface="PT Serif"/>
              </a:defRPr>
            </a:lvl7pPr>
            <a:lvl8pPr lvl="7" rtl="0">
              <a:spcBef>
                <a:spcPts val="0"/>
              </a:spcBef>
              <a:spcAft>
                <a:spcPts val="0"/>
              </a:spcAft>
              <a:buNone/>
              <a:defRPr>
                <a:solidFill>
                  <a:srgbClr val="6C503E"/>
                </a:solidFill>
                <a:latin typeface="PT Serif"/>
                <a:ea typeface="PT Serif"/>
                <a:cs typeface="PT Serif"/>
                <a:sym typeface="PT Serif"/>
              </a:defRPr>
            </a:lvl8pPr>
            <a:lvl9pPr lvl="8" rtl="0">
              <a:spcBef>
                <a:spcPts val="0"/>
              </a:spcBef>
              <a:spcAft>
                <a:spcPts val="0"/>
              </a:spcAft>
              <a:buNone/>
              <a:defRPr>
                <a:solidFill>
                  <a:srgbClr val="6C503E"/>
                </a:solidFill>
                <a:latin typeface="PT Serif"/>
                <a:ea typeface="PT Serif"/>
                <a:cs typeface="PT Serif"/>
                <a:sym typeface="PT Seri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four columns">
  <p:cSld name="CUSTOM_17">
    <p:spTree>
      <p:nvGrpSpPr>
        <p:cNvPr id="1" name="Shape 137"/>
        <p:cNvGrpSpPr/>
        <p:nvPr/>
      </p:nvGrpSpPr>
      <p:grpSpPr>
        <a:xfrm>
          <a:off x="0" y="0"/>
          <a:ext cx="0" cy="0"/>
          <a:chOff x="0" y="0"/>
          <a:chExt cx="0" cy="0"/>
        </a:xfrm>
      </p:grpSpPr>
      <p:sp>
        <p:nvSpPr>
          <p:cNvPr id="138" name="Google Shape;138;p24"/>
          <p:cNvSpPr txBox="1">
            <a:spLocks noGrp="1"/>
          </p:cNvSpPr>
          <p:nvPr>
            <p:ph type="subTitle" idx="1"/>
          </p:nvPr>
        </p:nvSpPr>
        <p:spPr>
          <a:xfrm>
            <a:off x="1066513" y="1835325"/>
            <a:ext cx="30795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139" name="Google Shape;139;p24"/>
          <p:cNvSpPr txBox="1">
            <a:spLocks noGrp="1"/>
          </p:cNvSpPr>
          <p:nvPr>
            <p:ph type="subTitle" idx="2"/>
          </p:nvPr>
        </p:nvSpPr>
        <p:spPr>
          <a:xfrm>
            <a:off x="4997386" y="1835325"/>
            <a:ext cx="30801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140" name="Google Shape;140;p24"/>
          <p:cNvSpPr txBox="1">
            <a:spLocks noGrp="1"/>
          </p:cNvSpPr>
          <p:nvPr>
            <p:ph type="body" idx="3"/>
          </p:nvPr>
        </p:nvSpPr>
        <p:spPr>
          <a:xfrm>
            <a:off x="1266463" y="2312625"/>
            <a:ext cx="26796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141" name="Google Shape;141;p24"/>
          <p:cNvSpPr txBox="1">
            <a:spLocks noGrp="1"/>
          </p:cNvSpPr>
          <p:nvPr>
            <p:ph type="body" idx="4"/>
          </p:nvPr>
        </p:nvSpPr>
        <p:spPr>
          <a:xfrm>
            <a:off x="5197775" y="2312625"/>
            <a:ext cx="26796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142" name="Google Shape;142;p24"/>
          <p:cNvSpPr txBox="1">
            <a:spLocks noGrp="1"/>
          </p:cNvSpPr>
          <p:nvPr>
            <p:ph type="subTitle" idx="5"/>
          </p:nvPr>
        </p:nvSpPr>
        <p:spPr>
          <a:xfrm>
            <a:off x="1066513" y="3553502"/>
            <a:ext cx="30795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143" name="Google Shape;143;p24"/>
          <p:cNvSpPr txBox="1">
            <a:spLocks noGrp="1"/>
          </p:cNvSpPr>
          <p:nvPr>
            <p:ph type="subTitle" idx="6"/>
          </p:nvPr>
        </p:nvSpPr>
        <p:spPr>
          <a:xfrm>
            <a:off x="4997386" y="3553502"/>
            <a:ext cx="30801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144" name="Google Shape;144;p24"/>
          <p:cNvSpPr txBox="1">
            <a:spLocks noGrp="1"/>
          </p:cNvSpPr>
          <p:nvPr>
            <p:ph type="body" idx="7"/>
          </p:nvPr>
        </p:nvSpPr>
        <p:spPr>
          <a:xfrm>
            <a:off x="1266463" y="4030800"/>
            <a:ext cx="26796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145" name="Google Shape;145;p24"/>
          <p:cNvSpPr txBox="1">
            <a:spLocks noGrp="1"/>
          </p:cNvSpPr>
          <p:nvPr>
            <p:ph type="body" idx="8"/>
          </p:nvPr>
        </p:nvSpPr>
        <p:spPr>
          <a:xfrm>
            <a:off x="5197775" y="4030800"/>
            <a:ext cx="2679600" cy="572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146" name="Google Shape;146;p2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rgbClr val="6C503E"/>
                </a:solidFill>
                <a:latin typeface="PT Serif"/>
                <a:ea typeface="PT Serif"/>
                <a:cs typeface="PT Serif"/>
                <a:sym typeface="PT Serif"/>
              </a:defRPr>
            </a:lvl1pPr>
            <a:lvl2pPr lvl="1" algn="ctr" rtl="0">
              <a:spcBef>
                <a:spcPts val="0"/>
              </a:spcBef>
              <a:spcAft>
                <a:spcPts val="0"/>
              </a:spcAft>
              <a:buNone/>
              <a:defRPr>
                <a:solidFill>
                  <a:srgbClr val="6C503E"/>
                </a:solidFill>
                <a:latin typeface="PT Serif"/>
                <a:ea typeface="PT Serif"/>
                <a:cs typeface="PT Serif"/>
                <a:sym typeface="PT Serif"/>
              </a:defRPr>
            </a:lvl2pPr>
            <a:lvl3pPr lvl="2" algn="ctr" rtl="0">
              <a:spcBef>
                <a:spcPts val="0"/>
              </a:spcBef>
              <a:spcAft>
                <a:spcPts val="0"/>
              </a:spcAft>
              <a:buNone/>
              <a:defRPr>
                <a:solidFill>
                  <a:srgbClr val="6C503E"/>
                </a:solidFill>
                <a:latin typeface="PT Serif"/>
                <a:ea typeface="PT Serif"/>
                <a:cs typeface="PT Serif"/>
                <a:sym typeface="PT Serif"/>
              </a:defRPr>
            </a:lvl3pPr>
            <a:lvl4pPr lvl="3" algn="ctr" rtl="0">
              <a:spcBef>
                <a:spcPts val="0"/>
              </a:spcBef>
              <a:spcAft>
                <a:spcPts val="0"/>
              </a:spcAft>
              <a:buNone/>
              <a:defRPr>
                <a:solidFill>
                  <a:srgbClr val="6C503E"/>
                </a:solidFill>
                <a:latin typeface="PT Serif"/>
                <a:ea typeface="PT Serif"/>
                <a:cs typeface="PT Serif"/>
                <a:sym typeface="PT Serif"/>
              </a:defRPr>
            </a:lvl4pPr>
            <a:lvl5pPr lvl="4" algn="ctr" rtl="0">
              <a:spcBef>
                <a:spcPts val="0"/>
              </a:spcBef>
              <a:spcAft>
                <a:spcPts val="0"/>
              </a:spcAft>
              <a:buNone/>
              <a:defRPr>
                <a:solidFill>
                  <a:srgbClr val="6C503E"/>
                </a:solidFill>
                <a:latin typeface="PT Serif"/>
                <a:ea typeface="PT Serif"/>
                <a:cs typeface="PT Serif"/>
                <a:sym typeface="PT Serif"/>
              </a:defRPr>
            </a:lvl5pPr>
            <a:lvl6pPr lvl="5" algn="ctr" rtl="0">
              <a:spcBef>
                <a:spcPts val="0"/>
              </a:spcBef>
              <a:spcAft>
                <a:spcPts val="0"/>
              </a:spcAft>
              <a:buNone/>
              <a:defRPr>
                <a:solidFill>
                  <a:srgbClr val="6C503E"/>
                </a:solidFill>
                <a:latin typeface="PT Serif"/>
                <a:ea typeface="PT Serif"/>
                <a:cs typeface="PT Serif"/>
                <a:sym typeface="PT Serif"/>
              </a:defRPr>
            </a:lvl6pPr>
            <a:lvl7pPr lvl="6" algn="ctr" rtl="0">
              <a:spcBef>
                <a:spcPts val="0"/>
              </a:spcBef>
              <a:spcAft>
                <a:spcPts val="0"/>
              </a:spcAft>
              <a:buNone/>
              <a:defRPr>
                <a:solidFill>
                  <a:srgbClr val="6C503E"/>
                </a:solidFill>
                <a:latin typeface="PT Serif"/>
                <a:ea typeface="PT Serif"/>
                <a:cs typeface="PT Serif"/>
                <a:sym typeface="PT Serif"/>
              </a:defRPr>
            </a:lvl7pPr>
            <a:lvl8pPr lvl="7" algn="ctr" rtl="0">
              <a:spcBef>
                <a:spcPts val="0"/>
              </a:spcBef>
              <a:spcAft>
                <a:spcPts val="0"/>
              </a:spcAft>
              <a:buNone/>
              <a:defRPr>
                <a:solidFill>
                  <a:srgbClr val="6C503E"/>
                </a:solidFill>
                <a:latin typeface="PT Serif"/>
                <a:ea typeface="PT Serif"/>
                <a:cs typeface="PT Serif"/>
                <a:sym typeface="PT Serif"/>
              </a:defRPr>
            </a:lvl8pPr>
            <a:lvl9pPr lvl="8" algn="ctr" rtl="0">
              <a:spcBef>
                <a:spcPts val="0"/>
              </a:spcBef>
              <a:spcAft>
                <a:spcPts val="0"/>
              </a:spcAft>
              <a:buNone/>
              <a:defRPr>
                <a:solidFill>
                  <a:srgbClr val="6C503E"/>
                </a:solidFill>
                <a:latin typeface="PT Serif"/>
                <a:ea typeface="PT Serif"/>
                <a:cs typeface="PT Serif"/>
                <a:sym typeface="PT Serif"/>
              </a:defRPr>
            </a:lvl9pPr>
          </a:lstStyle>
          <a:p>
            <a:endParaRPr/>
          </a:p>
        </p:txBody>
      </p:sp>
      <p:pic>
        <p:nvPicPr>
          <p:cNvPr id="147" name="Google Shape;147;p24"/>
          <p:cNvPicPr preferRelativeResize="0"/>
          <p:nvPr/>
        </p:nvPicPr>
        <p:blipFill>
          <a:blip r:embed="rId2">
            <a:alphaModFix/>
          </a:blip>
          <a:stretch>
            <a:fillRect/>
          </a:stretch>
        </p:blipFill>
        <p:spPr>
          <a:xfrm rot="10800000">
            <a:off x="5978176" y="-1371600"/>
            <a:ext cx="4632674" cy="4684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pic>
        <p:nvPicPr>
          <p:cNvPr id="17" name="Google Shape;17;p3"/>
          <p:cNvPicPr preferRelativeResize="0"/>
          <p:nvPr/>
        </p:nvPicPr>
        <p:blipFill>
          <a:blip r:embed="rId2">
            <a:alphaModFix/>
          </a:blip>
          <a:stretch>
            <a:fillRect/>
          </a:stretch>
        </p:blipFill>
        <p:spPr>
          <a:xfrm>
            <a:off x="-2367625" y="-2126475"/>
            <a:ext cx="8101675" cy="8346673"/>
          </a:xfrm>
          <a:prstGeom prst="rect">
            <a:avLst/>
          </a:prstGeom>
          <a:noFill/>
          <a:ln>
            <a:noFill/>
          </a:ln>
        </p:spPr>
      </p:pic>
      <p:sp>
        <p:nvSpPr>
          <p:cNvPr id="18" name="Google Shape;18;p3"/>
          <p:cNvSpPr txBox="1">
            <a:spLocks noGrp="1"/>
          </p:cNvSpPr>
          <p:nvPr>
            <p:ph type="title" hasCustomPrompt="1"/>
          </p:nvPr>
        </p:nvSpPr>
        <p:spPr>
          <a:xfrm>
            <a:off x="4124325" y="2258650"/>
            <a:ext cx="4299900" cy="15705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446652"/>
              </a:buClr>
              <a:buSzPts val="13500"/>
              <a:buNone/>
              <a:defRPr sz="13500">
                <a:solidFill>
                  <a:srgbClr val="446652"/>
                </a:solidFill>
              </a:defRPr>
            </a:lvl1pPr>
            <a:lvl2pPr lvl="1" algn="r" rtl="0">
              <a:spcBef>
                <a:spcPts val="0"/>
              </a:spcBef>
              <a:spcAft>
                <a:spcPts val="0"/>
              </a:spcAft>
              <a:buSzPts val="13500"/>
              <a:buNone/>
              <a:defRPr sz="13500"/>
            </a:lvl2pPr>
            <a:lvl3pPr lvl="2" algn="r" rtl="0">
              <a:spcBef>
                <a:spcPts val="0"/>
              </a:spcBef>
              <a:spcAft>
                <a:spcPts val="0"/>
              </a:spcAft>
              <a:buSzPts val="13500"/>
              <a:buNone/>
              <a:defRPr sz="13500"/>
            </a:lvl3pPr>
            <a:lvl4pPr lvl="3" algn="r" rtl="0">
              <a:spcBef>
                <a:spcPts val="0"/>
              </a:spcBef>
              <a:spcAft>
                <a:spcPts val="0"/>
              </a:spcAft>
              <a:buSzPts val="13500"/>
              <a:buNone/>
              <a:defRPr sz="13500"/>
            </a:lvl4pPr>
            <a:lvl5pPr lvl="4" algn="r" rtl="0">
              <a:spcBef>
                <a:spcPts val="0"/>
              </a:spcBef>
              <a:spcAft>
                <a:spcPts val="0"/>
              </a:spcAft>
              <a:buSzPts val="13500"/>
              <a:buNone/>
              <a:defRPr sz="13500"/>
            </a:lvl5pPr>
            <a:lvl6pPr lvl="5" algn="r" rtl="0">
              <a:spcBef>
                <a:spcPts val="0"/>
              </a:spcBef>
              <a:spcAft>
                <a:spcPts val="0"/>
              </a:spcAft>
              <a:buSzPts val="13500"/>
              <a:buNone/>
              <a:defRPr sz="13500"/>
            </a:lvl6pPr>
            <a:lvl7pPr lvl="6" algn="r" rtl="0">
              <a:spcBef>
                <a:spcPts val="0"/>
              </a:spcBef>
              <a:spcAft>
                <a:spcPts val="0"/>
              </a:spcAft>
              <a:buSzPts val="13500"/>
              <a:buNone/>
              <a:defRPr sz="13500"/>
            </a:lvl7pPr>
            <a:lvl8pPr lvl="7" algn="r" rtl="0">
              <a:spcBef>
                <a:spcPts val="0"/>
              </a:spcBef>
              <a:spcAft>
                <a:spcPts val="0"/>
              </a:spcAft>
              <a:buSzPts val="13500"/>
              <a:buNone/>
              <a:defRPr sz="13500"/>
            </a:lvl8pPr>
            <a:lvl9pPr lvl="8" algn="r" rtl="0">
              <a:spcBef>
                <a:spcPts val="0"/>
              </a:spcBef>
              <a:spcAft>
                <a:spcPts val="0"/>
              </a:spcAft>
              <a:buSzPts val="13500"/>
              <a:buNone/>
              <a:defRPr sz="13500"/>
            </a:lvl9pPr>
          </a:lstStyle>
          <a:p>
            <a:r>
              <a:t>xx%</a:t>
            </a:r>
          </a:p>
        </p:txBody>
      </p:sp>
      <p:sp>
        <p:nvSpPr>
          <p:cNvPr id="19" name="Google Shape;19;p3"/>
          <p:cNvSpPr txBox="1">
            <a:spLocks noGrp="1"/>
          </p:cNvSpPr>
          <p:nvPr>
            <p:ph type="title" idx="2"/>
          </p:nvPr>
        </p:nvSpPr>
        <p:spPr>
          <a:xfrm>
            <a:off x="1285875" y="3616575"/>
            <a:ext cx="7138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6C503E"/>
                </a:solidFill>
                <a:latin typeface="PT Serif"/>
                <a:ea typeface="PT Serif"/>
                <a:cs typeface="PT Serif"/>
                <a:sym typeface="PT Serif"/>
              </a:defRPr>
            </a:lvl1pPr>
            <a:lvl2pPr lvl="1" algn="r" rtl="0">
              <a:spcBef>
                <a:spcPts val="0"/>
              </a:spcBef>
              <a:spcAft>
                <a:spcPts val="0"/>
              </a:spcAft>
              <a:buNone/>
              <a:defRPr>
                <a:solidFill>
                  <a:srgbClr val="6C503E"/>
                </a:solidFill>
                <a:latin typeface="PT Serif"/>
                <a:ea typeface="PT Serif"/>
                <a:cs typeface="PT Serif"/>
                <a:sym typeface="PT Serif"/>
              </a:defRPr>
            </a:lvl2pPr>
            <a:lvl3pPr lvl="2" algn="r" rtl="0">
              <a:spcBef>
                <a:spcPts val="0"/>
              </a:spcBef>
              <a:spcAft>
                <a:spcPts val="0"/>
              </a:spcAft>
              <a:buNone/>
              <a:defRPr>
                <a:solidFill>
                  <a:srgbClr val="6C503E"/>
                </a:solidFill>
                <a:latin typeface="PT Serif"/>
                <a:ea typeface="PT Serif"/>
                <a:cs typeface="PT Serif"/>
                <a:sym typeface="PT Serif"/>
              </a:defRPr>
            </a:lvl3pPr>
            <a:lvl4pPr lvl="3" algn="r" rtl="0">
              <a:spcBef>
                <a:spcPts val="0"/>
              </a:spcBef>
              <a:spcAft>
                <a:spcPts val="0"/>
              </a:spcAft>
              <a:buNone/>
              <a:defRPr>
                <a:solidFill>
                  <a:srgbClr val="6C503E"/>
                </a:solidFill>
                <a:latin typeface="PT Serif"/>
                <a:ea typeface="PT Serif"/>
                <a:cs typeface="PT Serif"/>
                <a:sym typeface="PT Serif"/>
              </a:defRPr>
            </a:lvl4pPr>
            <a:lvl5pPr lvl="4" algn="r" rtl="0">
              <a:spcBef>
                <a:spcPts val="0"/>
              </a:spcBef>
              <a:spcAft>
                <a:spcPts val="0"/>
              </a:spcAft>
              <a:buNone/>
              <a:defRPr>
                <a:solidFill>
                  <a:srgbClr val="6C503E"/>
                </a:solidFill>
                <a:latin typeface="PT Serif"/>
                <a:ea typeface="PT Serif"/>
                <a:cs typeface="PT Serif"/>
                <a:sym typeface="PT Serif"/>
              </a:defRPr>
            </a:lvl5pPr>
            <a:lvl6pPr lvl="5" algn="r" rtl="0">
              <a:spcBef>
                <a:spcPts val="0"/>
              </a:spcBef>
              <a:spcAft>
                <a:spcPts val="0"/>
              </a:spcAft>
              <a:buNone/>
              <a:defRPr>
                <a:solidFill>
                  <a:srgbClr val="6C503E"/>
                </a:solidFill>
                <a:latin typeface="PT Serif"/>
                <a:ea typeface="PT Serif"/>
                <a:cs typeface="PT Serif"/>
                <a:sym typeface="PT Serif"/>
              </a:defRPr>
            </a:lvl6pPr>
            <a:lvl7pPr lvl="6" algn="r" rtl="0">
              <a:spcBef>
                <a:spcPts val="0"/>
              </a:spcBef>
              <a:spcAft>
                <a:spcPts val="0"/>
              </a:spcAft>
              <a:buNone/>
              <a:defRPr>
                <a:solidFill>
                  <a:srgbClr val="6C503E"/>
                </a:solidFill>
                <a:latin typeface="PT Serif"/>
                <a:ea typeface="PT Serif"/>
                <a:cs typeface="PT Serif"/>
                <a:sym typeface="PT Serif"/>
              </a:defRPr>
            </a:lvl7pPr>
            <a:lvl8pPr lvl="7" algn="r" rtl="0">
              <a:spcBef>
                <a:spcPts val="0"/>
              </a:spcBef>
              <a:spcAft>
                <a:spcPts val="0"/>
              </a:spcAft>
              <a:buNone/>
              <a:defRPr>
                <a:solidFill>
                  <a:srgbClr val="6C503E"/>
                </a:solidFill>
                <a:latin typeface="PT Serif"/>
                <a:ea typeface="PT Serif"/>
                <a:cs typeface="PT Serif"/>
                <a:sym typeface="PT Serif"/>
              </a:defRPr>
            </a:lvl8pPr>
            <a:lvl9pPr lvl="8" algn="r" rtl="0">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20" name="Google Shape;20;p3"/>
          <p:cNvSpPr txBox="1">
            <a:spLocks noGrp="1"/>
          </p:cNvSpPr>
          <p:nvPr>
            <p:ph type="subTitle" idx="1"/>
          </p:nvPr>
        </p:nvSpPr>
        <p:spPr>
          <a:xfrm>
            <a:off x="1295400" y="4095750"/>
            <a:ext cx="7128600" cy="533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1600"/>
              </a:spcBef>
              <a:spcAft>
                <a:spcPts val="0"/>
              </a:spcAft>
              <a:buSzPts val="1600"/>
              <a:buNone/>
              <a:defRPr/>
            </a:lvl2pPr>
            <a:lvl3pPr lvl="2" algn="r" rtl="0">
              <a:spcBef>
                <a:spcPts val="1600"/>
              </a:spcBef>
              <a:spcAft>
                <a:spcPts val="0"/>
              </a:spcAft>
              <a:buSzPts val="1600"/>
              <a:buNone/>
              <a:defRPr/>
            </a:lvl3pPr>
            <a:lvl4pPr lvl="3" algn="r" rtl="0">
              <a:spcBef>
                <a:spcPts val="1600"/>
              </a:spcBef>
              <a:spcAft>
                <a:spcPts val="0"/>
              </a:spcAft>
              <a:buSzPts val="1600"/>
              <a:buNone/>
              <a:defRPr/>
            </a:lvl4pPr>
            <a:lvl5pPr lvl="4" algn="r" rtl="0">
              <a:spcBef>
                <a:spcPts val="1600"/>
              </a:spcBef>
              <a:spcAft>
                <a:spcPts val="0"/>
              </a:spcAft>
              <a:buSzPts val="1600"/>
              <a:buNone/>
              <a:defRPr/>
            </a:lvl5pPr>
            <a:lvl6pPr lvl="5" algn="r" rtl="0">
              <a:spcBef>
                <a:spcPts val="1600"/>
              </a:spcBef>
              <a:spcAft>
                <a:spcPts val="0"/>
              </a:spcAft>
              <a:buSzPts val="1600"/>
              <a:buNone/>
              <a:defRPr/>
            </a:lvl6pPr>
            <a:lvl7pPr lvl="6" algn="r" rtl="0">
              <a:spcBef>
                <a:spcPts val="1600"/>
              </a:spcBef>
              <a:spcAft>
                <a:spcPts val="0"/>
              </a:spcAft>
              <a:buSzPts val="1600"/>
              <a:buNone/>
              <a:defRPr/>
            </a:lvl7pPr>
            <a:lvl8pPr lvl="7" algn="r" rtl="0">
              <a:spcBef>
                <a:spcPts val="1600"/>
              </a:spcBef>
              <a:spcAft>
                <a:spcPts val="0"/>
              </a:spcAft>
              <a:buSzPts val="1600"/>
              <a:buNone/>
              <a:defRPr/>
            </a:lvl8pPr>
            <a:lvl9pPr lvl="8" algn="r" rtl="0">
              <a:spcBef>
                <a:spcPts val="1600"/>
              </a:spcBef>
              <a:spcAft>
                <a:spcPts val="160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rot="10800000">
            <a:off x="5978176" y="-1371600"/>
            <a:ext cx="4632674" cy="4684700"/>
          </a:xfrm>
          <a:prstGeom prst="rect">
            <a:avLst/>
          </a:prstGeom>
          <a:noFill/>
          <a:ln>
            <a:noFill/>
          </a:ln>
        </p:spPr>
      </p:pic>
      <p:sp>
        <p:nvSpPr>
          <p:cNvPr id="23" name="Google Shape;23;p4"/>
          <p:cNvSpPr txBox="1">
            <a:spLocks noGrp="1"/>
          </p:cNvSpPr>
          <p:nvPr>
            <p:ph type="title"/>
          </p:nvPr>
        </p:nvSpPr>
        <p:spPr>
          <a:xfrm>
            <a:off x="2346675" y="1417500"/>
            <a:ext cx="44505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2pPr>
            <a:lvl3pPr lvl="2"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3pPr>
            <a:lvl4pPr lvl="3"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4pPr>
            <a:lvl5pPr lvl="4"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5pPr>
            <a:lvl6pPr lvl="5"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6pPr>
            <a:lvl7pPr lvl="6"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7pPr>
            <a:lvl8pPr lvl="7"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8pPr>
            <a:lvl9pPr lvl="8" algn="ctr">
              <a:spcBef>
                <a:spcPts val="0"/>
              </a:spcBef>
              <a:spcAft>
                <a:spcPts val="0"/>
              </a:spcAft>
              <a:buClr>
                <a:srgbClr val="36443E"/>
              </a:buClr>
              <a:buSzPts val="2800"/>
              <a:buFont typeface="Oswald Regular"/>
              <a:buNone/>
              <a:defRPr>
                <a:solidFill>
                  <a:srgbClr val="36443E"/>
                </a:solidFill>
                <a:latin typeface="Oswald Regular"/>
                <a:ea typeface="Oswald Regular"/>
                <a:cs typeface="Oswald Regular"/>
                <a:sym typeface="Oswald Regular"/>
              </a:defRPr>
            </a:lvl9pPr>
          </a:lstStyle>
          <a:p>
            <a:endParaRPr/>
          </a:p>
        </p:txBody>
      </p:sp>
      <p:sp>
        <p:nvSpPr>
          <p:cNvPr id="24" name="Google Shape;24;p4"/>
          <p:cNvSpPr txBox="1">
            <a:spLocks noGrp="1"/>
          </p:cNvSpPr>
          <p:nvPr>
            <p:ph type="body" idx="1"/>
          </p:nvPr>
        </p:nvSpPr>
        <p:spPr>
          <a:xfrm>
            <a:off x="2346525" y="2244100"/>
            <a:ext cx="4450800" cy="1518900"/>
          </a:xfrm>
          <a:prstGeom prst="rect">
            <a:avLst/>
          </a:prstGeom>
        </p:spPr>
        <p:txBody>
          <a:bodyPr spcFirstLastPara="1" wrap="square" lIns="91425" tIns="91425" rIns="91425" bIns="91425" anchor="ctr" anchorCtr="0">
            <a:noAutofit/>
          </a:bodyPr>
          <a:lstStyle>
            <a:lvl1pPr marL="457200" lvl="0" indent="-330200" algn="ctr">
              <a:lnSpc>
                <a:spcPct val="100000"/>
              </a:lnSpc>
              <a:spcBef>
                <a:spcPts val="0"/>
              </a:spcBef>
              <a:spcAft>
                <a:spcPts val="0"/>
              </a:spcAft>
              <a:buClr>
                <a:srgbClr val="446652"/>
              </a:buClr>
              <a:buSzPts val="1600"/>
              <a:buChar char="●"/>
              <a:defRPr sz="1600">
                <a:solidFill>
                  <a:srgbClr val="446652"/>
                </a:solidFill>
              </a:defRPr>
            </a:lvl1pPr>
            <a:lvl2pPr marL="914400" lvl="1" indent="-330200" algn="ctr">
              <a:lnSpc>
                <a:spcPct val="100000"/>
              </a:lnSpc>
              <a:spcBef>
                <a:spcPts val="1600"/>
              </a:spcBef>
              <a:spcAft>
                <a:spcPts val="0"/>
              </a:spcAft>
              <a:buClr>
                <a:srgbClr val="446652"/>
              </a:buClr>
              <a:buSzPts val="1600"/>
              <a:buChar char="○"/>
              <a:defRPr sz="1600">
                <a:solidFill>
                  <a:srgbClr val="446652"/>
                </a:solidFill>
              </a:defRPr>
            </a:lvl2pPr>
            <a:lvl3pPr marL="1371600" lvl="2" indent="-330200" algn="ctr">
              <a:lnSpc>
                <a:spcPct val="100000"/>
              </a:lnSpc>
              <a:spcBef>
                <a:spcPts val="1600"/>
              </a:spcBef>
              <a:spcAft>
                <a:spcPts val="0"/>
              </a:spcAft>
              <a:buClr>
                <a:srgbClr val="446652"/>
              </a:buClr>
              <a:buSzPts val="1600"/>
              <a:buChar char="■"/>
              <a:defRPr sz="1600">
                <a:solidFill>
                  <a:srgbClr val="446652"/>
                </a:solidFill>
              </a:defRPr>
            </a:lvl3pPr>
            <a:lvl4pPr marL="1828800" lvl="3" indent="-330200" algn="ctr">
              <a:lnSpc>
                <a:spcPct val="100000"/>
              </a:lnSpc>
              <a:spcBef>
                <a:spcPts val="1600"/>
              </a:spcBef>
              <a:spcAft>
                <a:spcPts val="0"/>
              </a:spcAft>
              <a:buClr>
                <a:srgbClr val="446652"/>
              </a:buClr>
              <a:buSzPts val="1600"/>
              <a:buChar char="●"/>
              <a:defRPr sz="1600">
                <a:solidFill>
                  <a:srgbClr val="446652"/>
                </a:solidFill>
              </a:defRPr>
            </a:lvl4pPr>
            <a:lvl5pPr marL="2286000" lvl="4" indent="-330200" algn="ctr">
              <a:lnSpc>
                <a:spcPct val="100000"/>
              </a:lnSpc>
              <a:spcBef>
                <a:spcPts val="1600"/>
              </a:spcBef>
              <a:spcAft>
                <a:spcPts val="0"/>
              </a:spcAft>
              <a:buClr>
                <a:srgbClr val="446652"/>
              </a:buClr>
              <a:buSzPts val="1600"/>
              <a:buChar char="○"/>
              <a:defRPr sz="1600">
                <a:solidFill>
                  <a:srgbClr val="446652"/>
                </a:solidFill>
              </a:defRPr>
            </a:lvl5pPr>
            <a:lvl6pPr marL="2743200" lvl="5" indent="-330200" algn="ctr">
              <a:lnSpc>
                <a:spcPct val="100000"/>
              </a:lnSpc>
              <a:spcBef>
                <a:spcPts val="1600"/>
              </a:spcBef>
              <a:spcAft>
                <a:spcPts val="0"/>
              </a:spcAft>
              <a:buClr>
                <a:srgbClr val="446652"/>
              </a:buClr>
              <a:buSzPts val="1600"/>
              <a:buChar char="■"/>
              <a:defRPr sz="1600">
                <a:solidFill>
                  <a:srgbClr val="446652"/>
                </a:solidFill>
              </a:defRPr>
            </a:lvl6pPr>
            <a:lvl7pPr marL="3200400" lvl="6" indent="-330200" algn="ctr">
              <a:lnSpc>
                <a:spcPct val="100000"/>
              </a:lnSpc>
              <a:spcBef>
                <a:spcPts val="1600"/>
              </a:spcBef>
              <a:spcAft>
                <a:spcPts val="0"/>
              </a:spcAft>
              <a:buClr>
                <a:srgbClr val="446652"/>
              </a:buClr>
              <a:buSzPts val="1600"/>
              <a:buChar char="●"/>
              <a:defRPr sz="1600">
                <a:solidFill>
                  <a:srgbClr val="446652"/>
                </a:solidFill>
              </a:defRPr>
            </a:lvl7pPr>
            <a:lvl8pPr marL="3657600" lvl="7" indent="-330200" algn="ctr">
              <a:lnSpc>
                <a:spcPct val="100000"/>
              </a:lnSpc>
              <a:spcBef>
                <a:spcPts val="1600"/>
              </a:spcBef>
              <a:spcAft>
                <a:spcPts val="0"/>
              </a:spcAft>
              <a:buClr>
                <a:srgbClr val="446652"/>
              </a:buClr>
              <a:buSzPts val="1600"/>
              <a:buChar char="○"/>
              <a:defRPr sz="1600">
                <a:solidFill>
                  <a:srgbClr val="446652"/>
                </a:solidFill>
              </a:defRPr>
            </a:lvl8pPr>
            <a:lvl9pPr marL="4114800" lvl="8" indent="-330200" algn="ctr">
              <a:lnSpc>
                <a:spcPct val="100000"/>
              </a:lnSpc>
              <a:spcBef>
                <a:spcPts val="1600"/>
              </a:spcBef>
              <a:spcAft>
                <a:spcPts val="1600"/>
              </a:spcAft>
              <a:buClr>
                <a:srgbClr val="446652"/>
              </a:buClr>
              <a:buSzPts val="1600"/>
              <a:buChar char="■"/>
              <a:defRPr sz="1600">
                <a:solidFill>
                  <a:srgbClr val="446652"/>
                </a:solidFill>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blip>
          <a:stretch>
            <a:fillRect/>
          </a:stretch>
        </p:blipFill>
        <p:spPr>
          <a:xfrm rot="10800000">
            <a:off x="5978176" y="-1371600"/>
            <a:ext cx="4632674" cy="4684700"/>
          </a:xfrm>
          <a:prstGeom prst="rect">
            <a:avLst/>
          </a:prstGeom>
          <a:noFill/>
          <a:ln>
            <a:noFill/>
          </a:ln>
        </p:spPr>
      </p:pic>
      <p:sp>
        <p:nvSpPr>
          <p:cNvPr id="28" name="Google Shape;28;p5"/>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987775" y="3455700"/>
            <a:ext cx="3327300" cy="1119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330200" algn="ctr">
              <a:spcBef>
                <a:spcPts val="1600"/>
              </a:spcBef>
              <a:spcAft>
                <a:spcPts val="0"/>
              </a:spcAft>
              <a:buSzPts val="1600"/>
              <a:buChar char="○"/>
              <a:defRPr sz="1600"/>
            </a:lvl2pPr>
            <a:lvl3pPr marL="1371600" lvl="2" indent="-330200" algn="ctr">
              <a:spcBef>
                <a:spcPts val="1600"/>
              </a:spcBef>
              <a:spcAft>
                <a:spcPts val="0"/>
              </a:spcAft>
              <a:buSzPts val="1600"/>
              <a:buChar char="■"/>
              <a:defRPr sz="1600"/>
            </a:lvl3pPr>
            <a:lvl4pPr marL="1828800" lvl="3" indent="-330200" algn="ctr">
              <a:spcBef>
                <a:spcPts val="1600"/>
              </a:spcBef>
              <a:spcAft>
                <a:spcPts val="0"/>
              </a:spcAft>
              <a:buSzPts val="1600"/>
              <a:buChar char="●"/>
              <a:defRPr sz="1600"/>
            </a:lvl4pPr>
            <a:lvl5pPr marL="2286000" lvl="4" indent="-330200" algn="ctr">
              <a:spcBef>
                <a:spcPts val="1600"/>
              </a:spcBef>
              <a:spcAft>
                <a:spcPts val="0"/>
              </a:spcAft>
              <a:buSzPts val="1600"/>
              <a:buChar char="○"/>
              <a:defRPr sz="1600"/>
            </a:lvl5pPr>
            <a:lvl6pPr marL="2743200" lvl="5" indent="-330200" algn="ctr">
              <a:spcBef>
                <a:spcPts val="1600"/>
              </a:spcBef>
              <a:spcAft>
                <a:spcPts val="0"/>
              </a:spcAft>
              <a:buSzPts val="1600"/>
              <a:buChar char="■"/>
              <a:defRPr sz="1600"/>
            </a:lvl6pPr>
            <a:lvl7pPr marL="3200400" lvl="6" indent="-330200" algn="ctr">
              <a:spcBef>
                <a:spcPts val="1600"/>
              </a:spcBef>
              <a:spcAft>
                <a:spcPts val="0"/>
              </a:spcAft>
              <a:buSzPts val="1600"/>
              <a:buChar char="●"/>
              <a:defRPr sz="1600"/>
            </a:lvl7pPr>
            <a:lvl8pPr marL="3657600" lvl="7" indent="-330200" algn="ctr">
              <a:spcBef>
                <a:spcPts val="1600"/>
              </a:spcBef>
              <a:spcAft>
                <a:spcPts val="0"/>
              </a:spcAft>
              <a:buSzPts val="1600"/>
              <a:buChar char="○"/>
              <a:defRPr sz="1600"/>
            </a:lvl8pPr>
            <a:lvl9pPr marL="4114800" lvl="8" indent="-330200" algn="ctr">
              <a:spcBef>
                <a:spcPts val="1600"/>
              </a:spcBef>
              <a:spcAft>
                <a:spcPts val="1600"/>
              </a:spcAft>
              <a:buSzPts val="1600"/>
              <a:buChar char="■"/>
              <a:defRPr sz="16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
        <p:nvSpPr>
          <p:cNvPr id="31" name="Google Shape;31;p5"/>
          <p:cNvSpPr txBox="1">
            <a:spLocks noGrp="1"/>
          </p:cNvSpPr>
          <p:nvPr>
            <p:ph type="body" idx="2"/>
          </p:nvPr>
        </p:nvSpPr>
        <p:spPr>
          <a:xfrm>
            <a:off x="4828918" y="3455700"/>
            <a:ext cx="3327300" cy="11199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1600"/>
              </a:spcBef>
              <a:spcAft>
                <a:spcPts val="0"/>
              </a:spcAft>
              <a:buSzPts val="1600"/>
              <a:buChar char="○"/>
              <a:defRPr sz="1600"/>
            </a:lvl2pPr>
            <a:lvl3pPr marL="1371600" lvl="2" indent="-330200" algn="ctr" rtl="0">
              <a:spcBef>
                <a:spcPts val="1600"/>
              </a:spcBef>
              <a:spcAft>
                <a:spcPts val="0"/>
              </a:spcAft>
              <a:buSzPts val="1600"/>
              <a:buChar char="■"/>
              <a:defRPr sz="1600"/>
            </a:lvl3pPr>
            <a:lvl4pPr marL="1828800" lvl="3" indent="-330200" algn="ctr" rtl="0">
              <a:spcBef>
                <a:spcPts val="1600"/>
              </a:spcBef>
              <a:spcAft>
                <a:spcPts val="0"/>
              </a:spcAft>
              <a:buSzPts val="1600"/>
              <a:buChar char="●"/>
              <a:defRPr sz="1600"/>
            </a:lvl4pPr>
            <a:lvl5pPr marL="2286000" lvl="4" indent="-330200" algn="ctr" rtl="0">
              <a:spcBef>
                <a:spcPts val="1600"/>
              </a:spcBef>
              <a:spcAft>
                <a:spcPts val="0"/>
              </a:spcAft>
              <a:buSzPts val="1600"/>
              <a:buChar char="○"/>
              <a:defRPr sz="1600"/>
            </a:lvl5pPr>
            <a:lvl6pPr marL="2743200" lvl="5" indent="-330200" algn="ctr" rtl="0">
              <a:spcBef>
                <a:spcPts val="1600"/>
              </a:spcBef>
              <a:spcAft>
                <a:spcPts val="0"/>
              </a:spcAft>
              <a:buSzPts val="1600"/>
              <a:buChar char="■"/>
              <a:defRPr sz="1600"/>
            </a:lvl6pPr>
            <a:lvl7pPr marL="3200400" lvl="6" indent="-330200" algn="ctr" rtl="0">
              <a:spcBef>
                <a:spcPts val="1600"/>
              </a:spcBef>
              <a:spcAft>
                <a:spcPts val="0"/>
              </a:spcAft>
              <a:buSzPts val="1600"/>
              <a:buChar char="●"/>
              <a:defRPr sz="1600"/>
            </a:lvl7pPr>
            <a:lvl8pPr marL="3657600" lvl="7" indent="-330200" algn="ctr" rtl="0">
              <a:spcBef>
                <a:spcPts val="1600"/>
              </a:spcBef>
              <a:spcAft>
                <a:spcPts val="0"/>
              </a:spcAft>
              <a:buSzPts val="1600"/>
              <a:buChar char="○"/>
              <a:defRPr sz="1600"/>
            </a:lvl8pPr>
            <a:lvl9pPr marL="4114800" lvl="8" indent="-330200" algn="ctr" rtl="0">
              <a:spcBef>
                <a:spcPts val="1600"/>
              </a:spcBef>
              <a:spcAft>
                <a:spcPts val="1600"/>
              </a:spcAft>
              <a:buSzPts val="1600"/>
              <a:buChar char="■"/>
              <a:defRPr sz="1600"/>
            </a:lvl9pPr>
          </a:lstStyle>
          <a:p>
            <a:endParaRPr/>
          </a:p>
        </p:txBody>
      </p:sp>
      <p:sp>
        <p:nvSpPr>
          <p:cNvPr id="32" name="Google Shape;32;p5"/>
          <p:cNvSpPr txBox="1">
            <a:spLocks noGrp="1"/>
          </p:cNvSpPr>
          <p:nvPr>
            <p:ph type="subTitle" idx="3"/>
          </p:nvPr>
        </p:nvSpPr>
        <p:spPr>
          <a:xfrm>
            <a:off x="987775" y="2985900"/>
            <a:ext cx="33273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33" name="Google Shape;33;p5"/>
          <p:cNvSpPr txBox="1">
            <a:spLocks noGrp="1"/>
          </p:cNvSpPr>
          <p:nvPr>
            <p:ph type="subTitle" idx="4"/>
          </p:nvPr>
        </p:nvSpPr>
        <p:spPr>
          <a:xfrm>
            <a:off x="4828918" y="2985900"/>
            <a:ext cx="33273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r">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pic>
        <p:nvPicPr>
          <p:cNvPr id="37" name="Google Shape;37;p6"/>
          <p:cNvPicPr preferRelativeResize="0"/>
          <p:nvPr/>
        </p:nvPicPr>
        <p:blipFill>
          <a:blip r:embed="rId2">
            <a:alphaModFix/>
          </a:blip>
          <a:stretch>
            <a:fillRect/>
          </a:stretch>
        </p:blipFill>
        <p:spPr>
          <a:xfrm flipH="1">
            <a:off x="5978176" y="1752600"/>
            <a:ext cx="4632674" cy="4684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hree columns">
  <p:cSld name="CUSTOM">
    <p:bg>
      <p:bgPr>
        <a:solidFill>
          <a:srgbClr val="FCFCF7"/>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1pPr>
            <a:lvl2pPr lvl="1"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2pPr>
            <a:lvl3pPr lvl="2"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3pPr>
            <a:lvl4pPr lvl="3"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4pPr>
            <a:lvl5pPr lvl="4"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5pPr>
            <a:lvl6pPr lvl="5"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6pPr>
            <a:lvl7pPr lvl="6"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7pPr>
            <a:lvl8pPr lvl="7"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8pPr>
            <a:lvl9pPr lvl="8" algn="ctr" rtl="0">
              <a:spcBef>
                <a:spcPts val="0"/>
              </a:spcBef>
              <a:spcAft>
                <a:spcPts val="0"/>
              </a:spcAft>
              <a:buClr>
                <a:srgbClr val="6C503E"/>
              </a:buClr>
              <a:buSzPts val="2800"/>
              <a:buFont typeface="PT Serif"/>
              <a:buNone/>
              <a:defRPr>
                <a:solidFill>
                  <a:srgbClr val="6C503E"/>
                </a:solidFill>
                <a:latin typeface="PT Serif"/>
                <a:ea typeface="PT Serif"/>
                <a:cs typeface="PT Serif"/>
                <a:sym typeface="PT Serif"/>
              </a:defRPr>
            </a:lvl9pPr>
          </a:lstStyle>
          <a:p>
            <a:endParaRPr/>
          </a:p>
        </p:txBody>
      </p:sp>
      <p:sp>
        <p:nvSpPr>
          <p:cNvPr id="65" name="Google Shape;65;p13"/>
          <p:cNvSpPr txBox="1">
            <a:spLocks noGrp="1"/>
          </p:cNvSpPr>
          <p:nvPr>
            <p:ph type="subTitle" idx="1"/>
          </p:nvPr>
        </p:nvSpPr>
        <p:spPr>
          <a:xfrm>
            <a:off x="1101375" y="2969475"/>
            <a:ext cx="21324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66" name="Google Shape;66;p13"/>
          <p:cNvSpPr txBox="1">
            <a:spLocks noGrp="1"/>
          </p:cNvSpPr>
          <p:nvPr>
            <p:ph type="subTitle" idx="2"/>
          </p:nvPr>
        </p:nvSpPr>
        <p:spPr>
          <a:xfrm>
            <a:off x="3505800" y="2969475"/>
            <a:ext cx="21324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67" name="Google Shape;67;p13"/>
          <p:cNvSpPr txBox="1">
            <a:spLocks noGrp="1"/>
          </p:cNvSpPr>
          <p:nvPr>
            <p:ph type="subTitle" idx="3"/>
          </p:nvPr>
        </p:nvSpPr>
        <p:spPr>
          <a:xfrm>
            <a:off x="5910225" y="2969475"/>
            <a:ext cx="21324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rgbClr val="6C503E"/>
                </a:solidFill>
              </a:defRPr>
            </a:lvl1pPr>
            <a:lvl2pPr lvl="1" algn="ctr" rtl="0">
              <a:spcBef>
                <a:spcPts val="1600"/>
              </a:spcBef>
              <a:spcAft>
                <a:spcPts val="0"/>
              </a:spcAft>
              <a:buNone/>
              <a:defRPr sz="1800" b="1">
                <a:solidFill>
                  <a:srgbClr val="6C503E"/>
                </a:solidFill>
              </a:defRPr>
            </a:lvl2pPr>
            <a:lvl3pPr lvl="2" algn="ctr" rtl="0">
              <a:spcBef>
                <a:spcPts val="1600"/>
              </a:spcBef>
              <a:spcAft>
                <a:spcPts val="0"/>
              </a:spcAft>
              <a:buNone/>
              <a:defRPr sz="1800" b="1">
                <a:solidFill>
                  <a:srgbClr val="6C503E"/>
                </a:solidFill>
              </a:defRPr>
            </a:lvl3pPr>
            <a:lvl4pPr lvl="3" algn="ctr" rtl="0">
              <a:spcBef>
                <a:spcPts val="1600"/>
              </a:spcBef>
              <a:spcAft>
                <a:spcPts val="0"/>
              </a:spcAft>
              <a:buNone/>
              <a:defRPr sz="1800" b="1">
                <a:solidFill>
                  <a:srgbClr val="6C503E"/>
                </a:solidFill>
              </a:defRPr>
            </a:lvl4pPr>
            <a:lvl5pPr lvl="4" algn="ctr" rtl="0">
              <a:spcBef>
                <a:spcPts val="1600"/>
              </a:spcBef>
              <a:spcAft>
                <a:spcPts val="0"/>
              </a:spcAft>
              <a:buNone/>
              <a:defRPr sz="1800" b="1">
                <a:solidFill>
                  <a:srgbClr val="6C503E"/>
                </a:solidFill>
              </a:defRPr>
            </a:lvl5pPr>
            <a:lvl6pPr lvl="5" algn="ctr" rtl="0">
              <a:spcBef>
                <a:spcPts val="1600"/>
              </a:spcBef>
              <a:spcAft>
                <a:spcPts val="0"/>
              </a:spcAft>
              <a:buNone/>
              <a:defRPr sz="1800" b="1">
                <a:solidFill>
                  <a:srgbClr val="6C503E"/>
                </a:solidFill>
              </a:defRPr>
            </a:lvl6pPr>
            <a:lvl7pPr lvl="6" algn="ctr" rtl="0">
              <a:spcBef>
                <a:spcPts val="1600"/>
              </a:spcBef>
              <a:spcAft>
                <a:spcPts val="0"/>
              </a:spcAft>
              <a:buNone/>
              <a:defRPr sz="1800" b="1">
                <a:solidFill>
                  <a:srgbClr val="6C503E"/>
                </a:solidFill>
              </a:defRPr>
            </a:lvl7pPr>
            <a:lvl8pPr lvl="7" algn="ctr" rtl="0">
              <a:spcBef>
                <a:spcPts val="1600"/>
              </a:spcBef>
              <a:spcAft>
                <a:spcPts val="0"/>
              </a:spcAft>
              <a:buNone/>
              <a:defRPr sz="1800" b="1">
                <a:solidFill>
                  <a:srgbClr val="6C503E"/>
                </a:solidFill>
              </a:defRPr>
            </a:lvl8pPr>
            <a:lvl9pPr lvl="8" algn="ctr" rtl="0">
              <a:spcBef>
                <a:spcPts val="1600"/>
              </a:spcBef>
              <a:spcAft>
                <a:spcPts val="1600"/>
              </a:spcAft>
              <a:buNone/>
              <a:defRPr sz="1800" b="1">
                <a:solidFill>
                  <a:srgbClr val="6C503E"/>
                </a:solidFill>
              </a:defRPr>
            </a:lvl9pPr>
          </a:lstStyle>
          <a:p>
            <a:endParaRPr/>
          </a:p>
        </p:txBody>
      </p:sp>
      <p:sp>
        <p:nvSpPr>
          <p:cNvPr id="68" name="Google Shape;68;p13"/>
          <p:cNvSpPr txBox="1">
            <a:spLocks noGrp="1"/>
          </p:cNvSpPr>
          <p:nvPr>
            <p:ph type="body" idx="4"/>
          </p:nvPr>
        </p:nvSpPr>
        <p:spPr>
          <a:xfrm>
            <a:off x="1101375" y="3444375"/>
            <a:ext cx="2132400" cy="727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69" name="Google Shape;69;p13"/>
          <p:cNvSpPr txBox="1">
            <a:spLocks noGrp="1"/>
          </p:cNvSpPr>
          <p:nvPr>
            <p:ph type="body" idx="5"/>
          </p:nvPr>
        </p:nvSpPr>
        <p:spPr>
          <a:xfrm>
            <a:off x="3505800" y="3444375"/>
            <a:ext cx="2132400" cy="727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70" name="Google Shape;70;p13"/>
          <p:cNvSpPr txBox="1">
            <a:spLocks noGrp="1"/>
          </p:cNvSpPr>
          <p:nvPr>
            <p:ph type="body" idx="6"/>
          </p:nvPr>
        </p:nvSpPr>
        <p:spPr>
          <a:xfrm>
            <a:off x="5910225" y="3444375"/>
            <a:ext cx="2132400" cy="727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
    <p:bg>
      <p:bgPr>
        <a:solidFill>
          <a:srgbClr val="FCFCF7"/>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6C503E"/>
                </a:solidFill>
                <a:latin typeface="PT Serif"/>
                <a:ea typeface="PT Serif"/>
                <a:cs typeface="PT Serif"/>
                <a:sym typeface="PT Serif"/>
              </a:defRPr>
            </a:lvl1pPr>
            <a:lvl2pPr lvl="1">
              <a:spcBef>
                <a:spcPts val="0"/>
              </a:spcBef>
              <a:spcAft>
                <a:spcPts val="0"/>
              </a:spcAft>
              <a:buNone/>
              <a:defRPr>
                <a:solidFill>
                  <a:srgbClr val="6C503E"/>
                </a:solidFill>
                <a:latin typeface="PT Serif"/>
                <a:ea typeface="PT Serif"/>
                <a:cs typeface="PT Serif"/>
                <a:sym typeface="PT Serif"/>
              </a:defRPr>
            </a:lvl2pPr>
            <a:lvl3pPr lvl="2">
              <a:spcBef>
                <a:spcPts val="0"/>
              </a:spcBef>
              <a:spcAft>
                <a:spcPts val="0"/>
              </a:spcAft>
              <a:buNone/>
              <a:defRPr>
                <a:solidFill>
                  <a:srgbClr val="6C503E"/>
                </a:solidFill>
                <a:latin typeface="PT Serif"/>
                <a:ea typeface="PT Serif"/>
                <a:cs typeface="PT Serif"/>
                <a:sym typeface="PT Serif"/>
              </a:defRPr>
            </a:lvl3pPr>
            <a:lvl4pPr lvl="3">
              <a:spcBef>
                <a:spcPts val="0"/>
              </a:spcBef>
              <a:spcAft>
                <a:spcPts val="0"/>
              </a:spcAft>
              <a:buNone/>
              <a:defRPr>
                <a:solidFill>
                  <a:srgbClr val="6C503E"/>
                </a:solidFill>
                <a:latin typeface="PT Serif"/>
                <a:ea typeface="PT Serif"/>
                <a:cs typeface="PT Serif"/>
                <a:sym typeface="PT Serif"/>
              </a:defRPr>
            </a:lvl4pPr>
            <a:lvl5pPr lvl="4">
              <a:spcBef>
                <a:spcPts val="0"/>
              </a:spcBef>
              <a:spcAft>
                <a:spcPts val="0"/>
              </a:spcAft>
              <a:buNone/>
              <a:defRPr>
                <a:solidFill>
                  <a:srgbClr val="6C503E"/>
                </a:solidFill>
                <a:latin typeface="PT Serif"/>
                <a:ea typeface="PT Serif"/>
                <a:cs typeface="PT Serif"/>
                <a:sym typeface="PT Serif"/>
              </a:defRPr>
            </a:lvl5pPr>
            <a:lvl6pPr lvl="5">
              <a:spcBef>
                <a:spcPts val="0"/>
              </a:spcBef>
              <a:spcAft>
                <a:spcPts val="0"/>
              </a:spcAft>
              <a:buNone/>
              <a:defRPr>
                <a:solidFill>
                  <a:srgbClr val="6C503E"/>
                </a:solidFill>
                <a:latin typeface="PT Serif"/>
                <a:ea typeface="PT Serif"/>
                <a:cs typeface="PT Serif"/>
                <a:sym typeface="PT Serif"/>
              </a:defRPr>
            </a:lvl6pPr>
            <a:lvl7pPr lvl="6">
              <a:spcBef>
                <a:spcPts val="0"/>
              </a:spcBef>
              <a:spcAft>
                <a:spcPts val="0"/>
              </a:spcAft>
              <a:buNone/>
              <a:defRPr>
                <a:solidFill>
                  <a:srgbClr val="6C503E"/>
                </a:solidFill>
                <a:latin typeface="PT Serif"/>
                <a:ea typeface="PT Serif"/>
                <a:cs typeface="PT Serif"/>
                <a:sym typeface="PT Serif"/>
              </a:defRPr>
            </a:lvl7pPr>
            <a:lvl8pPr lvl="7">
              <a:spcBef>
                <a:spcPts val="0"/>
              </a:spcBef>
              <a:spcAft>
                <a:spcPts val="0"/>
              </a:spcAft>
              <a:buNone/>
              <a:defRPr>
                <a:solidFill>
                  <a:srgbClr val="6C503E"/>
                </a:solidFill>
                <a:latin typeface="PT Serif"/>
                <a:ea typeface="PT Serif"/>
                <a:cs typeface="PT Serif"/>
                <a:sym typeface="PT Serif"/>
              </a:defRPr>
            </a:lvl8pPr>
            <a:lvl9pPr lvl="8">
              <a:spcBef>
                <a:spcPts val="0"/>
              </a:spcBef>
              <a:spcAft>
                <a:spcPts val="0"/>
              </a:spcAft>
              <a:buNone/>
              <a:defRPr>
                <a:solidFill>
                  <a:srgbClr val="6C503E"/>
                </a:solidFill>
                <a:latin typeface="PT Serif"/>
                <a:ea typeface="PT Serif"/>
                <a:cs typeface="PT Serif"/>
                <a:sym typeface="PT Serif"/>
              </a:defRPr>
            </a:lvl9pPr>
          </a:lstStyle>
          <a:p>
            <a:endParaRPr/>
          </a:p>
        </p:txBody>
      </p:sp>
      <p:sp>
        <p:nvSpPr>
          <p:cNvPr id="73" name="Google Shape;73;p14"/>
          <p:cNvSpPr txBox="1">
            <a:spLocks noGrp="1"/>
          </p:cNvSpPr>
          <p:nvPr>
            <p:ph type="subTitle" idx="1"/>
          </p:nvPr>
        </p:nvSpPr>
        <p:spPr>
          <a:xfrm>
            <a:off x="1559913" y="1937575"/>
            <a:ext cx="2569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6C503E"/>
                </a:solidFill>
              </a:defRPr>
            </a:lvl1pPr>
            <a:lvl2pPr lvl="1" rtl="0">
              <a:spcBef>
                <a:spcPts val="1600"/>
              </a:spcBef>
              <a:spcAft>
                <a:spcPts val="0"/>
              </a:spcAft>
              <a:buNone/>
              <a:defRPr sz="1800" b="1">
                <a:solidFill>
                  <a:srgbClr val="6C503E"/>
                </a:solidFill>
              </a:defRPr>
            </a:lvl2pPr>
            <a:lvl3pPr lvl="2" rtl="0">
              <a:spcBef>
                <a:spcPts val="1600"/>
              </a:spcBef>
              <a:spcAft>
                <a:spcPts val="0"/>
              </a:spcAft>
              <a:buNone/>
              <a:defRPr sz="1800" b="1">
                <a:solidFill>
                  <a:srgbClr val="6C503E"/>
                </a:solidFill>
              </a:defRPr>
            </a:lvl3pPr>
            <a:lvl4pPr lvl="3" rtl="0">
              <a:spcBef>
                <a:spcPts val="1600"/>
              </a:spcBef>
              <a:spcAft>
                <a:spcPts val="0"/>
              </a:spcAft>
              <a:buNone/>
              <a:defRPr sz="1800" b="1">
                <a:solidFill>
                  <a:srgbClr val="6C503E"/>
                </a:solidFill>
              </a:defRPr>
            </a:lvl4pPr>
            <a:lvl5pPr lvl="4" rtl="0">
              <a:spcBef>
                <a:spcPts val="1600"/>
              </a:spcBef>
              <a:spcAft>
                <a:spcPts val="0"/>
              </a:spcAft>
              <a:buNone/>
              <a:defRPr sz="1800" b="1">
                <a:solidFill>
                  <a:srgbClr val="6C503E"/>
                </a:solidFill>
              </a:defRPr>
            </a:lvl5pPr>
            <a:lvl6pPr lvl="5" rtl="0">
              <a:spcBef>
                <a:spcPts val="1600"/>
              </a:spcBef>
              <a:spcAft>
                <a:spcPts val="0"/>
              </a:spcAft>
              <a:buNone/>
              <a:defRPr sz="1800" b="1">
                <a:solidFill>
                  <a:srgbClr val="6C503E"/>
                </a:solidFill>
              </a:defRPr>
            </a:lvl6pPr>
            <a:lvl7pPr lvl="6" rtl="0">
              <a:spcBef>
                <a:spcPts val="1600"/>
              </a:spcBef>
              <a:spcAft>
                <a:spcPts val="0"/>
              </a:spcAft>
              <a:buNone/>
              <a:defRPr sz="1800" b="1">
                <a:solidFill>
                  <a:srgbClr val="6C503E"/>
                </a:solidFill>
              </a:defRPr>
            </a:lvl7pPr>
            <a:lvl8pPr lvl="7" rtl="0">
              <a:spcBef>
                <a:spcPts val="1600"/>
              </a:spcBef>
              <a:spcAft>
                <a:spcPts val="0"/>
              </a:spcAft>
              <a:buNone/>
              <a:defRPr sz="1800" b="1">
                <a:solidFill>
                  <a:srgbClr val="6C503E"/>
                </a:solidFill>
              </a:defRPr>
            </a:lvl8pPr>
            <a:lvl9pPr lvl="8" rtl="0">
              <a:spcBef>
                <a:spcPts val="1600"/>
              </a:spcBef>
              <a:spcAft>
                <a:spcPts val="1600"/>
              </a:spcAft>
              <a:buNone/>
              <a:defRPr sz="1800" b="1">
                <a:solidFill>
                  <a:srgbClr val="6C503E"/>
                </a:solidFill>
              </a:defRPr>
            </a:lvl9pPr>
          </a:lstStyle>
          <a:p>
            <a:endParaRPr/>
          </a:p>
        </p:txBody>
      </p:sp>
      <p:sp>
        <p:nvSpPr>
          <p:cNvPr id="74" name="Google Shape;74;p14"/>
          <p:cNvSpPr txBox="1">
            <a:spLocks noGrp="1"/>
          </p:cNvSpPr>
          <p:nvPr>
            <p:ph type="body" idx="2"/>
          </p:nvPr>
        </p:nvSpPr>
        <p:spPr>
          <a:xfrm>
            <a:off x="1559913" y="2260075"/>
            <a:ext cx="2569500" cy="5727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rtl="0">
              <a:lnSpc>
                <a:spcPct val="100000"/>
              </a:lnSpc>
              <a:spcBef>
                <a:spcPts val="1600"/>
              </a:spcBef>
              <a:spcAft>
                <a:spcPts val="0"/>
              </a:spcAft>
              <a:buClr>
                <a:srgbClr val="446652"/>
              </a:buClr>
              <a:buSzPts val="1600"/>
              <a:buChar char="○"/>
              <a:defRPr>
                <a:solidFill>
                  <a:srgbClr val="446652"/>
                </a:solidFill>
              </a:defRPr>
            </a:lvl2pPr>
            <a:lvl3pPr marL="1371600" lvl="2" indent="-330200" rtl="0">
              <a:lnSpc>
                <a:spcPct val="100000"/>
              </a:lnSpc>
              <a:spcBef>
                <a:spcPts val="1600"/>
              </a:spcBef>
              <a:spcAft>
                <a:spcPts val="0"/>
              </a:spcAft>
              <a:buClr>
                <a:srgbClr val="446652"/>
              </a:buClr>
              <a:buSzPts val="1600"/>
              <a:buChar char="■"/>
              <a:defRPr>
                <a:solidFill>
                  <a:srgbClr val="446652"/>
                </a:solidFill>
              </a:defRPr>
            </a:lvl3pPr>
            <a:lvl4pPr marL="1828800" lvl="3" indent="-330200" rtl="0">
              <a:lnSpc>
                <a:spcPct val="100000"/>
              </a:lnSpc>
              <a:spcBef>
                <a:spcPts val="1600"/>
              </a:spcBef>
              <a:spcAft>
                <a:spcPts val="0"/>
              </a:spcAft>
              <a:buClr>
                <a:srgbClr val="446652"/>
              </a:buClr>
              <a:buSzPts val="1600"/>
              <a:buChar char="●"/>
              <a:defRPr>
                <a:solidFill>
                  <a:srgbClr val="446652"/>
                </a:solidFill>
              </a:defRPr>
            </a:lvl4pPr>
            <a:lvl5pPr marL="2286000" lvl="4" indent="-330200" rtl="0">
              <a:lnSpc>
                <a:spcPct val="100000"/>
              </a:lnSpc>
              <a:spcBef>
                <a:spcPts val="1600"/>
              </a:spcBef>
              <a:spcAft>
                <a:spcPts val="0"/>
              </a:spcAft>
              <a:buClr>
                <a:srgbClr val="446652"/>
              </a:buClr>
              <a:buSzPts val="1600"/>
              <a:buChar char="○"/>
              <a:defRPr>
                <a:solidFill>
                  <a:srgbClr val="446652"/>
                </a:solidFill>
              </a:defRPr>
            </a:lvl5pPr>
            <a:lvl6pPr marL="2743200" lvl="5" indent="-330200" rtl="0">
              <a:lnSpc>
                <a:spcPct val="100000"/>
              </a:lnSpc>
              <a:spcBef>
                <a:spcPts val="1600"/>
              </a:spcBef>
              <a:spcAft>
                <a:spcPts val="0"/>
              </a:spcAft>
              <a:buClr>
                <a:srgbClr val="446652"/>
              </a:buClr>
              <a:buSzPts val="1600"/>
              <a:buChar char="■"/>
              <a:defRPr>
                <a:solidFill>
                  <a:srgbClr val="446652"/>
                </a:solidFill>
              </a:defRPr>
            </a:lvl6pPr>
            <a:lvl7pPr marL="3200400" lvl="6" indent="-330200" rtl="0">
              <a:lnSpc>
                <a:spcPct val="100000"/>
              </a:lnSpc>
              <a:spcBef>
                <a:spcPts val="1600"/>
              </a:spcBef>
              <a:spcAft>
                <a:spcPts val="0"/>
              </a:spcAft>
              <a:buClr>
                <a:srgbClr val="446652"/>
              </a:buClr>
              <a:buSzPts val="1600"/>
              <a:buChar char="●"/>
              <a:defRPr>
                <a:solidFill>
                  <a:srgbClr val="446652"/>
                </a:solidFill>
              </a:defRPr>
            </a:lvl7pPr>
            <a:lvl8pPr marL="3657600" lvl="7" indent="-330200" rtl="0">
              <a:lnSpc>
                <a:spcPct val="100000"/>
              </a:lnSpc>
              <a:spcBef>
                <a:spcPts val="1600"/>
              </a:spcBef>
              <a:spcAft>
                <a:spcPts val="0"/>
              </a:spcAft>
              <a:buClr>
                <a:srgbClr val="446652"/>
              </a:buClr>
              <a:buSzPts val="1600"/>
              <a:buChar char="○"/>
              <a:defRPr>
                <a:solidFill>
                  <a:srgbClr val="446652"/>
                </a:solidFill>
              </a:defRPr>
            </a:lvl8pPr>
            <a:lvl9pPr marL="4114800" lvl="8" indent="-330200"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75" name="Google Shape;75;p14"/>
          <p:cNvSpPr txBox="1">
            <a:spLocks noGrp="1"/>
          </p:cNvSpPr>
          <p:nvPr>
            <p:ph type="subTitle" idx="3"/>
          </p:nvPr>
        </p:nvSpPr>
        <p:spPr>
          <a:xfrm>
            <a:off x="5566263" y="1937575"/>
            <a:ext cx="2569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6C503E"/>
                </a:solidFill>
              </a:defRPr>
            </a:lvl1pPr>
            <a:lvl2pPr lvl="1" rtl="0">
              <a:spcBef>
                <a:spcPts val="1600"/>
              </a:spcBef>
              <a:spcAft>
                <a:spcPts val="0"/>
              </a:spcAft>
              <a:buNone/>
              <a:defRPr sz="1800" b="1">
                <a:solidFill>
                  <a:srgbClr val="6C503E"/>
                </a:solidFill>
              </a:defRPr>
            </a:lvl2pPr>
            <a:lvl3pPr lvl="2" rtl="0">
              <a:spcBef>
                <a:spcPts val="1600"/>
              </a:spcBef>
              <a:spcAft>
                <a:spcPts val="0"/>
              </a:spcAft>
              <a:buNone/>
              <a:defRPr sz="1800" b="1">
                <a:solidFill>
                  <a:srgbClr val="6C503E"/>
                </a:solidFill>
              </a:defRPr>
            </a:lvl3pPr>
            <a:lvl4pPr lvl="3" rtl="0">
              <a:spcBef>
                <a:spcPts val="1600"/>
              </a:spcBef>
              <a:spcAft>
                <a:spcPts val="0"/>
              </a:spcAft>
              <a:buNone/>
              <a:defRPr sz="1800" b="1">
                <a:solidFill>
                  <a:srgbClr val="6C503E"/>
                </a:solidFill>
              </a:defRPr>
            </a:lvl4pPr>
            <a:lvl5pPr lvl="4" rtl="0">
              <a:spcBef>
                <a:spcPts val="1600"/>
              </a:spcBef>
              <a:spcAft>
                <a:spcPts val="0"/>
              </a:spcAft>
              <a:buNone/>
              <a:defRPr sz="1800" b="1">
                <a:solidFill>
                  <a:srgbClr val="6C503E"/>
                </a:solidFill>
              </a:defRPr>
            </a:lvl5pPr>
            <a:lvl6pPr lvl="5" rtl="0">
              <a:spcBef>
                <a:spcPts val="1600"/>
              </a:spcBef>
              <a:spcAft>
                <a:spcPts val="0"/>
              </a:spcAft>
              <a:buNone/>
              <a:defRPr sz="1800" b="1">
                <a:solidFill>
                  <a:srgbClr val="6C503E"/>
                </a:solidFill>
              </a:defRPr>
            </a:lvl6pPr>
            <a:lvl7pPr lvl="6" rtl="0">
              <a:spcBef>
                <a:spcPts val="1600"/>
              </a:spcBef>
              <a:spcAft>
                <a:spcPts val="0"/>
              </a:spcAft>
              <a:buNone/>
              <a:defRPr sz="1800" b="1">
                <a:solidFill>
                  <a:srgbClr val="6C503E"/>
                </a:solidFill>
              </a:defRPr>
            </a:lvl7pPr>
            <a:lvl8pPr lvl="7" rtl="0">
              <a:spcBef>
                <a:spcPts val="1600"/>
              </a:spcBef>
              <a:spcAft>
                <a:spcPts val="0"/>
              </a:spcAft>
              <a:buNone/>
              <a:defRPr sz="1800" b="1">
                <a:solidFill>
                  <a:srgbClr val="6C503E"/>
                </a:solidFill>
              </a:defRPr>
            </a:lvl8pPr>
            <a:lvl9pPr lvl="8" rtl="0">
              <a:spcBef>
                <a:spcPts val="1600"/>
              </a:spcBef>
              <a:spcAft>
                <a:spcPts val="1600"/>
              </a:spcAft>
              <a:buNone/>
              <a:defRPr sz="1800" b="1">
                <a:solidFill>
                  <a:srgbClr val="6C503E"/>
                </a:solidFill>
              </a:defRPr>
            </a:lvl9pPr>
          </a:lstStyle>
          <a:p>
            <a:endParaRPr/>
          </a:p>
        </p:txBody>
      </p:sp>
      <p:sp>
        <p:nvSpPr>
          <p:cNvPr id="76" name="Google Shape;76;p14"/>
          <p:cNvSpPr txBox="1">
            <a:spLocks noGrp="1"/>
          </p:cNvSpPr>
          <p:nvPr>
            <p:ph type="body" idx="4"/>
          </p:nvPr>
        </p:nvSpPr>
        <p:spPr>
          <a:xfrm>
            <a:off x="5566263" y="2260075"/>
            <a:ext cx="2569500" cy="5727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rtl="0">
              <a:lnSpc>
                <a:spcPct val="100000"/>
              </a:lnSpc>
              <a:spcBef>
                <a:spcPts val="1600"/>
              </a:spcBef>
              <a:spcAft>
                <a:spcPts val="0"/>
              </a:spcAft>
              <a:buClr>
                <a:srgbClr val="446652"/>
              </a:buClr>
              <a:buSzPts val="1600"/>
              <a:buChar char="○"/>
              <a:defRPr>
                <a:solidFill>
                  <a:srgbClr val="446652"/>
                </a:solidFill>
              </a:defRPr>
            </a:lvl2pPr>
            <a:lvl3pPr marL="1371600" lvl="2" indent="-330200" rtl="0">
              <a:lnSpc>
                <a:spcPct val="100000"/>
              </a:lnSpc>
              <a:spcBef>
                <a:spcPts val="1600"/>
              </a:spcBef>
              <a:spcAft>
                <a:spcPts val="0"/>
              </a:spcAft>
              <a:buClr>
                <a:srgbClr val="446652"/>
              </a:buClr>
              <a:buSzPts val="1600"/>
              <a:buChar char="■"/>
              <a:defRPr>
                <a:solidFill>
                  <a:srgbClr val="446652"/>
                </a:solidFill>
              </a:defRPr>
            </a:lvl3pPr>
            <a:lvl4pPr marL="1828800" lvl="3" indent="-330200" rtl="0">
              <a:lnSpc>
                <a:spcPct val="100000"/>
              </a:lnSpc>
              <a:spcBef>
                <a:spcPts val="1600"/>
              </a:spcBef>
              <a:spcAft>
                <a:spcPts val="0"/>
              </a:spcAft>
              <a:buClr>
                <a:srgbClr val="446652"/>
              </a:buClr>
              <a:buSzPts val="1600"/>
              <a:buChar char="●"/>
              <a:defRPr>
                <a:solidFill>
                  <a:srgbClr val="446652"/>
                </a:solidFill>
              </a:defRPr>
            </a:lvl4pPr>
            <a:lvl5pPr marL="2286000" lvl="4" indent="-330200" rtl="0">
              <a:lnSpc>
                <a:spcPct val="100000"/>
              </a:lnSpc>
              <a:spcBef>
                <a:spcPts val="1600"/>
              </a:spcBef>
              <a:spcAft>
                <a:spcPts val="0"/>
              </a:spcAft>
              <a:buClr>
                <a:srgbClr val="446652"/>
              </a:buClr>
              <a:buSzPts val="1600"/>
              <a:buChar char="○"/>
              <a:defRPr>
                <a:solidFill>
                  <a:srgbClr val="446652"/>
                </a:solidFill>
              </a:defRPr>
            </a:lvl5pPr>
            <a:lvl6pPr marL="2743200" lvl="5" indent="-330200" rtl="0">
              <a:lnSpc>
                <a:spcPct val="100000"/>
              </a:lnSpc>
              <a:spcBef>
                <a:spcPts val="1600"/>
              </a:spcBef>
              <a:spcAft>
                <a:spcPts val="0"/>
              </a:spcAft>
              <a:buClr>
                <a:srgbClr val="446652"/>
              </a:buClr>
              <a:buSzPts val="1600"/>
              <a:buChar char="■"/>
              <a:defRPr>
                <a:solidFill>
                  <a:srgbClr val="446652"/>
                </a:solidFill>
              </a:defRPr>
            </a:lvl6pPr>
            <a:lvl7pPr marL="3200400" lvl="6" indent="-330200" rtl="0">
              <a:lnSpc>
                <a:spcPct val="100000"/>
              </a:lnSpc>
              <a:spcBef>
                <a:spcPts val="1600"/>
              </a:spcBef>
              <a:spcAft>
                <a:spcPts val="0"/>
              </a:spcAft>
              <a:buClr>
                <a:srgbClr val="446652"/>
              </a:buClr>
              <a:buSzPts val="1600"/>
              <a:buChar char="●"/>
              <a:defRPr>
                <a:solidFill>
                  <a:srgbClr val="446652"/>
                </a:solidFill>
              </a:defRPr>
            </a:lvl7pPr>
            <a:lvl8pPr marL="3657600" lvl="7" indent="-330200" rtl="0">
              <a:lnSpc>
                <a:spcPct val="100000"/>
              </a:lnSpc>
              <a:spcBef>
                <a:spcPts val="1600"/>
              </a:spcBef>
              <a:spcAft>
                <a:spcPts val="0"/>
              </a:spcAft>
              <a:buClr>
                <a:srgbClr val="446652"/>
              </a:buClr>
              <a:buSzPts val="1600"/>
              <a:buChar char="○"/>
              <a:defRPr>
                <a:solidFill>
                  <a:srgbClr val="446652"/>
                </a:solidFill>
              </a:defRPr>
            </a:lvl8pPr>
            <a:lvl9pPr marL="4114800" lvl="8" indent="-330200"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77" name="Google Shape;77;p14"/>
          <p:cNvSpPr txBox="1">
            <a:spLocks noGrp="1"/>
          </p:cNvSpPr>
          <p:nvPr>
            <p:ph type="subTitle" idx="5"/>
          </p:nvPr>
        </p:nvSpPr>
        <p:spPr>
          <a:xfrm>
            <a:off x="1559913" y="3708300"/>
            <a:ext cx="2569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6C503E"/>
                </a:solidFill>
              </a:defRPr>
            </a:lvl1pPr>
            <a:lvl2pPr lvl="1" rtl="0">
              <a:spcBef>
                <a:spcPts val="1600"/>
              </a:spcBef>
              <a:spcAft>
                <a:spcPts val="0"/>
              </a:spcAft>
              <a:buNone/>
              <a:defRPr sz="1800" b="1">
                <a:solidFill>
                  <a:srgbClr val="6C503E"/>
                </a:solidFill>
              </a:defRPr>
            </a:lvl2pPr>
            <a:lvl3pPr lvl="2" rtl="0">
              <a:spcBef>
                <a:spcPts val="1600"/>
              </a:spcBef>
              <a:spcAft>
                <a:spcPts val="0"/>
              </a:spcAft>
              <a:buNone/>
              <a:defRPr sz="1800" b="1">
                <a:solidFill>
                  <a:srgbClr val="6C503E"/>
                </a:solidFill>
              </a:defRPr>
            </a:lvl3pPr>
            <a:lvl4pPr lvl="3" rtl="0">
              <a:spcBef>
                <a:spcPts val="1600"/>
              </a:spcBef>
              <a:spcAft>
                <a:spcPts val="0"/>
              </a:spcAft>
              <a:buNone/>
              <a:defRPr sz="1800" b="1">
                <a:solidFill>
                  <a:srgbClr val="6C503E"/>
                </a:solidFill>
              </a:defRPr>
            </a:lvl4pPr>
            <a:lvl5pPr lvl="4" rtl="0">
              <a:spcBef>
                <a:spcPts val="1600"/>
              </a:spcBef>
              <a:spcAft>
                <a:spcPts val="0"/>
              </a:spcAft>
              <a:buNone/>
              <a:defRPr sz="1800" b="1">
                <a:solidFill>
                  <a:srgbClr val="6C503E"/>
                </a:solidFill>
              </a:defRPr>
            </a:lvl5pPr>
            <a:lvl6pPr lvl="5" rtl="0">
              <a:spcBef>
                <a:spcPts val="1600"/>
              </a:spcBef>
              <a:spcAft>
                <a:spcPts val="0"/>
              </a:spcAft>
              <a:buNone/>
              <a:defRPr sz="1800" b="1">
                <a:solidFill>
                  <a:srgbClr val="6C503E"/>
                </a:solidFill>
              </a:defRPr>
            </a:lvl6pPr>
            <a:lvl7pPr lvl="6" rtl="0">
              <a:spcBef>
                <a:spcPts val="1600"/>
              </a:spcBef>
              <a:spcAft>
                <a:spcPts val="0"/>
              </a:spcAft>
              <a:buNone/>
              <a:defRPr sz="1800" b="1">
                <a:solidFill>
                  <a:srgbClr val="6C503E"/>
                </a:solidFill>
              </a:defRPr>
            </a:lvl7pPr>
            <a:lvl8pPr lvl="7" rtl="0">
              <a:spcBef>
                <a:spcPts val="1600"/>
              </a:spcBef>
              <a:spcAft>
                <a:spcPts val="0"/>
              </a:spcAft>
              <a:buNone/>
              <a:defRPr sz="1800" b="1">
                <a:solidFill>
                  <a:srgbClr val="6C503E"/>
                </a:solidFill>
              </a:defRPr>
            </a:lvl8pPr>
            <a:lvl9pPr lvl="8" rtl="0">
              <a:spcBef>
                <a:spcPts val="1600"/>
              </a:spcBef>
              <a:spcAft>
                <a:spcPts val="1600"/>
              </a:spcAft>
              <a:buNone/>
              <a:defRPr sz="1800" b="1">
                <a:solidFill>
                  <a:srgbClr val="6C503E"/>
                </a:solidFill>
              </a:defRPr>
            </a:lvl9pPr>
          </a:lstStyle>
          <a:p>
            <a:endParaRPr/>
          </a:p>
        </p:txBody>
      </p:sp>
      <p:sp>
        <p:nvSpPr>
          <p:cNvPr id="78" name="Google Shape;78;p14"/>
          <p:cNvSpPr txBox="1">
            <a:spLocks noGrp="1"/>
          </p:cNvSpPr>
          <p:nvPr>
            <p:ph type="body" idx="6"/>
          </p:nvPr>
        </p:nvSpPr>
        <p:spPr>
          <a:xfrm>
            <a:off x="1559913" y="4030800"/>
            <a:ext cx="2569500" cy="5727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rtl="0">
              <a:lnSpc>
                <a:spcPct val="100000"/>
              </a:lnSpc>
              <a:spcBef>
                <a:spcPts val="1600"/>
              </a:spcBef>
              <a:spcAft>
                <a:spcPts val="0"/>
              </a:spcAft>
              <a:buClr>
                <a:srgbClr val="446652"/>
              </a:buClr>
              <a:buSzPts val="1600"/>
              <a:buChar char="○"/>
              <a:defRPr>
                <a:solidFill>
                  <a:srgbClr val="446652"/>
                </a:solidFill>
              </a:defRPr>
            </a:lvl2pPr>
            <a:lvl3pPr marL="1371600" lvl="2" indent="-330200" rtl="0">
              <a:lnSpc>
                <a:spcPct val="100000"/>
              </a:lnSpc>
              <a:spcBef>
                <a:spcPts val="1600"/>
              </a:spcBef>
              <a:spcAft>
                <a:spcPts val="0"/>
              </a:spcAft>
              <a:buClr>
                <a:srgbClr val="446652"/>
              </a:buClr>
              <a:buSzPts val="1600"/>
              <a:buChar char="■"/>
              <a:defRPr>
                <a:solidFill>
                  <a:srgbClr val="446652"/>
                </a:solidFill>
              </a:defRPr>
            </a:lvl3pPr>
            <a:lvl4pPr marL="1828800" lvl="3" indent="-330200" rtl="0">
              <a:lnSpc>
                <a:spcPct val="100000"/>
              </a:lnSpc>
              <a:spcBef>
                <a:spcPts val="1600"/>
              </a:spcBef>
              <a:spcAft>
                <a:spcPts val="0"/>
              </a:spcAft>
              <a:buClr>
                <a:srgbClr val="446652"/>
              </a:buClr>
              <a:buSzPts val="1600"/>
              <a:buChar char="●"/>
              <a:defRPr>
                <a:solidFill>
                  <a:srgbClr val="446652"/>
                </a:solidFill>
              </a:defRPr>
            </a:lvl4pPr>
            <a:lvl5pPr marL="2286000" lvl="4" indent="-330200" rtl="0">
              <a:lnSpc>
                <a:spcPct val="100000"/>
              </a:lnSpc>
              <a:spcBef>
                <a:spcPts val="1600"/>
              </a:spcBef>
              <a:spcAft>
                <a:spcPts val="0"/>
              </a:spcAft>
              <a:buClr>
                <a:srgbClr val="446652"/>
              </a:buClr>
              <a:buSzPts val="1600"/>
              <a:buChar char="○"/>
              <a:defRPr>
                <a:solidFill>
                  <a:srgbClr val="446652"/>
                </a:solidFill>
              </a:defRPr>
            </a:lvl5pPr>
            <a:lvl6pPr marL="2743200" lvl="5" indent="-330200" rtl="0">
              <a:lnSpc>
                <a:spcPct val="100000"/>
              </a:lnSpc>
              <a:spcBef>
                <a:spcPts val="1600"/>
              </a:spcBef>
              <a:spcAft>
                <a:spcPts val="0"/>
              </a:spcAft>
              <a:buClr>
                <a:srgbClr val="446652"/>
              </a:buClr>
              <a:buSzPts val="1600"/>
              <a:buChar char="■"/>
              <a:defRPr>
                <a:solidFill>
                  <a:srgbClr val="446652"/>
                </a:solidFill>
              </a:defRPr>
            </a:lvl6pPr>
            <a:lvl7pPr marL="3200400" lvl="6" indent="-330200" rtl="0">
              <a:lnSpc>
                <a:spcPct val="100000"/>
              </a:lnSpc>
              <a:spcBef>
                <a:spcPts val="1600"/>
              </a:spcBef>
              <a:spcAft>
                <a:spcPts val="0"/>
              </a:spcAft>
              <a:buClr>
                <a:srgbClr val="446652"/>
              </a:buClr>
              <a:buSzPts val="1600"/>
              <a:buChar char="●"/>
              <a:defRPr>
                <a:solidFill>
                  <a:srgbClr val="446652"/>
                </a:solidFill>
              </a:defRPr>
            </a:lvl7pPr>
            <a:lvl8pPr marL="3657600" lvl="7" indent="-330200" rtl="0">
              <a:lnSpc>
                <a:spcPct val="100000"/>
              </a:lnSpc>
              <a:spcBef>
                <a:spcPts val="1600"/>
              </a:spcBef>
              <a:spcAft>
                <a:spcPts val="0"/>
              </a:spcAft>
              <a:buClr>
                <a:srgbClr val="446652"/>
              </a:buClr>
              <a:buSzPts val="1600"/>
              <a:buChar char="○"/>
              <a:defRPr>
                <a:solidFill>
                  <a:srgbClr val="446652"/>
                </a:solidFill>
              </a:defRPr>
            </a:lvl8pPr>
            <a:lvl9pPr marL="4114800" lvl="8" indent="-330200"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79" name="Google Shape;79;p14"/>
          <p:cNvSpPr txBox="1">
            <a:spLocks noGrp="1"/>
          </p:cNvSpPr>
          <p:nvPr>
            <p:ph type="subTitle" idx="7"/>
          </p:nvPr>
        </p:nvSpPr>
        <p:spPr>
          <a:xfrm>
            <a:off x="5566263" y="3708300"/>
            <a:ext cx="25695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6C503E"/>
                </a:solidFill>
              </a:defRPr>
            </a:lvl1pPr>
            <a:lvl2pPr lvl="1" rtl="0">
              <a:spcBef>
                <a:spcPts val="1600"/>
              </a:spcBef>
              <a:spcAft>
                <a:spcPts val="0"/>
              </a:spcAft>
              <a:buNone/>
              <a:defRPr sz="1800" b="1">
                <a:solidFill>
                  <a:srgbClr val="6C503E"/>
                </a:solidFill>
              </a:defRPr>
            </a:lvl2pPr>
            <a:lvl3pPr lvl="2" rtl="0">
              <a:spcBef>
                <a:spcPts val="1600"/>
              </a:spcBef>
              <a:spcAft>
                <a:spcPts val="0"/>
              </a:spcAft>
              <a:buNone/>
              <a:defRPr sz="1800" b="1">
                <a:solidFill>
                  <a:srgbClr val="6C503E"/>
                </a:solidFill>
              </a:defRPr>
            </a:lvl3pPr>
            <a:lvl4pPr lvl="3" rtl="0">
              <a:spcBef>
                <a:spcPts val="1600"/>
              </a:spcBef>
              <a:spcAft>
                <a:spcPts val="0"/>
              </a:spcAft>
              <a:buNone/>
              <a:defRPr sz="1800" b="1">
                <a:solidFill>
                  <a:srgbClr val="6C503E"/>
                </a:solidFill>
              </a:defRPr>
            </a:lvl4pPr>
            <a:lvl5pPr lvl="4" rtl="0">
              <a:spcBef>
                <a:spcPts val="1600"/>
              </a:spcBef>
              <a:spcAft>
                <a:spcPts val="0"/>
              </a:spcAft>
              <a:buNone/>
              <a:defRPr sz="1800" b="1">
                <a:solidFill>
                  <a:srgbClr val="6C503E"/>
                </a:solidFill>
              </a:defRPr>
            </a:lvl5pPr>
            <a:lvl6pPr lvl="5" rtl="0">
              <a:spcBef>
                <a:spcPts val="1600"/>
              </a:spcBef>
              <a:spcAft>
                <a:spcPts val="0"/>
              </a:spcAft>
              <a:buNone/>
              <a:defRPr sz="1800" b="1">
                <a:solidFill>
                  <a:srgbClr val="6C503E"/>
                </a:solidFill>
              </a:defRPr>
            </a:lvl6pPr>
            <a:lvl7pPr lvl="6" rtl="0">
              <a:spcBef>
                <a:spcPts val="1600"/>
              </a:spcBef>
              <a:spcAft>
                <a:spcPts val="0"/>
              </a:spcAft>
              <a:buNone/>
              <a:defRPr sz="1800" b="1">
                <a:solidFill>
                  <a:srgbClr val="6C503E"/>
                </a:solidFill>
              </a:defRPr>
            </a:lvl7pPr>
            <a:lvl8pPr lvl="7" rtl="0">
              <a:spcBef>
                <a:spcPts val="1600"/>
              </a:spcBef>
              <a:spcAft>
                <a:spcPts val="0"/>
              </a:spcAft>
              <a:buNone/>
              <a:defRPr sz="1800" b="1">
                <a:solidFill>
                  <a:srgbClr val="6C503E"/>
                </a:solidFill>
              </a:defRPr>
            </a:lvl8pPr>
            <a:lvl9pPr lvl="8" rtl="0">
              <a:spcBef>
                <a:spcPts val="1600"/>
              </a:spcBef>
              <a:spcAft>
                <a:spcPts val="1600"/>
              </a:spcAft>
              <a:buNone/>
              <a:defRPr sz="1800" b="1">
                <a:solidFill>
                  <a:srgbClr val="6C503E"/>
                </a:solidFill>
              </a:defRPr>
            </a:lvl9pPr>
          </a:lstStyle>
          <a:p>
            <a:endParaRPr/>
          </a:p>
        </p:txBody>
      </p:sp>
      <p:sp>
        <p:nvSpPr>
          <p:cNvPr id="80" name="Google Shape;80;p14"/>
          <p:cNvSpPr txBox="1">
            <a:spLocks noGrp="1"/>
          </p:cNvSpPr>
          <p:nvPr>
            <p:ph type="body" idx="8"/>
          </p:nvPr>
        </p:nvSpPr>
        <p:spPr>
          <a:xfrm>
            <a:off x="5566263" y="4030800"/>
            <a:ext cx="2569500" cy="5727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rgbClr val="446652"/>
              </a:buClr>
              <a:buSzPts val="1600"/>
              <a:buFont typeface="Chivo Light"/>
              <a:buChar char="●"/>
              <a:defRPr sz="1600">
                <a:solidFill>
                  <a:srgbClr val="446652"/>
                </a:solidFill>
              </a:defRPr>
            </a:lvl1pPr>
            <a:lvl2pPr marL="914400" lvl="1" indent="-330200" rtl="0">
              <a:lnSpc>
                <a:spcPct val="100000"/>
              </a:lnSpc>
              <a:spcBef>
                <a:spcPts val="1600"/>
              </a:spcBef>
              <a:spcAft>
                <a:spcPts val="0"/>
              </a:spcAft>
              <a:buClr>
                <a:srgbClr val="446652"/>
              </a:buClr>
              <a:buSzPts val="1600"/>
              <a:buChar char="○"/>
              <a:defRPr>
                <a:solidFill>
                  <a:srgbClr val="446652"/>
                </a:solidFill>
              </a:defRPr>
            </a:lvl2pPr>
            <a:lvl3pPr marL="1371600" lvl="2" indent="-330200" rtl="0">
              <a:lnSpc>
                <a:spcPct val="100000"/>
              </a:lnSpc>
              <a:spcBef>
                <a:spcPts val="1600"/>
              </a:spcBef>
              <a:spcAft>
                <a:spcPts val="0"/>
              </a:spcAft>
              <a:buClr>
                <a:srgbClr val="446652"/>
              </a:buClr>
              <a:buSzPts val="1600"/>
              <a:buChar char="■"/>
              <a:defRPr>
                <a:solidFill>
                  <a:srgbClr val="446652"/>
                </a:solidFill>
              </a:defRPr>
            </a:lvl3pPr>
            <a:lvl4pPr marL="1828800" lvl="3" indent="-330200" rtl="0">
              <a:lnSpc>
                <a:spcPct val="100000"/>
              </a:lnSpc>
              <a:spcBef>
                <a:spcPts val="1600"/>
              </a:spcBef>
              <a:spcAft>
                <a:spcPts val="0"/>
              </a:spcAft>
              <a:buClr>
                <a:srgbClr val="446652"/>
              </a:buClr>
              <a:buSzPts val="1600"/>
              <a:buChar char="●"/>
              <a:defRPr>
                <a:solidFill>
                  <a:srgbClr val="446652"/>
                </a:solidFill>
              </a:defRPr>
            </a:lvl4pPr>
            <a:lvl5pPr marL="2286000" lvl="4" indent="-330200" rtl="0">
              <a:lnSpc>
                <a:spcPct val="100000"/>
              </a:lnSpc>
              <a:spcBef>
                <a:spcPts val="1600"/>
              </a:spcBef>
              <a:spcAft>
                <a:spcPts val="0"/>
              </a:spcAft>
              <a:buClr>
                <a:srgbClr val="446652"/>
              </a:buClr>
              <a:buSzPts val="1600"/>
              <a:buChar char="○"/>
              <a:defRPr>
                <a:solidFill>
                  <a:srgbClr val="446652"/>
                </a:solidFill>
              </a:defRPr>
            </a:lvl5pPr>
            <a:lvl6pPr marL="2743200" lvl="5" indent="-330200" rtl="0">
              <a:lnSpc>
                <a:spcPct val="100000"/>
              </a:lnSpc>
              <a:spcBef>
                <a:spcPts val="1600"/>
              </a:spcBef>
              <a:spcAft>
                <a:spcPts val="0"/>
              </a:spcAft>
              <a:buClr>
                <a:srgbClr val="446652"/>
              </a:buClr>
              <a:buSzPts val="1600"/>
              <a:buChar char="■"/>
              <a:defRPr>
                <a:solidFill>
                  <a:srgbClr val="446652"/>
                </a:solidFill>
              </a:defRPr>
            </a:lvl6pPr>
            <a:lvl7pPr marL="3200400" lvl="6" indent="-330200" rtl="0">
              <a:lnSpc>
                <a:spcPct val="100000"/>
              </a:lnSpc>
              <a:spcBef>
                <a:spcPts val="1600"/>
              </a:spcBef>
              <a:spcAft>
                <a:spcPts val="0"/>
              </a:spcAft>
              <a:buClr>
                <a:srgbClr val="446652"/>
              </a:buClr>
              <a:buSzPts val="1600"/>
              <a:buChar char="●"/>
              <a:defRPr>
                <a:solidFill>
                  <a:srgbClr val="446652"/>
                </a:solidFill>
              </a:defRPr>
            </a:lvl7pPr>
            <a:lvl8pPr marL="3657600" lvl="7" indent="-330200" rtl="0">
              <a:lnSpc>
                <a:spcPct val="100000"/>
              </a:lnSpc>
              <a:spcBef>
                <a:spcPts val="1600"/>
              </a:spcBef>
              <a:spcAft>
                <a:spcPts val="0"/>
              </a:spcAft>
              <a:buClr>
                <a:srgbClr val="446652"/>
              </a:buClr>
              <a:buSzPts val="1600"/>
              <a:buChar char="○"/>
              <a:defRPr>
                <a:solidFill>
                  <a:srgbClr val="446652"/>
                </a:solidFill>
              </a:defRPr>
            </a:lvl8pPr>
            <a:lvl9pPr marL="4114800" lvl="8" indent="-330200"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81" name="Google Shape;81;p14"/>
          <p:cNvSpPr txBox="1">
            <a:spLocks noGrp="1"/>
          </p:cNvSpPr>
          <p:nvPr>
            <p:ph type="title" idx="9" hasCustomPrompt="1"/>
          </p:nvPr>
        </p:nvSpPr>
        <p:spPr>
          <a:xfrm>
            <a:off x="1559913" y="1281688"/>
            <a:ext cx="1233900" cy="8094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4000">
                <a:solidFill>
                  <a:srgbClr val="446652"/>
                </a:solidFill>
                <a:latin typeface="PT Serif"/>
                <a:ea typeface="PT Serif"/>
                <a:cs typeface="PT Serif"/>
                <a:sym typeface="PT Serif"/>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sp>
        <p:nvSpPr>
          <p:cNvPr id="82" name="Google Shape;82;p14"/>
          <p:cNvSpPr txBox="1">
            <a:spLocks noGrp="1"/>
          </p:cNvSpPr>
          <p:nvPr>
            <p:ph type="title" idx="13" hasCustomPrompt="1"/>
          </p:nvPr>
        </p:nvSpPr>
        <p:spPr>
          <a:xfrm>
            <a:off x="5566263" y="1281700"/>
            <a:ext cx="1233900" cy="8094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4000">
                <a:solidFill>
                  <a:srgbClr val="446652"/>
                </a:solidFill>
                <a:latin typeface="PT Serif"/>
                <a:ea typeface="PT Serif"/>
                <a:cs typeface="PT Serif"/>
                <a:sym typeface="PT Serif"/>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sp>
        <p:nvSpPr>
          <p:cNvPr id="83" name="Google Shape;83;p14"/>
          <p:cNvSpPr txBox="1">
            <a:spLocks noGrp="1"/>
          </p:cNvSpPr>
          <p:nvPr>
            <p:ph type="title" idx="14" hasCustomPrompt="1"/>
          </p:nvPr>
        </p:nvSpPr>
        <p:spPr>
          <a:xfrm>
            <a:off x="5566263" y="3069000"/>
            <a:ext cx="1233900" cy="8094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4000">
                <a:solidFill>
                  <a:srgbClr val="446652"/>
                </a:solidFill>
                <a:latin typeface="PT Serif"/>
                <a:ea typeface="PT Serif"/>
                <a:cs typeface="PT Serif"/>
                <a:sym typeface="PT Serif"/>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sp>
        <p:nvSpPr>
          <p:cNvPr id="84" name="Google Shape;84;p14"/>
          <p:cNvSpPr txBox="1">
            <a:spLocks noGrp="1"/>
          </p:cNvSpPr>
          <p:nvPr>
            <p:ph type="title" idx="15" hasCustomPrompt="1"/>
          </p:nvPr>
        </p:nvSpPr>
        <p:spPr>
          <a:xfrm>
            <a:off x="1559913" y="3069000"/>
            <a:ext cx="1233900" cy="809400"/>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446652"/>
              </a:buClr>
              <a:buSzPts val="4000"/>
              <a:buFont typeface="PT Serif"/>
              <a:buNone/>
              <a:defRPr sz="4000">
                <a:solidFill>
                  <a:srgbClr val="446652"/>
                </a:solidFill>
                <a:latin typeface="PT Serif"/>
                <a:ea typeface="PT Serif"/>
                <a:cs typeface="PT Serif"/>
                <a:sym typeface="PT Serif"/>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pic>
        <p:nvPicPr>
          <p:cNvPr id="85" name="Google Shape;85;p14"/>
          <p:cNvPicPr preferRelativeResize="0"/>
          <p:nvPr/>
        </p:nvPicPr>
        <p:blipFill>
          <a:blip r:embed="rId2">
            <a:alphaModFix/>
          </a:blip>
          <a:stretch>
            <a:fillRect/>
          </a:stretch>
        </p:blipFill>
        <p:spPr>
          <a:xfrm rot="10800000">
            <a:off x="5978176" y="-1371600"/>
            <a:ext cx="4632674" cy="4684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numbers">
  <p:cSld name="CUSTOM_4">
    <p:spTree>
      <p:nvGrpSpPr>
        <p:cNvPr id="1" name="Shape 94"/>
        <p:cNvGrpSpPr/>
        <p:nvPr/>
      </p:nvGrpSpPr>
      <p:grpSpPr>
        <a:xfrm>
          <a:off x="0" y="0"/>
          <a:ext cx="0" cy="0"/>
          <a:chOff x="0" y="0"/>
          <a:chExt cx="0" cy="0"/>
        </a:xfrm>
      </p:grpSpPr>
      <p:pic>
        <p:nvPicPr>
          <p:cNvPr id="95" name="Google Shape;95;p17"/>
          <p:cNvPicPr preferRelativeResize="0"/>
          <p:nvPr/>
        </p:nvPicPr>
        <p:blipFill>
          <a:blip r:embed="rId2">
            <a:alphaModFix/>
          </a:blip>
          <a:stretch>
            <a:fillRect/>
          </a:stretch>
        </p:blipFill>
        <p:spPr>
          <a:xfrm>
            <a:off x="7562850" y="-326537"/>
            <a:ext cx="2976726" cy="5796576"/>
          </a:xfrm>
          <a:prstGeom prst="rect">
            <a:avLst/>
          </a:prstGeom>
          <a:noFill/>
          <a:ln>
            <a:noFill/>
          </a:ln>
        </p:spPr>
      </p:pic>
      <p:sp>
        <p:nvSpPr>
          <p:cNvPr id="96" name="Google Shape;96;p17"/>
          <p:cNvSpPr txBox="1">
            <a:spLocks noGrp="1"/>
          </p:cNvSpPr>
          <p:nvPr>
            <p:ph type="subTitle" idx="1"/>
          </p:nvPr>
        </p:nvSpPr>
        <p:spPr>
          <a:xfrm>
            <a:off x="650049" y="2969475"/>
            <a:ext cx="23634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rgbClr val="6C503E"/>
                </a:solidFill>
              </a:defRPr>
            </a:lvl1pPr>
            <a:lvl2pPr lvl="1" algn="ctr" rtl="0">
              <a:lnSpc>
                <a:spcPct val="100000"/>
              </a:lnSpc>
              <a:spcBef>
                <a:spcPts val="0"/>
              </a:spcBef>
              <a:spcAft>
                <a:spcPts val="0"/>
              </a:spcAft>
              <a:buNone/>
              <a:defRPr sz="1800" b="1">
                <a:solidFill>
                  <a:srgbClr val="6C503E"/>
                </a:solidFill>
              </a:defRPr>
            </a:lvl2pPr>
            <a:lvl3pPr lvl="2" algn="ctr" rtl="0">
              <a:lnSpc>
                <a:spcPct val="100000"/>
              </a:lnSpc>
              <a:spcBef>
                <a:spcPts val="0"/>
              </a:spcBef>
              <a:spcAft>
                <a:spcPts val="0"/>
              </a:spcAft>
              <a:buNone/>
              <a:defRPr sz="1800" b="1">
                <a:solidFill>
                  <a:srgbClr val="6C503E"/>
                </a:solidFill>
              </a:defRPr>
            </a:lvl3pPr>
            <a:lvl4pPr lvl="3" algn="ctr" rtl="0">
              <a:lnSpc>
                <a:spcPct val="100000"/>
              </a:lnSpc>
              <a:spcBef>
                <a:spcPts val="0"/>
              </a:spcBef>
              <a:spcAft>
                <a:spcPts val="0"/>
              </a:spcAft>
              <a:buNone/>
              <a:defRPr sz="1800" b="1">
                <a:solidFill>
                  <a:srgbClr val="6C503E"/>
                </a:solidFill>
              </a:defRPr>
            </a:lvl4pPr>
            <a:lvl5pPr lvl="4" algn="ctr" rtl="0">
              <a:lnSpc>
                <a:spcPct val="100000"/>
              </a:lnSpc>
              <a:spcBef>
                <a:spcPts val="0"/>
              </a:spcBef>
              <a:spcAft>
                <a:spcPts val="0"/>
              </a:spcAft>
              <a:buNone/>
              <a:defRPr sz="1800" b="1">
                <a:solidFill>
                  <a:srgbClr val="6C503E"/>
                </a:solidFill>
              </a:defRPr>
            </a:lvl5pPr>
            <a:lvl6pPr lvl="5" algn="ctr" rtl="0">
              <a:lnSpc>
                <a:spcPct val="100000"/>
              </a:lnSpc>
              <a:spcBef>
                <a:spcPts val="0"/>
              </a:spcBef>
              <a:spcAft>
                <a:spcPts val="0"/>
              </a:spcAft>
              <a:buNone/>
              <a:defRPr sz="1800" b="1">
                <a:solidFill>
                  <a:srgbClr val="6C503E"/>
                </a:solidFill>
              </a:defRPr>
            </a:lvl6pPr>
            <a:lvl7pPr lvl="6" algn="ctr" rtl="0">
              <a:lnSpc>
                <a:spcPct val="100000"/>
              </a:lnSpc>
              <a:spcBef>
                <a:spcPts val="0"/>
              </a:spcBef>
              <a:spcAft>
                <a:spcPts val="0"/>
              </a:spcAft>
              <a:buNone/>
              <a:defRPr sz="1800" b="1">
                <a:solidFill>
                  <a:srgbClr val="6C503E"/>
                </a:solidFill>
              </a:defRPr>
            </a:lvl7pPr>
            <a:lvl8pPr lvl="7" algn="ctr" rtl="0">
              <a:lnSpc>
                <a:spcPct val="100000"/>
              </a:lnSpc>
              <a:spcBef>
                <a:spcPts val="0"/>
              </a:spcBef>
              <a:spcAft>
                <a:spcPts val="0"/>
              </a:spcAft>
              <a:buNone/>
              <a:defRPr sz="1800" b="1">
                <a:solidFill>
                  <a:srgbClr val="6C503E"/>
                </a:solidFill>
              </a:defRPr>
            </a:lvl8pPr>
            <a:lvl9pPr lvl="8" algn="ctr" rtl="0">
              <a:lnSpc>
                <a:spcPct val="100000"/>
              </a:lnSpc>
              <a:spcBef>
                <a:spcPts val="0"/>
              </a:spcBef>
              <a:spcAft>
                <a:spcPts val="0"/>
              </a:spcAft>
              <a:buNone/>
              <a:defRPr sz="1800" b="1">
                <a:solidFill>
                  <a:srgbClr val="6C503E"/>
                </a:solidFill>
              </a:defRPr>
            </a:lvl9pPr>
          </a:lstStyle>
          <a:p>
            <a:endParaRPr/>
          </a:p>
        </p:txBody>
      </p:sp>
      <p:sp>
        <p:nvSpPr>
          <p:cNvPr id="97" name="Google Shape;97;p17"/>
          <p:cNvSpPr txBox="1">
            <a:spLocks noGrp="1"/>
          </p:cNvSpPr>
          <p:nvPr>
            <p:ph type="subTitle" idx="2"/>
          </p:nvPr>
        </p:nvSpPr>
        <p:spPr>
          <a:xfrm>
            <a:off x="3237450" y="2969475"/>
            <a:ext cx="23634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rgbClr val="6C503E"/>
                </a:solidFill>
              </a:defRPr>
            </a:lvl1pPr>
            <a:lvl2pPr lvl="1" algn="ctr" rtl="0">
              <a:lnSpc>
                <a:spcPct val="100000"/>
              </a:lnSpc>
              <a:spcBef>
                <a:spcPts val="0"/>
              </a:spcBef>
              <a:spcAft>
                <a:spcPts val="0"/>
              </a:spcAft>
              <a:buNone/>
              <a:defRPr sz="1800" b="1">
                <a:solidFill>
                  <a:srgbClr val="6C503E"/>
                </a:solidFill>
              </a:defRPr>
            </a:lvl2pPr>
            <a:lvl3pPr lvl="2" algn="ctr" rtl="0">
              <a:lnSpc>
                <a:spcPct val="100000"/>
              </a:lnSpc>
              <a:spcBef>
                <a:spcPts val="0"/>
              </a:spcBef>
              <a:spcAft>
                <a:spcPts val="0"/>
              </a:spcAft>
              <a:buNone/>
              <a:defRPr sz="1800" b="1">
                <a:solidFill>
                  <a:srgbClr val="6C503E"/>
                </a:solidFill>
              </a:defRPr>
            </a:lvl3pPr>
            <a:lvl4pPr lvl="3" algn="ctr" rtl="0">
              <a:lnSpc>
                <a:spcPct val="100000"/>
              </a:lnSpc>
              <a:spcBef>
                <a:spcPts val="0"/>
              </a:spcBef>
              <a:spcAft>
                <a:spcPts val="0"/>
              </a:spcAft>
              <a:buNone/>
              <a:defRPr sz="1800" b="1">
                <a:solidFill>
                  <a:srgbClr val="6C503E"/>
                </a:solidFill>
              </a:defRPr>
            </a:lvl4pPr>
            <a:lvl5pPr lvl="4" algn="ctr" rtl="0">
              <a:lnSpc>
                <a:spcPct val="100000"/>
              </a:lnSpc>
              <a:spcBef>
                <a:spcPts val="0"/>
              </a:spcBef>
              <a:spcAft>
                <a:spcPts val="0"/>
              </a:spcAft>
              <a:buNone/>
              <a:defRPr sz="1800" b="1">
                <a:solidFill>
                  <a:srgbClr val="6C503E"/>
                </a:solidFill>
              </a:defRPr>
            </a:lvl5pPr>
            <a:lvl6pPr lvl="5" algn="ctr" rtl="0">
              <a:lnSpc>
                <a:spcPct val="100000"/>
              </a:lnSpc>
              <a:spcBef>
                <a:spcPts val="0"/>
              </a:spcBef>
              <a:spcAft>
                <a:spcPts val="0"/>
              </a:spcAft>
              <a:buNone/>
              <a:defRPr sz="1800" b="1">
                <a:solidFill>
                  <a:srgbClr val="6C503E"/>
                </a:solidFill>
              </a:defRPr>
            </a:lvl6pPr>
            <a:lvl7pPr lvl="6" algn="ctr" rtl="0">
              <a:lnSpc>
                <a:spcPct val="100000"/>
              </a:lnSpc>
              <a:spcBef>
                <a:spcPts val="0"/>
              </a:spcBef>
              <a:spcAft>
                <a:spcPts val="0"/>
              </a:spcAft>
              <a:buNone/>
              <a:defRPr sz="1800" b="1">
                <a:solidFill>
                  <a:srgbClr val="6C503E"/>
                </a:solidFill>
              </a:defRPr>
            </a:lvl7pPr>
            <a:lvl8pPr lvl="7" algn="ctr" rtl="0">
              <a:lnSpc>
                <a:spcPct val="100000"/>
              </a:lnSpc>
              <a:spcBef>
                <a:spcPts val="0"/>
              </a:spcBef>
              <a:spcAft>
                <a:spcPts val="0"/>
              </a:spcAft>
              <a:buNone/>
              <a:defRPr sz="1800" b="1">
                <a:solidFill>
                  <a:srgbClr val="6C503E"/>
                </a:solidFill>
              </a:defRPr>
            </a:lvl8pPr>
            <a:lvl9pPr lvl="8" algn="ctr" rtl="0">
              <a:lnSpc>
                <a:spcPct val="100000"/>
              </a:lnSpc>
              <a:spcBef>
                <a:spcPts val="0"/>
              </a:spcBef>
              <a:spcAft>
                <a:spcPts val="0"/>
              </a:spcAft>
              <a:buNone/>
              <a:defRPr sz="1800" b="1">
                <a:solidFill>
                  <a:srgbClr val="6C503E"/>
                </a:solidFill>
              </a:defRPr>
            </a:lvl9pPr>
          </a:lstStyle>
          <a:p>
            <a:endParaRPr/>
          </a:p>
        </p:txBody>
      </p:sp>
      <p:sp>
        <p:nvSpPr>
          <p:cNvPr id="98" name="Google Shape;98;p17"/>
          <p:cNvSpPr txBox="1">
            <a:spLocks noGrp="1"/>
          </p:cNvSpPr>
          <p:nvPr>
            <p:ph type="subTitle" idx="3"/>
          </p:nvPr>
        </p:nvSpPr>
        <p:spPr>
          <a:xfrm>
            <a:off x="5828648" y="2969475"/>
            <a:ext cx="23634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rgbClr val="6C503E"/>
                </a:solidFill>
              </a:defRPr>
            </a:lvl1pPr>
            <a:lvl2pPr lvl="1" algn="ctr" rtl="0">
              <a:lnSpc>
                <a:spcPct val="100000"/>
              </a:lnSpc>
              <a:spcBef>
                <a:spcPts val="0"/>
              </a:spcBef>
              <a:spcAft>
                <a:spcPts val="0"/>
              </a:spcAft>
              <a:buNone/>
              <a:defRPr sz="1800" b="1">
                <a:solidFill>
                  <a:srgbClr val="6C503E"/>
                </a:solidFill>
              </a:defRPr>
            </a:lvl2pPr>
            <a:lvl3pPr lvl="2" algn="ctr" rtl="0">
              <a:lnSpc>
                <a:spcPct val="100000"/>
              </a:lnSpc>
              <a:spcBef>
                <a:spcPts val="0"/>
              </a:spcBef>
              <a:spcAft>
                <a:spcPts val="0"/>
              </a:spcAft>
              <a:buNone/>
              <a:defRPr sz="1800" b="1">
                <a:solidFill>
                  <a:srgbClr val="6C503E"/>
                </a:solidFill>
              </a:defRPr>
            </a:lvl3pPr>
            <a:lvl4pPr lvl="3" algn="ctr" rtl="0">
              <a:lnSpc>
                <a:spcPct val="100000"/>
              </a:lnSpc>
              <a:spcBef>
                <a:spcPts val="0"/>
              </a:spcBef>
              <a:spcAft>
                <a:spcPts val="0"/>
              </a:spcAft>
              <a:buNone/>
              <a:defRPr sz="1800" b="1">
                <a:solidFill>
                  <a:srgbClr val="6C503E"/>
                </a:solidFill>
              </a:defRPr>
            </a:lvl4pPr>
            <a:lvl5pPr lvl="4" algn="ctr" rtl="0">
              <a:lnSpc>
                <a:spcPct val="100000"/>
              </a:lnSpc>
              <a:spcBef>
                <a:spcPts val="0"/>
              </a:spcBef>
              <a:spcAft>
                <a:spcPts val="0"/>
              </a:spcAft>
              <a:buNone/>
              <a:defRPr sz="1800" b="1">
                <a:solidFill>
                  <a:srgbClr val="6C503E"/>
                </a:solidFill>
              </a:defRPr>
            </a:lvl5pPr>
            <a:lvl6pPr lvl="5" algn="ctr" rtl="0">
              <a:lnSpc>
                <a:spcPct val="100000"/>
              </a:lnSpc>
              <a:spcBef>
                <a:spcPts val="0"/>
              </a:spcBef>
              <a:spcAft>
                <a:spcPts val="0"/>
              </a:spcAft>
              <a:buNone/>
              <a:defRPr sz="1800" b="1">
                <a:solidFill>
                  <a:srgbClr val="6C503E"/>
                </a:solidFill>
              </a:defRPr>
            </a:lvl6pPr>
            <a:lvl7pPr lvl="6" algn="ctr" rtl="0">
              <a:lnSpc>
                <a:spcPct val="100000"/>
              </a:lnSpc>
              <a:spcBef>
                <a:spcPts val="0"/>
              </a:spcBef>
              <a:spcAft>
                <a:spcPts val="0"/>
              </a:spcAft>
              <a:buNone/>
              <a:defRPr sz="1800" b="1">
                <a:solidFill>
                  <a:srgbClr val="6C503E"/>
                </a:solidFill>
              </a:defRPr>
            </a:lvl7pPr>
            <a:lvl8pPr lvl="7" algn="ctr" rtl="0">
              <a:lnSpc>
                <a:spcPct val="100000"/>
              </a:lnSpc>
              <a:spcBef>
                <a:spcPts val="0"/>
              </a:spcBef>
              <a:spcAft>
                <a:spcPts val="0"/>
              </a:spcAft>
              <a:buNone/>
              <a:defRPr sz="1800" b="1">
                <a:solidFill>
                  <a:srgbClr val="6C503E"/>
                </a:solidFill>
              </a:defRPr>
            </a:lvl8pPr>
            <a:lvl9pPr lvl="8" algn="ctr" rtl="0">
              <a:lnSpc>
                <a:spcPct val="100000"/>
              </a:lnSpc>
              <a:spcBef>
                <a:spcPts val="0"/>
              </a:spcBef>
              <a:spcAft>
                <a:spcPts val="0"/>
              </a:spcAft>
              <a:buNone/>
              <a:defRPr sz="1800" b="1">
                <a:solidFill>
                  <a:srgbClr val="6C503E"/>
                </a:solidFill>
              </a:defRPr>
            </a:lvl9pPr>
          </a:lstStyle>
          <a:p>
            <a:endParaRPr/>
          </a:p>
        </p:txBody>
      </p:sp>
      <p:sp>
        <p:nvSpPr>
          <p:cNvPr id="99" name="Google Shape;99;p17"/>
          <p:cNvSpPr txBox="1">
            <a:spLocks noGrp="1"/>
          </p:cNvSpPr>
          <p:nvPr>
            <p:ph type="body" idx="4"/>
          </p:nvPr>
        </p:nvSpPr>
        <p:spPr>
          <a:xfrm>
            <a:off x="650049" y="3291975"/>
            <a:ext cx="2363400" cy="727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chemeClr val="hlink"/>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100" name="Google Shape;100;p17"/>
          <p:cNvSpPr txBox="1">
            <a:spLocks noGrp="1"/>
          </p:cNvSpPr>
          <p:nvPr>
            <p:ph type="body" idx="5"/>
          </p:nvPr>
        </p:nvSpPr>
        <p:spPr>
          <a:xfrm>
            <a:off x="3237864" y="3291975"/>
            <a:ext cx="2362500" cy="727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chemeClr val="hlink"/>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101" name="Google Shape;101;p17"/>
          <p:cNvSpPr txBox="1">
            <a:spLocks noGrp="1"/>
          </p:cNvSpPr>
          <p:nvPr>
            <p:ph type="body" idx="6"/>
          </p:nvPr>
        </p:nvSpPr>
        <p:spPr>
          <a:xfrm>
            <a:off x="5828648" y="3291975"/>
            <a:ext cx="2363400" cy="727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rgbClr val="446652"/>
              </a:buClr>
              <a:buSzPts val="1600"/>
              <a:buFont typeface="Chivo Light"/>
              <a:buChar char="●"/>
              <a:defRPr sz="1600">
                <a:solidFill>
                  <a:schemeClr val="hlink"/>
                </a:solidFill>
              </a:defRPr>
            </a:lvl1pPr>
            <a:lvl2pPr marL="914400" lvl="1" indent="-330200" algn="ctr" rtl="0">
              <a:lnSpc>
                <a:spcPct val="100000"/>
              </a:lnSpc>
              <a:spcBef>
                <a:spcPts val="1600"/>
              </a:spcBef>
              <a:spcAft>
                <a:spcPts val="0"/>
              </a:spcAft>
              <a:buClr>
                <a:srgbClr val="446652"/>
              </a:buClr>
              <a:buSzPts val="1600"/>
              <a:buChar char="○"/>
              <a:defRPr>
                <a:solidFill>
                  <a:srgbClr val="446652"/>
                </a:solidFill>
              </a:defRPr>
            </a:lvl2pPr>
            <a:lvl3pPr marL="1371600" lvl="2" indent="-330200" algn="ctr" rtl="0">
              <a:lnSpc>
                <a:spcPct val="100000"/>
              </a:lnSpc>
              <a:spcBef>
                <a:spcPts val="1600"/>
              </a:spcBef>
              <a:spcAft>
                <a:spcPts val="0"/>
              </a:spcAft>
              <a:buClr>
                <a:srgbClr val="446652"/>
              </a:buClr>
              <a:buSzPts val="1600"/>
              <a:buChar char="■"/>
              <a:defRPr>
                <a:solidFill>
                  <a:srgbClr val="446652"/>
                </a:solidFill>
              </a:defRPr>
            </a:lvl3pPr>
            <a:lvl4pPr marL="1828800" lvl="3" indent="-330200" algn="ctr" rtl="0">
              <a:lnSpc>
                <a:spcPct val="100000"/>
              </a:lnSpc>
              <a:spcBef>
                <a:spcPts val="1600"/>
              </a:spcBef>
              <a:spcAft>
                <a:spcPts val="0"/>
              </a:spcAft>
              <a:buClr>
                <a:srgbClr val="446652"/>
              </a:buClr>
              <a:buSzPts val="1600"/>
              <a:buChar char="●"/>
              <a:defRPr>
                <a:solidFill>
                  <a:srgbClr val="446652"/>
                </a:solidFill>
              </a:defRPr>
            </a:lvl4pPr>
            <a:lvl5pPr marL="2286000" lvl="4" indent="-330200" algn="ctr" rtl="0">
              <a:lnSpc>
                <a:spcPct val="100000"/>
              </a:lnSpc>
              <a:spcBef>
                <a:spcPts val="1600"/>
              </a:spcBef>
              <a:spcAft>
                <a:spcPts val="0"/>
              </a:spcAft>
              <a:buClr>
                <a:srgbClr val="446652"/>
              </a:buClr>
              <a:buSzPts val="1600"/>
              <a:buChar char="○"/>
              <a:defRPr>
                <a:solidFill>
                  <a:srgbClr val="446652"/>
                </a:solidFill>
              </a:defRPr>
            </a:lvl5pPr>
            <a:lvl6pPr marL="2743200" lvl="5" indent="-330200" algn="ctr" rtl="0">
              <a:lnSpc>
                <a:spcPct val="100000"/>
              </a:lnSpc>
              <a:spcBef>
                <a:spcPts val="1600"/>
              </a:spcBef>
              <a:spcAft>
                <a:spcPts val="0"/>
              </a:spcAft>
              <a:buClr>
                <a:srgbClr val="446652"/>
              </a:buClr>
              <a:buSzPts val="1600"/>
              <a:buChar char="■"/>
              <a:defRPr>
                <a:solidFill>
                  <a:srgbClr val="446652"/>
                </a:solidFill>
              </a:defRPr>
            </a:lvl6pPr>
            <a:lvl7pPr marL="3200400" lvl="6" indent="-330200" algn="ctr" rtl="0">
              <a:lnSpc>
                <a:spcPct val="100000"/>
              </a:lnSpc>
              <a:spcBef>
                <a:spcPts val="1600"/>
              </a:spcBef>
              <a:spcAft>
                <a:spcPts val="0"/>
              </a:spcAft>
              <a:buClr>
                <a:srgbClr val="446652"/>
              </a:buClr>
              <a:buSzPts val="1600"/>
              <a:buChar char="●"/>
              <a:defRPr>
                <a:solidFill>
                  <a:srgbClr val="446652"/>
                </a:solidFill>
              </a:defRPr>
            </a:lvl7pPr>
            <a:lvl8pPr marL="3657600" lvl="7" indent="-330200" algn="ctr" rtl="0">
              <a:lnSpc>
                <a:spcPct val="100000"/>
              </a:lnSpc>
              <a:spcBef>
                <a:spcPts val="1600"/>
              </a:spcBef>
              <a:spcAft>
                <a:spcPts val="0"/>
              </a:spcAft>
              <a:buClr>
                <a:srgbClr val="446652"/>
              </a:buClr>
              <a:buSzPts val="1600"/>
              <a:buChar char="○"/>
              <a:defRPr>
                <a:solidFill>
                  <a:srgbClr val="446652"/>
                </a:solidFill>
              </a:defRPr>
            </a:lvl8pPr>
            <a:lvl9pPr marL="4114800" lvl="8" indent="-330200" algn="ctr" rtl="0">
              <a:lnSpc>
                <a:spcPct val="100000"/>
              </a:lnSpc>
              <a:spcBef>
                <a:spcPts val="1600"/>
              </a:spcBef>
              <a:spcAft>
                <a:spcPts val="1600"/>
              </a:spcAft>
              <a:buClr>
                <a:srgbClr val="446652"/>
              </a:buClr>
              <a:buSzPts val="1600"/>
              <a:buChar char="■"/>
              <a:defRPr>
                <a:solidFill>
                  <a:srgbClr val="446652"/>
                </a:solidFill>
              </a:defRPr>
            </a:lvl9pPr>
          </a:lstStyle>
          <a:p>
            <a:endParaRPr/>
          </a:p>
        </p:txBody>
      </p:sp>
      <p:sp>
        <p:nvSpPr>
          <p:cNvPr id="102" name="Google Shape;102;p17"/>
          <p:cNvSpPr txBox="1">
            <a:spLocks noGrp="1"/>
          </p:cNvSpPr>
          <p:nvPr>
            <p:ph type="title" hasCustomPrompt="1"/>
          </p:nvPr>
        </p:nvSpPr>
        <p:spPr>
          <a:xfrm>
            <a:off x="3237886" y="1974150"/>
            <a:ext cx="2362500" cy="94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5500">
                <a:solidFill>
                  <a:srgbClr val="446652"/>
                </a:solidFill>
              </a:defRPr>
            </a:lvl1pPr>
            <a:lvl2pPr lvl="1" algn="ctr" rtl="0">
              <a:spcBef>
                <a:spcPts val="0"/>
              </a:spcBef>
              <a:spcAft>
                <a:spcPts val="0"/>
              </a:spcAft>
              <a:buClr>
                <a:srgbClr val="446652"/>
              </a:buClr>
              <a:buSzPts val="5500"/>
              <a:buNone/>
              <a:defRPr sz="5500">
                <a:solidFill>
                  <a:srgbClr val="446652"/>
                </a:solidFill>
              </a:defRPr>
            </a:lvl2pPr>
            <a:lvl3pPr lvl="2" algn="ctr" rtl="0">
              <a:spcBef>
                <a:spcPts val="0"/>
              </a:spcBef>
              <a:spcAft>
                <a:spcPts val="0"/>
              </a:spcAft>
              <a:buClr>
                <a:srgbClr val="446652"/>
              </a:buClr>
              <a:buSzPts val="5500"/>
              <a:buNone/>
              <a:defRPr sz="5500">
                <a:solidFill>
                  <a:srgbClr val="446652"/>
                </a:solidFill>
              </a:defRPr>
            </a:lvl3pPr>
            <a:lvl4pPr lvl="3" algn="ctr" rtl="0">
              <a:spcBef>
                <a:spcPts val="0"/>
              </a:spcBef>
              <a:spcAft>
                <a:spcPts val="0"/>
              </a:spcAft>
              <a:buClr>
                <a:srgbClr val="446652"/>
              </a:buClr>
              <a:buSzPts val="5500"/>
              <a:buNone/>
              <a:defRPr sz="5500">
                <a:solidFill>
                  <a:srgbClr val="446652"/>
                </a:solidFill>
              </a:defRPr>
            </a:lvl4pPr>
            <a:lvl5pPr lvl="4" algn="ctr" rtl="0">
              <a:spcBef>
                <a:spcPts val="0"/>
              </a:spcBef>
              <a:spcAft>
                <a:spcPts val="0"/>
              </a:spcAft>
              <a:buClr>
                <a:srgbClr val="446652"/>
              </a:buClr>
              <a:buSzPts val="5500"/>
              <a:buNone/>
              <a:defRPr sz="5500">
                <a:solidFill>
                  <a:srgbClr val="446652"/>
                </a:solidFill>
              </a:defRPr>
            </a:lvl5pPr>
            <a:lvl6pPr lvl="5" algn="ctr" rtl="0">
              <a:spcBef>
                <a:spcPts val="0"/>
              </a:spcBef>
              <a:spcAft>
                <a:spcPts val="0"/>
              </a:spcAft>
              <a:buClr>
                <a:srgbClr val="446652"/>
              </a:buClr>
              <a:buSzPts val="5500"/>
              <a:buNone/>
              <a:defRPr sz="5500">
                <a:solidFill>
                  <a:srgbClr val="446652"/>
                </a:solidFill>
              </a:defRPr>
            </a:lvl6pPr>
            <a:lvl7pPr lvl="6" algn="ctr" rtl="0">
              <a:spcBef>
                <a:spcPts val="0"/>
              </a:spcBef>
              <a:spcAft>
                <a:spcPts val="0"/>
              </a:spcAft>
              <a:buClr>
                <a:srgbClr val="446652"/>
              </a:buClr>
              <a:buSzPts val="5500"/>
              <a:buNone/>
              <a:defRPr sz="5500">
                <a:solidFill>
                  <a:srgbClr val="446652"/>
                </a:solidFill>
              </a:defRPr>
            </a:lvl7pPr>
            <a:lvl8pPr lvl="7" algn="ctr" rtl="0">
              <a:spcBef>
                <a:spcPts val="0"/>
              </a:spcBef>
              <a:spcAft>
                <a:spcPts val="0"/>
              </a:spcAft>
              <a:buClr>
                <a:srgbClr val="446652"/>
              </a:buClr>
              <a:buSzPts val="5500"/>
              <a:buNone/>
              <a:defRPr sz="5500">
                <a:solidFill>
                  <a:srgbClr val="446652"/>
                </a:solidFill>
              </a:defRPr>
            </a:lvl8pPr>
            <a:lvl9pPr lvl="8" algn="ctr" rtl="0">
              <a:spcBef>
                <a:spcPts val="0"/>
              </a:spcBef>
              <a:spcAft>
                <a:spcPts val="0"/>
              </a:spcAft>
              <a:buClr>
                <a:srgbClr val="446652"/>
              </a:buClr>
              <a:buSzPts val="5500"/>
              <a:buNone/>
              <a:defRPr sz="5500">
                <a:solidFill>
                  <a:srgbClr val="446652"/>
                </a:solidFill>
              </a:defRPr>
            </a:lvl9pPr>
          </a:lstStyle>
          <a:p>
            <a:r>
              <a:t>xx%</a:t>
            </a:r>
          </a:p>
        </p:txBody>
      </p:sp>
      <p:sp>
        <p:nvSpPr>
          <p:cNvPr id="103" name="Google Shape;103;p17"/>
          <p:cNvSpPr txBox="1">
            <a:spLocks noGrp="1"/>
          </p:cNvSpPr>
          <p:nvPr>
            <p:ph type="title" idx="7" hasCustomPrompt="1"/>
          </p:nvPr>
        </p:nvSpPr>
        <p:spPr>
          <a:xfrm>
            <a:off x="5829062" y="1974150"/>
            <a:ext cx="2362500" cy="94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5500">
                <a:solidFill>
                  <a:srgbClr val="446652"/>
                </a:solidFill>
              </a:defRPr>
            </a:lvl1pPr>
            <a:lvl2pPr lvl="1" algn="ctr" rtl="0">
              <a:spcBef>
                <a:spcPts val="0"/>
              </a:spcBef>
              <a:spcAft>
                <a:spcPts val="0"/>
              </a:spcAft>
              <a:buClr>
                <a:srgbClr val="446652"/>
              </a:buClr>
              <a:buSzPts val="5500"/>
              <a:buNone/>
              <a:defRPr sz="5500">
                <a:solidFill>
                  <a:srgbClr val="446652"/>
                </a:solidFill>
              </a:defRPr>
            </a:lvl2pPr>
            <a:lvl3pPr lvl="2" algn="ctr" rtl="0">
              <a:spcBef>
                <a:spcPts val="0"/>
              </a:spcBef>
              <a:spcAft>
                <a:spcPts val="0"/>
              </a:spcAft>
              <a:buClr>
                <a:srgbClr val="446652"/>
              </a:buClr>
              <a:buSzPts val="5500"/>
              <a:buNone/>
              <a:defRPr sz="5500">
                <a:solidFill>
                  <a:srgbClr val="446652"/>
                </a:solidFill>
              </a:defRPr>
            </a:lvl3pPr>
            <a:lvl4pPr lvl="3" algn="ctr" rtl="0">
              <a:spcBef>
                <a:spcPts val="0"/>
              </a:spcBef>
              <a:spcAft>
                <a:spcPts val="0"/>
              </a:spcAft>
              <a:buClr>
                <a:srgbClr val="446652"/>
              </a:buClr>
              <a:buSzPts val="5500"/>
              <a:buNone/>
              <a:defRPr sz="5500">
                <a:solidFill>
                  <a:srgbClr val="446652"/>
                </a:solidFill>
              </a:defRPr>
            </a:lvl4pPr>
            <a:lvl5pPr lvl="4" algn="ctr" rtl="0">
              <a:spcBef>
                <a:spcPts val="0"/>
              </a:spcBef>
              <a:spcAft>
                <a:spcPts val="0"/>
              </a:spcAft>
              <a:buClr>
                <a:srgbClr val="446652"/>
              </a:buClr>
              <a:buSzPts val="5500"/>
              <a:buNone/>
              <a:defRPr sz="5500">
                <a:solidFill>
                  <a:srgbClr val="446652"/>
                </a:solidFill>
              </a:defRPr>
            </a:lvl5pPr>
            <a:lvl6pPr lvl="5" algn="ctr" rtl="0">
              <a:spcBef>
                <a:spcPts val="0"/>
              </a:spcBef>
              <a:spcAft>
                <a:spcPts val="0"/>
              </a:spcAft>
              <a:buClr>
                <a:srgbClr val="446652"/>
              </a:buClr>
              <a:buSzPts val="5500"/>
              <a:buNone/>
              <a:defRPr sz="5500">
                <a:solidFill>
                  <a:srgbClr val="446652"/>
                </a:solidFill>
              </a:defRPr>
            </a:lvl6pPr>
            <a:lvl7pPr lvl="6" algn="ctr" rtl="0">
              <a:spcBef>
                <a:spcPts val="0"/>
              </a:spcBef>
              <a:spcAft>
                <a:spcPts val="0"/>
              </a:spcAft>
              <a:buClr>
                <a:srgbClr val="446652"/>
              </a:buClr>
              <a:buSzPts val="5500"/>
              <a:buNone/>
              <a:defRPr sz="5500">
                <a:solidFill>
                  <a:srgbClr val="446652"/>
                </a:solidFill>
              </a:defRPr>
            </a:lvl7pPr>
            <a:lvl8pPr lvl="7" algn="ctr" rtl="0">
              <a:spcBef>
                <a:spcPts val="0"/>
              </a:spcBef>
              <a:spcAft>
                <a:spcPts val="0"/>
              </a:spcAft>
              <a:buClr>
                <a:srgbClr val="446652"/>
              </a:buClr>
              <a:buSzPts val="5500"/>
              <a:buNone/>
              <a:defRPr sz="5500">
                <a:solidFill>
                  <a:srgbClr val="446652"/>
                </a:solidFill>
              </a:defRPr>
            </a:lvl8pPr>
            <a:lvl9pPr lvl="8" algn="ctr" rtl="0">
              <a:spcBef>
                <a:spcPts val="0"/>
              </a:spcBef>
              <a:spcAft>
                <a:spcPts val="0"/>
              </a:spcAft>
              <a:buClr>
                <a:srgbClr val="446652"/>
              </a:buClr>
              <a:buSzPts val="5500"/>
              <a:buNone/>
              <a:defRPr sz="5500">
                <a:solidFill>
                  <a:srgbClr val="446652"/>
                </a:solidFill>
              </a:defRPr>
            </a:lvl9pPr>
          </a:lstStyle>
          <a:p>
            <a:r>
              <a:t>xx%</a:t>
            </a:r>
          </a:p>
        </p:txBody>
      </p:sp>
      <p:sp>
        <p:nvSpPr>
          <p:cNvPr id="104" name="Google Shape;104;p17"/>
          <p:cNvSpPr txBox="1">
            <a:spLocks noGrp="1"/>
          </p:cNvSpPr>
          <p:nvPr>
            <p:ph type="title" idx="8" hasCustomPrompt="1"/>
          </p:nvPr>
        </p:nvSpPr>
        <p:spPr>
          <a:xfrm>
            <a:off x="646711" y="1974150"/>
            <a:ext cx="2362500" cy="94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46652"/>
              </a:buClr>
              <a:buSzPts val="5500"/>
              <a:buNone/>
              <a:defRPr sz="5500">
                <a:solidFill>
                  <a:srgbClr val="446652"/>
                </a:solidFill>
              </a:defRPr>
            </a:lvl1pPr>
            <a:lvl2pPr lvl="1" algn="ctr" rtl="0">
              <a:spcBef>
                <a:spcPts val="0"/>
              </a:spcBef>
              <a:spcAft>
                <a:spcPts val="0"/>
              </a:spcAft>
              <a:buClr>
                <a:srgbClr val="446652"/>
              </a:buClr>
              <a:buSzPts val="5500"/>
              <a:buNone/>
              <a:defRPr sz="5500">
                <a:solidFill>
                  <a:srgbClr val="446652"/>
                </a:solidFill>
              </a:defRPr>
            </a:lvl2pPr>
            <a:lvl3pPr lvl="2" algn="ctr" rtl="0">
              <a:spcBef>
                <a:spcPts val="0"/>
              </a:spcBef>
              <a:spcAft>
                <a:spcPts val="0"/>
              </a:spcAft>
              <a:buClr>
                <a:srgbClr val="446652"/>
              </a:buClr>
              <a:buSzPts val="5500"/>
              <a:buNone/>
              <a:defRPr sz="5500">
                <a:solidFill>
                  <a:srgbClr val="446652"/>
                </a:solidFill>
              </a:defRPr>
            </a:lvl3pPr>
            <a:lvl4pPr lvl="3" algn="ctr" rtl="0">
              <a:spcBef>
                <a:spcPts val="0"/>
              </a:spcBef>
              <a:spcAft>
                <a:spcPts val="0"/>
              </a:spcAft>
              <a:buClr>
                <a:srgbClr val="446652"/>
              </a:buClr>
              <a:buSzPts val="5500"/>
              <a:buNone/>
              <a:defRPr sz="5500">
                <a:solidFill>
                  <a:srgbClr val="446652"/>
                </a:solidFill>
              </a:defRPr>
            </a:lvl4pPr>
            <a:lvl5pPr lvl="4" algn="ctr" rtl="0">
              <a:spcBef>
                <a:spcPts val="0"/>
              </a:spcBef>
              <a:spcAft>
                <a:spcPts val="0"/>
              </a:spcAft>
              <a:buClr>
                <a:srgbClr val="446652"/>
              </a:buClr>
              <a:buSzPts val="5500"/>
              <a:buNone/>
              <a:defRPr sz="5500">
                <a:solidFill>
                  <a:srgbClr val="446652"/>
                </a:solidFill>
              </a:defRPr>
            </a:lvl5pPr>
            <a:lvl6pPr lvl="5" algn="ctr" rtl="0">
              <a:spcBef>
                <a:spcPts val="0"/>
              </a:spcBef>
              <a:spcAft>
                <a:spcPts val="0"/>
              </a:spcAft>
              <a:buClr>
                <a:srgbClr val="446652"/>
              </a:buClr>
              <a:buSzPts val="5500"/>
              <a:buNone/>
              <a:defRPr sz="5500">
                <a:solidFill>
                  <a:srgbClr val="446652"/>
                </a:solidFill>
              </a:defRPr>
            </a:lvl6pPr>
            <a:lvl7pPr lvl="6" algn="ctr" rtl="0">
              <a:spcBef>
                <a:spcPts val="0"/>
              </a:spcBef>
              <a:spcAft>
                <a:spcPts val="0"/>
              </a:spcAft>
              <a:buClr>
                <a:srgbClr val="446652"/>
              </a:buClr>
              <a:buSzPts val="5500"/>
              <a:buNone/>
              <a:defRPr sz="5500">
                <a:solidFill>
                  <a:srgbClr val="446652"/>
                </a:solidFill>
              </a:defRPr>
            </a:lvl7pPr>
            <a:lvl8pPr lvl="7" algn="ctr" rtl="0">
              <a:spcBef>
                <a:spcPts val="0"/>
              </a:spcBef>
              <a:spcAft>
                <a:spcPts val="0"/>
              </a:spcAft>
              <a:buClr>
                <a:srgbClr val="446652"/>
              </a:buClr>
              <a:buSzPts val="5500"/>
              <a:buNone/>
              <a:defRPr sz="5500">
                <a:solidFill>
                  <a:srgbClr val="446652"/>
                </a:solidFill>
              </a:defRPr>
            </a:lvl8pPr>
            <a:lvl9pPr lvl="8" algn="ctr" rtl="0">
              <a:spcBef>
                <a:spcPts val="0"/>
              </a:spcBef>
              <a:spcAft>
                <a:spcPts val="0"/>
              </a:spcAft>
              <a:buClr>
                <a:srgbClr val="446652"/>
              </a:buClr>
              <a:buSzPts val="5500"/>
              <a:buNone/>
              <a:defRPr sz="5500">
                <a:solidFill>
                  <a:srgbClr val="446652"/>
                </a:solidFill>
              </a:defRPr>
            </a:lvl9pPr>
          </a:lstStyle>
          <a:p>
            <a:r>
              <a:t>xx%</a:t>
            </a:r>
          </a:p>
        </p:txBody>
      </p:sp>
      <p:sp>
        <p:nvSpPr>
          <p:cNvPr id="105" name="Google Shape;105;p17"/>
          <p:cNvSpPr txBox="1">
            <a:spLocks noGrp="1"/>
          </p:cNvSpPr>
          <p:nvPr>
            <p:ph type="title" idx="9"/>
          </p:nvPr>
        </p:nvSpPr>
        <p:spPr>
          <a:xfrm>
            <a:off x="724050" y="526575"/>
            <a:ext cx="7700100" cy="582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Chivo"/>
                <a:ea typeface="Chivo"/>
                <a:cs typeface="Chivo"/>
                <a:sym typeface="Chivo"/>
              </a:defRPr>
            </a:lvl2pPr>
            <a:lvl3pPr lvl="2" rtl="0">
              <a:spcBef>
                <a:spcPts val="0"/>
              </a:spcBef>
              <a:spcAft>
                <a:spcPts val="0"/>
              </a:spcAft>
              <a:buSzPts val="2800"/>
              <a:buNone/>
              <a:defRPr>
                <a:latin typeface="Chivo"/>
                <a:ea typeface="Chivo"/>
                <a:cs typeface="Chivo"/>
                <a:sym typeface="Chivo"/>
              </a:defRPr>
            </a:lvl3pPr>
            <a:lvl4pPr lvl="3" rtl="0">
              <a:spcBef>
                <a:spcPts val="0"/>
              </a:spcBef>
              <a:spcAft>
                <a:spcPts val="0"/>
              </a:spcAft>
              <a:buSzPts val="2800"/>
              <a:buNone/>
              <a:defRPr>
                <a:latin typeface="Chivo"/>
                <a:ea typeface="Chivo"/>
                <a:cs typeface="Chivo"/>
                <a:sym typeface="Chivo"/>
              </a:defRPr>
            </a:lvl4pPr>
            <a:lvl5pPr lvl="4" rtl="0">
              <a:spcBef>
                <a:spcPts val="0"/>
              </a:spcBef>
              <a:spcAft>
                <a:spcPts val="0"/>
              </a:spcAft>
              <a:buSzPts val="2800"/>
              <a:buNone/>
              <a:defRPr>
                <a:latin typeface="Chivo"/>
                <a:ea typeface="Chivo"/>
                <a:cs typeface="Chivo"/>
                <a:sym typeface="Chivo"/>
              </a:defRPr>
            </a:lvl5pPr>
            <a:lvl6pPr lvl="5" rtl="0">
              <a:spcBef>
                <a:spcPts val="0"/>
              </a:spcBef>
              <a:spcAft>
                <a:spcPts val="0"/>
              </a:spcAft>
              <a:buSzPts val="2800"/>
              <a:buNone/>
              <a:defRPr>
                <a:latin typeface="Chivo"/>
                <a:ea typeface="Chivo"/>
                <a:cs typeface="Chivo"/>
                <a:sym typeface="Chivo"/>
              </a:defRPr>
            </a:lvl6pPr>
            <a:lvl7pPr lvl="6" rtl="0">
              <a:spcBef>
                <a:spcPts val="0"/>
              </a:spcBef>
              <a:spcAft>
                <a:spcPts val="0"/>
              </a:spcAft>
              <a:buSzPts val="2800"/>
              <a:buNone/>
              <a:defRPr>
                <a:latin typeface="Chivo"/>
                <a:ea typeface="Chivo"/>
                <a:cs typeface="Chivo"/>
                <a:sym typeface="Chivo"/>
              </a:defRPr>
            </a:lvl7pPr>
            <a:lvl8pPr lvl="7" rtl="0">
              <a:spcBef>
                <a:spcPts val="0"/>
              </a:spcBef>
              <a:spcAft>
                <a:spcPts val="0"/>
              </a:spcAft>
              <a:buSzPts val="2800"/>
              <a:buNone/>
              <a:defRPr>
                <a:latin typeface="Chivo"/>
                <a:ea typeface="Chivo"/>
                <a:cs typeface="Chivo"/>
                <a:sym typeface="Chivo"/>
              </a:defRPr>
            </a:lvl8pPr>
            <a:lvl9pPr lvl="8" rtl="0">
              <a:spcBef>
                <a:spcPts val="0"/>
              </a:spcBef>
              <a:spcAft>
                <a:spcPts val="0"/>
              </a:spcAft>
              <a:buSzPts val="2800"/>
              <a:buNone/>
              <a:defRPr>
                <a:latin typeface="Chivo"/>
                <a:ea typeface="Chivo"/>
                <a:cs typeface="Chivo"/>
                <a:sym typeface="Chiv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FC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6C503E"/>
              </a:buClr>
              <a:buSzPts val="2800"/>
              <a:buFont typeface="PT Serif"/>
              <a:buNone/>
              <a:defRPr sz="2800">
                <a:solidFill>
                  <a:srgbClr val="6C503E"/>
                </a:solidFill>
                <a:latin typeface="PT Serif"/>
                <a:ea typeface="PT Serif"/>
                <a:cs typeface="PT Serif"/>
                <a:sym typeface="PT Serif"/>
              </a:defRPr>
            </a:lvl1pPr>
            <a:lvl2pPr lvl="1">
              <a:spcBef>
                <a:spcPts val="0"/>
              </a:spcBef>
              <a:spcAft>
                <a:spcPts val="0"/>
              </a:spcAft>
              <a:buClr>
                <a:srgbClr val="6C503E"/>
              </a:buClr>
              <a:buSzPts val="2800"/>
              <a:buNone/>
              <a:defRPr sz="2800">
                <a:solidFill>
                  <a:srgbClr val="6C503E"/>
                </a:solidFill>
              </a:defRPr>
            </a:lvl2pPr>
            <a:lvl3pPr lvl="2">
              <a:spcBef>
                <a:spcPts val="0"/>
              </a:spcBef>
              <a:spcAft>
                <a:spcPts val="0"/>
              </a:spcAft>
              <a:buClr>
                <a:srgbClr val="6C503E"/>
              </a:buClr>
              <a:buSzPts val="2800"/>
              <a:buNone/>
              <a:defRPr sz="2800">
                <a:solidFill>
                  <a:srgbClr val="6C503E"/>
                </a:solidFill>
              </a:defRPr>
            </a:lvl3pPr>
            <a:lvl4pPr lvl="3">
              <a:spcBef>
                <a:spcPts val="0"/>
              </a:spcBef>
              <a:spcAft>
                <a:spcPts val="0"/>
              </a:spcAft>
              <a:buClr>
                <a:srgbClr val="6C503E"/>
              </a:buClr>
              <a:buSzPts val="2800"/>
              <a:buNone/>
              <a:defRPr sz="2800">
                <a:solidFill>
                  <a:srgbClr val="6C503E"/>
                </a:solidFill>
              </a:defRPr>
            </a:lvl4pPr>
            <a:lvl5pPr lvl="4">
              <a:spcBef>
                <a:spcPts val="0"/>
              </a:spcBef>
              <a:spcAft>
                <a:spcPts val="0"/>
              </a:spcAft>
              <a:buClr>
                <a:srgbClr val="6C503E"/>
              </a:buClr>
              <a:buSzPts val="2800"/>
              <a:buNone/>
              <a:defRPr sz="2800">
                <a:solidFill>
                  <a:srgbClr val="6C503E"/>
                </a:solidFill>
              </a:defRPr>
            </a:lvl5pPr>
            <a:lvl6pPr lvl="5">
              <a:spcBef>
                <a:spcPts val="0"/>
              </a:spcBef>
              <a:spcAft>
                <a:spcPts val="0"/>
              </a:spcAft>
              <a:buClr>
                <a:srgbClr val="6C503E"/>
              </a:buClr>
              <a:buSzPts val="2800"/>
              <a:buNone/>
              <a:defRPr sz="2800">
                <a:solidFill>
                  <a:srgbClr val="6C503E"/>
                </a:solidFill>
              </a:defRPr>
            </a:lvl6pPr>
            <a:lvl7pPr lvl="6">
              <a:spcBef>
                <a:spcPts val="0"/>
              </a:spcBef>
              <a:spcAft>
                <a:spcPts val="0"/>
              </a:spcAft>
              <a:buClr>
                <a:srgbClr val="6C503E"/>
              </a:buClr>
              <a:buSzPts val="2800"/>
              <a:buNone/>
              <a:defRPr sz="2800">
                <a:solidFill>
                  <a:srgbClr val="6C503E"/>
                </a:solidFill>
              </a:defRPr>
            </a:lvl7pPr>
            <a:lvl8pPr lvl="7">
              <a:spcBef>
                <a:spcPts val="0"/>
              </a:spcBef>
              <a:spcAft>
                <a:spcPts val="0"/>
              </a:spcAft>
              <a:buClr>
                <a:srgbClr val="6C503E"/>
              </a:buClr>
              <a:buSzPts val="2800"/>
              <a:buNone/>
              <a:defRPr sz="2800">
                <a:solidFill>
                  <a:srgbClr val="6C503E"/>
                </a:solidFill>
              </a:defRPr>
            </a:lvl8pPr>
            <a:lvl9pPr lvl="8">
              <a:spcBef>
                <a:spcPts val="0"/>
              </a:spcBef>
              <a:spcAft>
                <a:spcPts val="0"/>
              </a:spcAft>
              <a:buClr>
                <a:srgbClr val="6C503E"/>
              </a:buClr>
              <a:buSzPts val="2800"/>
              <a:buNone/>
              <a:defRPr sz="2800">
                <a:solidFill>
                  <a:srgbClr val="6C503E"/>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446652"/>
              </a:buClr>
              <a:buSzPts val="1600"/>
              <a:buFont typeface="Chivo"/>
              <a:buChar char="●"/>
              <a:defRPr sz="1600">
                <a:solidFill>
                  <a:srgbClr val="446652"/>
                </a:solidFill>
                <a:latin typeface="Chivo"/>
                <a:ea typeface="Chivo"/>
                <a:cs typeface="Chivo"/>
                <a:sym typeface="Chivo"/>
              </a:defRPr>
            </a:lvl1pPr>
            <a:lvl2pPr marL="914400" lvl="1"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2pPr>
            <a:lvl3pPr marL="1371600" lvl="2"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3pPr>
            <a:lvl4pPr marL="1828800" lvl="3"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4pPr>
            <a:lvl5pPr marL="2286000" lvl="4"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5pPr>
            <a:lvl6pPr marL="2743200" lvl="5"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6pPr>
            <a:lvl7pPr marL="3200400" lvl="6"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7pPr>
            <a:lvl8pPr marL="3657600" lvl="7" indent="-330200">
              <a:lnSpc>
                <a:spcPct val="115000"/>
              </a:lnSpc>
              <a:spcBef>
                <a:spcPts val="1600"/>
              </a:spcBef>
              <a:spcAft>
                <a:spcPts val="0"/>
              </a:spcAft>
              <a:buClr>
                <a:srgbClr val="446652"/>
              </a:buClr>
              <a:buSzPts val="1600"/>
              <a:buFont typeface="Chivo"/>
              <a:buChar char="○"/>
              <a:defRPr sz="1600">
                <a:solidFill>
                  <a:srgbClr val="446652"/>
                </a:solidFill>
                <a:latin typeface="Chivo"/>
                <a:ea typeface="Chivo"/>
                <a:cs typeface="Chivo"/>
                <a:sym typeface="Chivo"/>
              </a:defRPr>
            </a:lvl8pPr>
            <a:lvl9pPr marL="4114800" lvl="8" indent="-330200">
              <a:lnSpc>
                <a:spcPct val="115000"/>
              </a:lnSpc>
              <a:spcBef>
                <a:spcPts val="1600"/>
              </a:spcBef>
              <a:spcAft>
                <a:spcPts val="1600"/>
              </a:spcAft>
              <a:buClr>
                <a:srgbClr val="446652"/>
              </a:buClr>
              <a:buSzPts val="1600"/>
              <a:buFont typeface="Chivo"/>
              <a:buChar char="■"/>
              <a:defRPr sz="1600">
                <a:solidFill>
                  <a:srgbClr val="446652"/>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 id="2147483659" r:id="rId7"/>
    <p:sldLayoutId id="2147483660" r:id="rId8"/>
    <p:sldLayoutId id="2147483663" r:id="rId9"/>
    <p:sldLayoutId id="2147483664"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ctrTitle"/>
          </p:nvPr>
        </p:nvSpPr>
        <p:spPr>
          <a:xfrm>
            <a:off x="668150" y="1079653"/>
            <a:ext cx="7649400" cy="236379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Lenguaje y Comunicación</a:t>
            </a:r>
            <a:br>
              <a:rPr lang="en" sz="2400" dirty="0"/>
            </a:br>
            <a:br>
              <a:rPr lang="en" sz="2400" dirty="0"/>
            </a:br>
            <a:r>
              <a:rPr lang="en" dirty="0">
                <a:solidFill>
                  <a:srgbClr val="00B050"/>
                </a:solidFill>
              </a:rPr>
              <a:t>La Biografía</a:t>
            </a:r>
            <a:br>
              <a:rPr lang="en" dirty="0"/>
            </a:br>
            <a:endParaRPr dirty="0"/>
          </a:p>
        </p:txBody>
      </p:sp>
      <p:sp>
        <p:nvSpPr>
          <p:cNvPr id="157" name="Google Shape;157;p27"/>
          <p:cNvSpPr txBox="1">
            <a:spLocks noGrp="1"/>
          </p:cNvSpPr>
          <p:nvPr>
            <p:ph type="subTitle" idx="1"/>
          </p:nvPr>
        </p:nvSpPr>
        <p:spPr>
          <a:xfrm>
            <a:off x="2049063" y="3457229"/>
            <a:ext cx="4671300" cy="80098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Cuarto Básico</a:t>
            </a:r>
          </a:p>
          <a:p>
            <a:pPr marL="0" lvl="0" indent="0" algn="ctr" rtl="0">
              <a:spcBef>
                <a:spcPts val="0"/>
              </a:spcBef>
              <a:spcAft>
                <a:spcPts val="0"/>
              </a:spcAft>
              <a:buNone/>
            </a:pPr>
            <a:r>
              <a:rPr lang="en" dirty="0"/>
              <a:t>Profesora Pamela Orellana.</a:t>
            </a:r>
            <a:endParaRPr dirty="0"/>
          </a:p>
        </p:txBody>
      </p:sp>
      <p:pic>
        <p:nvPicPr>
          <p:cNvPr id="158" name="Google Shape;158;p27"/>
          <p:cNvPicPr preferRelativeResize="0"/>
          <p:nvPr/>
        </p:nvPicPr>
        <p:blipFill>
          <a:blip r:embed="rId3">
            <a:alphaModFix/>
          </a:blip>
          <a:stretch>
            <a:fillRect/>
          </a:stretch>
        </p:blipFill>
        <p:spPr>
          <a:xfrm>
            <a:off x="7378738" y="299170"/>
            <a:ext cx="461300" cy="367157"/>
          </a:xfrm>
          <a:prstGeom prst="rect">
            <a:avLst/>
          </a:prstGeom>
          <a:noFill/>
          <a:ln>
            <a:noFill/>
          </a:ln>
        </p:spPr>
      </p:pic>
      <p:pic>
        <p:nvPicPr>
          <p:cNvPr id="159" name="Google Shape;159;p27"/>
          <p:cNvPicPr preferRelativeResize="0"/>
          <p:nvPr/>
        </p:nvPicPr>
        <p:blipFill>
          <a:blip r:embed="rId4">
            <a:alphaModFix/>
          </a:blip>
          <a:stretch>
            <a:fillRect/>
          </a:stretch>
        </p:blipFill>
        <p:spPr>
          <a:xfrm>
            <a:off x="8317550" y="1211851"/>
            <a:ext cx="572200" cy="488200"/>
          </a:xfrm>
          <a:prstGeom prst="rect">
            <a:avLst/>
          </a:prstGeom>
          <a:noFill/>
          <a:ln>
            <a:noFill/>
          </a:ln>
        </p:spPr>
      </p:pic>
      <p:pic>
        <p:nvPicPr>
          <p:cNvPr id="160" name="Google Shape;160;p27"/>
          <p:cNvPicPr preferRelativeResize="0"/>
          <p:nvPr/>
        </p:nvPicPr>
        <p:blipFill>
          <a:blip r:embed="rId5">
            <a:alphaModFix/>
          </a:blip>
          <a:stretch>
            <a:fillRect/>
          </a:stretch>
        </p:blipFill>
        <p:spPr>
          <a:xfrm>
            <a:off x="286043" y="2567724"/>
            <a:ext cx="461315" cy="393600"/>
          </a:xfrm>
          <a:prstGeom prst="rect">
            <a:avLst/>
          </a:prstGeom>
          <a:noFill/>
          <a:ln>
            <a:noFill/>
          </a:ln>
        </p:spPr>
      </p:pic>
      <p:pic>
        <p:nvPicPr>
          <p:cNvPr id="161" name="Google Shape;161;p27"/>
          <p:cNvPicPr preferRelativeResize="0"/>
          <p:nvPr/>
        </p:nvPicPr>
        <p:blipFill>
          <a:blip r:embed="rId6">
            <a:alphaModFix/>
          </a:blip>
          <a:stretch>
            <a:fillRect/>
          </a:stretch>
        </p:blipFill>
        <p:spPr>
          <a:xfrm>
            <a:off x="913775" y="4258211"/>
            <a:ext cx="1322575" cy="1087789"/>
          </a:xfrm>
          <a:prstGeom prst="rect">
            <a:avLst/>
          </a:prstGeom>
          <a:noFill/>
          <a:ln>
            <a:noFill/>
          </a:ln>
        </p:spPr>
      </p:pic>
      <p:sp>
        <p:nvSpPr>
          <p:cNvPr id="2" name="Rectángulo: esquinas redondeadas 1">
            <a:extLst>
              <a:ext uri="{FF2B5EF4-FFF2-40B4-BE49-F238E27FC236}">
                <a16:creationId xmlns:a16="http://schemas.microsoft.com/office/drawing/2014/main" id="{BCBB0FF1-786B-4398-B3C1-884479B8D263}"/>
              </a:ext>
            </a:extLst>
          </p:cNvPr>
          <p:cNvSpPr/>
          <p:nvPr/>
        </p:nvSpPr>
        <p:spPr>
          <a:xfrm>
            <a:off x="6048260" y="4164376"/>
            <a:ext cx="2269290" cy="6799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8FAF9"/>
                </a:solidFill>
              </a:rPr>
              <a:t>Clase N°35</a:t>
            </a:r>
          </a:p>
          <a:p>
            <a:pPr algn="ctr"/>
            <a:r>
              <a:rPr lang="es-ES" b="1" dirty="0">
                <a:solidFill>
                  <a:srgbClr val="F8FAF9"/>
                </a:solidFill>
              </a:rPr>
              <a:t>30-11-2020</a:t>
            </a:r>
            <a:endParaRPr lang="es-CL" b="1" dirty="0">
              <a:solidFill>
                <a:srgbClr val="F8FAF9"/>
              </a:solidFill>
            </a:endParaRPr>
          </a:p>
        </p:txBody>
      </p:sp>
      <p:pic>
        <p:nvPicPr>
          <p:cNvPr id="9" name="Picture 2" descr="Nuestro Colegio | Colegio Numancia">
            <a:extLst>
              <a:ext uri="{FF2B5EF4-FFF2-40B4-BE49-F238E27FC236}">
                <a16:creationId xmlns:a16="http://schemas.microsoft.com/office/drawing/2014/main" id="{85619599-0E06-4E09-B7F8-304B96FB728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078" t="16017" r="20938" b="12814"/>
          <a:stretch/>
        </p:blipFill>
        <p:spPr bwMode="auto">
          <a:xfrm>
            <a:off x="4045106" y="264892"/>
            <a:ext cx="679213" cy="575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70" name="Google Shape;270;p36"/>
          <p:cNvPicPr preferRelativeResize="0"/>
          <p:nvPr/>
        </p:nvPicPr>
        <p:blipFill>
          <a:blip r:embed="rId3">
            <a:alphaModFix/>
          </a:blip>
          <a:stretch>
            <a:fillRect/>
          </a:stretch>
        </p:blipFill>
        <p:spPr>
          <a:xfrm>
            <a:off x="-1035136" y="3690400"/>
            <a:ext cx="2900674" cy="2542074"/>
          </a:xfrm>
          <a:prstGeom prst="rect">
            <a:avLst/>
          </a:prstGeom>
          <a:noFill/>
          <a:ln>
            <a:noFill/>
          </a:ln>
        </p:spPr>
      </p:pic>
      <p:graphicFrame>
        <p:nvGraphicFramePr>
          <p:cNvPr id="16" name="Tabla 16">
            <a:extLst>
              <a:ext uri="{FF2B5EF4-FFF2-40B4-BE49-F238E27FC236}">
                <a16:creationId xmlns:a16="http://schemas.microsoft.com/office/drawing/2014/main" id="{A16E082F-705E-4023-833B-A27EE3E102E6}"/>
              </a:ext>
            </a:extLst>
          </p:cNvPr>
          <p:cNvGraphicFramePr>
            <a:graphicFrameLocks noGrp="1"/>
          </p:cNvGraphicFramePr>
          <p:nvPr>
            <p:extLst>
              <p:ext uri="{D42A27DB-BD31-4B8C-83A1-F6EECF244321}">
                <p14:modId xmlns:p14="http://schemas.microsoft.com/office/powerpoint/2010/main" val="4284748022"/>
              </p:ext>
            </p:extLst>
          </p:nvPr>
        </p:nvGraphicFramePr>
        <p:xfrm>
          <a:off x="1215654" y="943787"/>
          <a:ext cx="7258494" cy="3438953"/>
        </p:xfrm>
        <a:graphic>
          <a:graphicData uri="http://schemas.openxmlformats.org/drawingml/2006/table">
            <a:tbl>
              <a:tblPr firstRow="1" bandRow="1">
                <a:tableStyleId>{C8209591-7DB5-4018-A466-BFDA96E704A1}</a:tableStyleId>
              </a:tblPr>
              <a:tblGrid>
                <a:gridCol w="3629247">
                  <a:extLst>
                    <a:ext uri="{9D8B030D-6E8A-4147-A177-3AD203B41FA5}">
                      <a16:colId xmlns:a16="http://schemas.microsoft.com/office/drawing/2014/main" val="1148362925"/>
                    </a:ext>
                  </a:extLst>
                </a:gridCol>
                <a:gridCol w="3629247">
                  <a:extLst>
                    <a:ext uri="{9D8B030D-6E8A-4147-A177-3AD203B41FA5}">
                      <a16:colId xmlns:a16="http://schemas.microsoft.com/office/drawing/2014/main" val="3207808382"/>
                    </a:ext>
                  </a:extLst>
                </a:gridCol>
              </a:tblGrid>
              <a:tr h="1427273">
                <a:tc>
                  <a:txBody>
                    <a:bodyPr/>
                    <a:lstStyle/>
                    <a:p>
                      <a:pPr marL="342900" indent="-342900">
                        <a:buAutoNum type="arabicPeriod"/>
                      </a:pPr>
                      <a:r>
                        <a:rPr lang="es-ES" dirty="0"/>
                        <a:t>¿De qué nacionalidad era Frida Kahlo?</a:t>
                      </a:r>
                    </a:p>
                    <a:p>
                      <a:pPr marL="0" indent="0">
                        <a:buNone/>
                      </a:pPr>
                      <a:endParaRPr lang="es-ES" dirty="0"/>
                    </a:p>
                    <a:p>
                      <a:pPr marL="0" indent="0">
                        <a:buNone/>
                      </a:pPr>
                      <a:r>
                        <a:rPr lang="es-ES" dirty="0"/>
                        <a:t>A.  Española.</a:t>
                      </a:r>
                    </a:p>
                    <a:p>
                      <a:pPr marL="0" indent="0">
                        <a:buNone/>
                      </a:pPr>
                      <a:r>
                        <a:rPr lang="es-ES" dirty="0"/>
                        <a:t>B.  Mexicana.</a:t>
                      </a:r>
                    </a:p>
                    <a:p>
                      <a:pPr marL="0" indent="0">
                        <a:buNone/>
                      </a:pPr>
                      <a:r>
                        <a:rPr lang="es-ES" dirty="0"/>
                        <a:t>C.  Italiana</a:t>
                      </a:r>
                    </a:p>
                    <a:p>
                      <a:pPr marL="0" indent="0">
                        <a:buNone/>
                      </a:pPr>
                      <a:r>
                        <a:rPr lang="es-ES" dirty="0"/>
                        <a:t>D.  Chilena</a:t>
                      </a:r>
                      <a:endParaRPr lang="es-CL" dirty="0"/>
                    </a:p>
                  </a:txBody>
                  <a:tcPr>
                    <a:solidFill>
                      <a:schemeClr val="accent2">
                        <a:lumMod val="20000"/>
                        <a:lumOff val="80000"/>
                      </a:schemeClr>
                    </a:solidFill>
                  </a:tcPr>
                </a:tc>
                <a:tc>
                  <a:txBody>
                    <a:bodyPr/>
                    <a:lstStyle/>
                    <a:p>
                      <a:pPr marL="0" indent="0">
                        <a:buNone/>
                      </a:pPr>
                      <a:r>
                        <a:rPr lang="es-ES"/>
                        <a:t>2. ¿Qué pintó principalmente Frida?</a:t>
                      </a:r>
                    </a:p>
                    <a:p>
                      <a:pPr marL="0" indent="0">
                        <a:buNone/>
                      </a:pPr>
                      <a:endParaRPr lang="es-ES"/>
                    </a:p>
                    <a:p>
                      <a:pPr marL="342900" indent="-342900">
                        <a:buAutoNum type="alphaUcPeriod"/>
                      </a:pPr>
                      <a:r>
                        <a:rPr lang="es-ES"/>
                        <a:t>Paisajes.</a:t>
                      </a:r>
                    </a:p>
                    <a:p>
                      <a:pPr marL="342900" indent="-342900">
                        <a:buAutoNum type="alphaUcPeriod"/>
                      </a:pPr>
                      <a:r>
                        <a:rPr lang="es-ES"/>
                        <a:t>Zoológicos.</a:t>
                      </a:r>
                    </a:p>
                    <a:p>
                      <a:pPr marL="342900" indent="-342900">
                        <a:buAutoNum type="alphaUcPeriod"/>
                      </a:pPr>
                      <a:r>
                        <a:rPr lang="es-ES"/>
                        <a:t>Ciudades.</a:t>
                      </a:r>
                    </a:p>
                    <a:p>
                      <a:pPr marL="342900" indent="-342900">
                        <a:buAutoNum type="alphaUcPeriod"/>
                      </a:pPr>
                      <a:r>
                        <a:rPr lang="es-ES"/>
                        <a:t>Autorretratos.</a:t>
                      </a:r>
                      <a:endParaRPr lang="es-ES" dirty="0"/>
                    </a:p>
                  </a:txBody>
                  <a:tcPr>
                    <a:solidFill>
                      <a:schemeClr val="accent2">
                        <a:lumMod val="20000"/>
                        <a:lumOff val="80000"/>
                      </a:schemeClr>
                    </a:solidFill>
                  </a:tcPr>
                </a:tc>
                <a:extLst>
                  <a:ext uri="{0D108BD9-81ED-4DB2-BD59-A6C34878D82A}">
                    <a16:rowId xmlns:a16="http://schemas.microsoft.com/office/drawing/2014/main" val="2325386298"/>
                  </a:ext>
                </a:extLst>
              </a:tr>
              <a:tr h="1936381">
                <a:tc>
                  <a:txBody>
                    <a:bodyPr/>
                    <a:lstStyle/>
                    <a:p>
                      <a:r>
                        <a:rPr lang="es-ES" dirty="0"/>
                        <a:t>3. ¿Qué sucedió luego del accidente?</a:t>
                      </a:r>
                    </a:p>
                    <a:p>
                      <a:r>
                        <a:rPr lang="es-ES" dirty="0"/>
                        <a:t>     Frida:</a:t>
                      </a:r>
                    </a:p>
                    <a:p>
                      <a:pPr marL="342900" indent="-342900">
                        <a:buAutoNum type="alphaUcPeriod"/>
                      </a:pPr>
                      <a:r>
                        <a:rPr lang="es-ES" dirty="0"/>
                        <a:t>adoptó a muchos animales.</a:t>
                      </a:r>
                    </a:p>
                    <a:p>
                      <a:pPr marL="342900" indent="-342900">
                        <a:buAutoNum type="alphaUcPeriod"/>
                      </a:pPr>
                      <a:r>
                        <a:rPr lang="es-ES" dirty="0"/>
                        <a:t>estuvo en reposo y se dedicó a pintar.</a:t>
                      </a:r>
                    </a:p>
                    <a:p>
                      <a:pPr marL="342900" indent="-342900">
                        <a:buAutoNum type="alphaUcPeriod"/>
                      </a:pPr>
                      <a:r>
                        <a:rPr lang="es-ES" dirty="0"/>
                        <a:t>contrajo matrimonio con Alejandro.</a:t>
                      </a:r>
                    </a:p>
                    <a:p>
                      <a:pPr marL="342900" indent="-342900">
                        <a:buAutoNum type="alphaUcPeriod"/>
                      </a:pPr>
                      <a:r>
                        <a:rPr lang="es-ES" dirty="0"/>
                        <a:t>se dedicó a  escribir poemas.</a:t>
                      </a:r>
                    </a:p>
                    <a:p>
                      <a:pPr marL="342900" indent="-342900">
                        <a:buAutoNum type="alphaUcPeriod"/>
                      </a:pPr>
                      <a:endParaRPr lang="es-CL" dirty="0"/>
                    </a:p>
                  </a:txBody>
                  <a:tcPr>
                    <a:solidFill>
                      <a:schemeClr val="accent2">
                        <a:lumMod val="20000"/>
                        <a:lumOff val="80000"/>
                      </a:schemeClr>
                    </a:solidFill>
                  </a:tcPr>
                </a:tc>
                <a:tc>
                  <a:txBody>
                    <a:bodyPr/>
                    <a:lstStyle/>
                    <a:p>
                      <a:r>
                        <a:rPr lang="es-ES" dirty="0"/>
                        <a:t>4. ¿Por qué Frida incluía animales en sus pinturas? Porque: </a:t>
                      </a:r>
                    </a:p>
                    <a:p>
                      <a:endParaRPr lang="es-ES" dirty="0"/>
                    </a:p>
                    <a:p>
                      <a:pPr marL="342900" indent="-342900">
                        <a:buAutoNum type="alphaUcPeriod"/>
                      </a:pPr>
                      <a:r>
                        <a:rPr lang="es-ES" dirty="0"/>
                        <a:t>con ellos expresaba su felicidad.</a:t>
                      </a:r>
                    </a:p>
                    <a:p>
                      <a:pPr marL="342900" indent="-342900">
                        <a:buAutoNum type="alphaUcPeriod"/>
                      </a:pPr>
                      <a:r>
                        <a:rPr lang="es-ES" dirty="0"/>
                        <a:t>solo sabía pintar animales.</a:t>
                      </a:r>
                    </a:p>
                    <a:p>
                      <a:pPr marL="342900" indent="-342900">
                        <a:buAutoNum type="alphaUcPeriod"/>
                      </a:pPr>
                      <a:r>
                        <a:rPr lang="es-ES" dirty="0"/>
                        <a:t>Era una terapia para sanarse físicamente.</a:t>
                      </a:r>
                    </a:p>
                    <a:p>
                      <a:pPr marL="342900" indent="-342900">
                        <a:buAutoNum type="alphaUcPeriod"/>
                      </a:pPr>
                      <a:r>
                        <a:rPr lang="es-ES" dirty="0"/>
                        <a:t>la acompañaban en su soledad.</a:t>
                      </a:r>
                    </a:p>
                    <a:p>
                      <a:pPr marL="342900" indent="-342900">
                        <a:buAutoNum type="alphaUcPeriod"/>
                      </a:pPr>
                      <a:endParaRPr lang="es-CL" dirty="0"/>
                    </a:p>
                  </a:txBody>
                  <a:tcPr>
                    <a:solidFill>
                      <a:schemeClr val="accent2">
                        <a:lumMod val="20000"/>
                        <a:lumOff val="80000"/>
                      </a:schemeClr>
                    </a:solidFill>
                  </a:tcPr>
                </a:tc>
                <a:extLst>
                  <a:ext uri="{0D108BD9-81ED-4DB2-BD59-A6C34878D82A}">
                    <a16:rowId xmlns:a16="http://schemas.microsoft.com/office/drawing/2014/main" val="2284305729"/>
                  </a:ext>
                </a:extLst>
              </a:tr>
            </a:tbl>
          </a:graphicData>
        </a:graphic>
      </p:graphicFrame>
      <p:sp>
        <p:nvSpPr>
          <p:cNvPr id="17" name="CuadroTexto 16">
            <a:extLst>
              <a:ext uri="{FF2B5EF4-FFF2-40B4-BE49-F238E27FC236}">
                <a16:creationId xmlns:a16="http://schemas.microsoft.com/office/drawing/2014/main" id="{1984F31E-9CE6-4C69-9A0D-7691AB12C815}"/>
              </a:ext>
            </a:extLst>
          </p:cNvPr>
          <p:cNvSpPr txBox="1"/>
          <p:nvPr/>
        </p:nvSpPr>
        <p:spPr>
          <a:xfrm>
            <a:off x="1215654" y="250397"/>
            <a:ext cx="4242390" cy="523220"/>
          </a:xfrm>
          <a:prstGeom prst="rect">
            <a:avLst/>
          </a:prstGeom>
          <a:noFill/>
        </p:spPr>
        <p:txBody>
          <a:bodyPr wrap="square" rtlCol="0">
            <a:spAutoFit/>
          </a:bodyPr>
          <a:lstStyle/>
          <a:p>
            <a:r>
              <a:rPr lang="es-ES" dirty="0">
                <a:solidFill>
                  <a:srgbClr val="00B050"/>
                </a:solidFill>
              </a:rPr>
              <a:t>ACTIVIDAD N°1</a:t>
            </a:r>
          </a:p>
          <a:p>
            <a:r>
              <a:rPr lang="es-ES" dirty="0">
                <a:solidFill>
                  <a:srgbClr val="00B050"/>
                </a:solidFill>
              </a:rPr>
              <a:t>Marca la alternativa correcta.</a:t>
            </a:r>
            <a:endParaRPr lang="es-CL" dirty="0">
              <a:solidFill>
                <a:srgbClr val="00B05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70" name="Google Shape;270;p36"/>
          <p:cNvPicPr preferRelativeResize="0"/>
          <p:nvPr/>
        </p:nvPicPr>
        <p:blipFill>
          <a:blip r:embed="rId3">
            <a:alphaModFix/>
          </a:blip>
          <a:stretch>
            <a:fillRect/>
          </a:stretch>
        </p:blipFill>
        <p:spPr>
          <a:xfrm>
            <a:off x="-1035136" y="3690400"/>
            <a:ext cx="2900674" cy="2542074"/>
          </a:xfrm>
          <a:prstGeom prst="rect">
            <a:avLst/>
          </a:prstGeom>
          <a:noFill/>
          <a:ln>
            <a:noFill/>
          </a:ln>
        </p:spPr>
      </p:pic>
      <p:sp>
        <p:nvSpPr>
          <p:cNvPr id="17" name="CuadroTexto 16">
            <a:extLst>
              <a:ext uri="{FF2B5EF4-FFF2-40B4-BE49-F238E27FC236}">
                <a16:creationId xmlns:a16="http://schemas.microsoft.com/office/drawing/2014/main" id="{1984F31E-9CE6-4C69-9A0D-7691AB12C815}"/>
              </a:ext>
            </a:extLst>
          </p:cNvPr>
          <p:cNvSpPr txBox="1"/>
          <p:nvPr/>
        </p:nvSpPr>
        <p:spPr>
          <a:xfrm>
            <a:off x="684026" y="134961"/>
            <a:ext cx="4242390" cy="523220"/>
          </a:xfrm>
          <a:prstGeom prst="rect">
            <a:avLst/>
          </a:prstGeom>
          <a:noFill/>
        </p:spPr>
        <p:txBody>
          <a:bodyPr wrap="square" rtlCol="0">
            <a:spAutoFit/>
          </a:bodyPr>
          <a:lstStyle/>
          <a:p>
            <a:r>
              <a:rPr lang="es-ES" dirty="0">
                <a:solidFill>
                  <a:srgbClr val="00B050"/>
                </a:solidFill>
              </a:rPr>
              <a:t>ACTIVIDAD N°2</a:t>
            </a:r>
          </a:p>
          <a:p>
            <a:r>
              <a:rPr lang="es-ES" dirty="0">
                <a:solidFill>
                  <a:srgbClr val="00B050"/>
                </a:solidFill>
              </a:rPr>
              <a:t>Responde.</a:t>
            </a:r>
            <a:endParaRPr lang="es-CL" dirty="0">
              <a:solidFill>
                <a:srgbClr val="00B050"/>
              </a:solidFill>
            </a:endParaRPr>
          </a:p>
        </p:txBody>
      </p:sp>
      <p:graphicFrame>
        <p:nvGraphicFramePr>
          <p:cNvPr id="2" name="Tabla 2">
            <a:extLst>
              <a:ext uri="{FF2B5EF4-FFF2-40B4-BE49-F238E27FC236}">
                <a16:creationId xmlns:a16="http://schemas.microsoft.com/office/drawing/2014/main" id="{40AEE9BC-D725-4553-A88B-D9B3A2DC97EC}"/>
              </a:ext>
            </a:extLst>
          </p:cNvPr>
          <p:cNvGraphicFramePr>
            <a:graphicFrameLocks noGrp="1"/>
          </p:cNvGraphicFramePr>
          <p:nvPr>
            <p:extLst>
              <p:ext uri="{D42A27DB-BD31-4B8C-83A1-F6EECF244321}">
                <p14:modId xmlns:p14="http://schemas.microsoft.com/office/powerpoint/2010/main" val="3397951509"/>
              </p:ext>
            </p:extLst>
          </p:nvPr>
        </p:nvGraphicFramePr>
        <p:xfrm>
          <a:off x="684026" y="658181"/>
          <a:ext cx="8162260" cy="3275157"/>
        </p:xfrm>
        <a:graphic>
          <a:graphicData uri="http://schemas.openxmlformats.org/drawingml/2006/table">
            <a:tbl>
              <a:tblPr firstRow="1" bandRow="1">
                <a:tableStyleId>{C8209591-7DB5-4018-A466-BFDA96E704A1}</a:tableStyleId>
              </a:tblPr>
              <a:tblGrid>
                <a:gridCol w="4081130">
                  <a:extLst>
                    <a:ext uri="{9D8B030D-6E8A-4147-A177-3AD203B41FA5}">
                      <a16:colId xmlns:a16="http://schemas.microsoft.com/office/drawing/2014/main" val="1295001142"/>
                    </a:ext>
                  </a:extLst>
                </a:gridCol>
                <a:gridCol w="4081130">
                  <a:extLst>
                    <a:ext uri="{9D8B030D-6E8A-4147-A177-3AD203B41FA5}">
                      <a16:colId xmlns:a16="http://schemas.microsoft.com/office/drawing/2014/main" val="1353960265"/>
                    </a:ext>
                  </a:extLst>
                </a:gridCol>
              </a:tblGrid>
              <a:tr h="1289236">
                <a:tc>
                  <a:txBody>
                    <a:bodyPr/>
                    <a:lstStyle/>
                    <a:p>
                      <a:pPr marL="0" indent="0">
                        <a:buNone/>
                      </a:pPr>
                      <a:r>
                        <a:rPr lang="es-ES" dirty="0"/>
                        <a:t>1. ¿Qué situaciones difíciles tuvo que vencer Frida? </a:t>
                      </a:r>
                    </a:p>
                    <a:p>
                      <a:pPr marL="0" indent="0">
                        <a:buNone/>
                      </a:pPr>
                      <a:r>
                        <a:rPr lang="es-ES" dirty="0"/>
                        <a:t>Escribe dos en el orden en que ocurrieron.</a:t>
                      </a:r>
                    </a:p>
                    <a:p>
                      <a:endParaRPr lang="es-CL" dirty="0"/>
                    </a:p>
                  </a:txBody>
                  <a:tcPr>
                    <a:solidFill>
                      <a:schemeClr val="accent2">
                        <a:lumMod val="20000"/>
                        <a:lumOff val="80000"/>
                      </a:schemeClr>
                    </a:solidFill>
                  </a:tcPr>
                </a:tc>
                <a:tc>
                  <a:txBody>
                    <a:bodyPr/>
                    <a:lstStyle/>
                    <a:p>
                      <a:r>
                        <a:rPr lang="es-ES" dirty="0"/>
                        <a:t>1.</a:t>
                      </a:r>
                    </a:p>
                    <a:p>
                      <a:endParaRPr lang="es-ES" dirty="0"/>
                    </a:p>
                    <a:p>
                      <a:r>
                        <a:rPr lang="es-ES" dirty="0"/>
                        <a:t>2.</a:t>
                      </a:r>
                    </a:p>
                    <a:p>
                      <a:endParaRPr lang="es-ES" dirty="0"/>
                    </a:p>
                    <a:p>
                      <a:endParaRPr lang="es-CL" dirty="0"/>
                    </a:p>
                  </a:txBody>
                  <a:tcPr>
                    <a:solidFill>
                      <a:schemeClr val="accent2">
                        <a:lumMod val="20000"/>
                        <a:lumOff val="80000"/>
                      </a:schemeClr>
                    </a:solidFill>
                  </a:tcPr>
                </a:tc>
                <a:extLst>
                  <a:ext uri="{0D108BD9-81ED-4DB2-BD59-A6C34878D82A}">
                    <a16:rowId xmlns:a16="http://schemas.microsoft.com/office/drawing/2014/main" val="1400750786"/>
                  </a:ext>
                </a:extLst>
              </a:tr>
              <a:tr h="827681">
                <a:tc>
                  <a:txBody>
                    <a:bodyPr/>
                    <a:lstStyle/>
                    <a:p>
                      <a:r>
                        <a:rPr lang="es-ES" dirty="0"/>
                        <a:t> 2. ¿Qué hechos de la vida de Frida influyeron en que ella pintara autorretratos?</a:t>
                      </a:r>
                    </a:p>
                    <a:p>
                      <a:r>
                        <a:rPr lang="es-ES" dirty="0"/>
                        <a:t>Nombra dos.</a:t>
                      </a:r>
                      <a:endParaRPr lang="es-CL" dirty="0"/>
                    </a:p>
                  </a:txBody>
                  <a:tcPr>
                    <a:solidFill>
                      <a:schemeClr val="accent2">
                        <a:lumMod val="20000"/>
                        <a:lumOff val="80000"/>
                      </a:schemeClr>
                    </a:solidFill>
                  </a:tcPr>
                </a:tc>
                <a:tc>
                  <a:txBody>
                    <a:bodyPr/>
                    <a:lstStyle/>
                    <a:p>
                      <a:r>
                        <a:rPr lang="es-ES" dirty="0"/>
                        <a:t>1.</a:t>
                      </a:r>
                    </a:p>
                    <a:p>
                      <a:endParaRPr lang="es-ES" dirty="0"/>
                    </a:p>
                    <a:p>
                      <a:r>
                        <a:rPr lang="es-ES" dirty="0"/>
                        <a:t>2. </a:t>
                      </a:r>
                      <a:endParaRPr lang="es-CL" dirty="0"/>
                    </a:p>
                  </a:txBody>
                  <a:tcPr>
                    <a:solidFill>
                      <a:schemeClr val="accent2">
                        <a:lumMod val="20000"/>
                        <a:lumOff val="80000"/>
                      </a:schemeClr>
                    </a:solidFill>
                  </a:tcPr>
                </a:tc>
                <a:extLst>
                  <a:ext uri="{0D108BD9-81ED-4DB2-BD59-A6C34878D82A}">
                    <a16:rowId xmlns:a16="http://schemas.microsoft.com/office/drawing/2014/main" val="192738953"/>
                  </a:ext>
                </a:extLst>
              </a:tr>
              <a:tr h="798599">
                <a:tc>
                  <a:txBody>
                    <a:bodyPr/>
                    <a:lstStyle/>
                    <a:p>
                      <a:r>
                        <a:rPr lang="es-ES" dirty="0"/>
                        <a:t>3. ¿Qué cualidades destacan en Frida Kahlo? </a:t>
                      </a:r>
                    </a:p>
                    <a:p>
                      <a:r>
                        <a:rPr lang="es-ES" dirty="0"/>
                        <a:t>Nombra dos.</a:t>
                      </a:r>
                      <a:endParaRPr lang="es-CL" dirty="0"/>
                    </a:p>
                  </a:txBody>
                  <a:tcPr>
                    <a:solidFill>
                      <a:schemeClr val="accent2">
                        <a:lumMod val="20000"/>
                        <a:lumOff val="80000"/>
                      </a:schemeClr>
                    </a:solidFill>
                  </a:tcPr>
                </a:tc>
                <a:tc>
                  <a:txBody>
                    <a:bodyPr/>
                    <a:lstStyle/>
                    <a:p>
                      <a:r>
                        <a:rPr lang="es-ES" dirty="0"/>
                        <a:t>1.</a:t>
                      </a:r>
                    </a:p>
                    <a:p>
                      <a:endParaRPr lang="es-ES" dirty="0"/>
                    </a:p>
                    <a:p>
                      <a:r>
                        <a:rPr lang="es-ES" dirty="0"/>
                        <a:t>2.</a:t>
                      </a:r>
                    </a:p>
                    <a:p>
                      <a:endParaRPr lang="es-ES" dirty="0"/>
                    </a:p>
                    <a:p>
                      <a:endParaRPr lang="es-CL" dirty="0"/>
                    </a:p>
                  </a:txBody>
                  <a:tcPr>
                    <a:solidFill>
                      <a:schemeClr val="accent2">
                        <a:lumMod val="20000"/>
                        <a:lumOff val="80000"/>
                      </a:schemeClr>
                    </a:solidFill>
                  </a:tcPr>
                </a:tc>
                <a:extLst>
                  <a:ext uri="{0D108BD9-81ED-4DB2-BD59-A6C34878D82A}">
                    <a16:rowId xmlns:a16="http://schemas.microsoft.com/office/drawing/2014/main" val="3280373919"/>
                  </a:ext>
                </a:extLst>
              </a:tr>
            </a:tbl>
          </a:graphicData>
        </a:graphic>
      </p:graphicFrame>
    </p:spTree>
    <p:extLst>
      <p:ext uri="{BB962C8B-B14F-4D97-AF65-F5344CB8AC3E}">
        <p14:creationId xmlns:p14="http://schemas.microsoft.com/office/powerpoint/2010/main" val="37447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0"/>
          <p:cNvSpPr txBox="1">
            <a:spLocks noGrp="1"/>
          </p:cNvSpPr>
          <p:nvPr>
            <p:ph type="title" idx="9"/>
          </p:nvPr>
        </p:nvSpPr>
        <p:spPr>
          <a:xfrm>
            <a:off x="724050" y="526575"/>
            <a:ext cx="7700100" cy="58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solidFill>
                  <a:srgbClr val="00B050"/>
                </a:solidFill>
              </a:rPr>
              <a:t>Autoevaluación</a:t>
            </a:r>
            <a:endParaRPr dirty="0">
              <a:solidFill>
                <a:srgbClr val="00B050"/>
              </a:solidFill>
            </a:endParaRPr>
          </a:p>
        </p:txBody>
      </p:sp>
      <p:sp>
        <p:nvSpPr>
          <p:cNvPr id="324" name="Google Shape;324;p40"/>
          <p:cNvSpPr txBox="1">
            <a:spLocks noGrp="1"/>
          </p:cNvSpPr>
          <p:nvPr>
            <p:ph type="title" idx="8"/>
          </p:nvPr>
        </p:nvSpPr>
        <p:spPr>
          <a:xfrm>
            <a:off x="1339092" y="1208935"/>
            <a:ext cx="2362500" cy="94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800" dirty="0"/>
              <a:t>¿Qué aprendí el día de hoy?</a:t>
            </a:r>
            <a:endParaRPr sz="1800" dirty="0"/>
          </a:p>
        </p:txBody>
      </p:sp>
      <p:pic>
        <p:nvPicPr>
          <p:cNvPr id="326" name="Google Shape;326;p40"/>
          <p:cNvPicPr preferRelativeResize="0"/>
          <p:nvPr/>
        </p:nvPicPr>
        <p:blipFill>
          <a:blip r:embed="rId3">
            <a:alphaModFix/>
          </a:blip>
          <a:stretch>
            <a:fillRect/>
          </a:stretch>
        </p:blipFill>
        <p:spPr>
          <a:xfrm>
            <a:off x="8302420" y="427115"/>
            <a:ext cx="572601" cy="567161"/>
          </a:xfrm>
          <a:prstGeom prst="rect">
            <a:avLst/>
          </a:prstGeom>
          <a:noFill/>
          <a:ln>
            <a:noFill/>
          </a:ln>
        </p:spPr>
      </p:pic>
      <p:pic>
        <p:nvPicPr>
          <p:cNvPr id="327" name="Google Shape;327;p40"/>
          <p:cNvPicPr preferRelativeResize="0"/>
          <p:nvPr/>
        </p:nvPicPr>
        <p:blipFill>
          <a:blip r:embed="rId4">
            <a:alphaModFix/>
          </a:blip>
          <a:stretch>
            <a:fillRect/>
          </a:stretch>
        </p:blipFill>
        <p:spPr>
          <a:xfrm>
            <a:off x="8243900" y="4216425"/>
            <a:ext cx="689651" cy="650999"/>
          </a:xfrm>
          <a:prstGeom prst="rect">
            <a:avLst/>
          </a:prstGeom>
          <a:noFill/>
          <a:ln>
            <a:noFill/>
          </a:ln>
        </p:spPr>
      </p:pic>
      <p:pic>
        <p:nvPicPr>
          <p:cNvPr id="328" name="Google Shape;328;p40"/>
          <p:cNvPicPr preferRelativeResize="0"/>
          <p:nvPr/>
        </p:nvPicPr>
        <p:blipFill>
          <a:blip r:embed="rId5">
            <a:alphaModFix/>
          </a:blip>
          <a:stretch>
            <a:fillRect/>
          </a:stretch>
        </p:blipFill>
        <p:spPr>
          <a:xfrm rot="10462794">
            <a:off x="8216275" y="3655323"/>
            <a:ext cx="522551" cy="536804"/>
          </a:xfrm>
          <a:prstGeom prst="rect">
            <a:avLst/>
          </a:prstGeom>
          <a:noFill/>
          <a:ln>
            <a:noFill/>
          </a:ln>
        </p:spPr>
      </p:pic>
      <p:sp>
        <p:nvSpPr>
          <p:cNvPr id="31" name="Google Shape;324;p40">
            <a:extLst>
              <a:ext uri="{FF2B5EF4-FFF2-40B4-BE49-F238E27FC236}">
                <a16:creationId xmlns:a16="http://schemas.microsoft.com/office/drawing/2014/main" id="{9243C0CB-C0B4-410E-B215-65A6A03CEACB}"/>
              </a:ext>
            </a:extLst>
          </p:cNvPr>
          <p:cNvSpPr txBox="1">
            <a:spLocks/>
          </p:cNvSpPr>
          <p:nvPr/>
        </p:nvSpPr>
        <p:spPr>
          <a:xfrm>
            <a:off x="5442408" y="1409552"/>
            <a:ext cx="2362500" cy="943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46652"/>
              </a:buClr>
              <a:buSzPts val="5500"/>
              <a:buFont typeface="PT Serif"/>
              <a:buNone/>
              <a:defRPr sz="5500" b="0" i="0" u="none" strike="noStrike" cap="none">
                <a:solidFill>
                  <a:srgbClr val="446652"/>
                </a:solidFill>
                <a:latin typeface="PT Serif"/>
                <a:ea typeface="PT Serif"/>
                <a:cs typeface="PT Serif"/>
                <a:sym typeface="PT Serif"/>
              </a:defRPr>
            </a:lvl1pPr>
            <a:lvl2pPr marR="0" lvl="1" algn="ctr" rtl="0">
              <a:lnSpc>
                <a:spcPct val="100000"/>
              </a:lnSpc>
              <a:spcBef>
                <a:spcPts val="0"/>
              </a:spcBef>
              <a:spcAft>
                <a:spcPts val="0"/>
              </a:spcAft>
              <a:buClr>
                <a:srgbClr val="446652"/>
              </a:buClr>
              <a:buSzPts val="5500"/>
              <a:buFont typeface="Arial"/>
              <a:buNone/>
              <a:defRPr sz="5500" b="0" i="0" u="none" strike="noStrike" cap="none">
                <a:solidFill>
                  <a:srgbClr val="446652"/>
                </a:solidFill>
                <a:latin typeface="Arial"/>
                <a:ea typeface="Arial"/>
                <a:cs typeface="Arial"/>
                <a:sym typeface="Arial"/>
              </a:defRPr>
            </a:lvl2pPr>
            <a:lvl3pPr marR="0" lvl="2" algn="ctr" rtl="0">
              <a:lnSpc>
                <a:spcPct val="100000"/>
              </a:lnSpc>
              <a:spcBef>
                <a:spcPts val="0"/>
              </a:spcBef>
              <a:spcAft>
                <a:spcPts val="0"/>
              </a:spcAft>
              <a:buClr>
                <a:srgbClr val="446652"/>
              </a:buClr>
              <a:buSzPts val="5500"/>
              <a:buFont typeface="Arial"/>
              <a:buNone/>
              <a:defRPr sz="5500" b="0" i="0" u="none" strike="noStrike" cap="none">
                <a:solidFill>
                  <a:srgbClr val="446652"/>
                </a:solidFill>
                <a:latin typeface="Arial"/>
                <a:ea typeface="Arial"/>
                <a:cs typeface="Arial"/>
                <a:sym typeface="Arial"/>
              </a:defRPr>
            </a:lvl3pPr>
            <a:lvl4pPr marR="0" lvl="3" algn="ctr" rtl="0">
              <a:lnSpc>
                <a:spcPct val="100000"/>
              </a:lnSpc>
              <a:spcBef>
                <a:spcPts val="0"/>
              </a:spcBef>
              <a:spcAft>
                <a:spcPts val="0"/>
              </a:spcAft>
              <a:buClr>
                <a:srgbClr val="446652"/>
              </a:buClr>
              <a:buSzPts val="5500"/>
              <a:buFont typeface="Arial"/>
              <a:buNone/>
              <a:defRPr sz="5500" b="0" i="0" u="none" strike="noStrike" cap="none">
                <a:solidFill>
                  <a:srgbClr val="446652"/>
                </a:solidFill>
                <a:latin typeface="Arial"/>
                <a:ea typeface="Arial"/>
                <a:cs typeface="Arial"/>
                <a:sym typeface="Arial"/>
              </a:defRPr>
            </a:lvl4pPr>
            <a:lvl5pPr marR="0" lvl="4" algn="ctr" rtl="0">
              <a:lnSpc>
                <a:spcPct val="100000"/>
              </a:lnSpc>
              <a:spcBef>
                <a:spcPts val="0"/>
              </a:spcBef>
              <a:spcAft>
                <a:spcPts val="0"/>
              </a:spcAft>
              <a:buClr>
                <a:srgbClr val="446652"/>
              </a:buClr>
              <a:buSzPts val="5500"/>
              <a:buFont typeface="Arial"/>
              <a:buNone/>
              <a:defRPr sz="5500" b="0" i="0" u="none" strike="noStrike" cap="none">
                <a:solidFill>
                  <a:srgbClr val="446652"/>
                </a:solidFill>
                <a:latin typeface="Arial"/>
                <a:ea typeface="Arial"/>
                <a:cs typeface="Arial"/>
                <a:sym typeface="Arial"/>
              </a:defRPr>
            </a:lvl5pPr>
            <a:lvl6pPr marR="0" lvl="5" algn="ctr" rtl="0">
              <a:lnSpc>
                <a:spcPct val="100000"/>
              </a:lnSpc>
              <a:spcBef>
                <a:spcPts val="0"/>
              </a:spcBef>
              <a:spcAft>
                <a:spcPts val="0"/>
              </a:spcAft>
              <a:buClr>
                <a:srgbClr val="446652"/>
              </a:buClr>
              <a:buSzPts val="5500"/>
              <a:buFont typeface="Arial"/>
              <a:buNone/>
              <a:defRPr sz="5500" b="0" i="0" u="none" strike="noStrike" cap="none">
                <a:solidFill>
                  <a:srgbClr val="446652"/>
                </a:solidFill>
                <a:latin typeface="Arial"/>
                <a:ea typeface="Arial"/>
                <a:cs typeface="Arial"/>
                <a:sym typeface="Arial"/>
              </a:defRPr>
            </a:lvl6pPr>
            <a:lvl7pPr marR="0" lvl="6" algn="ctr" rtl="0">
              <a:lnSpc>
                <a:spcPct val="100000"/>
              </a:lnSpc>
              <a:spcBef>
                <a:spcPts val="0"/>
              </a:spcBef>
              <a:spcAft>
                <a:spcPts val="0"/>
              </a:spcAft>
              <a:buClr>
                <a:srgbClr val="446652"/>
              </a:buClr>
              <a:buSzPts val="5500"/>
              <a:buFont typeface="Arial"/>
              <a:buNone/>
              <a:defRPr sz="5500" b="0" i="0" u="none" strike="noStrike" cap="none">
                <a:solidFill>
                  <a:srgbClr val="446652"/>
                </a:solidFill>
                <a:latin typeface="Arial"/>
                <a:ea typeface="Arial"/>
                <a:cs typeface="Arial"/>
                <a:sym typeface="Arial"/>
              </a:defRPr>
            </a:lvl7pPr>
            <a:lvl8pPr marR="0" lvl="7" algn="ctr" rtl="0">
              <a:lnSpc>
                <a:spcPct val="100000"/>
              </a:lnSpc>
              <a:spcBef>
                <a:spcPts val="0"/>
              </a:spcBef>
              <a:spcAft>
                <a:spcPts val="0"/>
              </a:spcAft>
              <a:buClr>
                <a:srgbClr val="446652"/>
              </a:buClr>
              <a:buSzPts val="5500"/>
              <a:buFont typeface="Arial"/>
              <a:buNone/>
              <a:defRPr sz="5500" b="0" i="0" u="none" strike="noStrike" cap="none">
                <a:solidFill>
                  <a:srgbClr val="446652"/>
                </a:solidFill>
                <a:latin typeface="Arial"/>
                <a:ea typeface="Arial"/>
                <a:cs typeface="Arial"/>
                <a:sym typeface="Arial"/>
              </a:defRPr>
            </a:lvl8pPr>
            <a:lvl9pPr marR="0" lvl="8" algn="ctr" rtl="0">
              <a:lnSpc>
                <a:spcPct val="100000"/>
              </a:lnSpc>
              <a:spcBef>
                <a:spcPts val="0"/>
              </a:spcBef>
              <a:spcAft>
                <a:spcPts val="0"/>
              </a:spcAft>
              <a:buClr>
                <a:srgbClr val="446652"/>
              </a:buClr>
              <a:buSzPts val="5500"/>
              <a:buFont typeface="Arial"/>
              <a:buNone/>
              <a:defRPr sz="5500" b="0" i="0" u="none" strike="noStrike" cap="none">
                <a:solidFill>
                  <a:srgbClr val="446652"/>
                </a:solidFill>
                <a:latin typeface="Arial"/>
                <a:ea typeface="Arial"/>
                <a:cs typeface="Arial"/>
                <a:sym typeface="Arial"/>
              </a:defRPr>
            </a:lvl9pPr>
          </a:lstStyle>
          <a:p>
            <a:r>
              <a:rPr lang="es-ES" sz="1800" dirty="0"/>
              <a:t>¿De qué personaje me interesaría leer una biografía?</a:t>
            </a:r>
          </a:p>
        </p:txBody>
      </p:sp>
      <p:sp>
        <p:nvSpPr>
          <p:cNvPr id="18" name="Rectángulo: esquinas redondeadas 17">
            <a:extLst>
              <a:ext uri="{FF2B5EF4-FFF2-40B4-BE49-F238E27FC236}">
                <a16:creationId xmlns:a16="http://schemas.microsoft.com/office/drawing/2014/main" id="{C215A99F-E345-482E-9C00-F97B02FC6642}"/>
              </a:ext>
            </a:extLst>
          </p:cNvPr>
          <p:cNvSpPr/>
          <p:nvPr/>
        </p:nvSpPr>
        <p:spPr>
          <a:xfrm>
            <a:off x="1138110" y="2652830"/>
            <a:ext cx="2764465" cy="1956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Rectángulo: esquinas redondeadas 32">
            <a:extLst>
              <a:ext uri="{FF2B5EF4-FFF2-40B4-BE49-F238E27FC236}">
                <a16:creationId xmlns:a16="http://schemas.microsoft.com/office/drawing/2014/main" id="{F6CE2579-B8D7-4CBC-8FA8-F865255C59FA}"/>
              </a:ext>
            </a:extLst>
          </p:cNvPr>
          <p:cNvSpPr/>
          <p:nvPr/>
        </p:nvSpPr>
        <p:spPr>
          <a:xfrm>
            <a:off x="5257085" y="2571750"/>
            <a:ext cx="2764465" cy="1956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906145" y="213961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¡¡¡Excelente trabajo!!!</a:t>
            </a:r>
            <a:endParaRPr sz="4000" dirty="0"/>
          </a:p>
        </p:txBody>
      </p:sp>
      <p:pic>
        <p:nvPicPr>
          <p:cNvPr id="417" name="Google Shape;417;p48"/>
          <p:cNvPicPr preferRelativeResize="0"/>
          <p:nvPr/>
        </p:nvPicPr>
        <p:blipFill>
          <a:blip r:embed="rId3">
            <a:alphaModFix/>
          </a:blip>
          <a:stretch>
            <a:fillRect/>
          </a:stretch>
        </p:blipFill>
        <p:spPr>
          <a:xfrm>
            <a:off x="3369890" y="3185733"/>
            <a:ext cx="372290" cy="1059675"/>
          </a:xfrm>
          <a:prstGeom prst="rect">
            <a:avLst/>
          </a:prstGeom>
          <a:noFill/>
          <a:ln>
            <a:noFill/>
          </a:ln>
        </p:spPr>
      </p:pic>
      <p:pic>
        <p:nvPicPr>
          <p:cNvPr id="418" name="Google Shape;418;p48"/>
          <p:cNvPicPr preferRelativeResize="0"/>
          <p:nvPr/>
        </p:nvPicPr>
        <p:blipFill>
          <a:blip r:embed="rId4">
            <a:alphaModFix/>
          </a:blip>
          <a:stretch>
            <a:fillRect/>
          </a:stretch>
        </p:blipFill>
        <p:spPr>
          <a:xfrm>
            <a:off x="6024694" y="3199284"/>
            <a:ext cx="420529" cy="1059662"/>
          </a:xfrm>
          <a:prstGeom prst="rect">
            <a:avLst/>
          </a:prstGeom>
          <a:noFill/>
          <a:ln>
            <a:noFill/>
          </a:ln>
        </p:spPr>
      </p:pic>
      <p:pic>
        <p:nvPicPr>
          <p:cNvPr id="17" name="Google Shape;495;p53">
            <a:extLst>
              <a:ext uri="{FF2B5EF4-FFF2-40B4-BE49-F238E27FC236}">
                <a16:creationId xmlns:a16="http://schemas.microsoft.com/office/drawing/2014/main" id="{E345243D-93D4-4E82-9BE5-495A065C34AD}"/>
              </a:ext>
            </a:extLst>
          </p:cNvPr>
          <p:cNvPicPr preferRelativeResize="0"/>
          <p:nvPr/>
        </p:nvPicPr>
        <p:blipFill>
          <a:blip r:embed="rId5">
            <a:alphaModFix/>
          </a:blip>
          <a:stretch>
            <a:fillRect/>
          </a:stretch>
        </p:blipFill>
        <p:spPr>
          <a:xfrm>
            <a:off x="4619922" y="3216559"/>
            <a:ext cx="875208" cy="725170"/>
          </a:xfrm>
          <a:prstGeom prst="rect">
            <a:avLst/>
          </a:prstGeom>
          <a:noFill/>
          <a:ln>
            <a:noFill/>
          </a:ln>
        </p:spPr>
      </p:pic>
      <p:pic>
        <p:nvPicPr>
          <p:cNvPr id="18" name="Google Shape;496;p53">
            <a:extLst>
              <a:ext uri="{FF2B5EF4-FFF2-40B4-BE49-F238E27FC236}">
                <a16:creationId xmlns:a16="http://schemas.microsoft.com/office/drawing/2014/main" id="{45A0F198-30A6-4CE8-8DD4-8F67719FE54E}"/>
              </a:ext>
            </a:extLst>
          </p:cNvPr>
          <p:cNvPicPr preferRelativeResize="0"/>
          <p:nvPr/>
        </p:nvPicPr>
        <p:blipFill>
          <a:blip r:embed="rId6">
            <a:alphaModFix/>
          </a:blip>
          <a:stretch>
            <a:fillRect/>
          </a:stretch>
        </p:blipFill>
        <p:spPr>
          <a:xfrm>
            <a:off x="7193466" y="239236"/>
            <a:ext cx="474987" cy="725170"/>
          </a:xfrm>
          <a:prstGeom prst="rect">
            <a:avLst/>
          </a:prstGeom>
          <a:noFill/>
          <a:ln>
            <a:noFill/>
          </a:ln>
        </p:spPr>
      </p:pic>
      <p:pic>
        <p:nvPicPr>
          <p:cNvPr id="19" name="Google Shape;502;p53">
            <a:extLst>
              <a:ext uri="{FF2B5EF4-FFF2-40B4-BE49-F238E27FC236}">
                <a16:creationId xmlns:a16="http://schemas.microsoft.com/office/drawing/2014/main" id="{5C25E880-58A2-46C9-BED3-8E9C356DBBFC}"/>
              </a:ext>
            </a:extLst>
          </p:cNvPr>
          <p:cNvPicPr preferRelativeResize="0"/>
          <p:nvPr/>
        </p:nvPicPr>
        <p:blipFill>
          <a:blip r:embed="rId7">
            <a:alphaModFix/>
          </a:blip>
          <a:stretch>
            <a:fillRect/>
          </a:stretch>
        </p:blipFill>
        <p:spPr>
          <a:xfrm>
            <a:off x="1554674" y="2230627"/>
            <a:ext cx="525750" cy="725170"/>
          </a:xfrm>
          <a:prstGeom prst="rect">
            <a:avLst/>
          </a:prstGeom>
          <a:noFill/>
          <a:ln>
            <a:noFill/>
          </a:ln>
        </p:spPr>
      </p:pic>
      <p:pic>
        <p:nvPicPr>
          <p:cNvPr id="20" name="Google Shape;497;p53">
            <a:extLst>
              <a:ext uri="{FF2B5EF4-FFF2-40B4-BE49-F238E27FC236}">
                <a16:creationId xmlns:a16="http://schemas.microsoft.com/office/drawing/2014/main" id="{A40B28C2-FA25-40DD-87DC-3A03E01C44A0}"/>
              </a:ext>
            </a:extLst>
          </p:cNvPr>
          <p:cNvPicPr preferRelativeResize="0"/>
          <p:nvPr/>
        </p:nvPicPr>
        <p:blipFill>
          <a:blip r:embed="rId8">
            <a:alphaModFix/>
          </a:blip>
          <a:stretch>
            <a:fillRect/>
          </a:stretch>
        </p:blipFill>
        <p:spPr>
          <a:xfrm>
            <a:off x="7333703" y="2209165"/>
            <a:ext cx="511245" cy="725170"/>
          </a:xfrm>
          <a:prstGeom prst="rect">
            <a:avLst/>
          </a:prstGeom>
          <a:noFill/>
          <a:ln>
            <a:noFill/>
          </a:ln>
        </p:spPr>
      </p:pic>
      <p:pic>
        <p:nvPicPr>
          <p:cNvPr id="22" name="Google Shape;495;p53">
            <a:extLst>
              <a:ext uri="{FF2B5EF4-FFF2-40B4-BE49-F238E27FC236}">
                <a16:creationId xmlns:a16="http://schemas.microsoft.com/office/drawing/2014/main" id="{1D6AB90C-4898-43BB-9712-58CDC23E49ED}"/>
              </a:ext>
            </a:extLst>
          </p:cNvPr>
          <p:cNvPicPr preferRelativeResize="0"/>
          <p:nvPr/>
        </p:nvPicPr>
        <p:blipFill>
          <a:blip r:embed="rId5">
            <a:alphaModFix/>
          </a:blip>
          <a:stretch>
            <a:fillRect/>
          </a:stretch>
        </p:blipFill>
        <p:spPr>
          <a:xfrm>
            <a:off x="8268792" y="601821"/>
            <a:ext cx="875208" cy="7251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8"/>
          <p:cNvSpPr txBox="1">
            <a:spLocks noGrp="1"/>
          </p:cNvSpPr>
          <p:nvPr>
            <p:ph type="title"/>
          </p:nvPr>
        </p:nvSpPr>
        <p:spPr>
          <a:xfrm>
            <a:off x="4274287" y="1020725"/>
            <a:ext cx="2953921" cy="748035"/>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600" dirty="0"/>
              <a:t>OBJETIVOS</a:t>
            </a:r>
            <a:endParaRPr sz="3600" dirty="0"/>
          </a:p>
        </p:txBody>
      </p:sp>
      <p:sp>
        <p:nvSpPr>
          <p:cNvPr id="289" name="Google Shape;289;p38"/>
          <p:cNvSpPr txBox="1">
            <a:spLocks noGrp="1"/>
          </p:cNvSpPr>
          <p:nvPr>
            <p:ph type="title" idx="2"/>
          </p:nvPr>
        </p:nvSpPr>
        <p:spPr>
          <a:xfrm>
            <a:off x="2977116" y="2126641"/>
            <a:ext cx="5399105" cy="24240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000" b="1" dirty="0"/>
              <a:t>Identificar  las características de una biografía.</a:t>
            </a:r>
            <a:br>
              <a:rPr lang="es-ES" sz="2000" b="1" dirty="0"/>
            </a:br>
            <a:br>
              <a:rPr lang="es-ES" sz="2000" b="1" dirty="0"/>
            </a:br>
            <a:r>
              <a:rPr lang="es-ES" sz="2000" b="1" dirty="0"/>
              <a:t>Comprender una biografía aplicando estrategias.</a:t>
            </a:r>
            <a:br>
              <a:rPr lang="es-ES" sz="2000" b="1" dirty="0"/>
            </a:br>
            <a:br>
              <a:rPr lang="es-ES" sz="2000" b="1" dirty="0"/>
            </a:br>
            <a:endParaRPr sz="2000" b="1" dirty="0"/>
          </a:p>
        </p:txBody>
      </p:sp>
      <p:pic>
        <p:nvPicPr>
          <p:cNvPr id="290" name="Google Shape;290;p38"/>
          <p:cNvPicPr preferRelativeResize="0"/>
          <p:nvPr/>
        </p:nvPicPr>
        <p:blipFill>
          <a:blip r:embed="rId3">
            <a:alphaModFix/>
          </a:blip>
          <a:stretch>
            <a:fillRect/>
          </a:stretch>
        </p:blipFill>
        <p:spPr>
          <a:xfrm rot="1478094">
            <a:off x="269533" y="3582542"/>
            <a:ext cx="741409" cy="375790"/>
          </a:xfrm>
          <a:prstGeom prst="rect">
            <a:avLst/>
          </a:prstGeom>
          <a:noFill/>
          <a:ln>
            <a:noFill/>
          </a:ln>
        </p:spPr>
      </p:pic>
      <p:pic>
        <p:nvPicPr>
          <p:cNvPr id="291" name="Google Shape;291;p38"/>
          <p:cNvPicPr preferRelativeResize="0"/>
          <p:nvPr/>
        </p:nvPicPr>
        <p:blipFill>
          <a:blip r:embed="rId4">
            <a:alphaModFix/>
          </a:blip>
          <a:stretch>
            <a:fillRect/>
          </a:stretch>
        </p:blipFill>
        <p:spPr>
          <a:xfrm rot="921532">
            <a:off x="653772" y="996059"/>
            <a:ext cx="894308" cy="659511"/>
          </a:xfrm>
          <a:prstGeom prst="rect">
            <a:avLst/>
          </a:prstGeom>
          <a:noFill/>
          <a:ln>
            <a:noFill/>
          </a:ln>
        </p:spPr>
      </p:pic>
      <p:pic>
        <p:nvPicPr>
          <p:cNvPr id="292" name="Google Shape;292;p38"/>
          <p:cNvPicPr preferRelativeResize="0"/>
          <p:nvPr/>
        </p:nvPicPr>
        <p:blipFill>
          <a:blip r:embed="rId5">
            <a:alphaModFix/>
          </a:blip>
          <a:stretch>
            <a:fillRect/>
          </a:stretch>
        </p:blipFill>
        <p:spPr>
          <a:xfrm rot="-1492882">
            <a:off x="2516625" y="801626"/>
            <a:ext cx="555974" cy="3637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720000" y="3172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B050"/>
                </a:solidFill>
              </a:rPr>
              <a:t>Ruta de Aprendizaje</a:t>
            </a:r>
            <a:endParaRPr dirty="0">
              <a:solidFill>
                <a:srgbClr val="00B050"/>
              </a:solidFill>
            </a:endParaRPr>
          </a:p>
        </p:txBody>
      </p:sp>
      <p:sp>
        <p:nvSpPr>
          <p:cNvPr id="173" name="Google Shape;173;p29"/>
          <p:cNvSpPr txBox="1">
            <a:spLocks noGrp="1"/>
          </p:cNvSpPr>
          <p:nvPr>
            <p:ph type="subTitle" idx="1"/>
          </p:nvPr>
        </p:nvSpPr>
        <p:spPr>
          <a:xfrm>
            <a:off x="1338593" y="1944310"/>
            <a:ext cx="12339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Objetivos</a:t>
            </a:r>
            <a:endParaRPr dirty="0"/>
          </a:p>
        </p:txBody>
      </p:sp>
      <p:sp>
        <p:nvSpPr>
          <p:cNvPr id="175" name="Google Shape;175;p29"/>
          <p:cNvSpPr txBox="1">
            <a:spLocks noGrp="1"/>
          </p:cNvSpPr>
          <p:nvPr>
            <p:ph type="subTitle" idx="3"/>
          </p:nvPr>
        </p:nvSpPr>
        <p:spPr>
          <a:xfrm>
            <a:off x="6431189" y="1981670"/>
            <a:ext cx="1513453"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Antes de Leer</a:t>
            </a:r>
            <a:endParaRPr dirty="0"/>
          </a:p>
        </p:txBody>
      </p:sp>
      <p:sp>
        <p:nvSpPr>
          <p:cNvPr id="177" name="Google Shape;177;p29"/>
          <p:cNvSpPr txBox="1">
            <a:spLocks noGrp="1"/>
          </p:cNvSpPr>
          <p:nvPr>
            <p:ph type="subTitle" idx="5"/>
          </p:nvPr>
        </p:nvSpPr>
        <p:spPr>
          <a:xfrm>
            <a:off x="3940246" y="1981670"/>
            <a:ext cx="2569500"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Contenido</a:t>
            </a:r>
            <a:endParaRPr dirty="0"/>
          </a:p>
        </p:txBody>
      </p:sp>
      <p:sp>
        <p:nvSpPr>
          <p:cNvPr id="179" name="Google Shape;179;p29"/>
          <p:cNvSpPr txBox="1">
            <a:spLocks noGrp="1"/>
          </p:cNvSpPr>
          <p:nvPr>
            <p:ph type="subTitle" idx="7"/>
          </p:nvPr>
        </p:nvSpPr>
        <p:spPr>
          <a:xfrm>
            <a:off x="3940246" y="3834598"/>
            <a:ext cx="1320202" cy="393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Actividades</a:t>
            </a:r>
            <a:endParaRPr dirty="0"/>
          </a:p>
        </p:txBody>
      </p:sp>
      <p:sp>
        <p:nvSpPr>
          <p:cNvPr id="181" name="Google Shape;181;p29"/>
          <p:cNvSpPr txBox="1">
            <a:spLocks noGrp="1"/>
          </p:cNvSpPr>
          <p:nvPr>
            <p:ph type="title" idx="9"/>
          </p:nvPr>
        </p:nvSpPr>
        <p:spPr>
          <a:xfrm>
            <a:off x="1559913" y="1281688"/>
            <a:ext cx="1233900" cy="80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sp>
        <p:nvSpPr>
          <p:cNvPr id="182" name="Google Shape;182;p29"/>
          <p:cNvSpPr txBox="1">
            <a:spLocks noGrp="1"/>
          </p:cNvSpPr>
          <p:nvPr>
            <p:ph type="title" idx="13"/>
          </p:nvPr>
        </p:nvSpPr>
        <p:spPr>
          <a:xfrm>
            <a:off x="4164864" y="1246910"/>
            <a:ext cx="1233900" cy="80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sp>
        <p:nvSpPr>
          <p:cNvPr id="183" name="Google Shape;183;p29"/>
          <p:cNvSpPr txBox="1">
            <a:spLocks noGrp="1"/>
          </p:cNvSpPr>
          <p:nvPr>
            <p:ph type="title" idx="14"/>
          </p:nvPr>
        </p:nvSpPr>
        <p:spPr>
          <a:xfrm>
            <a:off x="1473971" y="3052101"/>
            <a:ext cx="1233900" cy="80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dirty="0"/>
          </a:p>
        </p:txBody>
      </p:sp>
      <p:sp>
        <p:nvSpPr>
          <p:cNvPr id="184" name="Google Shape;184;p29"/>
          <p:cNvSpPr txBox="1">
            <a:spLocks noGrp="1"/>
          </p:cNvSpPr>
          <p:nvPr>
            <p:ph type="title" idx="15"/>
          </p:nvPr>
        </p:nvSpPr>
        <p:spPr>
          <a:xfrm>
            <a:off x="6820187" y="1369070"/>
            <a:ext cx="1233900" cy="80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pic>
        <p:nvPicPr>
          <p:cNvPr id="185" name="Google Shape;185;p29"/>
          <p:cNvPicPr preferRelativeResize="0"/>
          <p:nvPr/>
        </p:nvPicPr>
        <p:blipFill>
          <a:blip r:embed="rId3">
            <a:alphaModFix/>
          </a:blip>
          <a:stretch>
            <a:fillRect/>
          </a:stretch>
        </p:blipFill>
        <p:spPr>
          <a:xfrm>
            <a:off x="3293420" y="1288795"/>
            <a:ext cx="336385" cy="1335190"/>
          </a:xfrm>
          <a:prstGeom prst="rect">
            <a:avLst/>
          </a:prstGeom>
          <a:noFill/>
          <a:ln>
            <a:noFill/>
          </a:ln>
        </p:spPr>
      </p:pic>
      <p:pic>
        <p:nvPicPr>
          <p:cNvPr id="186" name="Google Shape;186;p29"/>
          <p:cNvPicPr preferRelativeResize="0"/>
          <p:nvPr/>
        </p:nvPicPr>
        <p:blipFill>
          <a:blip r:embed="rId4">
            <a:alphaModFix/>
          </a:blip>
          <a:stretch>
            <a:fillRect/>
          </a:stretch>
        </p:blipFill>
        <p:spPr>
          <a:xfrm>
            <a:off x="729051" y="3193989"/>
            <a:ext cx="343292" cy="1335024"/>
          </a:xfrm>
          <a:prstGeom prst="rect">
            <a:avLst/>
          </a:prstGeom>
          <a:noFill/>
          <a:ln>
            <a:noFill/>
          </a:ln>
        </p:spPr>
      </p:pic>
      <p:pic>
        <p:nvPicPr>
          <p:cNvPr id="187" name="Google Shape;187;p29"/>
          <p:cNvPicPr preferRelativeResize="0"/>
          <p:nvPr/>
        </p:nvPicPr>
        <p:blipFill>
          <a:blip r:embed="rId5">
            <a:alphaModFix/>
          </a:blip>
          <a:stretch>
            <a:fillRect/>
          </a:stretch>
        </p:blipFill>
        <p:spPr>
          <a:xfrm>
            <a:off x="705927" y="1423576"/>
            <a:ext cx="390971" cy="1335024"/>
          </a:xfrm>
          <a:prstGeom prst="rect">
            <a:avLst/>
          </a:prstGeom>
          <a:noFill/>
          <a:ln>
            <a:noFill/>
          </a:ln>
        </p:spPr>
      </p:pic>
      <p:pic>
        <p:nvPicPr>
          <p:cNvPr id="188" name="Google Shape;188;p29"/>
          <p:cNvPicPr preferRelativeResize="0"/>
          <p:nvPr/>
        </p:nvPicPr>
        <p:blipFill>
          <a:blip r:embed="rId6">
            <a:alphaModFix/>
          </a:blip>
          <a:stretch>
            <a:fillRect/>
          </a:stretch>
        </p:blipFill>
        <p:spPr>
          <a:xfrm>
            <a:off x="5896094" y="1314159"/>
            <a:ext cx="336385" cy="1335024"/>
          </a:xfrm>
          <a:prstGeom prst="rect">
            <a:avLst/>
          </a:prstGeom>
          <a:noFill/>
          <a:ln>
            <a:noFill/>
          </a:ln>
        </p:spPr>
      </p:pic>
      <p:pic>
        <p:nvPicPr>
          <p:cNvPr id="27" name="Google Shape;187;p29">
            <a:extLst>
              <a:ext uri="{FF2B5EF4-FFF2-40B4-BE49-F238E27FC236}">
                <a16:creationId xmlns:a16="http://schemas.microsoft.com/office/drawing/2014/main" id="{47A13FB8-7CB1-413A-AA01-E0D8D3A4CBDA}"/>
              </a:ext>
            </a:extLst>
          </p:cNvPr>
          <p:cNvPicPr preferRelativeResize="0"/>
          <p:nvPr/>
        </p:nvPicPr>
        <p:blipFill>
          <a:blip r:embed="rId5">
            <a:alphaModFix/>
          </a:blip>
          <a:stretch>
            <a:fillRect/>
          </a:stretch>
        </p:blipFill>
        <p:spPr>
          <a:xfrm>
            <a:off x="5841508" y="3237588"/>
            <a:ext cx="390971" cy="1335024"/>
          </a:xfrm>
          <a:prstGeom prst="rect">
            <a:avLst/>
          </a:prstGeom>
          <a:noFill/>
          <a:ln>
            <a:noFill/>
          </a:ln>
        </p:spPr>
      </p:pic>
      <p:pic>
        <p:nvPicPr>
          <p:cNvPr id="28" name="Google Shape;188;p29">
            <a:extLst>
              <a:ext uri="{FF2B5EF4-FFF2-40B4-BE49-F238E27FC236}">
                <a16:creationId xmlns:a16="http://schemas.microsoft.com/office/drawing/2014/main" id="{B3E1A15C-3C4C-4E45-94B9-FCAA5B50C286}"/>
              </a:ext>
            </a:extLst>
          </p:cNvPr>
          <p:cNvPicPr preferRelativeResize="0"/>
          <p:nvPr/>
        </p:nvPicPr>
        <p:blipFill>
          <a:blip r:embed="rId6">
            <a:alphaModFix/>
          </a:blip>
          <a:stretch>
            <a:fillRect/>
          </a:stretch>
        </p:blipFill>
        <p:spPr>
          <a:xfrm>
            <a:off x="3293419" y="3191526"/>
            <a:ext cx="336385" cy="1335024"/>
          </a:xfrm>
          <a:prstGeom prst="rect">
            <a:avLst/>
          </a:prstGeom>
          <a:noFill/>
          <a:ln>
            <a:noFill/>
          </a:ln>
        </p:spPr>
      </p:pic>
      <p:sp>
        <p:nvSpPr>
          <p:cNvPr id="29" name="Google Shape;173;p29">
            <a:extLst>
              <a:ext uri="{FF2B5EF4-FFF2-40B4-BE49-F238E27FC236}">
                <a16:creationId xmlns:a16="http://schemas.microsoft.com/office/drawing/2014/main" id="{05FAAE1E-5D9A-45D2-8E54-AC93D1345E61}"/>
              </a:ext>
            </a:extLst>
          </p:cNvPr>
          <p:cNvSpPr txBox="1">
            <a:spLocks/>
          </p:cNvSpPr>
          <p:nvPr/>
        </p:nvSpPr>
        <p:spPr>
          <a:xfrm>
            <a:off x="1398842" y="3708300"/>
            <a:ext cx="12339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1pPr>
            <a:lvl2pPr marL="914400" marR="0" lvl="1"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2pPr>
            <a:lvl3pPr marL="1371600" marR="0" lvl="2"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3pPr>
            <a:lvl4pPr marL="1828800" marR="0" lvl="3"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4pPr>
            <a:lvl5pPr marL="2286000" marR="0" lvl="4"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5pPr>
            <a:lvl6pPr marL="2743200" marR="0" lvl="5"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6pPr>
            <a:lvl7pPr marL="3200400" marR="0" lvl="6"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7pPr>
            <a:lvl8pPr marL="3657600" marR="0" lvl="7"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8pPr>
            <a:lvl9pPr marL="4114800" marR="0" lvl="8" indent="-330200" algn="l" rtl="0">
              <a:lnSpc>
                <a:spcPct val="115000"/>
              </a:lnSpc>
              <a:spcBef>
                <a:spcPts val="1600"/>
              </a:spcBef>
              <a:spcAft>
                <a:spcPts val="1600"/>
              </a:spcAft>
              <a:buClr>
                <a:srgbClr val="446652"/>
              </a:buClr>
              <a:buSzPts val="1600"/>
              <a:buFont typeface="Chivo"/>
              <a:buNone/>
              <a:defRPr sz="1800" b="1" i="0" u="none" strike="noStrike" cap="none">
                <a:solidFill>
                  <a:srgbClr val="6C503E"/>
                </a:solidFill>
                <a:latin typeface="Chivo"/>
                <a:ea typeface="Chivo"/>
                <a:cs typeface="Chivo"/>
                <a:sym typeface="Chivo"/>
              </a:defRPr>
            </a:lvl9pPr>
          </a:lstStyle>
          <a:p>
            <a:pPr marL="0" indent="0">
              <a:spcAft>
                <a:spcPts val="1600"/>
              </a:spcAft>
            </a:pPr>
            <a:r>
              <a:rPr lang="es-ES" dirty="0"/>
              <a:t>L</a:t>
            </a:r>
            <a:r>
              <a:rPr lang="es-CL" dirty="0" err="1"/>
              <a:t>ectura</a:t>
            </a:r>
            <a:endParaRPr lang="es-CL" dirty="0"/>
          </a:p>
        </p:txBody>
      </p:sp>
      <p:sp>
        <p:nvSpPr>
          <p:cNvPr id="30" name="Google Shape;183;p29">
            <a:extLst>
              <a:ext uri="{FF2B5EF4-FFF2-40B4-BE49-F238E27FC236}">
                <a16:creationId xmlns:a16="http://schemas.microsoft.com/office/drawing/2014/main" id="{2F8AB681-D6C2-482C-982D-33EB172AC08B}"/>
              </a:ext>
            </a:extLst>
          </p:cNvPr>
          <p:cNvSpPr txBox="1">
            <a:spLocks/>
          </p:cNvSpPr>
          <p:nvPr/>
        </p:nvSpPr>
        <p:spPr>
          <a:xfrm>
            <a:off x="4129412" y="3095700"/>
            <a:ext cx="1233900" cy="80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46652"/>
              </a:buClr>
              <a:buSzPts val="4000"/>
              <a:buFont typeface="PT Serif"/>
              <a:buNone/>
              <a:defRPr sz="4000" b="0" i="0" u="none" strike="noStrike" cap="none">
                <a:solidFill>
                  <a:srgbClr val="446652"/>
                </a:solidFill>
                <a:latin typeface="PT Serif"/>
                <a:ea typeface="PT Serif"/>
                <a:cs typeface="PT Serif"/>
                <a:sym typeface="PT Serif"/>
              </a:defRPr>
            </a:lvl1pPr>
            <a:lvl2pPr marR="0" lvl="1"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2pPr>
            <a:lvl3pPr marR="0" lvl="2"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3pPr>
            <a:lvl4pPr marR="0" lvl="3"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4pPr>
            <a:lvl5pPr marR="0" lvl="4"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5pPr>
            <a:lvl6pPr marR="0" lvl="5"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6pPr>
            <a:lvl7pPr marR="0" lvl="6"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7pPr>
            <a:lvl8pPr marR="0" lvl="7"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8pPr>
            <a:lvl9pPr marR="0" lvl="8"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9pPr>
          </a:lstStyle>
          <a:p>
            <a:r>
              <a:rPr lang="en" dirty="0"/>
              <a:t>05</a:t>
            </a:r>
          </a:p>
        </p:txBody>
      </p:sp>
      <p:sp>
        <p:nvSpPr>
          <p:cNvPr id="31" name="Google Shape;183;p29">
            <a:extLst>
              <a:ext uri="{FF2B5EF4-FFF2-40B4-BE49-F238E27FC236}">
                <a16:creationId xmlns:a16="http://schemas.microsoft.com/office/drawing/2014/main" id="{7E248C98-5EB3-4E57-906D-5BC88F2C5F23}"/>
              </a:ext>
            </a:extLst>
          </p:cNvPr>
          <p:cNvSpPr txBox="1">
            <a:spLocks/>
          </p:cNvSpPr>
          <p:nvPr/>
        </p:nvSpPr>
        <p:spPr>
          <a:xfrm>
            <a:off x="6870538" y="3095700"/>
            <a:ext cx="1233900" cy="80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46652"/>
              </a:buClr>
              <a:buSzPts val="4000"/>
              <a:buFont typeface="PT Serif"/>
              <a:buNone/>
              <a:defRPr sz="4000" b="0" i="0" u="none" strike="noStrike" cap="none">
                <a:solidFill>
                  <a:srgbClr val="446652"/>
                </a:solidFill>
                <a:latin typeface="PT Serif"/>
                <a:ea typeface="PT Serif"/>
                <a:cs typeface="PT Serif"/>
                <a:sym typeface="PT Serif"/>
              </a:defRPr>
            </a:lvl1pPr>
            <a:lvl2pPr marR="0" lvl="1"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2pPr>
            <a:lvl3pPr marR="0" lvl="2"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3pPr>
            <a:lvl4pPr marR="0" lvl="3"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4pPr>
            <a:lvl5pPr marR="0" lvl="4"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5pPr>
            <a:lvl6pPr marR="0" lvl="5"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6pPr>
            <a:lvl7pPr marR="0" lvl="6"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7pPr>
            <a:lvl8pPr marR="0" lvl="7"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8pPr>
            <a:lvl9pPr marR="0" lvl="8" algn="l" rtl="0">
              <a:lnSpc>
                <a:spcPct val="100000"/>
              </a:lnSpc>
              <a:spcBef>
                <a:spcPts val="0"/>
              </a:spcBef>
              <a:spcAft>
                <a:spcPts val="0"/>
              </a:spcAft>
              <a:buClr>
                <a:srgbClr val="6C503E"/>
              </a:buClr>
              <a:buSzPts val="4000"/>
              <a:buFont typeface="Arial"/>
              <a:buNone/>
              <a:defRPr sz="4000" b="0" i="0" u="none" strike="noStrike" cap="none">
                <a:solidFill>
                  <a:srgbClr val="6C503E"/>
                </a:solidFill>
                <a:latin typeface="Arial"/>
                <a:ea typeface="Arial"/>
                <a:cs typeface="Arial"/>
                <a:sym typeface="Arial"/>
              </a:defRPr>
            </a:lvl9pPr>
          </a:lstStyle>
          <a:p>
            <a:r>
              <a:rPr lang="en" dirty="0"/>
              <a:t>06</a:t>
            </a:r>
          </a:p>
        </p:txBody>
      </p:sp>
      <p:sp>
        <p:nvSpPr>
          <p:cNvPr id="32" name="Google Shape;179;p29">
            <a:extLst>
              <a:ext uri="{FF2B5EF4-FFF2-40B4-BE49-F238E27FC236}">
                <a16:creationId xmlns:a16="http://schemas.microsoft.com/office/drawing/2014/main" id="{551C8785-3720-40BC-8743-CCD4EB52E8D2}"/>
              </a:ext>
            </a:extLst>
          </p:cNvPr>
          <p:cNvSpPr txBox="1">
            <a:spLocks/>
          </p:cNvSpPr>
          <p:nvPr/>
        </p:nvSpPr>
        <p:spPr>
          <a:xfrm>
            <a:off x="6511027" y="3834598"/>
            <a:ext cx="1689809"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1pPr>
            <a:lvl2pPr marL="914400" marR="0" lvl="1"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2pPr>
            <a:lvl3pPr marL="1371600" marR="0" lvl="2"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3pPr>
            <a:lvl4pPr marL="1828800" marR="0" lvl="3"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4pPr>
            <a:lvl5pPr marL="2286000" marR="0" lvl="4"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5pPr>
            <a:lvl6pPr marL="2743200" marR="0" lvl="5"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6pPr>
            <a:lvl7pPr marL="3200400" marR="0" lvl="6"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7pPr>
            <a:lvl8pPr marL="3657600" marR="0" lvl="7" indent="-330200" algn="l" rtl="0">
              <a:lnSpc>
                <a:spcPct val="115000"/>
              </a:lnSpc>
              <a:spcBef>
                <a:spcPts val="1600"/>
              </a:spcBef>
              <a:spcAft>
                <a:spcPts val="0"/>
              </a:spcAft>
              <a:buClr>
                <a:srgbClr val="446652"/>
              </a:buClr>
              <a:buSzPts val="1600"/>
              <a:buFont typeface="Chivo"/>
              <a:buNone/>
              <a:defRPr sz="1800" b="1" i="0" u="none" strike="noStrike" cap="none">
                <a:solidFill>
                  <a:srgbClr val="6C503E"/>
                </a:solidFill>
                <a:latin typeface="Chivo"/>
                <a:ea typeface="Chivo"/>
                <a:cs typeface="Chivo"/>
                <a:sym typeface="Chivo"/>
              </a:defRPr>
            </a:lvl8pPr>
            <a:lvl9pPr marL="4114800" marR="0" lvl="8" indent="-330200" algn="l" rtl="0">
              <a:lnSpc>
                <a:spcPct val="115000"/>
              </a:lnSpc>
              <a:spcBef>
                <a:spcPts val="1600"/>
              </a:spcBef>
              <a:spcAft>
                <a:spcPts val="1600"/>
              </a:spcAft>
              <a:buClr>
                <a:srgbClr val="446652"/>
              </a:buClr>
              <a:buSzPts val="1600"/>
              <a:buFont typeface="Chivo"/>
              <a:buNone/>
              <a:defRPr sz="1800" b="1" i="0" u="none" strike="noStrike" cap="none">
                <a:solidFill>
                  <a:srgbClr val="6C503E"/>
                </a:solidFill>
                <a:latin typeface="Chivo"/>
                <a:ea typeface="Chivo"/>
                <a:cs typeface="Chivo"/>
                <a:sym typeface="Chivo"/>
              </a:defRPr>
            </a:lvl9pPr>
          </a:lstStyle>
          <a:p>
            <a:pPr marL="0" indent="0">
              <a:spcAft>
                <a:spcPts val="1600"/>
              </a:spcAft>
            </a:pPr>
            <a:r>
              <a:rPr lang="es-CL" dirty="0"/>
              <a:t>Autoevaluación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B050"/>
                </a:solidFill>
              </a:rPr>
              <a:t>La Biografía</a:t>
            </a:r>
            <a:endParaRPr dirty="0">
              <a:solidFill>
                <a:srgbClr val="00B050"/>
              </a:solidFill>
            </a:endParaRPr>
          </a:p>
        </p:txBody>
      </p:sp>
      <p:sp>
        <p:nvSpPr>
          <p:cNvPr id="167" name="Google Shape;167;p28"/>
          <p:cNvSpPr txBox="1"/>
          <p:nvPr/>
        </p:nvSpPr>
        <p:spPr>
          <a:xfrm>
            <a:off x="720000" y="1267375"/>
            <a:ext cx="7704000" cy="333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2000" dirty="0">
                <a:solidFill>
                  <a:schemeClr val="accent4">
                    <a:lumMod val="75000"/>
                  </a:schemeClr>
                </a:solidFill>
              </a:rPr>
              <a:t>La biografía es un texto que informa sobre los acontecimientos de la vida de una persona, abarcando desde su nacimiento hasta su muerte (o su situación actual si la persona está viva). </a:t>
            </a:r>
          </a:p>
          <a:p>
            <a:pPr marL="0" lvl="0" indent="0" algn="l" rtl="0">
              <a:spcBef>
                <a:spcPts val="0"/>
              </a:spcBef>
              <a:spcAft>
                <a:spcPts val="0"/>
              </a:spcAft>
              <a:buNone/>
            </a:pPr>
            <a:endParaRPr lang="es-ES" sz="2000" dirty="0">
              <a:solidFill>
                <a:schemeClr val="accent4">
                  <a:lumMod val="75000"/>
                </a:schemeClr>
              </a:solidFill>
            </a:endParaRPr>
          </a:p>
          <a:p>
            <a:pPr marL="0" lvl="0" indent="0" algn="l" rtl="0">
              <a:spcBef>
                <a:spcPts val="0"/>
              </a:spcBef>
              <a:spcAft>
                <a:spcPts val="0"/>
              </a:spcAft>
              <a:buNone/>
            </a:pPr>
            <a:r>
              <a:rPr lang="es-ES" sz="2000" dirty="0">
                <a:solidFill>
                  <a:schemeClr val="accent4">
                    <a:lumMod val="75000"/>
                  </a:schemeClr>
                </a:solidFill>
              </a:rPr>
              <a:t>Está escrita en tercera persona singular y generalmente predominan los verbos en tiempo pasado, pues se relatan hechos que ya ocurrieron. La lectura de biografías nos permite conocer más sobre la historia y sobre las personas que han contribuido al desarrollo de la sociedad en diferentes ámbitos.</a:t>
            </a:r>
            <a:endParaRPr sz="2000" dirty="0">
              <a:solidFill>
                <a:schemeClr val="accent4">
                  <a:lumMod val="75000"/>
                </a:schemeClr>
              </a:solidFill>
              <a:latin typeface="Chivo"/>
              <a:ea typeface="Chivo"/>
              <a:cs typeface="Chivo"/>
              <a:sym typeface="Chiv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31" name="Google Shape;231;p32"/>
          <p:cNvPicPr preferRelativeResize="0"/>
          <p:nvPr/>
        </p:nvPicPr>
        <p:blipFill>
          <a:blip r:embed="rId3">
            <a:alphaModFix/>
          </a:blip>
          <a:stretch>
            <a:fillRect/>
          </a:stretch>
        </p:blipFill>
        <p:spPr>
          <a:xfrm>
            <a:off x="-788550" y="3058575"/>
            <a:ext cx="3215926" cy="3401301"/>
          </a:xfrm>
          <a:prstGeom prst="rect">
            <a:avLst/>
          </a:prstGeom>
          <a:noFill/>
          <a:ln>
            <a:noFill/>
          </a:ln>
        </p:spPr>
      </p:pic>
      <p:sp>
        <p:nvSpPr>
          <p:cNvPr id="10" name="CuadroTexto 9">
            <a:extLst>
              <a:ext uri="{FF2B5EF4-FFF2-40B4-BE49-F238E27FC236}">
                <a16:creationId xmlns:a16="http://schemas.microsoft.com/office/drawing/2014/main" id="{35370FB4-2DA9-4BAB-8D4B-ED94F269A7B4}"/>
              </a:ext>
            </a:extLst>
          </p:cNvPr>
          <p:cNvSpPr txBox="1"/>
          <p:nvPr/>
        </p:nvSpPr>
        <p:spPr>
          <a:xfrm>
            <a:off x="662371" y="451848"/>
            <a:ext cx="5699050" cy="523220"/>
          </a:xfrm>
          <a:prstGeom prst="rect">
            <a:avLst/>
          </a:prstGeom>
          <a:noFill/>
        </p:spPr>
        <p:txBody>
          <a:bodyPr wrap="square">
            <a:spAutoFit/>
          </a:bodyPr>
          <a:lstStyle/>
          <a:p>
            <a:r>
              <a:rPr lang="es-ES" dirty="0"/>
              <a:t>Para comenzar, desarrolla las siguientes actividades: </a:t>
            </a:r>
          </a:p>
          <a:p>
            <a:r>
              <a:rPr lang="es-ES" dirty="0"/>
              <a:t>Observa la ficha y completa con tus datos. </a:t>
            </a:r>
            <a:endParaRPr lang="es-CL" dirty="0"/>
          </a:p>
        </p:txBody>
      </p:sp>
      <p:sp>
        <p:nvSpPr>
          <p:cNvPr id="11" name="CuadroTexto 10">
            <a:extLst>
              <a:ext uri="{FF2B5EF4-FFF2-40B4-BE49-F238E27FC236}">
                <a16:creationId xmlns:a16="http://schemas.microsoft.com/office/drawing/2014/main" id="{E45C90E0-AE07-4FE3-A164-C39637E38A07}"/>
              </a:ext>
            </a:extLst>
          </p:cNvPr>
          <p:cNvSpPr txBox="1"/>
          <p:nvPr/>
        </p:nvSpPr>
        <p:spPr>
          <a:xfrm>
            <a:off x="669851" y="144071"/>
            <a:ext cx="4242390" cy="307777"/>
          </a:xfrm>
          <a:prstGeom prst="rect">
            <a:avLst/>
          </a:prstGeom>
          <a:noFill/>
        </p:spPr>
        <p:txBody>
          <a:bodyPr wrap="square" rtlCol="0">
            <a:spAutoFit/>
          </a:bodyPr>
          <a:lstStyle/>
          <a:p>
            <a:r>
              <a:rPr lang="es-ES" dirty="0">
                <a:solidFill>
                  <a:srgbClr val="00B050"/>
                </a:solidFill>
              </a:rPr>
              <a:t>ANTES DE LEER.</a:t>
            </a:r>
            <a:endParaRPr lang="es-CL" dirty="0">
              <a:solidFill>
                <a:srgbClr val="00B050"/>
              </a:solidFill>
            </a:endParaRPr>
          </a:p>
        </p:txBody>
      </p:sp>
      <p:graphicFrame>
        <p:nvGraphicFramePr>
          <p:cNvPr id="7" name="Tabla 7">
            <a:extLst>
              <a:ext uri="{FF2B5EF4-FFF2-40B4-BE49-F238E27FC236}">
                <a16:creationId xmlns:a16="http://schemas.microsoft.com/office/drawing/2014/main" id="{2E006DA8-2E0A-42B3-8275-93E28FE21686}"/>
              </a:ext>
            </a:extLst>
          </p:cNvPr>
          <p:cNvGraphicFramePr>
            <a:graphicFrameLocks noGrp="1"/>
          </p:cNvGraphicFramePr>
          <p:nvPr>
            <p:extLst>
              <p:ext uri="{D42A27DB-BD31-4B8C-83A1-F6EECF244321}">
                <p14:modId xmlns:p14="http://schemas.microsoft.com/office/powerpoint/2010/main" val="4247582149"/>
              </p:ext>
            </p:extLst>
          </p:nvPr>
        </p:nvGraphicFramePr>
        <p:xfrm>
          <a:off x="1726020" y="1240523"/>
          <a:ext cx="6096000" cy="2495108"/>
        </p:xfrm>
        <a:graphic>
          <a:graphicData uri="http://schemas.openxmlformats.org/drawingml/2006/table">
            <a:tbl>
              <a:tblPr firstRow="1" bandRow="1">
                <a:tableStyleId>{C8209591-7DB5-4018-A466-BFDA96E704A1}</a:tableStyleId>
              </a:tblPr>
              <a:tblGrid>
                <a:gridCol w="2718390">
                  <a:extLst>
                    <a:ext uri="{9D8B030D-6E8A-4147-A177-3AD203B41FA5}">
                      <a16:colId xmlns:a16="http://schemas.microsoft.com/office/drawing/2014/main" val="3526196440"/>
                    </a:ext>
                  </a:extLst>
                </a:gridCol>
                <a:gridCol w="3377610">
                  <a:extLst>
                    <a:ext uri="{9D8B030D-6E8A-4147-A177-3AD203B41FA5}">
                      <a16:colId xmlns:a16="http://schemas.microsoft.com/office/drawing/2014/main" val="2543976658"/>
                    </a:ext>
                  </a:extLst>
                </a:gridCol>
              </a:tblGrid>
              <a:tr h="623777">
                <a:tc>
                  <a:txBody>
                    <a:bodyPr/>
                    <a:lstStyle/>
                    <a:p>
                      <a:r>
                        <a:rPr lang="es-ES" dirty="0"/>
                        <a:t>Nombre completo</a:t>
                      </a:r>
                      <a:endParaRPr lang="es-CL" dirty="0"/>
                    </a:p>
                  </a:txBody>
                  <a:tcPr>
                    <a:solidFill>
                      <a:schemeClr val="accent2">
                        <a:lumMod val="20000"/>
                        <a:lumOff val="80000"/>
                      </a:schemeClr>
                    </a:solidFill>
                  </a:tcPr>
                </a:tc>
                <a:tc>
                  <a:txBody>
                    <a:bodyPr/>
                    <a:lstStyle/>
                    <a:p>
                      <a:endParaRPr lang="es-CL"/>
                    </a:p>
                  </a:txBody>
                  <a:tcPr>
                    <a:solidFill>
                      <a:schemeClr val="accent2">
                        <a:lumMod val="20000"/>
                        <a:lumOff val="80000"/>
                      </a:schemeClr>
                    </a:solidFill>
                  </a:tcPr>
                </a:tc>
                <a:extLst>
                  <a:ext uri="{0D108BD9-81ED-4DB2-BD59-A6C34878D82A}">
                    <a16:rowId xmlns:a16="http://schemas.microsoft.com/office/drawing/2014/main" val="3311095975"/>
                  </a:ext>
                </a:extLst>
              </a:tr>
              <a:tr h="623777">
                <a:tc>
                  <a:txBody>
                    <a:bodyPr/>
                    <a:lstStyle/>
                    <a:p>
                      <a:r>
                        <a:rPr lang="es-ES" dirty="0"/>
                        <a:t>Lugar y fecha de nacimiento</a:t>
                      </a:r>
                      <a:endParaRPr lang="es-CL" dirty="0"/>
                    </a:p>
                  </a:txBody>
                  <a:tcPr>
                    <a:solidFill>
                      <a:schemeClr val="accent2">
                        <a:lumMod val="20000"/>
                        <a:lumOff val="80000"/>
                      </a:schemeClr>
                    </a:solidFill>
                  </a:tcPr>
                </a:tc>
                <a:tc>
                  <a:txBody>
                    <a:bodyPr/>
                    <a:lstStyle/>
                    <a:p>
                      <a:endParaRPr lang="es-CL"/>
                    </a:p>
                  </a:txBody>
                  <a:tcPr>
                    <a:solidFill>
                      <a:schemeClr val="accent2">
                        <a:lumMod val="20000"/>
                        <a:lumOff val="80000"/>
                      </a:schemeClr>
                    </a:solidFill>
                  </a:tcPr>
                </a:tc>
                <a:extLst>
                  <a:ext uri="{0D108BD9-81ED-4DB2-BD59-A6C34878D82A}">
                    <a16:rowId xmlns:a16="http://schemas.microsoft.com/office/drawing/2014/main" val="1550478797"/>
                  </a:ext>
                </a:extLst>
              </a:tr>
              <a:tr h="623777">
                <a:tc>
                  <a:txBody>
                    <a:bodyPr/>
                    <a:lstStyle/>
                    <a:p>
                      <a:r>
                        <a:rPr lang="es-ES" dirty="0"/>
                        <a:t>Lugares donde has vivido</a:t>
                      </a:r>
                      <a:endParaRPr lang="es-CL" dirty="0"/>
                    </a:p>
                  </a:txBody>
                  <a:tcPr>
                    <a:solidFill>
                      <a:schemeClr val="accent2">
                        <a:lumMod val="20000"/>
                        <a:lumOff val="80000"/>
                      </a:schemeClr>
                    </a:solidFill>
                  </a:tcPr>
                </a:tc>
                <a:tc>
                  <a:txBody>
                    <a:bodyPr/>
                    <a:lstStyle/>
                    <a:p>
                      <a:endParaRPr lang="es-CL"/>
                    </a:p>
                  </a:txBody>
                  <a:tcPr>
                    <a:solidFill>
                      <a:schemeClr val="accent2">
                        <a:lumMod val="20000"/>
                        <a:lumOff val="80000"/>
                      </a:schemeClr>
                    </a:solidFill>
                  </a:tcPr>
                </a:tc>
                <a:extLst>
                  <a:ext uri="{0D108BD9-81ED-4DB2-BD59-A6C34878D82A}">
                    <a16:rowId xmlns:a16="http://schemas.microsoft.com/office/drawing/2014/main" val="2690408992"/>
                  </a:ext>
                </a:extLst>
              </a:tr>
              <a:tr h="623777">
                <a:tc>
                  <a:txBody>
                    <a:bodyPr/>
                    <a:lstStyle/>
                    <a:p>
                      <a:r>
                        <a:rPr lang="es-ES" dirty="0"/>
                        <a:t>Principales gustos e intereses</a:t>
                      </a:r>
                      <a:endParaRPr lang="es-CL" dirty="0"/>
                    </a:p>
                  </a:txBody>
                  <a:tcPr>
                    <a:solidFill>
                      <a:schemeClr val="accent2">
                        <a:lumMod val="20000"/>
                        <a:lumOff val="80000"/>
                      </a:schemeClr>
                    </a:solidFill>
                  </a:tcPr>
                </a:tc>
                <a:tc>
                  <a:txBody>
                    <a:bodyPr/>
                    <a:lstStyle/>
                    <a:p>
                      <a:endParaRPr lang="es-CL" dirty="0"/>
                    </a:p>
                  </a:txBody>
                  <a:tcPr>
                    <a:solidFill>
                      <a:schemeClr val="accent2">
                        <a:lumMod val="20000"/>
                        <a:lumOff val="80000"/>
                      </a:schemeClr>
                    </a:solidFill>
                  </a:tcPr>
                </a:tc>
                <a:extLst>
                  <a:ext uri="{0D108BD9-81ED-4DB2-BD59-A6C34878D82A}">
                    <a16:rowId xmlns:a16="http://schemas.microsoft.com/office/drawing/2014/main" val="1712335335"/>
                  </a:ext>
                </a:extLst>
              </a:tr>
            </a:tbl>
          </a:graphicData>
        </a:graphic>
      </p:graphicFrame>
      <p:sp>
        <p:nvSpPr>
          <p:cNvPr id="9" name="Rectángulo: esquinas redondeadas 8">
            <a:extLst>
              <a:ext uri="{FF2B5EF4-FFF2-40B4-BE49-F238E27FC236}">
                <a16:creationId xmlns:a16="http://schemas.microsoft.com/office/drawing/2014/main" id="{BC437D7F-0C9B-4396-B960-31EDA4C87216}"/>
              </a:ext>
            </a:extLst>
          </p:cNvPr>
          <p:cNvSpPr/>
          <p:nvPr/>
        </p:nvSpPr>
        <p:spPr>
          <a:xfrm>
            <a:off x="2791046" y="4001086"/>
            <a:ext cx="5794744" cy="619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rgbClr val="F8FAF9"/>
                </a:solidFill>
              </a:rPr>
              <a:t>¿Por qué es interesante conocer las vidas de otras personas?</a:t>
            </a:r>
            <a:endParaRPr lang="es-CL" sz="2000" dirty="0">
              <a:solidFill>
                <a:srgbClr val="F8FAF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0"/>
          <p:cNvPicPr preferRelativeResize="0"/>
          <p:nvPr/>
        </p:nvPicPr>
        <p:blipFill>
          <a:blip r:embed="rId3">
            <a:alphaModFix/>
          </a:blip>
          <a:stretch>
            <a:fillRect/>
          </a:stretch>
        </p:blipFill>
        <p:spPr>
          <a:xfrm rot="10800000">
            <a:off x="6695550" y="-1318975"/>
            <a:ext cx="3258320" cy="3379775"/>
          </a:xfrm>
          <a:prstGeom prst="rect">
            <a:avLst/>
          </a:prstGeom>
          <a:noFill/>
          <a:ln>
            <a:noFill/>
          </a:ln>
        </p:spPr>
      </p:pic>
      <p:pic>
        <p:nvPicPr>
          <p:cNvPr id="207" name="Google Shape;207;p30"/>
          <p:cNvPicPr preferRelativeResize="0"/>
          <p:nvPr/>
        </p:nvPicPr>
        <p:blipFill>
          <a:blip r:embed="rId4">
            <a:alphaModFix/>
          </a:blip>
          <a:stretch>
            <a:fillRect/>
          </a:stretch>
        </p:blipFill>
        <p:spPr>
          <a:xfrm rot="-8099999">
            <a:off x="7188199" y="-347238"/>
            <a:ext cx="2904159" cy="1889732"/>
          </a:xfrm>
          <a:prstGeom prst="rect">
            <a:avLst/>
          </a:prstGeom>
          <a:noFill/>
          <a:ln>
            <a:noFill/>
          </a:ln>
        </p:spPr>
      </p:pic>
      <p:pic>
        <p:nvPicPr>
          <p:cNvPr id="208" name="Google Shape;208;p30"/>
          <p:cNvPicPr preferRelativeResize="0"/>
          <p:nvPr/>
        </p:nvPicPr>
        <p:blipFill>
          <a:blip r:embed="rId5">
            <a:alphaModFix/>
          </a:blip>
          <a:stretch>
            <a:fillRect/>
          </a:stretch>
        </p:blipFill>
        <p:spPr>
          <a:xfrm rot="-591308" flipH="1">
            <a:off x="7390801" y="185352"/>
            <a:ext cx="1671872" cy="816621"/>
          </a:xfrm>
          <a:prstGeom prst="rect">
            <a:avLst/>
          </a:prstGeom>
          <a:noFill/>
          <a:ln>
            <a:noFill/>
          </a:ln>
        </p:spPr>
      </p:pic>
      <p:sp>
        <p:nvSpPr>
          <p:cNvPr id="53" name="CuadroTexto 52">
            <a:extLst>
              <a:ext uri="{FF2B5EF4-FFF2-40B4-BE49-F238E27FC236}">
                <a16:creationId xmlns:a16="http://schemas.microsoft.com/office/drawing/2014/main" id="{7DF3BA5F-4EFE-407D-B96F-42AE02B3774E}"/>
              </a:ext>
            </a:extLst>
          </p:cNvPr>
          <p:cNvSpPr txBox="1"/>
          <p:nvPr/>
        </p:nvSpPr>
        <p:spPr>
          <a:xfrm>
            <a:off x="380224" y="498294"/>
            <a:ext cx="6759092" cy="4031873"/>
          </a:xfrm>
          <a:prstGeom prst="rect">
            <a:avLst/>
          </a:prstGeom>
          <a:noFill/>
          <a:ln>
            <a:solidFill>
              <a:srgbClr val="00B050"/>
            </a:solidFill>
          </a:ln>
        </p:spPr>
        <p:txBody>
          <a:bodyPr wrap="square">
            <a:spAutoFit/>
          </a:bodyPr>
          <a:lstStyle/>
          <a:p>
            <a:r>
              <a:rPr lang="es-ES" sz="2000" dirty="0">
                <a:solidFill>
                  <a:srgbClr val="00B050"/>
                </a:solidFill>
              </a:rPr>
              <a:t>BIOGRAFÍA DE FRIDA KAHLO</a:t>
            </a:r>
          </a:p>
          <a:p>
            <a:endParaRPr lang="es-ES" sz="2000" dirty="0">
              <a:solidFill>
                <a:srgbClr val="00B050"/>
              </a:solidFill>
            </a:endParaRPr>
          </a:p>
          <a:p>
            <a:pPr algn="just"/>
            <a:r>
              <a:rPr lang="es-ES" sz="1800" dirty="0">
                <a:solidFill>
                  <a:schemeClr val="accent5">
                    <a:lumMod val="75000"/>
                  </a:schemeClr>
                </a:solidFill>
              </a:rPr>
              <a:t>Frida nació el 6 de julio de 1907 en Coyoacán, un pueblo de México. Pero ella siempre dijo que había nacido en 1910. </a:t>
            </a:r>
          </a:p>
          <a:p>
            <a:pPr algn="just"/>
            <a:r>
              <a:rPr lang="es-ES" sz="1800" dirty="0">
                <a:solidFill>
                  <a:schemeClr val="accent5">
                    <a:lumMod val="75000"/>
                  </a:schemeClr>
                </a:solidFill>
              </a:rPr>
              <a:t>¿Por qué? Porque ese año empezó en su país una gran revolución que hicieron los campesinos, y entonces decidió que ella y el nuevo México habían nacido juntos. A los seis años tuvo una enfermedad que hizo que su pierna derecha creciera menos, y quedara más pequeña que la otra. Por eso tuvo una renguera que la acompañó toda la vida. Su papá era fotógrafo y hacía retratos con su cámara. Juntos daban largos paseos y a él le gustaba pintar cuadros de los paisajes que veían a su paso. Cuando Frida se hizo pintora, mucho había aprendido de su padre: la mirada de los rostros, las formas de colorear.</a:t>
            </a:r>
            <a:endParaRPr lang="es-CL" sz="1800" dirty="0">
              <a:solidFill>
                <a:schemeClr val="accent5">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0"/>
          <p:cNvPicPr preferRelativeResize="0"/>
          <p:nvPr/>
        </p:nvPicPr>
        <p:blipFill>
          <a:blip r:embed="rId3">
            <a:alphaModFix/>
          </a:blip>
          <a:stretch>
            <a:fillRect/>
          </a:stretch>
        </p:blipFill>
        <p:spPr>
          <a:xfrm rot="10800000">
            <a:off x="6695550" y="-1318975"/>
            <a:ext cx="3258320" cy="3379775"/>
          </a:xfrm>
          <a:prstGeom prst="rect">
            <a:avLst/>
          </a:prstGeom>
          <a:noFill/>
          <a:ln>
            <a:noFill/>
          </a:ln>
        </p:spPr>
      </p:pic>
      <p:pic>
        <p:nvPicPr>
          <p:cNvPr id="207" name="Google Shape;207;p30"/>
          <p:cNvPicPr preferRelativeResize="0"/>
          <p:nvPr/>
        </p:nvPicPr>
        <p:blipFill>
          <a:blip r:embed="rId4">
            <a:alphaModFix/>
          </a:blip>
          <a:stretch>
            <a:fillRect/>
          </a:stretch>
        </p:blipFill>
        <p:spPr>
          <a:xfrm rot="-8099999">
            <a:off x="7188199" y="-347238"/>
            <a:ext cx="2904159" cy="1889732"/>
          </a:xfrm>
          <a:prstGeom prst="rect">
            <a:avLst/>
          </a:prstGeom>
          <a:noFill/>
          <a:ln>
            <a:noFill/>
          </a:ln>
        </p:spPr>
      </p:pic>
      <p:pic>
        <p:nvPicPr>
          <p:cNvPr id="208" name="Google Shape;208;p30"/>
          <p:cNvPicPr preferRelativeResize="0"/>
          <p:nvPr/>
        </p:nvPicPr>
        <p:blipFill>
          <a:blip r:embed="rId5">
            <a:alphaModFix/>
          </a:blip>
          <a:stretch>
            <a:fillRect/>
          </a:stretch>
        </p:blipFill>
        <p:spPr>
          <a:xfrm rot="-591308" flipH="1">
            <a:off x="7390801" y="185352"/>
            <a:ext cx="1671872" cy="816621"/>
          </a:xfrm>
          <a:prstGeom prst="rect">
            <a:avLst/>
          </a:prstGeom>
          <a:noFill/>
          <a:ln>
            <a:noFill/>
          </a:ln>
        </p:spPr>
      </p:pic>
      <p:sp>
        <p:nvSpPr>
          <p:cNvPr id="53" name="CuadroTexto 52">
            <a:extLst>
              <a:ext uri="{FF2B5EF4-FFF2-40B4-BE49-F238E27FC236}">
                <a16:creationId xmlns:a16="http://schemas.microsoft.com/office/drawing/2014/main" id="{7DF3BA5F-4EFE-407D-B96F-42AE02B3774E}"/>
              </a:ext>
            </a:extLst>
          </p:cNvPr>
          <p:cNvSpPr txBox="1"/>
          <p:nvPr/>
        </p:nvSpPr>
        <p:spPr>
          <a:xfrm>
            <a:off x="525451" y="629754"/>
            <a:ext cx="6879265" cy="4247317"/>
          </a:xfrm>
          <a:prstGeom prst="rect">
            <a:avLst/>
          </a:prstGeom>
          <a:noFill/>
          <a:ln>
            <a:solidFill>
              <a:srgbClr val="00B050"/>
            </a:solidFill>
          </a:ln>
        </p:spPr>
        <p:txBody>
          <a:bodyPr wrap="square">
            <a:spAutoFit/>
          </a:bodyPr>
          <a:lstStyle/>
          <a:p>
            <a:r>
              <a:rPr lang="es-ES" sz="1800" dirty="0">
                <a:solidFill>
                  <a:schemeClr val="accent5">
                    <a:lumMod val="75000"/>
                  </a:schemeClr>
                </a:solidFill>
              </a:rPr>
              <a:t>Frida dio un examen muy difícil para entrar a la preparatoria </a:t>
            </a:r>
          </a:p>
          <a:p>
            <a:r>
              <a:rPr lang="es-ES" sz="1800" dirty="0">
                <a:solidFill>
                  <a:schemeClr val="accent5">
                    <a:lumMod val="75000"/>
                  </a:schemeClr>
                </a:solidFill>
              </a:rPr>
              <a:t>(o secundaria), en la mejor escuela de México.</a:t>
            </a:r>
          </a:p>
          <a:p>
            <a:r>
              <a:rPr lang="es-ES" sz="1800" dirty="0">
                <a:solidFill>
                  <a:schemeClr val="accent5">
                    <a:lumMod val="75000"/>
                  </a:schemeClr>
                </a:solidFill>
              </a:rPr>
              <a:t>En ese tiempo, para las mujeres era casi imposible estudiar, porque se priorizaba el estudio de los varones.</a:t>
            </a:r>
          </a:p>
          <a:p>
            <a:r>
              <a:rPr lang="es-ES" sz="1800" dirty="0">
                <a:solidFill>
                  <a:schemeClr val="accent5">
                    <a:lumMod val="75000"/>
                  </a:schemeClr>
                </a:solidFill>
              </a:rPr>
              <a:t>Sin embargo, ella fue una de las treinta y cinco chicas que</a:t>
            </a:r>
          </a:p>
          <a:p>
            <a:r>
              <a:rPr lang="es-ES" sz="1800" dirty="0">
                <a:solidFill>
                  <a:schemeClr val="accent5">
                    <a:lumMod val="75000"/>
                  </a:schemeClr>
                </a:solidFill>
              </a:rPr>
              <a:t>iban a clase entre dos mil chicos.</a:t>
            </a:r>
          </a:p>
          <a:p>
            <a:r>
              <a:rPr lang="es-ES" sz="1800" dirty="0">
                <a:solidFill>
                  <a:schemeClr val="accent5">
                    <a:lumMod val="75000"/>
                  </a:schemeClr>
                </a:solidFill>
              </a:rPr>
              <a:t>Frida trataba de ocultar su pierna renga usando pantalones. En</a:t>
            </a:r>
          </a:p>
          <a:p>
            <a:r>
              <a:rPr lang="es-ES" sz="1800" dirty="0">
                <a:solidFill>
                  <a:schemeClr val="accent5">
                    <a:lumMod val="75000"/>
                  </a:schemeClr>
                </a:solidFill>
              </a:rPr>
              <a:t>la primaria los chicos se burlaban de ella. Pero en la preparatoria</a:t>
            </a:r>
          </a:p>
          <a:p>
            <a:r>
              <a:rPr lang="es-ES" sz="1800" dirty="0">
                <a:solidFill>
                  <a:schemeClr val="accent5">
                    <a:lumMod val="75000"/>
                  </a:schemeClr>
                </a:solidFill>
              </a:rPr>
              <a:t>empezaron a mirarla de otra manera.</a:t>
            </a:r>
          </a:p>
          <a:p>
            <a:r>
              <a:rPr lang="es-ES" sz="1800" dirty="0">
                <a:solidFill>
                  <a:schemeClr val="accent5">
                    <a:lumMod val="75000"/>
                  </a:schemeClr>
                </a:solidFill>
              </a:rPr>
              <a:t>En la escuela conoció a Alejandro y se enamoró. Una tarde se</a:t>
            </a:r>
          </a:p>
          <a:p>
            <a:r>
              <a:rPr lang="es-ES" sz="1800" dirty="0">
                <a:solidFill>
                  <a:schemeClr val="accent5">
                    <a:lumMod val="75000"/>
                  </a:schemeClr>
                </a:solidFill>
              </a:rPr>
              <a:t>subieron juntos al autobús, que iba rapidísimo y chocó muy fuerte.</a:t>
            </a:r>
          </a:p>
          <a:p>
            <a:r>
              <a:rPr lang="es-ES" sz="1800" dirty="0">
                <a:solidFill>
                  <a:schemeClr val="accent5">
                    <a:lumMod val="75000"/>
                  </a:schemeClr>
                </a:solidFill>
              </a:rPr>
              <a:t>Frida tuvo heridas graves, pero, para sorpresa de los médicos,</a:t>
            </a:r>
          </a:p>
          <a:p>
            <a:r>
              <a:rPr lang="es-ES" sz="1800" dirty="0">
                <a:solidFill>
                  <a:schemeClr val="accent5">
                    <a:lumMod val="75000"/>
                  </a:schemeClr>
                </a:solidFill>
              </a:rPr>
              <a:t>sobrevivió. Entonces, tenía que quedarse quieta para que sus</a:t>
            </a:r>
          </a:p>
          <a:p>
            <a:r>
              <a:rPr lang="es-ES" sz="1800" dirty="0">
                <a:solidFill>
                  <a:schemeClr val="accent5">
                    <a:lumMod val="75000"/>
                  </a:schemeClr>
                </a:solidFill>
              </a:rPr>
              <a:t>huesos volvieran a estar fuertes.</a:t>
            </a:r>
            <a:endParaRPr lang="es-CL" sz="1800" dirty="0">
              <a:solidFill>
                <a:schemeClr val="accent5">
                  <a:lumMod val="75000"/>
                </a:schemeClr>
              </a:solidFill>
            </a:endParaRPr>
          </a:p>
        </p:txBody>
      </p:sp>
    </p:spTree>
    <p:extLst>
      <p:ext uri="{BB962C8B-B14F-4D97-AF65-F5344CB8AC3E}">
        <p14:creationId xmlns:p14="http://schemas.microsoft.com/office/powerpoint/2010/main" val="64091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0"/>
          <p:cNvPicPr preferRelativeResize="0"/>
          <p:nvPr/>
        </p:nvPicPr>
        <p:blipFill>
          <a:blip r:embed="rId3">
            <a:alphaModFix/>
          </a:blip>
          <a:stretch>
            <a:fillRect/>
          </a:stretch>
        </p:blipFill>
        <p:spPr>
          <a:xfrm rot="10800000">
            <a:off x="6695550" y="-1318975"/>
            <a:ext cx="3258320" cy="3379775"/>
          </a:xfrm>
          <a:prstGeom prst="rect">
            <a:avLst/>
          </a:prstGeom>
          <a:noFill/>
          <a:ln>
            <a:noFill/>
          </a:ln>
        </p:spPr>
      </p:pic>
      <p:pic>
        <p:nvPicPr>
          <p:cNvPr id="207" name="Google Shape;207;p30"/>
          <p:cNvPicPr preferRelativeResize="0"/>
          <p:nvPr/>
        </p:nvPicPr>
        <p:blipFill>
          <a:blip r:embed="rId4">
            <a:alphaModFix/>
          </a:blip>
          <a:stretch>
            <a:fillRect/>
          </a:stretch>
        </p:blipFill>
        <p:spPr>
          <a:xfrm rot="-8099999">
            <a:off x="7188199" y="-347238"/>
            <a:ext cx="2904159" cy="1889732"/>
          </a:xfrm>
          <a:prstGeom prst="rect">
            <a:avLst/>
          </a:prstGeom>
          <a:noFill/>
          <a:ln>
            <a:noFill/>
          </a:ln>
        </p:spPr>
      </p:pic>
      <p:pic>
        <p:nvPicPr>
          <p:cNvPr id="208" name="Google Shape;208;p30"/>
          <p:cNvPicPr preferRelativeResize="0"/>
          <p:nvPr/>
        </p:nvPicPr>
        <p:blipFill>
          <a:blip r:embed="rId5">
            <a:alphaModFix/>
          </a:blip>
          <a:stretch>
            <a:fillRect/>
          </a:stretch>
        </p:blipFill>
        <p:spPr>
          <a:xfrm rot="-591308" flipH="1">
            <a:off x="7390801" y="185352"/>
            <a:ext cx="1671872" cy="816621"/>
          </a:xfrm>
          <a:prstGeom prst="rect">
            <a:avLst/>
          </a:prstGeom>
          <a:noFill/>
          <a:ln>
            <a:noFill/>
          </a:ln>
        </p:spPr>
      </p:pic>
      <p:sp>
        <p:nvSpPr>
          <p:cNvPr id="53" name="CuadroTexto 52">
            <a:extLst>
              <a:ext uri="{FF2B5EF4-FFF2-40B4-BE49-F238E27FC236}">
                <a16:creationId xmlns:a16="http://schemas.microsoft.com/office/drawing/2014/main" id="{7DF3BA5F-4EFE-407D-B96F-42AE02B3774E}"/>
              </a:ext>
            </a:extLst>
          </p:cNvPr>
          <p:cNvSpPr txBox="1"/>
          <p:nvPr/>
        </p:nvSpPr>
        <p:spPr>
          <a:xfrm>
            <a:off x="254927" y="445865"/>
            <a:ext cx="5606977" cy="3970318"/>
          </a:xfrm>
          <a:prstGeom prst="rect">
            <a:avLst/>
          </a:prstGeom>
          <a:noFill/>
          <a:ln>
            <a:solidFill>
              <a:srgbClr val="00B050"/>
            </a:solidFill>
          </a:ln>
        </p:spPr>
        <p:txBody>
          <a:bodyPr wrap="square">
            <a:spAutoFit/>
          </a:bodyPr>
          <a:lstStyle/>
          <a:p>
            <a:r>
              <a:rPr lang="es-ES" sz="1800" dirty="0">
                <a:solidFill>
                  <a:schemeClr val="accent5">
                    <a:lumMod val="75000"/>
                  </a:schemeClr>
                </a:solidFill>
              </a:rPr>
              <a:t>A partir de su soledad y de su aburrimiento primero, y de sus ganas de mostrar las cosas de otra manera después, a Frida le nació pintar. Su mamá también le había colgado un espejo sobre la cama, para que ella pudiera verse.</a:t>
            </a:r>
          </a:p>
          <a:p>
            <a:r>
              <a:rPr lang="es-ES" sz="1800" dirty="0">
                <a:solidFill>
                  <a:schemeClr val="accent5">
                    <a:lumMod val="75000"/>
                  </a:schemeClr>
                </a:solidFill>
              </a:rPr>
              <a:t>Al principio a Frida le enojaba verse tan inmóvil, pero</a:t>
            </a:r>
          </a:p>
          <a:p>
            <a:r>
              <a:rPr lang="es-ES" sz="1800" dirty="0">
                <a:solidFill>
                  <a:schemeClr val="accent5">
                    <a:lumMod val="75000"/>
                  </a:schemeClr>
                </a:solidFill>
              </a:rPr>
              <a:t>después decidió ser su propia modelo: si tenía que ver esa cara todo el día, iba a ser su fuente de inspiración.</a:t>
            </a:r>
          </a:p>
          <a:p>
            <a:r>
              <a:rPr lang="es-ES" sz="1800" dirty="0">
                <a:solidFill>
                  <a:schemeClr val="accent5">
                    <a:lumMod val="75000"/>
                  </a:schemeClr>
                </a:solidFill>
              </a:rPr>
              <a:t>Por eso, empezó a pintar autorretratos. Y para que</a:t>
            </a:r>
          </a:p>
          <a:p>
            <a:r>
              <a:rPr lang="es-ES" sz="1800" dirty="0">
                <a:solidFill>
                  <a:schemeClr val="accent5">
                    <a:lumMod val="75000"/>
                  </a:schemeClr>
                </a:solidFill>
              </a:rPr>
              <a:t>la acompañaran en su soledad, agregaba animales:</a:t>
            </a:r>
          </a:p>
          <a:p>
            <a:r>
              <a:rPr lang="es-ES" sz="1800" dirty="0">
                <a:solidFill>
                  <a:schemeClr val="accent5">
                    <a:lumMod val="75000"/>
                  </a:schemeClr>
                </a:solidFill>
              </a:rPr>
              <a:t>monos, perros, ciervos y papagayos se paseaban por sus pinturas.</a:t>
            </a:r>
          </a:p>
          <a:p>
            <a:endParaRPr lang="es-CL" sz="1800" dirty="0">
              <a:solidFill>
                <a:schemeClr val="accent5">
                  <a:lumMod val="75000"/>
                </a:schemeClr>
              </a:solidFill>
            </a:endParaRPr>
          </a:p>
        </p:txBody>
      </p:sp>
      <p:pic>
        <p:nvPicPr>
          <p:cNvPr id="3" name="Imagen 2">
            <a:extLst>
              <a:ext uri="{FF2B5EF4-FFF2-40B4-BE49-F238E27FC236}">
                <a16:creationId xmlns:a16="http://schemas.microsoft.com/office/drawing/2014/main" id="{A07E530E-26C7-4607-8007-82A81738D70D}"/>
              </a:ext>
            </a:extLst>
          </p:cNvPr>
          <p:cNvPicPr>
            <a:picLocks noChangeAspect="1"/>
          </p:cNvPicPr>
          <p:nvPr/>
        </p:nvPicPr>
        <p:blipFill rotWithShape="1">
          <a:blip r:embed="rId6"/>
          <a:srcRect l="24883" t="24587" r="60000" b="35011"/>
          <a:stretch/>
        </p:blipFill>
        <p:spPr>
          <a:xfrm>
            <a:off x="6180373" y="1047820"/>
            <a:ext cx="2514733" cy="3776431"/>
          </a:xfrm>
          <a:prstGeom prst="rect">
            <a:avLst/>
          </a:prstGeom>
          <a:ln w="38100">
            <a:solidFill>
              <a:srgbClr val="00B050"/>
            </a:solidFill>
          </a:ln>
        </p:spPr>
      </p:pic>
    </p:spTree>
    <p:extLst>
      <p:ext uri="{BB962C8B-B14F-4D97-AF65-F5344CB8AC3E}">
        <p14:creationId xmlns:p14="http://schemas.microsoft.com/office/powerpoint/2010/main" val="261563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1" name="Imagen 20">
            <a:extLst>
              <a:ext uri="{FF2B5EF4-FFF2-40B4-BE49-F238E27FC236}">
                <a16:creationId xmlns:a16="http://schemas.microsoft.com/office/drawing/2014/main" id="{7C1DD8E8-812E-4F9D-A3FD-14CE145F4FBB}"/>
              </a:ext>
            </a:extLst>
          </p:cNvPr>
          <p:cNvPicPr>
            <a:picLocks noChangeAspect="1"/>
          </p:cNvPicPr>
          <p:nvPr/>
        </p:nvPicPr>
        <p:blipFill>
          <a:blip r:embed="rId3"/>
          <a:stretch>
            <a:fillRect/>
          </a:stretch>
        </p:blipFill>
        <p:spPr>
          <a:xfrm>
            <a:off x="162146" y="159488"/>
            <a:ext cx="3357231" cy="2094614"/>
          </a:xfrm>
          <a:prstGeom prst="rect">
            <a:avLst/>
          </a:prstGeom>
        </p:spPr>
      </p:pic>
      <p:pic>
        <p:nvPicPr>
          <p:cNvPr id="22" name="Imagen 21">
            <a:extLst>
              <a:ext uri="{FF2B5EF4-FFF2-40B4-BE49-F238E27FC236}">
                <a16:creationId xmlns:a16="http://schemas.microsoft.com/office/drawing/2014/main" id="{3661F87F-A461-4D5B-BF82-D918753D4C7C}"/>
              </a:ext>
            </a:extLst>
          </p:cNvPr>
          <p:cNvPicPr>
            <a:picLocks noChangeAspect="1"/>
          </p:cNvPicPr>
          <p:nvPr/>
        </p:nvPicPr>
        <p:blipFill>
          <a:blip r:embed="rId4"/>
          <a:stretch>
            <a:fillRect/>
          </a:stretch>
        </p:blipFill>
        <p:spPr>
          <a:xfrm>
            <a:off x="4152679" y="159488"/>
            <a:ext cx="3357231" cy="2094614"/>
          </a:xfrm>
          <a:prstGeom prst="rect">
            <a:avLst/>
          </a:prstGeom>
        </p:spPr>
      </p:pic>
      <p:pic>
        <p:nvPicPr>
          <p:cNvPr id="4" name="Picture 4" descr="Autorretrato con monos - Frida Kahlo - Historia Arte (HA!)">
            <a:extLst>
              <a:ext uri="{FF2B5EF4-FFF2-40B4-BE49-F238E27FC236}">
                <a16:creationId xmlns:a16="http://schemas.microsoft.com/office/drawing/2014/main" id="{D8B132AD-A7C5-4137-8E8B-373C82CF9D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46" y="2537504"/>
            <a:ext cx="3357232" cy="22514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IDA KALHO PARA NIÑOS EN UN ORIGINAL VIDEO DE DIBUJOS ANIMADOS – EL  ESTUDIO DE CRIS">
            <a:extLst>
              <a:ext uri="{FF2B5EF4-FFF2-40B4-BE49-F238E27FC236}">
                <a16:creationId xmlns:a16="http://schemas.microsoft.com/office/drawing/2014/main" id="{C7578DB4-3639-4CFB-925B-86A4C0B64C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2556" y="2537503"/>
            <a:ext cx="2397475" cy="225144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a16="http://schemas.microsoft.com/office/drawing/2014/main" id="{2BB36C5D-E02E-42FF-AB0C-6DB4C3D23FD7}"/>
              </a:ext>
            </a:extLst>
          </p:cNvPr>
          <p:cNvSpPr/>
          <p:nvPr/>
        </p:nvSpPr>
        <p:spPr>
          <a:xfrm>
            <a:off x="7371687" y="2985093"/>
            <a:ext cx="1336378" cy="90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rgbClr val="F8FAF9"/>
                </a:solidFill>
              </a:rPr>
              <a:t>Obas de Frida Kahlo</a:t>
            </a:r>
          </a:p>
        </p:txBody>
      </p:sp>
    </p:spTree>
  </p:cSld>
  <p:clrMapOvr>
    <a:masterClrMapping/>
  </p:clrMapOvr>
</p:sld>
</file>

<file path=ppt/theme/theme1.xml><?xml version="1.0" encoding="utf-8"?>
<a:theme xmlns:a="http://schemas.openxmlformats.org/drawingml/2006/main" name="Natural Science Thesis by Slidesgo">
  <a:themeElements>
    <a:clrScheme name="Simple Light">
      <a:dk1>
        <a:srgbClr val="6C503E"/>
      </a:dk1>
      <a:lt1>
        <a:srgbClr val="446652"/>
      </a:lt1>
      <a:dk2>
        <a:srgbClr val="6C503E"/>
      </a:dk2>
      <a:lt2>
        <a:srgbClr val="446652"/>
      </a:lt2>
      <a:accent1>
        <a:srgbClr val="446652"/>
      </a:accent1>
      <a:accent2>
        <a:srgbClr val="446652"/>
      </a:accent2>
      <a:accent3>
        <a:srgbClr val="446652"/>
      </a:accent3>
      <a:accent4>
        <a:srgbClr val="6C503E"/>
      </a:accent4>
      <a:accent5>
        <a:srgbClr val="6C503E"/>
      </a:accent5>
      <a:accent6>
        <a:srgbClr val="6C503E"/>
      </a:accent6>
      <a:hlink>
        <a:srgbClr val="4466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832</Words>
  <Application>Microsoft Office PowerPoint</Application>
  <PresentationFormat>Presentación en pantalla (16:9)</PresentationFormat>
  <Paragraphs>103</Paragraphs>
  <Slides>13</Slides>
  <Notes>13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Chivo</vt:lpstr>
      <vt:lpstr>Chivo Light</vt:lpstr>
      <vt:lpstr>Oswald Regular</vt:lpstr>
      <vt:lpstr>PT Serif</vt:lpstr>
      <vt:lpstr>Natural Science Thesis by Slidesgo</vt:lpstr>
      <vt:lpstr>Lenguaje y Comunicación  La Biografía </vt:lpstr>
      <vt:lpstr>OBJETIVOS</vt:lpstr>
      <vt:lpstr>Ruta de Aprendizaje</vt:lpstr>
      <vt:lpstr>La Biografía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Autoevaluación</vt:lpstr>
      <vt:lpstr>¡¡¡Excelente trabajo!!!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Science Thesis</dc:title>
  <dc:creator>pameo</dc:creator>
  <cp:lastModifiedBy>pame.ore@hotmail.com</cp:lastModifiedBy>
  <cp:revision>19</cp:revision>
  <dcterms:modified xsi:type="dcterms:W3CDTF">2020-11-30T16:23:11Z</dcterms:modified>
</cp:coreProperties>
</file>