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50"/>
  </p:normalViewPr>
  <p:slideViewPr>
    <p:cSldViewPr snapToGrid="0" snapToObjects="1">
      <p:cViewPr varScale="1">
        <p:scale>
          <a:sx n="121" d="100"/>
          <a:sy n="121" d="100"/>
        </p:scale>
        <p:origin x="20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2321FEF-0F50-B844-89A0-9EB90161624B}" type="datetimeFigureOut">
              <a:rPr lang="es-CL" smtClean="0"/>
              <a:t>30-11-20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89D60D0-905E-2D46-ADB9-B42C14EDFF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1471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1FEF-0F50-B844-89A0-9EB90161624B}" type="datetimeFigureOut">
              <a:rPr lang="es-CL" smtClean="0"/>
              <a:t>30-11-20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60D0-905E-2D46-ADB9-B42C14EDFF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8151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2321FEF-0F50-B844-89A0-9EB90161624B}" type="datetimeFigureOut">
              <a:rPr lang="es-CL" smtClean="0"/>
              <a:t>30-11-20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89D60D0-905E-2D46-ADB9-B42C14EDFF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690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1FEF-0F50-B844-89A0-9EB90161624B}" type="datetimeFigureOut">
              <a:rPr lang="es-CL" smtClean="0"/>
              <a:t>30-11-20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60D0-905E-2D46-ADB9-B42C14EDFF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6993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2321FEF-0F50-B844-89A0-9EB90161624B}" type="datetimeFigureOut">
              <a:rPr lang="es-CL" smtClean="0"/>
              <a:t>30-11-20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89D60D0-905E-2D46-ADB9-B42C14EDFF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059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2321FEF-0F50-B844-89A0-9EB90161624B}" type="datetimeFigureOut">
              <a:rPr lang="es-CL" smtClean="0"/>
              <a:t>30-11-20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89D60D0-905E-2D46-ADB9-B42C14EDFF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5247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2321FEF-0F50-B844-89A0-9EB90161624B}" type="datetimeFigureOut">
              <a:rPr lang="es-CL" smtClean="0"/>
              <a:t>30-11-20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89D60D0-905E-2D46-ADB9-B42C14EDFF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0062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1FEF-0F50-B844-89A0-9EB90161624B}" type="datetimeFigureOut">
              <a:rPr lang="es-CL" smtClean="0"/>
              <a:t>30-11-20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60D0-905E-2D46-ADB9-B42C14EDFF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0689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2321FEF-0F50-B844-89A0-9EB90161624B}" type="datetimeFigureOut">
              <a:rPr lang="es-CL" smtClean="0"/>
              <a:t>30-11-20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89D60D0-905E-2D46-ADB9-B42C14EDFF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9208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1FEF-0F50-B844-89A0-9EB90161624B}" type="datetimeFigureOut">
              <a:rPr lang="es-CL" smtClean="0"/>
              <a:t>30-11-20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60D0-905E-2D46-ADB9-B42C14EDFF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5948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2321FEF-0F50-B844-89A0-9EB90161624B}" type="datetimeFigureOut">
              <a:rPr lang="es-CL" smtClean="0"/>
              <a:t>30-11-20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189D60D0-905E-2D46-ADB9-B42C14EDFF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193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21FEF-0F50-B844-89A0-9EB90161624B}" type="datetimeFigureOut">
              <a:rPr lang="es-CL" smtClean="0"/>
              <a:t>30-11-20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D60D0-905E-2D46-ADB9-B42C14EDFF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114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120E619-E238-A84C-9AF9-88AC54FF6677}"/>
              </a:ext>
            </a:extLst>
          </p:cNvPr>
          <p:cNvSpPr txBox="1"/>
          <p:nvPr/>
        </p:nvSpPr>
        <p:spPr>
          <a:xfrm>
            <a:off x="2475680" y="1380649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Química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8F80F5C-BAEE-8A4B-8657-4D28EF50E7F4}"/>
              </a:ext>
            </a:extLst>
          </p:cNvPr>
          <p:cNvSpPr txBox="1"/>
          <p:nvPr/>
        </p:nvSpPr>
        <p:spPr>
          <a:xfrm>
            <a:off x="3506186" y="2595375"/>
            <a:ext cx="51796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800" dirty="0"/>
              <a:t>Reacción química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5DF4B3B-F4C8-CD4D-BA7B-83281DE8944F}"/>
              </a:ext>
            </a:extLst>
          </p:cNvPr>
          <p:cNvSpPr txBox="1"/>
          <p:nvPr/>
        </p:nvSpPr>
        <p:spPr>
          <a:xfrm>
            <a:off x="5432995" y="3431628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3º Medio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61E5248-93A8-4347-869B-3929968BE904}"/>
              </a:ext>
            </a:extLst>
          </p:cNvPr>
          <p:cNvSpPr txBox="1"/>
          <p:nvPr/>
        </p:nvSpPr>
        <p:spPr>
          <a:xfrm>
            <a:off x="7010319" y="1380649"/>
            <a:ext cx="3260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Profesor: Bastián Cárdenas G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6610BAE-5B0E-8148-B589-0F8C196F1B7A}"/>
              </a:ext>
            </a:extLst>
          </p:cNvPr>
          <p:cNvSpPr txBox="1"/>
          <p:nvPr/>
        </p:nvSpPr>
        <p:spPr>
          <a:xfrm>
            <a:off x="3551616" y="4848446"/>
            <a:ext cx="5088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E-mail: bastiancardenasnumancia@gmail.com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F34DB04-ABFC-0149-A81A-6937769A12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9" t="14600" r="20614" b="9189"/>
          <a:stretch/>
        </p:blipFill>
        <p:spPr>
          <a:xfrm>
            <a:off x="151051" y="0"/>
            <a:ext cx="1148317" cy="14431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1826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 descr="Mapa con marcador">
            <a:extLst>
              <a:ext uri="{FF2B5EF4-FFF2-40B4-BE49-F238E27FC236}">
                <a16:creationId xmlns:a16="http://schemas.microsoft.com/office/drawing/2014/main" id="{7EFEC884-4457-034B-8A7A-B09445363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9648" y="1833561"/>
            <a:ext cx="3190877" cy="319087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A77DCBC-E4D0-194B-8E4E-06BF4D5E0517}"/>
              </a:ext>
            </a:extLst>
          </p:cNvPr>
          <p:cNvSpPr/>
          <p:nvPr/>
        </p:nvSpPr>
        <p:spPr>
          <a:xfrm>
            <a:off x="5561417" y="1905505"/>
            <a:ext cx="5204329" cy="3046988"/>
          </a:xfrm>
          <a:prstGeom prst="rect">
            <a:avLst/>
          </a:prstGeom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CL" sz="1600" dirty="0"/>
              <a:t>Ruta</a:t>
            </a:r>
          </a:p>
          <a:p>
            <a:endParaRPr lang="es-C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/>
              <a:t>Objetivos de aprendizaje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CL" sz="1600" dirty="0"/>
              <a:t>Análizar las reacciones químicas en base a la ley de conservación de la materia.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CL" sz="1600" dirty="0"/>
              <a:t>Comprender los distintos métodos de balance de reacciones químicas.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/>
              <a:t>Reacciones químicas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/>
              <a:t>Estados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/>
              <a:t>Método de tanteo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/>
              <a:t>Método algebraico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/>
              <a:t>Cierre de la clase </a:t>
            </a:r>
          </a:p>
        </p:txBody>
      </p:sp>
    </p:spTree>
    <p:extLst>
      <p:ext uri="{BB962C8B-B14F-4D97-AF65-F5344CB8AC3E}">
        <p14:creationId xmlns:p14="http://schemas.microsoft.com/office/powerpoint/2010/main" val="1701053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8355E3-9FED-CF4B-A469-08572CFC8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Reacción química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9B4D247-B497-0C48-8197-BE3AA9899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044" y="1082566"/>
            <a:ext cx="7315811" cy="519211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82163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1C816C-2DEA-EC4C-AAC2-6E4416E74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Estados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349348-8CD0-A242-B305-057C4E841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887" y="1261242"/>
            <a:ext cx="7523744" cy="460878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40316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7332-9B79-E048-A3A9-0B532A71E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Tanteo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1CA1CE0-2269-DE4A-A9F2-088812432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163" y="13138"/>
            <a:ext cx="67531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65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35A776-C13B-2747-B2FB-D91D9B8E4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Algebraico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53F81AD-73DA-0046-BC72-8C316B769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828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4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 descr="Corazón">
            <a:extLst>
              <a:ext uri="{FF2B5EF4-FFF2-40B4-BE49-F238E27FC236}">
                <a16:creationId xmlns:a16="http://schemas.microsoft.com/office/drawing/2014/main" id="{24A35CD6-3CC9-A242-8B41-02B556BA0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5386" y="2005012"/>
            <a:ext cx="2847975" cy="284797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3FB33BE-F2E3-D24D-A33A-0507F6245C92}"/>
              </a:ext>
            </a:extLst>
          </p:cNvPr>
          <p:cNvSpPr/>
          <p:nvPr/>
        </p:nvSpPr>
        <p:spPr>
          <a:xfrm>
            <a:off x="4477406" y="1548661"/>
            <a:ext cx="77145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3600" dirty="0"/>
              <a:t>El </a:t>
            </a:r>
            <a:r>
              <a:rPr lang="es-CL" sz="3600" dirty="0">
                <a:solidFill>
                  <a:schemeClr val="accent1"/>
                </a:solidFill>
              </a:rPr>
              <a:t>genio</a:t>
            </a:r>
            <a:r>
              <a:rPr lang="es-CL" sz="3600" dirty="0"/>
              <a:t> se hace con un 1% de talento, y un 99% de trabajo.  </a:t>
            </a:r>
            <a:r>
              <a:rPr lang="es-CL" sz="3600" dirty="0">
                <a:solidFill>
                  <a:schemeClr val="accent1"/>
                </a:solidFill>
              </a:rPr>
              <a:t>Albert Einstein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A238468-1F41-0744-B763-0269ABE15716}"/>
              </a:ext>
            </a:extLst>
          </p:cNvPr>
          <p:cNvSpPr txBox="1"/>
          <p:nvPr/>
        </p:nvSpPr>
        <p:spPr>
          <a:xfrm>
            <a:off x="5496910" y="4335038"/>
            <a:ext cx="5675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Ya pronto nos volveremos a encontrar, </a:t>
            </a:r>
            <a:r>
              <a:rPr lang="es-CL" dirty="0">
                <a:solidFill>
                  <a:schemeClr val="accent1"/>
                </a:solidFill>
              </a:rPr>
              <a:t>un abrazo gigante a la distancia</a:t>
            </a:r>
          </a:p>
          <a:p>
            <a:pPr algn="ctr"/>
            <a:r>
              <a:rPr lang="es-CL" dirty="0">
                <a:solidFill>
                  <a:schemeClr val="accent1"/>
                </a:solidFill>
              </a:rPr>
              <a:t>No se olviden de </a:t>
            </a:r>
            <a:r>
              <a:rPr lang="es-CL" dirty="0"/>
              <a:t>ponerse al día con las actividades pendientes.</a:t>
            </a:r>
          </a:p>
        </p:txBody>
      </p:sp>
    </p:spTree>
    <p:extLst>
      <p:ext uri="{BB962C8B-B14F-4D97-AF65-F5344CB8AC3E}">
        <p14:creationId xmlns:p14="http://schemas.microsoft.com/office/powerpoint/2010/main" val="1273695804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{1198912C-3093-6B4E-A7E3-F4CD8F041BF6}tf16401369</Template>
  <TotalTime>5</TotalTime>
  <Words>108</Words>
  <Application>Microsoft Macintosh PowerPoint</Application>
  <PresentationFormat>Panorámica</PresentationFormat>
  <Paragraphs>22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 Light</vt:lpstr>
      <vt:lpstr>Rockwell</vt:lpstr>
      <vt:lpstr>Wingdings</vt:lpstr>
      <vt:lpstr>Atlas</vt:lpstr>
      <vt:lpstr>Presentación de PowerPoint</vt:lpstr>
      <vt:lpstr>Presentación de PowerPoint</vt:lpstr>
      <vt:lpstr>Reacción química</vt:lpstr>
      <vt:lpstr>Estados</vt:lpstr>
      <vt:lpstr>Tanteo</vt:lpstr>
      <vt:lpstr>Algebraico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1</cp:revision>
  <dcterms:created xsi:type="dcterms:W3CDTF">2020-11-30T15:47:19Z</dcterms:created>
  <dcterms:modified xsi:type="dcterms:W3CDTF">2020-11-30T15:52:50Z</dcterms:modified>
</cp:coreProperties>
</file>