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4"/>
  </p:notesMasterIdLst>
  <p:sldIdLst>
    <p:sldId id="256" r:id="rId2"/>
    <p:sldId id="266" r:id="rId3"/>
    <p:sldId id="274" r:id="rId4"/>
    <p:sldId id="309" r:id="rId5"/>
    <p:sldId id="310" r:id="rId6"/>
    <p:sldId id="311" r:id="rId7"/>
    <p:sldId id="312" r:id="rId8"/>
    <p:sldId id="313" r:id="rId9"/>
    <p:sldId id="317" r:id="rId10"/>
    <p:sldId id="314" r:id="rId11"/>
    <p:sldId id="315" r:id="rId12"/>
    <p:sldId id="316" r:id="rId13"/>
  </p:sldIdLst>
  <p:sldSz cx="9144000" cy="5143500" type="screen16x9"/>
  <p:notesSz cx="6858000" cy="9144000"/>
  <p:embeddedFontLst>
    <p:embeddedFont>
      <p:font typeface="Coming Soon" panose="020B0604020202020204" charset="0"/>
      <p:regular r:id="rId15"/>
    </p:embeddedFont>
    <p:embeddedFont>
      <p:font typeface="Didact Gothic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69">
          <p15:clr>
            <a:srgbClr val="9AA0A6"/>
          </p15:clr>
        </p15:guide>
        <p15:guide id="2" pos="10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E1DD33-C48C-4848-9B26-3B6CC6E80E15}">
  <a:tblStyle styleId="{1CE1DD33-C48C-4848-9B26-3B6CC6E80E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20" y="-220"/>
      </p:cViewPr>
      <p:guideLst>
        <p:guide orient="horz" pos="1069"/>
        <p:guide pos="1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g98b8cc72eb_0_2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5" name="Google Shape;1955;g98b8cc72eb_0_2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98b8cc72eb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98b8cc72eb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98b8cc72eb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98b8cc72eb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953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98b8cc72eb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98b8cc72eb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316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98b8cc72eb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98b8cc72eb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52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236436" y="-190137"/>
            <a:ext cx="4975928" cy="4761774"/>
            <a:chOff x="1451300" y="-1046625"/>
            <a:chExt cx="4423441" cy="4355812"/>
          </a:xfrm>
        </p:grpSpPr>
        <p:sp>
          <p:nvSpPr>
            <p:cNvPr id="11" name="Google Shape;11;p2"/>
            <p:cNvSpPr/>
            <p:nvPr/>
          </p:nvSpPr>
          <p:spPr>
            <a:xfrm>
              <a:off x="1490255" y="-621798"/>
              <a:ext cx="4190682" cy="3907465"/>
            </a:xfrm>
            <a:custGeom>
              <a:avLst/>
              <a:gdLst/>
              <a:ahLst/>
              <a:cxnLst/>
              <a:rect l="l" t="t" r="r" b="b"/>
              <a:pathLst>
                <a:path w="17105" h="15949" extrusionOk="0">
                  <a:moveTo>
                    <a:pt x="14826" y="760"/>
                  </a:moveTo>
                  <a:cubicBezTo>
                    <a:pt x="14953" y="760"/>
                    <a:pt x="15063" y="810"/>
                    <a:pt x="15158" y="896"/>
                  </a:cubicBezTo>
                  <a:cubicBezTo>
                    <a:pt x="15249" y="978"/>
                    <a:pt x="15285" y="1105"/>
                    <a:pt x="15295" y="1228"/>
                  </a:cubicBezTo>
                  <a:cubicBezTo>
                    <a:pt x="15295" y="1292"/>
                    <a:pt x="15281" y="1351"/>
                    <a:pt x="15254" y="1405"/>
                  </a:cubicBezTo>
                  <a:cubicBezTo>
                    <a:pt x="15235" y="1465"/>
                    <a:pt x="15199" y="1515"/>
                    <a:pt x="15158" y="1555"/>
                  </a:cubicBezTo>
                  <a:cubicBezTo>
                    <a:pt x="15072" y="1642"/>
                    <a:pt x="14944" y="1696"/>
                    <a:pt x="14826" y="1696"/>
                  </a:cubicBezTo>
                  <a:lnTo>
                    <a:pt x="14812" y="1696"/>
                  </a:lnTo>
                  <a:cubicBezTo>
                    <a:pt x="14685" y="1696"/>
                    <a:pt x="14571" y="1642"/>
                    <a:pt x="14481" y="1555"/>
                  </a:cubicBezTo>
                  <a:cubicBezTo>
                    <a:pt x="14390" y="1474"/>
                    <a:pt x="14349" y="1346"/>
                    <a:pt x="14344" y="1228"/>
                  </a:cubicBezTo>
                  <a:cubicBezTo>
                    <a:pt x="14340" y="1164"/>
                    <a:pt x="14353" y="1101"/>
                    <a:pt x="14385" y="1046"/>
                  </a:cubicBezTo>
                  <a:cubicBezTo>
                    <a:pt x="14403" y="987"/>
                    <a:pt x="14435" y="937"/>
                    <a:pt x="14481" y="896"/>
                  </a:cubicBezTo>
                  <a:cubicBezTo>
                    <a:pt x="14562" y="810"/>
                    <a:pt x="14690" y="760"/>
                    <a:pt x="14812" y="760"/>
                  </a:cubicBezTo>
                  <a:close/>
                  <a:moveTo>
                    <a:pt x="1474" y="937"/>
                  </a:moveTo>
                  <a:cubicBezTo>
                    <a:pt x="1602" y="937"/>
                    <a:pt x="1715" y="992"/>
                    <a:pt x="1806" y="1073"/>
                  </a:cubicBezTo>
                  <a:cubicBezTo>
                    <a:pt x="1897" y="1160"/>
                    <a:pt x="1938" y="1283"/>
                    <a:pt x="1943" y="1405"/>
                  </a:cubicBezTo>
                  <a:cubicBezTo>
                    <a:pt x="1943" y="1469"/>
                    <a:pt x="1929" y="1528"/>
                    <a:pt x="1902" y="1587"/>
                  </a:cubicBezTo>
                  <a:cubicBezTo>
                    <a:pt x="1884" y="1642"/>
                    <a:pt x="1852" y="1692"/>
                    <a:pt x="1806" y="1737"/>
                  </a:cubicBezTo>
                  <a:cubicBezTo>
                    <a:pt x="1720" y="1819"/>
                    <a:pt x="1593" y="1874"/>
                    <a:pt x="1474" y="1874"/>
                  </a:cubicBezTo>
                  <a:lnTo>
                    <a:pt x="1461" y="1874"/>
                  </a:lnTo>
                  <a:cubicBezTo>
                    <a:pt x="1333" y="1874"/>
                    <a:pt x="1220" y="1819"/>
                    <a:pt x="1129" y="1737"/>
                  </a:cubicBezTo>
                  <a:cubicBezTo>
                    <a:pt x="1038" y="1651"/>
                    <a:pt x="997" y="1528"/>
                    <a:pt x="992" y="1405"/>
                  </a:cubicBezTo>
                  <a:cubicBezTo>
                    <a:pt x="988" y="1342"/>
                    <a:pt x="1001" y="1283"/>
                    <a:pt x="1033" y="1223"/>
                  </a:cubicBezTo>
                  <a:cubicBezTo>
                    <a:pt x="1051" y="1169"/>
                    <a:pt x="1083" y="1119"/>
                    <a:pt x="1129" y="1073"/>
                  </a:cubicBezTo>
                  <a:cubicBezTo>
                    <a:pt x="1215" y="992"/>
                    <a:pt x="1338" y="937"/>
                    <a:pt x="1461" y="937"/>
                  </a:cubicBezTo>
                  <a:close/>
                  <a:moveTo>
                    <a:pt x="3325" y="937"/>
                  </a:moveTo>
                  <a:cubicBezTo>
                    <a:pt x="3925" y="937"/>
                    <a:pt x="3925" y="1874"/>
                    <a:pt x="3325" y="1874"/>
                  </a:cubicBezTo>
                  <a:cubicBezTo>
                    <a:pt x="2720" y="1874"/>
                    <a:pt x="2720" y="937"/>
                    <a:pt x="3325" y="937"/>
                  </a:cubicBezTo>
                  <a:close/>
                  <a:moveTo>
                    <a:pt x="13107" y="951"/>
                  </a:moveTo>
                  <a:cubicBezTo>
                    <a:pt x="13234" y="951"/>
                    <a:pt x="13348" y="1005"/>
                    <a:pt x="13439" y="1087"/>
                  </a:cubicBezTo>
                  <a:cubicBezTo>
                    <a:pt x="13530" y="1173"/>
                    <a:pt x="13571" y="1301"/>
                    <a:pt x="13576" y="1419"/>
                  </a:cubicBezTo>
                  <a:cubicBezTo>
                    <a:pt x="13580" y="1483"/>
                    <a:pt x="13566" y="1546"/>
                    <a:pt x="13535" y="1601"/>
                  </a:cubicBezTo>
                  <a:cubicBezTo>
                    <a:pt x="13516" y="1660"/>
                    <a:pt x="13485" y="1710"/>
                    <a:pt x="13439" y="1751"/>
                  </a:cubicBezTo>
                  <a:cubicBezTo>
                    <a:pt x="13439" y="1756"/>
                    <a:pt x="13435" y="1756"/>
                    <a:pt x="13430" y="1760"/>
                  </a:cubicBezTo>
                  <a:cubicBezTo>
                    <a:pt x="13430" y="1760"/>
                    <a:pt x="13425" y="1765"/>
                    <a:pt x="13425" y="1765"/>
                  </a:cubicBezTo>
                  <a:cubicBezTo>
                    <a:pt x="13339" y="1860"/>
                    <a:pt x="13216" y="1897"/>
                    <a:pt x="13093" y="1901"/>
                  </a:cubicBezTo>
                  <a:cubicBezTo>
                    <a:pt x="13086" y="1902"/>
                    <a:pt x="13078" y="1902"/>
                    <a:pt x="13070" y="1902"/>
                  </a:cubicBezTo>
                  <a:cubicBezTo>
                    <a:pt x="13015" y="1902"/>
                    <a:pt x="12963" y="1888"/>
                    <a:pt x="12912" y="1860"/>
                  </a:cubicBezTo>
                  <a:cubicBezTo>
                    <a:pt x="12857" y="1842"/>
                    <a:pt x="12807" y="1810"/>
                    <a:pt x="12762" y="1765"/>
                  </a:cubicBezTo>
                  <a:cubicBezTo>
                    <a:pt x="12680" y="1683"/>
                    <a:pt x="12625" y="1555"/>
                    <a:pt x="12625" y="1433"/>
                  </a:cubicBezTo>
                  <a:cubicBezTo>
                    <a:pt x="12625" y="1433"/>
                    <a:pt x="12625" y="1428"/>
                    <a:pt x="12625" y="1424"/>
                  </a:cubicBezTo>
                  <a:cubicBezTo>
                    <a:pt x="12634" y="1383"/>
                    <a:pt x="12639" y="1342"/>
                    <a:pt x="12643" y="1301"/>
                  </a:cubicBezTo>
                  <a:cubicBezTo>
                    <a:pt x="12661" y="1223"/>
                    <a:pt x="12711" y="1151"/>
                    <a:pt x="12766" y="1092"/>
                  </a:cubicBezTo>
                  <a:cubicBezTo>
                    <a:pt x="12852" y="996"/>
                    <a:pt x="12984" y="955"/>
                    <a:pt x="13107" y="951"/>
                  </a:cubicBezTo>
                  <a:close/>
                  <a:moveTo>
                    <a:pt x="5331" y="968"/>
                  </a:moveTo>
                  <a:cubicBezTo>
                    <a:pt x="5446" y="968"/>
                    <a:pt x="5555" y="1029"/>
                    <a:pt x="5640" y="1105"/>
                  </a:cubicBezTo>
                  <a:cubicBezTo>
                    <a:pt x="5685" y="1146"/>
                    <a:pt x="5717" y="1196"/>
                    <a:pt x="5735" y="1255"/>
                  </a:cubicBezTo>
                  <a:cubicBezTo>
                    <a:pt x="5763" y="1310"/>
                    <a:pt x="5776" y="1369"/>
                    <a:pt x="5776" y="1433"/>
                  </a:cubicBezTo>
                  <a:cubicBezTo>
                    <a:pt x="5776" y="1555"/>
                    <a:pt x="5722" y="1683"/>
                    <a:pt x="5640" y="1765"/>
                  </a:cubicBezTo>
                  <a:cubicBezTo>
                    <a:pt x="5635" y="1769"/>
                    <a:pt x="5626" y="1774"/>
                    <a:pt x="5622" y="1783"/>
                  </a:cubicBezTo>
                  <a:cubicBezTo>
                    <a:pt x="5535" y="1869"/>
                    <a:pt x="5417" y="1910"/>
                    <a:pt x="5294" y="1919"/>
                  </a:cubicBezTo>
                  <a:cubicBezTo>
                    <a:pt x="5290" y="1919"/>
                    <a:pt x="5286" y="1919"/>
                    <a:pt x="5281" y="1919"/>
                  </a:cubicBezTo>
                  <a:cubicBezTo>
                    <a:pt x="5159" y="1919"/>
                    <a:pt x="5050" y="1858"/>
                    <a:pt x="4962" y="1783"/>
                  </a:cubicBezTo>
                  <a:cubicBezTo>
                    <a:pt x="4917" y="1737"/>
                    <a:pt x="4885" y="1687"/>
                    <a:pt x="4867" y="1628"/>
                  </a:cubicBezTo>
                  <a:cubicBezTo>
                    <a:pt x="4835" y="1574"/>
                    <a:pt x="4821" y="1515"/>
                    <a:pt x="4826" y="1451"/>
                  </a:cubicBezTo>
                  <a:cubicBezTo>
                    <a:pt x="4826" y="1328"/>
                    <a:pt x="4876" y="1205"/>
                    <a:pt x="4962" y="1119"/>
                  </a:cubicBezTo>
                  <a:cubicBezTo>
                    <a:pt x="4967" y="1114"/>
                    <a:pt x="4971" y="1110"/>
                    <a:pt x="4976" y="1105"/>
                  </a:cubicBezTo>
                  <a:cubicBezTo>
                    <a:pt x="5067" y="1014"/>
                    <a:pt x="5185" y="973"/>
                    <a:pt x="5308" y="969"/>
                  </a:cubicBezTo>
                  <a:cubicBezTo>
                    <a:pt x="5316" y="968"/>
                    <a:pt x="5324" y="968"/>
                    <a:pt x="5331" y="968"/>
                  </a:cubicBezTo>
                  <a:close/>
                  <a:moveTo>
                    <a:pt x="9201" y="1073"/>
                  </a:moveTo>
                  <a:cubicBezTo>
                    <a:pt x="9328" y="1073"/>
                    <a:pt x="9442" y="1123"/>
                    <a:pt x="9533" y="1210"/>
                  </a:cubicBezTo>
                  <a:cubicBezTo>
                    <a:pt x="9624" y="1292"/>
                    <a:pt x="9665" y="1419"/>
                    <a:pt x="9669" y="1542"/>
                  </a:cubicBezTo>
                  <a:cubicBezTo>
                    <a:pt x="9669" y="1605"/>
                    <a:pt x="9655" y="1665"/>
                    <a:pt x="9628" y="1719"/>
                  </a:cubicBezTo>
                  <a:cubicBezTo>
                    <a:pt x="9610" y="1778"/>
                    <a:pt x="9578" y="1828"/>
                    <a:pt x="9533" y="1869"/>
                  </a:cubicBezTo>
                  <a:cubicBezTo>
                    <a:pt x="9446" y="1956"/>
                    <a:pt x="9319" y="2006"/>
                    <a:pt x="9201" y="2006"/>
                  </a:cubicBezTo>
                  <a:lnTo>
                    <a:pt x="9187" y="2006"/>
                  </a:lnTo>
                  <a:cubicBezTo>
                    <a:pt x="9060" y="2006"/>
                    <a:pt x="8946" y="1956"/>
                    <a:pt x="8855" y="1869"/>
                  </a:cubicBezTo>
                  <a:cubicBezTo>
                    <a:pt x="8764" y="1787"/>
                    <a:pt x="8723" y="1660"/>
                    <a:pt x="8719" y="1542"/>
                  </a:cubicBezTo>
                  <a:cubicBezTo>
                    <a:pt x="8714" y="1474"/>
                    <a:pt x="8728" y="1414"/>
                    <a:pt x="8760" y="1360"/>
                  </a:cubicBezTo>
                  <a:cubicBezTo>
                    <a:pt x="8778" y="1301"/>
                    <a:pt x="8810" y="1251"/>
                    <a:pt x="8855" y="1210"/>
                  </a:cubicBezTo>
                  <a:cubicBezTo>
                    <a:pt x="8942" y="1123"/>
                    <a:pt x="9064" y="1073"/>
                    <a:pt x="9187" y="1073"/>
                  </a:cubicBezTo>
                  <a:close/>
                  <a:moveTo>
                    <a:pt x="11215" y="1073"/>
                  </a:moveTo>
                  <a:cubicBezTo>
                    <a:pt x="11816" y="1073"/>
                    <a:pt x="11816" y="2006"/>
                    <a:pt x="11215" y="2006"/>
                  </a:cubicBezTo>
                  <a:cubicBezTo>
                    <a:pt x="10610" y="2006"/>
                    <a:pt x="10615" y="1073"/>
                    <a:pt x="11215" y="1073"/>
                  </a:cubicBezTo>
                  <a:close/>
                  <a:moveTo>
                    <a:pt x="7218" y="1101"/>
                  </a:moveTo>
                  <a:cubicBezTo>
                    <a:pt x="7345" y="1101"/>
                    <a:pt x="7459" y="1155"/>
                    <a:pt x="7550" y="1237"/>
                  </a:cubicBezTo>
                  <a:cubicBezTo>
                    <a:pt x="7641" y="1324"/>
                    <a:pt x="7682" y="1451"/>
                    <a:pt x="7686" y="1569"/>
                  </a:cubicBezTo>
                  <a:cubicBezTo>
                    <a:pt x="7686" y="1633"/>
                    <a:pt x="7673" y="1696"/>
                    <a:pt x="7645" y="1751"/>
                  </a:cubicBezTo>
                  <a:cubicBezTo>
                    <a:pt x="7627" y="1810"/>
                    <a:pt x="7595" y="1860"/>
                    <a:pt x="7550" y="1901"/>
                  </a:cubicBezTo>
                  <a:cubicBezTo>
                    <a:pt x="7464" y="1987"/>
                    <a:pt x="7336" y="2038"/>
                    <a:pt x="7218" y="2038"/>
                  </a:cubicBezTo>
                  <a:lnTo>
                    <a:pt x="7204" y="2038"/>
                  </a:lnTo>
                  <a:cubicBezTo>
                    <a:pt x="7077" y="2038"/>
                    <a:pt x="6963" y="1983"/>
                    <a:pt x="6872" y="1901"/>
                  </a:cubicBezTo>
                  <a:cubicBezTo>
                    <a:pt x="6781" y="1815"/>
                    <a:pt x="6740" y="1692"/>
                    <a:pt x="6736" y="1569"/>
                  </a:cubicBezTo>
                  <a:cubicBezTo>
                    <a:pt x="6731" y="1505"/>
                    <a:pt x="6745" y="1446"/>
                    <a:pt x="6777" y="1392"/>
                  </a:cubicBezTo>
                  <a:cubicBezTo>
                    <a:pt x="6795" y="1333"/>
                    <a:pt x="6827" y="1283"/>
                    <a:pt x="6872" y="1237"/>
                  </a:cubicBezTo>
                  <a:cubicBezTo>
                    <a:pt x="6959" y="1155"/>
                    <a:pt x="7082" y="1101"/>
                    <a:pt x="7204" y="1101"/>
                  </a:cubicBezTo>
                  <a:close/>
                  <a:moveTo>
                    <a:pt x="16072" y="0"/>
                  </a:moveTo>
                  <a:cubicBezTo>
                    <a:pt x="16072" y="0"/>
                    <a:pt x="14085" y="146"/>
                    <a:pt x="13421" y="191"/>
                  </a:cubicBezTo>
                  <a:cubicBezTo>
                    <a:pt x="12909" y="230"/>
                    <a:pt x="10083" y="371"/>
                    <a:pt x="8381" y="371"/>
                  </a:cubicBezTo>
                  <a:cubicBezTo>
                    <a:pt x="7877" y="371"/>
                    <a:pt x="7472" y="359"/>
                    <a:pt x="7254" y="328"/>
                  </a:cubicBezTo>
                  <a:cubicBezTo>
                    <a:pt x="6507" y="222"/>
                    <a:pt x="4724" y="195"/>
                    <a:pt x="3113" y="195"/>
                  </a:cubicBezTo>
                  <a:cubicBezTo>
                    <a:pt x="1467" y="195"/>
                    <a:pt x="1" y="223"/>
                    <a:pt x="1" y="223"/>
                  </a:cubicBezTo>
                  <a:cubicBezTo>
                    <a:pt x="342" y="878"/>
                    <a:pt x="224" y="13138"/>
                    <a:pt x="306" y="14257"/>
                  </a:cubicBezTo>
                  <a:cubicBezTo>
                    <a:pt x="383" y="15376"/>
                    <a:pt x="1906" y="15858"/>
                    <a:pt x="2243" y="15930"/>
                  </a:cubicBezTo>
                  <a:cubicBezTo>
                    <a:pt x="2308" y="15944"/>
                    <a:pt x="2595" y="15949"/>
                    <a:pt x="3019" y="15949"/>
                  </a:cubicBezTo>
                  <a:cubicBezTo>
                    <a:pt x="4785" y="15949"/>
                    <a:pt x="8919" y="15856"/>
                    <a:pt x="9223" y="15849"/>
                  </a:cubicBezTo>
                  <a:cubicBezTo>
                    <a:pt x="9605" y="15839"/>
                    <a:pt x="17104" y="15635"/>
                    <a:pt x="17104" y="15635"/>
                  </a:cubicBezTo>
                  <a:cubicBezTo>
                    <a:pt x="17104" y="15635"/>
                    <a:pt x="16891" y="14293"/>
                    <a:pt x="16818" y="13857"/>
                  </a:cubicBezTo>
                  <a:cubicBezTo>
                    <a:pt x="16750" y="13420"/>
                    <a:pt x="16391" y="10732"/>
                    <a:pt x="16336" y="10273"/>
                  </a:cubicBezTo>
                  <a:cubicBezTo>
                    <a:pt x="16286" y="9814"/>
                    <a:pt x="16068" y="5780"/>
                    <a:pt x="16054" y="5284"/>
                  </a:cubicBezTo>
                  <a:cubicBezTo>
                    <a:pt x="16045" y="4789"/>
                    <a:pt x="16072" y="0"/>
                    <a:pt x="16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15409" y="2703"/>
              <a:ext cx="3601708" cy="191343"/>
            </a:xfrm>
            <a:custGeom>
              <a:avLst/>
              <a:gdLst/>
              <a:ahLst/>
              <a:cxnLst/>
              <a:rect l="l" t="t" r="r" b="b"/>
              <a:pathLst>
                <a:path w="14701" h="781" extrusionOk="0">
                  <a:moveTo>
                    <a:pt x="14540" y="1"/>
                  </a:moveTo>
                  <a:cubicBezTo>
                    <a:pt x="14534" y="1"/>
                    <a:pt x="14528" y="1"/>
                    <a:pt x="14521" y="2"/>
                  </a:cubicBezTo>
                  <a:cubicBezTo>
                    <a:pt x="12176" y="369"/>
                    <a:pt x="9811" y="420"/>
                    <a:pt x="7446" y="420"/>
                  </a:cubicBezTo>
                  <a:cubicBezTo>
                    <a:pt x="6533" y="420"/>
                    <a:pt x="5621" y="412"/>
                    <a:pt x="4709" y="412"/>
                  </a:cubicBezTo>
                  <a:cubicBezTo>
                    <a:pt x="4230" y="412"/>
                    <a:pt x="3752" y="414"/>
                    <a:pt x="3275" y="421"/>
                  </a:cubicBezTo>
                  <a:cubicBezTo>
                    <a:pt x="2229" y="434"/>
                    <a:pt x="1178" y="466"/>
                    <a:pt x="137" y="562"/>
                  </a:cubicBezTo>
                  <a:cubicBezTo>
                    <a:pt x="9" y="575"/>
                    <a:pt x="1" y="781"/>
                    <a:pt x="125" y="781"/>
                  </a:cubicBezTo>
                  <a:cubicBezTo>
                    <a:pt x="129" y="781"/>
                    <a:pt x="133" y="780"/>
                    <a:pt x="137" y="780"/>
                  </a:cubicBezTo>
                  <a:cubicBezTo>
                    <a:pt x="1632" y="642"/>
                    <a:pt x="3132" y="613"/>
                    <a:pt x="4632" y="613"/>
                  </a:cubicBezTo>
                  <a:cubicBezTo>
                    <a:pt x="5759" y="613"/>
                    <a:pt x="6886" y="630"/>
                    <a:pt x="8013" y="630"/>
                  </a:cubicBezTo>
                  <a:cubicBezTo>
                    <a:pt x="9156" y="630"/>
                    <a:pt x="10298" y="612"/>
                    <a:pt x="11438" y="544"/>
                  </a:cubicBezTo>
                  <a:cubicBezTo>
                    <a:pt x="12488" y="480"/>
                    <a:pt x="13534" y="375"/>
                    <a:pt x="14576" y="212"/>
                  </a:cubicBezTo>
                  <a:cubicBezTo>
                    <a:pt x="14701" y="194"/>
                    <a:pt x="14658" y="1"/>
                    <a:pt x="14540" y="1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451300" y="-643113"/>
              <a:ext cx="4252912" cy="3952300"/>
            </a:xfrm>
            <a:custGeom>
              <a:avLst/>
              <a:gdLst/>
              <a:ahLst/>
              <a:cxnLst/>
              <a:rect l="l" t="t" r="r" b="b"/>
              <a:pathLst>
                <a:path w="17359" h="16132" extrusionOk="0">
                  <a:moveTo>
                    <a:pt x="1988" y="14103"/>
                  </a:moveTo>
                  <a:cubicBezTo>
                    <a:pt x="1952" y="14508"/>
                    <a:pt x="2106" y="14899"/>
                    <a:pt x="2293" y="15258"/>
                  </a:cubicBezTo>
                  <a:cubicBezTo>
                    <a:pt x="2434" y="15531"/>
                    <a:pt x="2616" y="15781"/>
                    <a:pt x="2861" y="15940"/>
                  </a:cubicBezTo>
                  <a:cubicBezTo>
                    <a:pt x="2684" y="15931"/>
                    <a:pt x="2511" y="15917"/>
                    <a:pt x="2334" y="15899"/>
                  </a:cubicBezTo>
                  <a:cubicBezTo>
                    <a:pt x="1774" y="15840"/>
                    <a:pt x="1301" y="15526"/>
                    <a:pt x="965" y="15085"/>
                  </a:cubicBezTo>
                  <a:cubicBezTo>
                    <a:pt x="797" y="14867"/>
                    <a:pt x="606" y="14567"/>
                    <a:pt x="519" y="14271"/>
                  </a:cubicBezTo>
                  <a:lnTo>
                    <a:pt x="519" y="14271"/>
                  </a:lnTo>
                  <a:cubicBezTo>
                    <a:pt x="683" y="14307"/>
                    <a:pt x="847" y="14325"/>
                    <a:pt x="1010" y="14325"/>
                  </a:cubicBezTo>
                  <a:cubicBezTo>
                    <a:pt x="1345" y="14325"/>
                    <a:pt x="1676" y="14250"/>
                    <a:pt x="1988" y="14103"/>
                  </a:cubicBezTo>
                  <a:close/>
                  <a:moveTo>
                    <a:pt x="16145" y="183"/>
                  </a:moveTo>
                  <a:lnTo>
                    <a:pt x="16145" y="183"/>
                  </a:lnTo>
                  <a:cubicBezTo>
                    <a:pt x="16086" y="4239"/>
                    <a:pt x="16090" y="8282"/>
                    <a:pt x="16650" y="12307"/>
                  </a:cubicBezTo>
                  <a:cubicBezTo>
                    <a:pt x="16804" y="13416"/>
                    <a:pt x="16982" y="14526"/>
                    <a:pt x="17163" y="15635"/>
                  </a:cubicBezTo>
                  <a:cubicBezTo>
                    <a:pt x="13816" y="15726"/>
                    <a:pt x="10474" y="15817"/>
                    <a:pt x="7131" y="15908"/>
                  </a:cubicBezTo>
                  <a:cubicBezTo>
                    <a:pt x="6372" y="15926"/>
                    <a:pt x="5612" y="15945"/>
                    <a:pt x="4848" y="15949"/>
                  </a:cubicBezTo>
                  <a:cubicBezTo>
                    <a:pt x="4451" y="15953"/>
                    <a:pt x="4051" y="15960"/>
                    <a:pt x="3652" y="15960"/>
                  </a:cubicBezTo>
                  <a:cubicBezTo>
                    <a:pt x="3558" y="15960"/>
                    <a:pt x="3464" y="15959"/>
                    <a:pt x="3370" y="15958"/>
                  </a:cubicBezTo>
                  <a:cubicBezTo>
                    <a:pt x="3357" y="15945"/>
                    <a:pt x="3343" y="15931"/>
                    <a:pt x="3320" y="15931"/>
                  </a:cubicBezTo>
                  <a:cubicBezTo>
                    <a:pt x="2893" y="15854"/>
                    <a:pt x="2634" y="15531"/>
                    <a:pt x="2447" y="15167"/>
                  </a:cubicBezTo>
                  <a:cubicBezTo>
                    <a:pt x="2256" y="14799"/>
                    <a:pt x="2088" y="14385"/>
                    <a:pt x="2188" y="13966"/>
                  </a:cubicBezTo>
                  <a:cubicBezTo>
                    <a:pt x="2203" y="13909"/>
                    <a:pt x="2154" y="13854"/>
                    <a:pt x="2100" y="13854"/>
                  </a:cubicBezTo>
                  <a:cubicBezTo>
                    <a:pt x="2085" y="13854"/>
                    <a:pt x="2070" y="13858"/>
                    <a:pt x="2056" y="13866"/>
                  </a:cubicBezTo>
                  <a:cubicBezTo>
                    <a:pt x="1729" y="14053"/>
                    <a:pt x="1373" y="14147"/>
                    <a:pt x="1010" y="14147"/>
                  </a:cubicBezTo>
                  <a:cubicBezTo>
                    <a:pt x="833" y="14147"/>
                    <a:pt x="655" y="14125"/>
                    <a:pt x="478" y="14080"/>
                  </a:cubicBezTo>
                  <a:cubicBezTo>
                    <a:pt x="478" y="14057"/>
                    <a:pt x="474" y="14039"/>
                    <a:pt x="474" y="14016"/>
                  </a:cubicBezTo>
                  <a:cubicBezTo>
                    <a:pt x="465" y="10483"/>
                    <a:pt x="542" y="6949"/>
                    <a:pt x="483" y="3416"/>
                  </a:cubicBezTo>
                  <a:cubicBezTo>
                    <a:pt x="478" y="2911"/>
                    <a:pt x="460" y="2402"/>
                    <a:pt x="415" y="1897"/>
                  </a:cubicBezTo>
                  <a:cubicBezTo>
                    <a:pt x="396" y="1692"/>
                    <a:pt x="374" y="1488"/>
                    <a:pt x="346" y="1283"/>
                  </a:cubicBezTo>
                  <a:cubicBezTo>
                    <a:pt x="333" y="1174"/>
                    <a:pt x="319" y="1069"/>
                    <a:pt x="301" y="960"/>
                  </a:cubicBezTo>
                  <a:cubicBezTo>
                    <a:pt x="283" y="851"/>
                    <a:pt x="196" y="647"/>
                    <a:pt x="224" y="537"/>
                  </a:cubicBezTo>
                  <a:cubicBezTo>
                    <a:pt x="268" y="329"/>
                    <a:pt x="496" y="304"/>
                    <a:pt x="711" y="304"/>
                  </a:cubicBezTo>
                  <a:cubicBezTo>
                    <a:pt x="780" y="304"/>
                    <a:pt x="848" y="306"/>
                    <a:pt x="908" y="306"/>
                  </a:cubicBezTo>
                  <a:cubicBezTo>
                    <a:pt x="926" y="306"/>
                    <a:pt x="944" y="306"/>
                    <a:pt x="960" y="305"/>
                  </a:cubicBezTo>
                  <a:cubicBezTo>
                    <a:pt x="1219" y="296"/>
                    <a:pt x="1479" y="287"/>
                    <a:pt x="1738" y="287"/>
                  </a:cubicBezTo>
                  <a:cubicBezTo>
                    <a:pt x="1884" y="285"/>
                    <a:pt x="2030" y="284"/>
                    <a:pt x="2175" y="284"/>
                  </a:cubicBezTo>
                  <a:cubicBezTo>
                    <a:pt x="2551" y="284"/>
                    <a:pt x="2925" y="291"/>
                    <a:pt x="3302" y="301"/>
                  </a:cubicBezTo>
                  <a:cubicBezTo>
                    <a:pt x="5331" y="360"/>
                    <a:pt x="7354" y="546"/>
                    <a:pt x="9382" y="565"/>
                  </a:cubicBezTo>
                  <a:cubicBezTo>
                    <a:pt x="9483" y="566"/>
                    <a:pt x="9583" y="566"/>
                    <a:pt x="9683" y="566"/>
                  </a:cubicBezTo>
                  <a:cubicBezTo>
                    <a:pt x="11838" y="566"/>
                    <a:pt x="13994" y="339"/>
                    <a:pt x="16145" y="183"/>
                  </a:cubicBezTo>
                  <a:close/>
                  <a:moveTo>
                    <a:pt x="16238" y="0"/>
                  </a:moveTo>
                  <a:cubicBezTo>
                    <a:pt x="16236" y="0"/>
                    <a:pt x="16234" y="1"/>
                    <a:pt x="16231" y="1"/>
                  </a:cubicBezTo>
                  <a:cubicBezTo>
                    <a:pt x="14139" y="151"/>
                    <a:pt x="12038" y="374"/>
                    <a:pt x="9942" y="387"/>
                  </a:cubicBezTo>
                  <a:cubicBezTo>
                    <a:pt x="9850" y="388"/>
                    <a:pt x="9759" y="388"/>
                    <a:pt x="9667" y="388"/>
                  </a:cubicBezTo>
                  <a:cubicBezTo>
                    <a:pt x="7635" y="388"/>
                    <a:pt x="5607" y="202"/>
                    <a:pt x="3580" y="133"/>
                  </a:cubicBezTo>
                  <a:cubicBezTo>
                    <a:pt x="3071" y="115"/>
                    <a:pt x="2560" y="102"/>
                    <a:pt x="2051" y="102"/>
                  </a:cubicBezTo>
                  <a:cubicBezTo>
                    <a:pt x="1500" y="102"/>
                    <a:pt x="949" y="117"/>
                    <a:pt x="401" y="160"/>
                  </a:cubicBezTo>
                  <a:cubicBezTo>
                    <a:pt x="137" y="178"/>
                    <a:pt x="1" y="274"/>
                    <a:pt x="42" y="551"/>
                  </a:cubicBezTo>
                  <a:cubicBezTo>
                    <a:pt x="119" y="1092"/>
                    <a:pt x="219" y="1624"/>
                    <a:pt x="255" y="2170"/>
                  </a:cubicBezTo>
                  <a:cubicBezTo>
                    <a:pt x="392" y="4098"/>
                    <a:pt x="319" y="6058"/>
                    <a:pt x="310" y="7991"/>
                  </a:cubicBezTo>
                  <a:cubicBezTo>
                    <a:pt x="301" y="10001"/>
                    <a:pt x="287" y="12011"/>
                    <a:pt x="296" y="14021"/>
                  </a:cubicBezTo>
                  <a:cubicBezTo>
                    <a:pt x="305" y="14312"/>
                    <a:pt x="469" y="14626"/>
                    <a:pt x="610" y="14876"/>
                  </a:cubicBezTo>
                  <a:cubicBezTo>
                    <a:pt x="851" y="15294"/>
                    <a:pt x="1197" y="15672"/>
                    <a:pt x="1638" y="15886"/>
                  </a:cubicBezTo>
                  <a:cubicBezTo>
                    <a:pt x="1961" y="16045"/>
                    <a:pt x="2306" y="16081"/>
                    <a:pt x="2666" y="16099"/>
                  </a:cubicBezTo>
                  <a:cubicBezTo>
                    <a:pt x="3125" y="16127"/>
                    <a:pt x="3584" y="16131"/>
                    <a:pt x="4048" y="16131"/>
                  </a:cubicBezTo>
                  <a:cubicBezTo>
                    <a:pt x="4152" y="16131"/>
                    <a:pt x="4255" y="16132"/>
                    <a:pt x="4359" y="16132"/>
                  </a:cubicBezTo>
                  <a:cubicBezTo>
                    <a:pt x="6670" y="16132"/>
                    <a:pt x="8986" y="16037"/>
                    <a:pt x="11297" y="15972"/>
                  </a:cubicBezTo>
                  <a:cubicBezTo>
                    <a:pt x="13289" y="15917"/>
                    <a:pt x="15276" y="15863"/>
                    <a:pt x="17263" y="15813"/>
                  </a:cubicBezTo>
                  <a:cubicBezTo>
                    <a:pt x="17327" y="15808"/>
                    <a:pt x="17359" y="15754"/>
                    <a:pt x="17350" y="15699"/>
                  </a:cubicBezTo>
                  <a:cubicBezTo>
                    <a:pt x="17022" y="13675"/>
                    <a:pt x="16695" y="11652"/>
                    <a:pt x="16513" y="9605"/>
                  </a:cubicBezTo>
                  <a:cubicBezTo>
                    <a:pt x="16336" y="7600"/>
                    <a:pt x="16290" y="5581"/>
                    <a:pt x="16290" y="3562"/>
                  </a:cubicBezTo>
                  <a:cubicBezTo>
                    <a:pt x="16290" y="2406"/>
                    <a:pt x="16304" y="1247"/>
                    <a:pt x="16322" y="87"/>
                  </a:cubicBezTo>
                  <a:cubicBezTo>
                    <a:pt x="16322" y="44"/>
                    <a:pt x="16285" y="0"/>
                    <a:pt x="16238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680864" y="-415264"/>
              <a:ext cx="351571" cy="273662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lnTo>
                    <a:pt x="810" y="121"/>
                  </a:lnTo>
                  <a:cubicBezTo>
                    <a:pt x="1276" y="142"/>
                    <a:pt x="1258" y="990"/>
                    <a:pt x="743" y="990"/>
                  </a:cubicBezTo>
                  <a:cubicBezTo>
                    <a:pt x="700" y="990"/>
                    <a:pt x="655" y="984"/>
                    <a:pt x="605" y="972"/>
                  </a:cubicBezTo>
                  <a:cubicBezTo>
                    <a:pt x="355" y="913"/>
                    <a:pt x="132" y="740"/>
                    <a:pt x="246" y="458"/>
                  </a:cubicBezTo>
                  <a:cubicBezTo>
                    <a:pt x="317" y="272"/>
                    <a:pt x="467" y="124"/>
                    <a:pt x="663" y="124"/>
                  </a:cubicBezTo>
                  <a:cubicBezTo>
                    <a:pt x="693" y="124"/>
                    <a:pt x="724" y="128"/>
                    <a:pt x="755" y="135"/>
                  </a:cubicBezTo>
                  <a:cubicBezTo>
                    <a:pt x="760" y="136"/>
                    <a:pt x="764" y="136"/>
                    <a:pt x="767" y="136"/>
                  </a:cubicBezTo>
                  <a:cubicBezTo>
                    <a:pt x="785" y="136"/>
                    <a:pt x="799" y="129"/>
                    <a:pt x="810" y="121"/>
                  </a:cubicBezTo>
                  <a:close/>
                  <a:moveTo>
                    <a:pt x="784" y="1"/>
                  </a:moveTo>
                  <a:cubicBezTo>
                    <a:pt x="755" y="1"/>
                    <a:pt x="724" y="3"/>
                    <a:pt x="692" y="8"/>
                  </a:cubicBezTo>
                  <a:cubicBezTo>
                    <a:pt x="683" y="7"/>
                    <a:pt x="675" y="7"/>
                    <a:pt x="666" y="7"/>
                  </a:cubicBezTo>
                  <a:cubicBezTo>
                    <a:pt x="401" y="7"/>
                    <a:pt x="189" y="211"/>
                    <a:pt x="110" y="471"/>
                  </a:cubicBezTo>
                  <a:cubicBezTo>
                    <a:pt x="1" y="844"/>
                    <a:pt x="360" y="1072"/>
                    <a:pt x="687" y="1113"/>
                  </a:cubicBezTo>
                  <a:cubicBezTo>
                    <a:pt x="711" y="1115"/>
                    <a:pt x="734" y="1117"/>
                    <a:pt x="757" y="1117"/>
                  </a:cubicBezTo>
                  <a:cubicBezTo>
                    <a:pt x="1405" y="1117"/>
                    <a:pt x="1434" y="1"/>
                    <a:pt x="784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145381" y="-416979"/>
              <a:ext cx="318987" cy="277092"/>
            </a:xfrm>
            <a:custGeom>
              <a:avLst/>
              <a:gdLst/>
              <a:ahLst/>
              <a:cxnLst/>
              <a:rect l="l" t="t" r="r" b="b"/>
              <a:pathLst>
                <a:path w="1302" h="1131" extrusionOk="0">
                  <a:moveTo>
                    <a:pt x="686" y="118"/>
                  </a:moveTo>
                  <a:cubicBezTo>
                    <a:pt x="718" y="118"/>
                    <a:pt x="750" y="121"/>
                    <a:pt x="783" y="128"/>
                  </a:cubicBezTo>
                  <a:cubicBezTo>
                    <a:pt x="1060" y="187"/>
                    <a:pt x="1201" y="483"/>
                    <a:pt x="1051" y="729"/>
                  </a:cubicBezTo>
                  <a:cubicBezTo>
                    <a:pt x="957" y="884"/>
                    <a:pt x="761" y="1008"/>
                    <a:pt x="574" y="1008"/>
                  </a:cubicBezTo>
                  <a:cubicBezTo>
                    <a:pt x="537" y="1008"/>
                    <a:pt x="500" y="1003"/>
                    <a:pt x="465" y="992"/>
                  </a:cubicBezTo>
                  <a:cubicBezTo>
                    <a:pt x="233" y="920"/>
                    <a:pt x="110" y="578"/>
                    <a:pt x="224" y="369"/>
                  </a:cubicBezTo>
                  <a:cubicBezTo>
                    <a:pt x="228" y="356"/>
                    <a:pt x="233" y="342"/>
                    <a:pt x="228" y="333"/>
                  </a:cubicBezTo>
                  <a:cubicBezTo>
                    <a:pt x="355" y="214"/>
                    <a:pt x="514" y="118"/>
                    <a:pt x="686" y="118"/>
                  </a:cubicBezTo>
                  <a:close/>
                  <a:moveTo>
                    <a:pt x="698" y="0"/>
                  </a:moveTo>
                  <a:cubicBezTo>
                    <a:pt x="478" y="0"/>
                    <a:pt x="263" y="122"/>
                    <a:pt x="105" y="283"/>
                  </a:cubicBezTo>
                  <a:cubicBezTo>
                    <a:pt x="83" y="306"/>
                    <a:pt x="87" y="333"/>
                    <a:pt x="96" y="356"/>
                  </a:cubicBezTo>
                  <a:cubicBezTo>
                    <a:pt x="1" y="601"/>
                    <a:pt x="110" y="942"/>
                    <a:pt x="337" y="1074"/>
                  </a:cubicBezTo>
                  <a:cubicBezTo>
                    <a:pt x="407" y="1113"/>
                    <a:pt x="483" y="1130"/>
                    <a:pt x="562" y="1130"/>
                  </a:cubicBezTo>
                  <a:cubicBezTo>
                    <a:pt x="776" y="1130"/>
                    <a:pt x="1003" y="1001"/>
                    <a:pt x="1120" y="838"/>
                  </a:cubicBezTo>
                  <a:cubicBezTo>
                    <a:pt x="1301" y="592"/>
                    <a:pt x="1256" y="237"/>
                    <a:pt x="988" y="78"/>
                  </a:cubicBezTo>
                  <a:cubicBezTo>
                    <a:pt x="893" y="24"/>
                    <a:pt x="795" y="0"/>
                    <a:pt x="69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622393" y="-410119"/>
              <a:ext cx="338832" cy="288117"/>
            </a:xfrm>
            <a:custGeom>
              <a:avLst/>
              <a:gdLst/>
              <a:ahLst/>
              <a:cxnLst/>
              <a:rect l="l" t="t" r="r" b="b"/>
              <a:pathLst>
                <a:path w="1383" h="1176" extrusionOk="0">
                  <a:moveTo>
                    <a:pt x="683" y="121"/>
                  </a:moveTo>
                  <a:cubicBezTo>
                    <a:pt x="739" y="121"/>
                    <a:pt x="796" y="129"/>
                    <a:pt x="851" y="146"/>
                  </a:cubicBezTo>
                  <a:cubicBezTo>
                    <a:pt x="851" y="150"/>
                    <a:pt x="855" y="150"/>
                    <a:pt x="860" y="155"/>
                  </a:cubicBezTo>
                  <a:cubicBezTo>
                    <a:pt x="1105" y="296"/>
                    <a:pt x="1237" y="496"/>
                    <a:pt x="1073" y="769"/>
                  </a:cubicBezTo>
                  <a:cubicBezTo>
                    <a:pt x="975" y="933"/>
                    <a:pt x="811" y="1057"/>
                    <a:pt x="631" y="1057"/>
                  </a:cubicBezTo>
                  <a:cubicBezTo>
                    <a:pt x="561" y="1057"/>
                    <a:pt x="490" y="1038"/>
                    <a:pt x="419" y="996"/>
                  </a:cubicBezTo>
                  <a:cubicBezTo>
                    <a:pt x="200" y="864"/>
                    <a:pt x="137" y="555"/>
                    <a:pt x="269" y="337"/>
                  </a:cubicBezTo>
                  <a:cubicBezTo>
                    <a:pt x="360" y="191"/>
                    <a:pt x="519" y="121"/>
                    <a:pt x="683" y="121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8" y="987"/>
                    <a:pt x="410" y="1123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2" y="1026"/>
                    <a:pt x="1178" y="828"/>
                  </a:cubicBezTo>
                  <a:cubicBezTo>
                    <a:pt x="1383" y="500"/>
                    <a:pt x="1224" y="232"/>
                    <a:pt x="928" y="55"/>
                  </a:cubicBezTo>
                  <a:cubicBezTo>
                    <a:pt x="919" y="50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84706" y="-378270"/>
              <a:ext cx="352551" cy="273417"/>
            </a:xfrm>
            <a:custGeom>
              <a:avLst/>
              <a:gdLst/>
              <a:ahLst/>
              <a:cxnLst/>
              <a:rect l="l" t="t" r="r" b="b"/>
              <a:pathLst>
                <a:path w="1439" h="1116" extrusionOk="0">
                  <a:moveTo>
                    <a:pt x="815" y="120"/>
                  </a:moveTo>
                  <a:lnTo>
                    <a:pt x="815" y="120"/>
                  </a:lnTo>
                  <a:cubicBezTo>
                    <a:pt x="1277" y="146"/>
                    <a:pt x="1257" y="993"/>
                    <a:pt x="744" y="993"/>
                  </a:cubicBezTo>
                  <a:cubicBezTo>
                    <a:pt x="702" y="993"/>
                    <a:pt x="658" y="987"/>
                    <a:pt x="610" y="975"/>
                  </a:cubicBezTo>
                  <a:cubicBezTo>
                    <a:pt x="355" y="912"/>
                    <a:pt x="137" y="743"/>
                    <a:pt x="246" y="457"/>
                  </a:cubicBezTo>
                  <a:cubicBezTo>
                    <a:pt x="321" y="271"/>
                    <a:pt x="472" y="123"/>
                    <a:pt x="668" y="123"/>
                  </a:cubicBezTo>
                  <a:cubicBezTo>
                    <a:pt x="697" y="123"/>
                    <a:pt x="728" y="127"/>
                    <a:pt x="760" y="134"/>
                  </a:cubicBezTo>
                  <a:cubicBezTo>
                    <a:pt x="766" y="135"/>
                    <a:pt x="771" y="136"/>
                    <a:pt x="776" y="136"/>
                  </a:cubicBezTo>
                  <a:cubicBezTo>
                    <a:pt x="792" y="136"/>
                    <a:pt x="804" y="131"/>
                    <a:pt x="815" y="120"/>
                  </a:cubicBezTo>
                  <a:close/>
                  <a:moveTo>
                    <a:pt x="785" y="0"/>
                  </a:moveTo>
                  <a:cubicBezTo>
                    <a:pt x="757" y="0"/>
                    <a:pt x="727" y="2"/>
                    <a:pt x="696" y="7"/>
                  </a:cubicBezTo>
                  <a:cubicBezTo>
                    <a:pt x="688" y="6"/>
                    <a:pt x="679" y="6"/>
                    <a:pt x="671" y="6"/>
                  </a:cubicBezTo>
                  <a:cubicBezTo>
                    <a:pt x="405" y="6"/>
                    <a:pt x="194" y="211"/>
                    <a:pt x="114" y="471"/>
                  </a:cubicBezTo>
                  <a:cubicBezTo>
                    <a:pt x="1" y="843"/>
                    <a:pt x="360" y="1071"/>
                    <a:pt x="692" y="1112"/>
                  </a:cubicBezTo>
                  <a:cubicBezTo>
                    <a:pt x="716" y="1114"/>
                    <a:pt x="739" y="1116"/>
                    <a:pt x="762" y="1116"/>
                  </a:cubicBezTo>
                  <a:cubicBezTo>
                    <a:pt x="1410" y="1116"/>
                    <a:pt x="1439" y="0"/>
                    <a:pt x="7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85973" y="-379985"/>
              <a:ext cx="318987" cy="277337"/>
            </a:xfrm>
            <a:custGeom>
              <a:avLst/>
              <a:gdLst/>
              <a:ahLst/>
              <a:cxnLst/>
              <a:rect l="l" t="t" r="r" b="b"/>
              <a:pathLst>
                <a:path w="1302" h="1132" extrusionOk="0">
                  <a:moveTo>
                    <a:pt x="686" y="117"/>
                  </a:moveTo>
                  <a:cubicBezTo>
                    <a:pt x="718" y="117"/>
                    <a:pt x="750" y="120"/>
                    <a:pt x="783" y="127"/>
                  </a:cubicBezTo>
                  <a:cubicBezTo>
                    <a:pt x="1061" y="186"/>
                    <a:pt x="1202" y="482"/>
                    <a:pt x="1051" y="732"/>
                  </a:cubicBezTo>
                  <a:cubicBezTo>
                    <a:pt x="961" y="884"/>
                    <a:pt x="762" y="1007"/>
                    <a:pt x="575" y="1007"/>
                  </a:cubicBezTo>
                  <a:cubicBezTo>
                    <a:pt x="537" y="1007"/>
                    <a:pt x="500" y="1002"/>
                    <a:pt x="465" y="991"/>
                  </a:cubicBezTo>
                  <a:cubicBezTo>
                    <a:pt x="233" y="923"/>
                    <a:pt x="110" y="578"/>
                    <a:pt x="224" y="368"/>
                  </a:cubicBezTo>
                  <a:cubicBezTo>
                    <a:pt x="233" y="355"/>
                    <a:pt x="233" y="346"/>
                    <a:pt x="228" y="332"/>
                  </a:cubicBezTo>
                  <a:cubicBezTo>
                    <a:pt x="355" y="213"/>
                    <a:pt x="514" y="117"/>
                    <a:pt x="686" y="117"/>
                  </a:cubicBezTo>
                  <a:close/>
                  <a:moveTo>
                    <a:pt x="702" y="0"/>
                  </a:moveTo>
                  <a:cubicBezTo>
                    <a:pt x="480" y="0"/>
                    <a:pt x="264" y="125"/>
                    <a:pt x="106" y="287"/>
                  </a:cubicBezTo>
                  <a:cubicBezTo>
                    <a:pt x="83" y="309"/>
                    <a:pt x="87" y="337"/>
                    <a:pt x="101" y="355"/>
                  </a:cubicBezTo>
                  <a:cubicBezTo>
                    <a:pt x="1" y="600"/>
                    <a:pt x="110" y="941"/>
                    <a:pt x="342" y="1073"/>
                  </a:cubicBezTo>
                  <a:cubicBezTo>
                    <a:pt x="411" y="1114"/>
                    <a:pt x="487" y="1131"/>
                    <a:pt x="566" y="1131"/>
                  </a:cubicBezTo>
                  <a:cubicBezTo>
                    <a:pt x="779" y="1131"/>
                    <a:pt x="1007" y="1001"/>
                    <a:pt x="1120" y="841"/>
                  </a:cubicBezTo>
                  <a:cubicBezTo>
                    <a:pt x="1302" y="596"/>
                    <a:pt x="1256" y="236"/>
                    <a:pt x="988" y="77"/>
                  </a:cubicBezTo>
                  <a:cubicBezTo>
                    <a:pt x="894" y="24"/>
                    <a:pt x="798" y="0"/>
                    <a:pt x="702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70825" y="-385620"/>
              <a:ext cx="340057" cy="287627"/>
            </a:xfrm>
            <a:custGeom>
              <a:avLst/>
              <a:gdLst/>
              <a:ahLst/>
              <a:cxnLst/>
              <a:rect l="l" t="t" r="r" b="b"/>
              <a:pathLst>
                <a:path w="1388" h="1174" extrusionOk="0">
                  <a:moveTo>
                    <a:pt x="684" y="119"/>
                  </a:moveTo>
                  <a:cubicBezTo>
                    <a:pt x="740" y="119"/>
                    <a:pt x="796" y="128"/>
                    <a:pt x="851" y="146"/>
                  </a:cubicBezTo>
                  <a:cubicBezTo>
                    <a:pt x="855" y="146"/>
                    <a:pt x="855" y="150"/>
                    <a:pt x="860" y="155"/>
                  </a:cubicBezTo>
                  <a:cubicBezTo>
                    <a:pt x="1105" y="296"/>
                    <a:pt x="1242" y="496"/>
                    <a:pt x="1078" y="769"/>
                  </a:cubicBezTo>
                  <a:cubicBezTo>
                    <a:pt x="980" y="933"/>
                    <a:pt x="813" y="1057"/>
                    <a:pt x="633" y="1057"/>
                  </a:cubicBezTo>
                  <a:cubicBezTo>
                    <a:pt x="564" y="1057"/>
                    <a:pt x="493" y="1038"/>
                    <a:pt x="423" y="996"/>
                  </a:cubicBezTo>
                  <a:cubicBezTo>
                    <a:pt x="200" y="860"/>
                    <a:pt x="141" y="555"/>
                    <a:pt x="273" y="337"/>
                  </a:cubicBezTo>
                  <a:cubicBezTo>
                    <a:pt x="364" y="192"/>
                    <a:pt x="523" y="119"/>
                    <a:pt x="684" y="119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8" y="987"/>
                    <a:pt x="409" y="1124"/>
                  </a:cubicBezTo>
                  <a:cubicBezTo>
                    <a:pt x="486" y="1158"/>
                    <a:pt x="561" y="1174"/>
                    <a:pt x="634" y="1174"/>
                  </a:cubicBezTo>
                  <a:cubicBezTo>
                    <a:pt x="856" y="1174"/>
                    <a:pt x="1055" y="1027"/>
                    <a:pt x="1178" y="828"/>
                  </a:cubicBezTo>
                  <a:cubicBezTo>
                    <a:pt x="1387" y="501"/>
                    <a:pt x="1228" y="228"/>
                    <a:pt x="928" y="55"/>
                  </a:cubicBezTo>
                  <a:cubicBezTo>
                    <a:pt x="923" y="46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28728" y="-406199"/>
              <a:ext cx="351326" cy="273662"/>
            </a:xfrm>
            <a:custGeom>
              <a:avLst/>
              <a:gdLst/>
              <a:ahLst/>
              <a:cxnLst/>
              <a:rect l="l" t="t" r="r" b="b"/>
              <a:pathLst>
                <a:path w="1434" h="1117" extrusionOk="0">
                  <a:moveTo>
                    <a:pt x="810" y="121"/>
                  </a:moveTo>
                  <a:cubicBezTo>
                    <a:pt x="1277" y="146"/>
                    <a:pt x="1253" y="993"/>
                    <a:pt x="739" y="993"/>
                  </a:cubicBezTo>
                  <a:cubicBezTo>
                    <a:pt x="698" y="993"/>
                    <a:pt x="653" y="987"/>
                    <a:pt x="605" y="976"/>
                  </a:cubicBezTo>
                  <a:cubicBezTo>
                    <a:pt x="355" y="912"/>
                    <a:pt x="132" y="739"/>
                    <a:pt x="246" y="457"/>
                  </a:cubicBezTo>
                  <a:cubicBezTo>
                    <a:pt x="317" y="272"/>
                    <a:pt x="467" y="124"/>
                    <a:pt x="663" y="124"/>
                  </a:cubicBezTo>
                  <a:cubicBezTo>
                    <a:pt x="693" y="124"/>
                    <a:pt x="723" y="127"/>
                    <a:pt x="755" y="134"/>
                  </a:cubicBezTo>
                  <a:cubicBezTo>
                    <a:pt x="761" y="135"/>
                    <a:pt x="766" y="136"/>
                    <a:pt x="771" y="136"/>
                  </a:cubicBezTo>
                  <a:cubicBezTo>
                    <a:pt x="787" y="136"/>
                    <a:pt x="799" y="131"/>
                    <a:pt x="810" y="121"/>
                  </a:cubicBezTo>
                  <a:close/>
                  <a:moveTo>
                    <a:pt x="781" y="0"/>
                  </a:moveTo>
                  <a:cubicBezTo>
                    <a:pt x="752" y="0"/>
                    <a:pt x="722" y="3"/>
                    <a:pt x="691" y="7"/>
                  </a:cubicBezTo>
                  <a:cubicBezTo>
                    <a:pt x="683" y="7"/>
                    <a:pt x="674" y="6"/>
                    <a:pt x="666" y="6"/>
                  </a:cubicBezTo>
                  <a:cubicBezTo>
                    <a:pt x="400" y="6"/>
                    <a:pt x="189" y="211"/>
                    <a:pt x="109" y="471"/>
                  </a:cubicBezTo>
                  <a:cubicBezTo>
                    <a:pt x="0" y="844"/>
                    <a:pt x="355" y="1071"/>
                    <a:pt x="687" y="1112"/>
                  </a:cubicBezTo>
                  <a:cubicBezTo>
                    <a:pt x="711" y="1115"/>
                    <a:pt x="734" y="1116"/>
                    <a:pt x="757" y="1116"/>
                  </a:cubicBezTo>
                  <a:cubicBezTo>
                    <a:pt x="1405" y="1116"/>
                    <a:pt x="1434" y="0"/>
                    <a:pt x="78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54290" y="-463774"/>
              <a:ext cx="338832" cy="288362"/>
            </a:xfrm>
            <a:custGeom>
              <a:avLst/>
              <a:gdLst/>
              <a:ahLst/>
              <a:cxnLst/>
              <a:rect l="l" t="t" r="r" b="b"/>
              <a:pathLst>
                <a:path w="1383" h="1177" extrusionOk="0">
                  <a:moveTo>
                    <a:pt x="681" y="122"/>
                  </a:moveTo>
                  <a:cubicBezTo>
                    <a:pt x="737" y="122"/>
                    <a:pt x="793" y="130"/>
                    <a:pt x="846" y="146"/>
                  </a:cubicBezTo>
                  <a:cubicBezTo>
                    <a:pt x="851" y="151"/>
                    <a:pt x="855" y="151"/>
                    <a:pt x="855" y="156"/>
                  </a:cubicBezTo>
                  <a:cubicBezTo>
                    <a:pt x="1106" y="297"/>
                    <a:pt x="1237" y="497"/>
                    <a:pt x="1074" y="769"/>
                  </a:cubicBezTo>
                  <a:cubicBezTo>
                    <a:pt x="975" y="933"/>
                    <a:pt x="808" y="1057"/>
                    <a:pt x="629" y="1057"/>
                  </a:cubicBezTo>
                  <a:cubicBezTo>
                    <a:pt x="560" y="1057"/>
                    <a:pt x="489" y="1039"/>
                    <a:pt x="419" y="997"/>
                  </a:cubicBezTo>
                  <a:cubicBezTo>
                    <a:pt x="201" y="865"/>
                    <a:pt x="137" y="556"/>
                    <a:pt x="269" y="337"/>
                  </a:cubicBezTo>
                  <a:cubicBezTo>
                    <a:pt x="360" y="192"/>
                    <a:pt x="520" y="122"/>
                    <a:pt x="681" y="122"/>
                  </a:cubicBezTo>
                  <a:close/>
                  <a:moveTo>
                    <a:pt x="685" y="1"/>
                  </a:moveTo>
                  <a:cubicBezTo>
                    <a:pt x="462" y="1"/>
                    <a:pt x="243" y="115"/>
                    <a:pt x="137" y="328"/>
                  </a:cubicBezTo>
                  <a:cubicBezTo>
                    <a:pt x="0" y="619"/>
                    <a:pt x="114" y="988"/>
                    <a:pt x="410" y="1124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1" y="1027"/>
                    <a:pt x="1174" y="829"/>
                  </a:cubicBezTo>
                  <a:cubicBezTo>
                    <a:pt x="1383" y="501"/>
                    <a:pt x="1224" y="233"/>
                    <a:pt x="928" y="56"/>
                  </a:cubicBezTo>
                  <a:cubicBezTo>
                    <a:pt x="919" y="51"/>
                    <a:pt x="910" y="42"/>
                    <a:pt x="901" y="37"/>
                  </a:cubicBezTo>
                  <a:cubicBezTo>
                    <a:pt x="831" y="13"/>
                    <a:pt x="758" y="1"/>
                    <a:pt x="685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832197" y="-1027515"/>
              <a:ext cx="2021474" cy="1423190"/>
            </a:xfrm>
            <a:custGeom>
              <a:avLst/>
              <a:gdLst/>
              <a:ahLst/>
              <a:cxnLst/>
              <a:rect l="l" t="t" r="r" b="b"/>
              <a:pathLst>
                <a:path w="8251" h="5809" extrusionOk="0">
                  <a:moveTo>
                    <a:pt x="1206" y="1"/>
                  </a:moveTo>
                  <a:lnTo>
                    <a:pt x="1329" y="478"/>
                  </a:lnTo>
                  <a:lnTo>
                    <a:pt x="1211" y="483"/>
                  </a:lnTo>
                  <a:lnTo>
                    <a:pt x="865" y="501"/>
                  </a:lnTo>
                  <a:cubicBezTo>
                    <a:pt x="865" y="501"/>
                    <a:pt x="911" y="638"/>
                    <a:pt x="961" y="715"/>
                  </a:cubicBezTo>
                  <a:cubicBezTo>
                    <a:pt x="1006" y="788"/>
                    <a:pt x="924" y="860"/>
                    <a:pt x="883" y="901"/>
                  </a:cubicBezTo>
                  <a:cubicBezTo>
                    <a:pt x="842" y="942"/>
                    <a:pt x="592" y="1033"/>
                    <a:pt x="592" y="1033"/>
                  </a:cubicBezTo>
                  <a:cubicBezTo>
                    <a:pt x="592" y="1033"/>
                    <a:pt x="547" y="1101"/>
                    <a:pt x="547" y="1142"/>
                  </a:cubicBezTo>
                  <a:cubicBezTo>
                    <a:pt x="547" y="1179"/>
                    <a:pt x="679" y="1406"/>
                    <a:pt x="679" y="1406"/>
                  </a:cubicBezTo>
                  <a:lnTo>
                    <a:pt x="187" y="1429"/>
                  </a:lnTo>
                  <a:lnTo>
                    <a:pt x="269" y="1556"/>
                  </a:lnTo>
                  <a:lnTo>
                    <a:pt x="419" y="1852"/>
                  </a:lnTo>
                  <a:lnTo>
                    <a:pt x="1" y="1911"/>
                  </a:lnTo>
                  <a:cubicBezTo>
                    <a:pt x="1" y="1911"/>
                    <a:pt x="56" y="1979"/>
                    <a:pt x="110" y="2043"/>
                  </a:cubicBezTo>
                  <a:cubicBezTo>
                    <a:pt x="165" y="2106"/>
                    <a:pt x="760" y="2466"/>
                    <a:pt x="911" y="2548"/>
                  </a:cubicBezTo>
                  <a:cubicBezTo>
                    <a:pt x="1056" y="2629"/>
                    <a:pt x="1643" y="3034"/>
                    <a:pt x="1779" y="3102"/>
                  </a:cubicBezTo>
                  <a:cubicBezTo>
                    <a:pt x="1916" y="3166"/>
                    <a:pt x="3303" y="3912"/>
                    <a:pt x="3494" y="3994"/>
                  </a:cubicBezTo>
                  <a:cubicBezTo>
                    <a:pt x="3685" y="4071"/>
                    <a:pt x="5472" y="4958"/>
                    <a:pt x="6031" y="5235"/>
                  </a:cubicBezTo>
                  <a:cubicBezTo>
                    <a:pt x="6586" y="5508"/>
                    <a:pt x="7373" y="5808"/>
                    <a:pt x="7373" y="5808"/>
                  </a:cubicBezTo>
                  <a:cubicBezTo>
                    <a:pt x="7373" y="5808"/>
                    <a:pt x="7304" y="5640"/>
                    <a:pt x="7282" y="5576"/>
                  </a:cubicBezTo>
                  <a:cubicBezTo>
                    <a:pt x="7264" y="5508"/>
                    <a:pt x="7259" y="5235"/>
                    <a:pt x="7259" y="5235"/>
                  </a:cubicBezTo>
                  <a:lnTo>
                    <a:pt x="7600" y="5199"/>
                  </a:lnTo>
                  <a:lnTo>
                    <a:pt x="7473" y="4680"/>
                  </a:lnTo>
                  <a:lnTo>
                    <a:pt x="7868" y="4535"/>
                  </a:lnTo>
                  <a:lnTo>
                    <a:pt x="7787" y="4075"/>
                  </a:lnTo>
                  <a:lnTo>
                    <a:pt x="8250" y="3848"/>
                  </a:lnTo>
                  <a:lnTo>
                    <a:pt x="8178" y="3807"/>
                  </a:lnTo>
                  <a:cubicBezTo>
                    <a:pt x="8178" y="3807"/>
                    <a:pt x="7023" y="3189"/>
                    <a:pt x="6963" y="3139"/>
                  </a:cubicBezTo>
                  <a:cubicBezTo>
                    <a:pt x="6900" y="3089"/>
                    <a:pt x="4744" y="1947"/>
                    <a:pt x="4744" y="1947"/>
                  </a:cubicBezTo>
                  <a:cubicBezTo>
                    <a:pt x="4744" y="1947"/>
                    <a:pt x="3057" y="1033"/>
                    <a:pt x="2407" y="665"/>
                  </a:cubicBezTo>
                  <a:cubicBezTo>
                    <a:pt x="1752" y="292"/>
                    <a:pt x="1224" y="1"/>
                    <a:pt x="1206" y="1"/>
                  </a:cubicBezTo>
                  <a:close/>
                </a:path>
              </a:pathLst>
            </a:custGeom>
            <a:solidFill>
              <a:srgbClr val="9D9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806717" y="-1042950"/>
              <a:ext cx="2068024" cy="1457980"/>
            </a:xfrm>
            <a:custGeom>
              <a:avLst/>
              <a:gdLst/>
              <a:ahLst/>
              <a:cxnLst/>
              <a:rect l="l" t="t" r="r" b="b"/>
              <a:pathLst>
                <a:path w="8441" h="5951" extrusionOk="0">
                  <a:moveTo>
                    <a:pt x="1406" y="159"/>
                  </a:moveTo>
                  <a:cubicBezTo>
                    <a:pt x="1528" y="237"/>
                    <a:pt x="1651" y="309"/>
                    <a:pt x="1779" y="373"/>
                  </a:cubicBezTo>
                  <a:cubicBezTo>
                    <a:pt x="1779" y="373"/>
                    <a:pt x="1779" y="378"/>
                    <a:pt x="1774" y="382"/>
                  </a:cubicBezTo>
                  <a:cubicBezTo>
                    <a:pt x="3416" y="1292"/>
                    <a:pt x="5066" y="2178"/>
                    <a:pt x="6713" y="3070"/>
                  </a:cubicBezTo>
                  <a:cubicBezTo>
                    <a:pt x="7227" y="3352"/>
                    <a:pt x="7745" y="3629"/>
                    <a:pt x="8259" y="3907"/>
                  </a:cubicBezTo>
                  <a:cubicBezTo>
                    <a:pt x="8109" y="3975"/>
                    <a:pt x="7963" y="4043"/>
                    <a:pt x="7813" y="4111"/>
                  </a:cubicBezTo>
                  <a:cubicBezTo>
                    <a:pt x="7790" y="4125"/>
                    <a:pt x="7768" y="4152"/>
                    <a:pt x="7781" y="4184"/>
                  </a:cubicBezTo>
                  <a:cubicBezTo>
                    <a:pt x="7822" y="4316"/>
                    <a:pt x="7868" y="4448"/>
                    <a:pt x="7913" y="4580"/>
                  </a:cubicBezTo>
                  <a:cubicBezTo>
                    <a:pt x="7795" y="4616"/>
                    <a:pt x="7681" y="4657"/>
                    <a:pt x="7563" y="4693"/>
                  </a:cubicBezTo>
                  <a:cubicBezTo>
                    <a:pt x="7540" y="4702"/>
                    <a:pt x="7522" y="4734"/>
                    <a:pt x="7531" y="4762"/>
                  </a:cubicBezTo>
                  <a:cubicBezTo>
                    <a:pt x="7572" y="4921"/>
                    <a:pt x="7618" y="5084"/>
                    <a:pt x="7659" y="5248"/>
                  </a:cubicBezTo>
                  <a:cubicBezTo>
                    <a:pt x="7559" y="5266"/>
                    <a:pt x="7463" y="5280"/>
                    <a:pt x="7363" y="5298"/>
                  </a:cubicBezTo>
                  <a:cubicBezTo>
                    <a:pt x="7336" y="5303"/>
                    <a:pt x="7313" y="5325"/>
                    <a:pt x="7313" y="5357"/>
                  </a:cubicBezTo>
                  <a:cubicBezTo>
                    <a:pt x="7322" y="5516"/>
                    <a:pt x="7354" y="5671"/>
                    <a:pt x="7408" y="5817"/>
                  </a:cubicBezTo>
                  <a:cubicBezTo>
                    <a:pt x="7163" y="5744"/>
                    <a:pt x="6931" y="5626"/>
                    <a:pt x="6699" y="5516"/>
                  </a:cubicBezTo>
                  <a:cubicBezTo>
                    <a:pt x="6440" y="5389"/>
                    <a:pt x="6176" y="5266"/>
                    <a:pt x="5917" y="5139"/>
                  </a:cubicBezTo>
                  <a:cubicBezTo>
                    <a:pt x="5389" y="4884"/>
                    <a:pt x="4862" y="4625"/>
                    <a:pt x="4334" y="4366"/>
                  </a:cubicBezTo>
                  <a:cubicBezTo>
                    <a:pt x="3316" y="3857"/>
                    <a:pt x="2306" y="3334"/>
                    <a:pt x="1315" y="2770"/>
                  </a:cubicBezTo>
                  <a:cubicBezTo>
                    <a:pt x="1178" y="2683"/>
                    <a:pt x="1037" y="2597"/>
                    <a:pt x="896" y="2506"/>
                  </a:cubicBezTo>
                  <a:cubicBezTo>
                    <a:pt x="892" y="2506"/>
                    <a:pt x="892" y="2501"/>
                    <a:pt x="887" y="2501"/>
                  </a:cubicBezTo>
                  <a:cubicBezTo>
                    <a:pt x="864" y="2488"/>
                    <a:pt x="842" y="2474"/>
                    <a:pt x="819" y="2456"/>
                  </a:cubicBezTo>
                  <a:cubicBezTo>
                    <a:pt x="637" y="2342"/>
                    <a:pt x="460" y="2229"/>
                    <a:pt x="278" y="2119"/>
                  </a:cubicBezTo>
                  <a:cubicBezTo>
                    <a:pt x="237" y="2083"/>
                    <a:pt x="200" y="2047"/>
                    <a:pt x="164" y="2010"/>
                  </a:cubicBezTo>
                  <a:cubicBezTo>
                    <a:pt x="287" y="1987"/>
                    <a:pt x="405" y="1956"/>
                    <a:pt x="523" y="1915"/>
                  </a:cubicBezTo>
                  <a:cubicBezTo>
                    <a:pt x="555" y="1901"/>
                    <a:pt x="569" y="1860"/>
                    <a:pt x="555" y="1833"/>
                  </a:cubicBezTo>
                  <a:cubicBezTo>
                    <a:pt x="496" y="1737"/>
                    <a:pt x="442" y="1637"/>
                    <a:pt x="382" y="1542"/>
                  </a:cubicBezTo>
                  <a:cubicBezTo>
                    <a:pt x="514" y="1533"/>
                    <a:pt x="651" y="1519"/>
                    <a:pt x="783" y="1510"/>
                  </a:cubicBezTo>
                  <a:cubicBezTo>
                    <a:pt x="819" y="1505"/>
                    <a:pt x="842" y="1460"/>
                    <a:pt x="824" y="1428"/>
                  </a:cubicBezTo>
                  <a:cubicBezTo>
                    <a:pt x="796" y="1374"/>
                    <a:pt x="764" y="1324"/>
                    <a:pt x="737" y="1269"/>
                  </a:cubicBezTo>
                  <a:cubicBezTo>
                    <a:pt x="723" y="1251"/>
                    <a:pt x="714" y="1228"/>
                    <a:pt x="701" y="1210"/>
                  </a:cubicBezTo>
                  <a:cubicBezTo>
                    <a:pt x="687" y="1173"/>
                    <a:pt x="673" y="1173"/>
                    <a:pt x="696" y="1151"/>
                  </a:cubicBezTo>
                  <a:cubicBezTo>
                    <a:pt x="723" y="1119"/>
                    <a:pt x="805" y="1105"/>
                    <a:pt x="842" y="1087"/>
                  </a:cubicBezTo>
                  <a:cubicBezTo>
                    <a:pt x="887" y="1064"/>
                    <a:pt x="937" y="1051"/>
                    <a:pt x="983" y="1023"/>
                  </a:cubicBezTo>
                  <a:cubicBezTo>
                    <a:pt x="1155" y="928"/>
                    <a:pt x="1078" y="751"/>
                    <a:pt x="1024" y="600"/>
                  </a:cubicBezTo>
                  <a:cubicBezTo>
                    <a:pt x="1165" y="587"/>
                    <a:pt x="1301" y="582"/>
                    <a:pt x="1442" y="578"/>
                  </a:cubicBezTo>
                  <a:cubicBezTo>
                    <a:pt x="1474" y="578"/>
                    <a:pt x="1487" y="541"/>
                    <a:pt x="1483" y="514"/>
                  </a:cubicBezTo>
                  <a:cubicBezTo>
                    <a:pt x="1465" y="391"/>
                    <a:pt x="1437" y="273"/>
                    <a:pt x="1406" y="159"/>
                  </a:cubicBezTo>
                  <a:close/>
                  <a:moveTo>
                    <a:pt x="1329" y="0"/>
                  </a:moveTo>
                  <a:cubicBezTo>
                    <a:pt x="1301" y="0"/>
                    <a:pt x="1271" y="34"/>
                    <a:pt x="1278" y="64"/>
                  </a:cubicBezTo>
                  <a:cubicBezTo>
                    <a:pt x="1324" y="200"/>
                    <a:pt x="1360" y="341"/>
                    <a:pt x="1387" y="482"/>
                  </a:cubicBezTo>
                  <a:cubicBezTo>
                    <a:pt x="1242" y="487"/>
                    <a:pt x="1101" y="491"/>
                    <a:pt x="960" y="505"/>
                  </a:cubicBezTo>
                  <a:cubicBezTo>
                    <a:pt x="928" y="510"/>
                    <a:pt x="905" y="541"/>
                    <a:pt x="914" y="573"/>
                  </a:cubicBezTo>
                  <a:cubicBezTo>
                    <a:pt x="933" y="628"/>
                    <a:pt x="951" y="687"/>
                    <a:pt x="969" y="746"/>
                  </a:cubicBezTo>
                  <a:cubicBezTo>
                    <a:pt x="992" y="819"/>
                    <a:pt x="1024" y="882"/>
                    <a:pt x="937" y="932"/>
                  </a:cubicBezTo>
                  <a:cubicBezTo>
                    <a:pt x="842" y="996"/>
                    <a:pt x="728" y="1010"/>
                    <a:pt x="633" y="1069"/>
                  </a:cubicBezTo>
                  <a:cubicBezTo>
                    <a:pt x="587" y="1096"/>
                    <a:pt x="569" y="1142"/>
                    <a:pt x="582" y="1201"/>
                  </a:cubicBezTo>
                  <a:cubicBezTo>
                    <a:pt x="605" y="1269"/>
                    <a:pt x="651" y="1342"/>
                    <a:pt x="692" y="1410"/>
                  </a:cubicBezTo>
                  <a:cubicBezTo>
                    <a:pt x="560" y="1419"/>
                    <a:pt x="428" y="1433"/>
                    <a:pt x="296" y="1442"/>
                  </a:cubicBezTo>
                  <a:cubicBezTo>
                    <a:pt x="260" y="1446"/>
                    <a:pt x="237" y="1492"/>
                    <a:pt x="255" y="1524"/>
                  </a:cubicBezTo>
                  <a:cubicBezTo>
                    <a:pt x="314" y="1628"/>
                    <a:pt x="373" y="1733"/>
                    <a:pt x="432" y="1833"/>
                  </a:cubicBezTo>
                  <a:cubicBezTo>
                    <a:pt x="310" y="1874"/>
                    <a:pt x="191" y="1901"/>
                    <a:pt x="64" y="1919"/>
                  </a:cubicBezTo>
                  <a:cubicBezTo>
                    <a:pt x="19" y="1924"/>
                    <a:pt x="0" y="1978"/>
                    <a:pt x="28" y="2010"/>
                  </a:cubicBezTo>
                  <a:cubicBezTo>
                    <a:pt x="60" y="2051"/>
                    <a:pt x="91" y="2088"/>
                    <a:pt x="128" y="2119"/>
                  </a:cubicBezTo>
                  <a:cubicBezTo>
                    <a:pt x="178" y="2147"/>
                    <a:pt x="223" y="2178"/>
                    <a:pt x="269" y="2219"/>
                  </a:cubicBezTo>
                  <a:cubicBezTo>
                    <a:pt x="278" y="2219"/>
                    <a:pt x="287" y="2224"/>
                    <a:pt x="296" y="2229"/>
                  </a:cubicBezTo>
                  <a:cubicBezTo>
                    <a:pt x="301" y="2229"/>
                    <a:pt x="310" y="2233"/>
                    <a:pt x="314" y="2238"/>
                  </a:cubicBezTo>
                  <a:cubicBezTo>
                    <a:pt x="319" y="2238"/>
                    <a:pt x="319" y="2242"/>
                    <a:pt x="319" y="2242"/>
                  </a:cubicBezTo>
                  <a:cubicBezTo>
                    <a:pt x="432" y="2306"/>
                    <a:pt x="537" y="2379"/>
                    <a:pt x="642" y="2456"/>
                  </a:cubicBezTo>
                  <a:cubicBezTo>
                    <a:pt x="664" y="2470"/>
                    <a:pt x="683" y="2483"/>
                    <a:pt x="701" y="2501"/>
                  </a:cubicBezTo>
                  <a:lnTo>
                    <a:pt x="705" y="2501"/>
                  </a:lnTo>
                  <a:cubicBezTo>
                    <a:pt x="723" y="2515"/>
                    <a:pt x="746" y="2533"/>
                    <a:pt x="764" y="2547"/>
                  </a:cubicBezTo>
                  <a:cubicBezTo>
                    <a:pt x="792" y="2565"/>
                    <a:pt x="814" y="2583"/>
                    <a:pt x="837" y="2597"/>
                  </a:cubicBezTo>
                  <a:cubicBezTo>
                    <a:pt x="901" y="2638"/>
                    <a:pt x="960" y="2683"/>
                    <a:pt x="1024" y="2724"/>
                  </a:cubicBezTo>
                  <a:cubicBezTo>
                    <a:pt x="2552" y="3606"/>
                    <a:pt x="4130" y="4393"/>
                    <a:pt x="5712" y="5157"/>
                  </a:cubicBezTo>
                  <a:cubicBezTo>
                    <a:pt x="6008" y="5303"/>
                    <a:pt x="6303" y="5444"/>
                    <a:pt x="6599" y="5585"/>
                  </a:cubicBezTo>
                  <a:cubicBezTo>
                    <a:pt x="6885" y="5726"/>
                    <a:pt x="7172" y="5876"/>
                    <a:pt x="7486" y="5948"/>
                  </a:cubicBezTo>
                  <a:cubicBezTo>
                    <a:pt x="7490" y="5950"/>
                    <a:pt x="7494" y="5951"/>
                    <a:pt x="7499" y="5951"/>
                  </a:cubicBezTo>
                  <a:cubicBezTo>
                    <a:pt x="7533" y="5951"/>
                    <a:pt x="7557" y="5903"/>
                    <a:pt x="7540" y="5867"/>
                  </a:cubicBezTo>
                  <a:cubicBezTo>
                    <a:pt x="7468" y="5721"/>
                    <a:pt x="7427" y="5562"/>
                    <a:pt x="7413" y="5394"/>
                  </a:cubicBezTo>
                  <a:cubicBezTo>
                    <a:pt x="7518" y="5375"/>
                    <a:pt x="7622" y="5362"/>
                    <a:pt x="7722" y="5344"/>
                  </a:cubicBezTo>
                  <a:cubicBezTo>
                    <a:pt x="7754" y="5339"/>
                    <a:pt x="7781" y="5307"/>
                    <a:pt x="7772" y="5271"/>
                  </a:cubicBezTo>
                  <a:lnTo>
                    <a:pt x="7640" y="4775"/>
                  </a:lnTo>
                  <a:cubicBezTo>
                    <a:pt x="7754" y="4739"/>
                    <a:pt x="7872" y="4702"/>
                    <a:pt x="7991" y="4661"/>
                  </a:cubicBezTo>
                  <a:cubicBezTo>
                    <a:pt x="8013" y="4657"/>
                    <a:pt x="8036" y="4621"/>
                    <a:pt x="8027" y="4593"/>
                  </a:cubicBezTo>
                  <a:lnTo>
                    <a:pt x="7891" y="4189"/>
                  </a:lnTo>
                  <a:cubicBezTo>
                    <a:pt x="8059" y="4111"/>
                    <a:pt x="8222" y="4034"/>
                    <a:pt x="8386" y="3957"/>
                  </a:cubicBezTo>
                  <a:cubicBezTo>
                    <a:pt x="8427" y="3938"/>
                    <a:pt x="8441" y="3879"/>
                    <a:pt x="8400" y="3861"/>
                  </a:cubicBezTo>
                  <a:cubicBezTo>
                    <a:pt x="6476" y="2820"/>
                    <a:pt x="4548" y="1778"/>
                    <a:pt x="2620" y="751"/>
                  </a:cubicBezTo>
                  <a:cubicBezTo>
                    <a:pt x="2383" y="623"/>
                    <a:pt x="2151" y="500"/>
                    <a:pt x="1919" y="378"/>
                  </a:cubicBezTo>
                  <a:cubicBezTo>
                    <a:pt x="1915" y="378"/>
                    <a:pt x="1915" y="373"/>
                    <a:pt x="1910" y="369"/>
                  </a:cubicBezTo>
                  <a:cubicBezTo>
                    <a:pt x="1724" y="241"/>
                    <a:pt x="1533" y="132"/>
                    <a:pt x="1346" y="5"/>
                  </a:cubicBezTo>
                  <a:cubicBezTo>
                    <a:pt x="1341" y="2"/>
                    <a:pt x="1335" y="0"/>
                    <a:pt x="1329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805492" y="-1046625"/>
              <a:ext cx="2069249" cy="1465575"/>
            </a:xfrm>
            <a:custGeom>
              <a:avLst/>
              <a:gdLst/>
              <a:ahLst/>
              <a:cxnLst/>
              <a:rect l="l" t="t" r="r" b="b"/>
              <a:pathLst>
                <a:path w="8446" h="5982" extrusionOk="0">
                  <a:moveTo>
                    <a:pt x="1433" y="206"/>
                  </a:moveTo>
                  <a:cubicBezTo>
                    <a:pt x="1561" y="284"/>
                    <a:pt x="1665" y="343"/>
                    <a:pt x="1765" y="393"/>
                  </a:cubicBezTo>
                  <a:lnTo>
                    <a:pt x="1761" y="402"/>
                  </a:lnTo>
                  <a:lnTo>
                    <a:pt x="1774" y="411"/>
                  </a:lnTo>
                  <a:cubicBezTo>
                    <a:pt x="3052" y="1120"/>
                    <a:pt x="4362" y="1830"/>
                    <a:pt x="5631" y="2512"/>
                  </a:cubicBezTo>
                  <a:cubicBezTo>
                    <a:pt x="5990" y="2707"/>
                    <a:pt x="6354" y="2903"/>
                    <a:pt x="6713" y="3098"/>
                  </a:cubicBezTo>
                  <a:cubicBezTo>
                    <a:pt x="7218" y="3371"/>
                    <a:pt x="7723" y="3649"/>
                    <a:pt x="8232" y="3922"/>
                  </a:cubicBezTo>
                  <a:lnTo>
                    <a:pt x="7814" y="4117"/>
                  </a:lnTo>
                  <a:cubicBezTo>
                    <a:pt x="7782" y="4131"/>
                    <a:pt x="7759" y="4163"/>
                    <a:pt x="7773" y="4199"/>
                  </a:cubicBezTo>
                  <a:lnTo>
                    <a:pt x="7900" y="4586"/>
                  </a:lnTo>
                  <a:lnTo>
                    <a:pt x="7564" y="4695"/>
                  </a:lnTo>
                  <a:cubicBezTo>
                    <a:pt x="7532" y="4704"/>
                    <a:pt x="7509" y="4745"/>
                    <a:pt x="7523" y="4777"/>
                  </a:cubicBezTo>
                  <a:lnTo>
                    <a:pt x="7645" y="5249"/>
                  </a:lnTo>
                  <a:lnTo>
                    <a:pt x="7363" y="5299"/>
                  </a:lnTo>
                  <a:cubicBezTo>
                    <a:pt x="7336" y="5304"/>
                    <a:pt x="7304" y="5331"/>
                    <a:pt x="7304" y="5368"/>
                  </a:cubicBezTo>
                  <a:cubicBezTo>
                    <a:pt x="7309" y="5522"/>
                    <a:pt x="7341" y="5668"/>
                    <a:pt x="7391" y="5809"/>
                  </a:cubicBezTo>
                  <a:cubicBezTo>
                    <a:pt x="7182" y="5745"/>
                    <a:pt x="6977" y="5645"/>
                    <a:pt x="6786" y="5554"/>
                  </a:cubicBezTo>
                  <a:lnTo>
                    <a:pt x="6713" y="5518"/>
                  </a:lnTo>
                  <a:cubicBezTo>
                    <a:pt x="6449" y="5390"/>
                    <a:pt x="6190" y="5268"/>
                    <a:pt x="5926" y="5140"/>
                  </a:cubicBezTo>
                  <a:cubicBezTo>
                    <a:pt x="5290" y="4831"/>
                    <a:pt x="4803" y="4595"/>
                    <a:pt x="4348" y="4367"/>
                  </a:cubicBezTo>
                  <a:cubicBezTo>
                    <a:pt x="3175" y="3781"/>
                    <a:pt x="2216" y="3276"/>
                    <a:pt x="1329" y="2771"/>
                  </a:cubicBezTo>
                  <a:cubicBezTo>
                    <a:pt x="1242" y="2716"/>
                    <a:pt x="1151" y="2662"/>
                    <a:pt x="1065" y="2607"/>
                  </a:cubicBezTo>
                  <a:cubicBezTo>
                    <a:pt x="1015" y="2575"/>
                    <a:pt x="960" y="2544"/>
                    <a:pt x="910" y="2512"/>
                  </a:cubicBezTo>
                  <a:cubicBezTo>
                    <a:pt x="906" y="2507"/>
                    <a:pt x="901" y="2503"/>
                    <a:pt x="901" y="2503"/>
                  </a:cubicBezTo>
                  <a:cubicBezTo>
                    <a:pt x="879" y="2489"/>
                    <a:pt x="856" y="2475"/>
                    <a:pt x="833" y="2462"/>
                  </a:cubicBezTo>
                  <a:cubicBezTo>
                    <a:pt x="660" y="2348"/>
                    <a:pt x="474" y="2230"/>
                    <a:pt x="292" y="2125"/>
                  </a:cubicBezTo>
                  <a:cubicBezTo>
                    <a:pt x="260" y="2093"/>
                    <a:pt x="228" y="2062"/>
                    <a:pt x="201" y="2034"/>
                  </a:cubicBezTo>
                  <a:cubicBezTo>
                    <a:pt x="315" y="2012"/>
                    <a:pt x="424" y="1980"/>
                    <a:pt x="533" y="1943"/>
                  </a:cubicBezTo>
                  <a:cubicBezTo>
                    <a:pt x="551" y="1934"/>
                    <a:pt x="569" y="1921"/>
                    <a:pt x="574" y="1902"/>
                  </a:cubicBezTo>
                  <a:cubicBezTo>
                    <a:pt x="583" y="1880"/>
                    <a:pt x="583" y="1857"/>
                    <a:pt x="569" y="1843"/>
                  </a:cubicBezTo>
                  <a:lnTo>
                    <a:pt x="415" y="1570"/>
                  </a:lnTo>
                  <a:lnTo>
                    <a:pt x="788" y="1539"/>
                  </a:lnTo>
                  <a:cubicBezTo>
                    <a:pt x="810" y="1539"/>
                    <a:pt x="829" y="1525"/>
                    <a:pt x="842" y="1502"/>
                  </a:cubicBezTo>
                  <a:cubicBezTo>
                    <a:pt x="851" y="1480"/>
                    <a:pt x="851" y="1457"/>
                    <a:pt x="842" y="1434"/>
                  </a:cubicBezTo>
                  <a:lnTo>
                    <a:pt x="756" y="1279"/>
                  </a:lnTo>
                  <a:cubicBezTo>
                    <a:pt x="751" y="1270"/>
                    <a:pt x="747" y="1266"/>
                    <a:pt x="742" y="1257"/>
                  </a:cubicBezTo>
                  <a:cubicBezTo>
                    <a:pt x="733" y="1243"/>
                    <a:pt x="724" y="1229"/>
                    <a:pt x="719" y="1216"/>
                  </a:cubicBezTo>
                  <a:cubicBezTo>
                    <a:pt x="715" y="1211"/>
                    <a:pt x="710" y="1202"/>
                    <a:pt x="710" y="1198"/>
                  </a:cubicBezTo>
                  <a:cubicBezTo>
                    <a:pt x="701" y="1184"/>
                    <a:pt x="701" y="1184"/>
                    <a:pt x="710" y="1175"/>
                  </a:cubicBezTo>
                  <a:cubicBezTo>
                    <a:pt x="728" y="1152"/>
                    <a:pt x="774" y="1143"/>
                    <a:pt x="806" y="1129"/>
                  </a:cubicBezTo>
                  <a:cubicBezTo>
                    <a:pt x="824" y="1125"/>
                    <a:pt x="842" y="1120"/>
                    <a:pt x="851" y="1116"/>
                  </a:cubicBezTo>
                  <a:cubicBezTo>
                    <a:pt x="865" y="1107"/>
                    <a:pt x="879" y="1102"/>
                    <a:pt x="892" y="1098"/>
                  </a:cubicBezTo>
                  <a:cubicBezTo>
                    <a:pt x="924" y="1084"/>
                    <a:pt x="960" y="1070"/>
                    <a:pt x="992" y="1052"/>
                  </a:cubicBezTo>
                  <a:cubicBezTo>
                    <a:pt x="1170" y="952"/>
                    <a:pt x="1106" y="775"/>
                    <a:pt x="1051" y="629"/>
                  </a:cubicBezTo>
                  <a:cubicBezTo>
                    <a:pt x="1188" y="615"/>
                    <a:pt x="1320" y="611"/>
                    <a:pt x="1447" y="606"/>
                  </a:cubicBezTo>
                  <a:cubicBezTo>
                    <a:pt x="1465" y="606"/>
                    <a:pt x="1479" y="602"/>
                    <a:pt x="1488" y="588"/>
                  </a:cubicBezTo>
                  <a:cubicBezTo>
                    <a:pt x="1502" y="570"/>
                    <a:pt x="1506" y="547"/>
                    <a:pt x="1506" y="529"/>
                  </a:cubicBezTo>
                  <a:cubicBezTo>
                    <a:pt x="1488" y="415"/>
                    <a:pt x="1461" y="311"/>
                    <a:pt x="1433" y="206"/>
                  </a:cubicBezTo>
                  <a:close/>
                  <a:moveTo>
                    <a:pt x="1383" y="138"/>
                  </a:moveTo>
                  <a:lnTo>
                    <a:pt x="1392" y="174"/>
                  </a:lnTo>
                  <a:cubicBezTo>
                    <a:pt x="1424" y="288"/>
                    <a:pt x="1452" y="406"/>
                    <a:pt x="1470" y="529"/>
                  </a:cubicBezTo>
                  <a:cubicBezTo>
                    <a:pt x="1474" y="543"/>
                    <a:pt x="1470" y="556"/>
                    <a:pt x="1461" y="565"/>
                  </a:cubicBezTo>
                  <a:cubicBezTo>
                    <a:pt x="1456" y="575"/>
                    <a:pt x="1452" y="579"/>
                    <a:pt x="1442" y="579"/>
                  </a:cubicBezTo>
                  <a:cubicBezTo>
                    <a:pt x="1311" y="579"/>
                    <a:pt x="1170" y="588"/>
                    <a:pt x="1024" y="597"/>
                  </a:cubicBezTo>
                  <a:lnTo>
                    <a:pt x="1006" y="602"/>
                  </a:lnTo>
                  <a:lnTo>
                    <a:pt x="1020" y="638"/>
                  </a:lnTo>
                  <a:cubicBezTo>
                    <a:pt x="1074" y="784"/>
                    <a:pt x="1129" y="938"/>
                    <a:pt x="974" y="1025"/>
                  </a:cubicBezTo>
                  <a:cubicBezTo>
                    <a:pt x="947" y="1043"/>
                    <a:pt x="910" y="1057"/>
                    <a:pt x="879" y="1070"/>
                  </a:cubicBezTo>
                  <a:cubicBezTo>
                    <a:pt x="865" y="1075"/>
                    <a:pt x="851" y="1079"/>
                    <a:pt x="838" y="1084"/>
                  </a:cubicBezTo>
                  <a:cubicBezTo>
                    <a:pt x="829" y="1093"/>
                    <a:pt x="810" y="1093"/>
                    <a:pt x="797" y="1102"/>
                  </a:cubicBezTo>
                  <a:cubicBezTo>
                    <a:pt x="756" y="1116"/>
                    <a:pt x="710" y="1129"/>
                    <a:pt x="688" y="1152"/>
                  </a:cubicBezTo>
                  <a:cubicBezTo>
                    <a:pt x="665" y="1175"/>
                    <a:pt x="669" y="1188"/>
                    <a:pt x="683" y="1211"/>
                  </a:cubicBezTo>
                  <a:cubicBezTo>
                    <a:pt x="683" y="1216"/>
                    <a:pt x="688" y="1220"/>
                    <a:pt x="692" y="1225"/>
                  </a:cubicBezTo>
                  <a:cubicBezTo>
                    <a:pt x="697" y="1243"/>
                    <a:pt x="706" y="1257"/>
                    <a:pt x="715" y="1270"/>
                  </a:cubicBezTo>
                  <a:lnTo>
                    <a:pt x="728" y="1289"/>
                  </a:lnTo>
                  <a:lnTo>
                    <a:pt x="815" y="1448"/>
                  </a:lnTo>
                  <a:cubicBezTo>
                    <a:pt x="819" y="1457"/>
                    <a:pt x="819" y="1475"/>
                    <a:pt x="815" y="1484"/>
                  </a:cubicBezTo>
                  <a:cubicBezTo>
                    <a:pt x="806" y="1498"/>
                    <a:pt x="797" y="1507"/>
                    <a:pt x="783" y="1507"/>
                  </a:cubicBezTo>
                  <a:lnTo>
                    <a:pt x="365" y="1543"/>
                  </a:lnTo>
                  <a:lnTo>
                    <a:pt x="542" y="1857"/>
                  </a:lnTo>
                  <a:cubicBezTo>
                    <a:pt x="551" y="1866"/>
                    <a:pt x="551" y="1880"/>
                    <a:pt x="547" y="1889"/>
                  </a:cubicBezTo>
                  <a:cubicBezTo>
                    <a:pt x="542" y="1902"/>
                    <a:pt x="533" y="1912"/>
                    <a:pt x="524" y="1916"/>
                  </a:cubicBezTo>
                  <a:cubicBezTo>
                    <a:pt x="406" y="1957"/>
                    <a:pt x="287" y="1989"/>
                    <a:pt x="169" y="2007"/>
                  </a:cubicBezTo>
                  <a:lnTo>
                    <a:pt x="142" y="2012"/>
                  </a:lnTo>
                  <a:lnTo>
                    <a:pt x="160" y="2034"/>
                  </a:lnTo>
                  <a:cubicBezTo>
                    <a:pt x="192" y="2071"/>
                    <a:pt x="228" y="2107"/>
                    <a:pt x="274" y="2143"/>
                  </a:cubicBezTo>
                  <a:cubicBezTo>
                    <a:pt x="460" y="2257"/>
                    <a:pt x="642" y="2371"/>
                    <a:pt x="815" y="2485"/>
                  </a:cubicBezTo>
                  <a:cubicBezTo>
                    <a:pt x="838" y="2498"/>
                    <a:pt x="860" y="2512"/>
                    <a:pt x="883" y="2530"/>
                  </a:cubicBezTo>
                  <a:cubicBezTo>
                    <a:pt x="888" y="2530"/>
                    <a:pt x="888" y="2530"/>
                    <a:pt x="892" y="2535"/>
                  </a:cubicBezTo>
                  <a:cubicBezTo>
                    <a:pt x="947" y="2566"/>
                    <a:pt x="997" y="2598"/>
                    <a:pt x="1051" y="2635"/>
                  </a:cubicBezTo>
                  <a:cubicBezTo>
                    <a:pt x="1138" y="2685"/>
                    <a:pt x="1224" y="2744"/>
                    <a:pt x="1311" y="2798"/>
                  </a:cubicBezTo>
                  <a:cubicBezTo>
                    <a:pt x="2202" y="3303"/>
                    <a:pt x="3161" y="3808"/>
                    <a:pt x="4335" y="4395"/>
                  </a:cubicBezTo>
                  <a:cubicBezTo>
                    <a:pt x="4789" y="4622"/>
                    <a:pt x="5276" y="4858"/>
                    <a:pt x="5913" y="5168"/>
                  </a:cubicBezTo>
                  <a:cubicBezTo>
                    <a:pt x="6177" y="5290"/>
                    <a:pt x="6436" y="5418"/>
                    <a:pt x="6699" y="5545"/>
                  </a:cubicBezTo>
                  <a:lnTo>
                    <a:pt x="6772" y="5577"/>
                  </a:lnTo>
                  <a:cubicBezTo>
                    <a:pt x="6977" y="5677"/>
                    <a:pt x="7186" y="5782"/>
                    <a:pt x="7409" y="5845"/>
                  </a:cubicBezTo>
                  <a:lnTo>
                    <a:pt x="7436" y="5854"/>
                  </a:lnTo>
                  <a:lnTo>
                    <a:pt x="7436" y="5854"/>
                  </a:lnTo>
                  <a:lnTo>
                    <a:pt x="7423" y="5822"/>
                  </a:lnTo>
                  <a:cubicBezTo>
                    <a:pt x="7368" y="5681"/>
                    <a:pt x="7336" y="5527"/>
                    <a:pt x="7327" y="5368"/>
                  </a:cubicBezTo>
                  <a:cubicBezTo>
                    <a:pt x="7327" y="5340"/>
                    <a:pt x="7345" y="5327"/>
                    <a:pt x="7363" y="5322"/>
                  </a:cubicBezTo>
                  <a:lnTo>
                    <a:pt x="7677" y="5272"/>
                  </a:lnTo>
                  <a:lnTo>
                    <a:pt x="7545" y="4767"/>
                  </a:lnTo>
                  <a:cubicBezTo>
                    <a:pt x="7541" y="4749"/>
                    <a:pt x="7554" y="4722"/>
                    <a:pt x="7568" y="4717"/>
                  </a:cubicBezTo>
                  <a:lnTo>
                    <a:pt x="7932" y="4599"/>
                  </a:lnTo>
                  <a:lnTo>
                    <a:pt x="7795" y="4190"/>
                  </a:lnTo>
                  <a:cubicBezTo>
                    <a:pt x="7786" y="4172"/>
                    <a:pt x="7805" y="4149"/>
                    <a:pt x="7823" y="4140"/>
                  </a:cubicBezTo>
                  <a:lnTo>
                    <a:pt x="8291" y="3922"/>
                  </a:lnTo>
                  <a:lnTo>
                    <a:pt x="8264" y="3908"/>
                  </a:lnTo>
                  <a:cubicBezTo>
                    <a:pt x="7750" y="3631"/>
                    <a:pt x="7236" y="3349"/>
                    <a:pt x="6722" y="3071"/>
                  </a:cubicBezTo>
                  <a:cubicBezTo>
                    <a:pt x="6363" y="2876"/>
                    <a:pt x="5999" y="2680"/>
                    <a:pt x="5640" y="2485"/>
                  </a:cubicBezTo>
                  <a:cubicBezTo>
                    <a:pt x="4376" y="1802"/>
                    <a:pt x="3070" y="1098"/>
                    <a:pt x="1797" y="388"/>
                  </a:cubicBezTo>
                  <a:lnTo>
                    <a:pt x="1802" y="379"/>
                  </a:lnTo>
                  <a:lnTo>
                    <a:pt x="1788" y="370"/>
                  </a:lnTo>
                  <a:cubicBezTo>
                    <a:pt x="1679" y="315"/>
                    <a:pt x="1561" y="252"/>
                    <a:pt x="1415" y="161"/>
                  </a:cubicBezTo>
                  <a:lnTo>
                    <a:pt x="1383" y="138"/>
                  </a:lnTo>
                  <a:close/>
                  <a:moveTo>
                    <a:pt x="1334" y="28"/>
                  </a:moveTo>
                  <a:cubicBezTo>
                    <a:pt x="1337" y="28"/>
                    <a:pt x="1340" y="28"/>
                    <a:pt x="1342" y="29"/>
                  </a:cubicBezTo>
                  <a:cubicBezTo>
                    <a:pt x="1424" y="88"/>
                    <a:pt x="1511" y="138"/>
                    <a:pt x="1593" y="193"/>
                  </a:cubicBezTo>
                  <a:cubicBezTo>
                    <a:pt x="1697" y="256"/>
                    <a:pt x="1806" y="324"/>
                    <a:pt x="1906" y="397"/>
                  </a:cubicBezTo>
                  <a:cubicBezTo>
                    <a:pt x="1911" y="397"/>
                    <a:pt x="1911" y="397"/>
                    <a:pt x="1911" y="402"/>
                  </a:cubicBezTo>
                  <a:lnTo>
                    <a:pt x="1915" y="406"/>
                  </a:lnTo>
                  <a:cubicBezTo>
                    <a:pt x="2147" y="529"/>
                    <a:pt x="2384" y="652"/>
                    <a:pt x="2616" y="775"/>
                  </a:cubicBezTo>
                  <a:cubicBezTo>
                    <a:pt x="4612" y="1843"/>
                    <a:pt x="6577" y="2903"/>
                    <a:pt x="8396" y="3885"/>
                  </a:cubicBezTo>
                  <a:cubicBezTo>
                    <a:pt x="8414" y="3894"/>
                    <a:pt x="8414" y="3908"/>
                    <a:pt x="8414" y="3917"/>
                  </a:cubicBezTo>
                  <a:cubicBezTo>
                    <a:pt x="8414" y="3935"/>
                    <a:pt x="8400" y="3953"/>
                    <a:pt x="8387" y="3958"/>
                  </a:cubicBezTo>
                  <a:lnTo>
                    <a:pt x="7877" y="4199"/>
                  </a:lnTo>
                  <a:lnTo>
                    <a:pt x="8014" y="4613"/>
                  </a:lnTo>
                  <a:cubicBezTo>
                    <a:pt x="8018" y="4622"/>
                    <a:pt x="8018" y="4631"/>
                    <a:pt x="8014" y="4645"/>
                  </a:cubicBezTo>
                  <a:cubicBezTo>
                    <a:pt x="8005" y="4654"/>
                    <a:pt x="8000" y="4663"/>
                    <a:pt x="7991" y="4663"/>
                  </a:cubicBezTo>
                  <a:lnTo>
                    <a:pt x="7627" y="4781"/>
                  </a:lnTo>
                  <a:lnTo>
                    <a:pt x="7764" y="5290"/>
                  </a:lnTo>
                  <a:cubicBezTo>
                    <a:pt x="7768" y="5304"/>
                    <a:pt x="7764" y="5318"/>
                    <a:pt x="7759" y="5322"/>
                  </a:cubicBezTo>
                  <a:cubicBezTo>
                    <a:pt x="7750" y="5331"/>
                    <a:pt x="7741" y="5340"/>
                    <a:pt x="7727" y="5345"/>
                  </a:cubicBezTo>
                  <a:lnTo>
                    <a:pt x="7404" y="5395"/>
                  </a:lnTo>
                  <a:lnTo>
                    <a:pt x="7404" y="5409"/>
                  </a:lnTo>
                  <a:cubicBezTo>
                    <a:pt x="7418" y="5581"/>
                    <a:pt x="7459" y="5741"/>
                    <a:pt x="7532" y="5886"/>
                  </a:cubicBezTo>
                  <a:cubicBezTo>
                    <a:pt x="7541" y="5904"/>
                    <a:pt x="7536" y="5923"/>
                    <a:pt x="7527" y="5936"/>
                  </a:cubicBezTo>
                  <a:cubicBezTo>
                    <a:pt x="7520" y="5944"/>
                    <a:pt x="7512" y="5951"/>
                    <a:pt x="7502" y="5951"/>
                  </a:cubicBezTo>
                  <a:cubicBezTo>
                    <a:pt x="7500" y="5951"/>
                    <a:pt x="7498" y="5951"/>
                    <a:pt x="7495" y="5950"/>
                  </a:cubicBezTo>
                  <a:cubicBezTo>
                    <a:pt x="7218" y="5882"/>
                    <a:pt x="6963" y="5759"/>
                    <a:pt x="6713" y="5636"/>
                  </a:cubicBezTo>
                  <a:cubicBezTo>
                    <a:pt x="6677" y="5622"/>
                    <a:pt x="6645" y="5604"/>
                    <a:pt x="6613" y="5586"/>
                  </a:cubicBezTo>
                  <a:cubicBezTo>
                    <a:pt x="6317" y="5445"/>
                    <a:pt x="6022" y="5304"/>
                    <a:pt x="5726" y="5159"/>
                  </a:cubicBezTo>
                  <a:cubicBezTo>
                    <a:pt x="4212" y="4426"/>
                    <a:pt x="2593" y="3626"/>
                    <a:pt x="1038" y="2730"/>
                  </a:cubicBezTo>
                  <a:cubicBezTo>
                    <a:pt x="983" y="2689"/>
                    <a:pt x="915" y="2644"/>
                    <a:pt x="851" y="2598"/>
                  </a:cubicBezTo>
                  <a:cubicBezTo>
                    <a:pt x="829" y="2585"/>
                    <a:pt x="801" y="2566"/>
                    <a:pt x="778" y="2553"/>
                  </a:cubicBezTo>
                  <a:cubicBezTo>
                    <a:pt x="760" y="2535"/>
                    <a:pt x="738" y="2521"/>
                    <a:pt x="715" y="2503"/>
                  </a:cubicBezTo>
                  <a:lnTo>
                    <a:pt x="656" y="2457"/>
                  </a:lnTo>
                  <a:cubicBezTo>
                    <a:pt x="542" y="2371"/>
                    <a:pt x="433" y="2303"/>
                    <a:pt x="328" y="2244"/>
                  </a:cubicBezTo>
                  <a:cubicBezTo>
                    <a:pt x="324" y="2239"/>
                    <a:pt x="315" y="2234"/>
                    <a:pt x="306" y="2230"/>
                  </a:cubicBezTo>
                  <a:cubicBezTo>
                    <a:pt x="296" y="2225"/>
                    <a:pt x="287" y="2221"/>
                    <a:pt x="278" y="2221"/>
                  </a:cubicBezTo>
                  <a:cubicBezTo>
                    <a:pt x="228" y="2175"/>
                    <a:pt x="183" y="2148"/>
                    <a:pt x="137" y="2121"/>
                  </a:cubicBezTo>
                  <a:cubicBezTo>
                    <a:pt x="105" y="2089"/>
                    <a:pt x="74" y="2053"/>
                    <a:pt x="46" y="2016"/>
                  </a:cubicBezTo>
                  <a:cubicBezTo>
                    <a:pt x="33" y="2002"/>
                    <a:pt x="33" y="1984"/>
                    <a:pt x="37" y="1971"/>
                  </a:cubicBezTo>
                  <a:cubicBezTo>
                    <a:pt x="42" y="1957"/>
                    <a:pt x="55" y="1948"/>
                    <a:pt x="69" y="1943"/>
                  </a:cubicBezTo>
                  <a:cubicBezTo>
                    <a:pt x="192" y="1930"/>
                    <a:pt x="315" y="1902"/>
                    <a:pt x="442" y="1862"/>
                  </a:cubicBezTo>
                  <a:lnTo>
                    <a:pt x="460" y="1857"/>
                  </a:lnTo>
                  <a:lnTo>
                    <a:pt x="269" y="1530"/>
                  </a:lnTo>
                  <a:cubicBezTo>
                    <a:pt x="265" y="1520"/>
                    <a:pt x="265" y="1507"/>
                    <a:pt x="274" y="1493"/>
                  </a:cubicBezTo>
                  <a:cubicBezTo>
                    <a:pt x="278" y="1480"/>
                    <a:pt x="292" y="1470"/>
                    <a:pt x="301" y="1470"/>
                  </a:cubicBezTo>
                  <a:lnTo>
                    <a:pt x="724" y="1434"/>
                  </a:lnTo>
                  <a:lnTo>
                    <a:pt x="706" y="1407"/>
                  </a:lnTo>
                  <a:cubicBezTo>
                    <a:pt x="665" y="1343"/>
                    <a:pt x="619" y="1275"/>
                    <a:pt x="601" y="1211"/>
                  </a:cubicBezTo>
                  <a:cubicBezTo>
                    <a:pt x="587" y="1157"/>
                    <a:pt x="601" y="1120"/>
                    <a:pt x="647" y="1093"/>
                  </a:cubicBezTo>
                  <a:cubicBezTo>
                    <a:pt x="692" y="1066"/>
                    <a:pt x="742" y="1047"/>
                    <a:pt x="792" y="1029"/>
                  </a:cubicBezTo>
                  <a:cubicBezTo>
                    <a:pt x="847" y="1011"/>
                    <a:pt x="901" y="993"/>
                    <a:pt x="951" y="961"/>
                  </a:cubicBezTo>
                  <a:cubicBezTo>
                    <a:pt x="1033" y="907"/>
                    <a:pt x="1015" y="838"/>
                    <a:pt x="992" y="779"/>
                  </a:cubicBezTo>
                  <a:cubicBezTo>
                    <a:pt x="992" y="770"/>
                    <a:pt x="988" y="761"/>
                    <a:pt x="988" y="756"/>
                  </a:cubicBezTo>
                  <a:lnTo>
                    <a:pt x="933" y="579"/>
                  </a:lnTo>
                  <a:cubicBezTo>
                    <a:pt x="929" y="570"/>
                    <a:pt x="933" y="561"/>
                    <a:pt x="938" y="552"/>
                  </a:cubicBezTo>
                  <a:cubicBezTo>
                    <a:pt x="947" y="543"/>
                    <a:pt x="956" y="534"/>
                    <a:pt x="965" y="534"/>
                  </a:cubicBezTo>
                  <a:cubicBezTo>
                    <a:pt x="1101" y="520"/>
                    <a:pt x="1247" y="511"/>
                    <a:pt x="1392" y="511"/>
                  </a:cubicBezTo>
                  <a:lnTo>
                    <a:pt x="1406" y="511"/>
                  </a:lnTo>
                  <a:lnTo>
                    <a:pt x="1406" y="493"/>
                  </a:lnTo>
                  <a:cubicBezTo>
                    <a:pt x="1379" y="352"/>
                    <a:pt x="1342" y="211"/>
                    <a:pt x="1297" y="74"/>
                  </a:cubicBezTo>
                  <a:cubicBezTo>
                    <a:pt x="1292" y="61"/>
                    <a:pt x="1301" y="42"/>
                    <a:pt x="1315" y="33"/>
                  </a:cubicBezTo>
                  <a:cubicBezTo>
                    <a:pt x="1315" y="33"/>
                    <a:pt x="1324" y="28"/>
                    <a:pt x="1334" y="28"/>
                  </a:cubicBezTo>
                  <a:close/>
                  <a:moveTo>
                    <a:pt x="1329" y="1"/>
                  </a:moveTo>
                  <a:cubicBezTo>
                    <a:pt x="1318" y="1"/>
                    <a:pt x="1307" y="5"/>
                    <a:pt x="1297" y="15"/>
                  </a:cubicBezTo>
                  <a:cubicBezTo>
                    <a:pt x="1279" y="29"/>
                    <a:pt x="1261" y="56"/>
                    <a:pt x="1270" y="83"/>
                  </a:cubicBezTo>
                  <a:cubicBezTo>
                    <a:pt x="1315" y="215"/>
                    <a:pt x="1347" y="347"/>
                    <a:pt x="1374" y="484"/>
                  </a:cubicBezTo>
                  <a:cubicBezTo>
                    <a:pt x="1233" y="488"/>
                    <a:pt x="1097" y="493"/>
                    <a:pt x="960" y="506"/>
                  </a:cubicBezTo>
                  <a:cubicBezTo>
                    <a:pt x="942" y="506"/>
                    <a:pt x="929" y="520"/>
                    <a:pt x="915" y="538"/>
                  </a:cubicBezTo>
                  <a:cubicBezTo>
                    <a:pt x="906" y="552"/>
                    <a:pt x="901" y="575"/>
                    <a:pt x="906" y="593"/>
                  </a:cubicBezTo>
                  <a:lnTo>
                    <a:pt x="960" y="766"/>
                  </a:lnTo>
                  <a:lnTo>
                    <a:pt x="965" y="788"/>
                  </a:lnTo>
                  <a:cubicBezTo>
                    <a:pt x="988" y="852"/>
                    <a:pt x="1001" y="893"/>
                    <a:pt x="938" y="938"/>
                  </a:cubicBezTo>
                  <a:cubicBezTo>
                    <a:pt x="888" y="966"/>
                    <a:pt x="838" y="984"/>
                    <a:pt x="783" y="1002"/>
                  </a:cubicBezTo>
                  <a:cubicBezTo>
                    <a:pt x="733" y="1020"/>
                    <a:pt x="678" y="1038"/>
                    <a:pt x="633" y="1070"/>
                  </a:cubicBezTo>
                  <a:cubicBezTo>
                    <a:pt x="578" y="1102"/>
                    <a:pt x="560" y="1157"/>
                    <a:pt x="574" y="1216"/>
                  </a:cubicBezTo>
                  <a:cubicBezTo>
                    <a:pt x="592" y="1284"/>
                    <a:pt x="633" y="1348"/>
                    <a:pt x="674" y="1411"/>
                  </a:cubicBezTo>
                  <a:lnTo>
                    <a:pt x="301" y="1443"/>
                  </a:lnTo>
                  <a:cubicBezTo>
                    <a:pt x="278" y="1443"/>
                    <a:pt x="260" y="1457"/>
                    <a:pt x="246" y="1480"/>
                  </a:cubicBezTo>
                  <a:cubicBezTo>
                    <a:pt x="237" y="1502"/>
                    <a:pt x="237" y="1525"/>
                    <a:pt x="246" y="1548"/>
                  </a:cubicBezTo>
                  <a:lnTo>
                    <a:pt x="415" y="1839"/>
                  </a:lnTo>
                  <a:cubicBezTo>
                    <a:pt x="301" y="1875"/>
                    <a:pt x="183" y="1902"/>
                    <a:pt x="69" y="1921"/>
                  </a:cubicBezTo>
                  <a:cubicBezTo>
                    <a:pt x="42" y="1921"/>
                    <a:pt x="24" y="1939"/>
                    <a:pt x="14" y="1962"/>
                  </a:cubicBezTo>
                  <a:cubicBezTo>
                    <a:pt x="1" y="1984"/>
                    <a:pt x="5" y="2016"/>
                    <a:pt x="24" y="2034"/>
                  </a:cubicBezTo>
                  <a:cubicBezTo>
                    <a:pt x="55" y="2071"/>
                    <a:pt x="83" y="2107"/>
                    <a:pt x="119" y="2143"/>
                  </a:cubicBezTo>
                  <a:lnTo>
                    <a:pt x="124" y="2148"/>
                  </a:lnTo>
                  <a:cubicBezTo>
                    <a:pt x="169" y="2171"/>
                    <a:pt x="215" y="2198"/>
                    <a:pt x="265" y="2244"/>
                  </a:cubicBezTo>
                  <a:lnTo>
                    <a:pt x="269" y="2248"/>
                  </a:lnTo>
                  <a:cubicBezTo>
                    <a:pt x="278" y="2248"/>
                    <a:pt x="287" y="2253"/>
                    <a:pt x="292" y="2257"/>
                  </a:cubicBezTo>
                  <a:cubicBezTo>
                    <a:pt x="301" y="2257"/>
                    <a:pt x="306" y="2262"/>
                    <a:pt x="315" y="2266"/>
                  </a:cubicBezTo>
                  <a:cubicBezTo>
                    <a:pt x="419" y="2325"/>
                    <a:pt x="524" y="2394"/>
                    <a:pt x="638" y="2480"/>
                  </a:cubicBezTo>
                  <a:cubicBezTo>
                    <a:pt x="660" y="2494"/>
                    <a:pt x="678" y="2512"/>
                    <a:pt x="701" y="2525"/>
                  </a:cubicBezTo>
                  <a:cubicBezTo>
                    <a:pt x="719" y="2544"/>
                    <a:pt x="742" y="2557"/>
                    <a:pt x="760" y="2575"/>
                  </a:cubicBezTo>
                  <a:lnTo>
                    <a:pt x="838" y="2626"/>
                  </a:lnTo>
                  <a:cubicBezTo>
                    <a:pt x="901" y="2666"/>
                    <a:pt x="965" y="2712"/>
                    <a:pt x="1024" y="2753"/>
                  </a:cubicBezTo>
                  <a:cubicBezTo>
                    <a:pt x="2579" y="3649"/>
                    <a:pt x="4198" y="4454"/>
                    <a:pt x="5713" y="5186"/>
                  </a:cubicBezTo>
                  <a:cubicBezTo>
                    <a:pt x="6008" y="5331"/>
                    <a:pt x="6304" y="5472"/>
                    <a:pt x="6599" y="5613"/>
                  </a:cubicBezTo>
                  <a:cubicBezTo>
                    <a:pt x="6631" y="5631"/>
                    <a:pt x="6668" y="5645"/>
                    <a:pt x="6699" y="5663"/>
                  </a:cubicBezTo>
                  <a:cubicBezTo>
                    <a:pt x="6950" y="5786"/>
                    <a:pt x="7209" y="5913"/>
                    <a:pt x="7486" y="5977"/>
                  </a:cubicBezTo>
                  <a:cubicBezTo>
                    <a:pt x="7491" y="5982"/>
                    <a:pt x="7495" y="5982"/>
                    <a:pt x="7500" y="5982"/>
                  </a:cubicBezTo>
                  <a:cubicBezTo>
                    <a:pt x="7518" y="5982"/>
                    <a:pt x="7536" y="5973"/>
                    <a:pt x="7545" y="5954"/>
                  </a:cubicBezTo>
                  <a:cubicBezTo>
                    <a:pt x="7564" y="5932"/>
                    <a:pt x="7568" y="5900"/>
                    <a:pt x="7559" y="5877"/>
                  </a:cubicBezTo>
                  <a:cubicBezTo>
                    <a:pt x="7491" y="5736"/>
                    <a:pt x="7450" y="5581"/>
                    <a:pt x="7436" y="5422"/>
                  </a:cubicBezTo>
                  <a:lnTo>
                    <a:pt x="7732" y="5372"/>
                  </a:lnTo>
                  <a:cubicBezTo>
                    <a:pt x="7750" y="5368"/>
                    <a:pt x="7768" y="5359"/>
                    <a:pt x="7782" y="5340"/>
                  </a:cubicBezTo>
                  <a:cubicBezTo>
                    <a:pt x="7791" y="5322"/>
                    <a:pt x="7795" y="5304"/>
                    <a:pt x="7791" y="5286"/>
                  </a:cubicBezTo>
                  <a:lnTo>
                    <a:pt x="7659" y="4799"/>
                  </a:lnTo>
                  <a:lnTo>
                    <a:pt x="8000" y="4690"/>
                  </a:lnTo>
                  <a:cubicBezTo>
                    <a:pt x="8014" y="4686"/>
                    <a:pt x="8032" y="4672"/>
                    <a:pt x="8036" y="4658"/>
                  </a:cubicBezTo>
                  <a:cubicBezTo>
                    <a:pt x="8046" y="4640"/>
                    <a:pt x="8050" y="4622"/>
                    <a:pt x="8046" y="4604"/>
                  </a:cubicBezTo>
                  <a:lnTo>
                    <a:pt x="7914" y="4213"/>
                  </a:lnTo>
                  <a:lnTo>
                    <a:pt x="8400" y="3985"/>
                  </a:lnTo>
                  <a:cubicBezTo>
                    <a:pt x="8423" y="3976"/>
                    <a:pt x="8441" y="3949"/>
                    <a:pt x="8441" y="3917"/>
                  </a:cubicBezTo>
                  <a:cubicBezTo>
                    <a:pt x="8446" y="3894"/>
                    <a:pt x="8432" y="3872"/>
                    <a:pt x="8409" y="3862"/>
                  </a:cubicBezTo>
                  <a:cubicBezTo>
                    <a:pt x="6590" y="2876"/>
                    <a:pt x="4630" y="1821"/>
                    <a:pt x="2629" y="752"/>
                  </a:cubicBezTo>
                  <a:cubicBezTo>
                    <a:pt x="2397" y="629"/>
                    <a:pt x="2166" y="506"/>
                    <a:pt x="1934" y="384"/>
                  </a:cubicBezTo>
                  <a:cubicBezTo>
                    <a:pt x="1929" y="379"/>
                    <a:pt x="1929" y="374"/>
                    <a:pt x="1924" y="374"/>
                  </a:cubicBezTo>
                  <a:cubicBezTo>
                    <a:pt x="1820" y="302"/>
                    <a:pt x="1711" y="233"/>
                    <a:pt x="1606" y="170"/>
                  </a:cubicBezTo>
                  <a:cubicBezTo>
                    <a:pt x="1524" y="115"/>
                    <a:pt x="1438" y="65"/>
                    <a:pt x="1356" y="11"/>
                  </a:cubicBezTo>
                  <a:cubicBezTo>
                    <a:pt x="1348" y="4"/>
                    <a:pt x="1338" y="1"/>
                    <a:pt x="1329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406450" y="896975"/>
            <a:ext cx="4331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491900" y="2986525"/>
            <a:ext cx="61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1633944">
            <a:off x="5823449" y="3416459"/>
            <a:ext cx="865442" cy="804195"/>
            <a:chOff x="5286775" y="2737300"/>
            <a:chExt cx="91550" cy="85075"/>
          </a:xfrm>
        </p:grpSpPr>
        <p:sp>
          <p:nvSpPr>
            <p:cNvPr id="29" name="Google Shape;29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DE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rgbClr val="DE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288600" y="2738975"/>
              <a:ext cx="86200" cy="81700"/>
            </a:xfrm>
            <a:custGeom>
              <a:avLst/>
              <a:gdLst/>
              <a:ahLst/>
              <a:cxnLst/>
              <a:rect l="l" t="t" r="r" b="b"/>
              <a:pathLst>
                <a:path w="3448" h="3268" extrusionOk="0">
                  <a:moveTo>
                    <a:pt x="1683" y="1"/>
                  </a:moveTo>
                  <a:cubicBezTo>
                    <a:pt x="1135" y="1"/>
                    <a:pt x="782" y="257"/>
                    <a:pt x="782" y="257"/>
                  </a:cubicBezTo>
                  <a:cubicBezTo>
                    <a:pt x="660" y="329"/>
                    <a:pt x="455" y="566"/>
                    <a:pt x="278" y="793"/>
                  </a:cubicBezTo>
                  <a:cubicBezTo>
                    <a:pt x="96" y="1025"/>
                    <a:pt x="14" y="1462"/>
                    <a:pt x="9" y="1735"/>
                  </a:cubicBezTo>
                  <a:cubicBezTo>
                    <a:pt x="0" y="2012"/>
                    <a:pt x="182" y="2371"/>
                    <a:pt x="496" y="2780"/>
                  </a:cubicBezTo>
                  <a:cubicBezTo>
                    <a:pt x="810" y="3190"/>
                    <a:pt x="1233" y="3244"/>
                    <a:pt x="1942" y="3267"/>
                  </a:cubicBezTo>
                  <a:cubicBezTo>
                    <a:pt x="1950" y="3267"/>
                    <a:pt x="1958" y="3267"/>
                    <a:pt x="1966" y="3267"/>
                  </a:cubicBezTo>
                  <a:cubicBezTo>
                    <a:pt x="2661" y="3267"/>
                    <a:pt x="3090" y="2501"/>
                    <a:pt x="3247" y="2312"/>
                  </a:cubicBezTo>
                  <a:cubicBezTo>
                    <a:pt x="3406" y="2121"/>
                    <a:pt x="3447" y="1512"/>
                    <a:pt x="3402" y="1353"/>
                  </a:cubicBezTo>
                  <a:cubicBezTo>
                    <a:pt x="3356" y="1193"/>
                    <a:pt x="3183" y="770"/>
                    <a:pt x="2997" y="598"/>
                  </a:cubicBezTo>
                  <a:cubicBezTo>
                    <a:pt x="2811" y="425"/>
                    <a:pt x="2451" y="56"/>
                    <a:pt x="1824" y="6"/>
                  </a:cubicBezTo>
                  <a:cubicBezTo>
                    <a:pt x="1775" y="3"/>
                    <a:pt x="1728" y="1"/>
                    <a:pt x="1683" y="1"/>
                  </a:cubicBezTo>
                  <a:close/>
                </a:path>
              </a:pathLst>
            </a:custGeom>
            <a:solidFill>
              <a:srgbClr val="F3C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304475" y="2782950"/>
              <a:ext cx="54125" cy="20025"/>
            </a:xfrm>
            <a:custGeom>
              <a:avLst/>
              <a:gdLst/>
              <a:ahLst/>
              <a:cxnLst/>
              <a:rect l="l" t="t" r="r" b="b"/>
              <a:pathLst>
                <a:path w="2165" h="801" extrusionOk="0">
                  <a:moveTo>
                    <a:pt x="2086" y="1"/>
                  </a:moveTo>
                  <a:cubicBezTo>
                    <a:pt x="2061" y="1"/>
                    <a:pt x="2036" y="14"/>
                    <a:pt x="2026" y="44"/>
                  </a:cubicBezTo>
                  <a:cubicBezTo>
                    <a:pt x="1875" y="408"/>
                    <a:pt x="1507" y="658"/>
                    <a:pt x="1116" y="671"/>
                  </a:cubicBezTo>
                  <a:cubicBezTo>
                    <a:pt x="1108" y="672"/>
                    <a:pt x="1101" y="672"/>
                    <a:pt x="1093" y="672"/>
                  </a:cubicBezTo>
                  <a:cubicBezTo>
                    <a:pt x="702" y="672"/>
                    <a:pt x="339" y="442"/>
                    <a:pt x="143" y="112"/>
                  </a:cubicBezTo>
                  <a:cubicBezTo>
                    <a:pt x="129" y="89"/>
                    <a:pt x="108" y="80"/>
                    <a:pt x="88" y="80"/>
                  </a:cubicBezTo>
                  <a:cubicBezTo>
                    <a:pt x="44" y="80"/>
                    <a:pt x="1" y="126"/>
                    <a:pt x="29" y="176"/>
                  </a:cubicBezTo>
                  <a:cubicBezTo>
                    <a:pt x="250" y="544"/>
                    <a:pt x="657" y="801"/>
                    <a:pt x="1088" y="801"/>
                  </a:cubicBezTo>
                  <a:cubicBezTo>
                    <a:pt x="1109" y="801"/>
                    <a:pt x="1131" y="800"/>
                    <a:pt x="1152" y="799"/>
                  </a:cubicBezTo>
                  <a:cubicBezTo>
                    <a:pt x="1593" y="767"/>
                    <a:pt x="1980" y="485"/>
                    <a:pt x="2148" y="80"/>
                  </a:cubicBezTo>
                  <a:cubicBezTo>
                    <a:pt x="2165" y="33"/>
                    <a:pt x="2126" y="1"/>
                    <a:pt x="2086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86775" y="2737300"/>
              <a:ext cx="91550" cy="85075"/>
            </a:xfrm>
            <a:custGeom>
              <a:avLst/>
              <a:gdLst/>
              <a:ahLst/>
              <a:cxnLst/>
              <a:rect l="l" t="t" r="r" b="b"/>
              <a:pathLst>
                <a:path w="3662" h="3403" extrusionOk="0">
                  <a:moveTo>
                    <a:pt x="1755" y="134"/>
                  </a:moveTo>
                  <a:cubicBezTo>
                    <a:pt x="2179" y="134"/>
                    <a:pt x="2607" y="293"/>
                    <a:pt x="2915" y="578"/>
                  </a:cubicBezTo>
                  <a:cubicBezTo>
                    <a:pt x="3466" y="1078"/>
                    <a:pt x="3566" y="1915"/>
                    <a:pt x="3147" y="2534"/>
                  </a:cubicBezTo>
                  <a:cubicBezTo>
                    <a:pt x="2850" y="2978"/>
                    <a:pt x="2315" y="3264"/>
                    <a:pt x="1780" y="3264"/>
                  </a:cubicBezTo>
                  <a:cubicBezTo>
                    <a:pt x="1619" y="3264"/>
                    <a:pt x="1459" y="3238"/>
                    <a:pt x="1306" y="3184"/>
                  </a:cubicBezTo>
                  <a:cubicBezTo>
                    <a:pt x="1101" y="3111"/>
                    <a:pt x="874" y="2998"/>
                    <a:pt x="683" y="2852"/>
                  </a:cubicBezTo>
                  <a:cubicBezTo>
                    <a:pt x="301" y="2497"/>
                    <a:pt x="110" y="1974"/>
                    <a:pt x="187" y="1460"/>
                  </a:cubicBezTo>
                  <a:cubicBezTo>
                    <a:pt x="191" y="1447"/>
                    <a:pt x="191" y="1438"/>
                    <a:pt x="187" y="1429"/>
                  </a:cubicBezTo>
                  <a:cubicBezTo>
                    <a:pt x="291" y="928"/>
                    <a:pt x="628" y="487"/>
                    <a:pt x="1101" y="274"/>
                  </a:cubicBezTo>
                  <a:cubicBezTo>
                    <a:pt x="1306" y="179"/>
                    <a:pt x="1530" y="134"/>
                    <a:pt x="1755" y="134"/>
                  </a:cubicBezTo>
                  <a:close/>
                  <a:moveTo>
                    <a:pt x="1759" y="0"/>
                  </a:moveTo>
                  <a:cubicBezTo>
                    <a:pt x="1598" y="0"/>
                    <a:pt x="1438" y="21"/>
                    <a:pt x="1283" y="64"/>
                  </a:cubicBezTo>
                  <a:cubicBezTo>
                    <a:pt x="614" y="246"/>
                    <a:pt x="119" y="851"/>
                    <a:pt x="32" y="1529"/>
                  </a:cubicBezTo>
                  <a:cubicBezTo>
                    <a:pt x="37" y="1529"/>
                    <a:pt x="41" y="1524"/>
                    <a:pt x="46" y="1524"/>
                  </a:cubicBezTo>
                  <a:lnTo>
                    <a:pt x="46" y="1524"/>
                  </a:lnTo>
                  <a:cubicBezTo>
                    <a:pt x="0" y="2015"/>
                    <a:pt x="164" y="2497"/>
                    <a:pt x="496" y="2861"/>
                  </a:cubicBezTo>
                  <a:cubicBezTo>
                    <a:pt x="496" y="2861"/>
                    <a:pt x="496" y="2866"/>
                    <a:pt x="492" y="2870"/>
                  </a:cubicBezTo>
                  <a:cubicBezTo>
                    <a:pt x="519" y="2893"/>
                    <a:pt x="546" y="2911"/>
                    <a:pt x="573" y="2934"/>
                  </a:cubicBezTo>
                  <a:cubicBezTo>
                    <a:pt x="578" y="2938"/>
                    <a:pt x="578" y="2943"/>
                    <a:pt x="582" y="2948"/>
                  </a:cubicBezTo>
                  <a:cubicBezTo>
                    <a:pt x="592" y="2952"/>
                    <a:pt x="601" y="2957"/>
                    <a:pt x="610" y="2961"/>
                  </a:cubicBezTo>
                  <a:cubicBezTo>
                    <a:pt x="805" y="3111"/>
                    <a:pt x="1028" y="3229"/>
                    <a:pt x="1242" y="3307"/>
                  </a:cubicBezTo>
                  <a:cubicBezTo>
                    <a:pt x="1416" y="3372"/>
                    <a:pt x="1597" y="3402"/>
                    <a:pt x="1778" y="3402"/>
                  </a:cubicBezTo>
                  <a:cubicBezTo>
                    <a:pt x="2319" y="3402"/>
                    <a:pt x="2859" y="3132"/>
                    <a:pt x="3193" y="2707"/>
                  </a:cubicBezTo>
                  <a:cubicBezTo>
                    <a:pt x="3661" y="2102"/>
                    <a:pt x="3657" y="1229"/>
                    <a:pt x="3166" y="642"/>
                  </a:cubicBezTo>
                  <a:cubicBezTo>
                    <a:pt x="2820" y="230"/>
                    <a:pt x="2289" y="0"/>
                    <a:pt x="1759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7329109" y="3692924"/>
            <a:ext cx="1494828" cy="964998"/>
            <a:chOff x="7329109" y="3692924"/>
            <a:chExt cx="1494828" cy="964998"/>
          </a:xfrm>
        </p:grpSpPr>
        <p:sp>
          <p:nvSpPr>
            <p:cNvPr id="41" name="Google Shape;41;p2"/>
            <p:cNvSpPr/>
            <p:nvPr/>
          </p:nvSpPr>
          <p:spPr>
            <a:xfrm rot="-438649">
              <a:off x="7404252" y="3780486"/>
              <a:ext cx="1358159" cy="766659"/>
            </a:xfrm>
            <a:custGeom>
              <a:avLst/>
              <a:gdLst/>
              <a:ahLst/>
              <a:cxnLst/>
              <a:rect l="l" t="t" r="r" b="b"/>
              <a:pathLst>
                <a:path w="7591" h="4285" extrusionOk="0">
                  <a:moveTo>
                    <a:pt x="5303" y="1"/>
                  </a:moveTo>
                  <a:lnTo>
                    <a:pt x="4957" y="46"/>
                  </a:lnTo>
                  <a:cubicBezTo>
                    <a:pt x="4957" y="46"/>
                    <a:pt x="3593" y="142"/>
                    <a:pt x="3361" y="183"/>
                  </a:cubicBezTo>
                  <a:cubicBezTo>
                    <a:pt x="3134" y="224"/>
                    <a:pt x="0" y="287"/>
                    <a:pt x="0" y="287"/>
                  </a:cubicBezTo>
                  <a:cubicBezTo>
                    <a:pt x="0" y="287"/>
                    <a:pt x="0" y="647"/>
                    <a:pt x="19" y="733"/>
                  </a:cubicBezTo>
                  <a:cubicBezTo>
                    <a:pt x="32" y="819"/>
                    <a:pt x="37" y="1747"/>
                    <a:pt x="50" y="1879"/>
                  </a:cubicBezTo>
                  <a:cubicBezTo>
                    <a:pt x="69" y="2011"/>
                    <a:pt x="219" y="4285"/>
                    <a:pt x="219" y="4285"/>
                  </a:cubicBezTo>
                  <a:cubicBezTo>
                    <a:pt x="219" y="4285"/>
                    <a:pt x="1069" y="4280"/>
                    <a:pt x="1474" y="4248"/>
                  </a:cubicBezTo>
                  <a:cubicBezTo>
                    <a:pt x="1874" y="4212"/>
                    <a:pt x="5476" y="4057"/>
                    <a:pt x="5476" y="4057"/>
                  </a:cubicBezTo>
                  <a:cubicBezTo>
                    <a:pt x="5476" y="4057"/>
                    <a:pt x="6244" y="3262"/>
                    <a:pt x="6381" y="3171"/>
                  </a:cubicBezTo>
                  <a:cubicBezTo>
                    <a:pt x="6517" y="3080"/>
                    <a:pt x="7590" y="1702"/>
                    <a:pt x="7590" y="1702"/>
                  </a:cubicBezTo>
                  <a:cubicBezTo>
                    <a:pt x="7590" y="1702"/>
                    <a:pt x="7245" y="1429"/>
                    <a:pt x="7117" y="1324"/>
                  </a:cubicBezTo>
                  <a:cubicBezTo>
                    <a:pt x="6985" y="1215"/>
                    <a:pt x="5303" y="1"/>
                    <a:pt x="5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-438649">
              <a:off x="7411574" y="3895092"/>
              <a:ext cx="271059" cy="721036"/>
            </a:xfrm>
            <a:custGeom>
              <a:avLst/>
              <a:gdLst/>
              <a:ahLst/>
              <a:cxnLst/>
              <a:rect l="l" t="t" r="r" b="b"/>
              <a:pathLst>
                <a:path w="1515" h="4030" extrusionOk="0">
                  <a:moveTo>
                    <a:pt x="1242" y="1"/>
                  </a:moveTo>
                  <a:cubicBezTo>
                    <a:pt x="569" y="19"/>
                    <a:pt x="0" y="32"/>
                    <a:pt x="0" y="32"/>
                  </a:cubicBezTo>
                  <a:cubicBezTo>
                    <a:pt x="0" y="32"/>
                    <a:pt x="5" y="392"/>
                    <a:pt x="19" y="478"/>
                  </a:cubicBezTo>
                  <a:cubicBezTo>
                    <a:pt x="32" y="564"/>
                    <a:pt x="37" y="1492"/>
                    <a:pt x="50" y="1624"/>
                  </a:cubicBezTo>
                  <a:cubicBezTo>
                    <a:pt x="69" y="1751"/>
                    <a:pt x="219" y="4030"/>
                    <a:pt x="219" y="4030"/>
                  </a:cubicBezTo>
                  <a:cubicBezTo>
                    <a:pt x="219" y="4030"/>
                    <a:pt x="1069" y="4025"/>
                    <a:pt x="1474" y="3993"/>
                  </a:cubicBezTo>
                  <a:cubicBezTo>
                    <a:pt x="1483" y="3993"/>
                    <a:pt x="1497" y="3989"/>
                    <a:pt x="1515" y="3989"/>
                  </a:cubicBezTo>
                  <a:cubicBezTo>
                    <a:pt x="1465" y="3038"/>
                    <a:pt x="1328" y="1133"/>
                    <a:pt x="1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-438649">
              <a:off x="7373827" y="3779121"/>
              <a:ext cx="1405393" cy="792602"/>
            </a:xfrm>
            <a:custGeom>
              <a:avLst/>
              <a:gdLst/>
              <a:ahLst/>
              <a:cxnLst/>
              <a:rect l="l" t="t" r="r" b="b"/>
              <a:pathLst>
                <a:path w="7855" h="4430" extrusionOk="0">
                  <a:moveTo>
                    <a:pt x="5481" y="150"/>
                  </a:moveTo>
                  <a:cubicBezTo>
                    <a:pt x="6199" y="691"/>
                    <a:pt x="6922" y="1233"/>
                    <a:pt x="7641" y="1769"/>
                  </a:cubicBezTo>
                  <a:cubicBezTo>
                    <a:pt x="7036" y="2561"/>
                    <a:pt x="6368" y="3306"/>
                    <a:pt x="5640" y="3998"/>
                  </a:cubicBezTo>
                  <a:cubicBezTo>
                    <a:pt x="4762" y="4079"/>
                    <a:pt x="3885" y="4143"/>
                    <a:pt x="3007" y="4179"/>
                  </a:cubicBezTo>
                  <a:cubicBezTo>
                    <a:pt x="2161" y="4216"/>
                    <a:pt x="1315" y="4202"/>
                    <a:pt x="474" y="4257"/>
                  </a:cubicBezTo>
                  <a:cubicBezTo>
                    <a:pt x="401" y="2970"/>
                    <a:pt x="319" y="1678"/>
                    <a:pt x="228" y="391"/>
                  </a:cubicBezTo>
                  <a:lnTo>
                    <a:pt x="5435" y="164"/>
                  </a:lnTo>
                  <a:cubicBezTo>
                    <a:pt x="5454" y="164"/>
                    <a:pt x="5472" y="159"/>
                    <a:pt x="5481" y="150"/>
                  </a:cubicBezTo>
                  <a:close/>
                  <a:moveTo>
                    <a:pt x="5431" y="0"/>
                  </a:moveTo>
                  <a:lnTo>
                    <a:pt x="106" y="228"/>
                  </a:lnTo>
                  <a:cubicBezTo>
                    <a:pt x="15" y="232"/>
                    <a:pt x="1" y="337"/>
                    <a:pt x="56" y="378"/>
                  </a:cubicBezTo>
                  <a:cubicBezTo>
                    <a:pt x="147" y="1701"/>
                    <a:pt x="233" y="3024"/>
                    <a:pt x="306" y="4348"/>
                  </a:cubicBezTo>
                  <a:cubicBezTo>
                    <a:pt x="310" y="4391"/>
                    <a:pt x="343" y="4430"/>
                    <a:pt x="389" y="4430"/>
                  </a:cubicBezTo>
                  <a:cubicBezTo>
                    <a:pt x="392" y="4430"/>
                    <a:pt x="394" y="4430"/>
                    <a:pt x="397" y="4430"/>
                  </a:cubicBezTo>
                  <a:cubicBezTo>
                    <a:pt x="1265" y="4366"/>
                    <a:pt x="2143" y="4380"/>
                    <a:pt x="3012" y="4343"/>
                  </a:cubicBezTo>
                  <a:cubicBezTo>
                    <a:pt x="3898" y="4307"/>
                    <a:pt x="4785" y="4243"/>
                    <a:pt x="5672" y="4157"/>
                  </a:cubicBezTo>
                  <a:cubicBezTo>
                    <a:pt x="5676" y="4158"/>
                    <a:pt x="5680" y="4158"/>
                    <a:pt x="5684" y="4158"/>
                  </a:cubicBezTo>
                  <a:cubicBezTo>
                    <a:pt x="5702" y="4158"/>
                    <a:pt x="5721" y="4149"/>
                    <a:pt x="5740" y="4134"/>
                  </a:cubicBezTo>
                  <a:cubicBezTo>
                    <a:pt x="6504" y="3411"/>
                    <a:pt x="7204" y="2629"/>
                    <a:pt x="7837" y="1792"/>
                  </a:cubicBezTo>
                  <a:cubicBezTo>
                    <a:pt x="7855" y="1765"/>
                    <a:pt x="7846" y="1715"/>
                    <a:pt x="7818" y="1696"/>
                  </a:cubicBezTo>
                  <a:cubicBezTo>
                    <a:pt x="7077" y="1137"/>
                    <a:pt x="6331" y="578"/>
                    <a:pt x="5585" y="18"/>
                  </a:cubicBezTo>
                  <a:cubicBezTo>
                    <a:pt x="5569" y="6"/>
                    <a:pt x="5549" y="1"/>
                    <a:pt x="5531" y="1"/>
                  </a:cubicBezTo>
                  <a:cubicBezTo>
                    <a:pt x="5514" y="1"/>
                    <a:pt x="5498" y="5"/>
                    <a:pt x="5485" y="14"/>
                  </a:cubicBezTo>
                  <a:cubicBezTo>
                    <a:pt x="5472" y="5"/>
                    <a:pt x="5454" y="0"/>
                    <a:pt x="5431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" name="Google Shape;721;p17"/>
          <p:cNvGrpSpPr/>
          <p:nvPr/>
        </p:nvGrpSpPr>
        <p:grpSpPr>
          <a:xfrm>
            <a:off x="1877352" y="507945"/>
            <a:ext cx="5295422" cy="4018553"/>
            <a:chOff x="1616925" y="1378425"/>
            <a:chExt cx="5171311" cy="3816290"/>
          </a:xfrm>
        </p:grpSpPr>
        <p:sp>
          <p:nvSpPr>
            <p:cNvPr id="722" name="Google Shape;722;p17"/>
            <p:cNvSpPr/>
            <p:nvPr/>
          </p:nvSpPr>
          <p:spPr>
            <a:xfrm>
              <a:off x="1643184" y="1681769"/>
              <a:ext cx="5120161" cy="3489422"/>
            </a:xfrm>
            <a:custGeom>
              <a:avLst/>
              <a:gdLst/>
              <a:ahLst/>
              <a:cxnLst/>
              <a:rect l="l" t="t" r="r" b="b"/>
              <a:pathLst>
                <a:path w="18719" h="12757" extrusionOk="0">
                  <a:moveTo>
                    <a:pt x="27" y="0"/>
                  </a:moveTo>
                  <a:cubicBezTo>
                    <a:pt x="82" y="3861"/>
                    <a:pt x="132" y="7717"/>
                    <a:pt x="182" y="11578"/>
                  </a:cubicBezTo>
                  <a:cubicBezTo>
                    <a:pt x="118" y="11969"/>
                    <a:pt x="59" y="12365"/>
                    <a:pt x="0" y="12756"/>
                  </a:cubicBezTo>
                  <a:cubicBezTo>
                    <a:pt x="6162" y="12611"/>
                    <a:pt x="12429" y="12756"/>
                    <a:pt x="18586" y="12506"/>
                  </a:cubicBezTo>
                  <a:cubicBezTo>
                    <a:pt x="18718" y="8563"/>
                    <a:pt x="18623" y="4275"/>
                    <a:pt x="18527" y="332"/>
                  </a:cubicBezTo>
                  <a:cubicBezTo>
                    <a:pt x="17295" y="430"/>
                    <a:pt x="16059" y="479"/>
                    <a:pt x="14823" y="479"/>
                  </a:cubicBezTo>
                  <a:cubicBezTo>
                    <a:pt x="13587" y="479"/>
                    <a:pt x="12351" y="430"/>
                    <a:pt x="11119" y="332"/>
                  </a:cubicBezTo>
                  <a:cubicBezTo>
                    <a:pt x="10305" y="268"/>
                    <a:pt x="9486" y="182"/>
                    <a:pt x="8672" y="146"/>
                  </a:cubicBezTo>
                  <a:cubicBezTo>
                    <a:pt x="8297" y="129"/>
                    <a:pt x="7921" y="122"/>
                    <a:pt x="7545" y="122"/>
                  </a:cubicBezTo>
                  <a:cubicBezTo>
                    <a:pt x="6065" y="122"/>
                    <a:pt x="4579" y="228"/>
                    <a:pt x="3103" y="228"/>
                  </a:cubicBezTo>
                  <a:cubicBezTo>
                    <a:pt x="2071" y="228"/>
                    <a:pt x="1044" y="176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1616925" y="1657698"/>
              <a:ext cx="5171311" cy="3537016"/>
            </a:xfrm>
            <a:custGeom>
              <a:avLst/>
              <a:gdLst/>
              <a:ahLst/>
              <a:cxnLst/>
              <a:rect l="l" t="t" r="r" b="b"/>
              <a:pathLst>
                <a:path w="18906" h="12931" extrusionOk="0">
                  <a:moveTo>
                    <a:pt x="216" y="193"/>
                  </a:moveTo>
                  <a:lnTo>
                    <a:pt x="216" y="193"/>
                  </a:lnTo>
                  <a:cubicBezTo>
                    <a:pt x="1220" y="353"/>
                    <a:pt x="2229" y="401"/>
                    <a:pt x="3240" y="401"/>
                  </a:cubicBezTo>
                  <a:cubicBezTo>
                    <a:pt x="4561" y="401"/>
                    <a:pt x="5885" y="320"/>
                    <a:pt x="7209" y="302"/>
                  </a:cubicBezTo>
                  <a:cubicBezTo>
                    <a:pt x="7310" y="301"/>
                    <a:pt x="7411" y="300"/>
                    <a:pt x="7512" y="300"/>
                  </a:cubicBezTo>
                  <a:cubicBezTo>
                    <a:pt x="9829" y="300"/>
                    <a:pt x="12130" y="635"/>
                    <a:pt x="14448" y="657"/>
                  </a:cubicBezTo>
                  <a:cubicBezTo>
                    <a:pt x="14598" y="658"/>
                    <a:pt x="14748" y="659"/>
                    <a:pt x="14897" y="659"/>
                  </a:cubicBezTo>
                  <a:cubicBezTo>
                    <a:pt x="16113" y="659"/>
                    <a:pt x="17325" y="610"/>
                    <a:pt x="18534" y="514"/>
                  </a:cubicBezTo>
                  <a:lnTo>
                    <a:pt x="18534" y="514"/>
                  </a:lnTo>
                  <a:cubicBezTo>
                    <a:pt x="18633" y="4510"/>
                    <a:pt x="18721" y="8510"/>
                    <a:pt x="18599" y="12506"/>
                  </a:cubicBezTo>
                  <a:lnTo>
                    <a:pt x="18599" y="12506"/>
                  </a:lnTo>
                  <a:cubicBezTo>
                    <a:pt x="13806" y="12698"/>
                    <a:pt x="9004" y="12653"/>
                    <a:pt x="4203" y="12690"/>
                  </a:cubicBezTo>
                  <a:cubicBezTo>
                    <a:pt x="2868" y="12703"/>
                    <a:pt x="1534" y="12720"/>
                    <a:pt x="200" y="12751"/>
                  </a:cubicBezTo>
                  <a:lnTo>
                    <a:pt x="200" y="12751"/>
                  </a:lnTo>
                  <a:cubicBezTo>
                    <a:pt x="244" y="12456"/>
                    <a:pt x="290" y="12158"/>
                    <a:pt x="334" y="11863"/>
                  </a:cubicBezTo>
                  <a:lnTo>
                    <a:pt x="334" y="11863"/>
                  </a:lnTo>
                  <a:cubicBezTo>
                    <a:pt x="355" y="11849"/>
                    <a:pt x="369" y="11826"/>
                    <a:pt x="369" y="11794"/>
                  </a:cubicBezTo>
                  <a:cubicBezTo>
                    <a:pt x="315" y="7927"/>
                    <a:pt x="265" y="4060"/>
                    <a:pt x="216" y="193"/>
                  </a:cubicBezTo>
                  <a:close/>
                  <a:moveTo>
                    <a:pt x="131" y="0"/>
                  </a:moveTo>
                  <a:cubicBezTo>
                    <a:pt x="79" y="0"/>
                    <a:pt x="33" y="32"/>
                    <a:pt x="37" y="88"/>
                  </a:cubicBezTo>
                  <a:cubicBezTo>
                    <a:pt x="86" y="3945"/>
                    <a:pt x="136" y="7802"/>
                    <a:pt x="185" y="11659"/>
                  </a:cubicBezTo>
                  <a:lnTo>
                    <a:pt x="185" y="11659"/>
                  </a:lnTo>
                  <a:cubicBezTo>
                    <a:pt x="128" y="12045"/>
                    <a:pt x="67" y="12431"/>
                    <a:pt x="10" y="12817"/>
                  </a:cubicBezTo>
                  <a:cubicBezTo>
                    <a:pt x="1" y="12870"/>
                    <a:pt x="30" y="12931"/>
                    <a:pt x="90" y="12931"/>
                  </a:cubicBezTo>
                  <a:cubicBezTo>
                    <a:pt x="92" y="12931"/>
                    <a:pt x="94" y="12931"/>
                    <a:pt x="96" y="12931"/>
                  </a:cubicBezTo>
                  <a:cubicBezTo>
                    <a:pt x="4921" y="12817"/>
                    <a:pt x="9751" y="12881"/>
                    <a:pt x="14576" y="12799"/>
                  </a:cubicBezTo>
                  <a:cubicBezTo>
                    <a:pt x="15945" y="12771"/>
                    <a:pt x="17313" y="12735"/>
                    <a:pt x="18682" y="12680"/>
                  </a:cubicBezTo>
                  <a:cubicBezTo>
                    <a:pt x="18732" y="12680"/>
                    <a:pt x="18773" y="12644"/>
                    <a:pt x="18773" y="12594"/>
                  </a:cubicBezTo>
                  <a:cubicBezTo>
                    <a:pt x="18905" y="8538"/>
                    <a:pt x="18810" y="4477"/>
                    <a:pt x="18714" y="420"/>
                  </a:cubicBezTo>
                  <a:cubicBezTo>
                    <a:pt x="18714" y="377"/>
                    <a:pt x="18677" y="329"/>
                    <a:pt x="18629" y="329"/>
                  </a:cubicBezTo>
                  <a:cubicBezTo>
                    <a:pt x="18627" y="329"/>
                    <a:pt x="18625" y="329"/>
                    <a:pt x="18623" y="329"/>
                  </a:cubicBezTo>
                  <a:cubicBezTo>
                    <a:pt x="17376" y="428"/>
                    <a:pt x="16126" y="478"/>
                    <a:pt x="14875" y="478"/>
                  </a:cubicBezTo>
                  <a:cubicBezTo>
                    <a:pt x="13713" y="478"/>
                    <a:pt x="12551" y="435"/>
                    <a:pt x="11392" y="347"/>
                  </a:cubicBezTo>
                  <a:cubicBezTo>
                    <a:pt x="10192" y="256"/>
                    <a:pt x="8991" y="125"/>
                    <a:pt x="7786" y="120"/>
                  </a:cubicBezTo>
                  <a:cubicBezTo>
                    <a:pt x="7746" y="120"/>
                    <a:pt x="7706" y="120"/>
                    <a:pt x="7665" y="120"/>
                  </a:cubicBezTo>
                  <a:cubicBezTo>
                    <a:pt x="6528" y="120"/>
                    <a:pt x="5395" y="180"/>
                    <a:pt x="4257" y="211"/>
                  </a:cubicBezTo>
                  <a:cubicBezTo>
                    <a:pt x="3918" y="220"/>
                    <a:pt x="3579" y="226"/>
                    <a:pt x="3239" y="226"/>
                  </a:cubicBezTo>
                  <a:cubicBezTo>
                    <a:pt x="2205" y="226"/>
                    <a:pt x="1171" y="173"/>
                    <a:pt x="151" y="2"/>
                  </a:cubicBezTo>
                  <a:cubicBezTo>
                    <a:pt x="144" y="1"/>
                    <a:pt x="137" y="0"/>
                    <a:pt x="131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2901960" y="1391828"/>
              <a:ext cx="2762901" cy="750840"/>
            </a:xfrm>
            <a:custGeom>
              <a:avLst/>
              <a:gdLst/>
              <a:ahLst/>
              <a:cxnLst/>
              <a:rect l="l" t="t" r="r" b="b"/>
              <a:pathLst>
                <a:path w="10101" h="2745" extrusionOk="0">
                  <a:moveTo>
                    <a:pt x="4266" y="1"/>
                  </a:moveTo>
                  <a:cubicBezTo>
                    <a:pt x="3893" y="1"/>
                    <a:pt x="264" y="55"/>
                    <a:pt x="264" y="55"/>
                  </a:cubicBezTo>
                  <a:lnTo>
                    <a:pt x="601" y="310"/>
                  </a:lnTo>
                  <a:lnTo>
                    <a:pt x="537" y="405"/>
                  </a:lnTo>
                  <a:lnTo>
                    <a:pt x="73" y="683"/>
                  </a:lnTo>
                  <a:cubicBezTo>
                    <a:pt x="73" y="683"/>
                    <a:pt x="514" y="1219"/>
                    <a:pt x="464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7" y="1970"/>
                  </a:lnTo>
                  <a:lnTo>
                    <a:pt x="164" y="2179"/>
                  </a:lnTo>
                  <a:lnTo>
                    <a:pt x="396" y="2397"/>
                  </a:lnTo>
                  <a:lnTo>
                    <a:pt x="200" y="2743"/>
                  </a:lnTo>
                  <a:cubicBezTo>
                    <a:pt x="200" y="2743"/>
                    <a:pt x="541" y="2703"/>
                    <a:pt x="724" y="2703"/>
                  </a:cubicBezTo>
                  <a:cubicBezTo>
                    <a:pt x="755" y="2703"/>
                    <a:pt x="781" y="2704"/>
                    <a:pt x="801" y="2706"/>
                  </a:cubicBezTo>
                  <a:cubicBezTo>
                    <a:pt x="824" y="2709"/>
                    <a:pt x="890" y="2710"/>
                    <a:pt x="984" y="2710"/>
                  </a:cubicBezTo>
                  <a:cubicBezTo>
                    <a:pt x="1314" y="2710"/>
                    <a:pt x="1994" y="2699"/>
                    <a:pt x="2447" y="2699"/>
                  </a:cubicBezTo>
                  <a:cubicBezTo>
                    <a:pt x="2642" y="2699"/>
                    <a:pt x="2795" y="2701"/>
                    <a:pt x="2861" y="2706"/>
                  </a:cubicBezTo>
                  <a:cubicBezTo>
                    <a:pt x="3129" y="2729"/>
                    <a:pt x="6385" y="2720"/>
                    <a:pt x="7258" y="2738"/>
                  </a:cubicBezTo>
                  <a:cubicBezTo>
                    <a:pt x="7551" y="2743"/>
                    <a:pt x="7960" y="2744"/>
                    <a:pt x="8376" y="2744"/>
                  </a:cubicBezTo>
                  <a:cubicBezTo>
                    <a:pt x="9207" y="2744"/>
                    <a:pt x="10064" y="2738"/>
                    <a:pt x="10064" y="2738"/>
                  </a:cubicBezTo>
                  <a:lnTo>
                    <a:pt x="9928" y="2511"/>
                  </a:lnTo>
                  <a:cubicBezTo>
                    <a:pt x="9928" y="2511"/>
                    <a:pt x="9737" y="2120"/>
                    <a:pt x="9759" y="2065"/>
                  </a:cubicBezTo>
                  <a:cubicBezTo>
                    <a:pt x="9782" y="2011"/>
                    <a:pt x="10101" y="1851"/>
                    <a:pt x="10101" y="1851"/>
                  </a:cubicBezTo>
                  <a:cubicBezTo>
                    <a:pt x="10101" y="1851"/>
                    <a:pt x="9869" y="1692"/>
                    <a:pt x="9791" y="1606"/>
                  </a:cubicBezTo>
                  <a:cubicBezTo>
                    <a:pt x="9709" y="1519"/>
                    <a:pt x="9646" y="1301"/>
                    <a:pt x="9646" y="1301"/>
                  </a:cubicBezTo>
                  <a:lnTo>
                    <a:pt x="10010" y="1156"/>
                  </a:lnTo>
                  <a:cubicBezTo>
                    <a:pt x="10010" y="1156"/>
                    <a:pt x="9923" y="1028"/>
                    <a:pt x="9832" y="942"/>
                  </a:cubicBezTo>
                  <a:cubicBezTo>
                    <a:pt x="9746" y="856"/>
                    <a:pt x="9755" y="633"/>
                    <a:pt x="9782" y="483"/>
                  </a:cubicBezTo>
                  <a:cubicBezTo>
                    <a:pt x="9814" y="333"/>
                    <a:pt x="10010" y="73"/>
                    <a:pt x="10010" y="73"/>
                  </a:cubicBezTo>
                  <a:lnTo>
                    <a:pt x="10010" y="73"/>
                  </a:lnTo>
                  <a:lnTo>
                    <a:pt x="9900" y="96"/>
                  </a:lnTo>
                  <a:lnTo>
                    <a:pt x="8841" y="55"/>
                  </a:lnTo>
                  <a:cubicBezTo>
                    <a:pt x="8841" y="55"/>
                    <a:pt x="7354" y="42"/>
                    <a:pt x="6935" y="28"/>
                  </a:cubicBezTo>
                  <a:cubicBezTo>
                    <a:pt x="6517" y="19"/>
                    <a:pt x="4643" y="1"/>
                    <a:pt x="42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2877069" y="1378425"/>
              <a:ext cx="2805298" cy="794058"/>
            </a:xfrm>
            <a:custGeom>
              <a:avLst/>
              <a:gdLst/>
              <a:ahLst/>
              <a:cxnLst/>
              <a:rect l="l" t="t" r="r" b="b"/>
              <a:pathLst>
                <a:path w="10256" h="2903" extrusionOk="0">
                  <a:moveTo>
                    <a:pt x="4139" y="113"/>
                  </a:moveTo>
                  <a:cubicBezTo>
                    <a:pt x="5398" y="118"/>
                    <a:pt x="6654" y="131"/>
                    <a:pt x="7909" y="159"/>
                  </a:cubicBezTo>
                  <a:cubicBezTo>
                    <a:pt x="8600" y="172"/>
                    <a:pt x="9296" y="195"/>
                    <a:pt x="9987" y="213"/>
                  </a:cubicBezTo>
                  <a:cubicBezTo>
                    <a:pt x="9946" y="282"/>
                    <a:pt x="9914" y="354"/>
                    <a:pt x="9878" y="427"/>
                  </a:cubicBezTo>
                  <a:cubicBezTo>
                    <a:pt x="9832" y="509"/>
                    <a:pt x="9764" y="604"/>
                    <a:pt x="9773" y="700"/>
                  </a:cubicBezTo>
                  <a:cubicBezTo>
                    <a:pt x="9782" y="786"/>
                    <a:pt x="9832" y="868"/>
                    <a:pt x="9869" y="936"/>
                  </a:cubicBezTo>
                  <a:cubicBezTo>
                    <a:pt x="9910" y="1018"/>
                    <a:pt x="9960" y="1096"/>
                    <a:pt x="10010" y="1173"/>
                  </a:cubicBezTo>
                  <a:cubicBezTo>
                    <a:pt x="9919" y="1232"/>
                    <a:pt x="9828" y="1291"/>
                    <a:pt x="9732" y="1350"/>
                  </a:cubicBezTo>
                  <a:cubicBezTo>
                    <a:pt x="9705" y="1368"/>
                    <a:pt x="9691" y="1405"/>
                    <a:pt x="9710" y="1432"/>
                  </a:cubicBezTo>
                  <a:cubicBezTo>
                    <a:pt x="9805" y="1614"/>
                    <a:pt x="9932" y="1773"/>
                    <a:pt x="10082" y="1900"/>
                  </a:cubicBezTo>
                  <a:cubicBezTo>
                    <a:pt x="10005" y="1941"/>
                    <a:pt x="9928" y="1982"/>
                    <a:pt x="9860" y="2032"/>
                  </a:cubicBezTo>
                  <a:cubicBezTo>
                    <a:pt x="9805" y="2073"/>
                    <a:pt x="9778" y="2123"/>
                    <a:pt x="9791" y="2196"/>
                  </a:cubicBezTo>
                  <a:cubicBezTo>
                    <a:pt x="9814" y="2296"/>
                    <a:pt x="9882" y="2401"/>
                    <a:pt x="9928" y="2492"/>
                  </a:cubicBezTo>
                  <a:cubicBezTo>
                    <a:pt x="9973" y="2573"/>
                    <a:pt x="10019" y="2660"/>
                    <a:pt x="10064" y="2742"/>
                  </a:cubicBezTo>
                  <a:cubicBezTo>
                    <a:pt x="9009" y="2755"/>
                    <a:pt x="7959" y="2760"/>
                    <a:pt x="6908" y="2760"/>
                  </a:cubicBezTo>
                  <a:cubicBezTo>
                    <a:pt x="5521" y="2730"/>
                    <a:pt x="4134" y="2677"/>
                    <a:pt x="2743" y="2677"/>
                  </a:cubicBezTo>
                  <a:cubicBezTo>
                    <a:pt x="2639" y="2677"/>
                    <a:pt x="2534" y="2677"/>
                    <a:pt x="2429" y="2678"/>
                  </a:cubicBezTo>
                  <a:cubicBezTo>
                    <a:pt x="2074" y="2678"/>
                    <a:pt x="1719" y="2683"/>
                    <a:pt x="1360" y="2692"/>
                  </a:cubicBezTo>
                  <a:cubicBezTo>
                    <a:pt x="1351" y="2696"/>
                    <a:pt x="1337" y="2696"/>
                    <a:pt x="1324" y="2696"/>
                  </a:cubicBezTo>
                  <a:cubicBezTo>
                    <a:pt x="1028" y="2687"/>
                    <a:pt x="737" y="2683"/>
                    <a:pt x="441" y="2678"/>
                  </a:cubicBezTo>
                  <a:cubicBezTo>
                    <a:pt x="482" y="2601"/>
                    <a:pt x="519" y="2523"/>
                    <a:pt x="560" y="2451"/>
                  </a:cubicBezTo>
                  <a:cubicBezTo>
                    <a:pt x="582" y="2414"/>
                    <a:pt x="569" y="2369"/>
                    <a:pt x="528" y="2355"/>
                  </a:cubicBezTo>
                  <a:cubicBezTo>
                    <a:pt x="455" y="2328"/>
                    <a:pt x="391" y="2292"/>
                    <a:pt x="328" y="2242"/>
                  </a:cubicBezTo>
                  <a:cubicBezTo>
                    <a:pt x="423" y="2196"/>
                    <a:pt x="514" y="2151"/>
                    <a:pt x="610" y="2105"/>
                  </a:cubicBezTo>
                  <a:cubicBezTo>
                    <a:pt x="651" y="2082"/>
                    <a:pt x="646" y="2019"/>
                    <a:pt x="614" y="1996"/>
                  </a:cubicBezTo>
                  <a:cubicBezTo>
                    <a:pt x="464" y="1891"/>
                    <a:pt x="319" y="1791"/>
                    <a:pt x="173" y="1691"/>
                  </a:cubicBezTo>
                  <a:cubicBezTo>
                    <a:pt x="250" y="1623"/>
                    <a:pt x="332" y="1555"/>
                    <a:pt x="414" y="1487"/>
                  </a:cubicBezTo>
                  <a:cubicBezTo>
                    <a:pt x="478" y="1437"/>
                    <a:pt x="605" y="1368"/>
                    <a:pt x="601" y="1268"/>
                  </a:cubicBezTo>
                  <a:cubicBezTo>
                    <a:pt x="601" y="1173"/>
                    <a:pt x="487" y="1073"/>
                    <a:pt x="437" y="1005"/>
                  </a:cubicBezTo>
                  <a:lnTo>
                    <a:pt x="223" y="723"/>
                  </a:lnTo>
                  <a:cubicBezTo>
                    <a:pt x="382" y="650"/>
                    <a:pt x="542" y="563"/>
                    <a:pt x="687" y="459"/>
                  </a:cubicBezTo>
                  <a:cubicBezTo>
                    <a:pt x="714" y="436"/>
                    <a:pt x="733" y="377"/>
                    <a:pt x="687" y="359"/>
                  </a:cubicBezTo>
                  <a:cubicBezTo>
                    <a:pt x="573" y="300"/>
                    <a:pt x="482" y="204"/>
                    <a:pt x="382" y="118"/>
                  </a:cubicBezTo>
                  <a:lnTo>
                    <a:pt x="382" y="118"/>
                  </a:lnTo>
                  <a:cubicBezTo>
                    <a:pt x="560" y="123"/>
                    <a:pt x="739" y="125"/>
                    <a:pt x="917" y="125"/>
                  </a:cubicBezTo>
                  <a:cubicBezTo>
                    <a:pt x="1364" y="125"/>
                    <a:pt x="1811" y="113"/>
                    <a:pt x="2256" y="113"/>
                  </a:cubicBezTo>
                  <a:close/>
                  <a:moveTo>
                    <a:pt x="4870" y="0"/>
                  </a:moveTo>
                  <a:cubicBezTo>
                    <a:pt x="4074" y="0"/>
                    <a:pt x="3278" y="6"/>
                    <a:pt x="2483" y="18"/>
                  </a:cubicBezTo>
                  <a:cubicBezTo>
                    <a:pt x="1783" y="31"/>
                    <a:pt x="1078" y="27"/>
                    <a:pt x="373" y="72"/>
                  </a:cubicBezTo>
                  <a:cubicBezTo>
                    <a:pt x="360" y="72"/>
                    <a:pt x="351" y="91"/>
                    <a:pt x="355" y="104"/>
                  </a:cubicBezTo>
                  <a:cubicBezTo>
                    <a:pt x="341" y="109"/>
                    <a:pt x="328" y="127"/>
                    <a:pt x="337" y="145"/>
                  </a:cubicBezTo>
                  <a:cubicBezTo>
                    <a:pt x="401" y="245"/>
                    <a:pt x="482" y="318"/>
                    <a:pt x="564" y="395"/>
                  </a:cubicBezTo>
                  <a:cubicBezTo>
                    <a:pt x="414" y="491"/>
                    <a:pt x="264" y="573"/>
                    <a:pt x="100" y="641"/>
                  </a:cubicBezTo>
                  <a:cubicBezTo>
                    <a:pt x="64" y="659"/>
                    <a:pt x="64" y="709"/>
                    <a:pt x="87" y="741"/>
                  </a:cubicBezTo>
                  <a:cubicBezTo>
                    <a:pt x="150" y="827"/>
                    <a:pt x="214" y="914"/>
                    <a:pt x="282" y="1000"/>
                  </a:cubicBezTo>
                  <a:lnTo>
                    <a:pt x="364" y="1109"/>
                  </a:lnTo>
                  <a:cubicBezTo>
                    <a:pt x="391" y="1146"/>
                    <a:pt x="451" y="1200"/>
                    <a:pt x="455" y="1250"/>
                  </a:cubicBezTo>
                  <a:cubicBezTo>
                    <a:pt x="473" y="1282"/>
                    <a:pt x="469" y="1300"/>
                    <a:pt x="432" y="1309"/>
                  </a:cubicBezTo>
                  <a:cubicBezTo>
                    <a:pt x="410" y="1327"/>
                    <a:pt x="387" y="1350"/>
                    <a:pt x="364" y="1368"/>
                  </a:cubicBezTo>
                  <a:cubicBezTo>
                    <a:pt x="332" y="1396"/>
                    <a:pt x="296" y="1423"/>
                    <a:pt x="264" y="1450"/>
                  </a:cubicBezTo>
                  <a:cubicBezTo>
                    <a:pt x="187" y="1518"/>
                    <a:pt x="109" y="1582"/>
                    <a:pt x="28" y="1650"/>
                  </a:cubicBezTo>
                  <a:cubicBezTo>
                    <a:pt x="0" y="1673"/>
                    <a:pt x="9" y="1728"/>
                    <a:pt x="37" y="1750"/>
                  </a:cubicBezTo>
                  <a:cubicBezTo>
                    <a:pt x="178" y="1846"/>
                    <a:pt x="319" y="1941"/>
                    <a:pt x="460" y="2037"/>
                  </a:cubicBezTo>
                  <a:cubicBezTo>
                    <a:pt x="369" y="2082"/>
                    <a:pt x="278" y="2128"/>
                    <a:pt x="191" y="2173"/>
                  </a:cubicBezTo>
                  <a:cubicBezTo>
                    <a:pt x="160" y="2187"/>
                    <a:pt x="146" y="2242"/>
                    <a:pt x="173" y="2269"/>
                  </a:cubicBezTo>
                  <a:cubicBezTo>
                    <a:pt x="250" y="2346"/>
                    <a:pt x="332" y="2401"/>
                    <a:pt x="423" y="2446"/>
                  </a:cubicBezTo>
                  <a:cubicBezTo>
                    <a:pt x="405" y="2478"/>
                    <a:pt x="387" y="2514"/>
                    <a:pt x="369" y="2551"/>
                  </a:cubicBezTo>
                  <a:cubicBezTo>
                    <a:pt x="337" y="2587"/>
                    <a:pt x="314" y="2628"/>
                    <a:pt x="287" y="2669"/>
                  </a:cubicBezTo>
                  <a:cubicBezTo>
                    <a:pt x="269" y="2696"/>
                    <a:pt x="241" y="2724"/>
                    <a:pt x="223" y="2755"/>
                  </a:cubicBezTo>
                  <a:cubicBezTo>
                    <a:pt x="196" y="2769"/>
                    <a:pt x="205" y="2828"/>
                    <a:pt x="241" y="2828"/>
                  </a:cubicBezTo>
                  <a:lnTo>
                    <a:pt x="278" y="2828"/>
                  </a:lnTo>
                  <a:cubicBezTo>
                    <a:pt x="282" y="2828"/>
                    <a:pt x="291" y="2833"/>
                    <a:pt x="296" y="2833"/>
                  </a:cubicBezTo>
                  <a:lnTo>
                    <a:pt x="300" y="2833"/>
                  </a:lnTo>
                  <a:cubicBezTo>
                    <a:pt x="305" y="2833"/>
                    <a:pt x="310" y="2837"/>
                    <a:pt x="314" y="2837"/>
                  </a:cubicBezTo>
                  <a:cubicBezTo>
                    <a:pt x="366" y="2839"/>
                    <a:pt x="419" y="2839"/>
                    <a:pt x="471" y="2839"/>
                  </a:cubicBezTo>
                  <a:cubicBezTo>
                    <a:pt x="743" y="2839"/>
                    <a:pt x="1017" y="2822"/>
                    <a:pt x="1292" y="2815"/>
                  </a:cubicBezTo>
                  <a:cubicBezTo>
                    <a:pt x="1524" y="2810"/>
                    <a:pt x="1756" y="2805"/>
                    <a:pt x="1988" y="2805"/>
                  </a:cubicBezTo>
                  <a:cubicBezTo>
                    <a:pt x="3716" y="2865"/>
                    <a:pt x="5448" y="2892"/>
                    <a:pt x="7176" y="2892"/>
                  </a:cubicBezTo>
                  <a:cubicBezTo>
                    <a:pt x="7427" y="2896"/>
                    <a:pt x="7677" y="2896"/>
                    <a:pt x="7927" y="2901"/>
                  </a:cubicBezTo>
                  <a:cubicBezTo>
                    <a:pt x="8081" y="2902"/>
                    <a:pt x="8234" y="2902"/>
                    <a:pt x="8388" y="2902"/>
                  </a:cubicBezTo>
                  <a:cubicBezTo>
                    <a:pt x="8948" y="2902"/>
                    <a:pt x="9508" y="2895"/>
                    <a:pt x="10064" y="2874"/>
                  </a:cubicBezTo>
                  <a:cubicBezTo>
                    <a:pt x="10078" y="2869"/>
                    <a:pt x="10082" y="2869"/>
                    <a:pt x="10092" y="2865"/>
                  </a:cubicBezTo>
                  <a:lnTo>
                    <a:pt x="10137" y="2865"/>
                  </a:lnTo>
                  <a:cubicBezTo>
                    <a:pt x="10151" y="2865"/>
                    <a:pt x="10160" y="2860"/>
                    <a:pt x="10169" y="2855"/>
                  </a:cubicBezTo>
                  <a:cubicBezTo>
                    <a:pt x="10205" y="2855"/>
                    <a:pt x="10237" y="2819"/>
                    <a:pt x="10214" y="2774"/>
                  </a:cubicBezTo>
                  <a:cubicBezTo>
                    <a:pt x="10132" y="2624"/>
                    <a:pt x="10046" y="2473"/>
                    <a:pt x="9973" y="2323"/>
                  </a:cubicBezTo>
                  <a:cubicBezTo>
                    <a:pt x="9955" y="2287"/>
                    <a:pt x="9923" y="2242"/>
                    <a:pt x="9914" y="2205"/>
                  </a:cubicBezTo>
                  <a:cubicBezTo>
                    <a:pt x="9905" y="2137"/>
                    <a:pt x="9937" y="2119"/>
                    <a:pt x="9987" y="2091"/>
                  </a:cubicBezTo>
                  <a:cubicBezTo>
                    <a:pt x="10060" y="2051"/>
                    <a:pt x="10142" y="2005"/>
                    <a:pt x="10219" y="1964"/>
                  </a:cubicBezTo>
                  <a:cubicBezTo>
                    <a:pt x="10255" y="1941"/>
                    <a:pt x="10255" y="1887"/>
                    <a:pt x="10219" y="1860"/>
                  </a:cubicBezTo>
                  <a:cubicBezTo>
                    <a:pt x="10064" y="1741"/>
                    <a:pt x="9937" y="1596"/>
                    <a:pt x="9837" y="1423"/>
                  </a:cubicBezTo>
                  <a:cubicBezTo>
                    <a:pt x="9932" y="1364"/>
                    <a:pt x="10023" y="1300"/>
                    <a:pt x="10119" y="1241"/>
                  </a:cubicBezTo>
                  <a:cubicBezTo>
                    <a:pt x="10151" y="1218"/>
                    <a:pt x="10160" y="1182"/>
                    <a:pt x="10132" y="1150"/>
                  </a:cubicBezTo>
                  <a:cubicBezTo>
                    <a:pt x="10046" y="1027"/>
                    <a:pt x="9864" y="800"/>
                    <a:pt x="9891" y="636"/>
                  </a:cubicBezTo>
                  <a:cubicBezTo>
                    <a:pt x="9901" y="554"/>
                    <a:pt x="9955" y="463"/>
                    <a:pt x="9991" y="386"/>
                  </a:cubicBezTo>
                  <a:cubicBezTo>
                    <a:pt x="10028" y="300"/>
                    <a:pt x="10069" y="213"/>
                    <a:pt x="10101" y="122"/>
                  </a:cubicBezTo>
                  <a:cubicBezTo>
                    <a:pt x="10107" y="103"/>
                    <a:pt x="10090" y="88"/>
                    <a:pt x="10073" y="88"/>
                  </a:cubicBezTo>
                  <a:cubicBezTo>
                    <a:pt x="10067" y="88"/>
                    <a:pt x="10060" y="90"/>
                    <a:pt x="10055" y="95"/>
                  </a:cubicBezTo>
                  <a:cubicBezTo>
                    <a:pt x="10051" y="95"/>
                    <a:pt x="10051" y="100"/>
                    <a:pt x="10051" y="100"/>
                  </a:cubicBezTo>
                  <a:cubicBezTo>
                    <a:pt x="10041" y="95"/>
                    <a:pt x="10032" y="91"/>
                    <a:pt x="10023" y="91"/>
                  </a:cubicBezTo>
                  <a:cubicBezTo>
                    <a:pt x="8308" y="28"/>
                    <a:pt x="6588" y="0"/>
                    <a:pt x="4870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6" name="Google Shape;726;p17"/>
          <p:cNvSpPr txBox="1">
            <a:spLocks noGrp="1"/>
          </p:cNvSpPr>
          <p:nvPr>
            <p:ph type="subTitle" idx="1"/>
          </p:nvPr>
        </p:nvSpPr>
        <p:spPr>
          <a:xfrm>
            <a:off x="2399850" y="2015748"/>
            <a:ext cx="18264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7"/>
          <p:cNvSpPr txBox="1">
            <a:spLocks noGrp="1"/>
          </p:cNvSpPr>
          <p:nvPr>
            <p:ph type="subTitle" idx="2"/>
          </p:nvPr>
        </p:nvSpPr>
        <p:spPr>
          <a:xfrm>
            <a:off x="2660550" y="1717439"/>
            <a:ext cx="13050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28" name="Google Shape;728;p17"/>
          <p:cNvSpPr txBox="1">
            <a:spLocks noGrp="1"/>
          </p:cNvSpPr>
          <p:nvPr>
            <p:ph type="subTitle" idx="3"/>
          </p:nvPr>
        </p:nvSpPr>
        <p:spPr>
          <a:xfrm>
            <a:off x="5178450" y="1717439"/>
            <a:ext cx="13050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29" name="Google Shape;729;p17"/>
          <p:cNvSpPr txBox="1">
            <a:spLocks noGrp="1"/>
          </p:cNvSpPr>
          <p:nvPr>
            <p:ph type="subTitle" idx="4"/>
          </p:nvPr>
        </p:nvSpPr>
        <p:spPr>
          <a:xfrm>
            <a:off x="2660550" y="3004260"/>
            <a:ext cx="13050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30" name="Google Shape;730;p17"/>
          <p:cNvSpPr txBox="1">
            <a:spLocks noGrp="1"/>
          </p:cNvSpPr>
          <p:nvPr>
            <p:ph type="subTitle" idx="5"/>
          </p:nvPr>
        </p:nvSpPr>
        <p:spPr>
          <a:xfrm>
            <a:off x="5178450" y="2996019"/>
            <a:ext cx="13050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31" name="Google Shape;731;p17"/>
          <p:cNvSpPr txBox="1">
            <a:spLocks noGrp="1"/>
          </p:cNvSpPr>
          <p:nvPr>
            <p:ph type="subTitle" idx="6"/>
          </p:nvPr>
        </p:nvSpPr>
        <p:spPr>
          <a:xfrm>
            <a:off x="4917750" y="2015748"/>
            <a:ext cx="18264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17"/>
          <p:cNvSpPr txBox="1">
            <a:spLocks noGrp="1"/>
          </p:cNvSpPr>
          <p:nvPr>
            <p:ph type="subTitle" idx="7"/>
          </p:nvPr>
        </p:nvSpPr>
        <p:spPr>
          <a:xfrm>
            <a:off x="2399850" y="3295827"/>
            <a:ext cx="18264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7"/>
          <p:cNvSpPr txBox="1">
            <a:spLocks noGrp="1"/>
          </p:cNvSpPr>
          <p:nvPr>
            <p:ph type="subTitle" idx="8"/>
          </p:nvPr>
        </p:nvSpPr>
        <p:spPr>
          <a:xfrm>
            <a:off x="4917750" y="3295827"/>
            <a:ext cx="18264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34" name="Google Shape;734;p17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735" name="Google Shape;735;p1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17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739" name="Google Shape;739;p1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17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745" name="Google Shape;745;p1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" name="Google Shape;750;p17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751" name="Google Shape;751;p1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17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757" name="Google Shape;757;p1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2" name="Google Shape;762;p17"/>
          <p:cNvSpPr txBox="1">
            <a:spLocks noGrp="1"/>
          </p:cNvSpPr>
          <p:nvPr>
            <p:ph type="ctrTitle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763" name="Google Shape;763;p17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764" name="Google Shape;764;p1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9" name="Google Shape;769;p1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770" name="Google Shape;770;p1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">
  <p:cSld name="CUSTOM_21"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oogle Shape;1001;p22"/>
          <p:cNvGrpSpPr/>
          <p:nvPr/>
        </p:nvGrpSpPr>
        <p:grpSpPr>
          <a:xfrm rot="5400000">
            <a:off x="4873139" y="1635803"/>
            <a:ext cx="2921965" cy="2993579"/>
            <a:chOff x="229104" y="1914720"/>
            <a:chExt cx="5028333" cy="5034611"/>
          </a:xfrm>
        </p:grpSpPr>
        <p:sp>
          <p:nvSpPr>
            <p:cNvPr id="1002" name="Google Shape;1002;p22"/>
            <p:cNvSpPr/>
            <p:nvPr/>
          </p:nvSpPr>
          <p:spPr>
            <a:xfrm>
              <a:off x="229104" y="1914720"/>
              <a:ext cx="5028333" cy="5034611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2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2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2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2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2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2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2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2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2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2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2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2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2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2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2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2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2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2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2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2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2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2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2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2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2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8" name="Google Shape;1028;p22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029" name="Google Shape;1029;p22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030" name="Google Shape;1030;p22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2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2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" name="Google Shape;1033;p22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034" name="Google Shape;1034;p22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2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2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2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2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" name="Google Shape;1039;p22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040" name="Google Shape;1040;p2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22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046" name="Google Shape;1046;p2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22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052" name="Google Shape;1052;p2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" name="Google Shape;1057;p22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058" name="Google Shape;1058;p22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2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3" name="Google Shape;1063;p22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64" name="Google Shape;1064;p22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2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2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2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2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">
  <p:cSld name="CUSTOM_20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25"/>
          <p:cNvGrpSpPr/>
          <p:nvPr/>
        </p:nvGrpSpPr>
        <p:grpSpPr>
          <a:xfrm>
            <a:off x="1419025" y="1711900"/>
            <a:ext cx="5944729" cy="3182377"/>
            <a:chOff x="229112" y="1914755"/>
            <a:chExt cx="10094633" cy="5034611"/>
          </a:xfrm>
        </p:grpSpPr>
        <p:sp>
          <p:nvSpPr>
            <p:cNvPr id="1194" name="Google Shape;1194;p25"/>
            <p:cNvSpPr/>
            <p:nvPr/>
          </p:nvSpPr>
          <p:spPr>
            <a:xfrm>
              <a:off x="229112" y="1914755"/>
              <a:ext cx="10094633" cy="5034611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5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5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5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p2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221" name="Google Shape;1221;p2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6" name="Google Shape;1226;p2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227" name="Google Shape;1227;p2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2" name="Google Shape;1232;p25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233" name="Google Shape;1233;p25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234" name="Google Shape;1234;p25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5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5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25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238" name="Google Shape;1238;p25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5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5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5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5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3" name="Google Shape;1243;p25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244" name="Google Shape;1244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" name="Google Shape;1249;p2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250" name="Google Shape;1250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5" name="Google Shape;1255;p2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256" name="Google Shape;1256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3" r:id="rId3"/>
    <p:sldLayoutId id="2147483668" r:id="rId4"/>
    <p:sldLayoutId id="214748367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38"/>
          <p:cNvSpPr txBox="1">
            <a:spLocks noGrp="1"/>
          </p:cNvSpPr>
          <p:nvPr>
            <p:ph type="ctrTitle"/>
          </p:nvPr>
        </p:nvSpPr>
        <p:spPr>
          <a:xfrm>
            <a:off x="2406450" y="896975"/>
            <a:ext cx="4331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300" b="1" dirty="0" smtClean="0">
                <a:latin typeface="Coming Soon"/>
                <a:ea typeface="Coming Soon"/>
                <a:cs typeface="Coming Soon"/>
                <a:sym typeface="Coming Soon"/>
              </a:rPr>
              <a:t>Construyendo un circuito eléctrico </a:t>
            </a:r>
            <a:endParaRPr sz="3300" b="1" dirty="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35" name="Google Shape;1835;p38"/>
          <p:cNvSpPr txBox="1">
            <a:spLocks noGrp="1"/>
          </p:cNvSpPr>
          <p:nvPr>
            <p:ph type="subTitle" idx="1"/>
          </p:nvPr>
        </p:nvSpPr>
        <p:spPr>
          <a:xfrm>
            <a:off x="1491900" y="2986525"/>
            <a:ext cx="61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700" dirty="0" smtClean="0">
                <a:solidFill>
                  <a:schemeClr val="dk1"/>
                </a:solidFill>
              </a:rPr>
              <a:t>5°básico A y B </a:t>
            </a:r>
            <a:endParaRPr sz="1700" dirty="0">
              <a:solidFill>
                <a:schemeClr val="dk1"/>
              </a:solidFill>
            </a:endParaRPr>
          </a:p>
        </p:txBody>
      </p:sp>
      <p:sp>
        <p:nvSpPr>
          <p:cNvPr id="1836" name="Google Shape;1836;p38">
            <a:hlinkClick r:id="" action="ppaction://hlinkshowjump?jump=nextslide"/>
          </p:cNvPr>
          <p:cNvSpPr txBox="1"/>
          <p:nvPr/>
        </p:nvSpPr>
        <p:spPr>
          <a:xfrm>
            <a:off x="7575577" y="3782775"/>
            <a:ext cx="1128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" action="ppaction://hlinkshowjump?jump=nextslide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GO!</a:t>
            </a:r>
            <a:endParaRPr sz="36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7250" y="161488"/>
            <a:ext cx="6109500" cy="636300"/>
          </a:xfrm>
        </p:spPr>
        <p:txBody>
          <a:bodyPr/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Partes del circuito eléctrico 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55" y="2499963"/>
            <a:ext cx="2609850" cy="1739900"/>
          </a:xfrm>
          <a:prstGeom prst="rect">
            <a:avLst/>
          </a:prstGeom>
        </p:spPr>
      </p:pic>
      <p:pic>
        <p:nvPicPr>
          <p:cNvPr id="1026" name="Picture 2" descr="1.2.- Y todas estas conexiones ¿cómo se representan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5" t="7308" b="61505"/>
          <a:stretch/>
        </p:blipFill>
        <p:spPr bwMode="auto">
          <a:xfrm>
            <a:off x="3773837" y="4145797"/>
            <a:ext cx="929898" cy="63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.2.- Y todas estas conexiones ¿cómo se representan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3" r="33577" b="63878"/>
          <a:stretch/>
        </p:blipFill>
        <p:spPr bwMode="auto">
          <a:xfrm>
            <a:off x="4342593" y="1831437"/>
            <a:ext cx="901970" cy="61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.2.- Y todas estas conexiones ¿cómo se representan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" r="68379" b="59472"/>
          <a:stretch/>
        </p:blipFill>
        <p:spPr bwMode="auto">
          <a:xfrm rot="5400000">
            <a:off x="2048291" y="2760945"/>
            <a:ext cx="968644" cy="92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/>
          <p:cNvCxnSpPr/>
          <p:nvPr/>
        </p:nvCxnSpPr>
        <p:spPr>
          <a:xfrm flipV="1">
            <a:off x="2495226" y="2208508"/>
            <a:ext cx="9915" cy="678913"/>
          </a:xfrm>
          <a:prstGeom prst="line">
            <a:avLst/>
          </a:prstGeom>
          <a:ln w="28575"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2505141" y="2208508"/>
            <a:ext cx="1999282" cy="0"/>
          </a:xfrm>
          <a:prstGeom prst="line">
            <a:avLst/>
          </a:prstGeom>
          <a:ln w="28575"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2484234" y="4459985"/>
            <a:ext cx="1436837" cy="3055"/>
          </a:xfrm>
          <a:prstGeom prst="line">
            <a:avLst/>
          </a:prstGeom>
          <a:ln w="28575"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4572000" y="4459985"/>
            <a:ext cx="1033705" cy="3055"/>
          </a:xfrm>
          <a:prstGeom prst="line">
            <a:avLst/>
          </a:prstGeom>
          <a:ln w="28575"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H="1" flipV="1">
            <a:off x="2473242" y="3560951"/>
            <a:ext cx="21984" cy="899034"/>
          </a:xfrm>
          <a:prstGeom prst="line">
            <a:avLst/>
          </a:prstGeom>
          <a:ln w="28575"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5605705" y="2208509"/>
            <a:ext cx="0" cy="2251476"/>
          </a:xfrm>
          <a:prstGeom prst="line">
            <a:avLst/>
          </a:prstGeom>
          <a:ln w="28575"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5122674" y="2193830"/>
            <a:ext cx="483031" cy="4694"/>
          </a:xfrm>
          <a:prstGeom prst="line">
            <a:avLst/>
          </a:prstGeom>
          <a:ln w="28575"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7461998" y="1816341"/>
            <a:ext cx="1507114" cy="2929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6" name="Picture 2" descr="1.2.- Y todas estas conexiones ¿cómo se representan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6" t="51715"/>
          <a:stretch/>
        </p:blipFill>
        <p:spPr bwMode="auto">
          <a:xfrm>
            <a:off x="7666621" y="3533099"/>
            <a:ext cx="998576" cy="9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504713" y="2130631"/>
            <a:ext cx="1507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Si tu circuito es con motor, la simbología es</a:t>
            </a:r>
            <a:endParaRPr lang="es-CL" dirty="0"/>
          </a:p>
        </p:txBody>
      </p:sp>
      <p:sp>
        <p:nvSpPr>
          <p:cNvPr id="7" name="Flecha abajo 6"/>
          <p:cNvSpPr/>
          <p:nvPr/>
        </p:nvSpPr>
        <p:spPr>
          <a:xfrm>
            <a:off x="8039211" y="2977784"/>
            <a:ext cx="253395" cy="446826"/>
          </a:xfrm>
          <a:prstGeom prst="down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378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Circuito eléctrico 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3" name="Picture 59" descr="ampollet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35" y="2148781"/>
            <a:ext cx="4866381" cy="223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42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399850" y="2051824"/>
            <a:ext cx="4320618" cy="2111298"/>
          </a:xfrm>
        </p:spPr>
        <p:txBody>
          <a:bodyPr/>
          <a:lstStyle/>
          <a:p>
            <a:pPr algn="l"/>
            <a:r>
              <a:rPr lang="es-CL" dirty="0" smtClean="0"/>
              <a:t>1.- toma una foto a tu set eléctrico (si no tienes el tuyo, puedes omitir el punto n°1, no hay problema) </a:t>
            </a:r>
          </a:p>
          <a:p>
            <a:pPr algn="l"/>
            <a:endParaRPr lang="es-CL" dirty="0" smtClean="0"/>
          </a:p>
          <a:p>
            <a:pPr algn="l"/>
            <a:r>
              <a:rPr lang="es-CL" dirty="0" smtClean="0"/>
              <a:t>2.- Envía una foto de tu circuito eléctrico utilizando la </a:t>
            </a:r>
            <a:r>
              <a:rPr lang="es-CL" b="1" dirty="0" smtClean="0"/>
              <a:t>simbología</a:t>
            </a:r>
            <a:r>
              <a:rPr lang="es-CL" dirty="0" smtClean="0"/>
              <a:t> e indica si tu ampolleta está encendida o apagada de acuerdo a cómo está el interruptor </a:t>
            </a:r>
            <a:endParaRPr lang="es-CL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2"/>
          </p:nvPr>
        </p:nvSpPr>
        <p:spPr>
          <a:xfrm>
            <a:off x="2331094" y="1501848"/>
            <a:ext cx="3978143" cy="497937"/>
          </a:xfrm>
        </p:spPr>
        <p:txBody>
          <a:bodyPr/>
          <a:lstStyle/>
          <a:p>
            <a:r>
              <a:rPr lang="es-CL" dirty="0" smtClean="0"/>
              <a:t>Actividad de aplicación set eléctrico </a:t>
            </a:r>
            <a:endParaRPr lang="es-C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3313050" y="584732"/>
            <a:ext cx="2014233" cy="402495"/>
          </a:xfrm>
        </p:spPr>
        <p:txBody>
          <a:bodyPr/>
          <a:lstStyle/>
          <a:p>
            <a:r>
              <a:rPr lang="es-CL" dirty="0" smtClean="0"/>
              <a:t>Actividad</a:t>
            </a:r>
            <a:endParaRPr lang="es-CL" dirty="0"/>
          </a:p>
        </p:txBody>
      </p:sp>
      <p:sp>
        <p:nvSpPr>
          <p:cNvPr id="13" name="Subtítulo 4"/>
          <p:cNvSpPr>
            <a:spLocks noGrp="1"/>
          </p:cNvSpPr>
          <p:nvPr>
            <p:ph type="subTitle" idx="2"/>
          </p:nvPr>
        </p:nvSpPr>
        <p:spPr>
          <a:xfrm>
            <a:off x="2331093" y="3914153"/>
            <a:ext cx="4550154" cy="497937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Plazo para envío: viernes 4 de diciembre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4" name="Subtítulo 4"/>
          <p:cNvSpPr>
            <a:spLocks noGrp="1"/>
          </p:cNvSpPr>
          <p:nvPr>
            <p:ph type="subTitle" idx="2"/>
          </p:nvPr>
        </p:nvSpPr>
        <p:spPr>
          <a:xfrm>
            <a:off x="7132986" y="302216"/>
            <a:ext cx="2150499" cy="1129889"/>
          </a:xfrm>
        </p:spPr>
        <p:txBody>
          <a:bodyPr/>
          <a:lstStyle/>
          <a:p>
            <a:r>
              <a:rPr lang="es-CL" sz="1200" dirty="0" smtClean="0"/>
              <a:t>	Esta actividad es parte del proceso de evaluación formativa.</a:t>
            </a:r>
          </a:p>
          <a:p>
            <a:endParaRPr lang="es-CL" sz="1200" dirty="0"/>
          </a:p>
          <a:p>
            <a:r>
              <a:rPr lang="es-CL" sz="1200" dirty="0" smtClean="0"/>
              <a:t>No olvides enviarla!!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1119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p48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70" name="Google Shape;1970;p48"/>
          <p:cNvSpPr/>
          <p:nvPr/>
        </p:nvSpPr>
        <p:spPr>
          <a:xfrm>
            <a:off x="8756496" y="356417"/>
            <a:ext cx="18971" cy="35928"/>
          </a:xfrm>
          <a:custGeom>
            <a:avLst/>
            <a:gdLst/>
            <a:ahLst/>
            <a:cxnLst/>
            <a:rect l="l" t="t" r="r" b="b"/>
            <a:pathLst>
              <a:path w="179" h="339" extrusionOk="0">
                <a:moveTo>
                  <a:pt x="99" y="0"/>
                </a:moveTo>
                <a:cubicBezTo>
                  <a:pt x="97" y="0"/>
                  <a:pt x="95" y="0"/>
                  <a:pt x="92" y="0"/>
                </a:cubicBezTo>
                <a:cubicBezTo>
                  <a:pt x="51" y="5"/>
                  <a:pt x="29" y="46"/>
                  <a:pt x="29" y="87"/>
                </a:cubicBezTo>
                <a:cubicBezTo>
                  <a:pt x="29" y="141"/>
                  <a:pt x="19" y="196"/>
                  <a:pt x="10" y="251"/>
                </a:cubicBezTo>
                <a:cubicBezTo>
                  <a:pt x="0" y="307"/>
                  <a:pt x="42" y="339"/>
                  <a:pt x="83" y="339"/>
                </a:cubicBezTo>
                <a:cubicBezTo>
                  <a:pt x="116" y="339"/>
                  <a:pt x="148" y="320"/>
                  <a:pt x="156" y="278"/>
                </a:cubicBezTo>
                <a:cubicBezTo>
                  <a:pt x="170" y="210"/>
                  <a:pt x="174" y="137"/>
                  <a:pt x="174" y="69"/>
                </a:cubicBezTo>
                <a:cubicBezTo>
                  <a:pt x="178" y="30"/>
                  <a:pt x="135" y="0"/>
                  <a:pt x="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48"/>
          <p:cNvSpPr/>
          <p:nvPr/>
        </p:nvSpPr>
        <p:spPr>
          <a:xfrm>
            <a:off x="8919496" y="382913"/>
            <a:ext cx="18865" cy="37306"/>
          </a:xfrm>
          <a:custGeom>
            <a:avLst/>
            <a:gdLst/>
            <a:ahLst/>
            <a:cxnLst/>
            <a:rect l="l" t="t" r="r" b="b"/>
            <a:pathLst>
              <a:path w="178" h="352" extrusionOk="0">
                <a:moveTo>
                  <a:pt x="103" y="0"/>
                </a:moveTo>
                <a:cubicBezTo>
                  <a:pt x="101" y="0"/>
                  <a:pt x="98" y="0"/>
                  <a:pt x="96" y="1"/>
                </a:cubicBezTo>
                <a:cubicBezTo>
                  <a:pt x="50" y="5"/>
                  <a:pt x="28" y="42"/>
                  <a:pt x="28" y="87"/>
                </a:cubicBezTo>
                <a:cubicBezTo>
                  <a:pt x="28" y="146"/>
                  <a:pt x="19" y="201"/>
                  <a:pt x="9" y="260"/>
                </a:cubicBezTo>
                <a:cubicBezTo>
                  <a:pt x="0" y="301"/>
                  <a:pt x="32" y="342"/>
                  <a:pt x="69" y="351"/>
                </a:cubicBezTo>
                <a:cubicBezTo>
                  <a:pt x="72" y="351"/>
                  <a:pt x="75" y="351"/>
                  <a:pt x="77" y="351"/>
                </a:cubicBezTo>
                <a:cubicBezTo>
                  <a:pt x="115" y="351"/>
                  <a:pt x="147" y="325"/>
                  <a:pt x="155" y="287"/>
                </a:cubicBezTo>
                <a:cubicBezTo>
                  <a:pt x="173" y="214"/>
                  <a:pt x="178" y="142"/>
                  <a:pt x="178" y="69"/>
                </a:cubicBezTo>
                <a:cubicBezTo>
                  <a:pt x="178" y="31"/>
                  <a:pt x="138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48"/>
          <p:cNvSpPr/>
          <p:nvPr/>
        </p:nvSpPr>
        <p:spPr>
          <a:xfrm>
            <a:off x="989606" y="934883"/>
            <a:ext cx="590400" cy="590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48"/>
          <p:cNvSpPr txBox="1">
            <a:spLocks noGrp="1"/>
          </p:cNvSpPr>
          <p:nvPr>
            <p:ph type="ctrTitle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Materiales </a:t>
            </a:r>
            <a:endParaRPr dirty="0"/>
          </a:p>
        </p:txBody>
      </p:sp>
      <p:sp>
        <p:nvSpPr>
          <p:cNvPr id="20" name="Google Shape;1938;p46">
            <a:hlinkClick r:id="rId4" action="ppaction://hlinksldjump"/>
          </p:cNvPr>
          <p:cNvSpPr txBox="1"/>
          <p:nvPr/>
        </p:nvSpPr>
        <p:spPr>
          <a:xfrm>
            <a:off x="7560688" y="401753"/>
            <a:ext cx="1567129" cy="104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Recuerda manipular todo con cuidado y responsabilidad</a:t>
            </a:r>
            <a:endParaRPr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15" y="1371229"/>
            <a:ext cx="3639339" cy="2898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56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 construir … </a:t>
            </a:r>
            <a:endParaRPr dirty="0"/>
          </a:p>
        </p:txBody>
      </p:sp>
      <p:sp>
        <p:nvSpPr>
          <p:cNvPr id="2203" name="Google Shape;2203;p56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56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938;p46">
            <a:hlinkClick r:id="rId3" action="ppaction://hlinksldjump"/>
          </p:cNvPr>
          <p:cNvSpPr txBox="1"/>
          <p:nvPr/>
        </p:nvSpPr>
        <p:spPr>
          <a:xfrm>
            <a:off x="7560688" y="401753"/>
            <a:ext cx="1567129" cy="104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Recuerda manipular todo con cuidado y responsabilidad</a:t>
            </a:r>
            <a:endParaRPr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48" name="Google Shape;1938;p46">
            <a:hlinkClick r:id="rId3" action="ppaction://hlinksldjump"/>
          </p:cNvPr>
          <p:cNvSpPr txBox="1"/>
          <p:nvPr/>
        </p:nvSpPr>
        <p:spPr>
          <a:xfrm>
            <a:off x="4847485" y="2111732"/>
            <a:ext cx="2779265" cy="261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 smtClean="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1.- Conecta el cable </a:t>
            </a:r>
            <a:r>
              <a:rPr lang="es-CL" b="1" dirty="0" smtClean="0">
                <a:solidFill>
                  <a:srgbClr val="FF0000"/>
                </a:solidFill>
                <a:latin typeface="Coming Soon"/>
                <a:ea typeface="Coming Soon"/>
                <a:cs typeface="Coming Soon"/>
                <a:sym typeface="Coming Soon"/>
              </a:rPr>
              <a:t>rojo </a:t>
            </a:r>
            <a:r>
              <a:rPr lang="es-CL" b="1" dirty="0" smtClean="0">
                <a:solidFill>
                  <a:schemeClr val="tx1"/>
                </a:solidFill>
                <a:latin typeface="Coming Soon"/>
                <a:ea typeface="Coming Soon"/>
                <a:cs typeface="Coming Soon"/>
                <a:sym typeface="Coming Soon"/>
              </a:rPr>
              <a:t>del porta pilas con el cable rojo que tiene tu set </a:t>
            </a:r>
            <a:endParaRPr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89042" y="1218755"/>
            <a:ext cx="2913853" cy="38851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386" t="30754" r="-386" b="30418"/>
          <a:stretch/>
        </p:blipFill>
        <p:spPr>
          <a:xfrm>
            <a:off x="5165433" y="3068664"/>
            <a:ext cx="2395255" cy="1240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56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 construir … </a:t>
            </a:r>
            <a:endParaRPr dirty="0"/>
          </a:p>
        </p:txBody>
      </p:sp>
      <p:sp>
        <p:nvSpPr>
          <p:cNvPr id="2203" name="Google Shape;2203;p56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56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938;p46">
            <a:hlinkClick r:id="rId3" action="ppaction://hlinksldjump"/>
          </p:cNvPr>
          <p:cNvSpPr txBox="1"/>
          <p:nvPr/>
        </p:nvSpPr>
        <p:spPr>
          <a:xfrm>
            <a:off x="7560688" y="401753"/>
            <a:ext cx="1567129" cy="104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Recuerda manipular todo con cuidado y responsabilidad</a:t>
            </a:r>
            <a:endParaRPr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48" name="Google Shape;1938;p46">
            <a:hlinkClick r:id="rId3" action="ppaction://hlinksldjump"/>
          </p:cNvPr>
          <p:cNvSpPr txBox="1"/>
          <p:nvPr/>
        </p:nvSpPr>
        <p:spPr>
          <a:xfrm>
            <a:off x="4847485" y="2111732"/>
            <a:ext cx="2779265" cy="261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 smtClean="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1.- Conecta el cable </a:t>
            </a:r>
            <a:r>
              <a:rPr lang="es-CL" b="1" dirty="0" smtClean="0">
                <a:solidFill>
                  <a:srgbClr val="FF0000"/>
                </a:solidFill>
                <a:latin typeface="Coming Soon"/>
                <a:ea typeface="Coming Soon"/>
                <a:cs typeface="Coming Soon"/>
                <a:sym typeface="Coming Soon"/>
              </a:rPr>
              <a:t>rojo </a:t>
            </a:r>
            <a:r>
              <a:rPr lang="es-CL" b="1" dirty="0">
                <a:solidFill>
                  <a:schemeClr val="tx1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s-CL" b="1" dirty="0" smtClean="0">
                <a:solidFill>
                  <a:schemeClr val="tx1"/>
                </a:solidFill>
                <a:latin typeface="Coming Soon"/>
                <a:ea typeface="Coming Soon"/>
                <a:cs typeface="Coming Soon"/>
                <a:sym typeface="Coming Soon"/>
              </a:rPr>
              <a:t>con la pinza o directamente a una parte de tu porta ampolleta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L" b="1" dirty="0" smtClean="0">
              <a:solidFill>
                <a:schemeClr val="tx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 smtClean="0">
                <a:solidFill>
                  <a:schemeClr val="tx1"/>
                </a:solidFill>
                <a:latin typeface="Coming Soon"/>
                <a:ea typeface="Coming Soon"/>
                <a:cs typeface="Coming Soon"/>
                <a:sym typeface="Coming Soon"/>
              </a:rPr>
              <a:t>2..- Procura que siempre el cable toque un metal conductor para poder permitir el paso de la </a:t>
            </a:r>
            <a:r>
              <a:rPr lang="es-CL" b="1" dirty="0" err="1" smtClean="0">
                <a:solidFill>
                  <a:schemeClr val="tx1"/>
                </a:solidFill>
                <a:latin typeface="Coming Soon"/>
                <a:ea typeface="Coming Soon"/>
                <a:cs typeface="Coming Soon"/>
                <a:sym typeface="Coming Soon"/>
              </a:rPr>
              <a:t>corriete</a:t>
            </a:r>
            <a:endParaRPr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b="22243"/>
          <a:stretch/>
        </p:blipFill>
        <p:spPr>
          <a:xfrm>
            <a:off x="1132840" y="1255857"/>
            <a:ext cx="3501544" cy="3594617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H="1" flipV="1">
            <a:off x="2510725" y="3742841"/>
            <a:ext cx="3184902" cy="1140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2084522" y="3355383"/>
            <a:ext cx="815637" cy="8136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26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56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 construir … </a:t>
            </a:r>
            <a:endParaRPr dirty="0"/>
          </a:p>
        </p:txBody>
      </p:sp>
      <p:sp>
        <p:nvSpPr>
          <p:cNvPr id="2203" name="Google Shape;2203;p56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56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938;p46">
            <a:hlinkClick r:id="rId3" action="ppaction://hlinksldjump"/>
          </p:cNvPr>
          <p:cNvSpPr txBox="1"/>
          <p:nvPr/>
        </p:nvSpPr>
        <p:spPr>
          <a:xfrm>
            <a:off x="7560688" y="401753"/>
            <a:ext cx="1567129" cy="104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Recuerda manipular todo con cuidado y responsabilidad</a:t>
            </a:r>
            <a:endParaRPr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48" name="Google Shape;1938;p46">
            <a:hlinkClick r:id="rId3" action="ppaction://hlinksldjump"/>
          </p:cNvPr>
          <p:cNvSpPr txBox="1"/>
          <p:nvPr/>
        </p:nvSpPr>
        <p:spPr>
          <a:xfrm>
            <a:off x="4925805" y="2057195"/>
            <a:ext cx="2779265" cy="261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 smtClean="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1.- Conecta el cable </a:t>
            </a:r>
            <a:r>
              <a:rPr lang="es-CL" b="1" dirty="0" smtClean="0">
                <a:solidFill>
                  <a:schemeClr val="bg1">
                    <a:lumMod val="10000"/>
                  </a:schemeClr>
                </a:solidFill>
                <a:latin typeface="Coming Soon"/>
                <a:ea typeface="Coming Soon"/>
                <a:cs typeface="Coming Soon"/>
                <a:sym typeface="Coming Soon"/>
              </a:rPr>
              <a:t>negro </a:t>
            </a:r>
            <a:r>
              <a:rPr lang="es-CL" b="1" dirty="0" smtClean="0">
                <a:solidFill>
                  <a:schemeClr val="tx1"/>
                </a:solidFill>
                <a:latin typeface="Coming Soon"/>
                <a:ea typeface="Coming Soon"/>
                <a:cs typeface="Coming Soon"/>
                <a:sym typeface="Coming Soon"/>
              </a:rPr>
              <a:t> del porta pilas con una parte del interruptor. Fíjate antes de poner el cable que esté abierto el espacio entre lo rojo y lo metálico en el interior.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L" b="1" dirty="0">
              <a:solidFill>
                <a:schemeClr val="tx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 smtClean="0">
                <a:solidFill>
                  <a:schemeClr val="tx1"/>
                </a:solidFill>
                <a:latin typeface="Coming Soon"/>
                <a:ea typeface="Coming Soon"/>
                <a:cs typeface="Coming Soon"/>
                <a:sym typeface="Coming Soon"/>
              </a:rPr>
              <a:t>2.- Si las líneas están HORIZONTALES el canal está abierto.  Para cerrarlos, deben estar en DIAGONAL </a:t>
            </a:r>
            <a:endParaRPr b="1" dirty="0">
              <a:solidFill>
                <a:schemeClr val="bg1">
                  <a:lumMod val="10000"/>
                </a:schemeClr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38183"/>
          <a:stretch/>
        </p:blipFill>
        <p:spPr>
          <a:xfrm rot="5090073">
            <a:off x="-184464" y="737231"/>
            <a:ext cx="3695506" cy="3045914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H="1" flipV="1">
            <a:off x="2069024" y="2111732"/>
            <a:ext cx="3084162" cy="9646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1824925" y="1823326"/>
            <a:ext cx="627681" cy="5889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t="28851" b="32654"/>
          <a:stretch/>
        </p:blipFill>
        <p:spPr>
          <a:xfrm>
            <a:off x="1517250" y="3364820"/>
            <a:ext cx="3261097" cy="1673817"/>
          </a:xfrm>
          <a:prstGeom prst="rect">
            <a:avLst/>
          </a:prstGeom>
        </p:spPr>
      </p:pic>
      <p:cxnSp>
        <p:nvCxnSpPr>
          <p:cNvPr id="14" name="Conector recto de flecha 13"/>
          <p:cNvCxnSpPr/>
          <p:nvPr/>
        </p:nvCxnSpPr>
        <p:spPr>
          <a:xfrm flipH="1">
            <a:off x="3758545" y="4237552"/>
            <a:ext cx="1301652" cy="764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2107975" y="4007141"/>
            <a:ext cx="1829401" cy="727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96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56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 construir … </a:t>
            </a:r>
            <a:endParaRPr dirty="0"/>
          </a:p>
        </p:txBody>
      </p:sp>
      <p:sp>
        <p:nvSpPr>
          <p:cNvPr id="2203" name="Google Shape;2203;p56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56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938;p46">
            <a:hlinkClick r:id="rId3" action="ppaction://hlinksldjump"/>
          </p:cNvPr>
          <p:cNvSpPr txBox="1"/>
          <p:nvPr/>
        </p:nvSpPr>
        <p:spPr>
          <a:xfrm>
            <a:off x="7560688" y="401753"/>
            <a:ext cx="1567129" cy="104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Recuerda manipular todo con cuidado y responsabilidad</a:t>
            </a:r>
            <a:endParaRPr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48" name="Google Shape;1938;p46">
            <a:hlinkClick r:id="rId3" action="ppaction://hlinksldjump"/>
          </p:cNvPr>
          <p:cNvSpPr txBox="1"/>
          <p:nvPr/>
        </p:nvSpPr>
        <p:spPr>
          <a:xfrm>
            <a:off x="4925805" y="2057195"/>
            <a:ext cx="2779265" cy="261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 smtClean="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1.- Conecta la parte libre del interruptor con el otro cable negro de tu set eléctrico.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L" b="1" dirty="0" smtClean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L" b="1" dirty="0" smtClean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L"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 smtClean="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2.- Debes fijarte muy bien que todas las partes ahora estén muy bien conectadas. </a:t>
            </a:r>
            <a:endParaRPr b="1" dirty="0">
              <a:solidFill>
                <a:schemeClr val="bg1">
                  <a:lumMod val="10000"/>
                </a:schemeClr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264" t="1556" b="1830"/>
          <a:stretch/>
        </p:blipFill>
        <p:spPr>
          <a:xfrm rot="15603276">
            <a:off x="903349" y="906550"/>
            <a:ext cx="2971370" cy="3956812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H="1">
            <a:off x="3153905" y="2828441"/>
            <a:ext cx="3246895" cy="945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2688955" y="3607374"/>
            <a:ext cx="488197" cy="5114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t="53532" b="13875"/>
          <a:stretch/>
        </p:blipFill>
        <p:spPr>
          <a:xfrm rot="1041505">
            <a:off x="3925063" y="4032582"/>
            <a:ext cx="1857748" cy="80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A construir </a:t>
            </a:r>
            <a:endParaRPr lang="es-CL" dirty="0"/>
          </a:p>
        </p:txBody>
      </p:sp>
      <p:sp>
        <p:nvSpPr>
          <p:cNvPr id="3" name="Google Shape;1938;p46">
            <a:hlinkClick r:id="rId2" action="ppaction://hlinksldjump"/>
          </p:cNvPr>
          <p:cNvSpPr txBox="1"/>
          <p:nvPr/>
        </p:nvSpPr>
        <p:spPr>
          <a:xfrm>
            <a:off x="4925805" y="2057195"/>
            <a:ext cx="2779265" cy="261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 smtClean="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1.- Conecta las pinzas con tu receptor.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 smtClean="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Puede ser motor o tu ampolleta </a:t>
            </a:r>
            <a:endParaRPr b="1" dirty="0">
              <a:solidFill>
                <a:schemeClr val="bg1">
                  <a:lumMod val="10000"/>
                </a:schemeClr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379" y="2872954"/>
            <a:ext cx="1232116" cy="16428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t="3516" r="6651" b="4673"/>
          <a:stretch/>
        </p:blipFill>
        <p:spPr>
          <a:xfrm rot="14886817">
            <a:off x="1005428" y="1380156"/>
            <a:ext cx="2824616" cy="3704099"/>
          </a:xfrm>
          <a:prstGeom prst="rect">
            <a:avLst/>
          </a:prstGeom>
        </p:spPr>
      </p:pic>
      <p:sp>
        <p:nvSpPr>
          <p:cNvPr id="8" name="Google Shape;1938;p46">
            <a:hlinkClick r:id="rId2" action="ppaction://hlinksldjump"/>
          </p:cNvPr>
          <p:cNvSpPr txBox="1"/>
          <p:nvPr/>
        </p:nvSpPr>
        <p:spPr>
          <a:xfrm>
            <a:off x="7560688" y="401753"/>
            <a:ext cx="1567129" cy="104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Recuerda manipular todo con cuidado y responsabilidad</a:t>
            </a:r>
            <a:endParaRPr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  <p:extLst>
      <p:ext uri="{BB962C8B-B14F-4D97-AF65-F5344CB8AC3E}">
        <p14:creationId xmlns:p14="http://schemas.microsoft.com/office/powerpoint/2010/main" val="1539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3516" r="6651" b="4673"/>
          <a:stretch/>
        </p:blipFill>
        <p:spPr>
          <a:xfrm rot="14886817">
            <a:off x="1082920" y="1099940"/>
            <a:ext cx="2824616" cy="3704099"/>
          </a:xfrm>
          <a:prstGeom prst="rect">
            <a:avLst/>
          </a:prstGeom>
        </p:spPr>
      </p:pic>
      <p:sp>
        <p:nvSpPr>
          <p:cNvPr id="4" name="Google Shape;1938;p46">
            <a:hlinkClick r:id="rId3" action="ppaction://hlinksldjump"/>
          </p:cNvPr>
          <p:cNvSpPr txBox="1"/>
          <p:nvPr/>
        </p:nvSpPr>
        <p:spPr>
          <a:xfrm>
            <a:off x="7560688" y="401753"/>
            <a:ext cx="1567129" cy="104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Recuerda manipular todo con cuidado y responsabilidad</a:t>
            </a:r>
            <a:endParaRPr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5" name="Google Shape;1938;p46">
            <a:hlinkClick r:id="rId3" action="ppaction://hlinksldjump"/>
          </p:cNvPr>
          <p:cNvSpPr txBox="1"/>
          <p:nvPr/>
        </p:nvSpPr>
        <p:spPr>
          <a:xfrm>
            <a:off x="5269422" y="2150478"/>
            <a:ext cx="1983783" cy="2220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Finalmente pon las pilas  y ….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800" b="1" dirty="0">
              <a:solidFill>
                <a:schemeClr val="dk1"/>
              </a:solidFill>
              <a:uFill>
                <a:noFill/>
              </a:u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800" b="1" dirty="0" smtClean="0">
              <a:solidFill>
                <a:schemeClr val="dk1"/>
              </a:solidFill>
              <a:uFill>
                <a:noFill/>
              </a:u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A circular la corriente!!!! </a:t>
            </a:r>
            <a:endParaRPr sz="1800"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  <p:extLst>
      <p:ext uri="{BB962C8B-B14F-4D97-AF65-F5344CB8AC3E}">
        <p14:creationId xmlns:p14="http://schemas.microsoft.com/office/powerpoint/2010/main" val="22705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3159933" y="675456"/>
            <a:ext cx="2906330" cy="636300"/>
          </a:xfrm>
        </p:spPr>
        <p:txBody>
          <a:bodyPr/>
          <a:lstStyle/>
          <a:p>
            <a:r>
              <a:rPr lang="es-CL" dirty="0" smtClean="0"/>
              <a:t>Para finalizar…</a:t>
            </a:r>
            <a:endParaRPr lang="es-CL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2153" r="4156"/>
          <a:stretch/>
        </p:blipFill>
        <p:spPr>
          <a:xfrm>
            <a:off x="2088995" y="1583473"/>
            <a:ext cx="4847064" cy="25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1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326</Words>
  <Application>Microsoft Office PowerPoint</Application>
  <PresentationFormat>Presentación en pantalla (16:9)</PresentationFormat>
  <Paragraphs>47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Coming Soon</vt:lpstr>
      <vt:lpstr>Didact Gothic</vt:lpstr>
      <vt:lpstr>Arial</vt:lpstr>
      <vt:lpstr>Elementary Digital Choice Boards by Slidesgo</vt:lpstr>
      <vt:lpstr>Construyendo un circuito eléctrico </vt:lpstr>
      <vt:lpstr>Materiales </vt:lpstr>
      <vt:lpstr>A construir … </vt:lpstr>
      <vt:lpstr>A construir … </vt:lpstr>
      <vt:lpstr>A construir … </vt:lpstr>
      <vt:lpstr>A construir … </vt:lpstr>
      <vt:lpstr>A construir </vt:lpstr>
      <vt:lpstr>Presentación de PowerPoint</vt:lpstr>
      <vt:lpstr>Para finalizar…</vt:lpstr>
      <vt:lpstr> Partes del circuito eléctrico </vt:lpstr>
      <vt:lpstr>Circuito eléctrico  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Construyendo un circuito eléctrico</dc:title>
  <dc:creator>constanza inostroza</dc:creator>
  <cp:lastModifiedBy>constanza inostroza</cp:lastModifiedBy>
  <cp:revision>11</cp:revision>
  <dcterms:modified xsi:type="dcterms:W3CDTF">2020-11-30T12:55:58Z</dcterms:modified>
</cp:coreProperties>
</file>