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0" r:id="rId4"/>
    <p:sldId id="273" r:id="rId5"/>
    <p:sldId id="268" r:id="rId6"/>
    <p:sldId id="275" r:id="rId7"/>
    <p:sldId id="269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</p:embeddedFont>
    <p:embeddedFont>
      <p:font typeface="Nunito Bold" panose="020B0604020202020204" charset="0"/>
      <p:regular r:id="rId18"/>
    </p:embeddedFont>
    <p:embeddedFont>
      <p:font typeface="Nunito Light" panose="020B0604020202020204" charset="0"/>
      <p:regular r:id="rId19"/>
    </p:embeddedFont>
    <p:embeddedFont>
      <p:font typeface="Xplor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2" autoAdjust="0"/>
    <p:restoredTop sz="94622" autoAdjust="0"/>
  </p:normalViewPr>
  <p:slideViewPr>
    <p:cSldViewPr>
      <p:cViewPr varScale="1">
        <p:scale>
          <a:sx n="70" d="100"/>
          <a:sy n="70" d="100"/>
        </p:scale>
        <p:origin x="8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s://create.kahoot.it/details/5basico-order-activity/3b0e9fba-5cad-40fb-b242-09de8b4711d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mailto:franciscaolivarescnumancia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933700"/>
            <a:ext cx="6942938" cy="83522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8000" y="1638300"/>
            <a:ext cx="13786453" cy="6709526"/>
            <a:chOff x="-80833" y="-1360846"/>
            <a:chExt cx="13599075" cy="8946033"/>
          </a:xfrm>
        </p:grpSpPr>
        <p:sp>
          <p:nvSpPr>
            <p:cNvPr id="4" name="TextBox 4"/>
            <p:cNvSpPr txBox="1"/>
            <p:nvPr/>
          </p:nvSpPr>
          <p:spPr>
            <a:xfrm>
              <a:off x="-80833" y="-1360846"/>
              <a:ext cx="13599075" cy="5786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ts val="10800"/>
                </a:spcBef>
              </a:pPr>
              <a:r>
                <a:rPr lang="en-US" sz="9600" dirty="0">
                  <a:solidFill>
                    <a:srgbClr val="232253"/>
                  </a:solidFill>
                  <a:latin typeface="Xplor"/>
                </a:rPr>
                <a:t>Unit 3:</a:t>
              </a:r>
            </a:p>
            <a:p>
              <a:pPr algn="ctr">
                <a:spcBef>
                  <a:spcPts val="10800"/>
                </a:spcBef>
              </a:pPr>
              <a:r>
                <a:rPr lang="en-US" sz="9600" dirty="0">
                  <a:solidFill>
                    <a:srgbClr val="232253"/>
                  </a:solidFill>
                  <a:latin typeface="Xplor"/>
                </a:rPr>
                <a:t>Personal description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39292" y="6053229"/>
              <a:ext cx="11120491" cy="1531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9"/>
                </a:lnSpc>
                <a:spcBef>
                  <a:spcPts val="2399"/>
                </a:spcBef>
              </a:pPr>
              <a:r>
                <a:rPr lang="en-US" sz="3199" dirty="0">
                  <a:solidFill>
                    <a:srgbClr val="232253"/>
                  </a:solidFill>
                  <a:latin typeface="Nunito"/>
                </a:rPr>
                <a:t>Fifth Grade A  -  Fifth Grade B</a:t>
              </a:r>
            </a:p>
            <a:p>
              <a:pPr algn="ctr">
                <a:lnSpc>
                  <a:spcPts val="3199"/>
                </a:lnSpc>
                <a:spcBef>
                  <a:spcPts val="2399"/>
                </a:spcBef>
              </a:pPr>
              <a:r>
                <a:rPr lang="en-US" sz="3199" dirty="0">
                  <a:solidFill>
                    <a:srgbClr val="232253"/>
                  </a:solidFill>
                  <a:latin typeface="Nunito"/>
                </a:rPr>
                <a:t>30 – 11 - 2020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780" y="5520788"/>
            <a:ext cx="673954" cy="888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47485" y="7810500"/>
            <a:ext cx="6423950" cy="62020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69254" y="6315776"/>
            <a:ext cx="892387" cy="7463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520036" y="8605427"/>
            <a:ext cx="951901" cy="1042920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55BB8CC-DD15-4371-8A87-7F9164944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5628" r="21829" b="12098"/>
          <a:stretch/>
        </p:blipFill>
        <p:spPr>
          <a:xfrm>
            <a:off x="16306800" y="-31474"/>
            <a:ext cx="1818860" cy="2349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7369" y="2810234"/>
            <a:ext cx="10973262" cy="2360837"/>
            <a:chOff x="0" y="0"/>
            <a:chExt cx="14631016" cy="3147782"/>
          </a:xfrm>
        </p:grpSpPr>
        <p:sp>
          <p:nvSpPr>
            <p:cNvPr id="3" name="TextBox 3"/>
            <p:cNvSpPr txBox="1"/>
            <p:nvPr/>
          </p:nvSpPr>
          <p:spPr>
            <a:xfrm>
              <a:off x="813108" y="977421"/>
              <a:ext cx="12808597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  <a:spcBef>
                  <a:spcPts val="2520"/>
                </a:spcBef>
              </a:pPr>
              <a:r>
                <a:rPr lang="en-US" sz="3200" b="1" dirty="0">
                  <a:solidFill>
                    <a:srgbClr val="232253"/>
                  </a:solidFill>
                  <a:latin typeface="Nunito"/>
                </a:rPr>
                <a:t>Learning Outcome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31182"/>
              <a:ext cx="14631016" cy="1316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79"/>
                </a:lnSpc>
                <a:spcBef>
                  <a:spcPts val="5759"/>
                </a:spcBef>
              </a:pPr>
              <a:r>
                <a:rPr lang="en-US" sz="6399" dirty="0" err="1">
                  <a:solidFill>
                    <a:srgbClr val="232253"/>
                  </a:solidFill>
                  <a:latin typeface="Nunito Bold"/>
                </a:rPr>
                <a:t>Describirme</a:t>
              </a:r>
              <a:r>
                <a:rPr lang="en-US" sz="6399" dirty="0">
                  <a:solidFill>
                    <a:srgbClr val="232253"/>
                  </a:solidFill>
                  <a:latin typeface="Nunito Bold"/>
                </a:rPr>
                <a:t> </a:t>
              </a:r>
              <a:r>
                <a:rPr lang="en-US" sz="6399" dirty="0" err="1">
                  <a:solidFill>
                    <a:srgbClr val="232253"/>
                  </a:solidFill>
                  <a:latin typeface="Nunito Bold"/>
                </a:rPr>
                <a:t>en</a:t>
              </a:r>
              <a:r>
                <a:rPr lang="en-US" sz="6399" dirty="0">
                  <a:solidFill>
                    <a:srgbClr val="232253"/>
                  </a:solidFill>
                  <a:latin typeface="Nunito Bold"/>
                </a:rPr>
                <a:t> </a:t>
              </a:r>
              <a:r>
                <a:rPr lang="en-US" sz="6399" dirty="0" err="1">
                  <a:solidFill>
                    <a:srgbClr val="232253"/>
                  </a:solidFill>
                  <a:latin typeface="Nunito Bold"/>
                </a:rPr>
                <a:t>inglés</a:t>
              </a:r>
              <a:endParaRPr lang="en-US" sz="6399" dirty="0">
                <a:solidFill>
                  <a:srgbClr val="232253"/>
                </a:solidFill>
                <a:latin typeface="Nunito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11211" y="0"/>
              <a:ext cx="12808597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  <a:spcBef>
                  <a:spcPts val="2340"/>
                </a:spcBef>
              </a:pPr>
              <a:r>
                <a:rPr lang="en-US" sz="2600" b="1" spc="163" dirty="0">
                  <a:solidFill>
                    <a:srgbClr val="232253"/>
                  </a:solidFill>
                  <a:latin typeface="Nunito"/>
                </a:rPr>
                <a:t>30 – 11 – 2020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18964" y="5440999"/>
            <a:ext cx="5921518" cy="5555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69237" y="606329"/>
            <a:ext cx="4297547" cy="31879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40200" y="3086100"/>
            <a:ext cx="969977" cy="1422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36890">
            <a:off x="1524000" y="5295900"/>
            <a:ext cx="799622" cy="122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B4DCB5-0F9E-495B-81C4-7C55338D4269}"/>
              </a:ext>
            </a:extLst>
          </p:cNvPr>
          <p:cNvGrpSpPr/>
          <p:nvPr/>
        </p:nvGrpSpPr>
        <p:grpSpPr>
          <a:xfrm>
            <a:off x="3124200" y="1943100"/>
            <a:ext cx="12420600" cy="2580194"/>
            <a:chOff x="-189" y="1093102"/>
            <a:chExt cx="11633011" cy="344026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CF3642CA-7051-405A-853F-6C06E1BFF9AD}"/>
                </a:ext>
              </a:extLst>
            </p:cNvPr>
            <p:cNvSpPr txBox="1"/>
            <p:nvPr/>
          </p:nvSpPr>
          <p:spPr>
            <a:xfrm>
              <a:off x="1117411" y="3836303"/>
              <a:ext cx="9043852" cy="682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ts val="2520"/>
                </a:spcBef>
              </a:pPr>
              <a:r>
                <a:rPr lang="en-US" sz="4800" u="none" spc="86" dirty="0">
                  <a:solidFill>
                    <a:srgbClr val="4272B6"/>
                  </a:solidFill>
                  <a:latin typeface="Nunito Bold"/>
                </a:rPr>
                <a:t>Describe yourself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F5C4980-5A01-4C59-9A90-52234DA05AE6}"/>
                </a:ext>
              </a:extLst>
            </p:cNvPr>
            <p:cNvSpPr txBox="1"/>
            <p:nvPr/>
          </p:nvSpPr>
          <p:spPr>
            <a:xfrm>
              <a:off x="-189" y="1093102"/>
              <a:ext cx="11633011" cy="3440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  <a:spcBef>
                  <a:spcPts val="7200"/>
                </a:spcBef>
              </a:pPr>
              <a:r>
                <a:rPr lang="en-US" sz="16600" dirty="0">
                  <a:solidFill>
                    <a:srgbClr val="232253"/>
                  </a:solidFill>
                  <a:latin typeface="Xplor"/>
                </a:rPr>
                <a:t>Key action:</a:t>
              </a: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581575F7-09F3-433F-85CC-C24DE095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952500"/>
            <a:ext cx="2563853" cy="27813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09318E-5D37-492E-9800-D3CD8DE8CCA6}"/>
              </a:ext>
            </a:extLst>
          </p:cNvPr>
          <p:cNvSpPr txBox="1"/>
          <p:nvPr/>
        </p:nvSpPr>
        <p:spPr>
          <a:xfrm>
            <a:off x="1066800" y="5524500"/>
            <a:ext cx="7924800" cy="217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715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Jackie. I am 9 years old. I live in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Viña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Mar, Chile. I am creative and smart. I like to watch tv. I am tall. I have brown hair. I have brown eyes. I have glasses.</a:t>
            </a:r>
            <a:endParaRPr lang="es-419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938EB08-CC9C-47E1-8FA9-795470C16EF0}"/>
              </a:ext>
            </a:extLst>
          </p:cNvPr>
          <p:cNvSpPr/>
          <p:nvPr/>
        </p:nvSpPr>
        <p:spPr>
          <a:xfrm>
            <a:off x="914400" y="5067300"/>
            <a:ext cx="8458200" cy="3276600"/>
          </a:xfrm>
          <a:custGeom>
            <a:avLst/>
            <a:gdLst>
              <a:gd name="connsiteX0" fmla="*/ 0 w 8458200"/>
              <a:gd name="connsiteY0" fmla="*/ 0 h 3276600"/>
              <a:gd name="connsiteX1" fmla="*/ 733044 w 8458200"/>
              <a:gd name="connsiteY1" fmla="*/ 0 h 3276600"/>
              <a:gd name="connsiteX2" fmla="*/ 1466088 w 8458200"/>
              <a:gd name="connsiteY2" fmla="*/ 0 h 3276600"/>
              <a:gd name="connsiteX3" fmla="*/ 1776222 w 8458200"/>
              <a:gd name="connsiteY3" fmla="*/ 0 h 3276600"/>
              <a:gd name="connsiteX4" fmla="*/ 2340102 w 8458200"/>
              <a:gd name="connsiteY4" fmla="*/ 0 h 3276600"/>
              <a:gd name="connsiteX5" fmla="*/ 2650236 w 8458200"/>
              <a:gd name="connsiteY5" fmla="*/ 0 h 3276600"/>
              <a:gd name="connsiteX6" fmla="*/ 3044952 w 8458200"/>
              <a:gd name="connsiteY6" fmla="*/ 0 h 3276600"/>
              <a:gd name="connsiteX7" fmla="*/ 3693414 w 8458200"/>
              <a:gd name="connsiteY7" fmla="*/ 0 h 3276600"/>
              <a:gd name="connsiteX8" fmla="*/ 4426458 w 8458200"/>
              <a:gd name="connsiteY8" fmla="*/ 0 h 3276600"/>
              <a:gd name="connsiteX9" fmla="*/ 4905756 w 8458200"/>
              <a:gd name="connsiteY9" fmla="*/ 0 h 3276600"/>
              <a:gd name="connsiteX10" fmla="*/ 5554218 w 8458200"/>
              <a:gd name="connsiteY10" fmla="*/ 0 h 3276600"/>
              <a:gd name="connsiteX11" fmla="*/ 6033516 w 8458200"/>
              <a:gd name="connsiteY11" fmla="*/ 0 h 3276600"/>
              <a:gd name="connsiteX12" fmla="*/ 6597396 w 8458200"/>
              <a:gd name="connsiteY12" fmla="*/ 0 h 3276600"/>
              <a:gd name="connsiteX13" fmla="*/ 7161276 w 8458200"/>
              <a:gd name="connsiteY13" fmla="*/ 0 h 3276600"/>
              <a:gd name="connsiteX14" fmla="*/ 7809738 w 8458200"/>
              <a:gd name="connsiteY14" fmla="*/ 0 h 3276600"/>
              <a:gd name="connsiteX15" fmla="*/ 8458200 w 8458200"/>
              <a:gd name="connsiteY15" fmla="*/ 0 h 3276600"/>
              <a:gd name="connsiteX16" fmla="*/ 8458200 w 8458200"/>
              <a:gd name="connsiteY16" fmla="*/ 578866 h 3276600"/>
              <a:gd name="connsiteX17" fmla="*/ 8458200 w 8458200"/>
              <a:gd name="connsiteY17" fmla="*/ 1124966 h 3276600"/>
              <a:gd name="connsiteX18" fmla="*/ 8458200 w 8458200"/>
              <a:gd name="connsiteY18" fmla="*/ 1671066 h 3276600"/>
              <a:gd name="connsiteX19" fmla="*/ 8458200 w 8458200"/>
              <a:gd name="connsiteY19" fmla="*/ 2118868 h 3276600"/>
              <a:gd name="connsiteX20" fmla="*/ 8458200 w 8458200"/>
              <a:gd name="connsiteY20" fmla="*/ 2632202 h 3276600"/>
              <a:gd name="connsiteX21" fmla="*/ 8458200 w 8458200"/>
              <a:gd name="connsiteY21" fmla="*/ 3276600 h 3276600"/>
              <a:gd name="connsiteX22" fmla="*/ 7809738 w 8458200"/>
              <a:gd name="connsiteY22" fmla="*/ 3276600 h 3276600"/>
              <a:gd name="connsiteX23" fmla="*/ 7415022 w 8458200"/>
              <a:gd name="connsiteY23" fmla="*/ 3276600 h 3276600"/>
              <a:gd name="connsiteX24" fmla="*/ 6681978 w 8458200"/>
              <a:gd name="connsiteY24" fmla="*/ 3276600 h 3276600"/>
              <a:gd name="connsiteX25" fmla="*/ 5948934 w 8458200"/>
              <a:gd name="connsiteY25" fmla="*/ 3276600 h 3276600"/>
              <a:gd name="connsiteX26" fmla="*/ 5638800 w 8458200"/>
              <a:gd name="connsiteY26" fmla="*/ 3276600 h 3276600"/>
              <a:gd name="connsiteX27" fmla="*/ 5328666 w 8458200"/>
              <a:gd name="connsiteY27" fmla="*/ 3276600 h 3276600"/>
              <a:gd name="connsiteX28" fmla="*/ 4933950 w 8458200"/>
              <a:gd name="connsiteY28" fmla="*/ 3276600 h 3276600"/>
              <a:gd name="connsiteX29" fmla="*/ 4370070 w 8458200"/>
              <a:gd name="connsiteY29" fmla="*/ 3276600 h 3276600"/>
              <a:gd name="connsiteX30" fmla="*/ 3890772 w 8458200"/>
              <a:gd name="connsiteY30" fmla="*/ 3276600 h 3276600"/>
              <a:gd name="connsiteX31" fmla="*/ 3157728 w 8458200"/>
              <a:gd name="connsiteY31" fmla="*/ 3276600 h 3276600"/>
              <a:gd name="connsiteX32" fmla="*/ 2509266 w 8458200"/>
              <a:gd name="connsiteY32" fmla="*/ 3276600 h 3276600"/>
              <a:gd name="connsiteX33" fmla="*/ 1860804 w 8458200"/>
              <a:gd name="connsiteY33" fmla="*/ 3276600 h 3276600"/>
              <a:gd name="connsiteX34" fmla="*/ 1550670 w 8458200"/>
              <a:gd name="connsiteY34" fmla="*/ 3276600 h 3276600"/>
              <a:gd name="connsiteX35" fmla="*/ 1155954 w 8458200"/>
              <a:gd name="connsiteY35" fmla="*/ 3276600 h 3276600"/>
              <a:gd name="connsiteX36" fmla="*/ 592074 w 8458200"/>
              <a:gd name="connsiteY36" fmla="*/ 3276600 h 3276600"/>
              <a:gd name="connsiteX37" fmla="*/ 0 w 8458200"/>
              <a:gd name="connsiteY37" fmla="*/ 3276600 h 3276600"/>
              <a:gd name="connsiteX38" fmla="*/ 0 w 8458200"/>
              <a:gd name="connsiteY38" fmla="*/ 2730500 h 3276600"/>
              <a:gd name="connsiteX39" fmla="*/ 0 w 8458200"/>
              <a:gd name="connsiteY39" fmla="*/ 2217166 h 3276600"/>
              <a:gd name="connsiteX40" fmla="*/ 0 w 8458200"/>
              <a:gd name="connsiteY40" fmla="*/ 1671066 h 3276600"/>
              <a:gd name="connsiteX41" fmla="*/ 0 w 8458200"/>
              <a:gd name="connsiteY41" fmla="*/ 1124966 h 3276600"/>
              <a:gd name="connsiteX42" fmla="*/ 0 w 8458200"/>
              <a:gd name="connsiteY42" fmla="*/ 513334 h 3276600"/>
              <a:gd name="connsiteX43" fmla="*/ 0 w 8458200"/>
              <a:gd name="connsiteY4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58200" h="3276600" extrusionOk="0">
                <a:moveTo>
                  <a:pt x="0" y="0"/>
                </a:moveTo>
                <a:cubicBezTo>
                  <a:pt x="329376" y="-33501"/>
                  <a:pt x="480996" y="40272"/>
                  <a:pt x="733044" y="0"/>
                </a:cubicBezTo>
                <a:cubicBezTo>
                  <a:pt x="985092" y="-40272"/>
                  <a:pt x="1173229" y="30732"/>
                  <a:pt x="1466088" y="0"/>
                </a:cubicBezTo>
                <a:cubicBezTo>
                  <a:pt x="1758947" y="-30732"/>
                  <a:pt x="1654716" y="6094"/>
                  <a:pt x="1776222" y="0"/>
                </a:cubicBezTo>
                <a:cubicBezTo>
                  <a:pt x="1897728" y="-6094"/>
                  <a:pt x="2219169" y="45723"/>
                  <a:pt x="2340102" y="0"/>
                </a:cubicBezTo>
                <a:cubicBezTo>
                  <a:pt x="2461035" y="-45723"/>
                  <a:pt x="2511526" y="11981"/>
                  <a:pt x="2650236" y="0"/>
                </a:cubicBezTo>
                <a:cubicBezTo>
                  <a:pt x="2788946" y="-11981"/>
                  <a:pt x="2867114" y="26955"/>
                  <a:pt x="3044952" y="0"/>
                </a:cubicBezTo>
                <a:cubicBezTo>
                  <a:pt x="3222790" y="-26955"/>
                  <a:pt x="3536985" y="15148"/>
                  <a:pt x="3693414" y="0"/>
                </a:cubicBezTo>
                <a:cubicBezTo>
                  <a:pt x="3849843" y="-15148"/>
                  <a:pt x="4218379" y="35979"/>
                  <a:pt x="4426458" y="0"/>
                </a:cubicBezTo>
                <a:cubicBezTo>
                  <a:pt x="4634537" y="-35979"/>
                  <a:pt x="4667061" y="22725"/>
                  <a:pt x="4905756" y="0"/>
                </a:cubicBezTo>
                <a:cubicBezTo>
                  <a:pt x="5144451" y="-22725"/>
                  <a:pt x="5379417" y="71570"/>
                  <a:pt x="5554218" y="0"/>
                </a:cubicBezTo>
                <a:cubicBezTo>
                  <a:pt x="5729019" y="-71570"/>
                  <a:pt x="5904899" y="16682"/>
                  <a:pt x="6033516" y="0"/>
                </a:cubicBezTo>
                <a:cubicBezTo>
                  <a:pt x="6162133" y="-16682"/>
                  <a:pt x="6442642" y="3843"/>
                  <a:pt x="6597396" y="0"/>
                </a:cubicBezTo>
                <a:cubicBezTo>
                  <a:pt x="6752150" y="-3843"/>
                  <a:pt x="7033679" y="42135"/>
                  <a:pt x="7161276" y="0"/>
                </a:cubicBezTo>
                <a:cubicBezTo>
                  <a:pt x="7288873" y="-42135"/>
                  <a:pt x="7529273" y="29983"/>
                  <a:pt x="7809738" y="0"/>
                </a:cubicBezTo>
                <a:cubicBezTo>
                  <a:pt x="8090203" y="-29983"/>
                  <a:pt x="8159303" y="52573"/>
                  <a:pt x="8458200" y="0"/>
                </a:cubicBezTo>
                <a:cubicBezTo>
                  <a:pt x="8517573" y="211920"/>
                  <a:pt x="8424872" y="435830"/>
                  <a:pt x="8458200" y="578866"/>
                </a:cubicBezTo>
                <a:cubicBezTo>
                  <a:pt x="8491528" y="721902"/>
                  <a:pt x="8424647" y="856812"/>
                  <a:pt x="8458200" y="1124966"/>
                </a:cubicBezTo>
                <a:cubicBezTo>
                  <a:pt x="8491753" y="1393120"/>
                  <a:pt x="8437190" y="1479949"/>
                  <a:pt x="8458200" y="1671066"/>
                </a:cubicBezTo>
                <a:cubicBezTo>
                  <a:pt x="8479210" y="1862183"/>
                  <a:pt x="8425730" y="1930726"/>
                  <a:pt x="8458200" y="2118868"/>
                </a:cubicBezTo>
                <a:cubicBezTo>
                  <a:pt x="8490670" y="2307010"/>
                  <a:pt x="8442469" y="2512505"/>
                  <a:pt x="8458200" y="2632202"/>
                </a:cubicBezTo>
                <a:cubicBezTo>
                  <a:pt x="8473931" y="2751899"/>
                  <a:pt x="8382661" y="3016286"/>
                  <a:pt x="8458200" y="3276600"/>
                </a:cubicBezTo>
                <a:cubicBezTo>
                  <a:pt x="8311309" y="3309689"/>
                  <a:pt x="8052827" y="3219380"/>
                  <a:pt x="7809738" y="3276600"/>
                </a:cubicBezTo>
                <a:cubicBezTo>
                  <a:pt x="7566649" y="3333820"/>
                  <a:pt x="7556025" y="3241919"/>
                  <a:pt x="7415022" y="3276600"/>
                </a:cubicBezTo>
                <a:cubicBezTo>
                  <a:pt x="7274019" y="3311281"/>
                  <a:pt x="6889980" y="3270974"/>
                  <a:pt x="6681978" y="3276600"/>
                </a:cubicBezTo>
                <a:cubicBezTo>
                  <a:pt x="6473976" y="3282226"/>
                  <a:pt x="6154564" y="3226883"/>
                  <a:pt x="5948934" y="3276600"/>
                </a:cubicBezTo>
                <a:cubicBezTo>
                  <a:pt x="5743304" y="3326317"/>
                  <a:pt x="5723730" y="3249771"/>
                  <a:pt x="5638800" y="3276600"/>
                </a:cubicBezTo>
                <a:cubicBezTo>
                  <a:pt x="5553870" y="3303429"/>
                  <a:pt x="5481131" y="3273092"/>
                  <a:pt x="5328666" y="3276600"/>
                </a:cubicBezTo>
                <a:cubicBezTo>
                  <a:pt x="5176201" y="3280108"/>
                  <a:pt x="5108486" y="3259014"/>
                  <a:pt x="4933950" y="3276600"/>
                </a:cubicBezTo>
                <a:cubicBezTo>
                  <a:pt x="4759414" y="3294186"/>
                  <a:pt x="4641655" y="3216003"/>
                  <a:pt x="4370070" y="3276600"/>
                </a:cubicBezTo>
                <a:cubicBezTo>
                  <a:pt x="4098485" y="3337197"/>
                  <a:pt x="4075316" y="3262669"/>
                  <a:pt x="3890772" y="3276600"/>
                </a:cubicBezTo>
                <a:cubicBezTo>
                  <a:pt x="3706228" y="3290531"/>
                  <a:pt x="3523265" y="3188910"/>
                  <a:pt x="3157728" y="3276600"/>
                </a:cubicBezTo>
                <a:cubicBezTo>
                  <a:pt x="2792191" y="3364290"/>
                  <a:pt x="2755798" y="3257886"/>
                  <a:pt x="2509266" y="3276600"/>
                </a:cubicBezTo>
                <a:cubicBezTo>
                  <a:pt x="2262734" y="3295314"/>
                  <a:pt x="2030352" y="3260507"/>
                  <a:pt x="1860804" y="3276600"/>
                </a:cubicBezTo>
                <a:cubicBezTo>
                  <a:pt x="1691256" y="3292693"/>
                  <a:pt x="1631045" y="3250726"/>
                  <a:pt x="1550670" y="3276600"/>
                </a:cubicBezTo>
                <a:cubicBezTo>
                  <a:pt x="1470295" y="3302474"/>
                  <a:pt x="1338325" y="3247715"/>
                  <a:pt x="1155954" y="3276600"/>
                </a:cubicBezTo>
                <a:cubicBezTo>
                  <a:pt x="973583" y="3305485"/>
                  <a:pt x="738102" y="3216083"/>
                  <a:pt x="592074" y="3276600"/>
                </a:cubicBezTo>
                <a:cubicBezTo>
                  <a:pt x="446046" y="3337117"/>
                  <a:pt x="200126" y="3208355"/>
                  <a:pt x="0" y="3276600"/>
                </a:cubicBezTo>
                <a:cubicBezTo>
                  <a:pt x="-38115" y="3125924"/>
                  <a:pt x="9733" y="2891310"/>
                  <a:pt x="0" y="2730500"/>
                </a:cubicBezTo>
                <a:cubicBezTo>
                  <a:pt x="-9733" y="2569690"/>
                  <a:pt x="43005" y="2399204"/>
                  <a:pt x="0" y="2217166"/>
                </a:cubicBezTo>
                <a:cubicBezTo>
                  <a:pt x="-43005" y="2035128"/>
                  <a:pt x="39363" y="1804742"/>
                  <a:pt x="0" y="1671066"/>
                </a:cubicBezTo>
                <a:cubicBezTo>
                  <a:pt x="-39363" y="1537390"/>
                  <a:pt x="51906" y="1318867"/>
                  <a:pt x="0" y="1124966"/>
                </a:cubicBezTo>
                <a:cubicBezTo>
                  <a:pt x="-51906" y="931065"/>
                  <a:pt x="1401" y="687589"/>
                  <a:pt x="0" y="513334"/>
                </a:cubicBezTo>
                <a:cubicBezTo>
                  <a:pt x="-1401" y="339079"/>
                  <a:pt x="20944" y="23579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7892382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2753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69B4FA-D07E-4E17-A1E0-B91396A0B2E3}"/>
              </a:ext>
            </a:extLst>
          </p:cNvPr>
          <p:cNvGrpSpPr/>
          <p:nvPr/>
        </p:nvGrpSpPr>
        <p:grpSpPr>
          <a:xfrm>
            <a:off x="1219200" y="1485900"/>
            <a:ext cx="8724758" cy="7851275"/>
            <a:chOff x="-189" y="1093102"/>
            <a:chExt cx="11633011" cy="10468369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72020DC-7FC3-40B5-BAF0-4CB5A5FC872B}"/>
                </a:ext>
              </a:extLst>
            </p:cNvPr>
            <p:cNvSpPr txBox="1"/>
            <p:nvPr/>
          </p:nvSpPr>
          <p:spPr>
            <a:xfrm>
              <a:off x="0" y="3884154"/>
              <a:ext cx="9043852" cy="7677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ts val="2520"/>
                </a:spcBef>
              </a:pPr>
              <a:r>
                <a:rPr lang="en-US" sz="2800" spc="86" dirty="0">
                  <a:solidFill>
                    <a:srgbClr val="4272B6"/>
                  </a:solidFill>
                  <a:latin typeface="Nunito Bold"/>
                </a:rPr>
                <a:t>Time: 6 minutes</a:t>
              </a:r>
            </a:p>
            <a:p>
              <a:pPr marL="0" lvl="0" indent="0" algn="l">
                <a:lnSpc>
                  <a:spcPts val="3360"/>
                </a:lnSpc>
                <a:spcBef>
                  <a:spcPts val="2520"/>
                </a:spcBef>
              </a:pPr>
              <a:r>
                <a:rPr lang="en-US" sz="2800" spc="86" dirty="0">
                  <a:solidFill>
                    <a:srgbClr val="4272B6"/>
                  </a:solidFill>
                  <a:latin typeface="Nunito Bold"/>
                </a:rPr>
                <a:t>Describe yourself (Write a paragraph in your notebook.) (</a:t>
              </a:r>
              <a:r>
                <a:rPr lang="en-US" sz="2800" spc="86" dirty="0" err="1">
                  <a:solidFill>
                    <a:srgbClr val="4272B6"/>
                  </a:solidFill>
                  <a:latin typeface="Nunito Bold"/>
                </a:rPr>
                <a:t>Descríbete</a:t>
              </a:r>
              <a:r>
                <a:rPr lang="en-US" sz="2800" spc="86" dirty="0">
                  <a:solidFill>
                    <a:srgbClr val="4272B6"/>
                  </a:solidFill>
                  <a:latin typeface="Nunito Bold"/>
                </a:rPr>
                <a:t> </a:t>
              </a:r>
              <a:r>
                <a:rPr lang="en-US" sz="2800" spc="86" dirty="0" err="1">
                  <a:solidFill>
                    <a:srgbClr val="4272B6"/>
                  </a:solidFill>
                  <a:latin typeface="Nunito Bold"/>
                </a:rPr>
                <a:t>en</a:t>
              </a:r>
              <a:r>
                <a:rPr lang="en-US" sz="2800" spc="86" dirty="0">
                  <a:solidFill>
                    <a:srgbClr val="4272B6"/>
                  </a:solidFill>
                  <a:latin typeface="Nunito Bold"/>
                </a:rPr>
                <a:t> </a:t>
              </a:r>
              <a:r>
                <a:rPr lang="en-US" sz="2800" spc="86" dirty="0" err="1">
                  <a:solidFill>
                    <a:srgbClr val="4272B6"/>
                  </a:solidFill>
                  <a:latin typeface="Nunito Bold"/>
                </a:rPr>
                <a:t>tu</a:t>
              </a:r>
              <a:r>
                <a:rPr lang="en-US" sz="2800" spc="86" dirty="0">
                  <a:solidFill>
                    <a:srgbClr val="4272B6"/>
                  </a:solidFill>
                  <a:latin typeface="Nunito Bold"/>
                </a:rPr>
                <a:t> </a:t>
              </a:r>
              <a:r>
                <a:rPr lang="en-US" sz="2800" spc="86" dirty="0" err="1">
                  <a:solidFill>
                    <a:srgbClr val="4272B6"/>
                  </a:solidFill>
                  <a:latin typeface="Nunito Bold"/>
                </a:rPr>
                <a:t>cuaderno</a:t>
              </a:r>
              <a:r>
                <a:rPr lang="en-US" sz="2800" spc="86" dirty="0">
                  <a:solidFill>
                    <a:srgbClr val="4272B6"/>
                  </a:solidFill>
                  <a:latin typeface="Nunito Bold"/>
                </a:rPr>
                <a:t>)</a:t>
              </a:r>
            </a:p>
            <a:p>
              <a:pPr marL="0" lvl="0" indent="0" algn="l">
                <a:lnSpc>
                  <a:spcPts val="3360"/>
                </a:lnSpc>
                <a:spcBef>
                  <a:spcPts val="2520"/>
                </a:spcBef>
              </a:pPr>
              <a:endParaRPr lang="en-US" sz="2800" spc="86" dirty="0">
                <a:solidFill>
                  <a:srgbClr val="4272B6"/>
                </a:solidFill>
                <a:latin typeface="Nunito Bold"/>
              </a:endParaRPr>
            </a:p>
            <a:p>
              <a:pPr marL="0" lvl="0" indent="0" algn="l">
                <a:lnSpc>
                  <a:spcPts val="3360"/>
                </a:lnSpc>
                <a:spcBef>
                  <a:spcPts val="2520"/>
                </a:spcBef>
              </a:pPr>
              <a:r>
                <a:rPr lang="en-US" sz="2800" spc="86" dirty="0">
                  <a:solidFill>
                    <a:srgbClr val="4272B6"/>
                  </a:solidFill>
                  <a:latin typeface="Nunito Bold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031A777-64C2-4571-B004-2850CD2C6010}"/>
                </a:ext>
              </a:extLst>
            </p:cNvPr>
            <p:cNvSpPr txBox="1"/>
            <p:nvPr/>
          </p:nvSpPr>
          <p:spPr>
            <a:xfrm>
              <a:off x="-189" y="1093102"/>
              <a:ext cx="11633011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  <a:spcBef>
                  <a:spcPts val="7200"/>
                </a:spcBef>
              </a:pPr>
              <a:r>
                <a:rPr lang="en-US" sz="8000" dirty="0">
                  <a:solidFill>
                    <a:srgbClr val="232253"/>
                  </a:solidFill>
                  <a:latin typeface="Xplor"/>
                </a:rPr>
                <a:t>Activity 1:</a:t>
              </a: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29629067-05CB-4176-8D8B-F38699F4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876300"/>
            <a:ext cx="2847679" cy="26716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BF9590-4100-4B90-8974-17C049102850}"/>
              </a:ext>
            </a:extLst>
          </p:cNvPr>
          <p:cNvSpPr txBox="1"/>
          <p:nvPr/>
        </p:nvSpPr>
        <p:spPr>
          <a:xfrm>
            <a:off x="9144000" y="6591300"/>
            <a:ext cx="7924800" cy="217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715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Jackie. I am 10 years old. I live in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Viña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Mar, Chile. I am creative and smart. I like to watch tv. I am tall. I have brown hair. I have brown eyes. I have glasses.</a:t>
            </a:r>
            <a:endParaRPr lang="es-419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9141EA8-BB0D-4898-B39F-8E90EA3C430B}"/>
              </a:ext>
            </a:extLst>
          </p:cNvPr>
          <p:cNvSpPr txBox="1"/>
          <p:nvPr/>
        </p:nvSpPr>
        <p:spPr>
          <a:xfrm>
            <a:off x="609600" y="342900"/>
            <a:ext cx="9067800" cy="897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60"/>
              </a:lnSpc>
              <a:spcBef>
                <a:spcPts val="2520"/>
              </a:spcBef>
            </a:pPr>
            <a:r>
              <a:rPr lang="en-US" sz="3600" u="none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Esta</a:t>
            </a:r>
            <a:r>
              <a:rPr lang="en-US" sz="3600" u="none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u="none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activida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d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fue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hecha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en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clases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! Solo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debes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completarla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si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estabas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 err="1">
                <a:solidFill>
                  <a:schemeClr val="accent6">
                    <a:lumMod val="75000"/>
                  </a:schemeClr>
                </a:solidFill>
                <a:latin typeface="Nunito Bold"/>
              </a:rPr>
              <a:t>ausente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 </a:t>
            </a:r>
            <a:r>
              <a:rPr lang="en-US" sz="3600" spc="86" dirty="0">
                <a:solidFill>
                  <a:schemeClr val="accent6">
                    <a:lumMod val="75000"/>
                  </a:schemeClr>
                </a:solidFill>
                <a:latin typeface="Nunito Bold"/>
                <a:sym typeface="Wingdings" panose="05000000000000000000" pitchFamily="2" charset="2"/>
              </a:rPr>
              <a:t></a:t>
            </a:r>
            <a:endParaRPr lang="en-US" sz="3600" u="none" spc="86" dirty="0">
              <a:solidFill>
                <a:schemeClr val="accent6">
                  <a:lumMod val="75000"/>
                </a:schemeClr>
              </a:solidFill>
              <a:latin typeface="Nunito Bold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CC8D964-F756-41EF-88C9-749B8CB0FD54}"/>
              </a:ext>
            </a:extLst>
          </p:cNvPr>
          <p:cNvSpPr txBox="1"/>
          <p:nvPr/>
        </p:nvSpPr>
        <p:spPr>
          <a:xfrm>
            <a:off x="8305800" y="5753100"/>
            <a:ext cx="6019800" cy="947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ts val="2520"/>
              </a:spcBef>
            </a:pPr>
            <a:r>
              <a:rPr lang="en-US" sz="4800" u="none" spc="86" dirty="0">
                <a:solidFill>
                  <a:schemeClr val="accent6">
                    <a:lumMod val="75000"/>
                  </a:schemeClr>
                </a:solidFill>
                <a:latin typeface="Nunito Bold"/>
              </a:rPr>
              <a:t>You can follow the example:</a:t>
            </a:r>
          </a:p>
        </p:txBody>
      </p:sp>
    </p:spTree>
    <p:extLst>
      <p:ext uri="{BB962C8B-B14F-4D97-AF65-F5344CB8AC3E}">
        <p14:creationId xmlns:p14="http://schemas.microsoft.com/office/powerpoint/2010/main" val="383231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7246" y="2754473"/>
            <a:ext cx="10673508" cy="3416358"/>
            <a:chOff x="0" y="-19050"/>
            <a:chExt cx="14231343" cy="4555143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14231343" cy="1637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  <a:spcBef>
                  <a:spcPts val="7200"/>
                </a:spcBef>
              </a:pPr>
              <a:r>
                <a:rPr lang="en-US" sz="8000" dirty="0">
                  <a:solidFill>
                    <a:srgbClr val="232253"/>
                  </a:solidFill>
                  <a:latin typeface="Xplor"/>
                </a:rPr>
                <a:t>Activity 4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27672" y="3674319"/>
              <a:ext cx="11277209" cy="86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8"/>
                </a:lnSpc>
                <a:spcBef>
                  <a:spcPts val="1806"/>
                </a:spcBef>
              </a:pPr>
              <a:r>
                <a:rPr lang="en-US" sz="2800" dirty="0">
                  <a:solidFill>
                    <a:schemeClr val="accent6"/>
                  </a:solidFill>
                  <a:latin typeface="Nunito Bold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https://create.kahoot.it/details/5basico-order-activity/3b0e9fba-5cad-40fb-b242-09de8b4711d1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Nunito Bold"/>
                </a:rPr>
                <a:t>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477067" y="2168819"/>
              <a:ext cx="11277208" cy="729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320"/>
                </a:lnSpc>
                <a:spcBef>
                  <a:spcPts val="3240"/>
                </a:spcBef>
              </a:pPr>
              <a:r>
                <a:rPr lang="en-US" sz="3600" spc="111" dirty="0">
                  <a:solidFill>
                    <a:srgbClr val="4272B6"/>
                  </a:solidFill>
                  <a:latin typeface="Nunito Bold"/>
                </a:rPr>
                <a:t>Order the words</a:t>
              </a:r>
              <a:endParaRPr lang="en-US" sz="3600" u="none" spc="111" dirty="0">
                <a:solidFill>
                  <a:srgbClr val="4272B6"/>
                </a:solidFill>
                <a:latin typeface="Nunito Bold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52400" y="-114300"/>
            <a:ext cx="4641284" cy="4624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23232" y="5168421"/>
            <a:ext cx="4718399" cy="51185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030526">
            <a:off x="783624" y="5143500"/>
            <a:ext cx="490152" cy="14339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928920">
            <a:off x="16018180" y="5017644"/>
            <a:ext cx="1277055" cy="1873014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396D4835-42DF-415C-AB21-75651136EE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420600" y="1028700"/>
            <a:ext cx="2084993" cy="2284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762000" y="723900"/>
            <a:ext cx="10673508" cy="122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ts val="7200"/>
              </a:spcBef>
            </a:pPr>
            <a:r>
              <a:rPr lang="en-US" sz="8000" dirty="0">
                <a:solidFill>
                  <a:srgbClr val="232253"/>
                </a:solidFill>
                <a:latin typeface="Xplor"/>
              </a:rPr>
              <a:t>Closure: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396D4835-42DF-415C-AB21-75651136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266700"/>
            <a:ext cx="2133600" cy="233760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6123EFE-A83C-4C3B-AB7B-1E33435E30B7}"/>
              </a:ext>
            </a:extLst>
          </p:cNvPr>
          <p:cNvGrpSpPr/>
          <p:nvPr/>
        </p:nvGrpSpPr>
        <p:grpSpPr>
          <a:xfrm>
            <a:off x="2362200" y="2476500"/>
            <a:ext cx="13792200" cy="6858000"/>
            <a:chOff x="592969" y="398703"/>
            <a:chExt cx="6373737" cy="2878218"/>
          </a:xfrm>
        </p:grpSpPr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6798A0F2-707A-4F4C-8FD9-14A725738E95}"/>
                </a:ext>
              </a:extLst>
            </p:cNvPr>
            <p:cNvSpPr txBox="1"/>
            <p:nvPr/>
          </p:nvSpPr>
          <p:spPr>
            <a:xfrm>
              <a:off x="4885573" y="398703"/>
              <a:ext cx="2081133" cy="112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>
                  <a:latin typeface="Century Gothic" panose="020B0502020202020204" pitchFamily="34" charset="0"/>
                </a:rPr>
                <a:t>Tu amigo/a no se pudo conectar hoy.</a:t>
              </a:r>
            </a:p>
            <a:p>
              <a:endParaRPr lang="es-ES_tradnl" sz="2400" dirty="0">
                <a:latin typeface="Century Gothic" panose="020B0502020202020204" pitchFamily="34" charset="0"/>
              </a:endParaRPr>
            </a:p>
            <a:p>
              <a:r>
                <a:rPr lang="es-ES_tradnl" sz="2400" dirty="0">
                  <a:latin typeface="Century Gothic" panose="020B0502020202020204" pitchFamily="34" charset="0"/>
                </a:rPr>
                <a:t>Explica en un mensaje qué vimos en clases.</a:t>
              </a:r>
            </a:p>
            <a:p>
              <a:endParaRPr lang="es-ES_tradnl" sz="2400" dirty="0">
                <a:latin typeface="Century Gothic" panose="020B0502020202020204" pitchFamily="34" charset="0"/>
              </a:endParaRPr>
            </a:p>
            <a:p>
              <a:endParaRPr lang="es-ES_tradnl" sz="2400" dirty="0">
                <a:latin typeface="Century Gothic" panose="020B0502020202020204" pitchFamily="34" charset="0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6C5C8E2-6E8E-4A49-A007-A4DB4A03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140" y="1955038"/>
              <a:ext cx="1321883" cy="1321883"/>
            </a:xfrm>
            <a:prstGeom prst="rect">
              <a:avLst/>
            </a:prstGeom>
          </p:spPr>
        </p:pic>
        <p:sp>
          <p:nvSpPr>
            <p:cNvPr id="14" name="Llamada rectangular 4">
              <a:extLst>
                <a:ext uri="{FF2B5EF4-FFF2-40B4-BE49-F238E27FC236}">
                  <a16:creationId xmlns:a16="http://schemas.microsoft.com/office/drawing/2014/main" id="{66126F18-03C1-443C-B909-60B2228F2D75}"/>
                </a:ext>
              </a:extLst>
            </p:cNvPr>
            <p:cNvSpPr/>
            <p:nvPr/>
          </p:nvSpPr>
          <p:spPr>
            <a:xfrm>
              <a:off x="755060" y="398703"/>
              <a:ext cx="3801535" cy="697893"/>
            </a:xfrm>
            <a:prstGeom prst="wedgeRectCallout">
              <a:avLst>
                <a:gd name="adj1" fmla="val -32472"/>
                <a:gd name="adj2" fmla="val 7510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Hello</a:t>
              </a:r>
              <a:r>
                <a:rPr lang="es-E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! ¿Qué hicieron hoy en clase?</a:t>
              </a:r>
            </a:p>
          </p:txBody>
        </p:sp>
        <p:sp>
          <p:nvSpPr>
            <p:cNvPr id="16" name="Llamada rectangular 5">
              <a:extLst>
                <a:ext uri="{FF2B5EF4-FFF2-40B4-BE49-F238E27FC236}">
                  <a16:creationId xmlns:a16="http://schemas.microsoft.com/office/drawing/2014/main" id="{6F50C9B9-1C43-4EB4-BDE8-F01BEE968422}"/>
                </a:ext>
              </a:extLst>
            </p:cNvPr>
            <p:cNvSpPr/>
            <p:nvPr/>
          </p:nvSpPr>
          <p:spPr>
            <a:xfrm>
              <a:off x="592969" y="1458745"/>
              <a:ext cx="3963625" cy="1776213"/>
            </a:xfrm>
            <a:prstGeom prst="wedgeRectCallout">
              <a:avLst>
                <a:gd name="adj1" fmla="val 37062"/>
                <a:gd name="adj2" fmla="val 6237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________________________________________</a:t>
              </a:r>
            </a:p>
            <a:p>
              <a:pPr algn="ctr"/>
              <a:r>
                <a:rPr lang="es-E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________________________________________</a:t>
              </a:r>
            </a:p>
            <a:p>
              <a:pPr algn="ctr"/>
              <a:r>
                <a:rPr lang="es-E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________________________________________</a:t>
              </a:r>
            </a:p>
            <a:p>
              <a:pPr algn="ctr"/>
              <a:r>
                <a:rPr lang="es-E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________________________________________</a:t>
              </a:r>
            </a:p>
            <a:p>
              <a:pPr algn="ctr"/>
              <a:r>
                <a:rPr lang="es-E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________________________________________</a:t>
              </a:r>
            </a:p>
            <a:p>
              <a:pPr algn="ctr"/>
              <a:r>
                <a:rPr lang="es-E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________________________________________</a:t>
              </a:r>
            </a:p>
            <a:p>
              <a:pPr algn="ctr"/>
              <a:r>
                <a:rPr lang="es-E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________________________________________</a:t>
              </a:r>
            </a:p>
            <a:p>
              <a:pPr algn="ctr"/>
              <a:endParaRPr lang="es-E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91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800100"/>
            <a:ext cx="11163300" cy="2896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458"/>
              </a:lnSpc>
              <a:spcBef>
                <a:spcPts val="6343"/>
              </a:spcBef>
            </a:pPr>
            <a:r>
              <a:rPr lang="en-US" sz="7048" u="none" dirty="0">
                <a:solidFill>
                  <a:srgbClr val="232253"/>
                </a:solidFill>
                <a:latin typeface="Xplor"/>
              </a:rPr>
              <a:t>Excellent job!</a:t>
            </a:r>
          </a:p>
          <a:p>
            <a:pPr marL="0" lvl="0" indent="0">
              <a:lnSpc>
                <a:spcPts val="8458"/>
              </a:lnSpc>
              <a:spcBef>
                <a:spcPts val="6343"/>
              </a:spcBef>
            </a:pPr>
            <a:r>
              <a:rPr lang="en-US" sz="7048" dirty="0">
                <a:solidFill>
                  <a:srgbClr val="232253"/>
                </a:solidFill>
                <a:latin typeface="Xplor"/>
              </a:rPr>
              <a:t>See you next class </a:t>
            </a:r>
            <a:r>
              <a:rPr lang="en-US" sz="7048" dirty="0">
                <a:solidFill>
                  <a:srgbClr val="232253"/>
                </a:solidFill>
                <a:latin typeface="Xplor"/>
                <a:sym typeface="Wingdings" panose="05000000000000000000" pitchFamily="2" charset="2"/>
              </a:rPr>
              <a:t></a:t>
            </a:r>
            <a:r>
              <a:rPr lang="en-US" sz="7048" dirty="0">
                <a:solidFill>
                  <a:srgbClr val="232253"/>
                </a:solidFill>
                <a:latin typeface="Xplor"/>
              </a:rPr>
              <a:t> </a:t>
            </a:r>
            <a:endParaRPr lang="en-US" sz="7048" u="none" dirty="0">
              <a:solidFill>
                <a:srgbClr val="232253"/>
              </a:solidFill>
              <a:latin typeface="Xplo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162800" y="5067300"/>
            <a:ext cx="8039100" cy="1349991"/>
            <a:chOff x="0" y="3241525"/>
            <a:chExt cx="7351179" cy="1799988"/>
          </a:xfrm>
        </p:grpSpPr>
        <p:sp>
          <p:nvSpPr>
            <p:cNvPr id="8" name="TextBox 8"/>
            <p:cNvSpPr txBox="1"/>
            <p:nvPr/>
          </p:nvSpPr>
          <p:spPr>
            <a:xfrm>
              <a:off x="0" y="3241525"/>
              <a:ext cx="7351179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ts val="2520"/>
                </a:spcBef>
              </a:pPr>
              <a:r>
                <a:rPr lang="en-US" sz="2400" dirty="0">
                  <a:solidFill>
                    <a:srgbClr val="232253"/>
                  </a:solidFill>
                  <a:latin typeface="Nunito Bold"/>
                </a:rPr>
                <a:t>Questions?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101085"/>
              <a:ext cx="7351179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ts val="2100"/>
                </a:spcBef>
              </a:pPr>
              <a:r>
                <a:rPr lang="en-US" sz="2800" b="1" dirty="0" err="1">
                  <a:solidFill>
                    <a:srgbClr val="232253"/>
                  </a:solidFill>
                  <a:latin typeface="Nunito Light"/>
                </a:rPr>
                <a:t>Recuerda</a:t>
              </a:r>
              <a:r>
                <a:rPr lang="en-US" sz="2800" b="1" dirty="0">
                  <a:solidFill>
                    <a:srgbClr val="232253"/>
                  </a:solidFill>
                  <a:latin typeface="Nunito Light"/>
                </a:rPr>
                <a:t> que </a:t>
              </a:r>
              <a:r>
                <a:rPr lang="en-US" sz="2800" b="1" dirty="0" err="1">
                  <a:solidFill>
                    <a:srgbClr val="232253"/>
                  </a:solidFill>
                  <a:latin typeface="Nunito Light"/>
                </a:rPr>
                <a:t>puedes</a:t>
              </a:r>
              <a:r>
                <a:rPr lang="en-US" sz="2800" b="1" dirty="0">
                  <a:solidFill>
                    <a:srgbClr val="232253"/>
                  </a:solidFill>
                  <a:latin typeface="Nunito Light"/>
                </a:rPr>
                <a:t> </a:t>
              </a:r>
              <a:r>
                <a:rPr lang="en-US" sz="2800" b="1" dirty="0" err="1">
                  <a:solidFill>
                    <a:srgbClr val="232253"/>
                  </a:solidFill>
                  <a:latin typeface="Nunito Light"/>
                </a:rPr>
                <a:t>escribirme</a:t>
              </a:r>
              <a:r>
                <a:rPr lang="en-US" sz="2800" b="1" dirty="0">
                  <a:solidFill>
                    <a:srgbClr val="232253"/>
                  </a:solidFill>
                  <a:latin typeface="Nunito Light"/>
                </a:rPr>
                <a:t> a</a:t>
              </a:r>
              <a:r>
                <a:rPr lang="en-US" sz="2000" dirty="0">
                  <a:solidFill>
                    <a:srgbClr val="232253"/>
                  </a:solidFill>
                  <a:latin typeface="Nunito Light"/>
                </a:rPr>
                <a:t>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Nunito Ligh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franciscaolivarescnumancia@gmail.com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Nunito Light"/>
                </a:rPr>
                <a:t>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7468" y="4010212"/>
            <a:ext cx="5236955" cy="70943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73200" y="-28161"/>
            <a:ext cx="3131178" cy="47704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257955">
            <a:off x="15357191" y="-274359"/>
            <a:ext cx="997158" cy="1571452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2CBA2866-FF0B-44E1-9CE7-DA425A5801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58000" y="8191500"/>
            <a:ext cx="1524000" cy="1669723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48BC3975-55C2-47E8-87D2-D9941F0110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86000" y="4152900"/>
            <a:ext cx="970245" cy="14905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667000" y="5067300"/>
            <a:ext cx="1030434" cy="936758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38C5A87C-D7CF-42B0-881D-37B05E45BB5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52400" y="7886700"/>
            <a:ext cx="5080277" cy="2761823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27CCC5FB-6B4E-464B-ACB9-E9D58B3745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030200" y="4991100"/>
            <a:ext cx="5707464" cy="5510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251</Words>
  <Application>Microsoft Office PowerPoint</Application>
  <PresentationFormat>Personalizado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Xplor</vt:lpstr>
      <vt:lpstr>Arial</vt:lpstr>
      <vt:lpstr>Calibri</vt:lpstr>
      <vt:lpstr>Century Gothic</vt:lpstr>
      <vt:lpstr>Nunito Bold</vt:lpstr>
      <vt:lpstr>Nunito Light</vt:lpstr>
      <vt:lpstr>Nunito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Soft Hand-Drawn and Playful Children's Toys Marketing Presentation</dc:title>
  <dc:creator>Francisca</dc:creator>
  <cp:lastModifiedBy>Francisca Olivares</cp:lastModifiedBy>
  <cp:revision>17</cp:revision>
  <dcterms:created xsi:type="dcterms:W3CDTF">2006-08-16T00:00:00Z</dcterms:created>
  <dcterms:modified xsi:type="dcterms:W3CDTF">2020-11-30T16:16:45Z</dcterms:modified>
  <dc:identifier>DAEL8ZjPbzM</dc:identifier>
</cp:coreProperties>
</file>