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90" r:id="rId2"/>
    <p:sldId id="291" r:id="rId3"/>
    <p:sldId id="288" r:id="rId4"/>
    <p:sldId id="256" r:id="rId5"/>
    <p:sldId id="269" r:id="rId6"/>
    <p:sldId id="257" r:id="rId7"/>
    <p:sldId id="270" r:id="rId8"/>
    <p:sldId id="258" r:id="rId9"/>
    <p:sldId id="271" r:id="rId10"/>
    <p:sldId id="259" r:id="rId11"/>
    <p:sldId id="272" r:id="rId12"/>
    <p:sldId id="260" r:id="rId13"/>
    <p:sldId id="273" r:id="rId14"/>
    <p:sldId id="263" r:id="rId15"/>
    <p:sldId id="264" r:id="rId16"/>
    <p:sldId id="265" r:id="rId17"/>
    <p:sldId id="289" r:id="rId18"/>
    <p:sldId id="280" r:id="rId19"/>
    <p:sldId id="281" r:id="rId20"/>
    <p:sldId id="282" r:id="rId21"/>
    <p:sldId id="283" r:id="rId22"/>
    <p:sldId id="284" r:id="rId23"/>
    <p:sldId id="287" r:id="rId24"/>
    <p:sldId id="285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5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78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71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19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2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03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918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468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91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28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2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5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41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5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6EC1-3F01-4E38-89DC-8FCFE7216B93}" type="datetimeFigureOut">
              <a:rPr lang="es-CL" smtClean="0"/>
              <a:t>01-12-20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9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64" y="1324662"/>
            <a:ext cx="8855122" cy="420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9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DEF03C-41BF-4316-A74E-07BB7909C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5" y="2915478"/>
            <a:ext cx="8703454" cy="19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9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B05FDB-202D-4785-844E-152A77BB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5" y="2915478"/>
            <a:ext cx="8703454" cy="19807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36C74F-084B-48B1-9C60-6C3ED27AA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47" y="3271630"/>
            <a:ext cx="1552161" cy="12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5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0F23DB-37DB-4CBA-975B-7B93BCE3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3" y="3495579"/>
            <a:ext cx="8268529" cy="17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5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DC6F6B-7D68-4648-8550-C8987B6E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3" y="3495579"/>
            <a:ext cx="8268529" cy="17839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64A008-7346-47A2-BCD5-402F2FEA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928" y="3849396"/>
            <a:ext cx="1417600" cy="11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6D1E08-9446-4ECF-87CA-49388288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21" y="3429000"/>
            <a:ext cx="6254697" cy="10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FE6836-3865-4FF3-94B3-2191615F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9" y="3429000"/>
            <a:ext cx="6600822" cy="1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F3868B-1253-4278-9B0E-FB0D9AE4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55" y="3429000"/>
            <a:ext cx="5910353" cy="9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4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17141F-B409-4D0F-8927-C9252C56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73" y="969600"/>
            <a:ext cx="9477482" cy="51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442CE3-2787-43DA-AD8A-0A1DC578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1" y="1236469"/>
            <a:ext cx="10810875" cy="50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FDE17D-AF63-4A10-9D3E-C273E1C5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7" y="1565900"/>
            <a:ext cx="11408258" cy="37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1" y="904394"/>
            <a:ext cx="9222513" cy="51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7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174F89-E299-47CB-8CC0-CE6B6446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1257312"/>
            <a:ext cx="9925993" cy="47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2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B9C60E-656C-46B3-83BC-1FED0D45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1" y="1281135"/>
            <a:ext cx="8924305" cy="45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413D1E-6BA3-4082-BE9F-9EA379CE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3" y="1240189"/>
            <a:ext cx="9167605" cy="46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923439-7F03-40CC-BAE9-53009C1A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8" y="1325217"/>
            <a:ext cx="9312179" cy="47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20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048AAA-7FFC-4365-995A-0C1060EC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3" y="1190767"/>
            <a:ext cx="9340919" cy="46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5CC224-F18E-4A32-A5FC-6A9A814A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94" y="1333566"/>
            <a:ext cx="5484537" cy="47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6C3546-A106-4702-933E-6F32807CD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94" y="1333566"/>
            <a:ext cx="5484537" cy="47288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85F355-1421-4C6F-993E-AFEF04CC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62" y="1333566"/>
            <a:ext cx="3119582" cy="47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718215-00DB-492D-9335-6F36C18A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78" y="504860"/>
            <a:ext cx="10188851" cy="56874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13F97E-C6AC-4FAD-9DD3-5435D920F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9522" y="1802298"/>
            <a:ext cx="5337313" cy="12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09A3DC-980C-402E-878A-CACCDC7B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68" y="2623930"/>
            <a:ext cx="9061615" cy="20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B687D5-1416-4B7F-8E7B-2FCD6209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68" y="2623930"/>
            <a:ext cx="9061615" cy="20650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C42F73-D58D-419F-BC89-AA1527B4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708" y="3114261"/>
            <a:ext cx="1578906" cy="12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A8B1E6-643B-4DC6-B169-78CC3518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48" y="2610678"/>
            <a:ext cx="8544607" cy="20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274C27-7B63-49C1-BE7E-B40569F1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48" y="2610678"/>
            <a:ext cx="8544607" cy="20035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9F6005-93E1-4442-9DAA-0897F6F6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116" y="3087756"/>
            <a:ext cx="1544030" cy="11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2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7749CC-A33B-4E31-B967-7377DE43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18" y="2424563"/>
            <a:ext cx="8626337" cy="20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58E936-E6EF-4E57-BC01-17B40748D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18" y="2424563"/>
            <a:ext cx="8626337" cy="2008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7CD1D8-D211-4253-B52E-404ACF38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645" y="2769704"/>
            <a:ext cx="1485261" cy="12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43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949</TotalTime>
  <Words>0</Words>
  <Application>Microsoft Macintosh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 Escobar</dc:creator>
  <cp:lastModifiedBy>Microsoft Office User</cp:lastModifiedBy>
  <cp:revision>11</cp:revision>
  <dcterms:created xsi:type="dcterms:W3CDTF">2020-08-04T01:10:54Z</dcterms:created>
  <dcterms:modified xsi:type="dcterms:W3CDTF">2020-12-01T13:33:07Z</dcterms:modified>
</cp:coreProperties>
</file>