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3"/>
  </p:notesMasterIdLst>
  <p:sldIdLst>
    <p:sldId id="256" r:id="rId2"/>
    <p:sldId id="258" r:id="rId3"/>
    <p:sldId id="308" r:id="rId4"/>
    <p:sldId id="264" r:id="rId5"/>
    <p:sldId id="307" r:id="rId6"/>
    <p:sldId id="323" r:id="rId7"/>
    <p:sldId id="2051" r:id="rId8"/>
    <p:sldId id="2052" r:id="rId9"/>
    <p:sldId id="2053" r:id="rId10"/>
    <p:sldId id="270" r:id="rId11"/>
    <p:sldId id="288" r:id="rId12"/>
  </p:sldIdLst>
  <p:sldSz cx="9144000" cy="5143500" type="screen16x9"/>
  <p:notesSz cx="6858000" cy="9144000"/>
  <p:embeddedFontLst>
    <p:embeddedFont>
      <p:font typeface="Passion One" panose="020B0604020202020204" charset="0"/>
      <p:regular r:id="rId14"/>
      <p:bold r:id="rId15"/>
    </p:embeddedFont>
    <p:embeddedFont>
      <p:font typeface="Patrick Hand" panose="020B0604020202020204" charset="0"/>
      <p:regular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02D91B-7D6C-424A-BDBD-54BB9674E5E5}">
  <a:tblStyle styleId="{1202D91B-7D6C-424A-BDBD-54BB9674E5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773b3767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773b3767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902ed73faa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902ed73faa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90184db047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90184db047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90184db047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90184db047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23373" y="-418371"/>
            <a:ext cx="8090715" cy="1802824"/>
            <a:chOff x="663552" y="-583"/>
            <a:chExt cx="7373966" cy="1643114"/>
          </a:xfrm>
        </p:grpSpPr>
        <p:sp>
          <p:nvSpPr>
            <p:cNvPr id="10" name="Google Shape;10;p2"/>
            <p:cNvSpPr/>
            <p:nvPr/>
          </p:nvSpPr>
          <p:spPr>
            <a:xfrm>
              <a:off x="4341099" y="589068"/>
              <a:ext cx="436285" cy="450655"/>
            </a:xfrm>
            <a:custGeom>
              <a:avLst/>
              <a:gdLst/>
              <a:ahLst/>
              <a:cxnLst/>
              <a:rect l="l" t="t" r="r" b="b"/>
              <a:pathLst>
                <a:path w="12691" h="13109" extrusionOk="0">
                  <a:moveTo>
                    <a:pt x="4741" y="1"/>
                  </a:moveTo>
                  <a:cubicBezTo>
                    <a:pt x="4377" y="1"/>
                    <a:pt x="4012" y="252"/>
                    <a:pt x="3986" y="716"/>
                  </a:cubicBezTo>
                  <a:cubicBezTo>
                    <a:pt x="3986" y="1560"/>
                    <a:pt x="4080" y="2404"/>
                    <a:pt x="4267" y="3201"/>
                  </a:cubicBezTo>
                  <a:cubicBezTo>
                    <a:pt x="4408" y="4280"/>
                    <a:pt x="4455" y="5311"/>
                    <a:pt x="4549" y="6390"/>
                  </a:cubicBezTo>
                  <a:lnTo>
                    <a:pt x="4549" y="6624"/>
                  </a:lnTo>
                  <a:cubicBezTo>
                    <a:pt x="4080" y="6812"/>
                    <a:pt x="3611" y="7046"/>
                    <a:pt x="3142" y="7234"/>
                  </a:cubicBezTo>
                  <a:cubicBezTo>
                    <a:pt x="2345" y="7609"/>
                    <a:pt x="1407" y="7562"/>
                    <a:pt x="610" y="7984"/>
                  </a:cubicBezTo>
                  <a:cubicBezTo>
                    <a:pt x="0" y="8359"/>
                    <a:pt x="235" y="9297"/>
                    <a:pt x="938" y="9297"/>
                  </a:cubicBezTo>
                  <a:cubicBezTo>
                    <a:pt x="1254" y="9285"/>
                    <a:pt x="1568" y="9279"/>
                    <a:pt x="1879" y="9279"/>
                  </a:cubicBezTo>
                  <a:cubicBezTo>
                    <a:pt x="2814" y="9279"/>
                    <a:pt x="3728" y="9332"/>
                    <a:pt x="4642" y="9438"/>
                  </a:cubicBezTo>
                  <a:cubicBezTo>
                    <a:pt x="4736" y="10235"/>
                    <a:pt x="4877" y="11032"/>
                    <a:pt x="5205" y="11735"/>
                  </a:cubicBezTo>
                  <a:cubicBezTo>
                    <a:pt x="5285" y="12456"/>
                    <a:pt x="5502" y="13108"/>
                    <a:pt x="6264" y="13108"/>
                  </a:cubicBezTo>
                  <a:cubicBezTo>
                    <a:pt x="6395" y="13108"/>
                    <a:pt x="6541" y="13089"/>
                    <a:pt x="6705" y="13048"/>
                  </a:cubicBezTo>
                  <a:cubicBezTo>
                    <a:pt x="7643" y="12767"/>
                    <a:pt x="8206" y="11219"/>
                    <a:pt x="8675" y="10141"/>
                  </a:cubicBezTo>
                  <a:cubicBezTo>
                    <a:pt x="9613" y="10282"/>
                    <a:pt x="10550" y="10329"/>
                    <a:pt x="11535" y="10422"/>
                  </a:cubicBezTo>
                  <a:cubicBezTo>
                    <a:pt x="11571" y="10427"/>
                    <a:pt x="11605" y="10429"/>
                    <a:pt x="11637" y="10429"/>
                  </a:cubicBezTo>
                  <a:cubicBezTo>
                    <a:pt x="12298" y="10429"/>
                    <a:pt x="12408" y="9558"/>
                    <a:pt x="12051" y="9156"/>
                  </a:cubicBezTo>
                  <a:cubicBezTo>
                    <a:pt x="11535" y="8453"/>
                    <a:pt x="10926" y="7843"/>
                    <a:pt x="10316" y="7187"/>
                  </a:cubicBezTo>
                  <a:lnTo>
                    <a:pt x="10738" y="6437"/>
                  </a:lnTo>
                  <a:cubicBezTo>
                    <a:pt x="11348" y="5546"/>
                    <a:pt x="12285" y="4795"/>
                    <a:pt x="12567" y="3764"/>
                  </a:cubicBezTo>
                  <a:cubicBezTo>
                    <a:pt x="12690" y="3311"/>
                    <a:pt x="12344" y="2895"/>
                    <a:pt x="11909" y="2895"/>
                  </a:cubicBezTo>
                  <a:cubicBezTo>
                    <a:pt x="11848" y="2895"/>
                    <a:pt x="11786" y="2903"/>
                    <a:pt x="11723" y="2920"/>
                  </a:cubicBezTo>
                  <a:cubicBezTo>
                    <a:pt x="10457" y="3483"/>
                    <a:pt x="9238" y="4092"/>
                    <a:pt x="8112" y="4842"/>
                  </a:cubicBezTo>
                  <a:cubicBezTo>
                    <a:pt x="6940" y="3623"/>
                    <a:pt x="6002" y="2123"/>
                    <a:pt x="5439" y="528"/>
                  </a:cubicBezTo>
                  <a:cubicBezTo>
                    <a:pt x="5334" y="169"/>
                    <a:pt x="5038" y="1"/>
                    <a:pt x="4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85370" y="659313"/>
              <a:ext cx="309535" cy="326999"/>
            </a:xfrm>
            <a:custGeom>
              <a:avLst/>
              <a:gdLst/>
              <a:ahLst/>
              <a:cxnLst/>
              <a:rect l="l" t="t" r="r" b="b"/>
              <a:pathLst>
                <a:path w="9004" h="9512" extrusionOk="0">
                  <a:moveTo>
                    <a:pt x="3157" y="1"/>
                  </a:moveTo>
                  <a:cubicBezTo>
                    <a:pt x="2972" y="1"/>
                    <a:pt x="2783" y="96"/>
                    <a:pt x="2673" y="288"/>
                  </a:cubicBezTo>
                  <a:cubicBezTo>
                    <a:pt x="2392" y="851"/>
                    <a:pt x="2580" y="3570"/>
                    <a:pt x="2673" y="4414"/>
                  </a:cubicBezTo>
                  <a:cubicBezTo>
                    <a:pt x="1970" y="4789"/>
                    <a:pt x="1267" y="5118"/>
                    <a:pt x="563" y="5399"/>
                  </a:cubicBezTo>
                  <a:cubicBezTo>
                    <a:pt x="1" y="5727"/>
                    <a:pt x="94" y="6524"/>
                    <a:pt x="704" y="6665"/>
                  </a:cubicBezTo>
                  <a:cubicBezTo>
                    <a:pt x="1139" y="6723"/>
                    <a:pt x="1591" y="6763"/>
                    <a:pt x="2040" y="6763"/>
                  </a:cubicBezTo>
                  <a:cubicBezTo>
                    <a:pt x="2317" y="6763"/>
                    <a:pt x="2592" y="6748"/>
                    <a:pt x="2861" y="6712"/>
                  </a:cubicBezTo>
                  <a:lnTo>
                    <a:pt x="2861" y="6712"/>
                  </a:lnTo>
                  <a:cubicBezTo>
                    <a:pt x="2861" y="6993"/>
                    <a:pt x="2861" y="7321"/>
                    <a:pt x="2814" y="7603"/>
                  </a:cubicBezTo>
                  <a:cubicBezTo>
                    <a:pt x="2720" y="8400"/>
                    <a:pt x="2673" y="9197"/>
                    <a:pt x="3564" y="9478"/>
                  </a:cubicBezTo>
                  <a:cubicBezTo>
                    <a:pt x="3636" y="9501"/>
                    <a:pt x="3705" y="9511"/>
                    <a:pt x="3771" y="9511"/>
                  </a:cubicBezTo>
                  <a:cubicBezTo>
                    <a:pt x="4393" y="9511"/>
                    <a:pt x="4755" y="8589"/>
                    <a:pt x="4924" y="8165"/>
                  </a:cubicBezTo>
                  <a:cubicBezTo>
                    <a:pt x="5065" y="7790"/>
                    <a:pt x="5205" y="7368"/>
                    <a:pt x="5346" y="6993"/>
                  </a:cubicBezTo>
                  <a:lnTo>
                    <a:pt x="5721" y="7087"/>
                  </a:lnTo>
                  <a:cubicBezTo>
                    <a:pt x="6257" y="7206"/>
                    <a:pt x="7057" y="7457"/>
                    <a:pt x="7761" y="7457"/>
                  </a:cubicBezTo>
                  <a:cubicBezTo>
                    <a:pt x="8167" y="7457"/>
                    <a:pt x="8542" y="7374"/>
                    <a:pt x="8816" y="7134"/>
                  </a:cubicBezTo>
                  <a:cubicBezTo>
                    <a:pt x="9004" y="6899"/>
                    <a:pt x="9004" y="6571"/>
                    <a:pt x="8816" y="6337"/>
                  </a:cubicBezTo>
                  <a:cubicBezTo>
                    <a:pt x="8441" y="5962"/>
                    <a:pt x="8019" y="5633"/>
                    <a:pt x="7550" y="5352"/>
                  </a:cubicBezTo>
                  <a:cubicBezTo>
                    <a:pt x="7128" y="5024"/>
                    <a:pt x="6706" y="4696"/>
                    <a:pt x="6378" y="4274"/>
                  </a:cubicBezTo>
                  <a:cubicBezTo>
                    <a:pt x="6659" y="3570"/>
                    <a:pt x="6987" y="2961"/>
                    <a:pt x="7362" y="2304"/>
                  </a:cubicBezTo>
                  <a:cubicBezTo>
                    <a:pt x="7627" y="1889"/>
                    <a:pt x="7313" y="1534"/>
                    <a:pt x="6937" y="1534"/>
                  </a:cubicBezTo>
                  <a:cubicBezTo>
                    <a:pt x="6845" y="1534"/>
                    <a:pt x="6750" y="1555"/>
                    <a:pt x="6659" y="1601"/>
                  </a:cubicBezTo>
                  <a:cubicBezTo>
                    <a:pt x="6096" y="1835"/>
                    <a:pt x="5581" y="2210"/>
                    <a:pt x="5159" y="2679"/>
                  </a:cubicBezTo>
                  <a:cubicBezTo>
                    <a:pt x="4643" y="1835"/>
                    <a:pt x="4268" y="804"/>
                    <a:pt x="3517" y="147"/>
                  </a:cubicBezTo>
                  <a:cubicBezTo>
                    <a:pt x="3420" y="49"/>
                    <a:pt x="3290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455672" y="562817"/>
              <a:ext cx="54832" cy="45172"/>
            </a:xfrm>
            <a:custGeom>
              <a:avLst/>
              <a:gdLst/>
              <a:ahLst/>
              <a:cxnLst/>
              <a:rect l="l" t="t" r="r" b="b"/>
              <a:pathLst>
                <a:path w="1595" h="1314" extrusionOk="0">
                  <a:moveTo>
                    <a:pt x="798" y="0"/>
                  </a:moveTo>
                  <a:cubicBezTo>
                    <a:pt x="1" y="47"/>
                    <a:pt x="1" y="1219"/>
                    <a:pt x="798" y="1313"/>
                  </a:cubicBezTo>
                  <a:cubicBezTo>
                    <a:pt x="1595" y="1219"/>
                    <a:pt x="1595" y="47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404349" y="-583"/>
              <a:ext cx="1880989" cy="1171963"/>
            </a:xfrm>
            <a:custGeom>
              <a:avLst/>
              <a:gdLst/>
              <a:ahLst/>
              <a:cxnLst/>
              <a:rect l="l" t="t" r="r" b="b"/>
              <a:pathLst>
                <a:path w="38123" h="23754" extrusionOk="0">
                  <a:moveTo>
                    <a:pt x="19021" y="1"/>
                  </a:moveTo>
                  <a:cubicBezTo>
                    <a:pt x="18282" y="1"/>
                    <a:pt x="17522" y="219"/>
                    <a:pt x="16787" y="488"/>
                  </a:cubicBezTo>
                  <a:cubicBezTo>
                    <a:pt x="15896" y="910"/>
                    <a:pt x="15146" y="1520"/>
                    <a:pt x="14536" y="2270"/>
                  </a:cubicBezTo>
                  <a:cubicBezTo>
                    <a:pt x="14396" y="2083"/>
                    <a:pt x="14255" y="1895"/>
                    <a:pt x="14067" y="1707"/>
                  </a:cubicBezTo>
                  <a:cubicBezTo>
                    <a:pt x="13184" y="691"/>
                    <a:pt x="12011" y="239"/>
                    <a:pt x="10791" y="239"/>
                  </a:cubicBezTo>
                  <a:cubicBezTo>
                    <a:pt x="9874" y="239"/>
                    <a:pt x="8931" y="494"/>
                    <a:pt x="8065" y="957"/>
                  </a:cubicBezTo>
                  <a:cubicBezTo>
                    <a:pt x="6190" y="1942"/>
                    <a:pt x="5252" y="4146"/>
                    <a:pt x="5862" y="6209"/>
                  </a:cubicBezTo>
                  <a:cubicBezTo>
                    <a:pt x="5909" y="6303"/>
                    <a:pt x="5955" y="6443"/>
                    <a:pt x="6002" y="6537"/>
                  </a:cubicBezTo>
                  <a:cubicBezTo>
                    <a:pt x="3752" y="7475"/>
                    <a:pt x="1454" y="9866"/>
                    <a:pt x="844" y="11554"/>
                  </a:cubicBezTo>
                  <a:cubicBezTo>
                    <a:pt x="0" y="13899"/>
                    <a:pt x="610" y="16900"/>
                    <a:pt x="2861" y="18213"/>
                  </a:cubicBezTo>
                  <a:cubicBezTo>
                    <a:pt x="3589" y="18626"/>
                    <a:pt x="4276" y="18800"/>
                    <a:pt x="4929" y="18800"/>
                  </a:cubicBezTo>
                  <a:cubicBezTo>
                    <a:pt x="5831" y="18800"/>
                    <a:pt x="6667" y="18468"/>
                    <a:pt x="7456" y="17978"/>
                  </a:cubicBezTo>
                  <a:lnTo>
                    <a:pt x="7456" y="17978"/>
                  </a:lnTo>
                  <a:cubicBezTo>
                    <a:pt x="7409" y="20229"/>
                    <a:pt x="8347" y="22386"/>
                    <a:pt x="10738" y="23465"/>
                  </a:cubicBezTo>
                  <a:cubicBezTo>
                    <a:pt x="11212" y="23668"/>
                    <a:pt x="11726" y="23754"/>
                    <a:pt x="12251" y="23754"/>
                  </a:cubicBezTo>
                  <a:cubicBezTo>
                    <a:pt x="13544" y="23754"/>
                    <a:pt x="14909" y="23234"/>
                    <a:pt x="15943" y="22667"/>
                  </a:cubicBezTo>
                  <a:cubicBezTo>
                    <a:pt x="16834" y="22105"/>
                    <a:pt x="17631" y="21355"/>
                    <a:pt x="18288" y="20511"/>
                  </a:cubicBezTo>
                  <a:cubicBezTo>
                    <a:pt x="18288" y="20511"/>
                    <a:pt x="18334" y="20464"/>
                    <a:pt x="18334" y="20417"/>
                  </a:cubicBezTo>
                  <a:cubicBezTo>
                    <a:pt x="18428" y="20511"/>
                    <a:pt x="18475" y="20604"/>
                    <a:pt x="18569" y="20698"/>
                  </a:cubicBezTo>
                  <a:cubicBezTo>
                    <a:pt x="19319" y="21777"/>
                    <a:pt x="20445" y="22527"/>
                    <a:pt x="21711" y="22808"/>
                  </a:cubicBezTo>
                  <a:cubicBezTo>
                    <a:pt x="22042" y="22849"/>
                    <a:pt x="22375" y="22869"/>
                    <a:pt x="22706" y="22869"/>
                  </a:cubicBezTo>
                  <a:cubicBezTo>
                    <a:pt x="24672" y="22869"/>
                    <a:pt x="26603" y="22163"/>
                    <a:pt x="28088" y="20839"/>
                  </a:cubicBezTo>
                  <a:cubicBezTo>
                    <a:pt x="29072" y="19995"/>
                    <a:pt x="30526" y="18916"/>
                    <a:pt x="31042" y="17603"/>
                  </a:cubicBezTo>
                  <a:cubicBezTo>
                    <a:pt x="32683" y="17369"/>
                    <a:pt x="34230" y="16619"/>
                    <a:pt x="35403" y="15493"/>
                  </a:cubicBezTo>
                  <a:cubicBezTo>
                    <a:pt x="37231" y="13665"/>
                    <a:pt x="38122" y="10710"/>
                    <a:pt x="35309" y="9351"/>
                  </a:cubicBezTo>
                  <a:cubicBezTo>
                    <a:pt x="34793" y="9069"/>
                    <a:pt x="34183" y="8741"/>
                    <a:pt x="33480" y="8507"/>
                  </a:cubicBezTo>
                  <a:cubicBezTo>
                    <a:pt x="33996" y="6819"/>
                    <a:pt x="33761" y="4990"/>
                    <a:pt x="32824" y="3536"/>
                  </a:cubicBezTo>
                  <a:cubicBezTo>
                    <a:pt x="32214" y="2552"/>
                    <a:pt x="31417" y="1473"/>
                    <a:pt x="30292" y="1051"/>
                  </a:cubicBezTo>
                  <a:cubicBezTo>
                    <a:pt x="29425" y="710"/>
                    <a:pt x="28496" y="533"/>
                    <a:pt x="27561" y="533"/>
                  </a:cubicBezTo>
                  <a:cubicBezTo>
                    <a:pt x="27080" y="533"/>
                    <a:pt x="26596" y="580"/>
                    <a:pt x="26118" y="676"/>
                  </a:cubicBezTo>
                  <a:cubicBezTo>
                    <a:pt x="24618" y="910"/>
                    <a:pt x="23164" y="1426"/>
                    <a:pt x="21898" y="2317"/>
                  </a:cubicBezTo>
                  <a:cubicBezTo>
                    <a:pt x="21757" y="1661"/>
                    <a:pt x="21429" y="1098"/>
                    <a:pt x="20960" y="676"/>
                  </a:cubicBezTo>
                  <a:cubicBezTo>
                    <a:pt x="20356" y="183"/>
                    <a:pt x="19697" y="1"/>
                    <a:pt x="19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3552" y="607975"/>
              <a:ext cx="1751435" cy="1034556"/>
            </a:xfrm>
            <a:custGeom>
              <a:avLst/>
              <a:gdLst/>
              <a:ahLst/>
              <a:cxnLst/>
              <a:rect l="l" t="t" r="r" b="b"/>
              <a:pathLst>
                <a:path w="30808" h="18198" extrusionOk="0">
                  <a:moveTo>
                    <a:pt x="13928" y="1"/>
                  </a:moveTo>
                  <a:cubicBezTo>
                    <a:pt x="13746" y="1"/>
                    <a:pt x="13558" y="12"/>
                    <a:pt x="13364" y="37"/>
                  </a:cubicBezTo>
                  <a:cubicBezTo>
                    <a:pt x="11489" y="224"/>
                    <a:pt x="9238" y="2100"/>
                    <a:pt x="8863" y="4116"/>
                  </a:cubicBezTo>
                  <a:cubicBezTo>
                    <a:pt x="8234" y="3980"/>
                    <a:pt x="7606" y="3907"/>
                    <a:pt x="6978" y="3907"/>
                  </a:cubicBezTo>
                  <a:cubicBezTo>
                    <a:pt x="6528" y="3907"/>
                    <a:pt x="6077" y="3944"/>
                    <a:pt x="5627" y="4022"/>
                  </a:cubicBezTo>
                  <a:cubicBezTo>
                    <a:pt x="4127" y="4397"/>
                    <a:pt x="1735" y="4726"/>
                    <a:pt x="751" y="6085"/>
                  </a:cubicBezTo>
                  <a:cubicBezTo>
                    <a:pt x="0" y="7117"/>
                    <a:pt x="376" y="8524"/>
                    <a:pt x="1548" y="8993"/>
                  </a:cubicBezTo>
                  <a:cubicBezTo>
                    <a:pt x="2439" y="9274"/>
                    <a:pt x="3330" y="9462"/>
                    <a:pt x="4267" y="9462"/>
                  </a:cubicBezTo>
                  <a:cubicBezTo>
                    <a:pt x="2908" y="11384"/>
                    <a:pt x="2204" y="13588"/>
                    <a:pt x="4174" y="15229"/>
                  </a:cubicBezTo>
                  <a:cubicBezTo>
                    <a:pt x="4709" y="15672"/>
                    <a:pt x="5279" y="15862"/>
                    <a:pt x="5864" y="15862"/>
                  </a:cubicBezTo>
                  <a:cubicBezTo>
                    <a:pt x="7074" y="15862"/>
                    <a:pt x="8350" y="15053"/>
                    <a:pt x="9519" y="14010"/>
                  </a:cubicBezTo>
                  <a:lnTo>
                    <a:pt x="9519" y="14010"/>
                  </a:lnTo>
                  <a:cubicBezTo>
                    <a:pt x="9332" y="15042"/>
                    <a:pt x="9613" y="16120"/>
                    <a:pt x="10363" y="16870"/>
                  </a:cubicBezTo>
                  <a:cubicBezTo>
                    <a:pt x="11231" y="17800"/>
                    <a:pt x="12652" y="18197"/>
                    <a:pt x="14016" y="18197"/>
                  </a:cubicBezTo>
                  <a:cubicBezTo>
                    <a:pt x="14716" y="18197"/>
                    <a:pt x="15402" y="18093"/>
                    <a:pt x="15990" y="17902"/>
                  </a:cubicBezTo>
                  <a:cubicBezTo>
                    <a:pt x="17256" y="17433"/>
                    <a:pt x="18335" y="16589"/>
                    <a:pt x="19038" y="15510"/>
                  </a:cubicBezTo>
                  <a:cubicBezTo>
                    <a:pt x="19272" y="15792"/>
                    <a:pt x="19554" y="16073"/>
                    <a:pt x="19835" y="16308"/>
                  </a:cubicBezTo>
                  <a:cubicBezTo>
                    <a:pt x="20224" y="16662"/>
                    <a:pt x="20728" y="16810"/>
                    <a:pt x="21254" y="16810"/>
                  </a:cubicBezTo>
                  <a:cubicBezTo>
                    <a:pt x="22187" y="16810"/>
                    <a:pt x="23187" y="16345"/>
                    <a:pt x="23727" y="15745"/>
                  </a:cubicBezTo>
                  <a:cubicBezTo>
                    <a:pt x="24805" y="14432"/>
                    <a:pt x="25462" y="12838"/>
                    <a:pt x="25556" y="11150"/>
                  </a:cubicBezTo>
                  <a:cubicBezTo>
                    <a:pt x="27478" y="10728"/>
                    <a:pt x="29635" y="9837"/>
                    <a:pt x="30245" y="7867"/>
                  </a:cubicBezTo>
                  <a:cubicBezTo>
                    <a:pt x="30807" y="5945"/>
                    <a:pt x="28697" y="4257"/>
                    <a:pt x="26962" y="4163"/>
                  </a:cubicBezTo>
                  <a:cubicBezTo>
                    <a:pt x="26825" y="4155"/>
                    <a:pt x="26687" y="4151"/>
                    <a:pt x="26548" y="4151"/>
                  </a:cubicBezTo>
                  <a:cubicBezTo>
                    <a:pt x="25832" y="4151"/>
                    <a:pt x="25098" y="4256"/>
                    <a:pt x="24430" y="4491"/>
                  </a:cubicBezTo>
                  <a:cubicBezTo>
                    <a:pt x="24337" y="3788"/>
                    <a:pt x="24055" y="3131"/>
                    <a:pt x="23680" y="2522"/>
                  </a:cubicBezTo>
                  <a:cubicBezTo>
                    <a:pt x="23043" y="1577"/>
                    <a:pt x="22055" y="1240"/>
                    <a:pt x="20945" y="1240"/>
                  </a:cubicBezTo>
                  <a:cubicBezTo>
                    <a:pt x="19685" y="1240"/>
                    <a:pt x="18267" y="1673"/>
                    <a:pt x="17022" y="2147"/>
                  </a:cubicBezTo>
                  <a:cubicBezTo>
                    <a:pt x="16643" y="885"/>
                    <a:pt x="15510" y="1"/>
                    <a:pt x="139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422935" y="780053"/>
              <a:ext cx="236277" cy="250303"/>
            </a:xfrm>
            <a:custGeom>
              <a:avLst/>
              <a:gdLst/>
              <a:ahLst/>
              <a:cxnLst/>
              <a:rect l="l" t="t" r="r" b="b"/>
              <a:pathLst>
                <a:path w="6873" h="7281" extrusionOk="0">
                  <a:moveTo>
                    <a:pt x="3422" y="1"/>
                  </a:moveTo>
                  <a:cubicBezTo>
                    <a:pt x="3232" y="1"/>
                    <a:pt x="3031" y="172"/>
                    <a:pt x="3001" y="381"/>
                  </a:cubicBezTo>
                  <a:cubicBezTo>
                    <a:pt x="2954" y="990"/>
                    <a:pt x="2908" y="1506"/>
                    <a:pt x="2814" y="2069"/>
                  </a:cubicBezTo>
                  <a:cubicBezTo>
                    <a:pt x="2767" y="2256"/>
                    <a:pt x="2720" y="2444"/>
                    <a:pt x="2673" y="2631"/>
                  </a:cubicBezTo>
                  <a:cubicBezTo>
                    <a:pt x="1970" y="2819"/>
                    <a:pt x="1220" y="2960"/>
                    <a:pt x="469" y="3147"/>
                  </a:cubicBezTo>
                  <a:cubicBezTo>
                    <a:pt x="47" y="3241"/>
                    <a:pt x="0" y="3804"/>
                    <a:pt x="376" y="3991"/>
                  </a:cubicBezTo>
                  <a:cubicBezTo>
                    <a:pt x="610" y="4179"/>
                    <a:pt x="891" y="4272"/>
                    <a:pt x="1220" y="4272"/>
                  </a:cubicBezTo>
                  <a:cubicBezTo>
                    <a:pt x="1595" y="4319"/>
                    <a:pt x="1970" y="4460"/>
                    <a:pt x="2298" y="4741"/>
                  </a:cubicBezTo>
                  <a:lnTo>
                    <a:pt x="2298" y="4835"/>
                  </a:lnTo>
                  <a:cubicBezTo>
                    <a:pt x="2110" y="5492"/>
                    <a:pt x="2064" y="6195"/>
                    <a:pt x="2110" y="6898"/>
                  </a:cubicBezTo>
                  <a:cubicBezTo>
                    <a:pt x="2180" y="7141"/>
                    <a:pt x="2402" y="7281"/>
                    <a:pt x="2628" y="7281"/>
                  </a:cubicBezTo>
                  <a:cubicBezTo>
                    <a:pt x="2707" y="7281"/>
                    <a:pt x="2787" y="7263"/>
                    <a:pt x="2861" y="7227"/>
                  </a:cubicBezTo>
                  <a:cubicBezTo>
                    <a:pt x="3423" y="6805"/>
                    <a:pt x="3939" y="6289"/>
                    <a:pt x="4267" y="5679"/>
                  </a:cubicBezTo>
                  <a:cubicBezTo>
                    <a:pt x="4877" y="5961"/>
                    <a:pt x="5533" y="6242"/>
                    <a:pt x="6143" y="6523"/>
                  </a:cubicBezTo>
                  <a:cubicBezTo>
                    <a:pt x="6214" y="6564"/>
                    <a:pt x="6289" y="6582"/>
                    <a:pt x="6363" y="6582"/>
                  </a:cubicBezTo>
                  <a:cubicBezTo>
                    <a:pt x="6630" y="6582"/>
                    <a:pt x="6873" y="6338"/>
                    <a:pt x="6800" y="6007"/>
                  </a:cubicBezTo>
                  <a:cubicBezTo>
                    <a:pt x="6612" y="5257"/>
                    <a:pt x="5955" y="4601"/>
                    <a:pt x="5440" y="3991"/>
                  </a:cubicBezTo>
                  <a:cubicBezTo>
                    <a:pt x="5815" y="3428"/>
                    <a:pt x="6190" y="2913"/>
                    <a:pt x="6565" y="2397"/>
                  </a:cubicBezTo>
                  <a:cubicBezTo>
                    <a:pt x="6706" y="2162"/>
                    <a:pt x="6565" y="1787"/>
                    <a:pt x="6284" y="1740"/>
                  </a:cubicBezTo>
                  <a:cubicBezTo>
                    <a:pt x="6148" y="1688"/>
                    <a:pt x="6012" y="1666"/>
                    <a:pt x="5876" y="1666"/>
                  </a:cubicBezTo>
                  <a:cubicBezTo>
                    <a:pt x="5402" y="1666"/>
                    <a:pt x="4929" y="1933"/>
                    <a:pt x="4455" y="2116"/>
                  </a:cubicBezTo>
                  <a:cubicBezTo>
                    <a:pt x="4221" y="1459"/>
                    <a:pt x="3986" y="803"/>
                    <a:pt x="3705" y="193"/>
                  </a:cubicBezTo>
                  <a:cubicBezTo>
                    <a:pt x="3637" y="57"/>
                    <a:pt x="3531" y="1"/>
                    <a:pt x="3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985917" y="709101"/>
              <a:ext cx="51601" cy="44278"/>
            </a:xfrm>
            <a:custGeom>
              <a:avLst/>
              <a:gdLst/>
              <a:ahLst/>
              <a:cxnLst/>
              <a:rect l="l" t="t" r="r" b="b"/>
              <a:pathLst>
                <a:path w="1501" h="1288" extrusionOk="0">
                  <a:moveTo>
                    <a:pt x="662" y="1"/>
                  </a:moveTo>
                  <a:cubicBezTo>
                    <a:pt x="322" y="1"/>
                    <a:pt x="0" y="257"/>
                    <a:pt x="0" y="647"/>
                  </a:cubicBezTo>
                  <a:cubicBezTo>
                    <a:pt x="0" y="1009"/>
                    <a:pt x="336" y="1287"/>
                    <a:pt x="683" y="1287"/>
                  </a:cubicBezTo>
                  <a:cubicBezTo>
                    <a:pt x="785" y="1287"/>
                    <a:pt x="889" y="1263"/>
                    <a:pt x="985" y="1210"/>
                  </a:cubicBezTo>
                  <a:lnTo>
                    <a:pt x="1173" y="1116"/>
                  </a:lnTo>
                  <a:cubicBezTo>
                    <a:pt x="1501" y="881"/>
                    <a:pt x="1501" y="412"/>
                    <a:pt x="1173" y="178"/>
                  </a:cubicBezTo>
                  <a:lnTo>
                    <a:pt x="985" y="84"/>
                  </a:lnTo>
                  <a:cubicBezTo>
                    <a:pt x="882" y="27"/>
                    <a:pt x="77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>
            <a:off x="1297500" y="1104900"/>
            <a:ext cx="6549000" cy="2933700"/>
          </a:xfrm>
          <a:prstGeom prst="roundRect">
            <a:avLst>
              <a:gd name="adj" fmla="val 702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8248100" y="969209"/>
            <a:ext cx="488159" cy="525350"/>
            <a:chOff x="7792241" y="1473159"/>
            <a:chExt cx="444914" cy="478810"/>
          </a:xfrm>
        </p:grpSpPr>
        <p:sp>
          <p:nvSpPr>
            <p:cNvPr id="19" name="Google Shape;19;p2"/>
            <p:cNvSpPr/>
            <p:nvPr/>
          </p:nvSpPr>
          <p:spPr>
            <a:xfrm>
              <a:off x="7792241" y="1473159"/>
              <a:ext cx="444914" cy="478810"/>
            </a:xfrm>
            <a:custGeom>
              <a:avLst/>
              <a:gdLst/>
              <a:ahLst/>
              <a:cxnLst/>
              <a:rect l="l" t="t" r="r" b="b"/>
              <a:pathLst>
                <a:path w="12942" h="13928" extrusionOk="0">
                  <a:moveTo>
                    <a:pt x="4394" y="1"/>
                  </a:moveTo>
                  <a:cubicBezTo>
                    <a:pt x="3651" y="1"/>
                    <a:pt x="2967" y="415"/>
                    <a:pt x="2814" y="1387"/>
                  </a:cubicBezTo>
                  <a:cubicBezTo>
                    <a:pt x="2673" y="2934"/>
                    <a:pt x="3001" y="4576"/>
                    <a:pt x="3751" y="5982"/>
                  </a:cubicBezTo>
                  <a:cubicBezTo>
                    <a:pt x="1876" y="6732"/>
                    <a:pt x="0" y="8092"/>
                    <a:pt x="47" y="10062"/>
                  </a:cubicBezTo>
                  <a:cubicBezTo>
                    <a:pt x="47" y="10671"/>
                    <a:pt x="469" y="11234"/>
                    <a:pt x="1079" y="11422"/>
                  </a:cubicBezTo>
                  <a:cubicBezTo>
                    <a:pt x="1290" y="11461"/>
                    <a:pt x="1497" y="11479"/>
                    <a:pt x="1700" y="11479"/>
                  </a:cubicBezTo>
                  <a:cubicBezTo>
                    <a:pt x="2717" y="11479"/>
                    <a:pt x="3642" y="11023"/>
                    <a:pt x="4502" y="10437"/>
                  </a:cubicBezTo>
                  <a:cubicBezTo>
                    <a:pt x="4830" y="10202"/>
                    <a:pt x="5158" y="9921"/>
                    <a:pt x="5440" y="9640"/>
                  </a:cubicBezTo>
                  <a:cubicBezTo>
                    <a:pt x="5486" y="10906"/>
                    <a:pt x="5674" y="12219"/>
                    <a:pt x="6612" y="13063"/>
                  </a:cubicBezTo>
                  <a:cubicBezTo>
                    <a:pt x="7160" y="13583"/>
                    <a:pt x="7932" y="13928"/>
                    <a:pt x="8722" y="13928"/>
                  </a:cubicBezTo>
                  <a:cubicBezTo>
                    <a:pt x="9285" y="13928"/>
                    <a:pt x="9856" y="13753"/>
                    <a:pt x="10363" y="13344"/>
                  </a:cubicBezTo>
                  <a:cubicBezTo>
                    <a:pt x="11535" y="12266"/>
                    <a:pt x="11957" y="10577"/>
                    <a:pt x="11301" y="9077"/>
                  </a:cubicBezTo>
                  <a:cubicBezTo>
                    <a:pt x="10973" y="8186"/>
                    <a:pt x="10269" y="7483"/>
                    <a:pt x="9378" y="7155"/>
                  </a:cubicBezTo>
                  <a:cubicBezTo>
                    <a:pt x="10410" y="6498"/>
                    <a:pt x="11301" y="5654"/>
                    <a:pt x="12004" y="4669"/>
                  </a:cubicBezTo>
                  <a:cubicBezTo>
                    <a:pt x="12942" y="3263"/>
                    <a:pt x="12145" y="1387"/>
                    <a:pt x="10504" y="1059"/>
                  </a:cubicBezTo>
                  <a:cubicBezTo>
                    <a:pt x="10333" y="1030"/>
                    <a:pt x="10169" y="1017"/>
                    <a:pt x="10012" y="1017"/>
                  </a:cubicBezTo>
                  <a:cubicBezTo>
                    <a:pt x="8619" y="1017"/>
                    <a:pt x="7755" y="2087"/>
                    <a:pt x="7081" y="3309"/>
                  </a:cubicBezTo>
                  <a:cubicBezTo>
                    <a:pt x="6987" y="2372"/>
                    <a:pt x="6659" y="1528"/>
                    <a:pt x="6096" y="777"/>
                  </a:cubicBezTo>
                  <a:cubicBezTo>
                    <a:pt x="5670" y="288"/>
                    <a:pt x="5012" y="1"/>
                    <a:pt x="4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955051" y="1649788"/>
              <a:ext cx="112861" cy="96738"/>
            </a:xfrm>
            <a:custGeom>
              <a:avLst/>
              <a:gdLst/>
              <a:ahLst/>
              <a:cxnLst/>
              <a:rect l="l" t="t" r="r" b="b"/>
              <a:pathLst>
                <a:path w="3283" h="2814" extrusionOk="0">
                  <a:moveTo>
                    <a:pt x="1876" y="0"/>
                  </a:moveTo>
                  <a:cubicBezTo>
                    <a:pt x="657" y="0"/>
                    <a:pt x="0" y="1501"/>
                    <a:pt x="891" y="2392"/>
                  </a:cubicBezTo>
                  <a:cubicBezTo>
                    <a:pt x="1182" y="2683"/>
                    <a:pt x="1539" y="2814"/>
                    <a:pt x="1887" y="2814"/>
                  </a:cubicBezTo>
                  <a:cubicBezTo>
                    <a:pt x="2603" y="2814"/>
                    <a:pt x="3283" y="2259"/>
                    <a:pt x="3283" y="1407"/>
                  </a:cubicBezTo>
                  <a:cubicBezTo>
                    <a:pt x="3283" y="610"/>
                    <a:pt x="2673" y="0"/>
                    <a:pt x="18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508234" y="2169031"/>
            <a:ext cx="374975" cy="340989"/>
            <a:chOff x="8355834" y="2321431"/>
            <a:chExt cx="374975" cy="340989"/>
          </a:xfrm>
        </p:grpSpPr>
        <p:sp>
          <p:nvSpPr>
            <p:cNvPr id="22" name="Google Shape;22;p2"/>
            <p:cNvSpPr/>
            <p:nvPr/>
          </p:nvSpPr>
          <p:spPr>
            <a:xfrm>
              <a:off x="8355834" y="2321431"/>
              <a:ext cx="374975" cy="340989"/>
            </a:xfrm>
            <a:custGeom>
              <a:avLst/>
              <a:gdLst/>
              <a:ahLst/>
              <a:cxnLst/>
              <a:rect l="l" t="t" r="r" b="b"/>
              <a:pathLst>
                <a:path w="9941" h="9040" extrusionOk="0">
                  <a:moveTo>
                    <a:pt x="7916" y="1"/>
                  </a:moveTo>
                  <a:cubicBezTo>
                    <a:pt x="7699" y="1"/>
                    <a:pt x="7479" y="47"/>
                    <a:pt x="7268" y="131"/>
                  </a:cubicBezTo>
                  <a:cubicBezTo>
                    <a:pt x="6752" y="366"/>
                    <a:pt x="6237" y="694"/>
                    <a:pt x="5862" y="1163"/>
                  </a:cubicBezTo>
                  <a:cubicBezTo>
                    <a:pt x="5815" y="1257"/>
                    <a:pt x="5721" y="1350"/>
                    <a:pt x="5674" y="1444"/>
                  </a:cubicBezTo>
                  <a:cubicBezTo>
                    <a:pt x="5393" y="1069"/>
                    <a:pt x="5064" y="694"/>
                    <a:pt x="4736" y="413"/>
                  </a:cubicBezTo>
                  <a:cubicBezTo>
                    <a:pt x="4512" y="189"/>
                    <a:pt x="4238" y="82"/>
                    <a:pt x="3974" y="82"/>
                  </a:cubicBezTo>
                  <a:cubicBezTo>
                    <a:pt x="3795" y="82"/>
                    <a:pt x="3621" y="131"/>
                    <a:pt x="3470" y="225"/>
                  </a:cubicBezTo>
                  <a:cubicBezTo>
                    <a:pt x="2157" y="1163"/>
                    <a:pt x="2532" y="2851"/>
                    <a:pt x="3470" y="4117"/>
                  </a:cubicBezTo>
                  <a:cubicBezTo>
                    <a:pt x="1829" y="4539"/>
                    <a:pt x="188" y="5805"/>
                    <a:pt x="0" y="7306"/>
                  </a:cubicBezTo>
                  <a:cubicBezTo>
                    <a:pt x="0" y="7681"/>
                    <a:pt x="188" y="8056"/>
                    <a:pt x="516" y="8243"/>
                  </a:cubicBezTo>
                  <a:cubicBezTo>
                    <a:pt x="841" y="8386"/>
                    <a:pt x="1166" y="8449"/>
                    <a:pt x="1488" y="8449"/>
                  </a:cubicBezTo>
                  <a:cubicBezTo>
                    <a:pt x="2653" y="8449"/>
                    <a:pt x="3781" y="7624"/>
                    <a:pt x="4736" y="6743"/>
                  </a:cubicBezTo>
                  <a:cubicBezTo>
                    <a:pt x="4924" y="7493"/>
                    <a:pt x="5393" y="8150"/>
                    <a:pt x="6049" y="8572"/>
                  </a:cubicBezTo>
                  <a:cubicBezTo>
                    <a:pt x="6502" y="8860"/>
                    <a:pt x="7072" y="9039"/>
                    <a:pt x="7625" y="9039"/>
                  </a:cubicBezTo>
                  <a:cubicBezTo>
                    <a:pt x="8332" y="9039"/>
                    <a:pt x="9010" y="8746"/>
                    <a:pt x="9378" y="8009"/>
                  </a:cubicBezTo>
                  <a:cubicBezTo>
                    <a:pt x="9894" y="6837"/>
                    <a:pt x="9941" y="5149"/>
                    <a:pt x="8909" y="4211"/>
                  </a:cubicBezTo>
                  <a:cubicBezTo>
                    <a:pt x="8769" y="4117"/>
                    <a:pt x="8628" y="3976"/>
                    <a:pt x="8487" y="3883"/>
                  </a:cubicBezTo>
                  <a:cubicBezTo>
                    <a:pt x="9191" y="3367"/>
                    <a:pt x="9519" y="2476"/>
                    <a:pt x="9378" y="1632"/>
                  </a:cubicBezTo>
                  <a:cubicBezTo>
                    <a:pt x="9331" y="1069"/>
                    <a:pt x="9097" y="553"/>
                    <a:pt x="8675" y="225"/>
                  </a:cubicBezTo>
                  <a:cubicBezTo>
                    <a:pt x="8443" y="70"/>
                    <a:pt x="8182" y="1"/>
                    <a:pt x="7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06149" y="2429612"/>
              <a:ext cx="107955" cy="87360"/>
            </a:xfrm>
            <a:custGeom>
              <a:avLst/>
              <a:gdLst/>
              <a:ahLst/>
              <a:cxnLst/>
              <a:rect l="l" t="t" r="r" b="b"/>
              <a:pathLst>
                <a:path w="2862" h="2316" extrusionOk="0">
                  <a:moveTo>
                    <a:pt x="1337" y="1"/>
                  </a:moveTo>
                  <a:cubicBezTo>
                    <a:pt x="1019" y="1"/>
                    <a:pt x="730" y="135"/>
                    <a:pt x="470" y="358"/>
                  </a:cubicBezTo>
                  <a:cubicBezTo>
                    <a:pt x="1" y="780"/>
                    <a:pt x="1" y="1530"/>
                    <a:pt x="470" y="1999"/>
                  </a:cubicBezTo>
                  <a:cubicBezTo>
                    <a:pt x="716" y="2210"/>
                    <a:pt x="989" y="2316"/>
                    <a:pt x="1287" y="2316"/>
                  </a:cubicBezTo>
                  <a:cubicBezTo>
                    <a:pt x="1387" y="2316"/>
                    <a:pt x="1490" y="2304"/>
                    <a:pt x="1595" y="2281"/>
                  </a:cubicBezTo>
                  <a:lnTo>
                    <a:pt x="1830" y="2234"/>
                  </a:lnTo>
                  <a:cubicBezTo>
                    <a:pt x="1923" y="2187"/>
                    <a:pt x="1970" y="2187"/>
                    <a:pt x="2017" y="2140"/>
                  </a:cubicBezTo>
                  <a:cubicBezTo>
                    <a:pt x="2861" y="1765"/>
                    <a:pt x="2861" y="546"/>
                    <a:pt x="2017" y="171"/>
                  </a:cubicBezTo>
                  <a:lnTo>
                    <a:pt x="1830" y="124"/>
                  </a:lnTo>
                  <a:lnTo>
                    <a:pt x="1595" y="30"/>
                  </a:lnTo>
                  <a:cubicBezTo>
                    <a:pt x="1507" y="10"/>
                    <a:pt x="1421" y="1"/>
                    <a:pt x="1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3746709" y="572409"/>
            <a:ext cx="79627" cy="67255"/>
          </a:xfrm>
          <a:custGeom>
            <a:avLst/>
            <a:gdLst/>
            <a:ahLst/>
            <a:cxnLst/>
            <a:rect l="l" t="t" r="r" b="b"/>
            <a:pathLst>
              <a:path w="2111" h="1783" extrusionOk="0">
                <a:moveTo>
                  <a:pt x="1032" y="1"/>
                </a:moveTo>
                <a:cubicBezTo>
                  <a:pt x="0" y="142"/>
                  <a:pt x="0" y="1642"/>
                  <a:pt x="1032" y="1783"/>
                </a:cubicBezTo>
                <a:cubicBezTo>
                  <a:pt x="2110" y="1642"/>
                  <a:pt x="2110" y="142"/>
                  <a:pt x="10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403070" y="1910403"/>
            <a:ext cx="316923" cy="275884"/>
            <a:chOff x="196733" y="2312303"/>
            <a:chExt cx="316923" cy="275884"/>
          </a:xfrm>
        </p:grpSpPr>
        <p:sp>
          <p:nvSpPr>
            <p:cNvPr id="26" name="Google Shape;26;p2"/>
            <p:cNvSpPr/>
            <p:nvPr/>
          </p:nvSpPr>
          <p:spPr>
            <a:xfrm>
              <a:off x="196733" y="2312303"/>
              <a:ext cx="316923" cy="275884"/>
            </a:xfrm>
            <a:custGeom>
              <a:avLst/>
              <a:gdLst/>
              <a:ahLst/>
              <a:cxnLst/>
              <a:rect l="l" t="t" r="r" b="b"/>
              <a:pathLst>
                <a:path w="8402" h="7314" extrusionOk="0">
                  <a:moveTo>
                    <a:pt x="6929" y="0"/>
                  </a:moveTo>
                  <a:cubicBezTo>
                    <a:pt x="6633" y="0"/>
                    <a:pt x="6313" y="113"/>
                    <a:pt x="6003" y="373"/>
                  </a:cubicBezTo>
                  <a:cubicBezTo>
                    <a:pt x="5581" y="748"/>
                    <a:pt x="5206" y="1217"/>
                    <a:pt x="4924" y="1686"/>
                  </a:cubicBezTo>
                  <a:cubicBezTo>
                    <a:pt x="4784" y="1499"/>
                    <a:pt x="4596" y="1311"/>
                    <a:pt x="4409" y="1124"/>
                  </a:cubicBezTo>
                  <a:cubicBezTo>
                    <a:pt x="4005" y="771"/>
                    <a:pt x="3535" y="540"/>
                    <a:pt x="3084" y="540"/>
                  </a:cubicBezTo>
                  <a:cubicBezTo>
                    <a:pt x="2695" y="540"/>
                    <a:pt x="2321" y="711"/>
                    <a:pt x="2017" y="1124"/>
                  </a:cubicBezTo>
                  <a:cubicBezTo>
                    <a:pt x="1454" y="1874"/>
                    <a:pt x="1830" y="2718"/>
                    <a:pt x="2486" y="3468"/>
                  </a:cubicBezTo>
                  <a:cubicBezTo>
                    <a:pt x="2298" y="3656"/>
                    <a:pt x="2158" y="3843"/>
                    <a:pt x="2064" y="4031"/>
                  </a:cubicBezTo>
                  <a:cubicBezTo>
                    <a:pt x="1595" y="4828"/>
                    <a:pt x="1" y="7032"/>
                    <a:pt x="2017" y="7313"/>
                  </a:cubicBezTo>
                  <a:cubicBezTo>
                    <a:pt x="2721" y="7313"/>
                    <a:pt x="3377" y="7032"/>
                    <a:pt x="3893" y="6516"/>
                  </a:cubicBezTo>
                  <a:cubicBezTo>
                    <a:pt x="4221" y="6235"/>
                    <a:pt x="4549" y="5906"/>
                    <a:pt x="4831" y="5625"/>
                  </a:cubicBezTo>
                  <a:cubicBezTo>
                    <a:pt x="5147" y="6258"/>
                    <a:pt x="5594" y="6847"/>
                    <a:pt x="6339" y="6847"/>
                  </a:cubicBezTo>
                  <a:cubicBezTo>
                    <a:pt x="6367" y="6847"/>
                    <a:pt x="6396" y="6846"/>
                    <a:pt x="6425" y="6844"/>
                  </a:cubicBezTo>
                  <a:cubicBezTo>
                    <a:pt x="7597" y="6797"/>
                    <a:pt x="8254" y="6000"/>
                    <a:pt x="8207" y="4828"/>
                  </a:cubicBezTo>
                  <a:cubicBezTo>
                    <a:pt x="8207" y="4218"/>
                    <a:pt x="7644" y="3609"/>
                    <a:pt x="6894" y="3234"/>
                  </a:cubicBezTo>
                  <a:cubicBezTo>
                    <a:pt x="7503" y="2999"/>
                    <a:pt x="7972" y="2483"/>
                    <a:pt x="8160" y="1874"/>
                  </a:cubicBezTo>
                  <a:cubicBezTo>
                    <a:pt x="8401" y="874"/>
                    <a:pt x="7755" y="0"/>
                    <a:pt x="6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9394" y="2414788"/>
              <a:ext cx="81400" cy="60201"/>
            </a:xfrm>
            <a:custGeom>
              <a:avLst/>
              <a:gdLst/>
              <a:ahLst/>
              <a:cxnLst/>
              <a:rect l="l" t="t" r="r" b="b"/>
              <a:pathLst>
                <a:path w="2158" h="1596" extrusionOk="0">
                  <a:moveTo>
                    <a:pt x="1079" y="1"/>
                  </a:moveTo>
                  <a:cubicBezTo>
                    <a:pt x="1" y="1"/>
                    <a:pt x="1" y="1595"/>
                    <a:pt x="1079" y="1595"/>
                  </a:cubicBezTo>
                  <a:cubicBezTo>
                    <a:pt x="2158" y="1595"/>
                    <a:pt x="2158" y="1"/>
                    <a:pt x="10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6814418" y="1614970"/>
            <a:ext cx="69028" cy="57862"/>
          </a:xfrm>
          <a:custGeom>
            <a:avLst/>
            <a:gdLst/>
            <a:ahLst/>
            <a:cxnLst/>
            <a:rect l="l" t="t" r="r" b="b"/>
            <a:pathLst>
              <a:path w="1830" h="1534" extrusionOk="0">
                <a:moveTo>
                  <a:pt x="1032" y="1"/>
                </a:moveTo>
                <a:cubicBezTo>
                  <a:pt x="329" y="1"/>
                  <a:pt x="1" y="845"/>
                  <a:pt x="470" y="1314"/>
                </a:cubicBezTo>
                <a:cubicBezTo>
                  <a:pt x="635" y="1465"/>
                  <a:pt x="835" y="1533"/>
                  <a:pt x="1030" y="1533"/>
                </a:cubicBezTo>
                <a:cubicBezTo>
                  <a:pt x="1441" y="1533"/>
                  <a:pt x="1829" y="1228"/>
                  <a:pt x="1829" y="751"/>
                </a:cubicBezTo>
                <a:cubicBezTo>
                  <a:pt x="1783" y="329"/>
                  <a:pt x="1454" y="1"/>
                  <a:pt x="1032" y="1"/>
                </a:cubicBezTo>
                <a:close/>
              </a:path>
            </a:pathLst>
          </a:custGeom>
          <a:solidFill>
            <a:srgbClr val="FFFF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7033761" y="2025327"/>
            <a:ext cx="56618" cy="46018"/>
          </a:xfrm>
          <a:custGeom>
            <a:avLst/>
            <a:gdLst/>
            <a:ahLst/>
            <a:cxnLst/>
            <a:rect l="l" t="t" r="r" b="b"/>
            <a:pathLst>
              <a:path w="1501" h="1220" extrusionOk="0">
                <a:moveTo>
                  <a:pt x="750" y="1"/>
                </a:moveTo>
                <a:cubicBezTo>
                  <a:pt x="0" y="47"/>
                  <a:pt x="0" y="1173"/>
                  <a:pt x="750" y="1220"/>
                </a:cubicBezTo>
                <a:cubicBezTo>
                  <a:pt x="1501" y="1173"/>
                  <a:pt x="1501" y="47"/>
                  <a:pt x="750" y="1"/>
                </a:cubicBezTo>
                <a:close/>
              </a:path>
            </a:pathLst>
          </a:custGeom>
          <a:solidFill>
            <a:srgbClr val="FFFF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2364150" y="3384925"/>
            <a:ext cx="44160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093583" y="4381280"/>
            <a:ext cx="137162" cy="115882"/>
          </a:xfrm>
          <a:custGeom>
            <a:avLst/>
            <a:gdLst/>
            <a:ahLst/>
            <a:cxnLst/>
            <a:rect l="l" t="t" r="r" b="b"/>
            <a:pathLst>
              <a:path w="2111" h="1783" extrusionOk="0">
                <a:moveTo>
                  <a:pt x="1032" y="1"/>
                </a:moveTo>
                <a:cubicBezTo>
                  <a:pt x="0" y="142"/>
                  <a:pt x="0" y="1642"/>
                  <a:pt x="1032" y="1783"/>
                </a:cubicBezTo>
                <a:cubicBezTo>
                  <a:pt x="2110" y="1642"/>
                  <a:pt x="2110" y="142"/>
                  <a:pt x="10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4516552" y="4634198"/>
            <a:ext cx="79627" cy="67259"/>
          </a:xfrm>
          <a:custGeom>
            <a:avLst/>
            <a:gdLst/>
            <a:ahLst/>
            <a:cxnLst/>
            <a:rect l="l" t="t" r="r" b="b"/>
            <a:pathLst>
              <a:path w="2111" h="1783" extrusionOk="0">
                <a:moveTo>
                  <a:pt x="1032" y="1"/>
                </a:moveTo>
                <a:cubicBezTo>
                  <a:pt x="0" y="142"/>
                  <a:pt x="0" y="1642"/>
                  <a:pt x="1032" y="1783"/>
                </a:cubicBezTo>
                <a:cubicBezTo>
                  <a:pt x="2110" y="1642"/>
                  <a:pt x="2110" y="142"/>
                  <a:pt x="10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4084202" y="4405598"/>
            <a:ext cx="79627" cy="67259"/>
          </a:xfrm>
          <a:custGeom>
            <a:avLst/>
            <a:gdLst/>
            <a:ahLst/>
            <a:cxnLst/>
            <a:rect l="l" t="t" r="r" b="b"/>
            <a:pathLst>
              <a:path w="2111" h="1783" extrusionOk="0">
                <a:moveTo>
                  <a:pt x="1032" y="1"/>
                </a:moveTo>
                <a:cubicBezTo>
                  <a:pt x="0" y="142"/>
                  <a:pt x="0" y="1642"/>
                  <a:pt x="1032" y="1783"/>
                </a:cubicBezTo>
                <a:cubicBezTo>
                  <a:pt x="2110" y="1642"/>
                  <a:pt x="2110" y="142"/>
                  <a:pt x="10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164858" y="4521467"/>
            <a:ext cx="137162" cy="115882"/>
          </a:xfrm>
          <a:custGeom>
            <a:avLst/>
            <a:gdLst/>
            <a:ahLst/>
            <a:cxnLst/>
            <a:rect l="l" t="t" r="r" b="b"/>
            <a:pathLst>
              <a:path w="2111" h="1783" extrusionOk="0">
                <a:moveTo>
                  <a:pt x="1032" y="1"/>
                </a:moveTo>
                <a:cubicBezTo>
                  <a:pt x="0" y="142"/>
                  <a:pt x="0" y="1642"/>
                  <a:pt x="1032" y="1783"/>
                </a:cubicBezTo>
                <a:cubicBezTo>
                  <a:pt x="2110" y="1642"/>
                  <a:pt x="2110" y="142"/>
                  <a:pt x="10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786864" y="4463536"/>
            <a:ext cx="79627" cy="67259"/>
          </a:xfrm>
          <a:custGeom>
            <a:avLst/>
            <a:gdLst/>
            <a:ahLst/>
            <a:cxnLst/>
            <a:rect l="l" t="t" r="r" b="b"/>
            <a:pathLst>
              <a:path w="2111" h="1783" extrusionOk="0">
                <a:moveTo>
                  <a:pt x="1032" y="1"/>
                </a:moveTo>
                <a:cubicBezTo>
                  <a:pt x="0" y="142"/>
                  <a:pt x="0" y="1642"/>
                  <a:pt x="1032" y="1783"/>
                </a:cubicBezTo>
                <a:cubicBezTo>
                  <a:pt x="2110" y="1642"/>
                  <a:pt x="2110" y="142"/>
                  <a:pt x="10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867520" y="4579405"/>
            <a:ext cx="137162" cy="115882"/>
          </a:xfrm>
          <a:custGeom>
            <a:avLst/>
            <a:gdLst/>
            <a:ahLst/>
            <a:cxnLst/>
            <a:rect l="l" t="t" r="r" b="b"/>
            <a:pathLst>
              <a:path w="2111" h="1783" extrusionOk="0">
                <a:moveTo>
                  <a:pt x="1032" y="1"/>
                </a:moveTo>
                <a:cubicBezTo>
                  <a:pt x="0" y="142"/>
                  <a:pt x="0" y="1642"/>
                  <a:pt x="1032" y="1783"/>
                </a:cubicBezTo>
                <a:cubicBezTo>
                  <a:pt x="2110" y="1642"/>
                  <a:pt x="2110" y="142"/>
                  <a:pt x="10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2126700" y="1323375"/>
            <a:ext cx="4890600" cy="18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/>
          <p:nvPr/>
        </p:nvSpPr>
        <p:spPr>
          <a:xfrm>
            <a:off x="-376550" y="565675"/>
            <a:ext cx="6874500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116" name="Google Shape;116;p6"/>
          <p:cNvGrpSpPr/>
          <p:nvPr/>
        </p:nvGrpSpPr>
        <p:grpSpPr>
          <a:xfrm>
            <a:off x="7624041" y="586947"/>
            <a:ext cx="1318879" cy="4717239"/>
            <a:chOff x="7624041" y="586947"/>
            <a:chExt cx="1318879" cy="4717239"/>
          </a:xfrm>
        </p:grpSpPr>
        <p:grpSp>
          <p:nvGrpSpPr>
            <p:cNvPr id="117" name="Google Shape;117;p6"/>
            <p:cNvGrpSpPr/>
            <p:nvPr/>
          </p:nvGrpSpPr>
          <p:grpSpPr>
            <a:xfrm>
              <a:off x="7624041" y="586947"/>
              <a:ext cx="444914" cy="478810"/>
              <a:chOff x="7792241" y="1473159"/>
              <a:chExt cx="444914" cy="478810"/>
            </a:xfrm>
          </p:grpSpPr>
          <p:sp>
            <p:nvSpPr>
              <p:cNvPr id="118" name="Google Shape;118;p6"/>
              <p:cNvSpPr/>
              <p:nvPr/>
            </p:nvSpPr>
            <p:spPr>
              <a:xfrm>
                <a:off x="7792241" y="1473159"/>
                <a:ext cx="444914" cy="478810"/>
              </a:xfrm>
              <a:custGeom>
                <a:avLst/>
                <a:gdLst/>
                <a:ahLst/>
                <a:cxnLst/>
                <a:rect l="l" t="t" r="r" b="b"/>
                <a:pathLst>
                  <a:path w="12942" h="13928" extrusionOk="0">
                    <a:moveTo>
                      <a:pt x="4394" y="1"/>
                    </a:moveTo>
                    <a:cubicBezTo>
                      <a:pt x="3651" y="1"/>
                      <a:pt x="2967" y="415"/>
                      <a:pt x="2814" y="1387"/>
                    </a:cubicBezTo>
                    <a:cubicBezTo>
                      <a:pt x="2673" y="2934"/>
                      <a:pt x="3001" y="4576"/>
                      <a:pt x="3751" y="5982"/>
                    </a:cubicBezTo>
                    <a:cubicBezTo>
                      <a:pt x="1876" y="6732"/>
                      <a:pt x="0" y="8092"/>
                      <a:pt x="47" y="10062"/>
                    </a:cubicBezTo>
                    <a:cubicBezTo>
                      <a:pt x="47" y="10671"/>
                      <a:pt x="469" y="11234"/>
                      <a:pt x="1079" y="11422"/>
                    </a:cubicBezTo>
                    <a:cubicBezTo>
                      <a:pt x="1290" y="11461"/>
                      <a:pt x="1497" y="11479"/>
                      <a:pt x="1700" y="11479"/>
                    </a:cubicBezTo>
                    <a:cubicBezTo>
                      <a:pt x="2717" y="11479"/>
                      <a:pt x="3642" y="11023"/>
                      <a:pt x="4502" y="10437"/>
                    </a:cubicBezTo>
                    <a:cubicBezTo>
                      <a:pt x="4830" y="10202"/>
                      <a:pt x="5158" y="9921"/>
                      <a:pt x="5440" y="9640"/>
                    </a:cubicBezTo>
                    <a:cubicBezTo>
                      <a:pt x="5486" y="10906"/>
                      <a:pt x="5674" y="12219"/>
                      <a:pt x="6612" y="13063"/>
                    </a:cubicBezTo>
                    <a:cubicBezTo>
                      <a:pt x="7160" y="13583"/>
                      <a:pt x="7932" y="13928"/>
                      <a:pt x="8722" y="13928"/>
                    </a:cubicBezTo>
                    <a:cubicBezTo>
                      <a:pt x="9285" y="13928"/>
                      <a:pt x="9856" y="13753"/>
                      <a:pt x="10363" y="13344"/>
                    </a:cubicBezTo>
                    <a:cubicBezTo>
                      <a:pt x="11535" y="12266"/>
                      <a:pt x="11957" y="10577"/>
                      <a:pt x="11301" y="9077"/>
                    </a:cubicBezTo>
                    <a:cubicBezTo>
                      <a:pt x="10973" y="8186"/>
                      <a:pt x="10269" y="7483"/>
                      <a:pt x="9378" y="7155"/>
                    </a:cubicBezTo>
                    <a:cubicBezTo>
                      <a:pt x="10410" y="6498"/>
                      <a:pt x="11301" y="5654"/>
                      <a:pt x="12004" y="4669"/>
                    </a:cubicBezTo>
                    <a:cubicBezTo>
                      <a:pt x="12942" y="3263"/>
                      <a:pt x="12145" y="1387"/>
                      <a:pt x="10504" y="1059"/>
                    </a:cubicBezTo>
                    <a:cubicBezTo>
                      <a:pt x="10333" y="1030"/>
                      <a:pt x="10169" y="1017"/>
                      <a:pt x="10012" y="1017"/>
                    </a:cubicBezTo>
                    <a:cubicBezTo>
                      <a:pt x="8619" y="1017"/>
                      <a:pt x="7755" y="2087"/>
                      <a:pt x="7081" y="3309"/>
                    </a:cubicBezTo>
                    <a:cubicBezTo>
                      <a:pt x="6987" y="2372"/>
                      <a:pt x="6659" y="1528"/>
                      <a:pt x="6096" y="777"/>
                    </a:cubicBezTo>
                    <a:cubicBezTo>
                      <a:pt x="5670" y="288"/>
                      <a:pt x="5012" y="1"/>
                      <a:pt x="43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6"/>
              <p:cNvSpPr/>
              <p:nvPr/>
            </p:nvSpPr>
            <p:spPr>
              <a:xfrm>
                <a:off x="7955051" y="1649788"/>
                <a:ext cx="112861" cy="96738"/>
              </a:xfrm>
              <a:custGeom>
                <a:avLst/>
                <a:gdLst/>
                <a:ahLst/>
                <a:cxnLst/>
                <a:rect l="l" t="t" r="r" b="b"/>
                <a:pathLst>
                  <a:path w="3283" h="2814" extrusionOk="0">
                    <a:moveTo>
                      <a:pt x="1876" y="0"/>
                    </a:moveTo>
                    <a:cubicBezTo>
                      <a:pt x="657" y="0"/>
                      <a:pt x="0" y="1501"/>
                      <a:pt x="891" y="2392"/>
                    </a:cubicBezTo>
                    <a:cubicBezTo>
                      <a:pt x="1182" y="2683"/>
                      <a:pt x="1539" y="2814"/>
                      <a:pt x="1887" y="2814"/>
                    </a:cubicBezTo>
                    <a:cubicBezTo>
                      <a:pt x="2603" y="2814"/>
                      <a:pt x="3283" y="2259"/>
                      <a:pt x="3283" y="1407"/>
                    </a:cubicBezTo>
                    <a:cubicBezTo>
                      <a:pt x="3283" y="610"/>
                      <a:pt x="2673" y="0"/>
                      <a:pt x="18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" name="Google Shape;120;p6"/>
            <p:cNvSpPr/>
            <p:nvPr/>
          </p:nvSpPr>
          <p:spPr>
            <a:xfrm>
              <a:off x="7957802" y="3412805"/>
              <a:ext cx="984950" cy="1891381"/>
            </a:xfrm>
            <a:custGeom>
              <a:avLst/>
              <a:gdLst/>
              <a:ahLst/>
              <a:cxnLst/>
              <a:rect l="l" t="t" r="r" b="b"/>
              <a:pathLst>
                <a:path w="28651" h="55018" extrusionOk="0">
                  <a:moveTo>
                    <a:pt x="13663" y="1"/>
                  </a:moveTo>
                  <a:cubicBezTo>
                    <a:pt x="13426" y="1"/>
                    <a:pt x="13185" y="74"/>
                    <a:pt x="12943" y="239"/>
                  </a:cubicBezTo>
                  <a:cubicBezTo>
                    <a:pt x="11536" y="1271"/>
                    <a:pt x="12099" y="4131"/>
                    <a:pt x="12333" y="5632"/>
                  </a:cubicBezTo>
                  <a:cubicBezTo>
                    <a:pt x="12943" y="9008"/>
                    <a:pt x="15053" y="11962"/>
                    <a:pt x="16600" y="15150"/>
                  </a:cubicBezTo>
                  <a:cubicBezTo>
                    <a:pt x="16600" y="15244"/>
                    <a:pt x="16647" y="15385"/>
                    <a:pt x="16647" y="15479"/>
                  </a:cubicBezTo>
                  <a:cubicBezTo>
                    <a:pt x="14349" y="13661"/>
                    <a:pt x="9969" y="10137"/>
                    <a:pt x="7195" y="10137"/>
                  </a:cubicBezTo>
                  <a:cubicBezTo>
                    <a:pt x="6176" y="10137"/>
                    <a:pt x="5374" y="10612"/>
                    <a:pt x="4971" y="11821"/>
                  </a:cubicBezTo>
                  <a:cubicBezTo>
                    <a:pt x="4456" y="13462"/>
                    <a:pt x="7457" y="14869"/>
                    <a:pt x="8769" y="15338"/>
                  </a:cubicBezTo>
                  <a:cubicBezTo>
                    <a:pt x="10598" y="16088"/>
                    <a:pt x="12568" y="16370"/>
                    <a:pt x="14443" y="16979"/>
                  </a:cubicBezTo>
                  <a:cubicBezTo>
                    <a:pt x="15240" y="17214"/>
                    <a:pt x="15991" y="17448"/>
                    <a:pt x="16788" y="17682"/>
                  </a:cubicBezTo>
                  <a:cubicBezTo>
                    <a:pt x="16835" y="17823"/>
                    <a:pt x="16882" y="17917"/>
                    <a:pt x="16928" y="18011"/>
                  </a:cubicBezTo>
                  <a:cubicBezTo>
                    <a:pt x="16928" y="20215"/>
                    <a:pt x="16694" y="22371"/>
                    <a:pt x="16366" y="24528"/>
                  </a:cubicBezTo>
                  <a:cubicBezTo>
                    <a:pt x="15428" y="22840"/>
                    <a:pt x="14021" y="21527"/>
                    <a:pt x="12333" y="20683"/>
                  </a:cubicBezTo>
                  <a:cubicBezTo>
                    <a:pt x="11277" y="20170"/>
                    <a:pt x="9491" y="19691"/>
                    <a:pt x="7906" y="19691"/>
                  </a:cubicBezTo>
                  <a:cubicBezTo>
                    <a:pt x="6887" y="19691"/>
                    <a:pt x="5952" y="19888"/>
                    <a:pt x="5346" y="20402"/>
                  </a:cubicBezTo>
                  <a:cubicBezTo>
                    <a:pt x="3846" y="21715"/>
                    <a:pt x="5675" y="22981"/>
                    <a:pt x="7128" y="23684"/>
                  </a:cubicBezTo>
                  <a:cubicBezTo>
                    <a:pt x="9942" y="24997"/>
                    <a:pt x="12943" y="25841"/>
                    <a:pt x="16037" y="26216"/>
                  </a:cubicBezTo>
                  <a:cubicBezTo>
                    <a:pt x="15475" y="29171"/>
                    <a:pt x="14584" y="32078"/>
                    <a:pt x="13365" y="34844"/>
                  </a:cubicBezTo>
                  <a:cubicBezTo>
                    <a:pt x="12474" y="32922"/>
                    <a:pt x="11630" y="30952"/>
                    <a:pt x="10082" y="29311"/>
                  </a:cubicBezTo>
                  <a:cubicBezTo>
                    <a:pt x="9309" y="28476"/>
                    <a:pt x="8025" y="27640"/>
                    <a:pt x="6917" y="27640"/>
                  </a:cubicBezTo>
                  <a:cubicBezTo>
                    <a:pt x="6347" y="27640"/>
                    <a:pt x="5823" y="27862"/>
                    <a:pt x="5440" y="28420"/>
                  </a:cubicBezTo>
                  <a:cubicBezTo>
                    <a:pt x="2955" y="31984"/>
                    <a:pt x="7175" y="37892"/>
                    <a:pt x="11911" y="37986"/>
                  </a:cubicBezTo>
                  <a:cubicBezTo>
                    <a:pt x="10598" y="40846"/>
                    <a:pt x="9285" y="43660"/>
                    <a:pt x="7785" y="46426"/>
                  </a:cubicBezTo>
                  <a:cubicBezTo>
                    <a:pt x="6566" y="43894"/>
                    <a:pt x="6237" y="40987"/>
                    <a:pt x="4643" y="38549"/>
                  </a:cubicBezTo>
                  <a:cubicBezTo>
                    <a:pt x="4043" y="37662"/>
                    <a:pt x="3197" y="37138"/>
                    <a:pt x="2434" y="37138"/>
                  </a:cubicBezTo>
                  <a:cubicBezTo>
                    <a:pt x="1826" y="37138"/>
                    <a:pt x="1272" y="37471"/>
                    <a:pt x="939" y="38220"/>
                  </a:cubicBezTo>
                  <a:cubicBezTo>
                    <a:pt x="1" y="40237"/>
                    <a:pt x="142" y="42441"/>
                    <a:pt x="1267" y="44644"/>
                  </a:cubicBezTo>
                  <a:cubicBezTo>
                    <a:pt x="2205" y="46567"/>
                    <a:pt x="3893" y="48583"/>
                    <a:pt x="6050" y="49333"/>
                  </a:cubicBezTo>
                  <a:cubicBezTo>
                    <a:pt x="5018" y="50928"/>
                    <a:pt x="4221" y="52616"/>
                    <a:pt x="3705" y="54398"/>
                  </a:cubicBezTo>
                  <a:cubicBezTo>
                    <a:pt x="3601" y="54746"/>
                    <a:pt x="3911" y="55017"/>
                    <a:pt x="4232" y="55017"/>
                  </a:cubicBezTo>
                  <a:cubicBezTo>
                    <a:pt x="4342" y="55017"/>
                    <a:pt x="4453" y="54985"/>
                    <a:pt x="4549" y="54913"/>
                  </a:cubicBezTo>
                  <a:cubicBezTo>
                    <a:pt x="5393" y="54257"/>
                    <a:pt x="6050" y="53366"/>
                    <a:pt x="6378" y="52334"/>
                  </a:cubicBezTo>
                  <a:cubicBezTo>
                    <a:pt x="6847" y="51256"/>
                    <a:pt x="7410" y="50177"/>
                    <a:pt x="8066" y="49193"/>
                  </a:cubicBezTo>
                  <a:cubicBezTo>
                    <a:pt x="8174" y="49300"/>
                    <a:pt x="8320" y="49358"/>
                    <a:pt x="8470" y="49358"/>
                  </a:cubicBezTo>
                  <a:cubicBezTo>
                    <a:pt x="8648" y="49358"/>
                    <a:pt x="8830" y="49277"/>
                    <a:pt x="8957" y="49099"/>
                  </a:cubicBezTo>
                  <a:cubicBezTo>
                    <a:pt x="9703" y="49335"/>
                    <a:pt x="10450" y="49439"/>
                    <a:pt x="11224" y="49439"/>
                  </a:cubicBezTo>
                  <a:cubicBezTo>
                    <a:pt x="11374" y="49439"/>
                    <a:pt x="11524" y="49435"/>
                    <a:pt x="11677" y="49427"/>
                  </a:cubicBezTo>
                  <a:cubicBezTo>
                    <a:pt x="14584" y="49240"/>
                    <a:pt x="17866" y="49380"/>
                    <a:pt x="19273" y="46754"/>
                  </a:cubicBezTo>
                  <a:cubicBezTo>
                    <a:pt x="20172" y="45136"/>
                    <a:pt x="19433" y="43086"/>
                    <a:pt x="17220" y="43086"/>
                  </a:cubicBezTo>
                  <a:cubicBezTo>
                    <a:pt x="17126" y="43086"/>
                    <a:pt x="17028" y="43089"/>
                    <a:pt x="16928" y="43097"/>
                  </a:cubicBezTo>
                  <a:cubicBezTo>
                    <a:pt x="14490" y="43331"/>
                    <a:pt x="12192" y="44175"/>
                    <a:pt x="10176" y="45442"/>
                  </a:cubicBezTo>
                  <a:cubicBezTo>
                    <a:pt x="11395" y="42956"/>
                    <a:pt x="12521" y="40424"/>
                    <a:pt x="13693" y="37845"/>
                  </a:cubicBezTo>
                  <a:cubicBezTo>
                    <a:pt x="13950" y="38193"/>
                    <a:pt x="14426" y="38316"/>
                    <a:pt x="14978" y="38316"/>
                  </a:cubicBezTo>
                  <a:cubicBezTo>
                    <a:pt x="16140" y="38316"/>
                    <a:pt x="17639" y="37770"/>
                    <a:pt x="18148" y="37611"/>
                  </a:cubicBezTo>
                  <a:cubicBezTo>
                    <a:pt x="20633" y="36907"/>
                    <a:pt x="23446" y="35454"/>
                    <a:pt x="24900" y="33531"/>
                  </a:cubicBezTo>
                  <a:cubicBezTo>
                    <a:pt x="25416" y="32922"/>
                    <a:pt x="25228" y="31984"/>
                    <a:pt x="24572" y="31562"/>
                  </a:cubicBezTo>
                  <a:cubicBezTo>
                    <a:pt x="24333" y="31403"/>
                    <a:pt x="24056" y="31345"/>
                    <a:pt x="23764" y="31345"/>
                  </a:cubicBezTo>
                  <a:cubicBezTo>
                    <a:pt x="23026" y="31345"/>
                    <a:pt x="22189" y="31716"/>
                    <a:pt x="21617" y="31750"/>
                  </a:cubicBezTo>
                  <a:cubicBezTo>
                    <a:pt x="19132" y="32031"/>
                    <a:pt x="16835" y="33109"/>
                    <a:pt x="15006" y="34797"/>
                  </a:cubicBezTo>
                  <a:cubicBezTo>
                    <a:pt x="15991" y="32406"/>
                    <a:pt x="16741" y="29921"/>
                    <a:pt x="17257" y="27342"/>
                  </a:cubicBezTo>
                  <a:cubicBezTo>
                    <a:pt x="17350" y="27342"/>
                    <a:pt x="17444" y="27342"/>
                    <a:pt x="17491" y="27295"/>
                  </a:cubicBezTo>
                  <a:cubicBezTo>
                    <a:pt x="20164" y="26685"/>
                    <a:pt x="22790" y="24388"/>
                    <a:pt x="24712" y="22793"/>
                  </a:cubicBezTo>
                  <a:cubicBezTo>
                    <a:pt x="26072" y="21715"/>
                    <a:pt x="28651" y="19793"/>
                    <a:pt x="26963" y="17823"/>
                  </a:cubicBezTo>
                  <a:cubicBezTo>
                    <a:pt x="26514" y="17324"/>
                    <a:pt x="25876" y="17144"/>
                    <a:pt x="25190" y="17144"/>
                  </a:cubicBezTo>
                  <a:cubicBezTo>
                    <a:pt x="23941" y="17144"/>
                    <a:pt x="22531" y="17741"/>
                    <a:pt x="21805" y="18104"/>
                  </a:cubicBezTo>
                  <a:cubicBezTo>
                    <a:pt x="20258" y="18948"/>
                    <a:pt x="18945" y="20168"/>
                    <a:pt x="18054" y="21715"/>
                  </a:cubicBezTo>
                  <a:cubicBezTo>
                    <a:pt x="18194" y="20543"/>
                    <a:pt x="18241" y="19324"/>
                    <a:pt x="18241" y="18151"/>
                  </a:cubicBezTo>
                  <a:cubicBezTo>
                    <a:pt x="19367" y="17542"/>
                    <a:pt x="19976" y="16510"/>
                    <a:pt x="20820" y="15572"/>
                  </a:cubicBezTo>
                  <a:cubicBezTo>
                    <a:pt x="21993" y="14306"/>
                    <a:pt x="23306" y="12900"/>
                    <a:pt x="24337" y="11540"/>
                  </a:cubicBezTo>
                  <a:cubicBezTo>
                    <a:pt x="25134" y="10555"/>
                    <a:pt x="27479" y="7695"/>
                    <a:pt x="25462" y="6382"/>
                  </a:cubicBezTo>
                  <a:cubicBezTo>
                    <a:pt x="25144" y="6178"/>
                    <a:pt x="24815" y="6090"/>
                    <a:pt x="24486" y="6090"/>
                  </a:cubicBezTo>
                  <a:cubicBezTo>
                    <a:pt x="22926" y="6090"/>
                    <a:pt x="21354" y="8054"/>
                    <a:pt x="20773" y="8867"/>
                  </a:cubicBezTo>
                  <a:cubicBezTo>
                    <a:pt x="19836" y="10133"/>
                    <a:pt x="19038" y="11493"/>
                    <a:pt x="18429" y="12993"/>
                  </a:cubicBezTo>
                  <a:cubicBezTo>
                    <a:pt x="18616" y="9992"/>
                    <a:pt x="17772" y="6616"/>
                    <a:pt x="16835" y="3850"/>
                  </a:cubicBezTo>
                  <a:cubicBezTo>
                    <a:pt x="16510" y="2958"/>
                    <a:pt x="15171" y="1"/>
                    <a:pt x="13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7917238" y="1731388"/>
              <a:ext cx="57975" cy="45300"/>
            </a:xfrm>
            <a:custGeom>
              <a:avLst/>
              <a:gdLst/>
              <a:ahLst/>
              <a:cxnLst/>
              <a:rect l="l" t="t" r="r" b="b"/>
              <a:pathLst>
                <a:path w="2319" h="1812" extrusionOk="0">
                  <a:moveTo>
                    <a:pt x="1159" y="0"/>
                  </a:moveTo>
                  <a:cubicBezTo>
                    <a:pt x="0" y="0"/>
                    <a:pt x="0" y="1811"/>
                    <a:pt x="1159" y="1811"/>
                  </a:cubicBezTo>
                  <a:cubicBezTo>
                    <a:pt x="2319" y="1811"/>
                    <a:pt x="2319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 rot="10800000">
              <a:off x="8733743" y="2791253"/>
              <a:ext cx="209177" cy="160878"/>
            </a:xfrm>
            <a:custGeom>
              <a:avLst/>
              <a:gdLst/>
              <a:ahLst/>
              <a:cxnLst/>
              <a:rect l="l" t="t" r="r" b="b"/>
              <a:pathLst>
                <a:path w="2356" h="1812" extrusionOk="0">
                  <a:moveTo>
                    <a:pt x="1160" y="1"/>
                  </a:moveTo>
                  <a:cubicBezTo>
                    <a:pt x="1" y="1"/>
                    <a:pt x="1" y="1812"/>
                    <a:pt x="1160" y="1812"/>
                  </a:cubicBezTo>
                  <a:cubicBezTo>
                    <a:pt x="2319" y="1812"/>
                    <a:pt x="2355" y="1"/>
                    <a:pt x="1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8733738" y="931438"/>
              <a:ext cx="58875" cy="45300"/>
            </a:xfrm>
            <a:custGeom>
              <a:avLst/>
              <a:gdLst/>
              <a:ahLst/>
              <a:cxnLst/>
              <a:rect l="l" t="t" r="r" b="b"/>
              <a:pathLst>
                <a:path w="2355" h="1812" extrusionOk="0">
                  <a:moveTo>
                    <a:pt x="1159" y="1"/>
                  </a:moveTo>
                  <a:cubicBezTo>
                    <a:pt x="0" y="1"/>
                    <a:pt x="0" y="1812"/>
                    <a:pt x="1159" y="1812"/>
                  </a:cubicBezTo>
                  <a:cubicBezTo>
                    <a:pt x="2318" y="1812"/>
                    <a:pt x="2354" y="1"/>
                    <a:pt x="1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8168488" y="2549088"/>
              <a:ext cx="57975" cy="45300"/>
            </a:xfrm>
            <a:custGeom>
              <a:avLst/>
              <a:gdLst/>
              <a:ahLst/>
              <a:cxnLst/>
              <a:rect l="l" t="t" r="r" b="b"/>
              <a:pathLst>
                <a:path w="2319" h="1812" extrusionOk="0">
                  <a:moveTo>
                    <a:pt x="1160" y="1"/>
                  </a:moveTo>
                  <a:cubicBezTo>
                    <a:pt x="1" y="1"/>
                    <a:pt x="1" y="1812"/>
                    <a:pt x="1160" y="1812"/>
                  </a:cubicBezTo>
                  <a:cubicBezTo>
                    <a:pt x="2319" y="1812"/>
                    <a:pt x="2319" y="1"/>
                    <a:pt x="1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8451255" y="1866567"/>
              <a:ext cx="209177" cy="160946"/>
            </a:xfrm>
            <a:custGeom>
              <a:avLst/>
              <a:gdLst/>
              <a:ahLst/>
              <a:cxnLst/>
              <a:rect l="l" t="t" r="r" b="b"/>
              <a:pathLst>
                <a:path w="2355" h="1812" extrusionOk="0">
                  <a:moveTo>
                    <a:pt x="1160" y="0"/>
                  </a:moveTo>
                  <a:cubicBezTo>
                    <a:pt x="1" y="0"/>
                    <a:pt x="1" y="1811"/>
                    <a:pt x="1160" y="1811"/>
                  </a:cubicBezTo>
                  <a:cubicBezTo>
                    <a:pt x="2319" y="1811"/>
                    <a:pt x="2355" y="0"/>
                    <a:pt x="1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"/>
          <p:cNvSpPr/>
          <p:nvPr/>
        </p:nvSpPr>
        <p:spPr>
          <a:xfrm>
            <a:off x="1297550" y="974700"/>
            <a:ext cx="6550500" cy="3194100"/>
          </a:xfrm>
          <a:prstGeom prst="roundRect">
            <a:avLst>
              <a:gd name="adj" fmla="val 968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"/>
          <p:cNvSpPr/>
          <p:nvPr/>
        </p:nvSpPr>
        <p:spPr>
          <a:xfrm>
            <a:off x="-529746" y="2933758"/>
            <a:ext cx="5346975" cy="2408350"/>
          </a:xfrm>
          <a:custGeom>
            <a:avLst/>
            <a:gdLst/>
            <a:ahLst/>
            <a:cxnLst/>
            <a:rect l="l" t="t" r="r" b="b"/>
            <a:pathLst>
              <a:path w="213879" h="96334" extrusionOk="0">
                <a:moveTo>
                  <a:pt x="9551" y="20266"/>
                </a:moveTo>
                <a:cubicBezTo>
                  <a:pt x="13203" y="5660"/>
                  <a:pt x="22332" y="-4210"/>
                  <a:pt x="30091" y="1781"/>
                </a:cubicBezTo>
                <a:cubicBezTo>
                  <a:pt x="37851" y="7772"/>
                  <a:pt x="36367" y="47139"/>
                  <a:pt x="56108" y="56211"/>
                </a:cubicBezTo>
                <a:cubicBezTo>
                  <a:pt x="75849" y="65283"/>
                  <a:pt x="123547" y="54157"/>
                  <a:pt x="148537" y="56211"/>
                </a:cubicBezTo>
                <a:cubicBezTo>
                  <a:pt x="173527" y="58265"/>
                  <a:pt x="195892" y="62601"/>
                  <a:pt x="206048" y="68535"/>
                </a:cubicBezTo>
                <a:cubicBezTo>
                  <a:pt x="216204" y="74469"/>
                  <a:pt x="215519" y="87363"/>
                  <a:pt x="209471" y="91813"/>
                </a:cubicBezTo>
                <a:cubicBezTo>
                  <a:pt x="203423" y="96263"/>
                  <a:pt x="185736" y="94781"/>
                  <a:pt x="169761" y="95237"/>
                </a:cubicBezTo>
                <a:cubicBezTo>
                  <a:pt x="153786" y="95694"/>
                  <a:pt x="140549" y="95522"/>
                  <a:pt x="113619" y="94552"/>
                </a:cubicBezTo>
                <a:cubicBezTo>
                  <a:pt x="86689" y="93582"/>
                  <a:pt x="25526" y="101798"/>
                  <a:pt x="8181" y="89417"/>
                </a:cubicBezTo>
                <a:cubicBezTo>
                  <a:pt x="-9164" y="77036"/>
                  <a:pt x="5899" y="34872"/>
                  <a:pt x="9551" y="20266"/>
                </a:cubicBezTo>
                <a:close/>
              </a:path>
            </a:pathLst>
          </a:custGeom>
          <a:solidFill>
            <a:srgbClr val="FFB966"/>
          </a:solidFill>
          <a:ln>
            <a:noFill/>
          </a:ln>
        </p:spPr>
      </p:sp>
      <p:sp>
        <p:nvSpPr>
          <p:cNvPr id="232" name="Google Shape;232;p11"/>
          <p:cNvSpPr txBox="1">
            <a:spLocks noGrp="1"/>
          </p:cNvSpPr>
          <p:nvPr>
            <p:ph type="title" hasCustomPrompt="1"/>
          </p:nvPr>
        </p:nvSpPr>
        <p:spPr>
          <a:xfrm>
            <a:off x="2646000" y="1472025"/>
            <a:ext cx="3852000" cy="14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3" name="Google Shape;233;p11"/>
          <p:cNvSpPr txBox="1">
            <a:spLocks noGrp="1"/>
          </p:cNvSpPr>
          <p:nvPr>
            <p:ph type="body" idx="1"/>
          </p:nvPr>
        </p:nvSpPr>
        <p:spPr>
          <a:xfrm>
            <a:off x="3048300" y="2806800"/>
            <a:ext cx="3047400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4" name="Google Shape;234;p11"/>
          <p:cNvGrpSpPr/>
          <p:nvPr/>
        </p:nvGrpSpPr>
        <p:grpSpPr>
          <a:xfrm flipH="1">
            <a:off x="6461417" y="92145"/>
            <a:ext cx="2396840" cy="2067058"/>
            <a:chOff x="274969" y="92145"/>
            <a:chExt cx="2396840" cy="2067058"/>
          </a:xfrm>
        </p:grpSpPr>
        <p:sp>
          <p:nvSpPr>
            <p:cNvPr id="235" name="Google Shape;235;p11"/>
            <p:cNvSpPr/>
            <p:nvPr/>
          </p:nvSpPr>
          <p:spPr>
            <a:xfrm flipH="1">
              <a:off x="1948515" y="92145"/>
              <a:ext cx="291392" cy="307832"/>
            </a:xfrm>
            <a:custGeom>
              <a:avLst/>
              <a:gdLst/>
              <a:ahLst/>
              <a:cxnLst/>
              <a:rect l="l" t="t" r="r" b="b"/>
              <a:pathLst>
                <a:path w="9004" h="9512" extrusionOk="0">
                  <a:moveTo>
                    <a:pt x="3157" y="1"/>
                  </a:moveTo>
                  <a:cubicBezTo>
                    <a:pt x="2972" y="1"/>
                    <a:pt x="2783" y="96"/>
                    <a:pt x="2673" y="288"/>
                  </a:cubicBezTo>
                  <a:cubicBezTo>
                    <a:pt x="2392" y="851"/>
                    <a:pt x="2580" y="3570"/>
                    <a:pt x="2673" y="4414"/>
                  </a:cubicBezTo>
                  <a:cubicBezTo>
                    <a:pt x="1970" y="4789"/>
                    <a:pt x="1267" y="5118"/>
                    <a:pt x="563" y="5399"/>
                  </a:cubicBezTo>
                  <a:cubicBezTo>
                    <a:pt x="1" y="5727"/>
                    <a:pt x="94" y="6524"/>
                    <a:pt x="704" y="6665"/>
                  </a:cubicBezTo>
                  <a:cubicBezTo>
                    <a:pt x="1139" y="6723"/>
                    <a:pt x="1591" y="6763"/>
                    <a:pt x="2040" y="6763"/>
                  </a:cubicBezTo>
                  <a:cubicBezTo>
                    <a:pt x="2317" y="6763"/>
                    <a:pt x="2592" y="6748"/>
                    <a:pt x="2861" y="6712"/>
                  </a:cubicBezTo>
                  <a:lnTo>
                    <a:pt x="2861" y="6712"/>
                  </a:lnTo>
                  <a:cubicBezTo>
                    <a:pt x="2861" y="6993"/>
                    <a:pt x="2861" y="7321"/>
                    <a:pt x="2814" y="7603"/>
                  </a:cubicBezTo>
                  <a:cubicBezTo>
                    <a:pt x="2720" y="8400"/>
                    <a:pt x="2673" y="9197"/>
                    <a:pt x="3564" y="9478"/>
                  </a:cubicBezTo>
                  <a:cubicBezTo>
                    <a:pt x="3636" y="9501"/>
                    <a:pt x="3705" y="9511"/>
                    <a:pt x="3771" y="9511"/>
                  </a:cubicBezTo>
                  <a:cubicBezTo>
                    <a:pt x="4393" y="9511"/>
                    <a:pt x="4755" y="8589"/>
                    <a:pt x="4924" y="8165"/>
                  </a:cubicBezTo>
                  <a:cubicBezTo>
                    <a:pt x="5065" y="7790"/>
                    <a:pt x="5205" y="7368"/>
                    <a:pt x="5346" y="6993"/>
                  </a:cubicBezTo>
                  <a:lnTo>
                    <a:pt x="5721" y="7087"/>
                  </a:lnTo>
                  <a:cubicBezTo>
                    <a:pt x="6257" y="7206"/>
                    <a:pt x="7057" y="7457"/>
                    <a:pt x="7761" y="7457"/>
                  </a:cubicBezTo>
                  <a:cubicBezTo>
                    <a:pt x="8167" y="7457"/>
                    <a:pt x="8542" y="7374"/>
                    <a:pt x="8816" y="7134"/>
                  </a:cubicBezTo>
                  <a:cubicBezTo>
                    <a:pt x="9004" y="6899"/>
                    <a:pt x="9004" y="6571"/>
                    <a:pt x="8816" y="6337"/>
                  </a:cubicBezTo>
                  <a:cubicBezTo>
                    <a:pt x="8441" y="5962"/>
                    <a:pt x="8019" y="5633"/>
                    <a:pt x="7550" y="5352"/>
                  </a:cubicBezTo>
                  <a:cubicBezTo>
                    <a:pt x="7128" y="5024"/>
                    <a:pt x="6706" y="4696"/>
                    <a:pt x="6378" y="4274"/>
                  </a:cubicBezTo>
                  <a:cubicBezTo>
                    <a:pt x="6659" y="3570"/>
                    <a:pt x="6987" y="2961"/>
                    <a:pt x="7362" y="2304"/>
                  </a:cubicBezTo>
                  <a:cubicBezTo>
                    <a:pt x="7627" y="1889"/>
                    <a:pt x="7313" y="1534"/>
                    <a:pt x="6937" y="1534"/>
                  </a:cubicBezTo>
                  <a:cubicBezTo>
                    <a:pt x="6845" y="1534"/>
                    <a:pt x="6750" y="1555"/>
                    <a:pt x="6659" y="1601"/>
                  </a:cubicBezTo>
                  <a:cubicBezTo>
                    <a:pt x="6096" y="1835"/>
                    <a:pt x="5581" y="2210"/>
                    <a:pt x="5159" y="2679"/>
                  </a:cubicBezTo>
                  <a:cubicBezTo>
                    <a:pt x="4643" y="1835"/>
                    <a:pt x="4268" y="804"/>
                    <a:pt x="3517" y="147"/>
                  </a:cubicBezTo>
                  <a:cubicBezTo>
                    <a:pt x="3420" y="49"/>
                    <a:pt x="3290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 flipH="1">
              <a:off x="2620191" y="287887"/>
              <a:ext cx="51618" cy="42524"/>
            </a:xfrm>
            <a:custGeom>
              <a:avLst/>
              <a:gdLst/>
              <a:ahLst/>
              <a:cxnLst/>
              <a:rect l="l" t="t" r="r" b="b"/>
              <a:pathLst>
                <a:path w="1595" h="1314" extrusionOk="0">
                  <a:moveTo>
                    <a:pt x="797" y="1"/>
                  </a:moveTo>
                  <a:cubicBezTo>
                    <a:pt x="0" y="94"/>
                    <a:pt x="0" y="1220"/>
                    <a:pt x="797" y="1314"/>
                  </a:cubicBezTo>
                  <a:cubicBezTo>
                    <a:pt x="1594" y="1220"/>
                    <a:pt x="1594" y="94"/>
                    <a:pt x="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 flipH="1">
              <a:off x="2298194" y="704283"/>
              <a:ext cx="42524" cy="35696"/>
            </a:xfrm>
            <a:custGeom>
              <a:avLst/>
              <a:gdLst/>
              <a:ahLst/>
              <a:cxnLst/>
              <a:rect l="l" t="t" r="r" b="b"/>
              <a:pathLst>
                <a:path w="1314" h="1103" extrusionOk="0">
                  <a:moveTo>
                    <a:pt x="657" y="0"/>
                  </a:moveTo>
                  <a:cubicBezTo>
                    <a:pt x="235" y="0"/>
                    <a:pt x="0" y="422"/>
                    <a:pt x="188" y="797"/>
                  </a:cubicBezTo>
                  <a:cubicBezTo>
                    <a:pt x="235" y="797"/>
                    <a:pt x="235" y="844"/>
                    <a:pt x="282" y="891"/>
                  </a:cubicBezTo>
                  <a:cubicBezTo>
                    <a:pt x="375" y="1032"/>
                    <a:pt x="516" y="1102"/>
                    <a:pt x="657" y="1102"/>
                  </a:cubicBezTo>
                  <a:cubicBezTo>
                    <a:pt x="797" y="1102"/>
                    <a:pt x="938" y="1032"/>
                    <a:pt x="1032" y="891"/>
                  </a:cubicBezTo>
                  <a:lnTo>
                    <a:pt x="1126" y="797"/>
                  </a:lnTo>
                  <a:cubicBezTo>
                    <a:pt x="1313" y="422"/>
                    <a:pt x="1079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 flipH="1">
              <a:off x="301921" y="2116679"/>
              <a:ext cx="51618" cy="42524"/>
            </a:xfrm>
            <a:custGeom>
              <a:avLst/>
              <a:gdLst/>
              <a:ahLst/>
              <a:cxnLst/>
              <a:rect l="l" t="t" r="r" b="b"/>
              <a:pathLst>
                <a:path w="1595" h="1314" extrusionOk="0">
                  <a:moveTo>
                    <a:pt x="798" y="0"/>
                  </a:moveTo>
                  <a:cubicBezTo>
                    <a:pt x="1" y="47"/>
                    <a:pt x="1" y="1219"/>
                    <a:pt x="798" y="1313"/>
                  </a:cubicBezTo>
                  <a:cubicBezTo>
                    <a:pt x="1595" y="1219"/>
                    <a:pt x="1595" y="47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 flipH="1">
              <a:off x="274969" y="330398"/>
              <a:ext cx="1529209" cy="952773"/>
            </a:xfrm>
            <a:custGeom>
              <a:avLst/>
              <a:gdLst/>
              <a:ahLst/>
              <a:cxnLst/>
              <a:rect l="l" t="t" r="r" b="b"/>
              <a:pathLst>
                <a:path w="38123" h="23754" extrusionOk="0">
                  <a:moveTo>
                    <a:pt x="19021" y="1"/>
                  </a:moveTo>
                  <a:cubicBezTo>
                    <a:pt x="18282" y="1"/>
                    <a:pt x="17522" y="219"/>
                    <a:pt x="16787" y="488"/>
                  </a:cubicBezTo>
                  <a:cubicBezTo>
                    <a:pt x="15896" y="910"/>
                    <a:pt x="15146" y="1520"/>
                    <a:pt x="14536" y="2270"/>
                  </a:cubicBezTo>
                  <a:cubicBezTo>
                    <a:pt x="14396" y="2083"/>
                    <a:pt x="14255" y="1895"/>
                    <a:pt x="14067" y="1707"/>
                  </a:cubicBezTo>
                  <a:cubicBezTo>
                    <a:pt x="13184" y="691"/>
                    <a:pt x="12011" y="239"/>
                    <a:pt x="10791" y="239"/>
                  </a:cubicBezTo>
                  <a:cubicBezTo>
                    <a:pt x="9874" y="239"/>
                    <a:pt x="8931" y="494"/>
                    <a:pt x="8065" y="957"/>
                  </a:cubicBezTo>
                  <a:cubicBezTo>
                    <a:pt x="6190" y="1942"/>
                    <a:pt x="5252" y="4146"/>
                    <a:pt x="5862" y="6209"/>
                  </a:cubicBezTo>
                  <a:cubicBezTo>
                    <a:pt x="5909" y="6303"/>
                    <a:pt x="5955" y="6443"/>
                    <a:pt x="6002" y="6537"/>
                  </a:cubicBezTo>
                  <a:cubicBezTo>
                    <a:pt x="3752" y="7475"/>
                    <a:pt x="1454" y="9866"/>
                    <a:pt x="844" y="11554"/>
                  </a:cubicBezTo>
                  <a:cubicBezTo>
                    <a:pt x="0" y="13899"/>
                    <a:pt x="610" y="16900"/>
                    <a:pt x="2861" y="18213"/>
                  </a:cubicBezTo>
                  <a:cubicBezTo>
                    <a:pt x="3589" y="18626"/>
                    <a:pt x="4276" y="18800"/>
                    <a:pt x="4929" y="18800"/>
                  </a:cubicBezTo>
                  <a:cubicBezTo>
                    <a:pt x="5831" y="18800"/>
                    <a:pt x="6667" y="18468"/>
                    <a:pt x="7456" y="17978"/>
                  </a:cubicBezTo>
                  <a:lnTo>
                    <a:pt x="7456" y="17978"/>
                  </a:lnTo>
                  <a:cubicBezTo>
                    <a:pt x="7409" y="20229"/>
                    <a:pt x="8347" y="22386"/>
                    <a:pt x="10738" y="23465"/>
                  </a:cubicBezTo>
                  <a:cubicBezTo>
                    <a:pt x="11212" y="23668"/>
                    <a:pt x="11726" y="23754"/>
                    <a:pt x="12251" y="23754"/>
                  </a:cubicBezTo>
                  <a:cubicBezTo>
                    <a:pt x="13544" y="23754"/>
                    <a:pt x="14909" y="23234"/>
                    <a:pt x="15943" y="22667"/>
                  </a:cubicBezTo>
                  <a:cubicBezTo>
                    <a:pt x="16834" y="22105"/>
                    <a:pt x="17631" y="21355"/>
                    <a:pt x="18288" y="20511"/>
                  </a:cubicBezTo>
                  <a:cubicBezTo>
                    <a:pt x="18288" y="20511"/>
                    <a:pt x="18334" y="20464"/>
                    <a:pt x="18334" y="20417"/>
                  </a:cubicBezTo>
                  <a:cubicBezTo>
                    <a:pt x="18428" y="20511"/>
                    <a:pt x="18475" y="20604"/>
                    <a:pt x="18569" y="20698"/>
                  </a:cubicBezTo>
                  <a:cubicBezTo>
                    <a:pt x="19319" y="21777"/>
                    <a:pt x="20445" y="22527"/>
                    <a:pt x="21711" y="22808"/>
                  </a:cubicBezTo>
                  <a:cubicBezTo>
                    <a:pt x="22042" y="22849"/>
                    <a:pt x="22375" y="22869"/>
                    <a:pt x="22706" y="22869"/>
                  </a:cubicBezTo>
                  <a:cubicBezTo>
                    <a:pt x="24672" y="22869"/>
                    <a:pt x="26603" y="22163"/>
                    <a:pt x="28088" y="20839"/>
                  </a:cubicBezTo>
                  <a:cubicBezTo>
                    <a:pt x="29072" y="19995"/>
                    <a:pt x="30526" y="18916"/>
                    <a:pt x="31042" y="17603"/>
                  </a:cubicBezTo>
                  <a:cubicBezTo>
                    <a:pt x="32683" y="17369"/>
                    <a:pt x="34230" y="16619"/>
                    <a:pt x="35403" y="15493"/>
                  </a:cubicBezTo>
                  <a:cubicBezTo>
                    <a:pt x="37231" y="13665"/>
                    <a:pt x="38122" y="10710"/>
                    <a:pt x="35309" y="9351"/>
                  </a:cubicBezTo>
                  <a:cubicBezTo>
                    <a:pt x="34793" y="9069"/>
                    <a:pt x="34183" y="8741"/>
                    <a:pt x="33480" y="8507"/>
                  </a:cubicBezTo>
                  <a:cubicBezTo>
                    <a:pt x="33996" y="6819"/>
                    <a:pt x="33761" y="4990"/>
                    <a:pt x="32824" y="3536"/>
                  </a:cubicBezTo>
                  <a:cubicBezTo>
                    <a:pt x="32214" y="2552"/>
                    <a:pt x="31417" y="1473"/>
                    <a:pt x="30292" y="1051"/>
                  </a:cubicBezTo>
                  <a:cubicBezTo>
                    <a:pt x="29425" y="710"/>
                    <a:pt x="28496" y="533"/>
                    <a:pt x="27561" y="533"/>
                  </a:cubicBezTo>
                  <a:cubicBezTo>
                    <a:pt x="27080" y="533"/>
                    <a:pt x="26596" y="580"/>
                    <a:pt x="26118" y="676"/>
                  </a:cubicBezTo>
                  <a:cubicBezTo>
                    <a:pt x="24618" y="910"/>
                    <a:pt x="23164" y="1426"/>
                    <a:pt x="21898" y="2317"/>
                  </a:cubicBezTo>
                  <a:cubicBezTo>
                    <a:pt x="21757" y="1661"/>
                    <a:pt x="21429" y="1098"/>
                    <a:pt x="20960" y="676"/>
                  </a:cubicBezTo>
                  <a:cubicBezTo>
                    <a:pt x="20356" y="183"/>
                    <a:pt x="19697" y="1"/>
                    <a:pt x="19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 flipH="1">
              <a:off x="361462" y="1495432"/>
              <a:ext cx="222427" cy="235631"/>
            </a:xfrm>
            <a:custGeom>
              <a:avLst/>
              <a:gdLst/>
              <a:ahLst/>
              <a:cxnLst/>
              <a:rect l="l" t="t" r="r" b="b"/>
              <a:pathLst>
                <a:path w="6873" h="7281" extrusionOk="0">
                  <a:moveTo>
                    <a:pt x="3422" y="1"/>
                  </a:moveTo>
                  <a:cubicBezTo>
                    <a:pt x="3232" y="1"/>
                    <a:pt x="3031" y="172"/>
                    <a:pt x="3001" y="381"/>
                  </a:cubicBezTo>
                  <a:cubicBezTo>
                    <a:pt x="2954" y="990"/>
                    <a:pt x="2908" y="1506"/>
                    <a:pt x="2814" y="2069"/>
                  </a:cubicBezTo>
                  <a:cubicBezTo>
                    <a:pt x="2767" y="2256"/>
                    <a:pt x="2720" y="2444"/>
                    <a:pt x="2673" y="2631"/>
                  </a:cubicBezTo>
                  <a:cubicBezTo>
                    <a:pt x="1970" y="2819"/>
                    <a:pt x="1220" y="2960"/>
                    <a:pt x="469" y="3147"/>
                  </a:cubicBezTo>
                  <a:cubicBezTo>
                    <a:pt x="47" y="3241"/>
                    <a:pt x="0" y="3804"/>
                    <a:pt x="376" y="3991"/>
                  </a:cubicBezTo>
                  <a:cubicBezTo>
                    <a:pt x="610" y="4179"/>
                    <a:pt x="891" y="4272"/>
                    <a:pt x="1220" y="4272"/>
                  </a:cubicBezTo>
                  <a:cubicBezTo>
                    <a:pt x="1595" y="4319"/>
                    <a:pt x="1970" y="4460"/>
                    <a:pt x="2298" y="4741"/>
                  </a:cubicBezTo>
                  <a:lnTo>
                    <a:pt x="2298" y="4835"/>
                  </a:lnTo>
                  <a:cubicBezTo>
                    <a:pt x="2110" y="5492"/>
                    <a:pt x="2064" y="6195"/>
                    <a:pt x="2110" y="6898"/>
                  </a:cubicBezTo>
                  <a:cubicBezTo>
                    <a:pt x="2180" y="7141"/>
                    <a:pt x="2402" y="7281"/>
                    <a:pt x="2628" y="7281"/>
                  </a:cubicBezTo>
                  <a:cubicBezTo>
                    <a:pt x="2707" y="7281"/>
                    <a:pt x="2787" y="7263"/>
                    <a:pt x="2861" y="7227"/>
                  </a:cubicBezTo>
                  <a:cubicBezTo>
                    <a:pt x="3423" y="6805"/>
                    <a:pt x="3939" y="6289"/>
                    <a:pt x="4267" y="5679"/>
                  </a:cubicBezTo>
                  <a:cubicBezTo>
                    <a:pt x="4877" y="5961"/>
                    <a:pt x="5533" y="6242"/>
                    <a:pt x="6143" y="6523"/>
                  </a:cubicBezTo>
                  <a:cubicBezTo>
                    <a:pt x="6214" y="6564"/>
                    <a:pt x="6289" y="6582"/>
                    <a:pt x="6363" y="6582"/>
                  </a:cubicBezTo>
                  <a:cubicBezTo>
                    <a:pt x="6630" y="6582"/>
                    <a:pt x="6873" y="6338"/>
                    <a:pt x="6800" y="6007"/>
                  </a:cubicBezTo>
                  <a:cubicBezTo>
                    <a:pt x="6612" y="5257"/>
                    <a:pt x="5955" y="4601"/>
                    <a:pt x="5440" y="3991"/>
                  </a:cubicBezTo>
                  <a:cubicBezTo>
                    <a:pt x="5815" y="3428"/>
                    <a:pt x="6190" y="2913"/>
                    <a:pt x="6565" y="2397"/>
                  </a:cubicBezTo>
                  <a:cubicBezTo>
                    <a:pt x="6706" y="2162"/>
                    <a:pt x="6565" y="1787"/>
                    <a:pt x="6284" y="1740"/>
                  </a:cubicBezTo>
                  <a:cubicBezTo>
                    <a:pt x="6148" y="1688"/>
                    <a:pt x="6012" y="1666"/>
                    <a:pt x="5876" y="1666"/>
                  </a:cubicBezTo>
                  <a:cubicBezTo>
                    <a:pt x="5402" y="1666"/>
                    <a:pt x="4929" y="1933"/>
                    <a:pt x="4455" y="2116"/>
                  </a:cubicBezTo>
                  <a:cubicBezTo>
                    <a:pt x="4221" y="1459"/>
                    <a:pt x="3986" y="803"/>
                    <a:pt x="3705" y="193"/>
                  </a:cubicBezTo>
                  <a:cubicBezTo>
                    <a:pt x="3637" y="57"/>
                    <a:pt x="3531" y="1"/>
                    <a:pt x="3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11"/>
          <p:cNvGrpSpPr/>
          <p:nvPr/>
        </p:nvGrpSpPr>
        <p:grpSpPr>
          <a:xfrm flipH="1">
            <a:off x="65419" y="-58122"/>
            <a:ext cx="2435750" cy="1887880"/>
            <a:chOff x="6708256" y="-134336"/>
            <a:chExt cx="2435750" cy="1887880"/>
          </a:xfrm>
        </p:grpSpPr>
        <p:sp>
          <p:nvSpPr>
            <p:cNvPr id="242" name="Google Shape;242;p11"/>
            <p:cNvSpPr/>
            <p:nvPr/>
          </p:nvSpPr>
          <p:spPr>
            <a:xfrm rot="-5400000">
              <a:off x="7647451" y="-282228"/>
              <a:ext cx="1348664" cy="1644448"/>
            </a:xfrm>
            <a:custGeom>
              <a:avLst/>
              <a:gdLst/>
              <a:ahLst/>
              <a:cxnLst/>
              <a:rect l="l" t="t" r="r" b="b"/>
              <a:pathLst>
                <a:path w="39231" h="47835" extrusionOk="0">
                  <a:moveTo>
                    <a:pt x="10738" y="0"/>
                  </a:moveTo>
                  <a:cubicBezTo>
                    <a:pt x="8394" y="0"/>
                    <a:pt x="7268" y="3095"/>
                    <a:pt x="7221" y="4924"/>
                  </a:cubicBezTo>
                  <a:cubicBezTo>
                    <a:pt x="7128" y="8206"/>
                    <a:pt x="7550" y="11770"/>
                    <a:pt x="9191" y="14677"/>
                  </a:cubicBezTo>
                  <a:cubicBezTo>
                    <a:pt x="8581" y="14114"/>
                    <a:pt x="8019" y="13645"/>
                    <a:pt x="7644" y="13317"/>
                  </a:cubicBezTo>
                  <a:cubicBezTo>
                    <a:pt x="6566" y="12157"/>
                    <a:pt x="4684" y="10009"/>
                    <a:pt x="2805" y="10009"/>
                  </a:cubicBezTo>
                  <a:cubicBezTo>
                    <a:pt x="2557" y="10009"/>
                    <a:pt x="2309" y="10047"/>
                    <a:pt x="2064" y="10129"/>
                  </a:cubicBezTo>
                  <a:cubicBezTo>
                    <a:pt x="0" y="10879"/>
                    <a:pt x="1970" y="14161"/>
                    <a:pt x="2720" y="15099"/>
                  </a:cubicBezTo>
                  <a:cubicBezTo>
                    <a:pt x="4616" y="17503"/>
                    <a:pt x="7013" y="19133"/>
                    <a:pt x="10136" y="19133"/>
                  </a:cubicBezTo>
                  <a:cubicBezTo>
                    <a:pt x="10181" y="19133"/>
                    <a:pt x="10225" y="19132"/>
                    <a:pt x="10269" y="19132"/>
                  </a:cubicBezTo>
                  <a:cubicBezTo>
                    <a:pt x="10504" y="19132"/>
                    <a:pt x="10644" y="18991"/>
                    <a:pt x="10691" y="18803"/>
                  </a:cubicBezTo>
                  <a:lnTo>
                    <a:pt x="10738" y="18803"/>
                  </a:lnTo>
                  <a:cubicBezTo>
                    <a:pt x="11348" y="21148"/>
                    <a:pt x="12192" y="23399"/>
                    <a:pt x="13223" y="25602"/>
                  </a:cubicBezTo>
                  <a:cubicBezTo>
                    <a:pt x="12098" y="24618"/>
                    <a:pt x="10785" y="23868"/>
                    <a:pt x="9378" y="23352"/>
                  </a:cubicBezTo>
                  <a:cubicBezTo>
                    <a:pt x="8685" y="23130"/>
                    <a:pt x="7811" y="22859"/>
                    <a:pt x="6999" y="22859"/>
                  </a:cubicBezTo>
                  <a:cubicBezTo>
                    <a:pt x="6439" y="22859"/>
                    <a:pt x="5908" y="22988"/>
                    <a:pt x="5487" y="23352"/>
                  </a:cubicBezTo>
                  <a:cubicBezTo>
                    <a:pt x="4314" y="24430"/>
                    <a:pt x="5909" y="25931"/>
                    <a:pt x="6846" y="26306"/>
                  </a:cubicBezTo>
                  <a:cubicBezTo>
                    <a:pt x="7972" y="26681"/>
                    <a:pt x="9097" y="26915"/>
                    <a:pt x="10269" y="27009"/>
                  </a:cubicBezTo>
                  <a:cubicBezTo>
                    <a:pt x="11113" y="27115"/>
                    <a:pt x="11984" y="27167"/>
                    <a:pt x="12841" y="27167"/>
                  </a:cubicBezTo>
                  <a:cubicBezTo>
                    <a:pt x="13127" y="27167"/>
                    <a:pt x="13411" y="27162"/>
                    <a:pt x="13692" y="27150"/>
                  </a:cubicBezTo>
                  <a:lnTo>
                    <a:pt x="14208" y="27478"/>
                  </a:lnTo>
                  <a:lnTo>
                    <a:pt x="14255" y="27572"/>
                  </a:lnTo>
                  <a:cubicBezTo>
                    <a:pt x="14255" y="27666"/>
                    <a:pt x="14349" y="27759"/>
                    <a:pt x="14396" y="27853"/>
                  </a:cubicBezTo>
                  <a:cubicBezTo>
                    <a:pt x="15521" y="29823"/>
                    <a:pt x="16787" y="31698"/>
                    <a:pt x="18194" y="33480"/>
                  </a:cubicBezTo>
                  <a:lnTo>
                    <a:pt x="18522" y="33902"/>
                  </a:lnTo>
                  <a:cubicBezTo>
                    <a:pt x="16178" y="32917"/>
                    <a:pt x="14021" y="31839"/>
                    <a:pt x="11442" y="31651"/>
                  </a:cubicBezTo>
                  <a:cubicBezTo>
                    <a:pt x="11354" y="31643"/>
                    <a:pt x="11265" y="31639"/>
                    <a:pt x="11175" y="31639"/>
                  </a:cubicBezTo>
                  <a:cubicBezTo>
                    <a:pt x="9725" y="31639"/>
                    <a:pt x="8049" y="32691"/>
                    <a:pt x="8534" y="34324"/>
                  </a:cubicBezTo>
                  <a:cubicBezTo>
                    <a:pt x="8956" y="35918"/>
                    <a:pt x="11113" y="36715"/>
                    <a:pt x="12520" y="36903"/>
                  </a:cubicBezTo>
                  <a:cubicBezTo>
                    <a:pt x="13012" y="36948"/>
                    <a:pt x="13505" y="36970"/>
                    <a:pt x="13995" y="36970"/>
                  </a:cubicBezTo>
                  <a:cubicBezTo>
                    <a:pt x="16075" y="36970"/>
                    <a:pt x="18126" y="36565"/>
                    <a:pt x="20023" y="35731"/>
                  </a:cubicBezTo>
                  <a:cubicBezTo>
                    <a:pt x="20069" y="35918"/>
                    <a:pt x="20116" y="36153"/>
                    <a:pt x="20163" y="36340"/>
                  </a:cubicBezTo>
                  <a:cubicBezTo>
                    <a:pt x="20231" y="36543"/>
                    <a:pt x="20420" y="36697"/>
                    <a:pt x="20626" y="36697"/>
                  </a:cubicBezTo>
                  <a:cubicBezTo>
                    <a:pt x="20706" y="36697"/>
                    <a:pt x="20788" y="36674"/>
                    <a:pt x="20867" y="36622"/>
                  </a:cubicBezTo>
                  <a:cubicBezTo>
                    <a:pt x="22836" y="38826"/>
                    <a:pt x="24946" y="40842"/>
                    <a:pt x="27197" y="42717"/>
                  </a:cubicBezTo>
                  <a:lnTo>
                    <a:pt x="27337" y="42811"/>
                  </a:lnTo>
                  <a:cubicBezTo>
                    <a:pt x="24847" y="42100"/>
                    <a:pt x="22483" y="41304"/>
                    <a:pt x="19885" y="41304"/>
                  </a:cubicBezTo>
                  <a:cubicBezTo>
                    <a:pt x="19744" y="41304"/>
                    <a:pt x="19602" y="41306"/>
                    <a:pt x="19460" y="41311"/>
                  </a:cubicBezTo>
                  <a:cubicBezTo>
                    <a:pt x="18522" y="41358"/>
                    <a:pt x="16131" y="42014"/>
                    <a:pt x="16553" y="43421"/>
                  </a:cubicBezTo>
                  <a:cubicBezTo>
                    <a:pt x="16975" y="45062"/>
                    <a:pt x="19413" y="45343"/>
                    <a:pt x="20820" y="45437"/>
                  </a:cubicBezTo>
                  <a:cubicBezTo>
                    <a:pt x="21046" y="45454"/>
                    <a:pt x="21275" y="45461"/>
                    <a:pt x="21507" y="45461"/>
                  </a:cubicBezTo>
                  <a:cubicBezTo>
                    <a:pt x="23920" y="45461"/>
                    <a:pt x="26613" y="44617"/>
                    <a:pt x="28838" y="43890"/>
                  </a:cubicBezTo>
                  <a:cubicBezTo>
                    <a:pt x="31886" y="46000"/>
                    <a:pt x="35168" y="47125"/>
                    <a:pt x="38966" y="47829"/>
                  </a:cubicBezTo>
                  <a:cubicBezTo>
                    <a:pt x="38979" y="47833"/>
                    <a:pt x="38991" y="47835"/>
                    <a:pt x="39003" y="47835"/>
                  </a:cubicBezTo>
                  <a:cubicBezTo>
                    <a:pt x="39129" y="47835"/>
                    <a:pt x="39231" y="47628"/>
                    <a:pt x="39060" y="47500"/>
                  </a:cubicBezTo>
                  <a:cubicBezTo>
                    <a:pt x="35684" y="45859"/>
                    <a:pt x="32308" y="44640"/>
                    <a:pt x="29307" y="42436"/>
                  </a:cubicBezTo>
                  <a:cubicBezTo>
                    <a:pt x="29494" y="42061"/>
                    <a:pt x="29682" y="41639"/>
                    <a:pt x="29776" y="41217"/>
                  </a:cubicBezTo>
                  <a:cubicBezTo>
                    <a:pt x="29963" y="40326"/>
                    <a:pt x="30010" y="39435"/>
                    <a:pt x="30151" y="38591"/>
                  </a:cubicBezTo>
                  <a:cubicBezTo>
                    <a:pt x="30479" y="37138"/>
                    <a:pt x="30667" y="35684"/>
                    <a:pt x="30714" y="34230"/>
                  </a:cubicBezTo>
                  <a:cubicBezTo>
                    <a:pt x="30753" y="33243"/>
                    <a:pt x="30527" y="31391"/>
                    <a:pt x="29390" y="31391"/>
                  </a:cubicBezTo>
                  <a:cubicBezTo>
                    <a:pt x="29177" y="31391"/>
                    <a:pt x="28932" y="31456"/>
                    <a:pt x="28650" y="31604"/>
                  </a:cubicBezTo>
                  <a:cubicBezTo>
                    <a:pt x="27431" y="32261"/>
                    <a:pt x="27103" y="34793"/>
                    <a:pt x="26869" y="36012"/>
                  </a:cubicBezTo>
                  <a:cubicBezTo>
                    <a:pt x="26540" y="37466"/>
                    <a:pt x="26540" y="38919"/>
                    <a:pt x="26822" y="40373"/>
                  </a:cubicBezTo>
                  <a:cubicBezTo>
                    <a:pt x="25274" y="38966"/>
                    <a:pt x="23868" y="37466"/>
                    <a:pt x="22414" y="35965"/>
                  </a:cubicBezTo>
                  <a:cubicBezTo>
                    <a:pt x="22883" y="35543"/>
                    <a:pt x="23211" y="34934"/>
                    <a:pt x="23305" y="34324"/>
                  </a:cubicBezTo>
                  <a:cubicBezTo>
                    <a:pt x="23633" y="33058"/>
                    <a:pt x="24149" y="31886"/>
                    <a:pt x="24477" y="30573"/>
                  </a:cubicBezTo>
                  <a:cubicBezTo>
                    <a:pt x="24805" y="29213"/>
                    <a:pt x="24993" y="26400"/>
                    <a:pt x="23258" y="25790"/>
                  </a:cubicBezTo>
                  <a:cubicBezTo>
                    <a:pt x="23146" y="25751"/>
                    <a:pt x="23036" y="25734"/>
                    <a:pt x="22928" y="25734"/>
                  </a:cubicBezTo>
                  <a:cubicBezTo>
                    <a:pt x="21726" y="25734"/>
                    <a:pt x="20789" y="27970"/>
                    <a:pt x="20445" y="28744"/>
                  </a:cubicBezTo>
                  <a:cubicBezTo>
                    <a:pt x="19882" y="30057"/>
                    <a:pt x="19647" y="31511"/>
                    <a:pt x="19694" y="33011"/>
                  </a:cubicBezTo>
                  <a:cubicBezTo>
                    <a:pt x="18194" y="31323"/>
                    <a:pt x="16834" y="29494"/>
                    <a:pt x="15662" y="27525"/>
                  </a:cubicBezTo>
                  <a:cubicBezTo>
                    <a:pt x="17022" y="26869"/>
                    <a:pt x="17772" y="25227"/>
                    <a:pt x="18522" y="23914"/>
                  </a:cubicBezTo>
                  <a:cubicBezTo>
                    <a:pt x="19319" y="22602"/>
                    <a:pt x="20585" y="20445"/>
                    <a:pt x="20304" y="18850"/>
                  </a:cubicBezTo>
                  <a:cubicBezTo>
                    <a:pt x="20160" y="18114"/>
                    <a:pt x="19841" y="17848"/>
                    <a:pt x="19454" y="17848"/>
                  </a:cubicBezTo>
                  <a:cubicBezTo>
                    <a:pt x="18706" y="17848"/>
                    <a:pt x="17703" y="18841"/>
                    <a:pt x="17209" y="19366"/>
                  </a:cubicBezTo>
                  <a:cubicBezTo>
                    <a:pt x="15568" y="21054"/>
                    <a:pt x="14630" y="23305"/>
                    <a:pt x="14583" y="25696"/>
                  </a:cubicBezTo>
                  <a:cubicBezTo>
                    <a:pt x="13411" y="23492"/>
                    <a:pt x="12473" y="21148"/>
                    <a:pt x="11770" y="18803"/>
                  </a:cubicBezTo>
                  <a:lnTo>
                    <a:pt x="11911" y="18803"/>
                  </a:lnTo>
                  <a:cubicBezTo>
                    <a:pt x="13927" y="18803"/>
                    <a:pt x="15427" y="15802"/>
                    <a:pt x="16412" y="14349"/>
                  </a:cubicBezTo>
                  <a:cubicBezTo>
                    <a:pt x="17256" y="13083"/>
                    <a:pt x="18757" y="10644"/>
                    <a:pt x="17256" y="9191"/>
                  </a:cubicBezTo>
                  <a:cubicBezTo>
                    <a:pt x="16985" y="8920"/>
                    <a:pt x="16692" y="8809"/>
                    <a:pt x="16390" y="8809"/>
                  </a:cubicBezTo>
                  <a:cubicBezTo>
                    <a:pt x="15331" y="8809"/>
                    <a:pt x="14172" y="10175"/>
                    <a:pt x="13552" y="10832"/>
                  </a:cubicBezTo>
                  <a:cubicBezTo>
                    <a:pt x="12286" y="12333"/>
                    <a:pt x="11395" y="14208"/>
                    <a:pt x="11113" y="16178"/>
                  </a:cubicBezTo>
                  <a:cubicBezTo>
                    <a:pt x="10973" y="15521"/>
                    <a:pt x="10879" y="14865"/>
                    <a:pt x="10738" y="14208"/>
                  </a:cubicBezTo>
                  <a:cubicBezTo>
                    <a:pt x="11770" y="10269"/>
                    <a:pt x="14021" y="0"/>
                    <a:pt x="107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" name="Google Shape;243;p11"/>
            <p:cNvGrpSpPr/>
            <p:nvPr/>
          </p:nvGrpSpPr>
          <p:grpSpPr>
            <a:xfrm>
              <a:off x="6708256" y="348486"/>
              <a:ext cx="378840" cy="383034"/>
              <a:chOff x="922081" y="1882348"/>
              <a:chExt cx="378840" cy="383034"/>
            </a:xfrm>
          </p:grpSpPr>
          <p:sp>
            <p:nvSpPr>
              <p:cNvPr id="244" name="Google Shape;244;p11"/>
              <p:cNvSpPr/>
              <p:nvPr/>
            </p:nvSpPr>
            <p:spPr>
              <a:xfrm>
                <a:off x="922081" y="1882348"/>
                <a:ext cx="378840" cy="383034"/>
              </a:xfrm>
              <a:custGeom>
                <a:avLst/>
                <a:gdLst/>
                <a:ahLst/>
                <a:cxnLst/>
                <a:rect l="l" t="t" r="r" b="b"/>
                <a:pathLst>
                  <a:path w="11020" h="11142" extrusionOk="0">
                    <a:moveTo>
                      <a:pt x="8158" y="1"/>
                    </a:moveTo>
                    <a:cubicBezTo>
                      <a:pt x="8034" y="1"/>
                      <a:pt x="7909" y="12"/>
                      <a:pt x="7784" y="34"/>
                    </a:cubicBezTo>
                    <a:cubicBezTo>
                      <a:pt x="6940" y="269"/>
                      <a:pt x="6284" y="878"/>
                      <a:pt x="6049" y="1675"/>
                    </a:cubicBezTo>
                    <a:cubicBezTo>
                      <a:pt x="5346" y="972"/>
                      <a:pt x="4737" y="269"/>
                      <a:pt x="3705" y="81"/>
                    </a:cubicBezTo>
                    <a:cubicBezTo>
                      <a:pt x="3551" y="50"/>
                      <a:pt x="3388" y="35"/>
                      <a:pt x="3222" y="35"/>
                    </a:cubicBezTo>
                    <a:cubicBezTo>
                      <a:pt x="2377" y="35"/>
                      <a:pt x="1455" y="438"/>
                      <a:pt x="1220" y="1300"/>
                    </a:cubicBezTo>
                    <a:cubicBezTo>
                      <a:pt x="845" y="2848"/>
                      <a:pt x="1642" y="4442"/>
                      <a:pt x="2814" y="5520"/>
                    </a:cubicBezTo>
                    <a:cubicBezTo>
                      <a:pt x="2580" y="5661"/>
                      <a:pt x="2392" y="5849"/>
                      <a:pt x="2158" y="6036"/>
                    </a:cubicBezTo>
                    <a:cubicBezTo>
                      <a:pt x="1360" y="6740"/>
                      <a:pt x="1" y="8568"/>
                      <a:pt x="282" y="9741"/>
                    </a:cubicBezTo>
                    <a:cubicBezTo>
                      <a:pt x="472" y="10583"/>
                      <a:pt x="1024" y="10890"/>
                      <a:pt x="1674" y="10890"/>
                    </a:cubicBezTo>
                    <a:cubicBezTo>
                      <a:pt x="2145" y="10890"/>
                      <a:pt x="2669" y="10728"/>
                      <a:pt x="3142" y="10491"/>
                    </a:cubicBezTo>
                    <a:cubicBezTo>
                      <a:pt x="3986" y="10022"/>
                      <a:pt x="4690" y="9365"/>
                      <a:pt x="5205" y="8615"/>
                    </a:cubicBezTo>
                    <a:cubicBezTo>
                      <a:pt x="5393" y="9506"/>
                      <a:pt x="5909" y="10303"/>
                      <a:pt x="6706" y="10772"/>
                    </a:cubicBezTo>
                    <a:cubicBezTo>
                      <a:pt x="7133" y="11028"/>
                      <a:pt x="7534" y="11142"/>
                      <a:pt x="7909" y="11142"/>
                    </a:cubicBezTo>
                    <a:cubicBezTo>
                      <a:pt x="8770" y="11142"/>
                      <a:pt x="9494" y="10543"/>
                      <a:pt x="10082" y="9694"/>
                    </a:cubicBezTo>
                    <a:cubicBezTo>
                      <a:pt x="11020" y="8334"/>
                      <a:pt x="10785" y="6458"/>
                      <a:pt x="9566" y="5380"/>
                    </a:cubicBezTo>
                    <a:cubicBezTo>
                      <a:pt x="9426" y="5239"/>
                      <a:pt x="9238" y="5098"/>
                      <a:pt x="9097" y="4911"/>
                    </a:cubicBezTo>
                    <a:cubicBezTo>
                      <a:pt x="9894" y="3973"/>
                      <a:pt x="10551" y="2754"/>
                      <a:pt x="10176" y="1488"/>
                    </a:cubicBezTo>
                    <a:cubicBezTo>
                      <a:pt x="9887" y="581"/>
                      <a:pt x="9056" y="1"/>
                      <a:pt x="8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>
                <a:off x="1078428" y="2006312"/>
                <a:ext cx="100795" cy="107361"/>
              </a:xfrm>
              <a:custGeom>
                <a:avLst/>
                <a:gdLst/>
                <a:ahLst/>
                <a:cxnLst/>
                <a:rect l="l" t="t" r="r" b="b"/>
                <a:pathLst>
                  <a:path w="2932" h="3123" extrusionOk="0">
                    <a:moveTo>
                      <a:pt x="1510" y="0"/>
                    </a:moveTo>
                    <a:cubicBezTo>
                      <a:pt x="1285" y="0"/>
                      <a:pt x="1057" y="57"/>
                      <a:pt x="845" y="180"/>
                    </a:cubicBezTo>
                    <a:cubicBezTo>
                      <a:pt x="657" y="273"/>
                      <a:pt x="517" y="414"/>
                      <a:pt x="423" y="602"/>
                    </a:cubicBezTo>
                    <a:cubicBezTo>
                      <a:pt x="95" y="883"/>
                      <a:pt x="1" y="1352"/>
                      <a:pt x="142" y="1774"/>
                    </a:cubicBezTo>
                    <a:cubicBezTo>
                      <a:pt x="165" y="2676"/>
                      <a:pt x="851" y="3122"/>
                      <a:pt x="1533" y="3122"/>
                    </a:cubicBezTo>
                    <a:cubicBezTo>
                      <a:pt x="2234" y="3122"/>
                      <a:pt x="2932" y="2653"/>
                      <a:pt x="2908" y="1727"/>
                    </a:cubicBezTo>
                    <a:lnTo>
                      <a:pt x="2908" y="1399"/>
                    </a:lnTo>
                    <a:cubicBezTo>
                      <a:pt x="2908" y="577"/>
                      <a:pt x="2228" y="0"/>
                      <a:pt x="1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6" name="Google Shape;246;p11"/>
            <p:cNvSpPr/>
            <p:nvPr/>
          </p:nvSpPr>
          <p:spPr>
            <a:xfrm rot="5400000">
              <a:off x="7204768" y="1122152"/>
              <a:ext cx="81883" cy="63003"/>
            </a:xfrm>
            <a:custGeom>
              <a:avLst/>
              <a:gdLst/>
              <a:ahLst/>
              <a:cxnLst/>
              <a:rect l="l" t="t" r="r" b="b"/>
              <a:pathLst>
                <a:path w="2355" h="1812" extrusionOk="0">
                  <a:moveTo>
                    <a:pt x="1159" y="1"/>
                  </a:moveTo>
                  <a:cubicBezTo>
                    <a:pt x="0" y="1"/>
                    <a:pt x="0" y="1812"/>
                    <a:pt x="1159" y="1812"/>
                  </a:cubicBezTo>
                  <a:cubicBezTo>
                    <a:pt x="2318" y="1812"/>
                    <a:pt x="2354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 rot="-5400000" flipH="1">
              <a:off x="8724677" y="1572775"/>
              <a:ext cx="181395" cy="180143"/>
            </a:xfrm>
            <a:custGeom>
              <a:avLst/>
              <a:gdLst/>
              <a:ahLst/>
              <a:cxnLst/>
              <a:rect l="l" t="t" r="r" b="b"/>
              <a:pathLst>
                <a:path w="5217" h="5181" extrusionOk="0">
                  <a:moveTo>
                    <a:pt x="2608" y="1"/>
                  </a:moveTo>
                  <a:cubicBezTo>
                    <a:pt x="1159" y="1"/>
                    <a:pt x="0" y="1160"/>
                    <a:pt x="0" y="2608"/>
                  </a:cubicBezTo>
                  <a:cubicBezTo>
                    <a:pt x="0" y="4021"/>
                    <a:pt x="1159" y="5180"/>
                    <a:pt x="2608" y="5180"/>
                  </a:cubicBezTo>
                  <a:cubicBezTo>
                    <a:pt x="4057" y="5180"/>
                    <a:pt x="5216" y="4021"/>
                    <a:pt x="5216" y="2608"/>
                  </a:cubicBezTo>
                  <a:cubicBezTo>
                    <a:pt x="5216" y="1160"/>
                    <a:pt x="4057" y="1"/>
                    <a:pt x="2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 rot="-5400000" flipH="1">
              <a:off x="8039059" y="1453141"/>
              <a:ext cx="80632" cy="63003"/>
            </a:xfrm>
            <a:custGeom>
              <a:avLst/>
              <a:gdLst/>
              <a:ahLst/>
              <a:cxnLst/>
              <a:rect l="l" t="t" r="r" b="b"/>
              <a:pathLst>
                <a:path w="2319" h="1812" extrusionOk="0">
                  <a:moveTo>
                    <a:pt x="1160" y="1"/>
                  </a:moveTo>
                  <a:cubicBezTo>
                    <a:pt x="1" y="1"/>
                    <a:pt x="1" y="1812"/>
                    <a:pt x="1160" y="1812"/>
                  </a:cubicBezTo>
                  <a:cubicBezTo>
                    <a:pt x="2319" y="1812"/>
                    <a:pt x="2319" y="1"/>
                    <a:pt x="1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SECTION_HEADER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"/>
          <p:cNvSpPr/>
          <p:nvPr/>
        </p:nvSpPr>
        <p:spPr>
          <a:xfrm>
            <a:off x="720000" y="539550"/>
            <a:ext cx="7704000" cy="4064400"/>
          </a:xfrm>
          <a:prstGeom prst="roundRect">
            <a:avLst>
              <a:gd name="adj" fmla="val 86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5"/>
          <p:cNvSpPr txBox="1">
            <a:spLocks noGrp="1"/>
          </p:cNvSpPr>
          <p:nvPr>
            <p:ph type="title"/>
          </p:nvPr>
        </p:nvSpPr>
        <p:spPr>
          <a:xfrm>
            <a:off x="2206500" y="1045600"/>
            <a:ext cx="47310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8" name="Google Shape;308;p15"/>
          <p:cNvSpPr txBox="1">
            <a:spLocks noGrp="1"/>
          </p:cNvSpPr>
          <p:nvPr>
            <p:ph type="subTitle" idx="1"/>
          </p:nvPr>
        </p:nvSpPr>
        <p:spPr>
          <a:xfrm>
            <a:off x="2422500" y="2040350"/>
            <a:ext cx="4299000" cy="6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09" name="Google Shape;309;p15"/>
          <p:cNvGrpSpPr/>
          <p:nvPr/>
        </p:nvGrpSpPr>
        <p:grpSpPr>
          <a:xfrm>
            <a:off x="274969" y="92145"/>
            <a:ext cx="2396840" cy="2067058"/>
            <a:chOff x="274969" y="92145"/>
            <a:chExt cx="2396840" cy="2067058"/>
          </a:xfrm>
        </p:grpSpPr>
        <p:sp>
          <p:nvSpPr>
            <p:cNvPr id="310" name="Google Shape;310;p15"/>
            <p:cNvSpPr/>
            <p:nvPr/>
          </p:nvSpPr>
          <p:spPr>
            <a:xfrm flipH="1">
              <a:off x="1948515" y="92145"/>
              <a:ext cx="291392" cy="307832"/>
            </a:xfrm>
            <a:custGeom>
              <a:avLst/>
              <a:gdLst/>
              <a:ahLst/>
              <a:cxnLst/>
              <a:rect l="l" t="t" r="r" b="b"/>
              <a:pathLst>
                <a:path w="9004" h="9512" extrusionOk="0">
                  <a:moveTo>
                    <a:pt x="3157" y="1"/>
                  </a:moveTo>
                  <a:cubicBezTo>
                    <a:pt x="2972" y="1"/>
                    <a:pt x="2783" y="96"/>
                    <a:pt x="2673" y="288"/>
                  </a:cubicBezTo>
                  <a:cubicBezTo>
                    <a:pt x="2392" y="851"/>
                    <a:pt x="2580" y="3570"/>
                    <a:pt x="2673" y="4414"/>
                  </a:cubicBezTo>
                  <a:cubicBezTo>
                    <a:pt x="1970" y="4789"/>
                    <a:pt x="1267" y="5118"/>
                    <a:pt x="563" y="5399"/>
                  </a:cubicBezTo>
                  <a:cubicBezTo>
                    <a:pt x="1" y="5727"/>
                    <a:pt x="94" y="6524"/>
                    <a:pt x="704" y="6665"/>
                  </a:cubicBezTo>
                  <a:cubicBezTo>
                    <a:pt x="1139" y="6723"/>
                    <a:pt x="1591" y="6763"/>
                    <a:pt x="2040" y="6763"/>
                  </a:cubicBezTo>
                  <a:cubicBezTo>
                    <a:pt x="2317" y="6763"/>
                    <a:pt x="2592" y="6748"/>
                    <a:pt x="2861" y="6712"/>
                  </a:cubicBezTo>
                  <a:lnTo>
                    <a:pt x="2861" y="6712"/>
                  </a:lnTo>
                  <a:cubicBezTo>
                    <a:pt x="2861" y="6993"/>
                    <a:pt x="2861" y="7321"/>
                    <a:pt x="2814" y="7603"/>
                  </a:cubicBezTo>
                  <a:cubicBezTo>
                    <a:pt x="2720" y="8400"/>
                    <a:pt x="2673" y="9197"/>
                    <a:pt x="3564" y="9478"/>
                  </a:cubicBezTo>
                  <a:cubicBezTo>
                    <a:pt x="3636" y="9501"/>
                    <a:pt x="3705" y="9511"/>
                    <a:pt x="3771" y="9511"/>
                  </a:cubicBezTo>
                  <a:cubicBezTo>
                    <a:pt x="4393" y="9511"/>
                    <a:pt x="4755" y="8589"/>
                    <a:pt x="4924" y="8165"/>
                  </a:cubicBezTo>
                  <a:cubicBezTo>
                    <a:pt x="5065" y="7790"/>
                    <a:pt x="5205" y="7368"/>
                    <a:pt x="5346" y="6993"/>
                  </a:cubicBezTo>
                  <a:lnTo>
                    <a:pt x="5721" y="7087"/>
                  </a:lnTo>
                  <a:cubicBezTo>
                    <a:pt x="6257" y="7206"/>
                    <a:pt x="7057" y="7457"/>
                    <a:pt x="7761" y="7457"/>
                  </a:cubicBezTo>
                  <a:cubicBezTo>
                    <a:pt x="8167" y="7457"/>
                    <a:pt x="8542" y="7374"/>
                    <a:pt x="8816" y="7134"/>
                  </a:cubicBezTo>
                  <a:cubicBezTo>
                    <a:pt x="9004" y="6899"/>
                    <a:pt x="9004" y="6571"/>
                    <a:pt x="8816" y="6337"/>
                  </a:cubicBezTo>
                  <a:cubicBezTo>
                    <a:pt x="8441" y="5962"/>
                    <a:pt x="8019" y="5633"/>
                    <a:pt x="7550" y="5352"/>
                  </a:cubicBezTo>
                  <a:cubicBezTo>
                    <a:pt x="7128" y="5024"/>
                    <a:pt x="6706" y="4696"/>
                    <a:pt x="6378" y="4274"/>
                  </a:cubicBezTo>
                  <a:cubicBezTo>
                    <a:pt x="6659" y="3570"/>
                    <a:pt x="6987" y="2961"/>
                    <a:pt x="7362" y="2304"/>
                  </a:cubicBezTo>
                  <a:cubicBezTo>
                    <a:pt x="7627" y="1889"/>
                    <a:pt x="7313" y="1534"/>
                    <a:pt x="6937" y="1534"/>
                  </a:cubicBezTo>
                  <a:cubicBezTo>
                    <a:pt x="6845" y="1534"/>
                    <a:pt x="6750" y="1555"/>
                    <a:pt x="6659" y="1601"/>
                  </a:cubicBezTo>
                  <a:cubicBezTo>
                    <a:pt x="6096" y="1835"/>
                    <a:pt x="5581" y="2210"/>
                    <a:pt x="5159" y="2679"/>
                  </a:cubicBezTo>
                  <a:cubicBezTo>
                    <a:pt x="4643" y="1835"/>
                    <a:pt x="4268" y="804"/>
                    <a:pt x="3517" y="147"/>
                  </a:cubicBezTo>
                  <a:cubicBezTo>
                    <a:pt x="3420" y="49"/>
                    <a:pt x="3290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 flipH="1">
              <a:off x="2620191" y="287887"/>
              <a:ext cx="51618" cy="42524"/>
            </a:xfrm>
            <a:custGeom>
              <a:avLst/>
              <a:gdLst/>
              <a:ahLst/>
              <a:cxnLst/>
              <a:rect l="l" t="t" r="r" b="b"/>
              <a:pathLst>
                <a:path w="1595" h="1314" extrusionOk="0">
                  <a:moveTo>
                    <a:pt x="797" y="1"/>
                  </a:moveTo>
                  <a:cubicBezTo>
                    <a:pt x="0" y="94"/>
                    <a:pt x="0" y="1220"/>
                    <a:pt x="797" y="1314"/>
                  </a:cubicBezTo>
                  <a:cubicBezTo>
                    <a:pt x="1594" y="1220"/>
                    <a:pt x="1594" y="94"/>
                    <a:pt x="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 flipH="1">
              <a:off x="2298194" y="704283"/>
              <a:ext cx="42524" cy="35696"/>
            </a:xfrm>
            <a:custGeom>
              <a:avLst/>
              <a:gdLst/>
              <a:ahLst/>
              <a:cxnLst/>
              <a:rect l="l" t="t" r="r" b="b"/>
              <a:pathLst>
                <a:path w="1314" h="1103" extrusionOk="0">
                  <a:moveTo>
                    <a:pt x="657" y="0"/>
                  </a:moveTo>
                  <a:cubicBezTo>
                    <a:pt x="235" y="0"/>
                    <a:pt x="0" y="422"/>
                    <a:pt x="188" y="797"/>
                  </a:cubicBezTo>
                  <a:cubicBezTo>
                    <a:pt x="235" y="797"/>
                    <a:pt x="235" y="844"/>
                    <a:pt x="282" y="891"/>
                  </a:cubicBezTo>
                  <a:cubicBezTo>
                    <a:pt x="375" y="1032"/>
                    <a:pt x="516" y="1102"/>
                    <a:pt x="657" y="1102"/>
                  </a:cubicBezTo>
                  <a:cubicBezTo>
                    <a:pt x="797" y="1102"/>
                    <a:pt x="938" y="1032"/>
                    <a:pt x="1032" y="891"/>
                  </a:cubicBezTo>
                  <a:lnTo>
                    <a:pt x="1126" y="797"/>
                  </a:lnTo>
                  <a:cubicBezTo>
                    <a:pt x="1313" y="422"/>
                    <a:pt x="1079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 flipH="1">
              <a:off x="301921" y="2116679"/>
              <a:ext cx="51618" cy="42524"/>
            </a:xfrm>
            <a:custGeom>
              <a:avLst/>
              <a:gdLst/>
              <a:ahLst/>
              <a:cxnLst/>
              <a:rect l="l" t="t" r="r" b="b"/>
              <a:pathLst>
                <a:path w="1595" h="1314" extrusionOk="0">
                  <a:moveTo>
                    <a:pt x="798" y="0"/>
                  </a:moveTo>
                  <a:cubicBezTo>
                    <a:pt x="1" y="47"/>
                    <a:pt x="1" y="1219"/>
                    <a:pt x="798" y="1313"/>
                  </a:cubicBezTo>
                  <a:cubicBezTo>
                    <a:pt x="1595" y="1219"/>
                    <a:pt x="1595" y="47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 flipH="1">
              <a:off x="274969" y="330398"/>
              <a:ext cx="1529209" cy="952773"/>
            </a:xfrm>
            <a:custGeom>
              <a:avLst/>
              <a:gdLst/>
              <a:ahLst/>
              <a:cxnLst/>
              <a:rect l="l" t="t" r="r" b="b"/>
              <a:pathLst>
                <a:path w="38123" h="23754" extrusionOk="0">
                  <a:moveTo>
                    <a:pt x="19021" y="1"/>
                  </a:moveTo>
                  <a:cubicBezTo>
                    <a:pt x="18282" y="1"/>
                    <a:pt x="17522" y="219"/>
                    <a:pt x="16787" y="488"/>
                  </a:cubicBezTo>
                  <a:cubicBezTo>
                    <a:pt x="15896" y="910"/>
                    <a:pt x="15146" y="1520"/>
                    <a:pt x="14536" y="2270"/>
                  </a:cubicBezTo>
                  <a:cubicBezTo>
                    <a:pt x="14396" y="2083"/>
                    <a:pt x="14255" y="1895"/>
                    <a:pt x="14067" y="1707"/>
                  </a:cubicBezTo>
                  <a:cubicBezTo>
                    <a:pt x="13184" y="691"/>
                    <a:pt x="12011" y="239"/>
                    <a:pt x="10791" y="239"/>
                  </a:cubicBezTo>
                  <a:cubicBezTo>
                    <a:pt x="9874" y="239"/>
                    <a:pt x="8931" y="494"/>
                    <a:pt x="8065" y="957"/>
                  </a:cubicBezTo>
                  <a:cubicBezTo>
                    <a:pt x="6190" y="1942"/>
                    <a:pt x="5252" y="4146"/>
                    <a:pt x="5862" y="6209"/>
                  </a:cubicBezTo>
                  <a:cubicBezTo>
                    <a:pt x="5909" y="6303"/>
                    <a:pt x="5955" y="6443"/>
                    <a:pt x="6002" y="6537"/>
                  </a:cubicBezTo>
                  <a:cubicBezTo>
                    <a:pt x="3752" y="7475"/>
                    <a:pt x="1454" y="9866"/>
                    <a:pt x="844" y="11554"/>
                  </a:cubicBezTo>
                  <a:cubicBezTo>
                    <a:pt x="0" y="13899"/>
                    <a:pt x="610" y="16900"/>
                    <a:pt x="2861" y="18213"/>
                  </a:cubicBezTo>
                  <a:cubicBezTo>
                    <a:pt x="3589" y="18626"/>
                    <a:pt x="4276" y="18800"/>
                    <a:pt x="4929" y="18800"/>
                  </a:cubicBezTo>
                  <a:cubicBezTo>
                    <a:pt x="5831" y="18800"/>
                    <a:pt x="6667" y="18468"/>
                    <a:pt x="7456" y="17978"/>
                  </a:cubicBezTo>
                  <a:lnTo>
                    <a:pt x="7456" y="17978"/>
                  </a:lnTo>
                  <a:cubicBezTo>
                    <a:pt x="7409" y="20229"/>
                    <a:pt x="8347" y="22386"/>
                    <a:pt x="10738" y="23465"/>
                  </a:cubicBezTo>
                  <a:cubicBezTo>
                    <a:pt x="11212" y="23668"/>
                    <a:pt x="11726" y="23754"/>
                    <a:pt x="12251" y="23754"/>
                  </a:cubicBezTo>
                  <a:cubicBezTo>
                    <a:pt x="13544" y="23754"/>
                    <a:pt x="14909" y="23234"/>
                    <a:pt x="15943" y="22667"/>
                  </a:cubicBezTo>
                  <a:cubicBezTo>
                    <a:pt x="16834" y="22105"/>
                    <a:pt x="17631" y="21355"/>
                    <a:pt x="18288" y="20511"/>
                  </a:cubicBezTo>
                  <a:cubicBezTo>
                    <a:pt x="18288" y="20511"/>
                    <a:pt x="18334" y="20464"/>
                    <a:pt x="18334" y="20417"/>
                  </a:cubicBezTo>
                  <a:cubicBezTo>
                    <a:pt x="18428" y="20511"/>
                    <a:pt x="18475" y="20604"/>
                    <a:pt x="18569" y="20698"/>
                  </a:cubicBezTo>
                  <a:cubicBezTo>
                    <a:pt x="19319" y="21777"/>
                    <a:pt x="20445" y="22527"/>
                    <a:pt x="21711" y="22808"/>
                  </a:cubicBezTo>
                  <a:cubicBezTo>
                    <a:pt x="22042" y="22849"/>
                    <a:pt x="22375" y="22869"/>
                    <a:pt x="22706" y="22869"/>
                  </a:cubicBezTo>
                  <a:cubicBezTo>
                    <a:pt x="24672" y="22869"/>
                    <a:pt x="26603" y="22163"/>
                    <a:pt x="28088" y="20839"/>
                  </a:cubicBezTo>
                  <a:cubicBezTo>
                    <a:pt x="29072" y="19995"/>
                    <a:pt x="30526" y="18916"/>
                    <a:pt x="31042" y="17603"/>
                  </a:cubicBezTo>
                  <a:cubicBezTo>
                    <a:pt x="32683" y="17369"/>
                    <a:pt x="34230" y="16619"/>
                    <a:pt x="35403" y="15493"/>
                  </a:cubicBezTo>
                  <a:cubicBezTo>
                    <a:pt x="37231" y="13665"/>
                    <a:pt x="38122" y="10710"/>
                    <a:pt x="35309" y="9351"/>
                  </a:cubicBezTo>
                  <a:cubicBezTo>
                    <a:pt x="34793" y="9069"/>
                    <a:pt x="34183" y="8741"/>
                    <a:pt x="33480" y="8507"/>
                  </a:cubicBezTo>
                  <a:cubicBezTo>
                    <a:pt x="33996" y="6819"/>
                    <a:pt x="33761" y="4990"/>
                    <a:pt x="32824" y="3536"/>
                  </a:cubicBezTo>
                  <a:cubicBezTo>
                    <a:pt x="32214" y="2552"/>
                    <a:pt x="31417" y="1473"/>
                    <a:pt x="30292" y="1051"/>
                  </a:cubicBezTo>
                  <a:cubicBezTo>
                    <a:pt x="29425" y="710"/>
                    <a:pt x="28496" y="533"/>
                    <a:pt x="27561" y="533"/>
                  </a:cubicBezTo>
                  <a:cubicBezTo>
                    <a:pt x="27080" y="533"/>
                    <a:pt x="26596" y="580"/>
                    <a:pt x="26118" y="676"/>
                  </a:cubicBezTo>
                  <a:cubicBezTo>
                    <a:pt x="24618" y="910"/>
                    <a:pt x="23164" y="1426"/>
                    <a:pt x="21898" y="2317"/>
                  </a:cubicBezTo>
                  <a:cubicBezTo>
                    <a:pt x="21757" y="1661"/>
                    <a:pt x="21429" y="1098"/>
                    <a:pt x="20960" y="676"/>
                  </a:cubicBezTo>
                  <a:cubicBezTo>
                    <a:pt x="20356" y="183"/>
                    <a:pt x="19697" y="1"/>
                    <a:pt x="19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 flipH="1">
              <a:off x="361462" y="1495432"/>
              <a:ext cx="222427" cy="235631"/>
            </a:xfrm>
            <a:custGeom>
              <a:avLst/>
              <a:gdLst/>
              <a:ahLst/>
              <a:cxnLst/>
              <a:rect l="l" t="t" r="r" b="b"/>
              <a:pathLst>
                <a:path w="6873" h="7281" extrusionOk="0">
                  <a:moveTo>
                    <a:pt x="3422" y="1"/>
                  </a:moveTo>
                  <a:cubicBezTo>
                    <a:pt x="3232" y="1"/>
                    <a:pt x="3031" y="172"/>
                    <a:pt x="3001" y="381"/>
                  </a:cubicBezTo>
                  <a:cubicBezTo>
                    <a:pt x="2954" y="990"/>
                    <a:pt x="2908" y="1506"/>
                    <a:pt x="2814" y="2069"/>
                  </a:cubicBezTo>
                  <a:cubicBezTo>
                    <a:pt x="2767" y="2256"/>
                    <a:pt x="2720" y="2444"/>
                    <a:pt x="2673" y="2631"/>
                  </a:cubicBezTo>
                  <a:cubicBezTo>
                    <a:pt x="1970" y="2819"/>
                    <a:pt x="1220" y="2960"/>
                    <a:pt x="469" y="3147"/>
                  </a:cubicBezTo>
                  <a:cubicBezTo>
                    <a:pt x="47" y="3241"/>
                    <a:pt x="0" y="3804"/>
                    <a:pt x="376" y="3991"/>
                  </a:cubicBezTo>
                  <a:cubicBezTo>
                    <a:pt x="610" y="4179"/>
                    <a:pt x="891" y="4272"/>
                    <a:pt x="1220" y="4272"/>
                  </a:cubicBezTo>
                  <a:cubicBezTo>
                    <a:pt x="1595" y="4319"/>
                    <a:pt x="1970" y="4460"/>
                    <a:pt x="2298" y="4741"/>
                  </a:cubicBezTo>
                  <a:lnTo>
                    <a:pt x="2298" y="4835"/>
                  </a:lnTo>
                  <a:cubicBezTo>
                    <a:pt x="2110" y="5492"/>
                    <a:pt x="2064" y="6195"/>
                    <a:pt x="2110" y="6898"/>
                  </a:cubicBezTo>
                  <a:cubicBezTo>
                    <a:pt x="2180" y="7141"/>
                    <a:pt x="2402" y="7281"/>
                    <a:pt x="2628" y="7281"/>
                  </a:cubicBezTo>
                  <a:cubicBezTo>
                    <a:pt x="2707" y="7281"/>
                    <a:pt x="2787" y="7263"/>
                    <a:pt x="2861" y="7227"/>
                  </a:cubicBezTo>
                  <a:cubicBezTo>
                    <a:pt x="3423" y="6805"/>
                    <a:pt x="3939" y="6289"/>
                    <a:pt x="4267" y="5679"/>
                  </a:cubicBezTo>
                  <a:cubicBezTo>
                    <a:pt x="4877" y="5961"/>
                    <a:pt x="5533" y="6242"/>
                    <a:pt x="6143" y="6523"/>
                  </a:cubicBezTo>
                  <a:cubicBezTo>
                    <a:pt x="6214" y="6564"/>
                    <a:pt x="6289" y="6582"/>
                    <a:pt x="6363" y="6582"/>
                  </a:cubicBezTo>
                  <a:cubicBezTo>
                    <a:pt x="6630" y="6582"/>
                    <a:pt x="6873" y="6338"/>
                    <a:pt x="6800" y="6007"/>
                  </a:cubicBezTo>
                  <a:cubicBezTo>
                    <a:pt x="6612" y="5257"/>
                    <a:pt x="5955" y="4601"/>
                    <a:pt x="5440" y="3991"/>
                  </a:cubicBezTo>
                  <a:cubicBezTo>
                    <a:pt x="5815" y="3428"/>
                    <a:pt x="6190" y="2913"/>
                    <a:pt x="6565" y="2397"/>
                  </a:cubicBezTo>
                  <a:cubicBezTo>
                    <a:pt x="6706" y="2162"/>
                    <a:pt x="6565" y="1787"/>
                    <a:pt x="6284" y="1740"/>
                  </a:cubicBezTo>
                  <a:cubicBezTo>
                    <a:pt x="6148" y="1688"/>
                    <a:pt x="6012" y="1666"/>
                    <a:pt x="5876" y="1666"/>
                  </a:cubicBezTo>
                  <a:cubicBezTo>
                    <a:pt x="5402" y="1666"/>
                    <a:pt x="4929" y="1933"/>
                    <a:pt x="4455" y="2116"/>
                  </a:cubicBezTo>
                  <a:cubicBezTo>
                    <a:pt x="4221" y="1459"/>
                    <a:pt x="3986" y="803"/>
                    <a:pt x="3705" y="193"/>
                  </a:cubicBezTo>
                  <a:cubicBezTo>
                    <a:pt x="3637" y="57"/>
                    <a:pt x="3531" y="1"/>
                    <a:pt x="3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15"/>
          <p:cNvGrpSpPr/>
          <p:nvPr/>
        </p:nvGrpSpPr>
        <p:grpSpPr>
          <a:xfrm rot="10800000" flipH="1">
            <a:off x="6708256" y="3370878"/>
            <a:ext cx="2435750" cy="1887880"/>
            <a:chOff x="6708256" y="-134336"/>
            <a:chExt cx="2435750" cy="1887880"/>
          </a:xfrm>
        </p:grpSpPr>
        <p:sp>
          <p:nvSpPr>
            <p:cNvPr id="317" name="Google Shape;317;p15"/>
            <p:cNvSpPr/>
            <p:nvPr/>
          </p:nvSpPr>
          <p:spPr>
            <a:xfrm rot="-5400000">
              <a:off x="7647451" y="-282228"/>
              <a:ext cx="1348664" cy="1644448"/>
            </a:xfrm>
            <a:custGeom>
              <a:avLst/>
              <a:gdLst/>
              <a:ahLst/>
              <a:cxnLst/>
              <a:rect l="l" t="t" r="r" b="b"/>
              <a:pathLst>
                <a:path w="39231" h="47835" extrusionOk="0">
                  <a:moveTo>
                    <a:pt x="10738" y="0"/>
                  </a:moveTo>
                  <a:cubicBezTo>
                    <a:pt x="8394" y="0"/>
                    <a:pt x="7268" y="3095"/>
                    <a:pt x="7221" y="4924"/>
                  </a:cubicBezTo>
                  <a:cubicBezTo>
                    <a:pt x="7128" y="8206"/>
                    <a:pt x="7550" y="11770"/>
                    <a:pt x="9191" y="14677"/>
                  </a:cubicBezTo>
                  <a:cubicBezTo>
                    <a:pt x="8581" y="14114"/>
                    <a:pt x="8019" y="13645"/>
                    <a:pt x="7644" y="13317"/>
                  </a:cubicBezTo>
                  <a:cubicBezTo>
                    <a:pt x="6566" y="12157"/>
                    <a:pt x="4684" y="10009"/>
                    <a:pt x="2805" y="10009"/>
                  </a:cubicBezTo>
                  <a:cubicBezTo>
                    <a:pt x="2557" y="10009"/>
                    <a:pt x="2309" y="10047"/>
                    <a:pt x="2064" y="10129"/>
                  </a:cubicBezTo>
                  <a:cubicBezTo>
                    <a:pt x="0" y="10879"/>
                    <a:pt x="1970" y="14161"/>
                    <a:pt x="2720" y="15099"/>
                  </a:cubicBezTo>
                  <a:cubicBezTo>
                    <a:pt x="4616" y="17503"/>
                    <a:pt x="7013" y="19133"/>
                    <a:pt x="10136" y="19133"/>
                  </a:cubicBezTo>
                  <a:cubicBezTo>
                    <a:pt x="10181" y="19133"/>
                    <a:pt x="10225" y="19132"/>
                    <a:pt x="10269" y="19132"/>
                  </a:cubicBezTo>
                  <a:cubicBezTo>
                    <a:pt x="10504" y="19132"/>
                    <a:pt x="10644" y="18991"/>
                    <a:pt x="10691" y="18803"/>
                  </a:cubicBezTo>
                  <a:lnTo>
                    <a:pt x="10738" y="18803"/>
                  </a:lnTo>
                  <a:cubicBezTo>
                    <a:pt x="11348" y="21148"/>
                    <a:pt x="12192" y="23399"/>
                    <a:pt x="13223" y="25602"/>
                  </a:cubicBezTo>
                  <a:cubicBezTo>
                    <a:pt x="12098" y="24618"/>
                    <a:pt x="10785" y="23868"/>
                    <a:pt x="9378" y="23352"/>
                  </a:cubicBezTo>
                  <a:cubicBezTo>
                    <a:pt x="8685" y="23130"/>
                    <a:pt x="7811" y="22859"/>
                    <a:pt x="6999" y="22859"/>
                  </a:cubicBezTo>
                  <a:cubicBezTo>
                    <a:pt x="6439" y="22859"/>
                    <a:pt x="5908" y="22988"/>
                    <a:pt x="5487" y="23352"/>
                  </a:cubicBezTo>
                  <a:cubicBezTo>
                    <a:pt x="4314" y="24430"/>
                    <a:pt x="5909" y="25931"/>
                    <a:pt x="6846" y="26306"/>
                  </a:cubicBezTo>
                  <a:cubicBezTo>
                    <a:pt x="7972" y="26681"/>
                    <a:pt x="9097" y="26915"/>
                    <a:pt x="10269" y="27009"/>
                  </a:cubicBezTo>
                  <a:cubicBezTo>
                    <a:pt x="11113" y="27115"/>
                    <a:pt x="11984" y="27167"/>
                    <a:pt x="12841" y="27167"/>
                  </a:cubicBezTo>
                  <a:cubicBezTo>
                    <a:pt x="13127" y="27167"/>
                    <a:pt x="13411" y="27162"/>
                    <a:pt x="13692" y="27150"/>
                  </a:cubicBezTo>
                  <a:lnTo>
                    <a:pt x="14208" y="27478"/>
                  </a:lnTo>
                  <a:lnTo>
                    <a:pt x="14255" y="27572"/>
                  </a:lnTo>
                  <a:cubicBezTo>
                    <a:pt x="14255" y="27666"/>
                    <a:pt x="14349" y="27759"/>
                    <a:pt x="14396" y="27853"/>
                  </a:cubicBezTo>
                  <a:cubicBezTo>
                    <a:pt x="15521" y="29823"/>
                    <a:pt x="16787" y="31698"/>
                    <a:pt x="18194" y="33480"/>
                  </a:cubicBezTo>
                  <a:lnTo>
                    <a:pt x="18522" y="33902"/>
                  </a:lnTo>
                  <a:cubicBezTo>
                    <a:pt x="16178" y="32917"/>
                    <a:pt x="14021" y="31839"/>
                    <a:pt x="11442" y="31651"/>
                  </a:cubicBezTo>
                  <a:cubicBezTo>
                    <a:pt x="11354" y="31643"/>
                    <a:pt x="11265" y="31639"/>
                    <a:pt x="11175" y="31639"/>
                  </a:cubicBezTo>
                  <a:cubicBezTo>
                    <a:pt x="9725" y="31639"/>
                    <a:pt x="8049" y="32691"/>
                    <a:pt x="8534" y="34324"/>
                  </a:cubicBezTo>
                  <a:cubicBezTo>
                    <a:pt x="8956" y="35918"/>
                    <a:pt x="11113" y="36715"/>
                    <a:pt x="12520" y="36903"/>
                  </a:cubicBezTo>
                  <a:cubicBezTo>
                    <a:pt x="13012" y="36948"/>
                    <a:pt x="13505" y="36970"/>
                    <a:pt x="13995" y="36970"/>
                  </a:cubicBezTo>
                  <a:cubicBezTo>
                    <a:pt x="16075" y="36970"/>
                    <a:pt x="18126" y="36565"/>
                    <a:pt x="20023" y="35731"/>
                  </a:cubicBezTo>
                  <a:cubicBezTo>
                    <a:pt x="20069" y="35918"/>
                    <a:pt x="20116" y="36153"/>
                    <a:pt x="20163" y="36340"/>
                  </a:cubicBezTo>
                  <a:cubicBezTo>
                    <a:pt x="20231" y="36543"/>
                    <a:pt x="20420" y="36697"/>
                    <a:pt x="20626" y="36697"/>
                  </a:cubicBezTo>
                  <a:cubicBezTo>
                    <a:pt x="20706" y="36697"/>
                    <a:pt x="20788" y="36674"/>
                    <a:pt x="20867" y="36622"/>
                  </a:cubicBezTo>
                  <a:cubicBezTo>
                    <a:pt x="22836" y="38826"/>
                    <a:pt x="24946" y="40842"/>
                    <a:pt x="27197" y="42717"/>
                  </a:cubicBezTo>
                  <a:lnTo>
                    <a:pt x="27337" y="42811"/>
                  </a:lnTo>
                  <a:cubicBezTo>
                    <a:pt x="24847" y="42100"/>
                    <a:pt x="22483" y="41304"/>
                    <a:pt x="19885" y="41304"/>
                  </a:cubicBezTo>
                  <a:cubicBezTo>
                    <a:pt x="19744" y="41304"/>
                    <a:pt x="19602" y="41306"/>
                    <a:pt x="19460" y="41311"/>
                  </a:cubicBezTo>
                  <a:cubicBezTo>
                    <a:pt x="18522" y="41358"/>
                    <a:pt x="16131" y="42014"/>
                    <a:pt x="16553" y="43421"/>
                  </a:cubicBezTo>
                  <a:cubicBezTo>
                    <a:pt x="16975" y="45062"/>
                    <a:pt x="19413" y="45343"/>
                    <a:pt x="20820" y="45437"/>
                  </a:cubicBezTo>
                  <a:cubicBezTo>
                    <a:pt x="21046" y="45454"/>
                    <a:pt x="21275" y="45461"/>
                    <a:pt x="21507" y="45461"/>
                  </a:cubicBezTo>
                  <a:cubicBezTo>
                    <a:pt x="23920" y="45461"/>
                    <a:pt x="26613" y="44617"/>
                    <a:pt x="28838" y="43890"/>
                  </a:cubicBezTo>
                  <a:cubicBezTo>
                    <a:pt x="31886" y="46000"/>
                    <a:pt x="35168" y="47125"/>
                    <a:pt x="38966" y="47829"/>
                  </a:cubicBezTo>
                  <a:cubicBezTo>
                    <a:pt x="38979" y="47833"/>
                    <a:pt x="38991" y="47835"/>
                    <a:pt x="39003" y="47835"/>
                  </a:cubicBezTo>
                  <a:cubicBezTo>
                    <a:pt x="39129" y="47835"/>
                    <a:pt x="39231" y="47628"/>
                    <a:pt x="39060" y="47500"/>
                  </a:cubicBezTo>
                  <a:cubicBezTo>
                    <a:pt x="35684" y="45859"/>
                    <a:pt x="32308" y="44640"/>
                    <a:pt x="29307" y="42436"/>
                  </a:cubicBezTo>
                  <a:cubicBezTo>
                    <a:pt x="29494" y="42061"/>
                    <a:pt x="29682" y="41639"/>
                    <a:pt x="29776" y="41217"/>
                  </a:cubicBezTo>
                  <a:cubicBezTo>
                    <a:pt x="29963" y="40326"/>
                    <a:pt x="30010" y="39435"/>
                    <a:pt x="30151" y="38591"/>
                  </a:cubicBezTo>
                  <a:cubicBezTo>
                    <a:pt x="30479" y="37138"/>
                    <a:pt x="30667" y="35684"/>
                    <a:pt x="30714" y="34230"/>
                  </a:cubicBezTo>
                  <a:cubicBezTo>
                    <a:pt x="30753" y="33243"/>
                    <a:pt x="30527" y="31391"/>
                    <a:pt x="29390" y="31391"/>
                  </a:cubicBezTo>
                  <a:cubicBezTo>
                    <a:pt x="29177" y="31391"/>
                    <a:pt x="28932" y="31456"/>
                    <a:pt x="28650" y="31604"/>
                  </a:cubicBezTo>
                  <a:cubicBezTo>
                    <a:pt x="27431" y="32261"/>
                    <a:pt x="27103" y="34793"/>
                    <a:pt x="26869" y="36012"/>
                  </a:cubicBezTo>
                  <a:cubicBezTo>
                    <a:pt x="26540" y="37466"/>
                    <a:pt x="26540" y="38919"/>
                    <a:pt x="26822" y="40373"/>
                  </a:cubicBezTo>
                  <a:cubicBezTo>
                    <a:pt x="25274" y="38966"/>
                    <a:pt x="23868" y="37466"/>
                    <a:pt x="22414" y="35965"/>
                  </a:cubicBezTo>
                  <a:cubicBezTo>
                    <a:pt x="22883" y="35543"/>
                    <a:pt x="23211" y="34934"/>
                    <a:pt x="23305" y="34324"/>
                  </a:cubicBezTo>
                  <a:cubicBezTo>
                    <a:pt x="23633" y="33058"/>
                    <a:pt x="24149" y="31886"/>
                    <a:pt x="24477" y="30573"/>
                  </a:cubicBezTo>
                  <a:cubicBezTo>
                    <a:pt x="24805" y="29213"/>
                    <a:pt x="24993" y="26400"/>
                    <a:pt x="23258" y="25790"/>
                  </a:cubicBezTo>
                  <a:cubicBezTo>
                    <a:pt x="23146" y="25751"/>
                    <a:pt x="23036" y="25734"/>
                    <a:pt x="22928" y="25734"/>
                  </a:cubicBezTo>
                  <a:cubicBezTo>
                    <a:pt x="21726" y="25734"/>
                    <a:pt x="20789" y="27970"/>
                    <a:pt x="20445" y="28744"/>
                  </a:cubicBezTo>
                  <a:cubicBezTo>
                    <a:pt x="19882" y="30057"/>
                    <a:pt x="19647" y="31511"/>
                    <a:pt x="19694" y="33011"/>
                  </a:cubicBezTo>
                  <a:cubicBezTo>
                    <a:pt x="18194" y="31323"/>
                    <a:pt x="16834" y="29494"/>
                    <a:pt x="15662" y="27525"/>
                  </a:cubicBezTo>
                  <a:cubicBezTo>
                    <a:pt x="17022" y="26869"/>
                    <a:pt x="17772" y="25227"/>
                    <a:pt x="18522" y="23914"/>
                  </a:cubicBezTo>
                  <a:cubicBezTo>
                    <a:pt x="19319" y="22602"/>
                    <a:pt x="20585" y="20445"/>
                    <a:pt x="20304" y="18850"/>
                  </a:cubicBezTo>
                  <a:cubicBezTo>
                    <a:pt x="20160" y="18114"/>
                    <a:pt x="19841" y="17848"/>
                    <a:pt x="19454" y="17848"/>
                  </a:cubicBezTo>
                  <a:cubicBezTo>
                    <a:pt x="18706" y="17848"/>
                    <a:pt x="17703" y="18841"/>
                    <a:pt x="17209" y="19366"/>
                  </a:cubicBezTo>
                  <a:cubicBezTo>
                    <a:pt x="15568" y="21054"/>
                    <a:pt x="14630" y="23305"/>
                    <a:pt x="14583" y="25696"/>
                  </a:cubicBezTo>
                  <a:cubicBezTo>
                    <a:pt x="13411" y="23492"/>
                    <a:pt x="12473" y="21148"/>
                    <a:pt x="11770" y="18803"/>
                  </a:cubicBezTo>
                  <a:lnTo>
                    <a:pt x="11911" y="18803"/>
                  </a:lnTo>
                  <a:cubicBezTo>
                    <a:pt x="13927" y="18803"/>
                    <a:pt x="15427" y="15802"/>
                    <a:pt x="16412" y="14349"/>
                  </a:cubicBezTo>
                  <a:cubicBezTo>
                    <a:pt x="17256" y="13083"/>
                    <a:pt x="18757" y="10644"/>
                    <a:pt x="17256" y="9191"/>
                  </a:cubicBezTo>
                  <a:cubicBezTo>
                    <a:pt x="16985" y="8920"/>
                    <a:pt x="16692" y="8809"/>
                    <a:pt x="16390" y="8809"/>
                  </a:cubicBezTo>
                  <a:cubicBezTo>
                    <a:pt x="15331" y="8809"/>
                    <a:pt x="14172" y="10175"/>
                    <a:pt x="13552" y="10832"/>
                  </a:cubicBezTo>
                  <a:cubicBezTo>
                    <a:pt x="12286" y="12333"/>
                    <a:pt x="11395" y="14208"/>
                    <a:pt x="11113" y="16178"/>
                  </a:cubicBezTo>
                  <a:cubicBezTo>
                    <a:pt x="10973" y="15521"/>
                    <a:pt x="10879" y="14865"/>
                    <a:pt x="10738" y="14208"/>
                  </a:cubicBezTo>
                  <a:cubicBezTo>
                    <a:pt x="11770" y="10269"/>
                    <a:pt x="14021" y="0"/>
                    <a:pt x="107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" name="Google Shape;318;p15"/>
            <p:cNvGrpSpPr/>
            <p:nvPr/>
          </p:nvGrpSpPr>
          <p:grpSpPr>
            <a:xfrm>
              <a:off x="6708256" y="348486"/>
              <a:ext cx="378840" cy="383034"/>
              <a:chOff x="922081" y="1882348"/>
              <a:chExt cx="378840" cy="383034"/>
            </a:xfrm>
          </p:grpSpPr>
          <p:sp>
            <p:nvSpPr>
              <p:cNvPr id="319" name="Google Shape;319;p15"/>
              <p:cNvSpPr/>
              <p:nvPr/>
            </p:nvSpPr>
            <p:spPr>
              <a:xfrm>
                <a:off x="922081" y="1882348"/>
                <a:ext cx="378840" cy="383034"/>
              </a:xfrm>
              <a:custGeom>
                <a:avLst/>
                <a:gdLst/>
                <a:ahLst/>
                <a:cxnLst/>
                <a:rect l="l" t="t" r="r" b="b"/>
                <a:pathLst>
                  <a:path w="11020" h="11142" extrusionOk="0">
                    <a:moveTo>
                      <a:pt x="8158" y="1"/>
                    </a:moveTo>
                    <a:cubicBezTo>
                      <a:pt x="8034" y="1"/>
                      <a:pt x="7909" y="12"/>
                      <a:pt x="7784" y="34"/>
                    </a:cubicBezTo>
                    <a:cubicBezTo>
                      <a:pt x="6940" y="269"/>
                      <a:pt x="6284" y="878"/>
                      <a:pt x="6049" y="1675"/>
                    </a:cubicBezTo>
                    <a:cubicBezTo>
                      <a:pt x="5346" y="972"/>
                      <a:pt x="4737" y="269"/>
                      <a:pt x="3705" y="81"/>
                    </a:cubicBezTo>
                    <a:cubicBezTo>
                      <a:pt x="3551" y="50"/>
                      <a:pt x="3388" y="35"/>
                      <a:pt x="3222" y="35"/>
                    </a:cubicBezTo>
                    <a:cubicBezTo>
                      <a:pt x="2377" y="35"/>
                      <a:pt x="1455" y="438"/>
                      <a:pt x="1220" y="1300"/>
                    </a:cubicBezTo>
                    <a:cubicBezTo>
                      <a:pt x="845" y="2848"/>
                      <a:pt x="1642" y="4442"/>
                      <a:pt x="2814" y="5520"/>
                    </a:cubicBezTo>
                    <a:cubicBezTo>
                      <a:pt x="2580" y="5661"/>
                      <a:pt x="2392" y="5849"/>
                      <a:pt x="2158" y="6036"/>
                    </a:cubicBezTo>
                    <a:cubicBezTo>
                      <a:pt x="1360" y="6740"/>
                      <a:pt x="1" y="8568"/>
                      <a:pt x="282" y="9741"/>
                    </a:cubicBezTo>
                    <a:cubicBezTo>
                      <a:pt x="472" y="10583"/>
                      <a:pt x="1024" y="10890"/>
                      <a:pt x="1674" y="10890"/>
                    </a:cubicBezTo>
                    <a:cubicBezTo>
                      <a:pt x="2145" y="10890"/>
                      <a:pt x="2669" y="10728"/>
                      <a:pt x="3142" y="10491"/>
                    </a:cubicBezTo>
                    <a:cubicBezTo>
                      <a:pt x="3986" y="10022"/>
                      <a:pt x="4690" y="9365"/>
                      <a:pt x="5205" y="8615"/>
                    </a:cubicBezTo>
                    <a:cubicBezTo>
                      <a:pt x="5393" y="9506"/>
                      <a:pt x="5909" y="10303"/>
                      <a:pt x="6706" y="10772"/>
                    </a:cubicBezTo>
                    <a:cubicBezTo>
                      <a:pt x="7133" y="11028"/>
                      <a:pt x="7534" y="11142"/>
                      <a:pt x="7909" y="11142"/>
                    </a:cubicBezTo>
                    <a:cubicBezTo>
                      <a:pt x="8770" y="11142"/>
                      <a:pt x="9494" y="10543"/>
                      <a:pt x="10082" y="9694"/>
                    </a:cubicBezTo>
                    <a:cubicBezTo>
                      <a:pt x="11020" y="8334"/>
                      <a:pt x="10785" y="6458"/>
                      <a:pt x="9566" y="5380"/>
                    </a:cubicBezTo>
                    <a:cubicBezTo>
                      <a:pt x="9426" y="5239"/>
                      <a:pt x="9238" y="5098"/>
                      <a:pt x="9097" y="4911"/>
                    </a:cubicBezTo>
                    <a:cubicBezTo>
                      <a:pt x="9894" y="3973"/>
                      <a:pt x="10551" y="2754"/>
                      <a:pt x="10176" y="1488"/>
                    </a:cubicBezTo>
                    <a:cubicBezTo>
                      <a:pt x="9887" y="581"/>
                      <a:pt x="9056" y="1"/>
                      <a:pt x="8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5"/>
              <p:cNvSpPr/>
              <p:nvPr/>
            </p:nvSpPr>
            <p:spPr>
              <a:xfrm>
                <a:off x="1078428" y="2006312"/>
                <a:ext cx="100795" cy="107361"/>
              </a:xfrm>
              <a:custGeom>
                <a:avLst/>
                <a:gdLst/>
                <a:ahLst/>
                <a:cxnLst/>
                <a:rect l="l" t="t" r="r" b="b"/>
                <a:pathLst>
                  <a:path w="2932" h="3123" extrusionOk="0">
                    <a:moveTo>
                      <a:pt x="1510" y="0"/>
                    </a:moveTo>
                    <a:cubicBezTo>
                      <a:pt x="1285" y="0"/>
                      <a:pt x="1057" y="57"/>
                      <a:pt x="845" y="180"/>
                    </a:cubicBezTo>
                    <a:cubicBezTo>
                      <a:pt x="657" y="273"/>
                      <a:pt x="517" y="414"/>
                      <a:pt x="423" y="602"/>
                    </a:cubicBezTo>
                    <a:cubicBezTo>
                      <a:pt x="95" y="883"/>
                      <a:pt x="1" y="1352"/>
                      <a:pt x="142" y="1774"/>
                    </a:cubicBezTo>
                    <a:cubicBezTo>
                      <a:pt x="165" y="2676"/>
                      <a:pt x="851" y="3122"/>
                      <a:pt x="1533" y="3122"/>
                    </a:cubicBezTo>
                    <a:cubicBezTo>
                      <a:pt x="2234" y="3122"/>
                      <a:pt x="2932" y="2653"/>
                      <a:pt x="2908" y="1727"/>
                    </a:cubicBezTo>
                    <a:lnTo>
                      <a:pt x="2908" y="1399"/>
                    </a:lnTo>
                    <a:cubicBezTo>
                      <a:pt x="2908" y="577"/>
                      <a:pt x="2228" y="0"/>
                      <a:pt x="1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1" name="Google Shape;321;p15"/>
            <p:cNvSpPr/>
            <p:nvPr/>
          </p:nvSpPr>
          <p:spPr>
            <a:xfrm rot="5400000">
              <a:off x="7204768" y="1122152"/>
              <a:ext cx="81883" cy="63003"/>
            </a:xfrm>
            <a:custGeom>
              <a:avLst/>
              <a:gdLst/>
              <a:ahLst/>
              <a:cxnLst/>
              <a:rect l="l" t="t" r="r" b="b"/>
              <a:pathLst>
                <a:path w="2355" h="1812" extrusionOk="0">
                  <a:moveTo>
                    <a:pt x="1159" y="1"/>
                  </a:moveTo>
                  <a:cubicBezTo>
                    <a:pt x="0" y="1"/>
                    <a:pt x="0" y="1812"/>
                    <a:pt x="1159" y="1812"/>
                  </a:cubicBezTo>
                  <a:cubicBezTo>
                    <a:pt x="2318" y="1812"/>
                    <a:pt x="2354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 rot="-5400000" flipH="1">
              <a:off x="8724677" y="1572775"/>
              <a:ext cx="181395" cy="180143"/>
            </a:xfrm>
            <a:custGeom>
              <a:avLst/>
              <a:gdLst/>
              <a:ahLst/>
              <a:cxnLst/>
              <a:rect l="l" t="t" r="r" b="b"/>
              <a:pathLst>
                <a:path w="5217" h="5181" extrusionOk="0">
                  <a:moveTo>
                    <a:pt x="2608" y="1"/>
                  </a:moveTo>
                  <a:cubicBezTo>
                    <a:pt x="1159" y="1"/>
                    <a:pt x="0" y="1160"/>
                    <a:pt x="0" y="2608"/>
                  </a:cubicBezTo>
                  <a:cubicBezTo>
                    <a:pt x="0" y="4021"/>
                    <a:pt x="1159" y="5180"/>
                    <a:pt x="2608" y="5180"/>
                  </a:cubicBezTo>
                  <a:cubicBezTo>
                    <a:pt x="4057" y="5180"/>
                    <a:pt x="5216" y="4021"/>
                    <a:pt x="5216" y="2608"/>
                  </a:cubicBezTo>
                  <a:cubicBezTo>
                    <a:pt x="5216" y="1160"/>
                    <a:pt x="4057" y="1"/>
                    <a:pt x="2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 rot="-5400000" flipH="1">
              <a:off x="7734259" y="1453141"/>
              <a:ext cx="80632" cy="63003"/>
            </a:xfrm>
            <a:custGeom>
              <a:avLst/>
              <a:gdLst/>
              <a:ahLst/>
              <a:cxnLst/>
              <a:rect l="l" t="t" r="r" b="b"/>
              <a:pathLst>
                <a:path w="2319" h="1812" extrusionOk="0">
                  <a:moveTo>
                    <a:pt x="1160" y="1"/>
                  </a:moveTo>
                  <a:cubicBezTo>
                    <a:pt x="1" y="1"/>
                    <a:pt x="1" y="1812"/>
                    <a:pt x="1160" y="1812"/>
                  </a:cubicBezTo>
                  <a:cubicBezTo>
                    <a:pt x="2319" y="1812"/>
                    <a:pt x="2319" y="1"/>
                    <a:pt x="1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APTION_ONLY_1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1"/>
          <p:cNvSpPr/>
          <p:nvPr/>
        </p:nvSpPr>
        <p:spPr>
          <a:xfrm>
            <a:off x="-376550" y="565675"/>
            <a:ext cx="6874500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2" name="Google Shape;492;p21"/>
          <p:cNvGrpSpPr/>
          <p:nvPr/>
        </p:nvGrpSpPr>
        <p:grpSpPr>
          <a:xfrm>
            <a:off x="8236848" y="1882886"/>
            <a:ext cx="378840" cy="383034"/>
            <a:chOff x="922081" y="1882348"/>
            <a:chExt cx="378840" cy="383034"/>
          </a:xfrm>
        </p:grpSpPr>
        <p:sp>
          <p:nvSpPr>
            <p:cNvPr id="493" name="Google Shape;493;p21"/>
            <p:cNvSpPr/>
            <p:nvPr/>
          </p:nvSpPr>
          <p:spPr>
            <a:xfrm>
              <a:off x="922081" y="1882348"/>
              <a:ext cx="378840" cy="383034"/>
            </a:xfrm>
            <a:custGeom>
              <a:avLst/>
              <a:gdLst/>
              <a:ahLst/>
              <a:cxnLst/>
              <a:rect l="l" t="t" r="r" b="b"/>
              <a:pathLst>
                <a:path w="11020" h="11142" extrusionOk="0">
                  <a:moveTo>
                    <a:pt x="8158" y="1"/>
                  </a:moveTo>
                  <a:cubicBezTo>
                    <a:pt x="8034" y="1"/>
                    <a:pt x="7909" y="12"/>
                    <a:pt x="7784" y="34"/>
                  </a:cubicBezTo>
                  <a:cubicBezTo>
                    <a:pt x="6940" y="269"/>
                    <a:pt x="6284" y="878"/>
                    <a:pt x="6049" y="1675"/>
                  </a:cubicBezTo>
                  <a:cubicBezTo>
                    <a:pt x="5346" y="972"/>
                    <a:pt x="4737" y="269"/>
                    <a:pt x="3705" y="81"/>
                  </a:cubicBezTo>
                  <a:cubicBezTo>
                    <a:pt x="3551" y="50"/>
                    <a:pt x="3388" y="35"/>
                    <a:pt x="3222" y="35"/>
                  </a:cubicBezTo>
                  <a:cubicBezTo>
                    <a:pt x="2377" y="35"/>
                    <a:pt x="1455" y="438"/>
                    <a:pt x="1220" y="1300"/>
                  </a:cubicBezTo>
                  <a:cubicBezTo>
                    <a:pt x="845" y="2848"/>
                    <a:pt x="1642" y="4442"/>
                    <a:pt x="2814" y="5520"/>
                  </a:cubicBezTo>
                  <a:cubicBezTo>
                    <a:pt x="2580" y="5661"/>
                    <a:pt x="2392" y="5849"/>
                    <a:pt x="2158" y="6036"/>
                  </a:cubicBezTo>
                  <a:cubicBezTo>
                    <a:pt x="1360" y="6740"/>
                    <a:pt x="1" y="8568"/>
                    <a:pt x="282" y="9741"/>
                  </a:cubicBezTo>
                  <a:cubicBezTo>
                    <a:pt x="472" y="10583"/>
                    <a:pt x="1024" y="10890"/>
                    <a:pt x="1674" y="10890"/>
                  </a:cubicBezTo>
                  <a:cubicBezTo>
                    <a:pt x="2145" y="10890"/>
                    <a:pt x="2669" y="10728"/>
                    <a:pt x="3142" y="10491"/>
                  </a:cubicBezTo>
                  <a:cubicBezTo>
                    <a:pt x="3986" y="10022"/>
                    <a:pt x="4690" y="9365"/>
                    <a:pt x="5205" y="8615"/>
                  </a:cubicBezTo>
                  <a:cubicBezTo>
                    <a:pt x="5393" y="9506"/>
                    <a:pt x="5909" y="10303"/>
                    <a:pt x="6706" y="10772"/>
                  </a:cubicBezTo>
                  <a:cubicBezTo>
                    <a:pt x="7133" y="11028"/>
                    <a:pt x="7534" y="11142"/>
                    <a:pt x="7909" y="11142"/>
                  </a:cubicBezTo>
                  <a:cubicBezTo>
                    <a:pt x="8770" y="11142"/>
                    <a:pt x="9494" y="10543"/>
                    <a:pt x="10082" y="9694"/>
                  </a:cubicBezTo>
                  <a:cubicBezTo>
                    <a:pt x="11020" y="8334"/>
                    <a:pt x="10785" y="6458"/>
                    <a:pt x="9566" y="5380"/>
                  </a:cubicBezTo>
                  <a:cubicBezTo>
                    <a:pt x="9426" y="5239"/>
                    <a:pt x="9238" y="5098"/>
                    <a:pt x="9097" y="4911"/>
                  </a:cubicBezTo>
                  <a:cubicBezTo>
                    <a:pt x="9894" y="3973"/>
                    <a:pt x="10551" y="2754"/>
                    <a:pt x="10176" y="1488"/>
                  </a:cubicBezTo>
                  <a:cubicBezTo>
                    <a:pt x="9887" y="581"/>
                    <a:pt x="9056" y="1"/>
                    <a:pt x="8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1078428" y="2006312"/>
              <a:ext cx="100795" cy="107361"/>
            </a:xfrm>
            <a:custGeom>
              <a:avLst/>
              <a:gdLst/>
              <a:ahLst/>
              <a:cxnLst/>
              <a:rect l="l" t="t" r="r" b="b"/>
              <a:pathLst>
                <a:path w="2932" h="3123" extrusionOk="0">
                  <a:moveTo>
                    <a:pt x="1510" y="0"/>
                  </a:moveTo>
                  <a:cubicBezTo>
                    <a:pt x="1285" y="0"/>
                    <a:pt x="1057" y="57"/>
                    <a:pt x="845" y="180"/>
                  </a:cubicBezTo>
                  <a:cubicBezTo>
                    <a:pt x="657" y="273"/>
                    <a:pt x="517" y="414"/>
                    <a:pt x="423" y="602"/>
                  </a:cubicBezTo>
                  <a:cubicBezTo>
                    <a:pt x="95" y="883"/>
                    <a:pt x="1" y="1352"/>
                    <a:pt x="142" y="1774"/>
                  </a:cubicBezTo>
                  <a:cubicBezTo>
                    <a:pt x="165" y="2676"/>
                    <a:pt x="851" y="3122"/>
                    <a:pt x="1533" y="3122"/>
                  </a:cubicBezTo>
                  <a:cubicBezTo>
                    <a:pt x="2234" y="3122"/>
                    <a:pt x="2932" y="2653"/>
                    <a:pt x="2908" y="1727"/>
                  </a:cubicBezTo>
                  <a:lnTo>
                    <a:pt x="2908" y="1399"/>
                  </a:lnTo>
                  <a:cubicBezTo>
                    <a:pt x="2908" y="577"/>
                    <a:pt x="2228" y="0"/>
                    <a:pt x="1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21"/>
          <p:cNvSpPr/>
          <p:nvPr/>
        </p:nvSpPr>
        <p:spPr>
          <a:xfrm rot="5400000">
            <a:off x="8045418" y="1430252"/>
            <a:ext cx="81883" cy="63003"/>
          </a:xfrm>
          <a:custGeom>
            <a:avLst/>
            <a:gdLst/>
            <a:ahLst/>
            <a:cxnLst/>
            <a:rect l="l" t="t" r="r" b="b"/>
            <a:pathLst>
              <a:path w="2355" h="1812" extrusionOk="0">
                <a:moveTo>
                  <a:pt x="1159" y="1"/>
                </a:moveTo>
                <a:cubicBezTo>
                  <a:pt x="0" y="1"/>
                  <a:pt x="0" y="1812"/>
                  <a:pt x="1159" y="1812"/>
                </a:cubicBezTo>
                <a:cubicBezTo>
                  <a:pt x="2318" y="1812"/>
                  <a:pt x="2354" y="1"/>
                  <a:pt x="11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1"/>
          <p:cNvSpPr/>
          <p:nvPr/>
        </p:nvSpPr>
        <p:spPr>
          <a:xfrm rot="-5400000" flipH="1">
            <a:off x="7155002" y="449925"/>
            <a:ext cx="181395" cy="180143"/>
          </a:xfrm>
          <a:custGeom>
            <a:avLst/>
            <a:gdLst/>
            <a:ahLst/>
            <a:cxnLst/>
            <a:rect l="l" t="t" r="r" b="b"/>
            <a:pathLst>
              <a:path w="5217" h="5181" extrusionOk="0">
                <a:moveTo>
                  <a:pt x="2608" y="1"/>
                </a:moveTo>
                <a:cubicBezTo>
                  <a:pt x="1159" y="1"/>
                  <a:pt x="0" y="1160"/>
                  <a:pt x="0" y="2608"/>
                </a:cubicBezTo>
                <a:cubicBezTo>
                  <a:pt x="0" y="4021"/>
                  <a:pt x="1159" y="5180"/>
                  <a:pt x="2608" y="5180"/>
                </a:cubicBezTo>
                <a:cubicBezTo>
                  <a:pt x="4057" y="5180"/>
                  <a:pt x="5216" y="4021"/>
                  <a:pt x="5216" y="2608"/>
                </a:cubicBezTo>
                <a:cubicBezTo>
                  <a:pt x="5216" y="1160"/>
                  <a:pt x="4057" y="1"/>
                  <a:pt x="260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7" name="Google Shape;497;p21"/>
          <p:cNvGrpSpPr/>
          <p:nvPr/>
        </p:nvGrpSpPr>
        <p:grpSpPr>
          <a:xfrm rot="-5400000" flipH="1">
            <a:off x="7933329" y="11328"/>
            <a:ext cx="885591" cy="1057348"/>
            <a:chOff x="138663" y="1409699"/>
            <a:chExt cx="596478" cy="712163"/>
          </a:xfrm>
        </p:grpSpPr>
        <p:sp>
          <p:nvSpPr>
            <p:cNvPr id="498" name="Google Shape;498;p21"/>
            <p:cNvSpPr/>
            <p:nvPr/>
          </p:nvSpPr>
          <p:spPr>
            <a:xfrm>
              <a:off x="138663" y="1517574"/>
              <a:ext cx="535258" cy="604288"/>
            </a:xfrm>
            <a:custGeom>
              <a:avLst/>
              <a:gdLst/>
              <a:ahLst/>
              <a:cxnLst/>
              <a:rect l="l" t="t" r="r" b="b"/>
              <a:pathLst>
                <a:path w="15570" h="17578" extrusionOk="0">
                  <a:moveTo>
                    <a:pt x="13010" y="0"/>
                  </a:moveTo>
                  <a:cubicBezTo>
                    <a:pt x="12841" y="0"/>
                    <a:pt x="12659" y="107"/>
                    <a:pt x="12614" y="329"/>
                  </a:cubicBezTo>
                  <a:cubicBezTo>
                    <a:pt x="12052" y="2721"/>
                    <a:pt x="11114" y="5018"/>
                    <a:pt x="9848" y="7082"/>
                  </a:cubicBezTo>
                  <a:cubicBezTo>
                    <a:pt x="9754" y="7035"/>
                    <a:pt x="9660" y="6941"/>
                    <a:pt x="9613" y="6847"/>
                  </a:cubicBezTo>
                  <a:cubicBezTo>
                    <a:pt x="9332" y="6378"/>
                    <a:pt x="9520" y="5909"/>
                    <a:pt x="9379" y="5487"/>
                  </a:cubicBezTo>
                  <a:cubicBezTo>
                    <a:pt x="9051" y="4315"/>
                    <a:pt x="9238" y="3143"/>
                    <a:pt x="9144" y="1924"/>
                  </a:cubicBezTo>
                  <a:cubicBezTo>
                    <a:pt x="9144" y="1736"/>
                    <a:pt x="8992" y="1642"/>
                    <a:pt x="8834" y="1642"/>
                  </a:cubicBezTo>
                  <a:cubicBezTo>
                    <a:pt x="8676" y="1642"/>
                    <a:pt x="8511" y="1736"/>
                    <a:pt x="8488" y="1924"/>
                  </a:cubicBezTo>
                  <a:cubicBezTo>
                    <a:pt x="8347" y="3565"/>
                    <a:pt x="7972" y="5159"/>
                    <a:pt x="8441" y="6800"/>
                  </a:cubicBezTo>
                  <a:cubicBezTo>
                    <a:pt x="8582" y="7269"/>
                    <a:pt x="8863" y="7691"/>
                    <a:pt x="9238" y="7973"/>
                  </a:cubicBezTo>
                  <a:cubicBezTo>
                    <a:pt x="8629" y="8910"/>
                    <a:pt x="7972" y="9801"/>
                    <a:pt x="7269" y="10692"/>
                  </a:cubicBezTo>
                  <a:cubicBezTo>
                    <a:pt x="6706" y="11349"/>
                    <a:pt x="6144" y="12005"/>
                    <a:pt x="5487" y="12615"/>
                  </a:cubicBezTo>
                  <a:lnTo>
                    <a:pt x="5440" y="12521"/>
                  </a:lnTo>
                  <a:cubicBezTo>
                    <a:pt x="5112" y="12146"/>
                    <a:pt x="4924" y="12052"/>
                    <a:pt x="4784" y="11536"/>
                  </a:cubicBezTo>
                  <a:cubicBezTo>
                    <a:pt x="4549" y="10645"/>
                    <a:pt x="4596" y="9708"/>
                    <a:pt x="4455" y="8770"/>
                  </a:cubicBezTo>
                  <a:cubicBezTo>
                    <a:pt x="4414" y="8563"/>
                    <a:pt x="4254" y="8466"/>
                    <a:pt x="4092" y="8466"/>
                  </a:cubicBezTo>
                  <a:cubicBezTo>
                    <a:pt x="3887" y="8466"/>
                    <a:pt x="3679" y="8622"/>
                    <a:pt x="3705" y="8910"/>
                  </a:cubicBezTo>
                  <a:cubicBezTo>
                    <a:pt x="3799" y="10130"/>
                    <a:pt x="3565" y="11349"/>
                    <a:pt x="4080" y="12521"/>
                  </a:cubicBezTo>
                  <a:cubicBezTo>
                    <a:pt x="4221" y="12849"/>
                    <a:pt x="4455" y="13130"/>
                    <a:pt x="4737" y="13365"/>
                  </a:cubicBezTo>
                  <a:cubicBezTo>
                    <a:pt x="4174" y="13834"/>
                    <a:pt x="3565" y="14303"/>
                    <a:pt x="2955" y="14772"/>
                  </a:cubicBezTo>
                  <a:cubicBezTo>
                    <a:pt x="1923" y="15475"/>
                    <a:pt x="845" y="15897"/>
                    <a:pt x="142" y="16929"/>
                  </a:cubicBezTo>
                  <a:cubicBezTo>
                    <a:pt x="1" y="17116"/>
                    <a:pt x="48" y="17398"/>
                    <a:pt x="282" y="17491"/>
                  </a:cubicBezTo>
                  <a:cubicBezTo>
                    <a:pt x="446" y="17551"/>
                    <a:pt x="618" y="17577"/>
                    <a:pt x="793" y="17577"/>
                  </a:cubicBezTo>
                  <a:cubicBezTo>
                    <a:pt x="1719" y="17577"/>
                    <a:pt x="2754" y="16839"/>
                    <a:pt x="3424" y="16366"/>
                  </a:cubicBezTo>
                  <a:cubicBezTo>
                    <a:pt x="4315" y="15709"/>
                    <a:pt x="5206" y="15006"/>
                    <a:pt x="6003" y="14256"/>
                  </a:cubicBezTo>
                  <a:cubicBezTo>
                    <a:pt x="6422" y="14849"/>
                    <a:pt x="7335" y="15001"/>
                    <a:pt x="8122" y="15001"/>
                  </a:cubicBezTo>
                  <a:cubicBezTo>
                    <a:pt x="8392" y="15001"/>
                    <a:pt x="8648" y="14983"/>
                    <a:pt x="8863" y="14959"/>
                  </a:cubicBezTo>
                  <a:cubicBezTo>
                    <a:pt x="10317" y="14772"/>
                    <a:pt x="11583" y="14021"/>
                    <a:pt x="12943" y="13553"/>
                  </a:cubicBezTo>
                  <a:cubicBezTo>
                    <a:pt x="13382" y="13377"/>
                    <a:pt x="13203" y="12747"/>
                    <a:pt x="12793" y="12747"/>
                  </a:cubicBezTo>
                  <a:cubicBezTo>
                    <a:pt x="12765" y="12747"/>
                    <a:pt x="12737" y="12750"/>
                    <a:pt x="12708" y="12755"/>
                  </a:cubicBezTo>
                  <a:cubicBezTo>
                    <a:pt x="11630" y="12943"/>
                    <a:pt x="10504" y="13177"/>
                    <a:pt x="9426" y="13412"/>
                  </a:cubicBezTo>
                  <a:cubicBezTo>
                    <a:pt x="9032" y="13503"/>
                    <a:pt x="8639" y="13554"/>
                    <a:pt x="8258" y="13554"/>
                  </a:cubicBezTo>
                  <a:cubicBezTo>
                    <a:pt x="8049" y="13554"/>
                    <a:pt x="7843" y="13539"/>
                    <a:pt x="7644" y="13506"/>
                  </a:cubicBezTo>
                  <a:cubicBezTo>
                    <a:pt x="7363" y="13459"/>
                    <a:pt x="7128" y="13412"/>
                    <a:pt x="6894" y="13318"/>
                  </a:cubicBezTo>
                  <a:cubicBezTo>
                    <a:pt x="7269" y="12896"/>
                    <a:pt x="7644" y="12474"/>
                    <a:pt x="7972" y="12005"/>
                  </a:cubicBezTo>
                  <a:cubicBezTo>
                    <a:pt x="8722" y="10974"/>
                    <a:pt x="9426" y="9942"/>
                    <a:pt x="10082" y="8863"/>
                  </a:cubicBezTo>
                  <a:cubicBezTo>
                    <a:pt x="10356" y="8928"/>
                    <a:pt x="10635" y="8959"/>
                    <a:pt x="10914" y="8959"/>
                  </a:cubicBezTo>
                  <a:cubicBezTo>
                    <a:pt x="11448" y="8959"/>
                    <a:pt x="11981" y="8845"/>
                    <a:pt x="12474" y="8629"/>
                  </a:cubicBezTo>
                  <a:cubicBezTo>
                    <a:pt x="13834" y="7926"/>
                    <a:pt x="14678" y="6613"/>
                    <a:pt x="15428" y="5347"/>
                  </a:cubicBezTo>
                  <a:cubicBezTo>
                    <a:pt x="15570" y="5063"/>
                    <a:pt x="15336" y="4780"/>
                    <a:pt x="15072" y="4780"/>
                  </a:cubicBezTo>
                  <a:cubicBezTo>
                    <a:pt x="14987" y="4780"/>
                    <a:pt x="14898" y="4809"/>
                    <a:pt x="14818" y="4878"/>
                  </a:cubicBezTo>
                  <a:cubicBezTo>
                    <a:pt x="14115" y="5769"/>
                    <a:pt x="13271" y="6566"/>
                    <a:pt x="12427" y="7222"/>
                  </a:cubicBezTo>
                  <a:cubicBezTo>
                    <a:pt x="11958" y="7551"/>
                    <a:pt x="11442" y="7738"/>
                    <a:pt x="10926" y="7738"/>
                  </a:cubicBezTo>
                  <a:lnTo>
                    <a:pt x="10926" y="7691"/>
                  </a:lnTo>
                  <a:cubicBezTo>
                    <a:pt x="10973" y="7597"/>
                    <a:pt x="10973" y="7504"/>
                    <a:pt x="10926" y="7410"/>
                  </a:cubicBezTo>
                  <a:cubicBezTo>
                    <a:pt x="12099" y="5206"/>
                    <a:pt x="12943" y="2862"/>
                    <a:pt x="13318" y="376"/>
                  </a:cubicBezTo>
                  <a:cubicBezTo>
                    <a:pt x="13367" y="130"/>
                    <a:pt x="13197" y="0"/>
                    <a:pt x="13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504572" y="1409699"/>
              <a:ext cx="172541" cy="145004"/>
            </a:xfrm>
            <a:custGeom>
              <a:avLst/>
              <a:gdLst/>
              <a:ahLst/>
              <a:cxnLst/>
              <a:rect l="l" t="t" r="r" b="b"/>
              <a:pathLst>
                <a:path w="5019" h="4218" extrusionOk="0">
                  <a:moveTo>
                    <a:pt x="2635" y="0"/>
                  </a:moveTo>
                  <a:cubicBezTo>
                    <a:pt x="2230" y="0"/>
                    <a:pt x="1821" y="96"/>
                    <a:pt x="1455" y="279"/>
                  </a:cubicBezTo>
                  <a:cubicBezTo>
                    <a:pt x="235" y="795"/>
                    <a:pt x="1" y="2436"/>
                    <a:pt x="1079" y="3280"/>
                  </a:cubicBezTo>
                  <a:cubicBezTo>
                    <a:pt x="1314" y="3608"/>
                    <a:pt x="1642" y="3889"/>
                    <a:pt x="2017" y="4077"/>
                  </a:cubicBezTo>
                  <a:cubicBezTo>
                    <a:pt x="2275" y="4171"/>
                    <a:pt x="2533" y="4218"/>
                    <a:pt x="2791" y="4218"/>
                  </a:cubicBezTo>
                  <a:cubicBezTo>
                    <a:pt x="3049" y="4218"/>
                    <a:pt x="3307" y="4171"/>
                    <a:pt x="3565" y="4077"/>
                  </a:cubicBezTo>
                  <a:cubicBezTo>
                    <a:pt x="3987" y="3889"/>
                    <a:pt x="4315" y="3608"/>
                    <a:pt x="4549" y="3233"/>
                  </a:cubicBezTo>
                  <a:cubicBezTo>
                    <a:pt x="4971" y="2670"/>
                    <a:pt x="5018" y="1967"/>
                    <a:pt x="4737" y="1310"/>
                  </a:cubicBezTo>
                  <a:cubicBezTo>
                    <a:pt x="4549" y="795"/>
                    <a:pt x="4127" y="420"/>
                    <a:pt x="3565" y="185"/>
                  </a:cubicBezTo>
                  <a:cubicBezTo>
                    <a:pt x="3274" y="61"/>
                    <a:pt x="2956" y="0"/>
                    <a:pt x="2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358607" y="1499561"/>
              <a:ext cx="155696" cy="136238"/>
            </a:xfrm>
            <a:custGeom>
              <a:avLst/>
              <a:gdLst/>
              <a:ahLst/>
              <a:cxnLst/>
              <a:rect l="l" t="t" r="r" b="b"/>
              <a:pathLst>
                <a:path w="4529" h="3963" extrusionOk="0">
                  <a:moveTo>
                    <a:pt x="2586" y="0"/>
                  </a:moveTo>
                  <a:cubicBezTo>
                    <a:pt x="1096" y="0"/>
                    <a:pt x="1" y="1435"/>
                    <a:pt x="449" y="2870"/>
                  </a:cubicBezTo>
                  <a:cubicBezTo>
                    <a:pt x="683" y="3479"/>
                    <a:pt x="1246" y="3854"/>
                    <a:pt x="1902" y="3948"/>
                  </a:cubicBezTo>
                  <a:cubicBezTo>
                    <a:pt x="1979" y="3958"/>
                    <a:pt x="2055" y="3962"/>
                    <a:pt x="2130" y="3962"/>
                  </a:cubicBezTo>
                  <a:cubicBezTo>
                    <a:pt x="2793" y="3962"/>
                    <a:pt x="3394" y="3600"/>
                    <a:pt x="3731" y="3010"/>
                  </a:cubicBezTo>
                  <a:lnTo>
                    <a:pt x="3778" y="2964"/>
                  </a:lnTo>
                  <a:cubicBezTo>
                    <a:pt x="4247" y="2635"/>
                    <a:pt x="4528" y="2073"/>
                    <a:pt x="4435" y="1510"/>
                  </a:cubicBezTo>
                  <a:cubicBezTo>
                    <a:pt x="4388" y="1275"/>
                    <a:pt x="4294" y="1041"/>
                    <a:pt x="4106" y="807"/>
                  </a:cubicBezTo>
                  <a:cubicBezTo>
                    <a:pt x="3825" y="385"/>
                    <a:pt x="3309" y="56"/>
                    <a:pt x="2793" y="9"/>
                  </a:cubicBezTo>
                  <a:cubicBezTo>
                    <a:pt x="2724" y="3"/>
                    <a:pt x="2654" y="0"/>
                    <a:pt x="25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599694" y="1615239"/>
              <a:ext cx="135447" cy="124859"/>
            </a:xfrm>
            <a:custGeom>
              <a:avLst/>
              <a:gdLst/>
              <a:ahLst/>
              <a:cxnLst/>
              <a:rect l="l" t="t" r="r" b="b"/>
              <a:pathLst>
                <a:path w="3940" h="3632" extrusionOk="0">
                  <a:moveTo>
                    <a:pt x="2069" y="0"/>
                  </a:moveTo>
                  <a:cubicBezTo>
                    <a:pt x="1973" y="0"/>
                    <a:pt x="1877" y="7"/>
                    <a:pt x="1782" y="21"/>
                  </a:cubicBezTo>
                  <a:cubicBezTo>
                    <a:pt x="1595" y="67"/>
                    <a:pt x="1407" y="114"/>
                    <a:pt x="1220" y="208"/>
                  </a:cubicBezTo>
                  <a:cubicBezTo>
                    <a:pt x="798" y="396"/>
                    <a:pt x="469" y="724"/>
                    <a:pt x="235" y="1146"/>
                  </a:cubicBezTo>
                  <a:cubicBezTo>
                    <a:pt x="1" y="1802"/>
                    <a:pt x="141" y="2599"/>
                    <a:pt x="704" y="3115"/>
                  </a:cubicBezTo>
                  <a:cubicBezTo>
                    <a:pt x="938" y="3397"/>
                    <a:pt x="1267" y="3584"/>
                    <a:pt x="1642" y="3631"/>
                  </a:cubicBezTo>
                  <a:cubicBezTo>
                    <a:pt x="1923" y="3631"/>
                    <a:pt x="2204" y="3584"/>
                    <a:pt x="2439" y="3444"/>
                  </a:cubicBezTo>
                  <a:cubicBezTo>
                    <a:pt x="2861" y="3444"/>
                    <a:pt x="3236" y="3209"/>
                    <a:pt x="3517" y="2881"/>
                  </a:cubicBezTo>
                  <a:cubicBezTo>
                    <a:pt x="3705" y="2599"/>
                    <a:pt x="3846" y="2224"/>
                    <a:pt x="3892" y="1896"/>
                  </a:cubicBezTo>
                  <a:cubicBezTo>
                    <a:pt x="3939" y="1474"/>
                    <a:pt x="3846" y="1005"/>
                    <a:pt x="3564" y="677"/>
                  </a:cubicBezTo>
                  <a:cubicBezTo>
                    <a:pt x="3203" y="236"/>
                    <a:pt x="2636" y="0"/>
                    <a:pt x="2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211199" y="1731777"/>
              <a:ext cx="132216" cy="123003"/>
            </a:xfrm>
            <a:custGeom>
              <a:avLst/>
              <a:gdLst/>
              <a:ahLst/>
              <a:cxnLst/>
              <a:rect l="l" t="t" r="r" b="b"/>
              <a:pathLst>
                <a:path w="3846" h="3578" extrusionOk="0">
                  <a:moveTo>
                    <a:pt x="1888" y="1"/>
                  </a:moveTo>
                  <a:cubicBezTo>
                    <a:pt x="1837" y="1"/>
                    <a:pt x="1787" y="3"/>
                    <a:pt x="1736" y="7"/>
                  </a:cubicBezTo>
                  <a:cubicBezTo>
                    <a:pt x="1361" y="100"/>
                    <a:pt x="1033" y="288"/>
                    <a:pt x="798" y="616"/>
                  </a:cubicBezTo>
                  <a:lnTo>
                    <a:pt x="751" y="663"/>
                  </a:lnTo>
                  <a:cubicBezTo>
                    <a:pt x="1" y="1273"/>
                    <a:pt x="1" y="2445"/>
                    <a:pt x="798" y="3054"/>
                  </a:cubicBezTo>
                  <a:cubicBezTo>
                    <a:pt x="1220" y="3392"/>
                    <a:pt x="1755" y="3577"/>
                    <a:pt x="2302" y="3577"/>
                  </a:cubicBezTo>
                  <a:cubicBezTo>
                    <a:pt x="2363" y="3577"/>
                    <a:pt x="2425" y="3575"/>
                    <a:pt x="2486" y="3570"/>
                  </a:cubicBezTo>
                  <a:cubicBezTo>
                    <a:pt x="2908" y="3523"/>
                    <a:pt x="3283" y="3289"/>
                    <a:pt x="3518" y="2961"/>
                  </a:cubicBezTo>
                  <a:cubicBezTo>
                    <a:pt x="3752" y="2586"/>
                    <a:pt x="3846" y="2164"/>
                    <a:pt x="3799" y="1742"/>
                  </a:cubicBezTo>
                  <a:cubicBezTo>
                    <a:pt x="3752" y="1366"/>
                    <a:pt x="3565" y="991"/>
                    <a:pt x="3330" y="710"/>
                  </a:cubicBezTo>
                  <a:cubicBezTo>
                    <a:pt x="2986" y="237"/>
                    <a:pt x="2445" y="1"/>
                    <a:pt x="1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525542" y="1895515"/>
              <a:ext cx="133832" cy="138163"/>
            </a:xfrm>
            <a:custGeom>
              <a:avLst/>
              <a:gdLst/>
              <a:ahLst/>
              <a:cxnLst/>
              <a:rect l="l" t="t" r="r" b="b"/>
              <a:pathLst>
                <a:path w="3893" h="4019" extrusionOk="0">
                  <a:moveTo>
                    <a:pt x="1767" y="1"/>
                  </a:moveTo>
                  <a:cubicBezTo>
                    <a:pt x="1239" y="1"/>
                    <a:pt x="714" y="232"/>
                    <a:pt x="376" y="683"/>
                  </a:cubicBezTo>
                  <a:cubicBezTo>
                    <a:pt x="94" y="1105"/>
                    <a:pt x="1" y="1574"/>
                    <a:pt x="47" y="2090"/>
                  </a:cubicBezTo>
                  <a:cubicBezTo>
                    <a:pt x="94" y="2418"/>
                    <a:pt x="282" y="2793"/>
                    <a:pt x="469" y="3074"/>
                  </a:cubicBezTo>
                  <a:cubicBezTo>
                    <a:pt x="798" y="3449"/>
                    <a:pt x="1173" y="3731"/>
                    <a:pt x="1642" y="3918"/>
                  </a:cubicBezTo>
                  <a:cubicBezTo>
                    <a:pt x="1838" y="3984"/>
                    <a:pt x="2044" y="4019"/>
                    <a:pt x="2246" y="4019"/>
                  </a:cubicBezTo>
                  <a:cubicBezTo>
                    <a:pt x="2479" y="4019"/>
                    <a:pt x="2707" y="3972"/>
                    <a:pt x="2908" y="3871"/>
                  </a:cubicBezTo>
                  <a:cubicBezTo>
                    <a:pt x="3330" y="3684"/>
                    <a:pt x="3658" y="3356"/>
                    <a:pt x="3799" y="2934"/>
                  </a:cubicBezTo>
                  <a:lnTo>
                    <a:pt x="3892" y="2465"/>
                  </a:lnTo>
                  <a:lnTo>
                    <a:pt x="3892" y="1996"/>
                  </a:lnTo>
                  <a:cubicBezTo>
                    <a:pt x="3846" y="1714"/>
                    <a:pt x="3705" y="1433"/>
                    <a:pt x="3517" y="1199"/>
                  </a:cubicBezTo>
                  <a:cubicBezTo>
                    <a:pt x="3424" y="917"/>
                    <a:pt x="3236" y="636"/>
                    <a:pt x="3002" y="448"/>
                  </a:cubicBezTo>
                  <a:lnTo>
                    <a:pt x="2767" y="308"/>
                  </a:lnTo>
                  <a:cubicBezTo>
                    <a:pt x="2468" y="102"/>
                    <a:pt x="2117" y="1"/>
                    <a:pt x="1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APTION_ONLY_1_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2"/>
          <p:cNvSpPr/>
          <p:nvPr/>
        </p:nvSpPr>
        <p:spPr>
          <a:xfrm>
            <a:off x="-376550" y="565675"/>
            <a:ext cx="6874500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07" name="Google Shape;507;p22"/>
          <p:cNvSpPr/>
          <p:nvPr/>
        </p:nvSpPr>
        <p:spPr>
          <a:xfrm rot="-4476382" flipH="1">
            <a:off x="7419251" y="216332"/>
            <a:ext cx="1348594" cy="1644363"/>
          </a:xfrm>
          <a:custGeom>
            <a:avLst/>
            <a:gdLst/>
            <a:ahLst/>
            <a:cxnLst/>
            <a:rect l="l" t="t" r="r" b="b"/>
            <a:pathLst>
              <a:path w="39231" h="47835" extrusionOk="0">
                <a:moveTo>
                  <a:pt x="10738" y="0"/>
                </a:moveTo>
                <a:cubicBezTo>
                  <a:pt x="8394" y="0"/>
                  <a:pt x="7268" y="3095"/>
                  <a:pt x="7221" y="4924"/>
                </a:cubicBezTo>
                <a:cubicBezTo>
                  <a:pt x="7128" y="8206"/>
                  <a:pt x="7550" y="11770"/>
                  <a:pt x="9191" y="14677"/>
                </a:cubicBezTo>
                <a:cubicBezTo>
                  <a:pt x="8581" y="14114"/>
                  <a:pt x="8019" y="13645"/>
                  <a:pt x="7644" y="13317"/>
                </a:cubicBezTo>
                <a:cubicBezTo>
                  <a:pt x="6566" y="12157"/>
                  <a:pt x="4684" y="10009"/>
                  <a:pt x="2805" y="10009"/>
                </a:cubicBezTo>
                <a:cubicBezTo>
                  <a:pt x="2557" y="10009"/>
                  <a:pt x="2309" y="10047"/>
                  <a:pt x="2064" y="10129"/>
                </a:cubicBezTo>
                <a:cubicBezTo>
                  <a:pt x="0" y="10879"/>
                  <a:pt x="1970" y="14161"/>
                  <a:pt x="2720" y="15099"/>
                </a:cubicBezTo>
                <a:cubicBezTo>
                  <a:pt x="4616" y="17503"/>
                  <a:pt x="7013" y="19133"/>
                  <a:pt x="10136" y="19133"/>
                </a:cubicBezTo>
                <a:cubicBezTo>
                  <a:pt x="10181" y="19133"/>
                  <a:pt x="10225" y="19132"/>
                  <a:pt x="10269" y="19132"/>
                </a:cubicBezTo>
                <a:cubicBezTo>
                  <a:pt x="10504" y="19132"/>
                  <a:pt x="10644" y="18991"/>
                  <a:pt x="10691" y="18803"/>
                </a:cubicBezTo>
                <a:lnTo>
                  <a:pt x="10738" y="18803"/>
                </a:lnTo>
                <a:cubicBezTo>
                  <a:pt x="11348" y="21148"/>
                  <a:pt x="12192" y="23399"/>
                  <a:pt x="13223" y="25602"/>
                </a:cubicBezTo>
                <a:cubicBezTo>
                  <a:pt x="12098" y="24618"/>
                  <a:pt x="10785" y="23868"/>
                  <a:pt x="9378" y="23352"/>
                </a:cubicBezTo>
                <a:cubicBezTo>
                  <a:pt x="8685" y="23130"/>
                  <a:pt x="7811" y="22859"/>
                  <a:pt x="6999" y="22859"/>
                </a:cubicBezTo>
                <a:cubicBezTo>
                  <a:pt x="6439" y="22859"/>
                  <a:pt x="5908" y="22988"/>
                  <a:pt x="5487" y="23352"/>
                </a:cubicBezTo>
                <a:cubicBezTo>
                  <a:pt x="4314" y="24430"/>
                  <a:pt x="5909" y="25931"/>
                  <a:pt x="6846" y="26306"/>
                </a:cubicBezTo>
                <a:cubicBezTo>
                  <a:pt x="7972" y="26681"/>
                  <a:pt x="9097" y="26915"/>
                  <a:pt x="10269" y="27009"/>
                </a:cubicBezTo>
                <a:cubicBezTo>
                  <a:pt x="11113" y="27115"/>
                  <a:pt x="11984" y="27167"/>
                  <a:pt x="12841" y="27167"/>
                </a:cubicBezTo>
                <a:cubicBezTo>
                  <a:pt x="13127" y="27167"/>
                  <a:pt x="13411" y="27162"/>
                  <a:pt x="13692" y="27150"/>
                </a:cubicBezTo>
                <a:lnTo>
                  <a:pt x="14208" y="27478"/>
                </a:lnTo>
                <a:lnTo>
                  <a:pt x="14255" y="27572"/>
                </a:lnTo>
                <a:cubicBezTo>
                  <a:pt x="14255" y="27666"/>
                  <a:pt x="14349" y="27759"/>
                  <a:pt x="14396" y="27853"/>
                </a:cubicBezTo>
                <a:cubicBezTo>
                  <a:pt x="15521" y="29823"/>
                  <a:pt x="16787" y="31698"/>
                  <a:pt x="18194" y="33480"/>
                </a:cubicBezTo>
                <a:lnTo>
                  <a:pt x="18522" y="33902"/>
                </a:lnTo>
                <a:cubicBezTo>
                  <a:pt x="16178" y="32917"/>
                  <a:pt x="14021" y="31839"/>
                  <a:pt x="11442" y="31651"/>
                </a:cubicBezTo>
                <a:cubicBezTo>
                  <a:pt x="11354" y="31643"/>
                  <a:pt x="11265" y="31639"/>
                  <a:pt x="11175" y="31639"/>
                </a:cubicBezTo>
                <a:cubicBezTo>
                  <a:pt x="9725" y="31639"/>
                  <a:pt x="8049" y="32691"/>
                  <a:pt x="8534" y="34324"/>
                </a:cubicBezTo>
                <a:cubicBezTo>
                  <a:pt x="8956" y="35918"/>
                  <a:pt x="11113" y="36715"/>
                  <a:pt x="12520" y="36903"/>
                </a:cubicBezTo>
                <a:cubicBezTo>
                  <a:pt x="13012" y="36948"/>
                  <a:pt x="13505" y="36970"/>
                  <a:pt x="13995" y="36970"/>
                </a:cubicBezTo>
                <a:cubicBezTo>
                  <a:pt x="16075" y="36970"/>
                  <a:pt x="18126" y="36565"/>
                  <a:pt x="20023" y="35731"/>
                </a:cubicBezTo>
                <a:cubicBezTo>
                  <a:pt x="20069" y="35918"/>
                  <a:pt x="20116" y="36153"/>
                  <a:pt x="20163" y="36340"/>
                </a:cubicBezTo>
                <a:cubicBezTo>
                  <a:pt x="20231" y="36543"/>
                  <a:pt x="20420" y="36697"/>
                  <a:pt x="20626" y="36697"/>
                </a:cubicBezTo>
                <a:cubicBezTo>
                  <a:pt x="20706" y="36697"/>
                  <a:pt x="20788" y="36674"/>
                  <a:pt x="20867" y="36622"/>
                </a:cubicBezTo>
                <a:cubicBezTo>
                  <a:pt x="22836" y="38826"/>
                  <a:pt x="24946" y="40842"/>
                  <a:pt x="27197" y="42717"/>
                </a:cubicBezTo>
                <a:lnTo>
                  <a:pt x="27337" y="42811"/>
                </a:lnTo>
                <a:cubicBezTo>
                  <a:pt x="24847" y="42100"/>
                  <a:pt x="22483" y="41304"/>
                  <a:pt x="19885" y="41304"/>
                </a:cubicBezTo>
                <a:cubicBezTo>
                  <a:pt x="19744" y="41304"/>
                  <a:pt x="19602" y="41306"/>
                  <a:pt x="19460" y="41311"/>
                </a:cubicBezTo>
                <a:cubicBezTo>
                  <a:pt x="18522" y="41358"/>
                  <a:pt x="16131" y="42014"/>
                  <a:pt x="16553" y="43421"/>
                </a:cubicBezTo>
                <a:cubicBezTo>
                  <a:pt x="16975" y="45062"/>
                  <a:pt x="19413" y="45343"/>
                  <a:pt x="20820" y="45437"/>
                </a:cubicBezTo>
                <a:cubicBezTo>
                  <a:pt x="21046" y="45454"/>
                  <a:pt x="21275" y="45461"/>
                  <a:pt x="21507" y="45461"/>
                </a:cubicBezTo>
                <a:cubicBezTo>
                  <a:pt x="23920" y="45461"/>
                  <a:pt x="26613" y="44617"/>
                  <a:pt x="28838" y="43890"/>
                </a:cubicBezTo>
                <a:cubicBezTo>
                  <a:pt x="31886" y="46000"/>
                  <a:pt x="35168" y="47125"/>
                  <a:pt x="38966" y="47829"/>
                </a:cubicBezTo>
                <a:cubicBezTo>
                  <a:pt x="38979" y="47833"/>
                  <a:pt x="38991" y="47835"/>
                  <a:pt x="39003" y="47835"/>
                </a:cubicBezTo>
                <a:cubicBezTo>
                  <a:pt x="39129" y="47835"/>
                  <a:pt x="39231" y="47628"/>
                  <a:pt x="39060" y="47500"/>
                </a:cubicBezTo>
                <a:cubicBezTo>
                  <a:pt x="35684" y="45859"/>
                  <a:pt x="32308" y="44640"/>
                  <a:pt x="29307" y="42436"/>
                </a:cubicBezTo>
                <a:cubicBezTo>
                  <a:pt x="29494" y="42061"/>
                  <a:pt x="29682" y="41639"/>
                  <a:pt x="29776" y="41217"/>
                </a:cubicBezTo>
                <a:cubicBezTo>
                  <a:pt x="29963" y="40326"/>
                  <a:pt x="30010" y="39435"/>
                  <a:pt x="30151" y="38591"/>
                </a:cubicBezTo>
                <a:cubicBezTo>
                  <a:pt x="30479" y="37138"/>
                  <a:pt x="30667" y="35684"/>
                  <a:pt x="30714" y="34230"/>
                </a:cubicBezTo>
                <a:cubicBezTo>
                  <a:pt x="30753" y="33243"/>
                  <a:pt x="30527" y="31391"/>
                  <a:pt x="29390" y="31391"/>
                </a:cubicBezTo>
                <a:cubicBezTo>
                  <a:pt x="29177" y="31391"/>
                  <a:pt x="28932" y="31456"/>
                  <a:pt x="28650" y="31604"/>
                </a:cubicBezTo>
                <a:cubicBezTo>
                  <a:pt x="27431" y="32261"/>
                  <a:pt x="27103" y="34793"/>
                  <a:pt x="26869" y="36012"/>
                </a:cubicBezTo>
                <a:cubicBezTo>
                  <a:pt x="26540" y="37466"/>
                  <a:pt x="26540" y="38919"/>
                  <a:pt x="26822" y="40373"/>
                </a:cubicBezTo>
                <a:cubicBezTo>
                  <a:pt x="25274" y="38966"/>
                  <a:pt x="23868" y="37466"/>
                  <a:pt x="22414" y="35965"/>
                </a:cubicBezTo>
                <a:cubicBezTo>
                  <a:pt x="22883" y="35543"/>
                  <a:pt x="23211" y="34934"/>
                  <a:pt x="23305" y="34324"/>
                </a:cubicBezTo>
                <a:cubicBezTo>
                  <a:pt x="23633" y="33058"/>
                  <a:pt x="24149" y="31886"/>
                  <a:pt x="24477" y="30573"/>
                </a:cubicBezTo>
                <a:cubicBezTo>
                  <a:pt x="24805" y="29213"/>
                  <a:pt x="24993" y="26400"/>
                  <a:pt x="23258" y="25790"/>
                </a:cubicBezTo>
                <a:cubicBezTo>
                  <a:pt x="23146" y="25751"/>
                  <a:pt x="23036" y="25734"/>
                  <a:pt x="22928" y="25734"/>
                </a:cubicBezTo>
                <a:cubicBezTo>
                  <a:pt x="21726" y="25734"/>
                  <a:pt x="20789" y="27970"/>
                  <a:pt x="20445" y="28744"/>
                </a:cubicBezTo>
                <a:cubicBezTo>
                  <a:pt x="19882" y="30057"/>
                  <a:pt x="19647" y="31511"/>
                  <a:pt x="19694" y="33011"/>
                </a:cubicBezTo>
                <a:cubicBezTo>
                  <a:pt x="18194" y="31323"/>
                  <a:pt x="16834" y="29494"/>
                  <a:pt x="15662" y="27525"/>
                </a:cubicBezTo>
                <a:cubicBezTo>
                  <a:pt x="17022" y="26869"/>
                  <a:pt x="17772" y="25227"/>
                  <a:pt x="18522" y="23914"/>
                </a:cubicBezTo>
                <a:cubicBezTo>
                  <a:pt x="19319" y="22602"/>
                  <a:pt x="20585" y="20445"/>
                  <a:pt x="20304" y="18850"/>
                </a:cubicBezTo>
                <a:cubicBezTo>
                  <a:pt x="20160" y="18114"/>
                  <a:pt x="19841" y="17848"/>
                  <a:pt x="19454" y="17848"/>
                </a:cubicBezTo>
                <a:cubicBezTo>
                  <a:pt x="18706" y="17848"/>
                  <a:pt x="17703" y="18841"/>
                  <a:pt x="17209" y="19366"/>
                </a:cubicBezTo>
                <a:cubicBezTo>
                  <a:pt x="15568" y="21054"/>
                  <a:pt x="14630" y="23305"/>
                  <a:pt x="14583" y="25696"/>
                </a:cubicBezTo>
                <a:cubicBezTo>
                  <a:pt x="13411" y="23492"/>
                  <a:pt x="12473" y="21148"/>
                  <a:pt x="11770" y="18803"/>
                </a:cubicBezTo>
                <a:lnTo>
                  <a:pt x="11911" y="18803"/>
                </a:lnTo>
                <a:cubicBezTo>
                  <a:pt x="13927" y="18803"/>
                  <a:pt x="15427" y="15802"/>
                  <a:pt x="16412" y="14349"/>
                </a:cubicBezTo>
                <a:cubicBezTo>
                  <a:pt x="17256" y="13083"/>
                  <a:pt x="18757" y="10644"/>
                  <a:pt x="17256" y="9191"/>
                </a:cubicBezTo>
                <a:cubicBezTo>
                  <a:pt x="16985" y="8920"/>
                  <a:pt x="16692" y="8809"/>
                  <a:pt x="16390" y="8809"/>
                </a:cubicBezTo>
                <a:cubicBezTo>
                  <a:pt x="15331" y="8809"/>
                  <a:pt x="14172" y="10175"/>
                  <a:pt x="13552" y="10832"/>
                </a:cubicBezTo>
                <a:cubicBezTo>
                  <a:pt x="12286" y="12333"/>
                  <a:pt x="11395" y="14208"/>
                  <a:pt x="11113" y="16178"/>
                </a:cubicBezTo>
                <a:cubicBezTo>
                  <a:pt x="10973" y="15521"/>
                  <a:pt x="10879" y="14865"/>
                  <a:pt x="10738" y="14208"/>
                </a:cubicBezTo>
                <a:cubicBezTo>
                  <a:pt x="11770" y="10269"/>
                  <a:pt x="14021" y="0"/>
                  <a:pt x="107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8" name="Google Shape;508;p22"/>
          <p:cNvGrpSpPr/>
          <p:nvPr/>
        </p:nvGrpSpPr>
        <p:grpSpPr>
          <a:xfrm>
            <a:off x="351707" y="4163043"/>
            <a:ext cx="2020694" cy="774433"/>
            <a:chOff x="351707" y="4163043"/>
            <a:chExt cx="2020694" cy="774433"/>
          </a:xfrm>
        </p:grpSpPr>
        <p:sp>
          <p:nvSpPr>
            <p:cNvPr id="509" name="Google Shape;509;p22"/>
            <p:cNvSpPr/>
            <p:nvPr/>
          </p:nvSpPr>
          <p:spPr>
            <a:xfrm rot="5400000">
              <a:off x="1042338" y="4680130"/>
              <a:ext cx="57975" cy="45300"/>
            </a:xfrm>
            <a:custGeom>
              <a:avLst/>
              <a:gdLst/>
              <a:ahLst/>
              <a:cxnLst/>
              <a:rect l="l" t="t" r="r" b="b"/>
              <a:pathLst>
                <a:path w="2319" h="1812" extrusionOk="0">
                  <a:moveTo>
                    <a:pt x="1159" y="0"/>
                  </a:moveTo>
                  <a:cubicBezTo>
                    <a:pt x="0" y="0"/>
                    <a:pt x="0" y="1811"/>
                    <a:pt x="1159" y="1811"/>
                  </a:cubicBezTo>
                  <a:cubicBezTo>
                    <a:pt x="2319" y="1811"/>
                    <a:pt x="2319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 rot="-5400000">
              <a:off x="327557" y="4752448"/>
              <a:ext cx="209177" cy="160878"/>
            </a:xfrm>
            <a:custGeom>
              <a:avLst/>
              <a:gdLst/>
              <a:ahLst/>
              <a:cxnLst/>
              <a:rect l="l" t="t" r="r" b="b"/>
              <a:pathLst>
                <a:path w="2356" h="1812" extrusionOk="0">
                  <a:moveTo>
                    <a:pt x="1160" y="1"/>
                  </a:moveTo>
                  <a:cubicBezTo>
                    <a:pt x="1" y="1"/>
                    <a:pt x="1" y="1812"/>
                    <a:pt x="1160" y="1812"/>
                  </a:cubicBezTo>
                  <a:cubicBezTo>
                    <a:pt x="2319" y="1812"/>
                    <a:pt x="2355" y="1"/>
                    <a:pt x="1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 rot="5400000">
              <a:off x="2320313" y="4735080"/>
              <a:ext cx="58875" cy="45300"/>
            </a:xfrm>
            <a:custGeom>
              <a:avLst/>
              <a:gdLst/>
              <a:ahLst/>
              <a:cxnLst/>
              <a:rect l="l" t="t" r="r" b="b"/>
              <a:pathLst>
                <a:path w="2355" h="1812" extrusionOk="0">
                  <a:moveTo>
                    <a:pt x="1159" y="1"/>
                  </a:moveTo>
                  <a:cubicBezTo>
                    <a:pt x="0" y="1"/>
                    <a:pt x="0" y="1812"/>
                    <a:pt x="1159" y="1812"/>
                  </a:cubicBezTo>
                  <a:cubicBezTo>
                    <a:pt x="2318" y="1812"/>
                    <a:pt x="2354" y="1"/>
                    <a:pt x="1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 rot="5400000">
              <a:off x="474513" y="4169380"/>
              <a:ext cx="57975" cy="45300"/>
            </a:xfrm>
            <a:custGeom>
              <a:avLst/>
              <a:gdLst/>
              <a:ahLst/>
              <a:cxnLst/>
              <a:rect l="l" t="t" r="r" b="b"/>
              <a:pathLst>
                <a:path w="2319" h="1812" extrusionOk="0">
                  <a:moveTo>
                    <a:pt x="1160" y="1"/>
                  </a:moveTo>
                  <a:cubicBezTo>
                    <a:pt x="1" y="1"/>
                    <a:pt x="1" y="1812"/>
                    <a:pt x="1160" y="1812"/>
                  </a:cubicBezTo>
                  <a:cubicBezTo>
                    <a:pt x="2319" y="1812"/>
                    <a:pt x="2319" y="1"/>
                    <a:pt x="1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 rot="5400000">
              <a:off x="1605949" y="4546126"/>
              <a:ext cx="209177" cy="160946"/>
            </a:xfrm>
            <a:custGeom>
              <a:avLst/>
              <a:gdLst/>
              <a:ahLst/>
              <a:cxnLst/>
              <a:rect l="l" t="t" r="r" b="b"/>
              <a:pathLst>
                <a:path w="2355" h="1812" extrusionOk="0">
                  <a:moveTo>
                    <a:pt x="1160" y="0"/>
                  </a:moveTo>
                  <a:cubicBezTo>
                    <a:pt x="1" y="0"/>
                    <a:pt x="1" y="1811"/>
                    <a:pt x="1160" y="1811"/>
                  </a:cubicBezTo>
                  <a:cubicBezTo>
                    <a:pt x="2319" y="1811"/>
                    <a:pt x="2355" y="0"/>
                    <a:pt x="1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APTION_ONLY_1_1_1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7"/>
          <p:cNvSpPr/>
          <p:nvPr/>
        </p:nvSpPr>
        <p:spPr>
          <a:xfrm>
            <a:off x="-376550" y="565675"/>
            <a:ext cx="6874500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604" name="Google Shape;604;p27"/>
          <p:cNvGrpSpPr/>
          <p:nvPr/>
        </p:nvGrpSpPr>
        <p:grpSpPr>
          <a:xfrm flipH="1">
            <a:off x="6794222" y="243386"/>
            <a:ext cx="1967824" cy="1496940"/>
            <a:chOff x="525294" y="394561"/>
            <a:chExt cx="1967824" cy="1496940"/>
          </a:xfrm>
        </p:grpSpPr>
        <p:sp>
          <p:nvSpPr>
            <p:cNvPr id="605" name="Google Shape;605;p27"/>
            <p:cNvSpPr/>
            <p:nvPr/>
          </p:nvSpPr>
          <p:spPr>
            <a:xfrm flipH="1">
              <a:off x="1248591" y="1659487"/>
              <a:ext cx="51618" cy="42524"/>
            </a:xfrm>
            <a:custGeom>
              <a:avLst/>
              <a:gdLst/>
              <a:ahLst/>
              <a:cxnLst/>
              <a:rect l="l" t="t" r="r" b="b"/>
              <a:pathLst>
                <a:path w="1595" h="1314" extrusionOk="0">
                  <a:moveTo>
                    <a:pt x="797" y="1"/>
                  </a:moveTo>
                  <a:cubicBezTo>
                    <a:pt x="0" y="94"/>
                    <a:pt x="0" y="1220"/>
                    <a:pt x="797" y="1314"/>
                  </a:cubicBezTo>
                  <a:cubicBezTo>
                    <a:pt x="1594" y="1220"/>
                    <a:pt x="1594" y="94"/>
                    <a:pt x="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 flipH="1">
              <a:off x="2450594" y="628083"/>
              <a:ext cx="42524" cy="35696"/>
            </a:xfrm>
            <a:custGeom>
              <a:avLst/>
              <a:gdLst/>
              <a:ahLst/>
              <a:cxnLst/>
              <a:rect l="l" t="t" r="r" b="b"/>
              <a:pathLst>
                <a:path w="1314" h="1103" extrusionOk="0">
                  <a:moveTo>
                    <a:pt x="657" y="0"/>
                  </a:moveTo>
                  <a:cubicBezTo>
                    <a:pt x="235" y="0"/>
                    <a:pt x="0" y="422"/>
                    <a:pt x="188" y="797"/>
                  </a:cubicBezTo>
                  <a:cubicBezTo>
                    <a:pt x="235" y="797"/>
                    <a:pt x="235" y="844"/>
                    <a:pt x="282" y="891"/>
                  </a:cubicBezTo>
                  <a:cubicBezTo>
                    <a:pt x="375" y="1032"/>
                    <a:pt x="516" y="1102"/>
                    <a:pt x="657" y="1102"/>
                  </a:cubicBezTo>
                  <a:cubicBezTo>
                    <a:pt x="797" y="1102"/>
                    <a:pt x="938" y="1032"/>
                    <a:pt x="1032" y="891"/>
                  </a:cubicBezTo>
                  <a:lnTo>
                    <a:pt x="1126" y="797"/>
                  </a:lnTo>
                  <a:cubicBezTo>
                    <a:pt x="1313" y="422"/>
                    <a:pt x="1079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 flipH="1">
              <a:off x="2189804" y="1312712"/>
              <a:ext cx="51618" cy="42524"/>
            </a:xfrm>
            <a:custGeom>
              <a:avLst/>
              <a:gdLst/>
              <a:ahLst/>
              <a:cxnLst/>
              <a:rect l="l" t="t" r="r" b="b"/>
              <a:pathLst>
                <a:path w="1595" h="1314" extrusionOk="0">
                  <a:moveTo>
                    <a:pt x="798" y="0"/>
                  </a:moveTo>
                  <a:cubicBezTo>
                    <a:pt x="1" y="47"/>
                    <a:pt x="1" y="1219"/>
                    <a:pt x="798" y="1313"/>
                  </a:cubicBezTo>
                  <a:cubicBezTo>
                    <a:pt x="1595" y="1219"/>
                    <a:pt x="1595" y="47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525294" y="394561"/>
              <a:ext cx="1529209" cy="952773"/>
            </a:xfrm>
            <a:custGeom>
              <a:avLst/>
              <a:gdLst/>
              <a:ahLst/>
              <a:cxnLst/>
              <a:rect l="l" t="t" r="r" b="b"/>
              <a:pathLst>
                <a:path w="38123" h="23754" extrusionOk="0">
                  <a:moveTo>
                    <a:pt x="19021" y="1"/>
                  </a:moveTo>
                  <a:cubicBezTo>
                    <a:pt x="18282" y="1"/>
                    <a:pt x="17522" y="219"/>
                    <a:pt x="16787" y="488"/>
                  </a:cubicBezTo>
                  <a:cubicBezTo>
                    <a:pt x="15896" y="910"/>
                    <a:pt x="15146" y="1520"/>
                    <a:pt x="14536" y="2270"/>
                  </a:cubicBezTo>
                  <a:cubicBezTo>
                    <a:pt x="14396" y="2083"/>
                    <a:pt x="14255" y="1895"/>
                    <a:pt x="14067" y="1707"/>
                  </a:cubicBezTo>
                  <a:cubicBezTo>
                    <a:pt x="13184" y="691"/>
                    <a:pt x="12011" y="239"/>
                    <a:pt x="10791" y="239"/>
                  </a:cubicBezTo>
                  <a:cubicBezTo>
                    <a:pt x="9874" y="239"/>
                    <a:pt x="8931" y="494"/>
                    <a:pt x="8065" y="957"/>
                  </a:cubicBezTo>
                  <a:cubicBezTo>
                    <a:pt x="6190" y="1942"/>
                    <a:pt x="5252" y="4146"/>
                    <a:pt x="5862" y="6209"/>
                  </a:cubicBezTo>
                  <a:cubicBezTo>
                    <a:pt x="5909" y="6303"/>
                    <a:pt x="5955" y="6443"/>
                    <a:pt x="6002" y="6537"/>
                  </a:cubicBezTo>
                  <a:cubicBezTo>
                    <a:pt x="3752" y="7475"/>
                    <a:pt x="1454" y="9866"/>
                    <a:pt x="844" y="11554"/>
                  </a:cubicBezTo>
                  <a:cubicBezTo>
                    <a:pt x="0" y="13899"/>
                    <a:pt x="610" y="16900"/>
                    <a:pt x="2861" y="18213"/>
                  </a:cubicBezTo>
                  <a:cubicBezTo>
                    <a:pt x="3589" y="18626"/>
                    <a:pt x="4276" y="18800"/>
                    <a:pt x="4929" y="18800"/>
                  </a:cubicBezTo>
                  <a:cubicBezTo>
                    <a:pt x="5831" y="18800"/>
                    <a:pt x="6667" y="18468"/>
                    <a:pt x="7456" y="17978"/>
                  </a:cubicBezTo>
                  <a:lnTo>
                    <a:pt x="7456" y="17978"/>
                  </a:lnTo>
                  <a:cubicBezTo>
                    <a:pt x="7409" y="20229"/>
                    <a:pt x="8347" y="22386"/>
                    <a:pt x="10738" y="23465"/>
                  </a:cubicBezTo>
                  <a:cubicBezTo>
                    <a:pt x="11212" y="23668"/>
                    <a:pt x="11726" y="23754"/>
                    <a:pt x="12251" y="23754"/>
                  </a:cubicBezTo>
                  <a:cubicBezTo>
                    <a:pt x="13544" y="23754"/>
                    <a:pt x="14909" y="23234"/>
                    <a:pt x="15943" y="22667"/>
                  </a:cubicBezTo>
                  <a:cubicBezTo>
                    <a:pt x="16834" y="22105"/>
                    <a:pt x="17631" y="21355"/>
                    <a:pt x="18288" y="20511"/>
                  </a:cubicBezTo>
                  <a:cubicBezTo>
                    <a:pt x="18288" y="20511"/>
                    <a:pt x="18334" y="20464"/>
                    <a:pt x="18334" y="20417"/>
                  </a:cubicBezTo>
                  <a:cubicBezTo>
                    <a:pt x="18428" y="20511"/>
                    <a:pt x="18475" y="20604"/>
                    <a:pt x="18569" y="20698"/>
                  </a:cubicBezTo>
                  <a:cubicBezTo>
                    <a:pt x="19319" y="21777"/>
                    <a:pt x="20445" y="22527"/>
                    <a:pt x="21711" y="22808"/>
                  </a:cubicBezTo>
                  <a:cubicBezTo>
                    <a:pt x="22042" y="22849"/>
                    <a:pt x="22375" y="22869"/>
                    <a:pt x="22706" y="22869"/>
                  </a:cubicBezTo>
                  <a:cubicBezTo>
                    <a:pt x="24672" y="22869"/>
                    <a:pt x="26603" y="22163"/>
                    <a:pt x="28088" y="20839"/>
                  </a:cubicBezTo>
                  <a:cubicBezTo>
                    <a:pt x="29072" y="19995"/>
                    <a:pt x="30526" y="18916"/>
                    <a:pt x="31042" y="17603"/>
                  </a:cubicBezTo>
                  <a:cubicBezTo>
                    <a:pt x="32683" y="17369"/>
                    <a:pt x="34230" y="16619"/>
                    <a:pt x="35403" y="15493"/>
                  </a:cubicBezTo>
                  <a:cubicBezTo>
                    <a:pt x="37231" y="13665"/>
                    <a:pt x="38122" y="10710"/>
                    <a:pt x="35309" y="9351"/>
                  </a:cubicBezTo>
                  <a:cubicBezTo>
                    <a:pt x="34793" y="9069"/>
                    <a:pt x="34183" y="8741"/>
                    <a:pt x="33480" y="8507"/>
                  </a:cubicBezTo>
                  <a:cubicBezTo>
                    <a:pt x="33996" y="6819"/>
                    <a:pt x="33761" y="4990"/>
                    <a:pt x="32824" y="3536"/>
                  </a:cubicBezTo>
                  <a:cubicBezTo>
                    <a:pt x="32214" y="2552"/>
                    <a:pt x="31417" y="1473"/>
                    <a:pt x="30292" y="1051"/>
                  </a:cubicBezTo>
                  <a:cubicBezTo>
                    <a:pt x="29425" y="710"/>
                    <a:pt x="28496" y="533"/>
                    <a:pt x="27561" y="533"/>
                  </a:cubicBezTo>
                  <a:cubicBezTo>
                    <a:pt x="27080" y="533"/>
                    <a:pt x="26596" y="580"/>
                    <a:pt x="26118" y="676"/>
                  </a:cubicBezTo>
                  <a:cubicBezTo>
                    <a:pt x="24618" y="910"/>
                    <a:pt x="23164" y="1426"/>
                    <a:pt x="21898" y="2317"/>
                  </a:cubicBezTo>
                  <a:cubicBezTo>
                    <a:pt x="21757" y="1661"/>
                    <a:pt x="21429" y="1098"/>
                    <a:pt x="20960" y="676"/>
                  </a:cubicBezTo>
                  <a:cubicBezTo>
                    <a:pt x="20356" y="183"/>
                    <a:pt x="19697" y="1"/>
                    <a:pt x="19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6131306" flipH="1">
              <a:off x="632045" y="1640108"/>
              <a:ext cx="222424" cy="235628"/>
            </a:xfrm>
            <a:custGeom>
              <a:avLst/>
              <a:gdLst/>
              <a:ahLst/>
              <a:cxnLst/>
              <a:rect l="l" t="t" r="r" b="b"/>
              <a:pathLst>
                <a:path w="6873" h="7281" extrusionOk="0">
                  <a:moveTo>
                    <a:pt x="3422" y="1"/>
                  </a:moveTo>
                  <a:cubicBezTo>
                    <a:pt x="3232" y="1"/>
                    <a:pt x="3031" y="172"/>
                    <a:pt x="3001" y="381"/>
                  </a:cubicBezTo>
                  <a:cubicBezTo>
                    <a:pt x="2954" y="990"/>
                    <a:pt x="2908" y="1506"/>
                    <a:pt x="2814" y="2069"/>
                  </a:cubicBezTo>
                  <a:cubicBezTo>
                    <a:pt x="2767" y="2256"/>
                    <a:pt x="2720" y="2444"/>
                    <a:pt x="2673" y="2631"/>
                  </a:cubicBezTo>
                  <a:cubicBezTo>
                    <a:pt x="1970" y="2819"/>
                    <a:pt x="1220" y="2960"/>
                    <a:pt x="469" y="3147"/>
                  </a:cubicBezTo>
                  <a:cubicBezTo>
                    <a:pt x="47" y="3241"/>
                    <a:pt x="0" y="3804"/>
                    <a:pt x="376" y="3991"/>
                  </a:cubicBezTo>
                  <a:cubicBezTo>
                    <a:pt x="610" y="4179"/>
                    <a:pt x="891" y="4272"/>
                    <a:pt x="1220" y="4272"/>
                  </a:cubicBezTo>
                  <a:cubicBezTo>
                    <a:pt x="1595" y="4319"/>
                    <a:pt x="1970" y="4460"/>
                    <a:pt x="2298" y="4741"/>
                  </a:cubicBezTo>
                  <a:lnTo>
                    <a:pt x="2298" y="4835"/>
                  </a:lnTo>
                  <a:cubicBezTo>
                    <a:pt x="2110" y="5492"/>
                    <a:pt x="2064" y="6195"/>
                    <a:pt x="2110" y="6898"/>
                  </a:cubicBezTo>
                  <a:cubicBezTo>
                    <a:pt x="2180" y="7141"/>
                    <a:pt x="2402" y="7281"/>
                    <a:pt x="2628" y="7281"/>
                  </a:cubicBezTo>
                  <a:cubicBezTo>
                    <a:pt x="2707" y="7281"/>
                    <a:pt x="2787" y="7263"/>
                    <a:pt x="2861" y="7227"/>
                  </a:cubicBezTo>
                  <a:cubicBezTo>
                    <a:pt x="3423" y="6805"/>
                    <a:pt x="3939" y="6289"/>
                    <a:pt x="4267" y="5679"/>
                  </a:cubicBezTo>
                  <a:cubicBezTo>
                    <a:pt x="4877" y="5961"/>
                    <a:pt x="5533" y="6242"/>
                    <a:pt x="6143" y="6523"/>
                  </a:cubicBezTo>
                  <a:cubicBezTo>
                    <a:pt x="6214" y="6564"/>
                    <a:pt x="6289" y="6582"/>
                    <a:pt x="6363" y="6582"/>
                  </a:cubicBezTo>
                  <a:cubicBezTo>
                    <a:pt x="6630" y="6582"/>
                    <a:pt x="6873" y="6338"/>
                    <a:pt x="6800" y="6007"/>
                  </a:cubicBezTo>
                  <a:cubicBezTo>
                    <a:pt x="6612" y="5257"/>
                    <a:pt x="5955" y="4601"/>
                    <a:pt x="5440" y="3991"/>
                  </a:cubicBezTo>
                  <a:cubicBezTo>
                    <a:pt x="5815" y="3428"/>
                    <a:pt x="6190" y="2913"/>
                    <a:pt x="6565" y="2397"/>
                  </a:cubicBezTo>
                  <a:cubicBezTo>
                    <a:pt x="6706" y="2162"/>
                    <a:pt x="6565" y="1787"/>
                    <a:pt x="6284" y="1740"/>
                  </a:cubicBezTo>
                  <a:cubicBezTo>
                    <a:pt x="6148" y="1688"/>
                    <a:pt x="6012" y="1666"/>
                    <a:pt x="5876" y="1666"/>
                  </a:cubicBezTo>
                  <a:cubicBezTo>
                    <a:pt x="5402" y="1666"/>
                    <a:pt x="4929" y="1933"/>
                    <a:pt x="4455" y="2116"/>
                  </a:cubicBezTo>
                  <a:cubicBezTo>
                    <a:pt x="4221" y="1459"/>
                    <a:pt x="3986" y="803"/>
                    <a:pt x="3705" y="193"/>
                  </a:cubicBezTo>
                  <a:cubicBezTo>
                    <a:pt x="3637" y="57"/>
                    <a:pt x="3531" y="1"/>
                    <a:pt x="3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27"/>
          <p:cNvGrpSpPr/>
          <p:nvPr/>
        </p:nvGrpSpPr>
        <p:grpSpPr>
          <a:xfrm>
            <a:off x="359950" y="1585363"/>
            <a:ext cx="685550" cy="1336350"/>
            <a:chOff x="359950" y="1585363"/>
            <a:chExt cx="685550" cy="1336350"/>
          </a:xfrm>
        </p:grpSpPr>
        <p:sp>
          <p:nvSpPr>
            <p:cNvPr id="611" name="Google Shape;611;p27"/>
            <p:cNvSpPr/>
            <p:nvPr/>
          </p:nvSpPr>
          <p:spPr>
            <a:xfrm rot="5400000">
              <a:off x="903888" y="1596525"/>
              <a:ext cx="152775" cy="130450"/>
            </a:xfrm>
            <a:custGeom>
              <a:avLst/>
              <a:gdLst/>
              <a:ahLst/>
              <a:cxnLst/>
              <a:rect l="l" t="t" r="r" b="b"/>
              <a:pathLst>
                <a:path w="6111" h="5218" extrusionOk="0">
                  <a:moveTo>
                    <a:pt x="3542" y="1"/>
                  </a:moveTo>
                  <a:cubicBezTo>
                    <a:pt x="3521" y="1"/>
                    <a:pt x="3499" y="1"/>
                    <a:pt x="3478" y="2"/>
                  </a:cubicBezTo>
                  <a:cubicBezTo>
                    <a:pt x="1160" y="2"/>
                    <a:pt x="1" y="2827"/>
                    <a:pt x="1631" y="4457"/>
                  </a:cubicBezTo>
                  <a:cubicBezTo>
                    <a:pt x="2167" y="4981"/>
                    <a:pt x="2823" y="5217"/>
                    <a:pt x="3465" y="5217"/>
                  </a:cubicBezTo>
                  <a:cubicBezTo>
                    <a:pt x="4819" y="5217"/>
                    <a:pt x="6110" y="4170"/>
                    <a:pt x="6086" y="2573"/>
                  </a:cubicBezTo>
                  <a:cubicBezTo>
                    <a:pt x="6086" y="1182"/>
                    <a:pt x="4961" y="1"/>
                    <a:pt x="35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 rot="5400000">
              <a:off x="354600" y="2850988"/>
              <a:ext cx="76075" cy="65375"/>
            </a:xfrm>
            <a:custGeom>
              <a:avLst/>
              <a:gdLst/>
              <a:ahLst/>
              <a:cxnLst/>
              <a:rect l="l" t="t" r="r" b="b"/>
              <a:pathLst>
                <a:path w="3043" h="2615" extrusionOk="0">
                  <a:moveTo>
                    <a:pt x="1739" y="1"/>
                  </a:moveTo>
                  <a:cubicBezTo>
                    <a:pt x="580" y="1"/>
                    <a:pt x="0" y="1413"/>
                    <a:pt x="833" y="2247"/>
                  </a:cubicBezTo>
                  <a:cubicBezTo>
                    <a:pt x="1099" y="2501"/>
                    <a:pt x="1420" y="2615"/>
                    <a:pt x="1734" y="2615"/>
                  </a:cubicBezTo>
                  <a:cubicBezTo>
                    <a:pt x="2404" y="2615"/>
                    <a:pt x="3043" y="2094"/>
                    <a:pt x="3043" y="1305"/>
                  </a:cubicBezTo>
                  <a:cubicBezTo>
                    <a:pt x="3043" y="580"/>
                    <a:pt x="2463" y="1"/>
                    <a:pt x="1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 rot="5400000">
              <a:off x="681500" y="2291325"/>
              <a:ext cx="77000" cy="65375"/>
            </a:xfrm>
            <a:custGeom>
              <a:avLst/>
              <a:gdLst/>
              <a:ahLst/>
              <a:cxnLst/>
              <a:rect l="l" t="t" r="r" b="b"/>
              <a:pathLst>
                <a:path w="3080" h="2615" extrusionOk="0">
                  <a:moveTo>
                    <a:pt x="1776" y="1"/>
                  </a:moveTo>
                  <a:cubicBezTo>
                    <a:pt x="580" y="1"/>
                    <a:pt x="1" y="1413"/>
                    <a:pt x="834" y="2247"/>
                  </a:cubicBezTo>
                  <a:cubicBezTo>
                    <a:pt x="1100" y="2501"/>
                    <a:pt x="1424" y="2615"/>
                    <a:pt x="1743" y="2615"/>
                  </a:cubicBezTo>
                  <a:cubicBezTo>
                    <a:pt x="2424" y="2615"/>
                    <a:pt x="3080" y="2094"/>
                    <a:pt x="3080" y="1305"/>
                  </a:cubicBezTo>
                  <a:cubicBezTo>
                    <a:pt x="3080" y="580"/>
                    <a:pt x="2464" y="1"/>
                    <a:pt x="1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 rot="5400000">
              <a:off x="382825" y="1814313"/>
              <a:ext cx="126800" cy="108500"/>
            </a:xfrm>
            <a:custGeom>
              <a:avLst/>
              <a:gdLst/>
              <a:ahLst/>
              <a:cxnLst/>
              <a:rect l="l" t="t" r="r" b="b"/>
              <a:pathLst>
                <a:path w="5072" h="4340" extrusionOk="0">
                  <a:moveTo>
                    <a:pt x="2898" y="0"/>
                  </a:moveTo>
                  <a:cubicBezTo>
                    <a:pt x="979" y="0"/>
                    <a:pt x="1" y="2355"/>
                    <a:pt x="1377" y="3695"/>
                  </a:cubicBezTo>
                  <a:cubicBezTo>
                    <a:pt x="1823" y="4141"/>
                    <a:pt x="2367" y="4340"/>
                    <a:pt x="2900" y="4340"/>
                  </a:cubicBezTo>
                  <a:cubicBezTo>
                    <a:pt x="4012" y="4340"/>
                    <a:pt x="5072" y="3472"/>
                    <a:pt x="5072" y="2174"/>
                  </a:cubicBezTo>
                  <a:cubicBezTo>
                    <a:pt x="5036" y="978"/>
                    <a:pt x="4094" y="0"/>
                    <a:pt x="28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18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547" name="Google Shape;547;p18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48" name="Google Shape;548;p18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49" name="Google Shape;549;p18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0" name="Google Shape;550;p18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1" name="Google Shape;551;p18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552" name="Google Shape;552;p18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18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55" name="Google Shape;55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sp>
        <p:nvSpPr>
          <p:cNvPr id="556" name="Google Shape;556;p18"/>
          <p:cNvSpPr txBox="1">
            <a:spLocks noGrp="1"/>
          </p:cNvSpPr>
          <p:nvPr>
            <p:ph type="title"/>
          </p:nvPr>
        </p:nvSpPr>
        <p:spPr>
          <a:xfrm>
            <a:off x="705300" y="589063"/>
            <a:ext cx="773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421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97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77040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7" r:id="rId3"/>
    <p:sldLayoutId id="2147483661" r:id="rId4"/>
    <p:sldLayoutId id="2147483667" r:id="rId5"/>
    <p:sldLayoutId id="2147483668" r:id="rId6"/>
    <p:sldLayoutId id="2147483673" r:id="rId7"/>
    <p:sldLayoutId id="2147483679" r:id="rId8"/>
    <p:sldLayoutId id="214748368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IiaRvamZQc?feature=oembed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1"/>
          <p:cNvSpPr txBox="1">
            <a:spLocks noGrp="1"/>
          </p:cNvSpPr>
          <p:nvPr>
            <p:ph type="ctrTitle"/>
          </p:nvPr>
        </p:nvSpPr>
        <p:spPr>
          <a:xfrm>
            <a:off x="2158202" y="1626000"/>
            <a:ext cx="4890600" cy="18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1">
                    <a:lumMod val="25000"/>
                  </a:schemeClr>
                </a:solidFill>
              </a:rPr>
              <a:t>Comprensión de </a:t>
            </a:r>
            <a:r>
              <a:rPr lang="en" sz="4800" dirty="0">
                <a:solidFill>
                  <a:schemeClr val="bg2">
                    <a:lumMod val="50000"/>
                  </a:schemeClr>
                </a:solidFill>
              </a:rPr>
              <a:t>lectura y desarrollo de la escritura</a:t>
            </a:r>
            <a:endParaRPr sz="4800" dirty="0">
              <a:solidFill>
                <a:schemeClr val="bg2">
                  <a:lumMod val="50000"/>
                </a:schemeClr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1"/>
          </p:nvPr>
        </p:nvSpPr>
        <p:spPr>
          <a:xfrm>
            <a:off x="2364150" y="3384925"/>
            <a:ext cx="44160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Lunes 30</a:t>
            </a:r>
            <a:r>
              <a:rPr lang="en" dirty="0"/>
              <a:t> de noviembre 2020</a:t>
            </a:r>
            <a:endParaRPr dirty="0"/>
          </a:p>
        </p:txBody>
      </p:sp>
      <p:grpSp>
        <p:nvGrpSpPr>
          <p:cNvPr id="637" name="Google Shape;637;p31"/>
          <p:cNvGrpSpPr/>
          <p:nvPr/>
        </p:nvGrpSpPr>
        <p:grpSpPr>
          <a:xfrm>
            <a:off x="546922" y="2343675"/>
            <a:ext cx="1802289" cy="2459401"/>
            <a:chOff x="867297" y="2516776"/>
            <a:chExt cx="1642626" cy="2241525"/>
          </a:xfrm>
        </p:grpSpPr>
        <p:sp>
          <p:nvSpPr>
            <p:cNvPr id="638" name="Google Shape;638;p31"/>
            <p:cNvSpPr/>
            <p:nvPr/>
          </p:nvSpPr>
          <p:spPr>
            <a:xfrm>
              <a:off x="891464" y="3361659"/>
              <a:ext cx="1105855" cy="1233671"/>
            </a:xfrm>
            <a:custGeom>
              <a:avLst/>
              <a:gdLst/>
              <a:ahLst/>
              <a:cxnLst/>
              <a:rect l="l" t="t" r="r" b="b"/>
              <a:pathLst>
                <a:path w="32168" h="35886" extrusionOk="0">
                  <a:moveTo>
                    <a:pt x="25931" y="1"/>
                  </a:moveTo>
                  <a:lnTo>
                    <a:pt x="14677" y="1689"/>
                  </a:lnTo>
                  <a:cubicBezTo>
                    <a:pt x="14677" y="1689"/>
                    <a:pt x="11067" y="14631"/>
                    <a:pt x="8394" y="17022"/>
                  </a:cubicBezTo>
                  <a:cubicBezTo>
                    <a:pt x="5768" y="19413"/>
                    <a:pt x="1" y="25697"/>
                    <a:pt x="985" y="31230"/>
                  </a:cubicBezTo>
                  <a:cubicBezTo>
                    <a:pt x="1627" y="34894"/>
                    <a:pt x="4562" y="35885"/>
                    <a:pt x="8320" y="35885"/>
                  </a:cubicBezTo>
                  <a:cubicBezTo>
                    <a:pt x="12256" y="35885"/>
                    <a:pt x="17095" y="34799"/>
                    <a:pt x="21148" y="34559"/>
                  </a:cubicBezTo>
                  <a:cubicBezTo>
                    <a:pt x="29073" y="34090"/>
                    <a:pt x="32167" y="24009"/>
                    <a:pt x="30995" y="18757"/>
                  </a:cubicBezTo>
                  <a:cubicBezTo>
                    <a:pt x="29776" y="13458"/>
                    <a:pt x="25931" y="1"/>
                    <a:pt x="25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875341" y="2516776"/>
              <a:ext cx="1444371" cy="1015546"/>
            </a:xfrm>
            <a:custGeom>
              <a:avLst/>
              <a:gdLst/>
              <a:ahLst/>
              <a:cxnLst/>
              <a:rect l="l" t="t" r="r" b="b"/>
              <a:pathLst>
                <a:path w="42015" h="29541" extrusionOk="0">
                  <a:moveTo>
                    <a:pt x="23761" y="1"/>
                  </a:moveTo>
                  <a:cubicBezTo>
                    <a:pt x="23687" y="1"/>
                    <a:pt x="23613" y="18"/>
                    <a:pt x="23540" y="54"/>
                  </a:cubicBezTo>
                  <a:cubicBezTo>
                    <a:pt x="21570" y="1039"/>
                    <a:pt x="20398" y="9901"/>
                    <a:pt x="20398" y="9901"/>
                  </a:cubicBezTo>
                  <a:lnTo>
                    <a:pt x="12708" y="11824"/>
                  </a:lnTo>
                  <a:cubicBezTo>
                    <a:pt x="12708" y="11824"/>
                    <a:pt x="7830" y="2859"/>
                    <a:pt x="5858" y="2859"/>
                  </a:cubicBezTo>
                  <a:cubicBezTo>
                    <a:pt x="5739" y="2859"/>
                    <a:pt x="5630" y="2892"/>
                    <a:pt x="5534" y="2961"/>
                  </a:cubicBezTo>
                  <a:cubicBezTo>
                    <a:pt x="3846" y="4134"/>
                    <a:pt x="4549" y="15434"/>
                    <a:pt x="4549" y="15434"/>
                  </a:cubicBezTo>
                  <a:cubicBezTo>
                    <a:pt x="3377" y="18810"/>
                    <a:pt x="1" y="21905"/>
                    <a:pt x="1" y="21905"/>
                  </a:cubicBezTo>
                  <a:lnTo>
                    <a:pt x="2861" y="22655"/>
                  </a:lnTo>
                  <a:lnTo>
                    <a:pt x="704" y="24812"/>
                  </a:lnTo>
                  <a:lnTo>
                    <a:pt x="3611" y="25047"/>
                  </a:lnTo>
                  <a:lnTo>
                    <a:pt x="1923" y="27672"/>
                  </a:lnTo>
                  <a:cubicBezTo>
                    <a:pt x="3215" y="28937"/>
                    <a:pt x="6762" y="29540"/>
                    <a:pt x="11129" y="29540"/>
                  </a:cubicBezTo>
                  <a:cubicBezTo>
                    <a:pt x="14212" y="29540"/>
                    <a:pt x="17705" y="29239"/>
                    <a:pt x="21101" y="28657"/>
                  </a:cubicBezTo>
                  <a:cubicBezTo>
                    <a:pt x="29307" y="27204"/>
                    <a:pt x="42014" y="14027"/>
                    <a:pt x="42014" y="10886"/>
                  </a:cubicBezTo>
                  <a:cubicBezTo>
                    <a:pt x="42014" y="10124"/>
                    <a:pt x="41364" y="9845"/>
                    <a:pt x="40354" y="9845"/>
                  </a:cubicBezTo>
                  <a:cubicBezTo>
                    <a:pt x="37581" y="9845"/>
                    <a:pt x="32101" y="11953"/>
                    <a:pt x="29976" y="11953"/>
                  </a:cubicBezTo>
                  <a:cubicBezTo>
                    <a:pt x="29685" y="11953"/>
                    <a:pt x="29457" y="11913"/>
                    <a:pt x="29307" y="11824"/>
                  </a:cubicBezTo>
                  <a:cubicBezTo>
                    <a:pt x="27684" y="10922"/>
                    <a:pt x="25626" y="1"/>
                    <a:pt x="23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875341" y="2870033"/>
              <a:ext cx="1444371" cy="662283"/>
            </a:xfrm>
            <a:custGeom>
              <a:avLst/>
              <a:gdLst/>
              <a:ahLst/>
              <a:cxnLst/>
              <a:rect l="l" t="t" r="r" b="b"/>
              <a:pathLst>
                <a:path w="42015" h="19265" extrusionOk="0">
                  <a:moveTo>
                    <a:pt x="41780" y="0"/>
                  </a:moveTo>
                  <a:cubicBezTo>
                    <a:pt x="37185" y="1970"/>
                    <a:pt x="32636" y="6049"/>
                    <a:pt x="24477" y="8534"/>
                  </a:cubicBezTo>
                  <a:cubicBezTo>
                    <a:pt x="20174" y="9840"/>
                    <a:pt x="14575" y="10225"/>
                    <a:pt x="9510" y="10225"/>
                  </a:cubicBezTo>
                  <a:cubicBezTo>
                    <a:pt x="6573" y="10225"/>
                    <a:pt x="3815" y="10096"/>
                    <a:pt x="1595" y="9941"/>
                  </a:cubicBezTo>
                  <a:cubicBezTo>
                    <a:pt x="1079" y="10551"/>
                    <a:pt x="563" y="11113"/>
                    <a:pt x="1" y="11629"/>
                  </a:cubicBezTo>
                  <a:lnTo>
                    <a:pt x="2861" y="12379"/>
                  </a:lnTo>
                  <a:lnTo>
                    <a:pt x="704" y="14536"/>
                  </a:lnTo>
                  <a:lnTo>
                    <a:pt x="3611" y="14771"/>
                  </a:lnTo>
                  <a:lnTo>
                    <a:pt x="1923" y="17396"/>
                  </a:lnTo>
                  <a:cubicBezTo>
                    <a:pt x="3187" y="18661"/>
                    <a:pt x="6755" y="19264"/>
                    <a:pt x="11144" y="19264"/>
                  </a:cubicBezTo>
                  <a:cubicBezTo>
                    <a:pt x="14243" y="19264"/>
                    <a:pt x="17752" y="18963"/>
                    <a:pt x="21148" y="18381"/>
                  </a:cubicBezTo>
                  <a:cubicBezTo>
                    <a:pt x="29307" y="16928"/>
                    <a:pt x="42014" y="3705"/>
                    <a:pt x="42014" y="610"/>
                  </a:cubicBezTo>
                  <a:cubicBezTo>
                    <a:pt x="42014" y="375"/>
                    <a:pt x="41921" y="188"/>
                    <a:pt x="41780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1484674" y="3041403"/>
              <a:ext cx="104817" cy="105917"/>
            </a:xfrm>
            <a:custGeom>
              <a:avLst/>
              <a:gdLst/>
              <a:ahLst/>
              <a:cxnLst/>
              <a:rect l="l" t="t" r="r" b="b"/>
              <a:pathLst>
                <a:path w="3049" h="3081" extrusionOk="0">
                  <a:moveTo>
                    <a:pt x="1576" y="0"/>
                  </a:moveTo>
                  <a:cubicBezTo>
                    <a:pt x="1303" y="0"/>
                    <a:pt x="1032" y="73"/>
                    <a:pt x="797" y="220"/>
                  </a:cubicBezTo>
                  <a:cubicBezTo>
                    <a:pt x="469" y="408"/>
                    <a:pt x="235" y="736"/>
                    <a:pt x="94" y="1111"/>
                  </a:cubicBezTo>
                  <a:cubicBezTo>
                    <a:pt x="0" y="1392"/>
                    <a:pt x="0" y="1721"/>
                    <a:pt x="94" y="2002"/>
                  </a:cubicBezTo>
                  <a:cubicBezTo>
                    <a:pt x="282" y="2611"/>
                    <a:pt x="844" y="3033"/>
                    <a:pt x="1501" y="3080"/>
                  </a:cubicBezTo>
                  <a:cubicBezTo>
                    <a:pt x="2110" y="3033"/>
                    <a:pt x="2626" y="2658"/>
                    <a:pt x="2860" y="2096"/>
                  </a:cubicBezTo>
                  <a:cubicBezTo>
                    <a:pt x="3001" y="1908"/>
                    <a:pt x="3048" y="1627"/>
                    <a:pt x="3048" y="1392"/>
                  </a:cubicBezTo>
                  <a:cubicBezTo>
                    <a:pt x="3048" y="783"/>
                    <a:pt x="2673" y="267"/>
                    <a:pt x="2063" y="79"/>
                  </a:cubicBezTo>
                  <a:cubicBezTo>
                    <a:pt x="1905" y="27"/>
                    <a:pt x="1740" y="0"/>
                    <a:pt x="1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737723" y="2968352"/>
              <a:ext cx="112896" cy="90310"/>
            </a:xfrm>
            <a:custGeom>
              <a:avLst/>
              <a:gdLst/>
              <a:ahLst/>
              <a:cxnLst/>
              <a:rect l="l" t="t" r="r" b="b"/>
              <a:pathLst>
                <a:path w="3284" h="2627" extrusionOk="0">
                  <a:moveTo>
                    <a:pt x="1548" y="0"/>
                  </a:moveTo>
                  <a:lnTo>
                    <a:pt x="1548" y="47"/>
                  </a:lnTo>
                  <a:cubicBezTo>
                    <a:pt x="1267" y="47"/>
                    <a:pt x="986" y="141"/>
                    <a:pt x="751" y="329"/>
                  </a:cubicBezTo>
                  <a:lnTo>
                    <a:pt x="704" y="329"/>
                  </a:lnTo>
                  <a:cubicBezTo>
                    <a:pt x="1" y="798"/>
                    <a:pt x="1" y="1876"/>
                    <a:pt x="704" y="2298"/>
                  </a:cubicBezTo>
                  <a:lnTo>
                    <a:pt x="751" y="2298"/>
                  </a:lnTo>
                  <a:cubicBezTo>
                    <a:pt x="986" y="2486"/>
                    <a:pt x="1267" y="2579"/>
                    <a:pt x="1548" y="2626"/>
                  </a:cubicBezTo>
                  <a:cubicBezTo>
                    <a:pt x="3283" y="2626"/>
                    <a:pt x="3283" y="0"/>
                    <a:pt x="1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2143957" y="2805886"/>
              <a:ext cx="206368" cy="132525"/>
            </a:xfrm>
            <a:custGeom>
              <a:avLst/>
              <a:gdLst/>
              <a:ahLst/>
              <a:cxnLst/>
              <a:rect l="l" t="t" r="r" b="b"/>
              <a:pathLst>
                <a:path w="6003" h="3855" extrusionOk="0">
                  <a:moveTo>
                    <a:pt x="3943" y="0"/>
                  </a:moveTo>
                  <a:cubicBezTo>
                    <a:pt x="2380" y="0"/>
                    <a:pt x="0" y="880"/>
                    <a:pt x="0" y="1866"/>
                  </a:cubicBezTo>
                  <a:cubicBezTo>
                    <a:pt x="0" y="3000"/>
                    <a:pt x="2205" y="3855"/>
                    <a:pt x="3621" y="3855"/>
                  </a:cubicBezTo>
                  <a:cubicBezTo>
                    <a:pt x="3844" y="3855"/>
                    <a:pt x="4048" y="3833"/>
                    <a:pt x="4220" y="3789"/>
                  </a:cubicBezTo>
                  <a:cubicBezTo>
                    <a:pt x="5487" y="3460"/>
                    <a:pt x="6002" y="1210"/>
                    <a:pt x="5111" y="319"/>
                  </a:cubicBezTo>
                  <a:cubicBezTo>
                    <a:pt x="4890" y="97"/>
                    <a:pt x="4461" y="0"/>
                    <a:pt x="3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962033" y="3131092"/>
              <a:ext cx="206127" cy="72915"/>
            </a:xfrm>
            <a:custGeom>
              <a:avLst/>
              <a:gdLst/>
              <a:ahLst/>
              <a:cxnLst/>
              <a:rect l="l" t="t" r="r" b="b"/>
              <a:pathLst>
                <a:path w="5996" h="2121" extrusionOk="0">
                  <a:moveTo>
                    <a:pt x="594" y="1"/>
                  </a:moveTo>
                  <a:cubicBezTo>
                    <a:pt x="278" y="1"/>
                    <a:pt x="0" y="431"/>
                    <a:pt x="322" y="753"/>
                  </a:cubicBezTo>
                  <a:cubicBezTo>
                    <a:pt x="1119" y="1644"/>
                    <a:pt x="1635" y="2112"/>
                    <a:pt x="2901" y="2112"/>
                  </a:cubicBezTo>
                  <a:cubicBezTo>
                    <a:pt x="3062" y="2112"/>
                    <a:pt x="3222" y="2120"/>
                    <a:pt x="3380" y="2120"/>
                  </a:cubicBezTo>
                  <a:cubicBezTo>
                    <a:pt x="3774" y="2120"/>
                    <a:pt x="4147" y="2072"/>
                    <a:pt x="4448" y="1737"/>
                  </a:cubicBezTo>
                  <a:cubicBezTo>
                    <a:pt x="5011" y="1268"/>
                    <a:pt x="5480" y="800"/>
                    <a:pt x="5996" y="284"/>
                  </a:cubicBezTo>
                  <a:cubicBezTo>
                    <a:pt x="5996" y="208"/>
                    <a:pt x="5934" y="71"/>
                    <a:pt x="5836" y="71"/>
                  </a:cubicBezTo>
                  <a:cubicBezTo>
                    <a:pt x="5813" y="71"/>
                    <a:pt x="5788" y="78"/>
                    <a:pt x="5761" y="96"/>
                  </a:cubicBezTo>
                  <a:cubicBezTo>
                    <a:pt x="5351" y="416"/>
                    <a:pt x="4229" y="1223"/>
                    <a:pt x="3608" y="1223"/>
                  </a:cubicBezTo>
                  <a:cubicBezTo>
                    <a:pt x="3591" y="1223"/>
                    <a:pt x="3574" y="1223"/>
                    <a:pt x="3557" y="1222"/>
                  </a:cubicBezTo>
                  <a:cubicBezTo>
                    <a:pt x="3042" y="1175"/>
                    <a:pt x="2573" y="1222"/>
                    <a:pt x="2057" y="1128"/>
                  </a:cubicBezTo>
                  <a:cubicBezTo>
                    <a:pt x="1588" y="1081"/>
                    <a:pt x="1166" y="471"/>
                    <a:pt x="885" y="143"/>
                  </a:cubicBezTo>
                  <a:cubicBezTo>
                    <a:pt x="795" y="43"/>
                    <a:pt x="693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544318" y="3802337"/>
              <a:ext cx="449073" cy="750976"/>
            </a:xfrm>
            <a:custGeom>
              <a:avLst/>
              <a:gdLst/>
              <a:ahLst/>
              <a:cxnLst/>
              <a:rect l="l" t="t" r="r" b="b"/>
              <a:pathLst>
                <a:path w="13063" h="21845" extrusionOk="0">
                  <a:moveTo>
                    <a:pt x="4267" y="1"/>
                  </a:moveTo>
                  <a:cubicBezTo>
                    <a:pt x="4041" y="1"/>
                    <a:pt x="3822" y="40"/>
                    <a:pt x="3611" y="123"/>
                  </a:cubicBezTo>
                  <a:cubicBezTo>
                    <a:pt x="0" y="1577"/>
                    <a:pt x="938" y="18598"/>
                    <a:pt x="938" y="18598"/>
                  </a:cubicBezTo>
                  <a:cubicBezTo>
                    <a:pt x="1180" y="20920"/>
                    <a:pt x="2254" y="21845"/>
                    <a:pt x="3635" y="21845"/>
                  </a:cubicBezTo>
                  <a:cubicBezTo>
                    <a:pt x="6270" y="21845"/>
                    <a:pt x="10023" y="18480"/>
                    <a:pt x="11254" y="15035"/>
                  </a:cubicBezTo>
                  <a:cubicBezTo>
                    <a:pt x="13063" y="10049"/>
                    <a:pt x="7857" y="1"/>
                    <a:pt x="4267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867297" y="4218505"/>
              <a:ext cx="1642626" cy="539796"/>
            </a:xfrm>
            <a:custGeom>
              <a:avLst/>
              <a:gdLst/>
              <a:ahLst/>
              <a:cxnLst/>
              <a:rect l="l" t="t" r="r" b="b"/>
              <a:pathLst>
                <a:path w="47782" h="15702" extrusionOk="0">
                  <a:moveTo>
                    <a:pt x="10717" y="1"/>
                  </a:moveTo>
                  <a:cubicBezTo>
                    <a:pt x="6799" y="1"/>
                    <a:pt x="3173" y="1459"/>
                    <a:pt x="1923" y="3210"/>
                  </a:cubicBezTo>
                  <a:cubicBezTo>
                    <a:pt x="0" y="5836"/>
                    <a:pt x="2392" y="13057"/>
                    <a:pt x="17068" y="15167"/>
                  </a:cubicBezTo>
                  <a:cubicBezTo>
                    <a:pt x="19703" y="15547"/>
                    <a:pt x="22267" y="15702"/>
                    <a:pt x="24722" y="15702"/>
                  </a:cubicBezTo>
                  <a:cubicBezTo>
                    <a:pt x="35578" y="15702"/>
                    <a:pt x="44301" y="12673"/>
                    <a:pt x="47508" y="12673"/>
                  </a:cubicBezTo>
                  <a:cubicBezTo>
                    <a:pt x="47604" y="12673"/>
                    <a:pt x="47695" y="12676"/>
                    <a:pt x="47781" y="12682"/>
                  </a:cubicBezTo>
                  <a:cubicBezTo>
                    <a:pt x="47781" y="12682"/>
                    <a:pt x="42785" y="6203"/>
                    <a:pt x="36493" y="6203"/>
                  </a:cubicBezTo>
                  <a:cubicBezTo>
                    <a:pt x="36164" y="6203"/>
                    <a:pt x="35832" y="6221"/>
                    <a:pt x="35496" y="6258"/>
                  </a:cubicBezTo>
                  <a:cubicBezTo>
                    <a:pt x="34831" y="6328"/>
                    <a:pt x="34166" y="6360"/>
                    <a:pt x="33503" y="6360"/>
                  </a:cubicBezTo>
                  <a:cubicBezTo>
                    <a:pt x="27473" y="6360"/>
                    <a:pt x="21537" y="3648"/>
                    <a:pt x="16552" y="1241"/>
                  </a:cubicBezTo>
                  <a:cubicBezTo>
                    <a:pt x="14708" y="365"/>
                    <a:pt x="12676" y="1"/>
                    <a:pt x="10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873134" y="4431746"/>
              <a:ext cx="636774" cy="313007"/>
            </a:xfrm>
            <a:custGeom>
              <a:avLst/>
              <a:gdLst/>
              <a:ahLst/>
              <a:cxnLst/>
              <a:rect l="l" t="t" r="r" b="b"/>
              <a:pathLst>
                <a:path w="18523" h="9105" extrusionOk="0">
                  <a:moveTo>
                    <a:pt x="7268" y="0"/>
                  </a:moveTo>
                  <a:cubicBezTo>
                    <a:pt x="6943" y="0"/>
                    <a:pt x="6615" y="18"/>
                    <a:pt x="6284" y="55"/>
                  </a:cubicBezTo>
                  <a:cubicBezTo>
                    <a:pt x="5581" y="102"/>
                    <a:pt x="4830" y="149"/>
                    <a:pt x="4127" y="149"/>
                  </a:cubicBezTo>
                  <a:lnTo>
                    <a:pt x="2439" y="993"/>
                  </a:lnTo>
                  <a:lnTo>
                    <a:pt x="4830" y="2212"/>
                  </a:lnTo>
                  <a:lnTo>
                    <a:pt x="704" y="3665"/>
                  </a:lnTo>
                  <a:lnTo>
                    <a:pt x="5018" y="5307"/>
                  </a:lnTo>
                  <a:lnTo>
                    <a:pt x="1" y="6760"/>
                  </a:lnTo>
                  <a:lnTo>
                    <a:pt x="5018" y="7463"/>
                  </a:lnTo>
                  <a:lnTo>
                    <a:pt x="2627" y="9105"/>
                  </a:lnTo>
                  <a:cubicBezTo>
                    <a:pt x="10092" y="8335"/>
                    <a:pt x="15812" y="6518"/>
                    <a:pt x="18268" y="6518"/>
                  </a:cubicBezTo>
                  <a:cubicBezTo>
                    <a:pt x="18357" y="6518"/>
                    <a:pt x="18442" y="6521"/>
                    <a:pt x="18522" y="6526"/>
                  </a:cubicBezTo>
                  <a:cubicBezTo>
                    <a:pt x="18522" y="6526"/>
                    <a:pt x="13522" y="0"/>
                    <a:pt x="7268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31"/>
          <p:cNvGrpSpPr/>
          <p:nvPr/>
        </p:nvGrpSpPr>
        <p:grpSpPr>
          <a:xfrm>
            <a:off x="7039555" y="2686799"/>
            <a:ext cx="1765166" cy="1998456"/>
            <a:chOff x="6784753" y="2829503"/>
            <a:chExt cx="1608791" cy="1821414"/>
          </a:xfrm>
        </p:grpSpPr>
        <p:sp>
          <p:nvSpPr>
            <p:cNvPr id="649" name="Google Shape;649;p31"/>
            <p:cNvSpPr/>
            <p:nvPr/>
          </p:nvSpPr>
          <p:spPr>
            <a:xfrm>
              <a:off x="7287689" y="3418071"/>
              <a:ext cx="1105855" cy="1232846"/>
            </a:xfrm>
            <a:custGeom>
              <a:avLst/>
              <a:gdLst/>
              <a:ahLst/>
              <a:cxnLst/>
              <a:rect l="l" t="t" r="r" b="b"/>
              <a:pathLst>
                <a:path w="32168" h="35862" extrusionOk="0">
                  <a:moveTo>
                    <a:pt x="6237" y="1"/>
                  </a:moveTo>
                  <a:cubicBezTo>
                    <a:pt x="6237" y="1"/>
                    <a:pt x="2345" y="13458"/>
                    <a:pt x="1173" y="18710"/>
                  </a:cubicBezTo>
                  <a:cubicBezTo>
                    <a:pt x="1" y="24009"/>
                    <a:pt x="3095" y="34043"/>
                    <a:pt x="11020" y="34559"/>
                  </a:cubicBezTo>
                  <a:cubicBezTo>
                    <a:pt x="15051" y="34798"/>
                    <a:pt x="19859" y="35861"/>
                    <a:pt x="23782" y="35861"/>
                  </a:cubicBezTo>
                  <a:cubicBezTo>
                    <a:pt x="27572" y="35861"/>
                    <a:pt x="30538" y="34869"/>
                    <a:pt x="31183" y="31183"/>
                  </a:cubicBezTo>
                  <a:cubicBezTo>
                    <a:pt x="32167" y="25650"/>
                    <a:pt x="26400" y="19413"/>
                    <a:pt x="23727" y="17022"/>
                  </a:cubicBezTo>
                  <a:cubicBezTo>
                    <a:pt x="21101" y="14631"/>
                    <a:pt x="17491" y="1642"/>
                    <a:pt x="17491" y="1642"/>
                  </a:cubicBezTo>
                  <a:lnTo>
                    <a:pt x="62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6815383" y="2829503"/>
              <a:ext cx="1444371" cy="1015546"/>
            </a:xfrm>
            <a:custGeom>
              <a:avLst/>
              <a:gdLst/>
              <a:ahLst/>
              <a:cxnLst/>
              <a:rect l="l" t="t" r="r" b="b"/>
              <a:pathLst>
                <a:path w="42015" h="29541" extrusionOk="0">
                  <a:moveTo>
                    <a:pt x="18254" y="1"/>
                  </a:moveTo>
                  <a:cubicBezTo>
                    <a:pt x="16389" y="1"/>
                    <a:pt x="14331" y="10921"/>
                    <a:pt x="12708" y="11823"/>
                  </a:cubicBezTo>
                  <a:cubicBezTo>
                    <a:pt x="12564" y="11906"/>
                    <a:pt x="12347" y="11942"/>
                    <a:pt x="12071" y="11942"/>
                  </a:cubicBezTo>
                  <a:cubicBezTo>
                    <a:pt x="9973" y="11942"/>
                    <a:pt x="4473" y="9838"/>
                    <a:pt x="1680" y="9838"/>
                  </a:cubicBezTo>
                  <a:cubicBezTo>
                    <a:pt x="660" y="9838"/>
                    <a:pt x="1" y="10119"/>
                    <a:pt x="1" y="10885"/>
                  </a:cubicBezTo>
                  <a:cubicBezTo>
                    <a:pt x="1" y="14027"/>
                    <a:pt x="12708" y="27203"/>
                    <a:pt x="20867" y="28657"/>
                  </a:cubicBezTo>
                  <a:cubicBezTo>
                    <a:pt x="24244" y="29239"/>
                    <a:pt x="27749" y="29540"/>
                    <a:pt x="30851" y="29540"/>
                  </a:cubicBezTo>
                  <a:cubicBezTo>
                    <a:pt x="35244" y="29540"/>
                    <a:pt x="38828" y="28936"/>
                    <a:pt x="40092" y="27672"/>
                  </a:cubicBezTo>
                  <a:lnTo>
                    <a:pt x="38404" y="25046"/>
                  </a:lnTo>
                  <a:lnTo>
                    <a:pt x="41311" y="24812"/>
                  </a:lnTo>
                  <a:lnTo>
                    <a:pt x="39107" y="22655"/>
                  </a:lnTo>
                  <a:lnTo>
                    <a:pt x="42014" y="21952"/>
                  </a:lnTo>
                  <a:cubicBezTo>
                    <a:pt x="42014" y="21952"/>
                    <a:pt x="38638" y="18810"/>
                    <a:pt x="37466" y="15434"/>
                  </a:cubicBezTo>
                  <a:cubicBezTo>
                    <a:pt x="37466" y="15434"/>
                    <a:pt x="38169" y="4133"/>
                    <a:pt x="36481" y="2961"/>
                  </a:cubicBezTo>
                  <a:cubicBezTo>
                    <a:pt x="36385" y="2892"/>
                    <a:pt x="36277" y="2859"/>
                    <a:pt x="36157" y="2859"/>
                  </a:cubicBezTo>
                  <a:cubicBezTo>
                    <a:pt x="34186" y="2859"/>
                    <a:pt x="29307" y="11823"/>
                    <a:pt x="29307" y="11823"/>
                  </a:cubicBezTo>
                  <a:lnTo>
                    <a:pt x="21617" y="9901"/>
                  </a:lnTo>
                  <a:cubicBezTo>
                    <a:pt x="21617" y="9901"/>
                    <a:pt x="20445" y="1039"/>
                    <a:pt x="18475" y="54"/>
                  </a:cubicBezTo>
                  <a:cubicBezTo>
                    <a:pt x="18402" y="18"/>
                    <a:pt x="18328" y="1"/>
                    <a:pt x="182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6815383" y="3184342"/>
              <a:ext cx="1444371" cy="661973"/>
            </a:xfrm>
            <a:custGeom>
              <a:avLst/>
              <a:gdLst/>
              <a:ahLst/>
              <a:cxnLst/>
              <a:rect l="l" t="t" r="r" b="b"/>
              <a:pathLst>
                <a:path w="42015" h="19256" extrusionOk="0">
                  <a:moveTo>
                    <a:pt x="235" y="1"/>
                  </a:moveTo>
                  <a:cubicBezTo>
                    <a:pt x="94" y="141"/>
                    <a:pt x="1" y="376"/>
                    <a:pt x="1" y="563"/>
                  </a:cubicBezTo>
                  <a:cubicBezTo>
                    <a:pt x="1" y="3705"/>
                    <a:pt x="12708" y="16881"/>
                    <a:pt x="20867" y="18335"/>
                  </a:cubicBezTo>
                  <a:cubicBezTo>
                    <a:pt x="24281" y="18943"/>
                    <a:pt x="27826" y="19256"/>
                    <a:pt x="30952" y="19256"/>
                  </a:cubicBezTo>
                  <a:cubicBezTo>
                    <a:pt x="35299" y="19256"/>
                    <a:pt x="38837" y="18652"/>
                    <a:pt x="40092" y="17397"/>
                  </a:cubicBezTo>
                  <a:lnTo>
                    <a:pt x="38404" y="14724"/>
                  </a:lnTo>
                  <a:lnTo>
                    <a:pt x="41311" y="14490"/>
                  </a:lnTo>
                  <a:lnTo>
                    <a:pt x="39107" y="12333"/>
                  </a:lnTo>
                  <a:lnTo>
                    <a:pt x="42014" y="11583"/>
                  </a:lnTo>
                  <a:cubicBezTo>
                    <a:pt x="41452" y="11067"/>
                    <a:pt x="40936" y="10457"/>
                    <a:pt x="40420" y="9895"/>
                  </a:cubicBezTo>
                  <a:cubicBezTo>
                    <a:pt x="38241" y="10030"/>
                    <a:pt x="35545" y="10147"/>
                    <a:pt x="32670" y="10147"/>
                  </a:cubicBezTo>
                  <a:cubicBezTo>
                    <a:pt x="27562" y="10147"/>
                    <a:pt x="21888" y="9778"/>
                    <a:pt x="17538" y="8488"/>
                  </a:cubicBezTo>
                  <a:cubicBezTo>
                    <a:pt x="9379" y="6003"/>
                    <a:pt x="4830" y="1923"/>
                    <a:pt x="235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6784753" y="3118579"/>
              <a:ext cx="206368" cy="132491"/>
            </a:xfrm>
            <a:custGeom>
              <a:avLst/>
              <a:gdLst/>
              <a:ahLst/>
              <a:cxnLst/>
              <a:rect l="l" t="t" r="r" b="b"/>
              <a:pathLst>
                <a:path w="6003" h="3854" extrusionOk="0">
                  <a:moveTo>
                    <a:pt x="2066" y="0"/>
                  </a:moveTo>
                  <a:cubicBezTo>
                    <a:pt x="1545" y="0"/>
                    <a:pt x="1114" y="97"/>
                    <a:pt x="892" y="320"/>
                  </a:cubicBezTo>
                  <a:cubicBezTo>
                    <a:pt x="1" y="1210"/>
                    <a:pt x="470" y="3461"/>
                    <a:pt x="1783" y="3789"/>
                  </a:cubicBezTo>
                  <a:cubicBezTo>
                    <a:pt x="1949" y="3833"/>
                    <a:pt x="2145" y="3853"/>
                    <a:pt x="2359" y="3853"/>
                  </a:cubicBezTo>
                  <a:cubicBezTo>
                    <a:pt x="3774" y="3853"/>
                    <a:pt x="6003" y="2960"/>
                    <a:pt x="6003" y="1820"/>
                  </a:cubicBezTo>
                  <a:cubicBezTo>
                    <a:pt x="6003" y="870"/>
                    <a:pt x="3629" y="0"/>
                    <a:pt x="2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1"/>
            <p:cNvSpPr/>
            <p:nvPr/>
          </p:nvSpPr>
          <p:spPr>
            <a:xfrm>
              <a:off x="6967227" y="3445126"/>
              <a:ext cx="206403" cy="71368"/>
            </a:xfrm>
            <a:custGeom>
              <a:avLst/>
              <a:gdLst/>
              <a:ahLst/>
              <a:cxnLst/>
              <a:rect l="l" t="t" r="r" b="b"/>
              <a:pathLst>
                <a:path w="6004" h="2076" extrusionOk="0">
                  <a:moveTo>
                    <a:pt x="5336" y="1"/>
                  </a:moveTo>
                  <a:cubicBezTo>
                    <a:pt x="5248" y="1"/>
                    <a:pt x="5165" y="32"/>
                    <a:pt x="5102" y="105"/>
                  </a:cubicBezTo>
                  <a:cubicBezTo>
                    <a:pt x="4774" y="433"/>
                    <a:pt x="4399" y="1043"/>
                    <a:pt x="3930" y="1090"/>
                  </a:cubicBezTo>
                  <a:cubicBezTo>
                    <a:pt x="3414" y="1183"/>
                    <a:pt x="2899" y="1136"/>
                    <a:pt x="2430" y="1183"/>
                  </a:cubicBezTo>
                  <a:cubicBezTo>
                    <a:pt x="2413" y="1185"/>
                    <a:pt x="2396" y="1185"/>
                    <a:pt x="2379" y="1185"/>
                  </a:cubicBezTo>
                  <a:cubicBezTo>
                    <a:pt x="1758" y="1185"/>
                    <a:pt x="636" y="377"/>
                    <a:pt x="226" y="58"/>
                  </a:cubicBezTo>
                  <a:cubicBezTo>
                    <a:pt x="199" y="40"/>
                    <a:pt x="174" y="32"/>
                    <a:pt x="151" y="32"/>
                  </a:cubicBezTo>
                  <a:cubicBezTo>
                    <a:pt x="54" y="32"/>
                    <a:pt x="0" y="170"/>
                    <a:pt x="38" y="245"/>
                  </a:cubicBezTo>
                  <a:cubicBezTo>
                    <a:pt x="507" y="761"/>
                    <a:pt x="1023" y="1230"/>
                    <a:pt x="1539" y="1699"/>
                  </a:cubicBezTo>
                  <a:cubicBezTo>
                    <a:pt x="1922" y="2044"/>
                    <a:pt x="2337" y="2076"/>
                    <a:pt x="2810" y="2076"/>
                  </a:cubicBezTo>
                  <a:cubicBezTo>
                    <a:pt x="2914" y="2076"/>
                    <a:pt x="3022" y="2074"/>
                    <a:pt x="3133" y="2074"/>
                  </a:cubicBezTo>
                  <a:cubicBezTo>
                    <a:pt x="4352" y="2074"/>
                    <a:pt x="4868" y="1605"/>
                    <a:pt x="5712" y="714"/>
                  </a:cubicBezTo>
                  <a:cubicBezTo>
                    <a:pt x="6004" y="386"/>
                    <a:pt x="5643" y="1"/>
                    <a:pt x="5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7289305" y="3178773"/>
              <a:ext cx="178969" cy="167247"/>
            </a:xfrm>
            <a:custGeom>
              <a:avLst/>
              <a:gdLst/>
              <a:ahLst/>
              <a:cxnLst/>
              <a:rect l="l" t="t" r="r" b="b"/>
              <a:pathLst>
                <a:path w="5206" h="4865" extrusionOk="0">
                  <a:moveTo>
                    <a:pt x="1810" y="0"/>
                  </a:moveTo>
                  <a:cubicBezTo>
                    <a:pt x="1768" y="0"/>
                    <a:pt x="1725" y="20"/>
                    <a:pt x="1689" y="69"/>
                  </a:cubicBezTo>
                  <a:cubicBezTo>
                    <a:pt x="985" y="866"/>
                    <a:pt x="704" y="1945"/>
                    <a:pt x="891" y="2976"/>
                  </a:cubicBezTo>
                  <a:cubicBezTo>
                    <a:pt x="751" y="3023"/>
                    <a:pt x="610" y="3117"/>
                    <a:pt x="469" y="3211"/>
                  </a:cubicBezTo>
                  <a:cubicBezTo>
                    <a:pt x="235" y="3398"/>
                    <a:pt x="0" y="3633"/>
                    <a:pt x="141" y="3914"/>
                  </a:cubicBezTo>
                  <a:cubicBezTo>
                    <a:pt x="188" y="4008"/>
                    <a:pt x="235" y="4008"/>
                    <a:pt x="282" y="4008"/>
                  </a:cubicBezTo>
                  <a:lnTo>
                    <a:pt x="516" y="4008"/>
                  </a:lnTo>
                  <a:cubicBezTo>
                    <a:pt x="610" y="3961"/>
                    <a:pt x="751" y="3914"/>
                    <a:pt x="844" y="3820"/>
                  </a:cubicBezTo>
                  <a:cubicBezTo>
                    <a:pt x="891" y="3773"/>
                    <a:pt x="985" y="3726"/>
                    <a:pt x="1032" y="3726"/>
                  </a:cubicBezTo>
                  <a:cubicBezTo>
                    <a:pt x="1079" y="3726"/>
                    <a:pt x="1126" y="3680"/>
                    <a:pt x="1126" y="3680"/>
                  </a:cubicBezTo>
                  <a:cubicBezTo>
                    <a:pt x="1220" y="3773"/>
                    <a:pt x="1313" y="3867"/>
                    <a:pt x="1407" y="3961"/>
                  </a:cubicBezTo>
                  <a:cubicBezTo>
                    <a:pt x="1313" y="4148"/>
                    <a:pt x="1220" y="4336"/>
                    <a:pt x="1173" y="4570"/>
                  </a:cubicBezTo>
                  <a:cubicBezTo>
                    <a:pt x="1173" y="4711"/>
                    <a:pt x="1313" y="4852"/>
                    <a:pt x="1407" y="4852"/>
                  </a:cubicBezTo>
                  <a:cubicBezTo>
                    <a:pt x="1440" y="4860"/>
                    <a:pt x="1474" y="4864"/>
                    <a:pt x="1506" y="4864"/>
                  </a:cubicBezTo>
                  <a:cubicBezTo>
                    <a:pt x="1657" y="4864"/>
                    <a:pt x="1791" y="4780"/>
                    <a:pt x="1829" y="4664"/>
                  </a:cubicBezTo>
                  <a:cubicBezTo>
                    <a:pt x="1876" y="4524"/>
                    <a:pt x="1923" y="4430"/>
                    <a:pt x="2017" y="4289"/>
                  </a:cubicBezTo>
                  <a:cubicBezTo>
                    <a:pt x="2204" y="4383"/>
                    <a:pt x="2392" y="4430"/>
                    <a:pt x="2579" y="4430"/>
                  </a:cubicBezTo>
                  <a:cubicBezTo>
                    <a:pt x="2626" y="4570"/>
                    <a:pt x="2720" y="4805"/>
                    <a:pt x="2955" y="4805"/>
                  </a:cubicBezTo>
                  <a:cubicBezTo>
                    <a:pt x="3142" y="4805"/>
                    <a:pt x="3236" y="4617"/>
                    <a:pt x="3283" y="4477"/>
                  </a:cubicBezTo>
                  <a:cubicBezTo>
                    <a:pt x="3330" y="4430"/>
                    <a:pt x="3330" y="4336"/>
                    <a:pt x="3330" y="4289"/>
                  </a:cubicBezTo>
                  <a:cubicBezTo>
                    <a:pt x="4314" y="3867"/>
                    <a:pt x="5018" y="3023"/>
                    <a:pt x="5205" y="1992"/>
                  </a:cubicBezTo>
                  <a:cubicBezTo>
                    <a:pt x="5205" y="1923"/>
                    <a:pt x="5130" y="1879"/>
                    <a:pt x="5071" y="1879"/>
                  </a:cubicBezTo>
                  <a:cubicBezTo>
                    <a:pt x="5050" y="1879"/>
                    <a:pt x="5030" y="1885"/>
                    <a:pt x="5018" y="1898"/>
                  </a:cubicBezTo>
                  <a:cubicBezTo>
                    <a:pt x="4643" y="2320"/>
                    <a:pt x="4267" y="2695"/>
                    <a:pt x="3845" y="3023"/>
                  </a:cubicBezTo>
                  <a:cubicBezTo>
                    <a:pt x="3531" y="3306"/>
                    <a:pt x="3110" y="3568"/>
                    <a:pt x="2698" y="3568"/>
                  </a:cubicBezTo>
                  <a:cubicBezTo>
                    <a:pt x="2496" y="3568"/>
                    <a:pt x="2296" y="3506"/>
                    <a:pt x="2111" y="3351"/>
                  </a:cubicBezTo>
                  <a:cubicBezTo>
                    <a:pt x="1313" y="2648"/>
                    <a:pt x="1548" y="1101"/>
                    <a:pt x="1970" y="303"/>
                  </a:cubicBezTo>
                  <a:cubicBezTo>
                    <a:pt x="2039" y="165"/>
                    <a:pt x="1929" y="0"/>
                    <a:pt x="1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1"/>
            <p:cNvSpPr/>
            <p:nvPr/>
          </p:nvSpPr>
          <p:spPr>
            <a:xfrm>
              <a:off x="7619737" y="3453548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7553664" y="3294933"/>
              <a:ext cx="180585" cy="164118"/>
            </a:xfrm>
            <a:custGeom>
              <a:avLst/>
              <a:gdLst/>
              <a:ahLst/>
              <a:cxnLst/>
              <a:rect l="l" t="t" r="r" b="b"/>
              <a:pathLst>
                <a:path w="5253" h="4774" extrusionOk="0">
                  <a:moveTo>
                    <a:pt x="1161" y="1"/>
                  </a:moveTo>
                  <a:cubicBezTo>
                    <a:pt x="1133" y="1"/>
                    <a:pt x="1104" y="7"/>
                    <a:pt x="1079" y="19"/>
                  </a:cubicBezTo>
                  <a:cubicBezTo>
                    <a:pt x="1056" y="8"/>
                    <a:pt x="1029" y="2"/>
                    <a:pt x="1002" y="2"/>
                  </a:cubicBezTo>
                  <a:cubicBezTo>
                    <a:pt x="921" y="2"/>
                    <a:pt x="833" y="54"/>
                    <a:pt x="798" y="160"/>
                  </a:cubicBezTo>
                  <a:cubicBezTo>
                    <a:pt x="282" y="1004"/>
                    <a:pt x="94" y="2036"/>
                    <a:pt x="282" y="3020"/>
                  </a:cubicBezTo>
                  <a:cubicBezTo>
                    <a:pt x="329" y="3208"/>
                    <a:pt x="422" y="3395"/>
                    <a:pt x="516" y="3536"/>
                  </a:cubicBezTo>
                  <a:cubicBezTo>
                    <a:pt x="469" y="3583"/>
                    <a:pt x="376" y="3630"/>
                    <a:pt x="329" y="3724"/>
                  </a:cubicBezTo>
                  <a:cubicBezTo>
                    <a:pt x="329" y="3724"/>
                    <a:pt x="260" y="3827"/>
                    <a:pt x="240" y="3827"/>
                  </a:cubicBezTo>
                  <a:cubicBezTo>
                    <a:pt x="237" y="3827"/>
                    <a:pt x="235" y="3824"/>
                    <a:pt x="235" y="3817"/>
                  </a:cubicBezTo>
                  <a:cubicBezTo>
                    <a:pt x="235" y="3817"/>
                    <a:pt x="188" y="3864"/>
                    <a:pt x="188" y="3911"/>
                  </a:cubicBezTo>
                  <a:cubicBezTo>
                    <a:pt x="94" y="4005"/>
                    <a:pt x="47" y="4052"/>
                    <a:pt x="0" y="4146"/>
                  </a:cubicBezTo>
                  <a:cubicBezTo>
                    <a:pt x="0" y="4286"/>
                    <a:pt x="94" y="4427"/>
                    <a:pt x="235" y="4427"/>
                  </a:cubicBezTo>
                  <a:cubicBezTo>
                    <a:pt x="422" y="4380"/>
                    <a:pt x="610" y="4239"/>
                    <a:pt x="704" y="4052"/>
                  </a:cubicBezTo>
                  <a:cubicBezTo>
                    <a:pt x="798" y="4005"/>
                    <a:pt x="845" y="3911"/>
                    <a:pt x="938" y="3864"/>
                  </a:cubicBezTo>
                  <a:cubicBezTo>
                    <a:pt x="1048" y="3919"/>
                    <a:pt x="1174" y="3942"/>
                    <a:pt x="1297" y="3942"/>
                  </a:cubicBezTo>
                  <a:cubicBezTo>
                    <a:pt x="1384" y="3942"/>
                    <a:pt x="1470" y="3931"/>
                    <a:pt x="1548" y="3911"/>
                  </a:cubicBezTo>
                  <a:lnTo>
                    <a:pt x="1548" y="3911"/>
                  </a:lnTo>
                  <a:cubicBezTo>
                    <a:pt x="1407" y="4239"/>
                    <a:pt x="1313" y="4661"/>
                    <a:pt x="1689" y="4755"/>
                  </a:cubicBezTo>
                  <a:cubicBezTo>
                    <a:pt x="1714" y="4768"/>
                    <a:pt x="1739" y="4774"/>
                    <a:pt x="1763" y="4774"/>
                  </a:cubicBezTo>
                  <a:cubicBezTo>
                    <a:pt x="1829" y="4774"/>
                    <a:pt x="1889" y="4730"/>
                    <a:pt x="1923" y="4661"/>
                  </a:cubicBezTo>
                  <a:lnTo>
                    <a:pt x="1923" y="4661"/>
                  </a:lnTo>
                  <a:cubicBezTo>
                    <a:pt x="1911" y="4685"/>
                    <a:pt x="1908" y="4694"/>
                    <a:pt x="1911" y="4694"/>
                  </a:cubicBezTo>
                  <a:cubicBezTo>
                    <a:pt x="1917" y="4694"/>
                    <a:pt x="1970" y="4614"/>
                    <a:pt x="1970" y="4614"/>
                  </a:cubicBezTo>
                  <a:cubicBezTo>
                    <a:pt x="1970" y="4568"/>
                    <a:pt x="2017" y="4521"/>
                    <a:pt x="2017" y="4474"/>
                  </a:cubicBezTo>
                  <a:cubicBezTo>
                    <a:pt x="2017" y="4427"/>
                    <a:pt x="2017" y="4333"/>
                    <a:pt x="2064" y="4239"/>
                  </a:cubicBezTo>
                  <a:cubicBezTo>
                    <a:pt x="2064" y="4146"/>
                    <a:pt x="2111" y="4052"/>
                    <a:pt x="2111" y="3958"/>
                  </a:cubicBezTo>
                  <a:cubicBezTo>
                    <a:pt x="2345" y="3958"/>
                    <a:pt x="2533" y="3911"/>
                    <a:pt x="2767" y="3817"/>
                  </a:cubicBezTo>
                  <a:cubicBezTo>
                    <a:pt x="2767" y="3958"/>
                    <a:pt x="2767" y="4052"/>
                    <a:pt x="2814" y="4146"/>
                  </a:cubicBezTo>
                  <a:cubicBezTo>
                    <a:pt x="2861" y="4333"/>
                    <a:pt x="3001" y="4474"/>
                    <a:pt x="3189" y="4568"/>
                  </a:cubicBezTo>
                  <a:cubicBezTo>
                    <a:pt x="3283" y="4568"/>
                    <a:pt x="3377" y="4521"/>
                    <a:pt x="3377" y="4427"/>
                  </a:cubicBezTo>
                  <a:cubicBezTo>
                    <a:pt x="3470" y="4286"/>
                    <a:pt x="3470" y="4146"/>
                    <a:pt x="3470" y="4005"/>
                  </a:cubicBezTo>
                  <a:cubicBezTo>
                    <a:pt x="3470" y="3817"/>
                    <a:pt x="3423" y="3677"/>
                    <a:pt x="3423" y="3536"/>
                  </a:cubicBezTo>
                  <a:cubicBezTo>
                    <a:pt x="4361" y="3020"/>
                    <a:pt x="5252" y="2082"/>
                    <a:pt x="5205" y="1098"/>
                  </a:cubicBezTo>
                  <a:cubicBezTo>
                    <a:pt x="5205" y="1016"/>
                    <a:pt x="5158" y="966"/>
                    <a:pt x="5100" y="966"/>
                  </a:cubicBezTo>
                  <a:cubicBezTo>
                    <a:pt x="5058" y="966"/>
                    <a:pt x="5010" y="992"/>
                    <a:pt x="4971" y="1051"/>
                  </a:cubicBezTo>
                  <a:cubicBezTo>
                    <a:pt x="4408" y="1801"/>
                    <a:pt x="3658" y="2504"/>
                    <a:pt x="2861" y="3067"/>
                  </a:cubicBezTo>
                  <a:cubicBezTo>
                    <a:pt x="2655" y="3225"/>
                    <a:pt x="2417" y="3298"/>
                    <a:pt x="2182" y="3298"/>
                  </a:cubicBezTo>
                  <a:cubicBezTo>
                    <a:pt x="1719" y="3298"/>
                    <a:pt x="1265" y="3017"/>
                    <a:pt x="1079" y="2551"/>
                  </a:cubicBezTo>
                  <a:cubicBezTo>
                    <a:pt x="1079" y="2458"/>
                    <a:pt x="1079" y="2411"/>
                    <a:pt x="1079" y="2364"/>
                  </a:cubicBezTo>
                  <a:cubicBezTo>
                    <a:pt x="1079" y="1660"/>
                    <a:pt x="1173" y="1004"/>
                    <a:pt x="1360" y="347"/>
                  </a:cubicBezTo>
                  <a:cubicBezTo>
                    <a:pt x="1360" y="301"/>
                    <a:pt x="1360" y="207"/>
                    <a:pt x="1313" y="113"/>
                  </a:cubicBezTo>
                  <a:cubicBezTo>
                    <a:pt x="1313" y="44"/>
                    <a:pt x="1238" y="1"/>
                    <a:pt x="1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1"/>
            <p:cNvSpPr/>
            <p:nvPr/>
          </p:nvSpPr>
          <p:spPr>
            <a:xfrm>
              <a:off x="7290749" y="3889517"/>
              <a:ext cx="438657" cy="719452"/>
            </a:xfrm>
            <a:custGeom>
              <a:avLst/>
              <a:gdLst/>
              <a:ahLst/>
              <a:cxnLst/>
              <a:rect l="l" t="t" r="r" b="b"/>
              <a:pathLst>
                <a:path w="12760" h="20928" extrusionOk="0">
                  <a:moveTo>
                    <a:pt x="7420" y="0"/>
                  </a:moveTo>
                  <a:cubicBezTo>
                    <a:pt x="2142" y="0"/>
                    <a:pt x="1" y="9213"/>
                    <a:pt x="1787" y="14093"/>
                  </a:cubicBezTo>
                  <a:cubicBezTo>
                    <a:pt x="3080" y="17571"/>
                    <a:pt x="6817" y="20927"/>
                    <a:pt x="9445" y="20927"/>
                  </a:cubicBezTo>
                  <a:cubicBezTo>
                    <a:pt x="10820" y="20927"/>
                    <a:pt x="11892" y="20007"/>
                    <a:pt x="12150" y="17703"/>
                  </a:cubicBezTo>
                  <a:cubicBezTo>
                    <a:pt x="12150" y="17703"/>
                    <a:pt x="12760" y="1292"/>
                    <a:pt x="8680" y="166"/>
                  </a:cubicBezTo>
                  <a:cubicBezTo>
                    <a:pt x="8242" y="54"/>
                    <a:pt x="7822" y="0"/>
                    <a:pt x="7420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31"/>
          <p:cNvGrpSpPr/>
          <p:nvPr/>
        </p:nvGrpSpPr>
        <p:grpSpPr>
          <a:xfrm flipH="1">
            <a:off x="-624885" y="3952581"/>
            <a:ext cx="2307789" cy="1666584"/>
            <a:chOff x="6384226" y="3717426"/>
            <a:chExt cx="2249526" cy="1624509"/>
          </a:xfrm>
        </p:grpSpPr>
        <p:sp>
          <p:nvSpPr>
            <p:cNvPr id="659" name="Google Shape;659;p31"/>
            <p:cNvSpPr/>
            <p:nvPr/>
          </p:nvSpPr>
          <p:spPr>
            <a:xfrm>
              <a:off x="6384226" y="3717426"/>
              <a:ext cx="2249526" cy="1624509"/>
            </a:xfrm>
            <a:custGeom>
              <a:avLst/>
              <a:gdLst/>
              <a:ahLst/>
              <a:cxnLst/>
              <a:rect l="l" t="t" r="r" b="b"/>
              <a:pathLst>
                <a:path w="65436" h="47255" extrusionOk="0">
                  <a:moveTo>
                    <a:pt x="31594" y="1"/>
                  </a:moveTo>
                  <a:cubicBezTo>
                    <a:pt x="29335" y="1"/>
                    <a:pt x="27280" y="3460"/>
                    <a:pt x="26657" y="5641"/>
                  </a:cubicBezTo>
                  <a:cubicBezTo>
                    <a:pt x="26141" y="7611"/>
                    <a:pt x="25860" y="9674"/>
                    <a:pt x="25860" y="11690"/>
                  </a:cubicBezTo>
                  <a:cubicBezTo>
                    <a:pt x="25766" y="11362"/>
                    <a:pt x="25625" y="11081"/>
                    <a:pt x="25531" y="10752"/>
                  </a:cubicBezTo>
                  <a:cubicBezTo>
                    <a:pt x="24967" y="9020"/>
                    <a:pt x="22949" y="1817"/>
                    <a:pt x="20042" y="1817"/>
                  </a:cubicBezTo>
                  <a:cubicBezTo>
                    <a:pt x="19566" y="1817"/>
                    <a:pt x="19066" y="2011"/>
                    <a:pt x="18545" y="2453"/>
                  </a:cubicBezTo>
                  <a:cubicBezTo>
                    <a:pt x="14747" y="5735"/>
                    <a:pt x="16200" y="13003"/>
                    <a:pt x="17138" y="17223"/>
                  </a:cubicBezTo>
                  <a:cubicBezTo>
                    <a:pt x="17841" y="20037"/>
                    <a:pt x="18920" y="22709"/>
                    <a:pt x="20280" y="25288"/>
                  </a:cubicBezTo>
                  <a:cubicBezTo>
                    <a:pt x="18451" y="23975"/>
                    <a:pt x="16575" y="22803"/>
                    <a:pt x="14653" y="21631"/>
                  </a:cubicBezTo>
                  <a:cubicBezTo>
                    <a:pt x="13685" y="21021"/>
                    <a:pt x="11620" y="19836"/>
                    <a:pt x="10031" y="19836"/>
                  </a:cubicBezTo>
                  <a:cubicBezTo>
                    <a:pt x="9542" y="19836"/>
                    <a:pt x="9098" y="19948"/>
                    <a:pt x="8745" y="20224"/>
                  </a:cubicBezTo>
                  <a:cubicBezTo>
                    <a:pt x="7338" y="21303"/>
                    <a:pt x="7197" y="22616"/>
                    <a:pt x="7666" y="24304"/>
                  </a:cubicBezTo>
                  <a:cubicBezTo>
                    <a:pt x="8416" y="27258"/>
                    <a:pt x="10620" y="30165"/>
                    <a:pt x="13012" y="32509"/>
                  </a:cubicBezTo>
                  <a:lnTo>
                    <a:pt x="12168" y="32509"/>
                  </a:lnTo>
                  <a:cubicBezTo>
                    <a:pt x="11255" y="32454"/>
                    <a:pt x="9061" y="32176"/>
                    <a:pt x="6834" y="32176"/>
                  </a:cubicBezTo>
                  <a:cubicBezTo>
                    <a:pt x="3456" y="32176"/>
                    <a:pt x="1" y="32815"/>
                    <a:pt x="820" y="35839"/>
                  </a:cubicBezTo>
                  <a:cubicBezTo>
                    <a:pt x="1430" y="38043"/>
                    <a:pt x="4243" y="38933"/>
                    <a:pt x="5931" y="39965"/>
                  </a:cubicBezTo>
                  <a:cubicBezTo>
                    <a:pt x="8463" y="41512"/>
                    <a:pt x="11370" y="42497"/>
                    <a:pt x="14137" y="43576"/>
                  </a:cubicBezTo>
                  <a:cubicBezTo>
                    <a:pt x="18899" y="45465"/>
                    <a:pt x="24057" y="47254"/>
                    <a:pt x="29223" y="47254"/>
                  </a:cubicBezTo>
                  <a:cubicBezTo>
                    <a:pt x="30212" y="47254"/>
                    <a:pt x="31202" y="47189"/>
                    <a:pt x="32190" y="47045"/>
                  </a:cubicBezTo>
                  <a:cubicBezTo>
                    <a:pt x="38942" y="46108"/>
                    <a:pt x="44147" y="43435"/>
                    <a:pt x="49680" y="39496"/>
                  </a:cubicBezTo>
                  <a:cubicBezTo>
                    <a:pt x="54463" y="36073"/>
                    <a:pt x="59292" y="32228"/>
                    <a:pt x="62622" y="27258"/>
                  </a:cubicBezTo>
                  <a:cubicBezTo>
                    <a:pt x="63606" y="25757"/>
                    <a:pt x="65435" y="22803"/>
                    <a:pt x="64310" y="20928"/>
                  </a:cubicBezTo>
                  <a:cubicBezTo>
                    <a:pt x="63447" y="19407"/>
                    <a:pt x="61684" y="18931"/>
                    <a:pt x="60031" y="18931"/>
                  </a:cubicBezTo>
                  <a:cubicBezTo>
                    <a:pt x="59797" y="18931"/>
                    <a:pt x="59566" y="18941"/>
                    <a:pt x="59339" y="18958"/>
                  </a:cubicBezTo>
                  <a:cubicBezTo>
                    <a:pt x="57839" y="19146"/>
                    <a:pt x="56385" y="19474"/>
                    <a:pt x="55025" y="19990"/>
                  </a:cubicBezTo>
                  <a:cubicBezTo>
                    <a:pt x="55541" y="19193"/>
                    <a:pt x="56057" y="18302"/>
                    <a:pt x="56573" y="17411"/>
                  </a:cubicBezTo>
                  <a:cubicBezTo>
                    <a:pt x="58120" y="14832"/>
                    <a:pt x="60746" y="9908"/>
                    <a:pt x="57182" y="7798"/>
                  </a:cubicBezTo>
                  <a:cubicBezTo>
                    <a:pt x="56539" y="7420"/>
                    <a:pt x="55855" y="7257"/>
                    <a:pt x="55150" y="7257"/>
                  </a:cubicBezTo>
                  <a:cubicBezTo>
                    <a:pt x="52362" y="7257"/>
                    <a:pt x="49273" y="9809"/>
                    <a:pt x="47288" y="11643"/>
                  </a:cubicBezTo>
                  <a:cubicBezTo>
                    <a:pt x="47570" y="9205"/>
                    <a:pt x="47710" y="5829"/>
                    <a:pt x="45038" y="4891"/>
                  </a:cubicBezTo>
                  <a:cubicBezTo>
                    <a:pt x="44778" y="4799"/>
                    <a:pt x="44515" y="4759"/>
                    <a:pt x="44251" y="4759"/>
                  </a:cubicBezTo>
                  <a:cubicBezTo>
                    <a:pt x="42895" y="4759"/>
                    <a:pt x="41525" y="5833"/>
                    <a:pt x="40583" y="6579"/>
                  </a:cubicBezTo>
                  <a:cubicBezTo>
                    <a:pt x="38848" y="8033"/>
                    <a:pt x="37629" y="10143"/>
                    <a:pt x="36691" y="12253"/>
                  </a:cubicBezTo>
                  <a:cubicBezTo>
                    <a:pt x="36410" y="8783"/>
                    <a:pt x="36129" y="4422"/>
                    <a:pt x="34018" y="1515"/>
                  </a:cubicBezTo>
                  <a:cubicBezTo>
                    <a:pt x="33221" y="435"/>
                    <a:pt x="32395" y="1"/>
                    <a:pt x="3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6626481" y="5016292"/>
              <a:ext cx="122865" cy="74771"/>
            </a:xfrm>
            <a:custGeom>
              <a:avLst/>
              <a:gdLst/>
              <a:ahLst/>
              <a:cxnLst/>
              <a:rect l="l" t="t" r="r" b="b"/>
              <a:pathLst>
                <a:path w="3574" h="2175" extrusionOk="0">
                  <a:moveTo>
                    <a:pt x="746" y="1"/>
                  </a:moveTo>
                  <a:cubicBezTo>
                    <a:pt x="300" y="1"/>
                    <a:pt x="1" y="684"/>
                    <a:pt x="478" y="963"/>
                  </a:cubicBezTo>
                  <a:cubicBezTo>
                    <a:pt x="1104" y="1294"/>
                    <a:pt x="2048" y="2175"/>
                    <a:pt x="2879" y="2175"/>
                  </a:cubicBezTo>
                  <a:cubicBezTo>
                    <a:pt x="3106" y="2175"/>
                    <a:pt x="3325" y="2109"/>
                    <a:pt x="3526" y="1948"/>
                  </a:cubicBezTo>
                  <a:cubicBezTo>
                    <a:pt x="3573" y="1854"/>
                    <a:pt x="3573" y="1713"/>
                    <a:pt x="3479" y="1666"/>
                  </a:cubicBezTo>
                  <a:cubicBezTo>
                    <a:pt x="3104" y="1385"/>
                    <a:pt x="2729" y="1104"/>
                    <a:pt x="2307" y="916"/>
                  </a:cubicBezTo>
                  <a:cubicBezTo>
                    <a:pt x="1885" y="682"/>
                    <a:pt x="1463" y="353"/>
                    <a:pt x="994" y="72"/>
                  </a:cubicBezTo>
                  <a:cubicBezTo>
                    <a:pt x="909" y="22"/>
                    <a:pt x="825" y="1"/>
                    <a:pt x="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6653192" y="4917458"/>
              <a:ext cx="110180" cy="69271"/>
            </a:xfrm>
            <a:custGeom>
              <a:avLst/>
              <a:gdLst/>
              <a:ahLst/>
              <a:cxnLst/>
              <a:rect l="l" t="t" r="r" b="b"/>
              <a:pathLst>
                <a:path w="3205" h="2015" extrusionOk="0">
                  <a:moveTo>
                    <a:pt x="553" y="1"/>
                  </a:moveTo>
                  <a:cubicBezTo>
                    <a:pt x="127" y="1"/>
                    <a:pt x="1" y="718"/>
                    <a:pt x="499" y="884"/>
                  </a:cubicBezTo>
                  <a:cubicBezTo>
                    <a:pt x="921" y="1071"/>
                    <a:pt x="1343" y="1306"/>
                    <a:pt x="1765" y="1587"/>
                  </a:cubicBezTo>
                  <a:cubicBezTo>
                    <a:pt x="2093" y="1775"/>
                    <a:pt x="2421" y="1915"/>
                    <a:pt x="2796" y="2009"/>
                  </a:cubicBezTo>
                  <a:cubicBezTo>
                    <a:pt x="2814" y="2013"/>
                    <a:pt x="2831" y="2014"/>
                    <a:pt x="2848" y="2014"/>
                  </a:cubicBezTo>
                  <a:cubicBezTo>
                    <a:pt x="3057" y="2014"/>
                    <a:pt x="3204" y="1761"/>
                    <a:pt x="3031" y="1587"/>
                  </a:cubicBezTo>
                  <a:cubicBezTo>
                    <a:pt x="2749" y="1259"/>
                    <a:pt x="2421" y="978"/>
                    <a:pt x="2093" y="696"/>
                  </a:cubicBezTo>
                  <a:cubicBezTo>
                    <a:pt x="1671" y="415"/>
                    <a:pt x="1202" y="180"/>
                    <a:pt x="733" y="40"/>
                  </a:cubicBezTo>
                  <a:cubicBezTo>
                    <a:pt x="668" y="13"/>
                    <a:pt x="608" y="1"/>
                    <a:pt x="5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7008513" y="5028977"/>
              <a:ext cx="132113" cy="78690"/>
            </a:xfrm>
            <a:custGeom>
              <a:avLst/>
              <a:gdLst/>
              <a:ahLst/>
              <a:cxnLst/>
              <a:rect l="l" t="t" r="r" b="b"/>
              <a:pathLst>
                <a:path w="3843" h="2289" extrusionOk="0">
                  <a:moveTo>
                    <a:pt x="653" y="0"/>
                  </a:moveTo>
                  <a:cubicBezTo>
                    <a:pt x="257" y="0"/>
                    <a:pt x="1" y="601"/>
                    <a:pt x="432" y="875"/>
                  </a:cubicBezTo>
                  <a:cubicBezTo>
                    <a:pt x="1369" y="1485"/>
                    <a:pt x="2401" y="1954"/>
                    <a:pt x="3526" y="2282"/>
                  </a:cubicBezTo>
                  <a:cubicBezTo>
                    <a:pt x="3543" y="2286"/>
                    <a:pt x="3559" y="2288"/>
                    <a:pt x="3575" y="2288"/>
                  </a:cubicBezTo>
                  <a:cubicBezTo>
                    <a:pt x="3737" y="2288"/>
                    <a:pt x="3842" y="2082"/>
                    <a:pt x="3714" y="1954"/>
                  </a:cubicBezTo>
                  <a:cubicBezTo>
                    <a:pt x="2917" y="1063"/>
                    <a:pt x="1885" y="688"/>
                    <a:pt x="900" y="78"/>
                  </a:cubicBezTo>
                  <a:cubicBezTo>
                    <a:pt x="815" y="24"/>
                    <a:pt x="731" y="0"/>
                    <a:pt x="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6758042" y="4534464"/>
              <a:ext cx="89622" cy="82953"/>
            </a:xfrm>
            <a:custGeom>
              <a:avLst/>
              <a:gdLst/>
              <a:ahLst/>
              <a:cxnLst/>
              <a:rect l="l" t="t" r="r" b="b"/>
              <a:pathLst>
                <a:path w="2607" h="2413" extrusionOk="0">
                  <a:moveTo>
                    <a:pt x="834" y="0"/>
                  </a:moveTo>
                  <a:cubicBezTo>
                    <a:pt x="396" y="0"/>
                    <a:pt x="1" y="593"/>
                    <a:pt x="403" y="959"/>
                  </a:cubicBezTo>
                  <a:lnTo>
                    <a:pt x="1340" y="1803"/>
                  </a:lnTo>
                  <a:cubicBezTo>
                    <a:pt x="1622" y="2131"/>
                    <a:pt x="1997" y="2319"/>
                    <a:pt x="2419" y="2412"/>
                  </a:cubicBezTo>
                  <a:cubicBezTo>
                    <a:pt x="2513" y="2412"/>
                    <a:pt x="2606" y="2319"/>
                    <a:pt x="2606" y="2178"/>
                  </a:cubicBezTo>
                  <a:cubicBezTo>
                    <a:pt x="2606" y="1990"/>
                    <a:pt x="2513" y="1850"/>
                    <a:pt x="2419" y="1662"/>
                  </a:cubicBezTo>
                  <a:cubicBezTo>
                    <a:pt x="2325" y="1474"/>
                    <a:pt x="2231" y="1334"/>
                    <a:pt x="2091" y="1146"/>
                  </a:cubicBezTo>
                  <a:cubicBezTo>
                    <a:pt x="1809" y="818"/>
                    <a:pt x="1528" y="490"/>
                    <a:pt x="1200" y="162"/>
                  </a:cubicBezTo>
                  <a:cubicBezTo>
                    <a:pt x="1086" y="48"/>
                    <a:pt x="958" y="0"/>
                    <a:pt x="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6914905" y="4692873"/>
              <a:ext cx="106708" cy="84328"/>
            </a:xfrm>
            <a:custGeom>
              <a:avLst/>
              <a:gdLst/>
              <a:ahLst/>
              <a:cxnLst/>
              <a:rect l="l" t="t" r="r" b="b"/>
              <a:pathLst>
                <a:path w="3104" h="2453" extrusionOk="0">
                  <a:moveTo>
                    <a:pt x="822" y="1"/>
                  </a:moveTo>
                  <a:cubicBezTo>
                    <a:pt x="352" y="1"/>
                    <a:pt x="1" y="702"/>
                    <a:pt x="529" y="946"/>
                  </a:cubicBezTo>
                  <a:cubicBezTo>
                    <a:pt x="857" y="1134"/>
                    <a:pt x="1185" y="1368"/>
                    <a:pt x="1513" y="1649"/>
                  </a:cubicBezTo>
                  <a:cubicBezTo>
                    <a:pt x="1795" y="2024"/>
                    <a:pt x="2217" y="2306"/>
                    <a:pt x="2686" y="2446"/>
                  </a:cubicBezTo>
                  <a:cubicBezTo>
                    <a:pt x="2706" y="2451"/>
                    <a:pt x="2726" y="2452"/>
                    <a:pt x="2746" y="2452"/>
                  </a:cubicBezTo>
                  <a:cubicBezTo>
                    <a:pt x="2951" y="2452"/>
                    <a:pt x="3104" y="2238"/>
                    <a:pt x="3061" y="2024"/>
                  </a:cubicBezTo>
                  <a:cubicBezTo>
                    <a:pt x="2920" y="1602"/>
                    <a:pt x="2592" y="1180"/>
                    <a:pt x="2217" y="946"/>
                  </a:cubicBezTo>
                  <a:cubicBezTo>
                    <a:pt x="1888" y="571"/>
                    <a:pt x="1466" y="289"/>
                    <a:pt x="1044" y="55"/>
                  </a:cubicBezTo>
                  <a:cubicBezTo>
                    <a:pt x="969" y="17"/>
                    <a:pt x="894" y="1"/>
                    <a:pt x="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6981356" y="4614906"/>
              <a:ext cx="103786" cy="81990"/>
            </a:xfrm>
            <a:custGeom>
              <a:avLst/>
              <a:gdLst/>
              <a:ahLst/>
              <a:cxnLst/>
              <a:rect l="l" t="t" r="r" b="b"/>
              <a:pathLst>
                <a:path w="3019" h="2385" extrusionOk="0">
                  <a:moveTo>
                    <a:pt x="783" y="1"/>
                  </a:moveTo>
                  <a:cubicBezTo>
                    <a:pt x="328" y="1"/>
                    <a:pt x="1" y="685"/>
                    <a:pt x="518" y="963"/>
                  </a:cubicBezTo>
                  <a:cubicBezTo>
                    <a:pt x="846" y="1151"/>
                    <a:pt x="1175" y="1385"/>
                    <a:pt x="1503" y="1667"/>
                  </a:cubicBezTo>
                  <a:cubicBezTo>
                    <a:pt x="1831" y="1948"/>
                    <a:pt x="2206" y="2182"/>
                    <a:pt x="2581" y="2323"/>
                  </a:cubicBezTo>
                  <a:cubicBezTo>
                    <a:pt x="2635" y="2366"/>
                    <a:pt x="2689" y="2384"/>
                    <a:pt x="2738" y="2384"/>
                  </a:cubicBezTo>
                  <a:cubicBezTo>
                    <a:pt x="2903" y="2384"/>
                    <a:pt x="3018" y="2176"/>
                    <a:pt x="2910" y="1995"/>
                  </a:cubicBezTo>
                  <a:cubicBezTo>
                    <a:pt x="2722" y="1573"/>
                    <a:pt x="2441" y="1198"/>
                    <a:pt x="2112" y="823"/>
                  </a:cubicBezTo>
                  <a:cubicBezTo>
                    <a:pt x="1784" y="541"/>
                    <a:pt x="1409" y="260"/>
                    <a:pt x="1034" y="72"/>
                  </a:cubicBezTo>
                  <a:cubicBezTo>
                    <a:pt x="949" y="23"/>
                    <a:pt x="864" y="1"/>
                    <a:pt x="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1"/>
            <p:cNvSpPr/>
            <p:nvPr/>
          </p:nvSpPr>
          <p:spPr>
            <a:xfrm>
              <a:off x="6986306" y="4073125"/>
              <a:ext cx="95088" cy="92991"/>
            </a:xfrm>
            <a:custGeom>
              <a:avLst/>
              <a:gdLst/>
              <a:ahLst/>
              <a:cxnLst/>
              <a:rect l="l" t="t" r="r" b="b"/>
              <a:pathLst>
                <a:path w="2766" h="2705" extrusionOk="0">
                  <a:moveTo>
                    <a:pt x="968" y="1"/>
                  </a:moveTo>
                  <a:cubicBezTo>
                    <a:pt x="470" y="1"/>
                    <a:pt x="1" y="688"/>
                    <a:pt x="468" y="1156"/>
                  </a:cubicBezTo>
                  <a:cubicBezTo>
                    <a:pt x="1063" y="1751"/>
                    <a:pt x="1301" y="2705"/>
                    <a:pt x="2186" y="2705"/>
                  </a:cubicBezTo>
                  <a:cubicBezTo>
                    <a:pt x="2207" y="2705"/>
                    <a:pt x="2228" y="2704"/>
                    <a:pt x="2250" y="2703"/>
                  </a:cubicBezTo>
                  <a:cubicBezTo>
                    <a:pt x="2531" y="2703"/>
                    <a:pt x="2766" y="2375"/>
                    <a:pt x="2578" y="2140"/>
                  </a:cubicBezTo>
                  <a:cubicBezTo>
                    <a:pt x="2297" y="1437"/>
                    <a:pt x="1875" y="780"/>
                    <a:pt x="1406" y="218"/>
                  </a:cubicBezTo>
                  <a:cubicBezTo>
                    <a:pt x="1274" y="65"/>
                    <a:pt x="1120" y="1"/>
                    <a:pt x="9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7066164" y="3958374"/>
              <a:ext cx="76490" cy="112964"/>
            </a:xfrm>
            <a:custGeom>
              <a:avLst/>
              <a:gdLst/>
              <a:ahLst/>
              <a:cxnLst/>
              <a:rect l="l" t="t" r="r" b="b"/>
              <a:pathLst>
                <a:path w="2225" h="3286" extrusionOk="0">
                  <a:moveTo>
                    <a:pt x="575" y="1"/>
                  </a:moveTo>
                  <a:cubicBezTo>
                    <a:pt x="283" y="1"/>
                    <a:pt x="1" y="232"/>
                    <a:pt x="114" y="602"/>
                  </a:cubicBezTo>
                  <a:cubicBezTo>
                    <a:pt x="489" y="1446"/>
                    <a:pt x="911" y="2337"/>
                    <a:pt x="1334" y="3181"/>
                  </a:cubicBezTo>
                  <a:cubicBezTo>
                    <a:pt x="1371" y="3256"/>
                    <a:pt x="1439" y="3286"/>
                    <a:pt x="1512" y="3286"/>
                  </a:cubicBezTo>
                  <a:cubicBezTo>
                    <a:pt x="1622" y="3286"/>
                    <a:pt x="1746" y="3218"/>
                    <a:pt x="1802" y="3134"/>
                  </a:cubicBezTo>
                  <a:cubicBezTo>
                    <a:pt x="2224" y="2102"/>
                    <a:pt x="1380" y="1258"/>
                    <a:pt x="1052" y="320"/>
                  </a:cubicBezTo>
                  <a:cubicBezTo>
                    <a:pt x="960" y="99"/>
                    <a:pt x="765" y="1"/>
                    <a:pt x="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1"/>
            <p:cNvSpPr/>
            <p:nvPr/>
          </p:nvSpPr>
          <p:spPr>
            <a:xfrm>
              <a:off x="7199031" y="4177321"/>
              <a:ext cx="46788" cy="95948"/>
            </a:xfrm>
            <a:custGeom>
              <a:avLst/>
              <a:gdLst/>
              <a:ahLst/>
              <a:cxnLst/>
              <a:rect l="l" t="t" r="r" b="b"/>
              <a:pathLst>
                <a:path w="1361" h="2791" extrusionOk="0">
                  <a:moveTo>
                    <a:pt x="616" y="0"/>
                  </a:moveTo>
                  <a:cubicBezTo>
                    <a:pt x="305" y="0"/>
                    <a:pt x="1" y="188"/>
                    <a:pt x="47" y="563"/>
                  </a:cubicBezTo>
                  <a:cubicBezTo>
                    <a:pt x="94" y="891"/>
                    <a:pt x="141" y="1219"/>
                    <a:pt x="235" y="1548"/>
                  </a:cubicBezTo>
                  <a:cubicBezTo>
                    <a:pt x="376" y="1923"/>
                    <a:pt x="563" y="2251"/>
                    <a:pt x="704" y="2579"/>
                  </a:cubicBezTo>
                  <a:cubicBezTo>
                    <a:pt x="751" y="2720"/>
                    <a:pt x="856" y="2790"/>
                    <a:pt x="962" y="2790"/>
                  </a:cubicBezTo>
                  <a:cubicBezTo>
                    <a:pt x="1067" y="2790"/>
                    <a:pt x="1173" y="2720"/>
                    <a:pt x="1220" y="2579"/>
                  </a:cubicBezTo>
                  <a:cubicBezTo>
                    <a:pt x="1314" y="2298"/>
                    <a:pt x="1360" y="2017"/>
                    <a:pt x="1360" y="1688"/>
                  </a:cubicBezTo>
                  <a:cubicBezTo>
                    <a:pt x="1314" y="1313"/>
                    <a:pt x="1220" y="938"/>
                    <a:pt x="1220" y="563"/>
                  </a:cubicBezTo>
                  <a:cubicBezTo>
                    <a:pt x="1243" y="188"/>
                    <a:pt x="927" y="0"/>
                    <a:pt x="6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7132305" y="4403728"/>
              <a:ext cx="82884" cy="126647"/>
            </a:xfrm>
            <a:custGeom>
              <a:avLst/>
              <a:gdLst/>
              <a:ahLst/>
              <a:cxnLst/>
              <a:rect l="l" t="t" r="r" b="b"/>
              <a:pathLst>
                <a:path w="2411" h="3684" extrusionOk="0">
                  <a:moveTo>
                    <a:pt x="614" y="1"/>
                  </a:moveTo>
                  <a:cubicBezTo>
                    <a:pt x="308" y="1"/>
                    <a:pt x="1" y="242"/>
                    <a:pt x="113" y="635"/>
                  </a:cubicBezTo>
                  <a:cubicBezTo>
                    <a:pt x="394" y="1620"/>
                    <a:pt x="816" y="2605"/>
                    <a:pt x="1332" y="3543"/>
                  </a:cubicBezTo>
                  <a:cubicBezTo>
                    <a:pt x="1402" y="3636"/>
                    <a:pt x="1496" y="3683"/>
                    <a:pt x="1590" y="3683"/>
                  </a:cubicBezTo>
                  <a:cubicBezTo>
                    <a:pt x="1684" y="3683"/>
                    <a:pt x="1777" y="3636"/>
                    <a:pt x="1848" y="3543"/>
                  </a:cubicBezTo>
                  <a:cubicBezTo>
                    <a:pt x="2410" y="2464"/>
                    <a:pt x="1473" y="1339"/>
                    <a:pt x="1098" y="354"/>
                  </a:cubicBezTo>
                  <a:cubicBezTo>
                    <a:pt x="1022" y="109"/>
                    <a:pt x="819" y="1"/>
                    <a:pt x="6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7269538" y="4408507"/>
              <a:ext cx="64939" cy="121456"/>
            </a:xfrm>
            <a:custGeom>
              <a:avLst/>
              <a:gdLst/>
              <a:ahLst/>
              <a:cxnLst/>
              <a:rect l="l" t="t" r="r" b="b"/>
              <a:pathLst>
                <a:path w="1889" h="3533" extrusionOk="0">
                  <a:moveTo>
                    <a:pt x="874" y="0"/>
                  </a:moveTo>
                  <a:cubicBezTo>
                    <a:pt x="444" y="0"/>
                    <a:pt x="1" y="358"/>
                    <a:pt x="200" y="871"/>
                  </a:cubicBezTo>
                  <a:cubicBezTo>
                    <a:pt x="482" y="1669"/>
                    <a:pt x="575" y="2794"/>
                    <a:pt x="1279" y="3450"/>
                  </a:cubicBezTo>
                  <a:cubicBezTo>
                    <a:pt x="1353" y="3506"/>
                    <a:pt x="1434" y="3532"/>
                    <a:pt x="1508" y="3532"/>
                  </a:cubicBezTo>
                  <a:cubicBezTo>
                    <a:pt x="1622" y="3532"/>
                    <a:pt x="1719" y="3470"/>
                    <a:pt x="1748" y="3357"/>
                  </a:cubicBezTo>
                  <a:cubicBezTo>
                    <a:pt x="1888" y="2372"/>
                    <a:pt x="1795" y="1387"/>
                    <a:pt x="1513" y="496"/>
                  </a:cubicBezTo>
                  <a:cubicBezTo>
                    <a:pt x="1422" y="148"/>
                    <a:pt x="1150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7184833" y="4757261"/>
              <a:ext cx="78724" cy="86425"/>
            </a:xfrm>
            <a:custGeom>
              <a:avLst/>
              <a:gdLst/>
              <a:ahLst/>
              <a:cxnLst/>
              <a:rect l="l" t="t" r="r" b="b"/>
              <a:pathLst>
                <a:path w="2290" h="2514" extrusionOk="0">
                  <a:moveTo>
                    <a:pt x="771" y="1"/>
                  </a:moveTo>
                  <a:cubicBezTo>
                    <a:pt x="395" y="1"/>
                    <a:pt x="0" y="418"/>
                    <a:pt x="226" y="902"/>
                  </a:cubicBezTo>
                  <a:cubicBezTo>
                    <a:pt x="414" y="1183"/>
                    <a:pt x="601" y="1511"/>
                    <a:pt x="836" y="1793"/>
                  </a:cubicBezTo>
                  <a:cubicBezTo>
                    <a:pt x="976" y="2074"/>
                    <a:pt x="1305" y="2449"/>
                    <a:pt x="1633" y="2496"/>
                  </a:cubicBezTo>
                  <a:cubicBezTo>
                    <a:pt x="1656" y="2508"/>
                    <a:pt x="1683" y="2514"/>
                    <a:pt x="1710" y="2514"/>
                  </a:cubicBezTo>
                  <a:cubicBezTo>
                    <a:pt x="1791" y="2514"/>
                    <a:pt x="1879" y="2461"/>
                    <a:pt x="1914" y="2355"/>
                  </a:cubicBezTo>
                  <a:cubicBezTo>
                    <a:pt x="2289" y="1699"/>
                    <a:pt x="1492" y="855"/>
                    <a:pt x="1211" y="292"/>
                  </a:cubicBezTo>
                  <a:cubicBezTo>
                    <a:pt x="1108" y="87"/>
                    <a:pt x="942" y="1"/>
                    <a:pt x="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7327085" y="4666609"/>
              <a:ext cx="74255" cy="89210"/>
            </a:xfrm>
            <a:custGeom>
              <a:avLst/>
              <a:gdLst/>
              <a:ahLst/>
              <a:cxnLst/>
              <a:rect l="l" t="t" r="r" b="b"/>
              <a:pathLst>
                <a:path w="2160" h="2595" extrusionOk="0">
                  <a:moveTo>
                    <a:pt x="882" y="1"/>
                  </a:moveTo>
                  <a:cubicBezTo>
                    <a:pt x="464" y="1"/>
                    <a:pt x="1" y="457"/>
                    <a:pt x="261" y="913"/>
                  </a:cubicBezTo>
                  <a:cubicBezTo>
                    <a:pt x="449" y="1241"/>
                    <a:pt x="636" y="1522"/>
                    <a:pt x="871" y="1804"/>
                  </a:cubicBezTo>
                  <a:cubicBezTo>
                    <a:pt x="1058" y="2038"/>
                    <a:pt x="1340" y="2226"/>
                    <a:pt x="1527" y="2507"/>
                  </a:cubicBezTo>
                  <a:cubicBezTo>
                    <a:pt x="1589" y="2568"/>
                    <a:pt x="1663" y="2594"/>
                    <a:pt x="1737" y="2594"/>
                  </a:cubicBezTo>
                  <a:cubicBezTo>
                    <a:pt x="1947" y="2594"/>
                    <a:pt x="2159" y="2387"/>
                    <a:pt x="2090" y="2179"/>
                  </a:cubicBezTo>
                  <a:cubicBezTo>
                    <a:pt x="2043" y="1804"/>
                    <a:pt x="1949" y="1522"/>
                    <a:pt x="1809" y="1194"/>
                  </a:cubicBezTo>
                  <a:cubicBezTo>
                    <a:pt x="1621" y="913"/>
                    <a:pt x="1480" y="631"/>
                    <a:pt x="1340" y="303"/>
                  </a:cubicBezTo>
                  <a:cubicBezTo>
                    <a:pt x="1240" y="89"/>
                    <a:pt x="1065" y="1"/>
                    <a:pt x="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7025668" y="4914845"/>
              <a:ext cx="82472" cy="82815"/>
            </a:xfrm>
            <a:custGeom>
              <a:avLst/>
              <a:gdLst/>
              <a:ahLst/>
              <a:cxnLst/>
              <a:rect l="l" t="t" r="r" b="b"/>
              <a:pathLst>
                <a:path w="2399" h="2409" extrusionOk="0">
                  <a:moveTo>
                    <a:pt x="850" y="1"/>
                  </a:moveTo>
                  <a:cubicBezTo>
                    <a:pt x="422" y="1"/>
                    <a:pt x="0" y="585"/>
                    <a:pt x="401" y="913"/>
                  </a:cubicBezTo>
                  <a:cubicBezTo>
                    <a:pt x="870" y="1429"/>
                    <a:pt x="1433" y="1945"/>
                    <a:pt x="1996" y="2367"/>
                  </a:cubicBezTo>
                  <a:cubicBezTo>
                    <a:pt x="2035" y="2396"/>
                    <a:pt x="2076" y="2409"/>
                    <a:pt x="2116" y="2409"/>
                  </a:cubicBezTo>
                  <a:cubicBezTo>
                    <a:pt x="2267" y="2409"/>
                    <a:pt x="2398" y="2224"/>
                    <a:pt x="2324" y="2038"/>
                  </a:cubicBezTo>
                  <a:cubicBezTo>
                    <a:pt x="1996" y="1382"/>
                    <a:pt x="1621" y="772"/>
                    <a:pt x="1199" y="163"/>
                  </a:cubicBezTo>
                  <a:cubicBezTo>
                    <a:pt x="1095" y="48"/>
                    <a:pt x="972" y="1"/>
                    <a:pt x="8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7026561" y="5179514"/>
              <a:ext cx="96738" cy="44141"/>
            </a:xfrm>
            <a:custGeom>
              <a:avLst/>
              <a:gdLst/>
              <a:ahLst/>
              <a:cxnLst/>
              <a:rect l="l" t="t" r="r" b="b"/>
              <a:pathLst>
                <a:path w="2814" h="1284" extrusionOk="0">
                  <a:moveTo>
                    <a:pt x="1072" y="1"/>
                  </a:moveTo>
                  <a:cubicBezTo>
                    <a:pt x="980" y="1"/>
                    <a:pt x="889" y="5"/>
                    <a:pt x="797" y="13"/>
                  </a:cubicBezTo>
                  <a:cubicBezTo>
                    <a:pt x="0" y="60"/>
                    <a:pt x="0" y="1185"/>
                    <a:pt x="797" y="1279"/>
                  </a:cubicBezTo>
                  <a:cubicBezTo>
                    <a:pt x="1173" y="1232"/>
                    <a:pt x="1548" y="1232"/>
                    <a:pt x="1923" y="1185"/>
                  </a:cubicBezTo>
                  <a:cubicBezTo>
                    <a:pt x="2010" y="1243"/>
                    <a:pt x="2133" y="1283"/>
                    <a:pt x="2258" y="1283"/>
                  </a:cubicBezTo>
                  <a:cubicBezTo>
                    <a:pt x="2335" y="1283"/>
                    <a:pt x="2414" y="1268"/>
                    <a:pt x="2486" y="1232"/>
                  </a:cubicBezTo>
                  <a:cubicBezTo>
                    <a:pt x="2673" y="1185"/>
                    <a:pt x="2814" y="857"/>
                    <a:pt x="2579" y="716"/>
                  </a:cubicBezTo>
                  <a:cubicBezTo>
                    <a:pt x="2626" y="482"/>
                    <a:pt x="2486" y="294"/>
                    <a:pt x="2345" y="201"/>
                  </a:cubicBezTo>
                  <a:cubicBezTo>
                    <a:pt x="1920" y="85"/>
                    <a:pt x="1496" y="1"/>
                    <a:pt x="10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7304912" y="4983015"/>
              <a:ext cx="75837" cy="72983"/>
            </a:xfrm>
            <a:custGeom>
              <a:avLst/>
              <a:gdLst/>
              <a:ahLst/>
              <a:cxnLst/>
              <a:rect l="l" t="t" r="r" b="b"/>
              <a:pathLst>
                <a:path w="2206" h="2123" extrusionOk="0">
                  <a:moveTo>
                    <a:pt x="876" y="1"/>
                  </a:moveTo>
                  <a:cubicBezTo>
                    <a:pt x="469" y="1"/>
                    <a:pt x="0" y="535"/>
                    <a:pt x="437" y="899"/>
                  </a:cubicBezTo>
                  <a:cubicBezTo>
                    <a:pt x="578" y="1087"/>
                    <a:pt x="672" y="1274"/>
                    <a:pt x="812" y="1462"/>
                  </a:cubicBezTo>
                  <a:cubicBezTo>
                    <a:pt x="1000" y="1790"/>
                    <a:pt x="1281" y="2025"/>
                    <a:pt x="1703" y="2118"/>
                  </a:cubicBezTo>
                  <a:cubicBezTo>
                    <a:pt x="1720" y="2121"/>
                    <a:pt x="1736" y="2122"/>
                    <a:pt x="1752" y="2122"/>
                  </a:cubicBezTo>
                  <a:cubicBezTo>
                    <a:pt x="2010" y="2122"/>
                    <a:pt x="2206" y="1779"/>
                    <a:pt x="1985" y="1603"/>
                  </a:cubicBezTo>
                  <a:cubicBezTo>
                    <a:pt x="1563" y="1181"/>
                    <a:pt x="1516" y="571"/>
                    <a:pt x="1188" y="149"/>
                  </a:cubicBezTo>
                  <a:cubicBezTo>
                    <a:pt x="1104" y="45"/>
                    <a:pt x="992" y="1"/>
                    <a:pt x="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7393296" y="3902684"/>
              <a:ext cx="42731" cy="124343"/>
            </a:xfrm>
            <a:custGeom>
              <a:avLst/>
              <a:gdLst/>
              <a:ahLst/>
              <a:cxnLst/>
              <a:rect l="l" t="t" r="r" b="b"/>
              <a:pathLst>
                <a:path w="1243" h="3617" extrusionOk="0">
                  <a:moveTo>
                    <a:pt x="460" y="0"/>
                  </a:moveTo>
                  <a:cubicBezTo>
                    <a:pt x="225" y="0"/>
                    <a:pt x="0" y="141"/>
                    <a:pt x="23" y="440"/>
                  </a:cubicBezTo>
                  <a:cubicBezTo>
                    <a:pt x="70" y="909"/>
                    <a:pt x="164" y="1425"/>
                    <a:pt x="305" y="1893"/>
                  </a:cubicBezTo>
                  <a:cubicBezTo>
                    <a:pt x="398" y="2409"/>
                    <a:pt x="445" y="2925"/>
                    <a:pt x="539" y="3441"/>
                  </a:cubicBezTo>
                  <a:cubicBezTo>
                    <a:pt x="586" y="3558"/>
                    <a:pt x="703" y="3617"/>
                    <a:pt x="815" y="3617"/>
                  </a:cubicBezTo>
                  <a:cubicBezTo>
                    <a:pt x="926" y="3617"/>
                    <a:pt x="1031" y="3558"/>
                    <a:pt x="1055" y="3441"/>
                  </a:cubicBezTo>
                  <a:cubicBezTo>
                    <a:pt x="1196" y="2972"/>
                    <a:pt x="1242" y="2456"/>
                    <a:pt x="1242" y="1987"/>
                  </a:cubicBezTo>
                  <a:cubicBezTo>
                    <a:pt x="1196" y="1471"/>
                    <a:pt x="961" y="956"/>
                    <a:pt x="961" y="440"/>
                  </a:cubicBezTo>
                  <a:cubicBezTo>
                    <a:pt x="961" y="153"/>
                    <a:pt x="705" y="0"/>
                    <a:pt x="4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7496461" y="3893814"/>
              <a:ext cx="39500" cy="109045"/>
            </a:xfrm>
            <a:custGeom>
              <a:avLst/>
              <a:gdLst/>
              <a:ahLst/>
              <a:cxnLst/>
              <a:rect l="l" t="t" r="r" b="b"/>
              <a:pathLst>
                <a:path w="1149" h="3172" extrusionOk="0">
                  <a:moveTo>
                    <a:pt x="373" y="0"/>
                  </a:moveTo>
                  <a:cubicBezTo>
                    <a:pt x="179" y="0"/>
                    <a:pt x="0" y="118"/>
                    <a:pt x="23" y="370"/>
                  </a:cubicBezTo>
                  <a:cubicBezTo>
                    <a:pt x="23" y="745"/>
                    <a:pt x="117" y="1167"/>
                    <a:pt x="211" y="1495"/>
                  </a:cubicBezTo>
                  <a:cubicBezTo>
                    <a:pt x="258" y="1683"/>
                    <a:pt x="305" y="1917"/>
                    <a:pt x="305" y="2105"/>
                  </a:cubicBezTo>
                  <a:cubicBezTo>
                    <a:pt x="352" y="2386"/>
                    <a:pt x="445" y="2667"/>
                    <a:pt x="539" y="2996"/>
                  </a:cubicBezTo>
                  <a:cubicBezTo>
                    <a:pt x="563" y="3113"/>
                    <a:pt x="645" y="3171"/>
                    <a:pt x="733" y="3171"/>
                  </a:cubicBezTo>
                  <a:cubicBezTo>
                    <a:pt x="820" y="3171"/>
                    <a:pt x="914" y="3113"/>
                    <a:pt x="961" y="2996"/>
                  </a:cubicBezTo>
                  <a:cubicBezTo>
                    <a:pt x="1102" y="2620"/>
                    <a:pt x="1149" y="2151"/>
                    <a:pt x="1149" y="1729"/>
                  </a:cubicBezTo>
                  <a:cubicBezTo>
                    <a:pt x="1102" y="1261"/>
                    <a:pt x="867" y="839"/>
                    <a:pt x="820" y="370"/>
                  </a:cubicBezTo>
                  <a:cubicBezTo>
                    <a:pt x="796" y="130"/>
                    <a:pt x="576" y="0"/>
                    <a:pt x="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7376348" y="4170859"/>
              <a:ext cx="45172" cy="114477"/>
            </a:xfrm>
            <a:custGeom>
              <a:avLst/>
              <a:gdLst/>
              <a:ahLst/>
              <a:cxnLst/>
              <a:rect l="l" t="t" r="r" b="b"/>
              <a:pathLst>
                <a:path w="1314" h="3330" extrusionOk="0">
                  <a:moveTo>
                    <a:pt x="657" y="1"/>
                  </a:moveTo>
                  <a:cubicBezTo>
                    <a:pt x="411" y="1"/>
                    <a:pt x="165" y="141"/>
                    <a:pt x="94" y="423"/>
                  </a:cubicBezTo>
                  <a:cubicBezTo>
                    <a:pt x="141" y="1314"/>
                    <a:pt x="1" y="2392"/>
                    <a:pt x="423" y="3189"/>
                  </a:cubicBezTo>
                  <a:cubicBezTo>
                    <a:pt x="469" y="3283"/>
                    <a:pt x="563" y="3330"/>
                    <a:pt x="657" y="3330"/>
                  </a:cubicBezTo>
                  <a:cubicBezTo>
                    <a:pt x="751" y="3330"/>
                    <a:pt x="845" y="3283"/>
                    <a:pt x="891" y="3189"/>
                  </a:cubicBezTo>
                  <a:cubicBezTo>
                    <a:pt x="1313" y="2392"/>
                    <a:pt x="1173" y="1314"/>
                    <a:pt x="1220" y="423"/>
                  </a:cubicBezTo>
                  <a:cubicBezTo>
                    <a:pt x="1149" y="141"/>
                    <a:pt x="903" y="1"/>
                    <a:pt x="6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7490789" y="4155939"/>
              <a:ext cx="58064" cy="108839"/>
            </a:xfrm>
            <a:custGeom>
              <a:avLst/>
              <a:gdLst/>
              <a:ahLst/>
              <a:cxnLst/>
              <a:rect l="l" t="t" r="r" b="b"/>
              <a:pathLst>
                <a:path w="1689" h="3166" extrusionOk="0">
                  <a:moveTo>
                    <a:pt x="587" y="1"/>
                  </a:moveTo>
                  <a:cubicBezTo>
                    <a:pt x="317" y="1"/>
                    <a:pt x="48" y="177"/>
                    <a:pt x="48" y="528"/>
                  </a:cubicBezTo>
                  <a:cubicBezTo>
                    <a:pt x="1" y="1419"/>
                    <a:pt x="188" y="2310"/>
                    <a:pt x="657" y="3061"/>
                  </a:cubicBezTo>
                  <a:cubicBezTo>
                    <a:pt x="713" y="3136"/>
                    <a:pt x="792" y="3166"/>
                    <a:pt x="876" y="3166"/>
                  </a:cubicBezTo>
                  <a:cubicBezTo>
                    <a:pt x="1000" y="3166"/>
                    <a:pt x="1135" y="3098"/>
                    <a:pt x="1220" y="3014"/>
                  </a:cubicBezTo>
                  <a:cubicBezTo>
                    <a:pt x="1689" y="2310"/>
                    <a:pt x="1173" y="1326"/>
                    <a:pt x="1126" y="528"/>
                  </a:cubicBezTo>
                  <a:cubicBezTo>
                    <a:pt x="1126" y="177"/>
                    <a:pt x="856" y="1"/>
                    <a:pt x="5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7489998" y="4423529"/>
              <a:ext cx="53526" cy="107430"/>
            </a:xfrm>
            <a:custGeom>
              <a:avLst/>
              <a:gdLst/>
              <a:ahLst/>
              <a:cxnLst/>
              <a:rect l="l" t="t" r="r" b="b"/>
              <a:pathLst>
                <a:path w="1557" h="3125" extrusionOk="0">
                  <a:moveTo>
                    <a:pt x="592" y="1"/>
                  </a:moveTo>
                  <a:cubicBezTo>
                    <a:pt x="293" y="1"/>
                    <a:pt x="0" y="177"/>
                    <a:pt x="24" y="528"/>
                  </a:cubicBezTo>
                  <a:cubicBezTo>
                    <a:pt x="24" y="1466"/>
                    <a:pt x="399" y="2357"/>
                    <a:pt x="1008" y="3060"/>
                  </a:cubicBezTo>
                  <a:cubicBezTo>
                    <a:pt x="1067" y="3104"/>
                    <a:pt x="1143" y="3125"/>
                    <a:pt x="1218" y="3125"/>
                  </a:cubicBezTo>
                  <a:cubicBezTo>
                    <a:pt x="1388" y="3125"/>
                    <a:pt x="1557" y="3020"/>
                    <a:pt x="1524" y="2826"/>
                  </a:cubicBezTo>
                  <a:cubicBezTo>
                    <a:pt x="1384" y="2076"/>
                    <a:pt x="1243" y="1325"/>
                    <a:pt x="1196" y="528"/>
                  </a:cubicBezTo>
                  <a:cubicBezTo>
                    <a:pt x="1196" y="177"/>
                    <a:pt x="891" y="1"/>
                    <a:pt x="5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>
              <a:off x="7682613" y="4361066"/>
              <a:ext cx="33896" cy="102411"/>
            </a:xfrm>
            <a:custGeom>
              <a:avLst/>
              <a:gdLst/>
              <a:ahLst/>
              <a:cxnLst/>
              <a:rect l="l" t="t" r="r" b="b"/>
              <a:pathLst>
                <a:path w="986" h="2979" extrusionOk="0">
                  <a:moveTo>
                    <a:pt x="516" y="1"/>
                  </a:moveTo>
                  <a:cubicBezTo>
                    <a:pt x="294" y="1"/>
                    <a:pt x="71" y="141"/>
                    <a:pt x="48" y="423"/>
                  </a:cubicBezTo>
                  <a:cubicBezTo>
                    <a:pt x="1" y="1220"/>
                    <a:pt x="94" y="2017"/>
                    <a:pt x="235" y="2767"/>
                  </a:cubicBezTo>
                  <a:cubicBezTo>
                    <a:pt x="282" y="2908"/>
                    <a:pt x="399" y="2978"/>
                    <a:pt x="516" y="2978"/>
                  </a:cubicBezTo>
                  <a:cubicBezTo>
                    <a:pt x="634" y="2978"/>
                    <a:pt x="751" y="2908"/>
                    <a:pt x="798" y="2767"/>
                  </a:cubicBezTo>
                  <a:cubicBezTo>
                    <a:pt x="939" y="2017"/>
                    <a:pt x="985" y="1220"/>
                    <a:pt x="985" y="423"/>
                  </a:cubicBezTo>
                  <a:cubicBezTo>
                    <a:pt x="962" y="141"/>
                    <a:pt x="739" y="1"/>
                    <a:pt x="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7783062" y="4044626"/>
              <a:ext cx="63633" cy="135447"/>
            </a:xfrm>
            <a:custGeom>
              <a:avLst/>
              <a:gdLst/>
              <a:ahLst/>
              <a:cxnLst/>
              <a:rect l="l" t="t" r="r" b="b"/>
              <a:pathLst>
                <a:path w="1851" h="3940" extrusionOk="0">
                  <a:moveTo>
                    <a:pt x="1131" y="1"/>
                  </a:moveTo>
                  <a:cubicBezTo>
                    <a:pt x="962" y="1"/>
                    <a:pt x="795" y="86"/>
                    <a:pt x="689" y="297"/>
                  </a:cubicBezTo>
                  <a:cubicBezTo>
                    <a:pt x="361" y="812"/>
                    <a:pt x="127" y="1422"/>
                    <a:pt x="33" y="2032"/>
                  </a:cubicBezTo>
                  <a:cubicBezTo>
                    <a:pt x="80" y="2594"/>
                    <a:pt x="80" y="3157"/>
                    <a:pt x="33" y="3720"/>
                  </a:cubicBezTo>
                  <a:cubicBezTo>
                    <a:pt x="0" y="3818"/>
                    <a:pt x="105" y="3939"/>
                    <a:pt x="203" y="3939"/>
                  </a:cubicBezTo>
                  <a:cubicBezTo>
                    <a:pt x="245" y="3939"/>
                    <a:pt x="286" y="3917"/>
                    <a:pt x="314" y="3860"/>
                  </a:cubicBezTo>
                  <a:cubicBezTo>
                    <a:pt x="595" y="3579"/>
                    <a:pt x="783" y="3204"/>
                    <a:pt x="924" y="2782"/>
                  </a:cubicBezTo>
                  <a:cubicBezTo>
                    <a:pt x="1111" y="2125"/>
                    <a:pt x="1346" y="1422"/>
                    <a:pt x="1627" y="765"/>
                  </a:cubicBezTo>
                  <a:cubicBezTo>
                    <a:pt x="1850" y="383"/>
                    <a:pt x="1489" y="1"/>
                    <a:pt x="1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7866392" y="4126134"/>
              <a:ext cx="54832" cy="115302"/>
            </a:xfrm>
            <a:custGeom>
              <a:avLst/>
              <a:gdLst/>
              <a:ahLst/>
              <a:cxnLst/>
              <a:rect l="l" t="t" r="r" b="b"/>
              <a:pathLst>
                <a:path w="1595" h="3354" extrusionOk="0">
                  <a:moveTo>
                    <a:pt x="1008" y="0"/>
                  </a:moveTo>
                  <a:cubicBezTo>
                    <a:pt x="762" y="0"/>
                    <a:pt x="516" y="153"/>
                    <a:pt x="469" y="458"/>
                  </a:cubicBezTo>
                  <a:cubicBezTo>
                    <a:pt x="422" y="1395"/>
                    <a:pt x="0" y="2286"/>
                    <a:pt x="422" y="3177"/>
                  </a:cubicBezTo>
                  <a:cubicBezTo>
                    <a:pt x="469" y="3295"/>
                    <a:pt x="575" y="3353"/>
                    <a:pt x="680" y="3353"/>
                  </a:cubicBezTo>
                  <a:cubicBezTo>
                    <a:pt x="786" y="3353"/>
                    <a:pt x="891" y="3295"/>
                    <a:pt x="938" y="3177"/>
                  </a:cubicBezTo>
                  <a:cubicBezTo>
                    <a:pt x="1360" y="2333"/>
                    <a:pt x="1594" y="1395"/>
                    <a:pt x="1548" y="458"/>
                  </a:cubicBezTo>
                  <a:cubicBezTo>
                    <a:pt x="1501" y="153"/>
                    <a:pt x="1255" y="0"/>
                    <a:pt x="1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7876052" y="4410363"/>
              <a:ext cx="62361" cy="134107"/>
            </a:xfrm>
            <a:custGeom>
              <a:avLst/>
              <a:gdLst/>
              <a:ahLst/>
              <a:cxnLst/>
              <a:rect l="l" t="t" r="r" b="b"/>
              <a:pathLst>
                <a:path w="1814" h="3901" extrusionOk="0">
                  <a:moveTo>
                    <a:pt x="1011" y="0"/>
                  </a:moveTo>
                  <a:cubicBezTo>
                    <a:pt x="760" y="0"/>
                    <a:pt x="514" y="133"/>
                    <a:pt x="423" y="442"/>
                  </a:cubicBezTo>
                  <a:cubicBezTo>
                    <a:pt x="47" y="1474"/>
                    <a:pt x="1" y="2646"/>
                    <a:pt x="423" y="3725"/>
                  </a:cubicBezTo>
                  <a:cubicBezTo>
                    <a:pt x="493" y="3842"/>
                    <a:pt x="610" y="3901"/>
                    <a:pt x="733" y="3901"/>
                  </a:cubicBezTo>
                  <a:cubicBezTo>
                    <a:pt x="856" y="3901"/>
                    <a:pt x="985" y="3842"/>
                    <a:pt x="1079" y="3725"/>
                  </a:cubicBezTo>
                  <a:cubicBezTo>
                    <a:pt x="1501" y="2787"/>
                    <a:pt x="1360" y="1755"/>
                    <a:pt x="1642" y="817"/>
                  </a:cubicBezTo>
                  <a:cubicBezTo>
                    <a:pt x="1814" y="330"/>
                    <a:pt x="1407" y="0"/>
                    <a:pt x="1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8053232" y="4135038"/>
              <a:ext cx="112552" cy="126647"/>
            </a:xfrm>
            <a:custGeom>
              <a:avLst/>
              <a:gdLst/>
              <a:ahLst/>
              <a:cxnLst/>
              <a:rect l="l" t="t" r="r" b="b"/>
              <a:pathLst>
                <a:path w="3274" h="3684" extrusionOk="0">
                  <a:moveTo>
                    <a:pt x="3045" y="1"/>
                  </a:moveTo>
                  <a:cubicBezTo>
                    <a:pt x="2999" y="1"/>
                    <a:pt x="2952" y="18"/>
                    <a:pt x="2912" y="58"/>
                  </a:cubicBezTo>
                  <a:cubicBezTo>
                    <a:pt x="2443" y="386"/>
                    <a:pt x="2021" y="808"/>
                    <a:pt x="1599" y="1230"/>
                  </a:cubicBezTo>
                  <a:cubicBezTo>
                    <a:pt x="1177" y="1699"/>
                    <a:pt x="802" y="2215"/>
                    <a:pt x="333" y="2684"/>
                  </a:cubicBezTo>
                  <a:cubicBezTo>
                    <a:pt x="0" y="3053"/>
                    <a:pt x="395" y="3684"/>
                    <a:pt x="829" y="3684"/>
                  </a:cubicBezTo>
                  <a:cubicBezTo>
                    <a:pt x="947" y="3684"/>
                    <a:pt x="1067" y="3638"/>
                    <a:pt x="1177" y="3528"/>
                  </a:cubicBezTo>
                  <a:cubicBezTo>
                    <a:pt x="1693" y="3012"/>
                    <a:pt x="2115" y="2496"/>
                    <a:pt x="2537" y="1934"/>
                  </a:cubicBezTo>
                  <a:cubicBezTo>
                    <a:pt x="2865" y="1418"/>
                    <a:pt x="3099" y="855"/>
                    <a:pt x="3240" y="246"/>
                  </a:cubicBezTo>
                  <a:cubicBezTo>
                    <a:pt x="3274" y="111"/>
                    <a:pt x="3163" y="1"/>
                    <a:pt x="30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8146875" y="4246316"/>
              <a:ext cx="96738" cy="112449"/>
            </a:xfrm>
            <a:custGeom>
              <a:avLst/>
              <a:gdLst/>
              <a:ahLst/>
              <a:cxnLst/>
              <a:rect l="l" t="t" r="r" b="b"/>
              <a:pathLst>
                <a:path w="2814" h="3271" extrusionOk="0">
                  <a:moveTo>
                    <a:pt x="2588" y="0"/>
                  </a:moveTo>
                  <a:cubicBezTo>
                    <a:pt x="2570" y="0"/>
                    <a:pt x="2551" y="3"/>
                    <a:pt x="2532" y="10"/>
                  </a:cubicBezTo>
                  <a:cubicBezTo>
                    <a:pt x="1360" y="478"/>
                    <a:pt x="516" y="1463"/>
                    <a:pt x="141" y="2635"/>
                  </a:cubicBezTo>
                  <a:cubicBezTo>
                    <a:pt x="0" y="3028"/>
                    <a:pt x="297" y="3270"/>
                    <a:pt x="608" y="3270"/>
                  </a:cubicBezTo>
                  <a:cubicBezTo>
                    <a:pt x="816" y="3270"/>
                    <a:pt x="1031" y="3161"/>
                    <a:pt x="1126" y="2917"/>
                  </a:cubicBezTo>
                  <a:cubicBezTo>
                    <a:pt x="1501" y="1932"/>
                    <a:pt x="2438" y="1276"/>
                    <a:pt x="2814" y="244"/>
                  </a:cubicBezTo>
                  <a:cubicBezTo>
                    <a:pt x="2814" y="122"/>
                    <a:pt x="2708" y="0"/>
                    <a:pt x="25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8067773" y="4531886"/>
              <a:ext cx="93644" cy="103442"/>
            </a:xfrm>
            <a:custGeom>
              <a:avLst/>
              <a:gdLst/>
              <a:ahLst/>
              <a:cxnLst/>
              <a:rect l="l" t="t" r="r" b="b"/>
              <a:pathLst>
                <a:path w="2724" h="3009" extrusionOk="0">
                  <a:moveTo>
                    <a:pt x="2244" y="1"/>
                  </a:moveTo>
                  <a:cubicBezTo>
                    <a:pt x="1250" y="1"/>
                    <a:pt x="746" y="1188"/>
                    <a:pt x="332" y="1878"/>
                  </a:cubicBezTo>
                  <a:cubicBezTo>
                    <a:pt x="0" y="2511"/>
                    <a:pt x="522" y="3009"/>
                    <a:pt x="1024" y="3009"/>
                  </a:cubicBezTo>
                  <a:cubicBezTo>
                    <a:pt x="1302" y="3009"/>
                    <a:pt x="1574" y="2855"/>
                    <a:pt x="1692" y="2487"/>
                  </a:cubicBezTo>
                  <a:cubicBezTo>
                    <a:pt x="1832" y="2159"/>
                    <a:pt x="1973" y="1784"/>
                    <a:pt x="2114" y="1456"/>
                  </a:cubicBezTo>
                  <a:cubicBezTo>
                    <a:pt x="2160" y="1315"/>
                    <a:pt x="2207" y="1127"/>
                    <a:pt x="2301" y="940"/>
                  </a:cubicBezTo>
                  <a:cubicBezTo>
                    <a:pt x="2348" y="799"/>
                    <a:pt x="2489" y="659"/>
                    <a:pt x="2582" y="471"/>
                  </a:cubicBezTo>
                  <a:cubicBezTo>
                    <a:pt x="2723" y="283"/>
                    <a:pt x="2536" y="2"/>
                    <a:pt x="2301" y="2"/>
                  </a:cubicBezTo>
                  <a:cubicBezTo>
                    <a:pt x="2282" y="1"/>
                    <a:pt x="2263" y="1"/>
                    <a:pt x="2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7606846" y="4710852"/>
              <a:ext cx="53251" cy="124172"/>
            </a:xfrm>
            <a:custGeom>
              <a:avLst/>
              <a:gdLst/>
              <a:ahLst/>
              <a:cxnLst/>
              <a:rect l="l" t="t" r="r" b="b"/>
              <a:pathLst>
                <a:path w="1549" h="3612" extrusionOk="0">
                  <a:moveTo>
                    <a:pt x="775" y="1"/>
                  </a:moveTo>
                  <a:cubicBezTo>
                    <a:pt x="657" y="1"/>
                    <a:pt x="540" y="48"/>
                    <a:pt x="470" y="142"/>
                  </a:cubicBezTo>
                  <a:cubicBezTo>
                    <a:pt x="1" y="986"/>
                    <a:pt x="95" y="1970"/>
                    <a:pt x="95" y="2908"/>
                  </a:cubicBezTo>
                  <a:cubicBezTo>
                    <a:pt x="95" y="3377"/>
                    <a:pt x="446" y="3611"/>
                    <a:pt x="798" y="3611"/>
                  </a:cubicBezTo>
                  <a:cubicBezTo>
                    <a:pt x="1150" y="3611"/>
                    <a:pt x="1501" y="3377"/>
                    <a:pt x="1501" y="2908"/>
                  </a:cubicBezTo>
                  <a:cubicBezTo>
                    <a:pt x="1454" y="1970"/>
                    <a:pt x="1548" y="986"/>
                    <a:pt x="1079" y="142"/>
                  </a:cubicBezTo>
                  <a:cubicBezTo>
                    <a:pt x="1009" y="48"/>
                    <a:pt x="892" y="1"/>
                    <a:pt x="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7821255" y="4686479"/>
              <a:ext cx="49710" cy="122350"/>
            </a:xfrm>
            <a:custGeom>
              <a:avLst/>
              <a:gdLst/>
              <a:ahLst/>
              <a:cxnLst/>
              <a:rect l="l" t="t" r="r" b="b"/>
              <a:pathLst>
                <a:path w="1446" h="3559" extrusionOk="0">
                  <a:moveTo>
                    <a:pt x="1010" y="1"/>
                  </a:moveTo>
                  <a:cubicBezTo>
                    <a:pt x="986" y="1"/>
                    <a:pt x="962" y="3"/>
                    <a:pt x="938" y="7"/>
                  </a:cubicBezTo>
                  <a:cubicBezTo>
                    <a:pt x="375" y="241"/>
                    <a:pt x="47" y="757"/>
                    <a:pt x="47" y="1320"/>
                  </a:cubicBezTo>
                  <a:cubicBezTo>
                    <a:pt x="0" y="1882"/>
                    <a:pt x="47" y="2398"/>
                    <a:pt x="94" y="2961"/>
                  </a:cubicBezTo>
                  <a:cubicBezTo>
                    <a:pt x="94" y="3359"/>
                    <a:pt x="399" y="3559"/>
                    <a:pt x="704" y="3559"/>
                  </a:cubicBezTo>
                  <a:cubicBezTo>
                    <a:pt x="1008" y="3559"/>
                    <a:pt x="1313" y="3359"/>
                    <a:pt x="1313" y="2961"/>
                  </a:cubicBezTo>
                  <a:cubicBezTo>
                    <a:pt x="1313" y="2539"/>
                    <a:pt x="1219" y="2164"/>
                    <a:pt x="1219" y="1742"/>
                  </a:cubicBezTo>
                  <a:cubicBezTo>
                    <a:pt x="1219" y="1320"/>
                    <a:pt x="1266" y="897"/>
                    <a:pt x="1360" y="475"/>
                  </a:cubicBezTo>
                  <a:cubicBezTo>
                    <a:pt x="1446" y="218"/>
                    <a:pt x="1258" y="1"/>
                    <a:pt x="10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8243818" y="4644539"/>
              <a:ext cx="104233" cy="94985"/>
            </a:xfrm>
            <a:custGeom>
              <a:avLst/>
              <a:gdLst/>
              <a:ahLst/>
              <a:cxnLst/>
              <a:rect l="l" t="t" r="r" b="b"/>
              <a:pathLst>
                <a:path w="3032" h="2763" extrusionOk="0">
                  <a:moveTo>
                    <a:pt x="2679" y="0"/>
                  </a:moveTo>
                  <a:cubicBezTo>
                    <a:pt x="2659" y="0"/>
                    <a:pt x="2639" y="3"/>
                    <a:pt x="2619" y="7"/>
                  </a:cubicBezTo>
                  <a:cubicBezTo>
                    <a:pt x="1682" y="383"/>
                    <a:pt x="1072" y="1180"/>
                    <a:pt x="369" y="1836"/>
                  </a:cubicBezTo>
                  <a:cubicBezTo>
                    <a:pt x="0" y="2241"/>
                    <a:pt x="356" y="2762"/>
                    <a:pt x="775" y="2762"/>
                  </a:cubicBezTo>
                  <a:cubicBezTo>
                    <a:pt x="889" y="2762"/>
                    <a:pt x="1008" y="2724"/>
                    <a:pt x="1119" y="2633"/>
                  </a:cubicBezTo>
                  <a:cubicBezTo>
                    <a:pt x="1822" y="1930"/>
                    <a:pt x="2573" y="1273"/>
                    <a:pt x="2948" y="383"/>
                  </a:cubicBezTo>
                  <a:cubicBezTo>
                    <a:pt x="3032" y="173"/>
                    <a:pt x="2852" y="0"/>
                    <a:pt x="2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8006169" y="4799064"/>
              <a:ext cx="110936" cy="101792"/>
            </a:xfrm>
            <a:custGeom>
              <a:avLst/>
              <a:gdLst/>
              <a:ahLst/>
              <a:cxnLst/>
              <a:rect l="l" t="t" r="r" b="b"/>
              <a:pathLst>
                <a:path w="3227" h="2961" extrusionOk="0">
                  <a:moveTo>
                    <a:pt x="2779" y="1"/>
                  </a:moveTo>
                  <a:cubicBezTo>
                    <a:pt x="2749" y="1"/>
                    <a:pt x="2718" y="5"/>
                    <a:pt x="2686" y="14"/>
                  </a:cubicBezTo>
                  <a:cubicBezTo>
                    <a:pt x="1655" y="295"/>
                    <a:pt x="764" y="999"/>
                    <a:pt x="295" y="1936"/>
                  </a:cubicBezTo>
                  <a:cubicBezTo>
                    <a:pt x="1" y="2460"/>
                    <a:pt x="482" y="2961"/>
                    <a:pt x="928" y="2961"/>
                  </a:cubicBezTo>
                  <a:cubicBezTo>
                    <a:pt x="1121" y="2961"/>
                    <a:pt x="1307" y="2867"/>
                    <a:pt x="1420" y="2640"/>
                  </a:cubicBezTo>
                  <a:cubicBezTo>
                    <a:pt x="1608" y="2218"/>
                    <a:pt x="1842" y="1890"/>
                    <a:pt x="2171" y="1561"/>
                  </a:cubicBezTo>
                  <a:cubicBezTo>
                    <a:pt x="2452" y="1280"/>
                    <a:pt x="2686" y="905"/>
                    <a:pt x="3015" y="577"/>
                  </a:cubicBezTo>
                  <a:cubicBezTo>
                    <a:pt x="3226" y="365"/>
                    <a:pt x="3056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7818230" y="5021276"/>
              <a:ext cx="86872" cy="65730"/>
            </a:xfrm>
            <a:custGeom>
              <a:avLst/>
              <a:gdLst/>
              <a:ahLst/>
              <a:cxnLst/>
              <a:rect l="l" t="t" r="r" b="b"/>
              <a:pathLst>
                <a:path w="2527" h="1912" extrusionOk="0">
                  <a:moveTo>
                    <a:pt x="1990" y="0"/>
                  </a:moveTo>
                  <a:cubicBezTo>
                    <a:pt x="1366" y="0"/>
                    <a:pt x="792" y="536"/>
                    <a:pt x="370" y="959"/>
                  </a:cubicBezTo>
                  <a:cubicBezTo>
                    <a:pt x="1" y="1290"/>
                    <a:pt x="415" y="1912"/>
                    <a:pt x="837" y="1912"/>
                  </a:cubicBezTo>
                  <a:cubicBezTo>
                    <a:pt x="951" y="1912"/>
                    <a:pt x="1067" y="1866"/>
                    <a:pt x="1167" y="1756"/>
                  </a:cubicBezTo>
                  <a:cubicBezTo>
                    <a:pt x="1354" y="1568"/>
                    <a:pt x="1542" y="1381"/>
                    <a:pt x="1729" y="1193"/>
                  </a:cubicBezTo>
                  <a:cubicBezTo>
                    <a:pt x="1964" y="1005"/>
                    <a:pt x="2245" y="818"/>
                    <a:pt x="2386" y="537"/>
                  </a:cubicBezTo>
                  <a:cubicBezTo>
                    <a:pt x="2527" y="349"/>
                    <a:pt x="2433" y="68"/>
                    <a:pt x="2198" y="21"/>
                  </a:cubicBezTo>
                  <a:cubicBezTo>
                    <a:pt x="2128" y="7"/>
                    <a:pt x="2059" y="0"/>
                    <a:pt x="19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7647170" y="4946610"/>
              <a:ext cx="45172" cy="93541"/>
            </a:xfrm>
            <a:custGeom>
              <a:avLst/>
              <a:gdLst/>
              <a:ahLst/>
              <a:cxnLst/>
              <a:rect l="l" t="t" r="r" b="b"/>
              <a:pathLst>
                <a:path w="1314" h="2721" extrusionOk="0">
                  <a:moveTo>
                    <a:pt x="868" y="1"/>
                  </a:moveTo>
                  <a:cubicBezTo>
                    <a:pt x="762" y="1"/>
                    <a:pt x="657" y="59"/>
                    <a:pt x="610" y="176"/>
                  </a:cubicBezTo>
                  <a:cubicBezTo>
                    <a:pt x="469" y="505"/>
                    <a:pt x="328" y="786"/>
                    <a:pt x="235" y="1114"/>
                  </a:cubicBezTo>
                  <a:cubicBezTo>
                    <a:pt x="94" y="1443"/>
                    <a:pt x="47" y="1818"/>
                    <a:pt x="0" y="2193"/>
                  </a:cubicBezTo>
                  <a:cubicBezTo>
                    <a:pt x="0" y="2544"/>
                    <a:pt x="270" y="2720"/>
                    <a:pt x="539" y="2720"/>
                  </a:cubicBezTo>
                  <a:cubicBezTo>
                    <a:pt x="809" y="2720"/>
                    <a:pt x="1079" y="2544"/>
                    <a:pt x="1079" y="2193"/>
                  </a:cubicBezTo>
                  <a:cubicBezTo>
                    <a:pt x="1079" y="1865"/>
                    <a:pt x="1172" y="1536"/>
                    <a:pt x="1219" y="1255"/>
                  </a:cubicBezTo>
                  <a:cubicBezTo>
                    <a:pt x="1313" y="880"/>
                    <a:pt x="1266" y="505"/>
                    <a:pt x="1125" y="176"/>
                  </a:cubicBezTo>
                  <a:cubicBezTo>
                    <a:pt x="1079" y="59"/>
                    <a:pt x="973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7467069" y="4924265"/>
              <a:ext cx="92750" cy="187461"/>
            </a:xfrm>
            <a:custGeom>
              <a:avLst/>
              <a:gdLst/>
              <a:ahLst/>
              <a:cxnLst/>
              <a:rect l="l" t="t" r="r" b="b"/>
              <a:pathLst>
                <a:path w="2698" h="5453" extrusionOk="0">
                  <a:moveTo>
                    <a:pt x="304" y="1"/>
                  </a:moveTo>
                  <a:cubicBezTo>
                    <a:pt x="137" y="1"/>
                    <a:pt x="0" y="155"/>
                    <a:pt x="34" y="358"/>
                  </a:cubicBezTo>
                  <a:cubicBezTo>
                    <a:pt x="81" y="639"/>
                    <a:pt x="175" y="967"/>
                    <a:pt x="269" y="1295"/>
                  </a:cubicBezTo>
                  <a:cubicBezTo>
                    <a:pt x="363" y="1764"/>
                    <a:pt x="222" y="2280"/>
                    <a:pt x="363" y="2702"/>
                  </a:cubicBezTo>
                  <a:cubicBezTo>
                    <a:pt x="597" y="3546"/>
                    <a:pt x="972" y="4343"/>
                    <a:pt x="1394" y="5140"/>
                  </a:cubicBezTo>
                  <a:cubicBezTo>
                    <a:pt x="1497" y="5361"/>
                    <a:pt x="1674" y="5452"/>
                    <a:pt x="1858" y="5452"/>
                  </a:cubicBezTo>
                  <a:cubicBezTo>
                    <a:pt x="2260" y="5452"/>
                    <a:pt x="2698" y="5014"/>
                    <a:pt x="2473" y="4531"/>
                  </a:cubicBezTo>
                  <a:cubicBezTo>
                    <a:pt x="2051" y="3734"/>
                    <a:pt x="1722" y="2937"/>
                    <a:pt x="1488" y="2093"/>
                  </a:cubicBezTo>
                  <a:cubicBezTo>
                    <a:pt x="1347" y="1342"/>
                    <a:pt x="1019" y="639"/>
                    <a:pt x="503" y="76"/>
                  </a:cubicBezTo>
                  <a:cubicBezTo>
                    <a:pt x="438" y="24"/>
                    <a:pt x="369" y="1"/>
                    <a:pt x="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31"/>
          <p:cNvGrpSpPr/>
          <p:nvPr/>
        </p:nvGrpSpPr>
        <p:grpSpPr>
          <a:xfrm>
            <a:off x="7503254" y="3961446"/>
            <a:ext cx="2313457" cy="1285916"/>
            <a:chOff x="1871519" y="3956312"/>
            <a:chExt cx="2108510" cy="1171998"/>
          </a:xfrm>
        </p:grpSpPr>
        <p:sp>
          <p:nvSpPr>
            <p:cNvPr id="696" name="Google Shape;696;p31"/>
            <p:cNvSpPr/>
            <p:nvPr/>
          </p:nvSpPr>
          <p:spPr>
            <a:xfrm>
              <a:off x="1871519" y="3956312"/>
              <a:ext cx="2108510" cy="1171998"/>
            </a:xfrm>
            <a:custGeom>
              <a:avLst/>
              <a:gdLst/>
              <a:ahLst/>
              <a:cxnLst/>
              <a:rect l="l" t="t" r="r" b="b"/>
              <a:pathLst>
                <a:path w="61334" h="34092" extrusionOk="0">
                  <a:moveTo>
                    <a:pt x="30868" y="1"/>
                  </a:moveTo>
                  <a:cubicBezTo>
                    <a:pt x="30593" y="1"/>
                    <a:pt x="30292" y="47"/>
                    <a:pt x="29964" y="146"/>
                  </a:cubicBezTo>
                  <a:cubicBezTo>
                    <a:pt x="26400" y="1178"/>
                    <a:pt x="24571" y="5351"/>
                    <a:pt x="23868" y="8680"/>
                  </a:cubicBezTo>
                  <a:cubicBezTo>
                    <a:pt x="23352" y="11024"/>
                    <a:pt x="22368" y="16604"/>
                    <a:pt x="22368" y="16604"/>
                  </a:cubicBezTo>
                  <a:cubicBezTo>
                    <a:pt x="22368" y="16604"/>
                    <a:pt x="22227" y="16276"/>
                    <a:pt x="22133" y="16089"/>
                  </a:cubicBezTo>
                  <a:cubicBezTo>
                    <a:pt x="20726" y="13322"/>
                    <a:pt x="20070" y="11681"/>
                    <a:pt x="18757" y="9102"/>
                  </a:cubicBezTo>
                  <a:cubicBezTo>
                    <a:pt x="17986" y="7561"/>
                    <a:pt x="16327" y="6359"/>
                    <a:pt x="14870" y="6359"/>
                  </a:cubicBezTo>
                  <a:cubicBezTo>
                    <a:pt x="13845" y="6359"/>
                    <a:pt x="12919" y="6954"/>
                    <a:pt x="12474" y="8446"/>
                  </a:cubicBezTo>
                  <a:cubicBezTo>
                    <a:pt x="12099" y="9712"/>
                    <a:pt x="12708" y="11306"/>
                    <a:pt x="12896" y="12525"/>
                  </a:cubicBezTo>
                  <a:cubicBezTo>
                    <a:pt x="13224" y="14447"/>
                    <a:pt x="13787" y="16276"/>
                    <a:pt x="14678" y="18011"/>
                  </a:cubicBezTo>
                  <a:cubicBezTo>
                    <a:pt x="13740" y="17941"/>
                    <a:pt x="12814" y="17906"/>
                    <a:pt x="11888" y="17906"/>
                  </a:cubicBezTo>
                  <a:cubicBezTo>
                    <a:pt x="10961" y="17906"/>
                    <a:pt x="10035" y="17941"/>
                    <a:pt x="9098" y="18011"/>
                  </a:cubicBezTo>
                  <a:cubicBezTo>
                    <a:pt x="6425" y="18199"/>
                    <a:pt x="2955" y="19230"/>
                    <a:pt x="1548" y="21715"/>
                  </a:cubicBezTo>
                  <a:cubicBezTo>
                    <a:pt x="1" y="24435"/>
                    <a:pt x="4221" y="27108"/>
                    <a:pt x="6144" y="27952"/>
                  </a:cubicBezTo>
                  <a:cubicBezTo>
                    <a:pt x="9567" y="29452"/>
                    <a:pt x="12755" y="31375"/>
                    <a:pt x="16319" y="32594"/>
                  </a:cubicBezTo>
                  <a:cubicBezTo>
                    <a:pt x="19159" y="33598"/>
                    <a:pt x="22127" y="34091"/>
                    <a:pt x="25109" y="34091"/>
                  </a:cubicBezTo>
                  <a:cubicBezTo>
                    <a:pt x="26165" y="34091"/>
                    <a:pt x="27222" y="34030"/>
                    <a:pt x="28276" y="33907"/>
                  </a:cubicBezTo>
                  <a:cubicBezTo>
                    <a:pt x="30573" y="33673"/>
                    <a:pt x="61333" y="25936"/>
                    <a:pt x="57535" y="18808"/>
                  </a:cubicBezTo>
                  <a:cubicBezTo>
                    <a:pt x="56110" y="16173"/>
                    <a:pt x="53330" y="15368"/>
                    <a:pt x="50517" y="15368"/>
                  </a:cubicBezTo>
                  <a:cubicBezTo>
                    <a:pt x="50278" y="15368"/>
                    <a:pt x="50038" y="15374"/>
                    <a:pt x="49798" y="15385"/>
                  </a:cubicBezTo>
                  <a:cubicBezTo>
                    <a:pt x="50783" y="13885"/>
                    <a:pt x="51393" y="12291"/>
                    <a:pt x="50877" y="10790"/>
                  </a:cubicBezTo>
                  <a:cubicBezTo>
                    <a:pt x="50273" y="9135"/>
                    <a:pt x="48944" y="8547"/>
                    <a:pt x="47353" y="8547"/>
                  </a:cubicBezTo>
                  <a:cubicBezTo>
                    <a:pt x="45607" y="8547"/>
                    <a:pt x="43546" y="9255"/>
                    <a:pt x="41780" y="10040"/>
                  </a:cubicBezTo>
                  <a:cubicBezTo>
                    <a:pt x="42718" y="7789"/>
                    <a:pt x="43281" y="5304"/>
                    <a:pt x="41921" y="3897"/>
                  </a:cubicBezTo>
                  <a:cubicBezTo>
                    <a:pt x="41204" y="3167"/>
                    <a:pt x="40407" y="2876"/>
                    <a:pt x="39588" y="2876"/>
                  </a:cubicBezTo>
                  <a:cubicBezTo>
                    <a:pt x="37461" y="2876"/>
                    <a:pt x="35184" y="4841"/>
                    <a:pt x="33762" y="6195"/>
                  </a:cubicBezTo>
                  <a:cubicBezTo>
                    <a:pt x="33668" y="6289"/>
                    <a:pt x="33574" y="6382"/>
                    <a:pt x="33527" y="6476"/>
                  </a:cubicBezTo>
                  <a:lnTo>
                    <a:pt x="33527" y="6382"/>
                  </a:lnTo>
                  <a:cubicBezTo>
                    <a:pt x="33783" y="4467"/>
                    <a:pt x="33575" y="1"/>
                    <a:pt x="30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2069977" y="4808380"/>
              <a:ext cx="123965" cy="54282"/>
            </a:xfrm>
            <a:custGeom>
              <a:avLst/>
              <a:gdLst/>
              <a:ahLst/>
              <a:cxnLst/>
              <a:rect l="l" t="t" r="r" b="b"/>
              <a:pathLst>
                <a:path w="3606" h="1579" extrusionOk="0">
                  <a:moveTo>
                    <a:pt x="680" y="1"/>
                  </a:moveTo>
                  <a:cubicBezTo>
                    <a:pt x="149" y="1"/>
                    <a:pt x="1" y="842"/>
                    <a:pt x="558" y="1056"/>
                  </a:cubicBezTo>
                  <a:cubicBezTo>
                    <a:pt x="1235" y="1293"/>
                    <a:pt x="1838" y="1578"/>
                    <a:pt x="2526" y="1578"/>
                  </a:cubicBezTo>
                  <a:cubicBezTo>
                    <a:pt x="2792" y="1578"/>
                    <a:pt x="3071" y="1535"/>
                    <a:pt x="3371" y="1431"/>
                  </a:cubicBezTo>
                  <a:cubicBezTo>
                    <a:pt x="3606" y="1337"/>
                    <a:pt x="3606" y="1009"/>
                    <a:pt x="3371" y="915"/>
                  </a:cubicBezTo>
                  <a:cubicBezTo>
                    <a:pt x="2527" y="587"/>
                    <a:pt x="1683" y="306"/>
                    <a:pt x="839" y="24"/>
                  </a:cubicBezTo>
                  <a:cubicBezTo>
                    <a:pt x="783" y="8"/>
                    <a:pt x="73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2142135" y="4639348"/>
              <a:ext cx="121868" cy="75287"/>
            </a:xfrm>
            <a:custGeom>
              <a:avLst/>
              <a:gdLst/>
              <a:ahLst/>
              <a:cxnLst/>
              <a:rect l="l" t="t" r="r" b="b"/>
              <a:pathLst>
                <a:path w="3545" h="2190" extrusionOk="0">
                  <a:moveTo>
                    <a:pt x="875" y="1"/>
                  </a:moveTo>
                  <a:cubicBezTo>
                    <a:pt x="346" y="1"/>
                    <a:pt x="1" y="812"/>
                    <a:pt x="569" y="1096"/>
                  </a:cubicBezTo>
                  <a:cubicBezTo>
                    <a:pt x="1366" y="1471"/>
                    <a:pt x="2117" y="2034"/>
                    <a:pt x="3054" y="2175"/>
                  </a:cubicBezTo>
                  <a:cubicBezTo>
                    <a:pt x="3085" y="2185"/>
                    <a:pt x="3114" y="2189"/>
                    <a:pt x="3143" y="2189"/>
                  </a:cubicBezTo>
                  <a:cubicBezTo>
                    <a:pt x="3381" y="2189"/>
                    <a:pt x="3545" y="1868"/>
                    <a:pt x="3336" y="1659"/>
                  </a:cubicBezTo>
                  <a:cubicBezTo>
                    <a:pt x="2679" y="1002"/>
                    <a:pt x="1976" y="487"/>
                    <a:pt x="1132" y="65"/>
                  </a:cubicBezTo>
                  <a:cubicBezTo>
                    <a:pt x="1044" y="21"/>
                    <a:pt x="957" y="1"/>
                    <a:pt x="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2416360" y="4419164"/>
              <a:ext cx="75390" cy="101173"/>
            </a:xfrm>
            <a:custGeom>
              <a:avLst/>
              <a:gdLst/>
              <a:ahLst/>
              <a:cxnLst/>
              <a:rect l="l" t="t" r="r" b="b"/>
              <a:pathLst>
                <a:path w="2193" h="2943" extrusionOk="0">
                  <a:moveTo>
                    <a:pt x="645" y="0"/>
                  </a:moveTo>
                  <a:cubicBezTo>
                    <a:pt x="319" y="0"/>
                    <a:pt x="0" y="260"/>
                    <a:pt x="141" y="655"/>
                  </a:cubicBezTo>
                  <a:cubicBezTo>
                    <a:pt x="423" y="1593"/>
                    <a:pt x="986" y="2390"/>
                    <a:pt x="1830" y="2906"/>
                  </a:cubicBezTo>
                  <a:cubicBezTo>
                    <a:pt x="1867" y="2931"/>
                    <a:pt x="1912" y="2943"/>
                    <a:pt x="1956" y="2943"/>
                  </a:cubicBezTo>
                  <a:cubicBezTo>
                    <a:pt x="2076" y="2943"/>
                    <a:pt x="2192" y="2856"/>
                    <a:pt x="2158" y="2718"/>
                  </a:cubicBezTo>
                  <a:cubicBezTo>
                    <a:pt x="1876" y="1874"/>
                    <a:pt x="1454" y="1171"/>
                    <a:pt x="1173" y="374"/>
                  </a:cubicBezTo>
                  <a:cubicBezTo>
                    <a:pt x="1080" y="113"/>
                    <a:pt x="861" y="0"/>
                    <a:pt x="6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2402231" y="4686410"/>
              <a:ext cx="95501" cy="83812"/>
            </a:xfrm>
            <a:custGeom>
              <a:avLst/>
              <a:gdLst/>
              <a:ahLst/>
              <a:cxnLst/>
              <a:rect l="l" t="t" r="r" b="b"/>
              <a:pathLst>
                <a:path w="2778" h="2438" extrusionOk="0">
                  <a:moveTo>
                    <a:pt x="776" y="1"/>
                  </a:moveTo>
                  <a:cubicBezTo>
                    <a:pt x="372" y="1"/>
                    <a:pt x="1" y="535"/>
                    <a:pt x="365" y="899"/>
                  </a:cubicBezTo>
                  <a:cubicBezTo>
                    <a:pt x="881" y="1509"/>
                    <a:pt x="1537" y="2025"/>
                    <a:pt x="2194" y="2400"/>
                  </a:cubicBezTo>
                  <a:cubicBezTo>
                    <a:pt x="2245" y="2426"/>
                    <a:pt x="2298" y="2437"/>
                    <a:pt x="2350" y="2437"/>
                  </a:cubicBezTo>
                  <a:cubicBezTo>
                    <a:pt x="2580" y="2437"/>
                    <a:pt x="2777" y="2208"/>
                    <a:pt x="2663" y="1978"/>
                  </a:cubicBezTo>
                  <a:cubicBezTo>
                    <a:pt x="2241" y="1275"/>
                    <a:pt x="1725" y="665"/>
                    <a:pt x="1115" y="149"/>
                  </a:cubicBezTo>
                  <a:cubicBezTo>
                    <a:pt x="1011" y="45"/>
                    <a:pt x="892" y="1"/>
                    <a:pt x="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2551496" y="4575166"/>
              <a:ext cx="77315" cy="92407"/>
            </a:xfrm>
            <a:custGeom>
              <a:avLst/>
              <a:gdLst/>
              <a:ahLst/>
              <a:cxnLst/>
              <a:rect l="l" t="t" r="r" b="b"/>
              <a:pathLst>
                <a:path w="2249" h="2688" extrusionOk="0">
                  <a:moveTo>
                    <a:pt x="673" y="0"/>
                  </a:moveTo>
                  <a:cubicBezTo>
                    <a:pt x="348" y="0"/>
                    <a:pt x="1" y="369"/>
                    <a:pt x="196" y="759"/>
                  </a:cubicBezTo>
                  <a:cubicBezTo>
                    <a:pt x="571" y="1557"/>
                    <a:pt x="900" y="2494"/>
                    <a:pt x="1837" y="2682"/>
                  </a:cubicBezTo>
                  <a:cubicBezTo>
                    <a:pt x="1855" y="2685"/>
                    <a:pt x="1872" y="2687"/>
                    <a:pt x="1889" y="2687"/>
                  </a:cubicBezTo>
                  <a:cubicBezTo>
                    <a:pt x="2098" y="2687"/>
                    <a:pt x="2249" y="2433"/>
                    <a:pt x="2119" y="2260"/>
                  </a:cubicBezTo>
                  <a:cubicBezTo>
                    <a:pt x="1884" y="1979"/>
                    <a:pt x="1697" y="1650"/>
                    <a:pt x="1603" y="1322"/>
                  </a:cubicBezTo>
                  <a:cubicBezTo>
                    <a:pt x="1415" y="947"/>
                    <a:pt x="1275" y="572"/>
                    <a:pt x="1040" y="244"/>
                  </a:cubicBezTo>
                  <a:cubicBezTo>
                    <a:pt x="954" y="72"/>
                    <a:pt x="816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2827407" y="4105370"/>
              <a:ext cx="70233" cy="92888"/>
            </a:xfrm>
            <a:custGeom>
              <a:avLst/>
              <a:gdLst/>
              <a:ahLst/>
              <a:cxnLst/>
              <a:rect l="l" t="t" r="r" b="b"/>
              <a:pathLst>
                <a:path w="2043" h="2702" extrusionOk="0">
                  <a:moveTo>
                    <a:pt x="1332" y="1"/>
                  </a:moveTo>
                  <a:cubicBezTo>
                    <a:pt x="1171" y="1"/>
                    <a:pt x="1007" y="77"/>
                    <a:pt x="892" y="265"/>
                  </a:cubicBezTo>
                  <a:cubicBezTo>
                    <a:pt x="704" y="640"/>
                    <a:pt x="470" y="968"/>
                    <a:pt x="235" y="1343"/>
                  </a:cubicBezTo>
                  <a:cubicBezTo>
                    <a:pt x="48" y="1718"/>
                    <a:pt x="1" y="2140"/>
                    <a:pt x="142" y="2515"/>
                  </a:cubicBezTo>
                  <a:cubicBezTo>
                    <a:pt x="169" y="2624"/>
                    <a:pt x="290" y="2701"/>
                    <a:pt x="406" y="2701"/>
                  </a:cubicBezTo>
                  <a:cubicBezTo>
                    <a:pt x="490" y="2701"/>
                    <a:pt x="571" y="2661"/>
                    <a:pt x="610" y="2562"/>
                  </a:cubicBezTo>
                  <a:cubicBezTo>
                    <a:pt x="798" y="2281"/>
                    <a:pt x="986" y="1999"/>
                    <a:pt x="1173" y="1765"/>
                  </a:cubicBezTo>
                  <a:cubicBezTo>
                    <a:pt x="1361" y="1437"/>
                    <a:pt x="1595" y="1109"/>
                    <a:pt x="1783" y="780"/>
                  </a:cubicBezTo>
                  <a:cubicBezTo>
                    <a:pt x="2043" y="390"/>
                    <a:pt x="1695" y="1"/>
                    <a:pt x="1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2909636" y="4237309"/>
              <a:ext cx="57410" cy="129397"/>
            </a:xfrm>
            <a:custGeom>
              <a:avLst/>
              <a:gdLst/>
              <a:ahLst/>
              <a:cxnLst/>
              <a:rect l="l" t="t" r="r" b="b"/>
              <a:pathLst>
                <a:path w="1670" h="3764" extrusionOk="0">
                  <a:moveTo>
                    <a:pt x="925" y="1"/>
                  </a:moveTo>
                  <a:cubicBezTo>
                    <a:pt x="675" y="1"/>
                    <a:pt x="423" y="139"/>
                    <a:pt x="329" y="459"/>
                  </a:cubicBezTo>
                  <a:cubicBezTo>
                    <a:pt x="188" y="928"/>
                    <a:pt x="94" y="1444"/>
                    <a:pt x="0" y="1913"/>
                  </a:cubicBezTo>
                  <a:cubicBezTo>
                    <a:pt x="0" y="2475"/>
                    <a:pt x="0" y="2991"/>
                    <a:pt x="47" y="3554"/>
                  </a:cubicBezTo>
                  <a:cubicBezTo>
                    <a:pt x="47" y="3690"/>
                    <a:pt x="143" y="3763"/>
                    <a:pt x="250" y="3763"/>
                  </a:cubicBezTo>
                  <a:cubicBezTo>
                    <a:pt x="327" y="3763"/>
                    <a:pt x="410" y="3726"/>
                    <a:pt x="469" y="3648"/>
                  </a:cubicBezTo>
                  <a:cubicBezTo>
                    <a:pt x="704" y="3272"/>
                    <a:pt x="938" y="2850"/>
                    <a:pt x="1126" y="2428"/>
                  </a:cubicBezTo>
                  <a:cubicBezTo>
                    <a:pt x="1313" y="1913"/>
                    <a:pt x="1360" y="1303"/>
                    <a:pt x="1501" y="787"/>
                  </a:cubicBezTo>
                  <a:cubicBezTo>
                    <a:pt x="1669" y="310"/>
                    <a:pt x="1300" y="1"/>
                    <a:pt x="9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2762228" y="4274436"/>
              <a:ext cx="56276" cy="115371"/>
            </a:xfrm>
            <a:custGeom>
              <a:avLst/>
              <a:gdLst/>
              <a:ahLst/>
              <a:cxnLst/>
              <a:rect l="l" t="t" r="r" b="b"/>
              <a:pathLst>
                <a:path w="1637" h="3356" extrusionOk="0">
                  <a:moveTo>
                    <a:pt x="961" y="0"/>
                  </a:moveTo>
                  <a:cubicBezTo>
                    <a:pt x="768" y="0"/>
                    <a:pt x="576" y="107"/>
                    <a:pt x="490" y="364"/>
                  </a:cubicBezTo>
                  <a:cubicBezTo>
                    <a:pt x="349" y="786"/>
                    <a:pt x="303" y="1255"/>
                    <a:pt x="303" y="1724"/>
                  </a:cubicBezTo>
                  <a:cubicBezTo>
                    <a:pt x="303" y="1958"/>
                    <a:pt x="162" y="2192"/>
                    <a:pt x="162" y="2427"/>
                  </a:cubicBezTo>
                  <a:cubicBezTo>
                    <a:pt x="209" y="2615"/>
                    <a:pt x="162" y="2802"/>
                    <a:pt x="115" y="2943"/>
                  </a:cubicBezTo>
                  <a:cubicBezTo>
                    <a:pt x="1" y="3134"/>
                    <a:pt x="135" y="3356"/>
                    <a:pt x="340" y="3356"/>
                  </a:cubicBezTo>
                  <a:cubicBezTo>
                    <a:pt x="387" y="3356"/>
                    <a:pt x="438" y="3344"/>
                    <a:pt x="490" y="3318"/>
                  </a:cubicBezTo>
                  <a:cubicBezTo>
                    <a:pt x="771" y="3130"/>
                    <a:pt x="1053" y="2849"/>
                    <a:pt x="1194" y="2521"/>
                  </a:cubicBezTo>
                  <a:cubicBezTo>
                    <a:pt x="1475" y="1958"/>
                    <a:pt x="1194" y="1302"/>
                    <a:pt x="1428" y="739"/>
                  </a:cubicBezTo>
                  <a:cubicBezTo>
                    <a:pt x="1636" y="322"/>
                    <a:pt x="1297" y="0"/>
                    <a:pt x="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3085337" y="4215824"/>
              <a:ext cx="78518" cy="96532"/>
            </a:xfrm>
            <a:custGeom>
              <a:avLst/>
              <a:gdLst/>
              <a:ahLst/>
              <a:cxnLst/>
              <a:rect l="l" t="t" r="r" b="b"/>
              <a:pathLst>
                <a:path w="2284" h="2808" extrusionOk="0">
                  <a:moveTo>
                    <a:pt x="1965" y="0"/>
                  </a:moveTo>
                  <a:cubicBezTo>
                    <a:pt x="1951" y="0"/>
                    <a:pt x="1937" y="2"/>
                    <a:pt x="1923" y="6"/>
                  </a:cubicBezTo>
                  <a:cubicBezTo>
                    <a:pt x="1407" y="99"/>
                    <a:pt x="938" y="381"/>
                    <a:pt x="610" y="756"/>
                  </a:cubicBezTo>
                  <a:cubicBezTo>
                    <a:pt x="282" y="1178"/>
                    <a:pt x="94" y="1647"/>
                    <a:pt x="47" y="2209"/>
                  </a:cubicBezTo>
                  <a:cubicBezTo>
                    <a:pt x="0" y="2608"/>
                    <a:pt x="317" y="2807"/>
                    <a:pt x="639" y="2807"/>
                  </a:cubicBezTo>
                  <a:cubicBezTo>
                    <a:pt x="962" y="2807"/>
                    <a:pt x="1290" y="2608"/>
                    <a:pt x="1266" y="2209"/>
                  </a:cubicBezTo>
                  <a:cubicBezTo>
                    <a:pt x="1313" y="1881"/>
                    <a:pt x="1407" y="1600"/>
                    <a:pt x="1595" y="1319"/>
                  </a:cubicBezTo>
                  <a:cubicBezTo>
                    <a:pt x="1735" y="990"/>
                    <a:pt x="1923" y="709"/>
                    <a:pt x="2110" y="428"/>
                  </a:cubicBezTo>
                  <a:cubicBezTo>
                    <a:pt x="2284" y="254"/>
                    <a:pt x="2136" y="0"/>
                    <a:pt x="1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3168427" y="4359794"/>
              <a:ext cx="75631" cy="91272"/>
            </a:xfrm>
            <a:custGeom>
              <a:avLst/>
              <a:gdLst/>
              <a:ahLst/>
              <a:cxnLst/>
              <a:rect l="l" t="t" r="r" b="b"/>
              <a:pathLst>
                <a:path w="2200" h="2655" extrusionOk="0">
                  <a:moveTo>
                    <a:pt x="1842" y="0"/>
                  </a:moveTo>
                  <a:cubicBezTo>
                    <a:pt x="1798" y="0"/>
                    <a:pt x="1753" y="12"/>
                    <a:pt x="1710" y="38"/>
                  </a:cubicBezTo>
                  <a:cubicBezTo>
                    <a:pt x="1006" y="554"/>
                    <a:pt x="491" y="1210"/>
                    <a:pt x="162" y="2007"/>
                  </a:cubicBezTo>
                  <a:cubicBezTo>
                    <a:pt x="1" y="2331"/>
                    <a:pt x="308" y="2654"/>
                    <a:pt x="591" y="2654"/>
                  </a:cubicBezTo>
                  <a:cubicBezTo>
                    <a:pt x="718" y="2654"/>
                    <a:pt x="840" y="2589"/>
                    <a:pt x="913" y="2429"/>
                  </a:cubicBezTo>
                  <a:cubicBezTo>
                    <a:pt x="1241" y="1726"/>
                    <a:pt x="1663" y="1116"/>
                    <a:pt x="2085" y="413"/>
                  </a:cubicBezTo>
                  <a:cubicBezTo>
                    <a:pt x="2199" y="222"/>
                    <a:pt x="2034" y="0"/>
                    <a:pt x="1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2815065" y="4494380"/>
              <a:ext cx="91925" cy="164221"/>
            </a:xfrm>
            <a:custGeom>
              <a:avLst/>
              <a:gdLst/>
              <a:ahLst/>
              <a:cxnLst/>
              <a:rect l="l" t="t" r="r" b="b"/>
              <a:pathLst>
                <a:path w="2674" h="4777" extrusionOk="0">
                  <a:moveTo>
                    <a:pt x="2376" y="1"/>
                  </a:moveTo>
                  <a:cubicBezTo>
                    <a:pt x="2305" y="1"/>
                    <a:pt x="2234" y="32"/>
                    <a:pt x="2189" y="108"/>
                  </a:cubicBezTo>
                  <a:cubicBezTo>
                    <a:pt x="1813" y="484"/>
                    <a:pt x="969" y="859"/>
                    <a:pt x="829" y="1421"/>
                  </a:cubicBezTo>
                  <a:cubicBezTo>
                    <a:pt x="547" y="2172"/>
                    <a:pt x="547" y="3062"/>
                    <a:pt x="219" y="3860"/>
                  </a:cubicBezTo>
                  <a:cubicBezTo>
                    <a:pt x="0" y="4360"/>
                    <a:pt x="386" y="4777"/>
                    <a:pt x="765" y="4777"/>
                  </a:cubicBezTo>
                  <a:cubicBezTo>
                    <a:pt x="954" y="4777"/>
                    <a:pt x="1141" y="4672"/>
                    <a:pt x="1251" y="4422"/>
                  </a:cubicBezTo>
                  <a:cubicBezTo>
                    <a:pt x="1485" y="3719"/>
                    <a:pt x="1720" y="3016"/>
                    <a:pt x="1813" y="2265"/>
                  </a:cubicBezTo>
                  <a:cubicBezTo>
                    <a:pt x="2001" y="1609"/>
                    <a:pt x="2423" y="1046"/>
                    <a:pt x="2611" y="296"/>
                  </a:cubicBezTo>
                  <a:cubicBezTo>
                    <a:pt x="2674" y="138"/>
                    <a:pt x="2523" y="1"/>
                    <a:pt x="23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3008986" y="4475851"/>
              <a:ext cx="95260" cy="134725"/>
            </a:xfrm>
            <a:custGeom>
              <a:avLst/>
              <a:gdLst/>
              <a:ahLst/>
              <a:cxnLst/>
              <a:rect l="l" t="t" r="r" b="b"/>
              <a:pathLst>
                <a:path w="2771" h="3919" extrusionOk="0">
                  <a:moveTo>
                    <a:pt x="2558" y="0"/>
                  </a:moveTo>
                  <a:cubicBezTo>
                    <a:pt x="2519" y="0"/>
                    <a:pt x="2482" y="12"/>
                    <a:pt x="2456" y="38"/>
                  </a:cubicBezTo>
                  <a:cubicBezTo>
                    <a:pt x="1940" y="460"/>
                    <a:pt x="1471" y="882"/>
                    <a:pt x="1049" y="1351"/>
                  </a:cubicBezTo>
                  <a:cubicBezTo>
                    <a:pt x="580" y="1913"/>
                    <a:pt x="299" y="2570"/>
                    <a:pt x="111" y="3273"/>
                  </a:cubicBezTo>
                  <a:cubicBezTo>
                    <a:pt x="0" y="3661"/>
                    <a:pt x="316" y="3918"/>
                    <a:pt x="630" y="3918"/>
                  </a:cubicBezTo>
                  <a:cubicBezTo>
                    <a:pt x="848" y="3918"/>
                    <a:pt x="1066" y="3795"/>
                    <a:pt x="1143" y="3508"/>
                  </a:cubicBezTo>
                  <a:cubicBezTo>
                    <a:pt x="1330" y="2945"/>
                    <a:pt x="1659" y="2382"/>
                    <a:pt x="1987" y="1820"/>
                  </a:cubicBezTo>
                  <a:cubicBezTo>
                    <a:pt x="2268" y="1304"/>
                    <a:pt x="2503" y="741"/>
                    <a:pt x="2737" y="179"/>
                  </a:cubicBezTo>
                  <a:cubicBezTo>
                    <a:pt x="2771" y="77"/>
                    <a:pt x="2659" y="0"/>
                    <a:pt x="2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3343990" y="4346559"/>
              <a:ext cx="113721" cy="88694"/>
            </a:xfrm>
            <a:custGeom>
              <a:avLst/>
              <a:gdLst/>
              <a:ahLst/>
              <a:cxnLst/>
              <a:rect l="l" t="t" r="r" b="b"/>
              <a:pathLst>
                <a:path w="3308" h="2580" extrusionOk="0">
                  <a:moveTo>
                    <a:pt x="2886" y="1"/>
                  </a:moveTo>
                  <a:cubicBezTo>
                    <a:pt x="2464" y="1"/>
                    <a:pt x="1995" y="188"/>
                    <a:pt x="1667" y="470"/>
                  </a:cubicBezTo>
                  <a:cubicBezTo>
                    <a:pt x="1339" y="845"/>
                    <a:pt x="1010" y="1126"/>
                    <a:pt x="635" y="1407"/>
                  </a:cubicBezTo>
                  <a:cubicBezTo>
                    <a:pt x="1" y="1725"/>
                    <a:pt x="373" y="2579"/>
                    <a:pt x="928" y="2579"/>
                  </a:cubicBezTo>
                  <a:cubicBezTo>
                    <a:pt x="1029" y="2579"/>
                    <a:pt x="1137" y="2551"/>
                    <a:pt x="1245" y="2486"/>
                  </a:cubicBezTo>
                  <a:cubicBezTo>
                    <a:pt x="1667" y="2251"/>
                    <a:pt x="1995" y="1970"/>
                    <a:pt x="2323" y="1642"/>
                  </a:cubicBezTo>
                  <a:cubicBezTo>
                    <a:pt x="2652" y="1267"/>
                    <a:pt x="2933" y="892"/>
                    <a:pt x="3167" y="517"/>
                  </a:cubicBezTo>
                  <a:cubicBezTo>
                    <a:pt x="3308" y="282"/>
                    <a:pt x="3120" y="1"/>
                    <a:pt x="2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3370564" y="4473582"/>
              <a:ext cx="126578" cy="104198"/>
            </a:xfrm>
            <a:custGeom>
              <a:avLst/>
              <a:gdLst/>
              <a:ahLst/>
              <a:cxnLst/>
              <a:rect l="l" t="t" r="r" b="b"/>
              <a:pathLst>
                <a:path w="3682" h="3031" extrusionOk="0">
                  <a:moveTo>
                    <a:pt x="3423" y="1"/>
                  </a:moveTo>
                  <a:cubicBezTo>
                    <a:pt x="3373" y="1"/>
                    <a:pt x="3324" y="18"/>
                    <a:pt x="3285" y="57"/>
                  </a:cubicBezTo>
                  <a:cubicBezTo>
                    <a:pt x="2816" y="432"/>
                    <a:pt x="2207" y="620"/>
                    <a:pt x="1691" y="948"/>
                  </a:cubicBezTo>
                  <a:cubicBezTo>
                    <a:pt x="1175" y="1276"/>
                    <a:pt x="706" y="1698"/>
                    <a:pt x="331" y="2214"/>
                  </a:cubicBezTo>
                  <a:cubicBezTo>
                    <a:pt x="1" y="2610"/>
                    <a:pt x="415" y="3030"/>
                    <a:pt x="837" y="3030"/>
                  </a:cubicBezTo>
                  <a:cubicBezTo>
                    <a:pt x="1013" y="3030"/>
                    <a:pt x="1191" y="2957"/>
                    <a:pt x="1316" y="2777"/>
                  </a:cubicBezTo>
                  <a:cubicBezTo>
                    <a:pt x="1691" y="2355"/>
                    <a:pt x="2160" y="1979"/>
                    <a:pt x="2629" y="1698"/>
                  </a:cubicBezTo>
                  <a:cubicBezTo>
                    <a:pt x="3098" y="1323"/>
                    <a:pt x="3426" y="807"/>
                    <a:pt x="3613" y="291"/>
                  </a:cubicBezTo>
                  <a:cubicBezTo>
                    <a:pt x="3681" y="121"/>
                    <a:pt x="3552" y="1"/>
                    <a:pt x="3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3141166" y="4568910"/>
              <a:ext cx="95844" cy="78862"/>
            </a:xfrm>
            <a:custGeom>
              <a:avLst/>
              <a:gdLst/>
              <a:ahLst/>
              <a:cxnLst/>
              <a:rect l="l" t="t" r="r" b="b"/>
              <a:pathLst>
                <a:path w="2788" h="2294" extrusionOk="0">
                  <a:moveTo>
                    <a:pt x="2311" y="0"/>
                  </a:moveTo>
                  <a:cubicBezTo>
                    <a:pt x="2251" y="0"/>
                    <a:pt x="2188" y="16"/>
                    <a:pt x="2128" y="50"/>
                  </a:cubicBezTo>
                  <a:cubicBezTo>
                    <a:pt x="1846" y="144"/>
                    <a:pt x="1612" y="285"/>
                    <a:pt x="1377" y="426"/>
                  </a:cubicBezTo>
                  <a:lnTo>
                    <a:pt x="627" y="1035"/>
                  </a:lnTo>
                  <a:cubicBezTo>
                    <a:pt x="1" y="1404"/>
                    <a:pt x="706" y="2293"/>
                    <a:pt x="1265" y="2293"/>
                  </a:cubicBezTo>
                  <a:cubicBezTo>
                    <a:pt x="1417" y="2293"/>
                    <a:pt x="1558" y="2227"/>
                    <a:pt x="1659" y="2067"/>
                  </a:cubicBezTo>
                  <a:lnTo>
                    <a:pt x="2174" y="1363"/>
                  </a:lnTo>
                  <a:cubicBezTo>
                    <a:pt x="2362" y="1129"/>
                    <a:pt x="2503" y="848"/>
                    <a:pt x="2596" y="566"/>
                  </a:cubicBezTo>
                  <a:cubicBezTo>
                    <a:pt x="2787" y="299"/>
                    <a:pt x="2574" y="0"/>
                    <a:pt x="2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3360010" y="4639795"/>
              <a:ext cx="139298" cy="85084"/>
            </a:xfrm>
            <a:custGeom>
              <a:avLst/>
              <a:gdLst/>
              <a:ahLst/>
              <a:cxnLst/>
              <a:rect l="l" t="t" r="r" b="b"/>
              <a:pathLst>
                <a:path w="4052" h="2475" extrusionOk="0">
                  <a:moveTo>
                    <a:pt x="3777" y="0"/>
                  </a:moveTo>
                  <a:cubicBezTo>
                    <a:pt x="3763" y="0"/>
                    <a:pt x="3748" y="2"/>
                    <a:pt x="3733" y="5"/>
                  </a:cubicBezTo>
                  <a:cubicBezTo>
                    <a:pt x="2561" y="99"/>
                    <a:pt x="1670" y="943"/>
                    <a:pt x="638" y="1318"/>
                  </a:cubicBezTo>
                  <a:cubicBezTo>
                    <a:pt x="1" y="1530"/>
                    <a:pt x="211" y="2475"/>
                    <a:pt x="780" y="2475"/>
                  </a:cubicBezTo>
                  <a:cubicBezTo>
                    <a:pt x="838" y="2475"/>
                    <a:pt x="901" y="2465"/>
                    <a:pt x="966" y="2443"/>
                  </a:cubicBezTo>
                  <a:cubicBezTo>
                    <a:pt x="1435" y="2255"/>
                    <a:pt x="1904" y="2021"/>
                    <a:pt x="2373" y="1740"/>
                  </a:cubicBezTo>
                  <a:cubicBezTo>
                    <a:pt x="2936" y="1365"/>
                    <a:pt x="3452" y="896"/>
                    <a:pt x="3920" y="427"/>
                  </a:cubicBezTo>
                  <a:cubicBezTo>
                    <a:pt x="4052" y="295"/>
                    <a:pt x="3979" y="0"/>
                    <a:pt x="3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3571188" y="4649489"/>
              <a:ext cx="129947" cy="75012"/>
            </a:xfrm>
            <a:custGeom>
              <a:avLst/>
              <a:gdLst/>
              <a:ahLst/>
              <a:cxnLst/>
              <a:rect l="l" t="t" r="r" b="b"/>
              <a:pathLst>
                <a:path w="3780" h="2182" extrusionOk="0">
                  <a:moveTo>
                    <a:pt x="3322" y="1"/>
                  </a:moveTo>
                  <a:cubicBezTo>
                    <a:pt x="2214" y="1"/>
                    <a:pt x="1160" y="419"/>
                    <a:pt x="403" y="1176"/>
                  </a:cubicBezTo>
                  <a:cubicBezTo>
                    <a:pt x="1" y="1579"/>
                    <a:pt x="398" y="2181"/>
                    <a:pt x="859" y="2181"/>
                  </a:cubicBezTo>
                  <a:cubicBezTo>
                    <a:pt x="989" y="2181"/>
                    <a:pt x="1124" y="2134"/>
                    <a:pt x="1247" y="2020"/>
                  </a:cubicBezTo>
                  <a:cubicBezTo>
                    <a:pt x="1904" y="1364"/>
                    <a:pt x="2935" y="1176"/>
                    <a:pt x="3592" y="520"/>
                  </a:cubicBezTo>
                  <a:cubicBezTo>
                    <a:pt x="3779" y="332"/>
                    <a:pt x="3686" y="51"/>
                    <a:pt x="3498" y="4"/>
                  </a:cubicBezTo>
                  <a:cubicBezTo>
                    <a:pt x="3439" y="2"/>
                    <a:pt x="3380" y="1"/>
                    <a:pt x="3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2314570" y="4886691"/>
              <a:ext cx="123828" cy="105539"/>
            </a:xfrm>
            <a:custGeom>
              <a:avLst/>
              <a:gdLst/>
              <a:ahLst/>
              <a:cxnLst/>
              <a:rect l="l" t="t" r="r" b="b"/>
              <a:pathLst>
                <a:path w="3602" h="3070" extrusionOk="0">
                  <a:moveTo>
                    <a:pt x="690" y="0"/>
                  </a:moveTo>
                  <a:cubicBezTo>
                    <a:pt x="286" y="0"/>
                    <a:pt x="1" y="670"/>
                    <a:pt x="430" y="982"/>
                  </a:cubicBezTo>
                  <a:cubicBezTo>
                    <a:pt x="1414" y="1591"/>
                    <a:pt x="2212" y="2435"/>
                    <a:pt x="3149" y="3045"/>
                  </a:cubicBezTo>
                  <a:cubicBezTo>
                    <a:pt x="3192" y="3062"/>
                    <a:pt x="3234" y="3070"/>
                    <a:pt x="3274" y="3070"/>
                  </a:cubicBezTo>
                  <a:cubicBezTo>
                    <a:pt x="3458" y="3070"/>
                    <a:pt x="3601" y="2909"/>
                    <a:pt x="3525" y="2717"/>
                  </a:cubicBezTo>
                  <a:cubicBezTo>
                    <a:pt x="3290" y="1451"/>
                    <a:pt x="1977" y="747"/>
                    <a:pt x="946" y="91"/>
                  </a:cubicBezTo>
                  <a:cubicBezTo>
                    <a:pt x="859" y="28"/>
                    <a:pt x="772" y="0"/>
                    <a:pt x="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2586630" y="4835572"/>
              <a:ext cx="98526" cy="90860"/>
            </a:xfrm>
            <a:custGeom>
              <a:avLst/>
              <a:gdLst/>
              <a:ahLst/>
              <a:cxnLst/>
              <a:rect l="l" t="t" r="r" b="b"/>
              <a:pathLst>
                <a:path w="2866" h="2643" extrusionOk="0">
                  <a:moveTo>
                    <a:pt x="584" y="0"/>
                  </a:moveTo>
                  <a:cubicBezTo>
                    <a:pt x="274" y="0"/>
                    <a:pt x="1" y="399"/>
                    <a:pt x="253" y="687"/>
                  </a:cubicBezTo>
                  <a:cubicBezTo>
                    <a:pt x="628" y="1015"/>
                    <a:pt x="956" y="1296"/>
                    <a:pt x="1331" y="1625"/>
                  </a:cubicBezTo>
                  <a:cubicBezTo>
                    <a:pt x="1659" y="1859"/>
                    <a:pt x="2034" y="2187"/>
                    <a:pt x="2316" y="2516"/>
                  </a:cubicBezTo>
                  <a:cubicBezTo>
                    <a:pt x="2376" y="2605"/>
                    <a:pt x="2459" y="2643"/>
                    <a:pt x="2539" y="2643"/>
                  </a:cubicBezTo>
                  <a:cubicBezTo>
                    <a:pt x="2711" y="2643"/>
                    <a:pt x="2866" y="2473"/>
                    <a:pt x="2738" y="2281"/>
                  </a:cubicBezTo>
                  <a:cubicBezTo>
                    <a:pt x="2456" y="1296"/>
                    <a:pt x="1566" y="781"/>
                    <a:pt x="862" y="124"/>
                  </a:cubicBezTo>
                  <a:cubicBezTo>
                    <a:pt x="775" y="37"/>
                    <a:pt x="678" y="0"/>
                    <a:pt x="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2790348" y="4764858"/>
              <a:ext cx="58064" cy="157930"/>
            </a:xfrm>
            <a:custGeom>
              <a:avLst/>
              <a:gdLst/>
              <a:ahLst/>
              <a:cxnLst/>
              <a:rect l="l" t="t" r="r" b="b"/>
              <a:pathLst>
                <a:path w="1689" h="4594" extrusionOk="0">
                  <a:moveTo>
                    <a:pt x="493" y="1"/>
                  </a:moveTo>
                  <a:cubicBezTo>
                    <a:pt x="247" y="1"/>
                    <a:pt x="0" y="165"/>
                    <a:pt x="0" y="493"/>
                  </a:cubicBezTo>
                  <a:cubicBezTo>
                    <a:pt x="0" y="1947"/>
                    <a:pt x="235" y="3494"/>
                    <a:pt x="1313" y="4526"/>
                  </a:cubicBezTo>
                  <a:cubicBezTo>
                    <a:pt x="1360" y="4573"/>
                    <a:pt x="1418" y="4593"/>
                    <a:pt x="1473" y="4593"/>
                  </a:cubicBezTo>
                  <a:cubicBezTo>
                    <a:pt x="1584" y="4593"/>
                    <a:pt x="1688" y="4510"/>
                    <a:pt x="1688" y="4385"/>
                  </a:cubicBezTo>
                  <a:cubicBezTo>
                    <a:pt x="1548" y="3072"/>
                    <a:pt x="1032" y="1853"/>
                    <a:pt x="985" y="493"/>
                  </a:cubicBezTo>
                  <a:cubicBezTo>
                    <a:pt x="985" y="165"/>
                    <a:pt x="739" y="1"/>
                    <a:pt x="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2938651" y="4800507"/>
              <a:ext cx="86631" cy="112896"/>
            </a:xfrm>
            <a:custGeom>
              <a:avLst/>
              <a:gdLst/>
              <a:ahLst/>
              <a:cxnLst/>
              <a:rect l="l" t="t" r="r" b="b"/>
              <a:pathLst>
                <a:path w="2520" h="3284" extrusionOk="0">
                  <a:moveTo>
                    <a:pt x="2036" y="1"/>
                  </a:moveTo>
                  <a:cubicBezTo>
                    <a:pt x="1998" y="1"/>
                    <a:pt x="1960" y="6"/>
                    <a:pt x="1923" y="19"/>
                  </a:cubicBezTo>
                  <a:cubicBezTo>
                    <a:pt x="1407" y="206"/>
                    <a:pt x="1032" y="581"/>
                    <a:pt x="797" y="1050"/>
                  </a:cubicBezTo>
                  <a:cubicBezTo>
                    <a:pt x="516" y="1519"/>
                    <a:pt x="282" y="2035"/>
                    <a:pt x="141" y="2551"/>
                  </a:cubicBezTo>
                  <a:cubicBezTo>
                    <a:pt x="0" y="3002"/>
                    <a:pt x="351" y="3283"/>
                    <a:pt x="714" y="3283"/>
                  </a:cubicBezTo>
                  <a:cubicBezTo>
                    <a:pt x="955" y="3283"/>
                    <a:pt x="1201" y="3160"/>
                    <a:pt x="1313" y="2879"/>
                  </a:cubicBezTo>
                  <a:cubicBezTo>
                    <a:pt x="1454" y="2457"/>
                    <a:pt x="1641" y="2035"/>
                    <a:pt x="1876" y="1660"/>
                  </a:cubicBezTo>
                  <a:cubicBezTo>
                    <a:pt x="2110" y="1332"/>
                    <a:pt x="2298" y="957"/>
                    <a:pt x="2439" y="535"/>
                  </a:cubicBezTo>
                  <a:cubicBezTo>
                    <a:pt x="2520" y="250"/>
                    <a:pt x="2284" y="1"/>
                    <a:pt x="20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3161689" y="4815530"/>
              <a:ext cx="116746" cy="107670"/>
            </a:xfrm>
            <a:custGeom>
              <a:avLst/>
              <a:gdLst/>
              <a:ahLst/>
              <a:cxnLst/>
              <a:rect l="l" t="t" r="r" b="b"/>
              <a:pathLst>
                <a:path w="3396" h="3132" extrusionOk="0">
                  <a:moveTo>
                    <a:pt x="3035" y="1"/>
                  </a:moveTo>
                  <a:cubicBezTo>
                    <a:pt x="3019" y="1"/>
                    <a:pt x="3002" y="2"/>
                    <a:pt x="2984" y="4"/>
                  </a:cubicBezTo>
                  <a:cubicBezTo>
                    <a:pt x="1718" y="51"/>
                    <a:pt x="1109" y="1411"/>
                    <a:pt x="358" y="2208"/>
                  </a:cubicBezTo>
                  <a:cubicBezTo>
                    <a:pt x="1" y="2601"/>
                    <a:pt x="353" y="3131"/>
                    <a:pt x="748" y="3131"/>
                  </a:cubicBezTo>
                  <a:cubicBezTo>
                    <a:pt x="870" y="3131"/>
                    <a:pt x="997" y="3080"/>
                    <a:pt x="1109" y="2958"/>
                  </a:cubicBezTo>
                  <a:cubicBezTo>
                    <a:pt x="1812" y="2208"/>
                    <a:pt x="2328" y="1270"/>
                    <a:pt x="3172" y="613"/>
                  </a:cubicBezTo>
                  <a:cubicBezTo>
                    <a:pt x="3395" y="435"/>
                    <a:pt x="3363" y="1"/>
                    <a:pt x="3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3348734" y="4829075"/>
              <a:ext cx="138885" cy="86013"/>
            </a:xfrm>
            <a:custGeom>
              <a:avLst/>
              <a:gdLst/>
              <a:ahLst/>
              <a:cxnLst/>
              <a:rect l="l" t="t" r="r" b="b"/>
              <a:pathLst>
                <a:path w="4040" h="2502" extrusionOk="0">
                  <a:moveTo>
                    <a:pt x="3786" y="1"/>
                  </a:moveTo>
                  <a:cubicBezTo>
                    <a:pt x="3755" y="1"/>
                    <a:pt x="3721" y="10"/>
                    <a:pt x="3686" y="32"/>
                  </a:cubicBezTo>
                  <a:cubicBezTo>
                    <a:pt x="3170" y="219"/>
                    <a:pt x="2654" y="313"/>
                    <a:pt x="2138" y="548"/>
                  </a:cubicBezTo>
                  <a:cubicBezTo>
                    <a:pt x="1670" y="829"/>
                    <a:pt x="1154" y="1063"/>
                    <a:pt x="638" y="1298"/>
                  </a:cubicBezTo>
                  <a:cubicBezTo>
                    <a:pt x="0" y="1553"/>
                    <a:pt x="172" y="2502"/>
                    <a:pt x="769" y="2502"/>
                  </a:cubicBezTo>
                  <a:cubicBezTo>
                    <a:pt x="830" y="2502"/>
                    <a:pt x="896" y="2492"/>
                    <a:pt x="966" y="2470"/>
                  </a:cubicBezTo>
                  <a:cubicBezTo>
                    <a:pt x="1529" y="2283"/>
                    <a:pt x="2092" y="2048"/>
                    <a:pt x="2607" y="1720"/>
                  </a:cubicBezTo>
                  <a:cubicBezTo>
                    <a:pt x="3076" y="1345"/>
                    <a:pt x="3545" y="923"/>
                    <a:pt x="3920" y="454"/>
                  </a:cubicBezTo>
                  <a:cubicBezTo>
                    <a:pt x="4040" y="295"/>
                    <a:pt x="3957" y="1"/>
                    <a:pt x="3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2561535" y="5001166"/>
              <a:ext cx="107945" cy="88556"/>
            </a:xfrm>
            <a:custGeom>
              <a:avLst/>
              <a:gdLst/>
              <a:ahLst/>
              <a:cxnLst/>
              <a:rect l="l" t="t" r="r" b="b"/>
              <a:pathLst>
                <a:path w="3140" h="2576" extrusionOk="0">
                  <a:moveTo>
                    <a:pt x="672" y="0"/>
                  </a:moveTo>
                  <a:cubicBezTo>
                    <a:pt x="317" y="0"/>
                    <a:pt x="1" y="457"/>
                    <a:pt x="326" y="746"/>
                  </a:cubicBezTo>
                  <a:cubicBezTo>
                    <a:pt x="748" y="1168"/>
                    <a:pt x="1170" y="1497"/>
                    <a:pt x="1592" y="1825"/>
                  </a:cubicBezTo>
                  <a:cubicBezTo>
                    <a:pt x="1967" y="2200"/>
                    <a:pt x="2436" y="2434"/>
                    <a:pt x="2952" y="2575"/>
                  </a:cubicBezTo>
                  <a:cubicBezTo>
                    <a:pt x="3046" y="2575"/>
                    <a:pt x="3140" y="2434"/>
                    <a:pt x="3093" y="2341"/>
                  </a:cubicBezTo>
                  <a:cubicBezTo>
                    <a:pt x="2952" y="1872"/>
                    <a:pt x="2624" y="1497"/>
                    <a:pt x="2249" y="1215"/>
                  </a:cubicBezTo>
                  <a:cubicBezTo>
                    <a:pt x="1780" y="840"/>
                    <a:pt x="1358" y="512"/>
                    <a:pt x="983" y="137"/>
                  </a:cubicBezTo>
                  <a:cubicBezTo>
                    <a:pt x="886" y="40"/>
                    <a:pt x="777" y="0"/>
                    <a:pt x="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2787082" y="4941969"/>
              <a:ext cx="51257" cy="104301"/>
            </a:xfrm>
            <a:custGeom>
              <a:avLst/>
              <a:gdLst/>
              <a:ahLst/>
              <a:cxnLst/>
              <a:rect l="l" t="t" r="r" b="b"/>
              <a:pathLst>
                <a:path w="1491" h="3034" extrusionOk="0">
                  <a:moveTo>
                    <a:pt x="590" y="1"/>
                  </a:moveTo>
                  <a:cubicBezTo>
                    <a:pt x="292" y="1"/>
                    <a:pt x="1" y="189"/>
                    <a:pt x="48" y="546"/>
                  </a:cubicBezTo>
                  <a:cubicBezTo>
                    <a:pt x="95" y="1437"/>
                    <a:pt x="471" y="2281"/>
                    <a:pt x="1080" y="2984"/>
                  </a:cubicBezTo>
                  <a:cubicBezTo>
                    <a:pt x="1126" y="3019"/>
                    <a:pt x="1174" y="3033"/>
                    <a:pt x="1221" y="3033"/>
                  </a:cubicBezTo>
                  <a:cubicBezTo>
                    <a:pt x="1365" y="3033"/>
                    <a:pt x="1491" y="2892"/>
                    <a:pt x="1455" y="2750"/>
                  </a:cubicBezTo>
                  <a:cubicBezTo>
                    <a:pt x="1361" y="2375"/>
                    <a:pt x="1361" y="2000"/>
                    <a:pt x="1268" y="1624"/>
                  </a:cubicBezTo>
                  <a:cubicBezTo>
                    <a:pt x="1174" y="1249"/>
                    <a:pt x="1127" y="921"/>
                    <a:pt x="1174" y="546"/>
                  </a:cubicBezTo>
                  <a:cubicBezTo>
                    <a:pt x="1174" y="177"/>
                    <a:pt x="879" y="1"/>
                    <a:pt x="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2937276" y="4963764"/>
              <a:ext cx="136444" cy="71918"/>
            </a:xfrm>
            <a:custGeom>
              <a:avLst/>
              <a:gdLst/>
              <a:ahLst/>
              <a:cxnLst/>
              <a:rect l="l" t="t" r="r" b="b"/>
              <a:pathLst>
                <a:path w="3969" h="2092" extrusionOk="0">
                  <a:moveTo>
                    <a:pt x="3655" y="0"/>
                  </a:moveTo>
                  <a:cubicBezTo>
                    <a:pt x="3639" y="0"/>
                    <a:pt x="3622" y="2"/>
                    <a:pt x="3604" y="6"/>
                  </a:cubicBezTo>
                  <a:cubicBezTo>
                    <a:pt x="2619" y="287"/>
                    <a:pt x="1635" y="662"/>
                    <a:pt x="603" y="1037"/>
                  </a:cubicBezTo>
                  <a:cubicBezTo>
                    <a:pt x="1" y="1209"/>
                    <a:pt x="227" y="2092"/>
                    <a:pt x="739" y="2092"/>
                  </a:cubicBezTo>
                  <a:cubicBezTo>
                    <a:pt x="785" y="2092"/>
                    <a:pt x="834" y="2084"/>
                    <a:pt x="884" y="2069"/>
                  </a:cubicBezTo>
                  <a:cubicBezTo>
                    <a:pt x="2010" y="1788"/>
                    <a:pt x="3041" y="1225"/>
                    <a:pt x="3838" y="381"/>
                  </a:cubicBezTo>
                  <a:cubicBezTo>
                    <a:pt x="3968" y="251"/>
                    <a:pt x="3858" y="0"/>
                    <a:pt x="3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121;p25">
            <a:extLst>
              <a:ext uri="{FF2B5EF4-FFF2-40B4-BE49-F238E27FC236}">
                <a16:creationId xmlns:a16="http://schemas.microsoft.com/office/drawing/2014/main" id="{657D78A1-E344-480D-8A82-05C6AF31D138}"/>
              </a:ext>
            </a:extLst>
          </p:cNvPr>
          <p:cNvSpPr/>
          <p:nvPr/>
        </p:nvSpPr>
        <p:spPr>
          <a:xfrm>
            <a:off x="0" y="396649"/>
            <a:ext cx="3317358" cy="723920"/>
          </a:xfrm>
          <a:prstGeom prst="flowChartConnector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1° básico</a:t>
            </a:r>
          </a:p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Profesora: Agustina Jelves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45"/>
          <p:cNvSpPr txBox="1">
            <a:spLocks noGrp="1"/>
          </p:cNvSpPr>
          <p:nvPr>
            <p:ph type="title"/>
          </p:nvPr>
        </p:nvSpPr>
        <p:spPr>
          <a:xfrm>
            <a:off x="2646000" y="1472025"/>
            <a:ext cx="4701098" cy="14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6000" dirty="0"/>
              <a:t>E</a:t>
            </a:r>
            <a:r>
              <a:rPr lang="en" sz="6000" dirty="0"/>
              <a:t>xcelente Trabajo</a:t>
            </a:r>
            <a:endParaRPr sz="6000" dirty="0"/>
          </a:p>
        </p:txBody>
      </p:sp>
      <p:sp>
        <p:nvSpPr>
          <p:cNvPr id="1150" name="Google Shape;1150;p45"/>
          <p:cNvSpPr txBox="1">
            <a:spLocks noGrp="1"/>
          </p:cNvSpPr>
          <p:nvPr>
            <p:ph type="body" idx="1"/>
          </p:nvPr>
        </p:nvSpPr>
        <p:spPr>
          <a:xfrm>
            <a:off x="3048300" y="2806800"/>
            <a:ext cx="3047400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Practica lectura y escritura</a:t>
            </a:r>
            <a:endParaRPr dirty="0"/>
          </a:p>
        </p:txBody>
      </p:sp>
      <p:grpSp>
        <p:nvGrpSpPr>
          <p:cNvPr id="1151" name="Google Shape;1151;p45"/>
          <p:cNvGrpSpPr/>
          <p:nvPr/>
        </p:nvGrpSpPr>
        <p:grpSpPr>
          <a:xfrm>
            <a:off x="719993" y="2547370"/>
            <a:ext cx="1490024" cy="2057031"/>
            <a:chOff x="5103925" y="473550"/>
            <a:chExt cx="1303950" cy="1800150"/>
          </a:xfrm>
        </p:grpSpPr>
        <p:sp>
          <p:nvSpPr>
            <p:cNvPr id="1152" name="Google Shape;1152;p45"/>
            <p:cNvSpPr/>
            <p:nvPr/>
          </p:nvSpPr>
          <p:spPr>
            <a:xfrm>
              <a:off x="5103925" y="868075"/>
              <a:ext cx="363725" cy="328275"/>
            </a:xfrm>
            <a:custGeom>
              <a:avLst/>
              <a:gdLst/>
              <a:ahLst/>
              <a:cxnLst/>
              <a:rect l="l" t="t" r="r" b="b"/>
              <a:pathLst>
                <a:path w="14549" h="13131" extrusionOk="0">
                  <a:moveTo>
                    <a:pt x="12513" y="1"/>
                  </a:moveTo>
                  <a:cubicBezTo>
                    <a:pt x="11965" y="1"/>
                    <a:pt x="11423" y="317"/>
                    <a:pt x="11111" y="821"/>
                  </a:cubicBezTo>
                  <a:cubicBezTo>
                    <a:pt x="10392" y="2060"/>
                    <a:pt x="9912" y="3459"/>
                    <a:pt x="9712" y="4858"/>
                  </a:cubicBezTo>
                  <a:cubicBezTo>
                    <a:pt x="9673" y="5057"/>
                    <a:pt x="9673" y="5217"/>
                    <a:pt x="9633" y="5417"/>
                  </a:cubicBezTo>
                  <a:cubicBezTo>
                    <a:pt x="9033" y="4138"/>
                    <a:pt x="8234" y="2979"/>
                    <a:pt x="7314" y="1940"/>
                  </a:cubicBezTo>
                  <a:cubicBezTo>
                    <a:pt x="6721" y="1311"/>
                    <a:pt x="5943" y="530"/>
                    <a:pt x="5063" y="530"/>
                  </a:cubicBezTo>
                  <a:cubicBezTo>
                    <a:pt x="4936" y="530"/>
                    <a:pt x="4807" y="546"/>
                    <a:pt x="4677" y="581"/>
                  </a:cubicBezTo>
                  <a:cubicBezTo>
                    <a:pt x="3597" y="821"/>
                    <a:pt x="3278" y="2020"/>
                    <a:pt x="3518" y="2979"/>
                  </a:cubicBezTo>
                  <a:cubicBezTo>
                    <a:pt x="3757" y="3818"/>
                    <a:pt x="4117" y="4618"/>
                    <a:pt x="4557" y="5377"/>
                  </a:cubicBezTo>
                  <a:cubicBezTo>
                    <a:pt x="4956" y="6097"/>
                    <a:pt x="5396" y="6776"/>
                    <a:pt x="5876" y="7416"/>
                  </a:cubicBezTo>
                  <a:cubicBezTo>
                    <a:pt x="6035" y="7655"/>
                    <a:pt x="6235" y="7855"/>
                    <a:pt x="6435" y="8095"/>
                  </a:cubicBezTo>
                  <a:lnTo>
                    <a:pt x="5476" y="7655"/>
                  </a:lnTo>
                  <a:cubicBezTo>
                    <a:pt x="4547" y="7177"/>
                    <a:pt x="3460" y="6540"/>
                    <a:pt x="2395" y="6540"/>
                  </a:cubicBezTo>
                  <a:cubicBezTo>
                    <a:pt x="1948" y="6540"/>
                    <a:pt x="1505" y="6652"/>
                    <a:pt x="1080" y="6936"/>
                  </a:cubicBezTo>
                  <a:cubicBezTo>
                    <a:pt x="400" y="7376"/>
                    <a:pt x="0" y="8175"/>
                    <a:pt x="120" y="8974"/>
                  </a:cubicBezTo>
                  <a:cubicBezTo>
                    <a:pt x="240" y="9734"/>
                    <a:pt x="760" y="10373"/>
                    <a:pt x="1479" y="10653"/>
                  </a:cubicBezTo>
                  <a:cubicBezTo>
                    <a:pt x="2798" y="11292"/>
                    <a:pt x="4237" y="11772"/>
                    <a:pt x="5676" y="12132"/>
                  </a:cubicBezTo>
                  <a:cubicBezTo>
                    <a:pt x="7314" y="12571"/>
                    <a:pt x="9033" y="12931"/>
                    <a:pt x="10752" y="13131"/>
                  </a:cubicBezTo>
                  <a:cubicBezTo>
                    <a:pt x="11391" y="13131"/>
                    <a:pt x="11911" y="12611"/>
                    <a:pt x="11911" y="11972"/>
                  </a:cubicBezTo>
                  <a:cubicBezTo>
                    <a:pt x="11911" y="11852"/>
                    <a:pt x="11911" y="11732"/>
                    <a:pt x="11871" y="11612"/>
                  </a:cubicBezTo>
                  <a:lnTo>
                    <a:pt x="11871" y="11612"/>
                  </a:lnTo>
                  <a:cubicBezTo>
                    <a:pt x="11908" y="11616"/>
                    <a:pt x="11945" y="11619"/>
                    <a:pt x="11981" y="11619"/>
                  </a:cubicBezTo>
                  <a:cubicBezTo>
                    <a:pt x="12962" y="11619"/>
                    <a:pt x="13629" y="10108"/>
                    <a:pt x="12550" y="9414"/>
                  </a:cubicBezTo>
                  <a:cubicBezTo>
                    <a:pt x="12470" y="9374"/>
                    <a:pt x="12390" y="9334"/>
                    <a:pt x="12310" y="9254"/>
                  </a:cubicBezTo>
                  <a:cubicBezTo>
                    <a:pt x="12790" y="8375"/>
                    <a:pt x="13190" y="7416"/>
                    <a:pt x="13589" y="6456"/>
                  </a:cubicBezTo>
                  <a:cubicBezTo>
                    <a:pt x="14069" y="5217"/>
                    <a:pt x="14549" y="3858"/>
                    <a:pt x="14429" y="2500"/>
                  </a:cubicBezTo>
                  <a:cubicBezTo>
                    <a:pt x="14349" y="1740"/>
                    <a:pt x="14069" y="1021"/>
                    <a:pt x="13549" y="461"/>
                  </a:cubicBezTo>
                  <a:cubicBezTo>
                    <a:pt x="13246" y="141"/>
                    <a:pt x="12878" y="1"/>
                    <a:pt x="12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5"/>
            <p:cNvSpPr/>
            <p:nvPr/>
          </p:nvSpPr>
          <p:spPr>
            <a:xfrm>
              <a:off x="5959900" y="1757225"/>
              <a:ext cx="385025" cy="480975"/>
            </a:xfrm>
            <a:custGeom>
              <a:avLst/>
              <a:gdLst/>
              <a:ahLst/>
              <a:cxnLst/>
              <a:rect l="l" t="t" r="r" b="b"/>
              <a:pathLst>
                <a:path w="15401" h="19239" extrusionOk="0">
                  <a:moveTo>
                    <a:pt x="5987" y="0"/>
                  </a:moveTo>
                  <a:cubicBezTo>
                    <a:pt x="5231" y="0"/>
                    <a:pt x="4465" y="606"/>
                    <a:pt x="4730" y="1545"/>
                  </a:cubicBezTo>
                  <a:cubicBezTo>
                    <a:pt x="5609" y="4303"/>
                    <a:pt x="5529" y="7261"/>
                    <a:pt x="4570" y="9979"/>
                  </a:cubicBezTo>
                  <a:cubicBezTo>
                    <a:pt x="3291" y="10658"/>
                    <a:pt x="2172" y="11657"/>
                    <a:pt x="1332" y="12856"/>
                  </a:cubicBezTo>
                  <a:cubicBezTo>
                    <a:pt x="533" y="14215"/>
                    <a:pt x="53" y="15734"/>
                    <a:pt x="53" y="17293"/>
                  </a:cubicBezTo>
                  <a:cubicBezTo>
                    <a:pt x="1" y="18087"/>
                    <a:pt x="613" y="18512"/>
                    <a:pt x="1254" y="18512"/>
                  </a:cubicBezTo>
                  <a:cubicBezTo>
                    <a:pt x="1581" y="18512"/>
                    <a:pt x="1915" y="18402"/>
                    <a:pt x="2172" y="18172"/>
                  </a:cubicBezTo>
                  <a:cubicBezTo>
                    <a:pt x="3011" y="17453"/>
                    <a:pt x="3770" y="16613"/>
                    <a:pt x="4330" y="15654"/>
                  </a:cubicBezTo>
                  <a:cubicBezTo>
                    <a:pt x="4490" y="15894"/>
                    <a:pt x="4690" y="16094"/>
                    <a:pt x="4850" y="16333"/>
                  </a:cubicBezTo>
                  <a:cubicBezTo>
                    <a:pt x="5929" y="17413"/>
                    <a:pt x="7128" y="18332"/>
                    <a:pt x="8487" y="19091"/>
                  </a:cubicBezTo>
                  <a:cubicBezTo>
                    <a:pt x="8680" y="19192"/>
                    <a:pt x="8881" y="19238"/>
                    <a:pt x="9077" y="19238"/>
                  </a:cubicBezTo>
                  <a:cubicBezTo>
                    <a:pt x="9735" y="19238"/>
                    <a:pt x="10334" y="18720"/>
                    <a:pt x="10365" y="18012"/>
                  </a:cubicBezTo>
                  <a:cubicBezTo>
                    <a:pt x="10445" y="16773"/>
                    <a:pt x="10165" y="15534"/>
                    <a:pt x="9526" y="14455"/>
                  </a:cubicBezTo>
                  <a:lnTo>
                    <a:pt x="9726" y="14455"/>
                  </a:lnTo>
                  <a:cubicBezTo>
                    <a:pt x="9981" y="14475"/>
                    <a:pt x="10237" y="14485"/>
                    <a:pt x="10492" y="14485"/>
                  </a:cubicBezTo>
                  <a:cubicBezTo>
                    <a:pt x="11753" y="14485"/>
                    <a:pt x="13005" y="14241"/>
                    <a:pt x="14202" y="13776"/>
                  </a:cubicBezTo>
                  <a:cubicBezTo>
                    <a:pt x="15201" y="13456"/>
                    <a:pt x="15401" y="12097"/>
                    <a:pt x="14522" y="11537"/>
                  </a:cubicBezTo>
                  <a:cubicBezTo>
                    <a:pt x="13123" y="10658"/>
                    <a:pt x="11564" y="10059"/>
                    <a:pt x="9965" y="9779"/>
                  </a:cubicBezTo>
                  <a:cubicBezTo>
                    <a:pt x="9506" y="9719"/>
                    <a:pt x="9046" y="9689"/>
                    <a:pt x="8587" y="9689"/>
                  </a:cubicBezTo>
                  <a:cubicBezTo>
                    <a:pt x="8127" y="9689"/>
                    <a:pt x="7667" y="9719"/>
                    <a:pt x="7208" y="9779"/>
                  </a:cubicBezTo>
                  <a:cubicBezTo>
                    <a:pt x="8047" y="6861"/>
                    <a:pt x="8007" y="3744"/>
                    <a:pt x="7168" y="866"/>
                  </a:cubicBezTo>
                  <a:cubicBezTo>
                    <a:pt x="6977" y="263"/>
                    <a:pt x="6484" y="0"/>
                    <a:pt x="5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5"/>
            <p:cNvSpPr/>
            <p:nvPr/>
          </p:nvSpPr>
          <p:spPr>
            <a:xfrm>
              <a:off x="5271775" y="650400"/>
              <a:ext cx="1136100" cy="1289875"/>
            </a:xfrm>
            <a:custGeom>
              <a:avLst/>
              <a:gdLst/>
              <a:ahLst/>
              <a:cxnLst/>
              <a:rect l="l" t="t" r="r" b="b"/>
              <a:pathLst>
                <a:path w="45444" h="51595" extrusionOk="0">
                  <a:moveTo>
                    <a:pt x="28948" y="1"/>
                  </a:moveTo>
                  <a:cubicBezTo>
                    <a:pt x="28227" y="1"/>
                    <a:pt x="27506" y="130"/>
                    <a:pt x="26819" y="415"/>
                  </a:cubicBezTo>
                  <a:cubicBezTo>
                    <a:pt x="24621" y="1295"/>
                    <a:pt x="23222" y="3333"/>
                    <a:pt x="22303" y="5451"/>
                  </a:cubicBezTo>
                  <a:cubicBezTo>
                    <a:pt x="21264" y="7729"/>
                    <a:pt x="20744" y="10207"/>
                    <a:pt x="20744" y="12725"/>
                  </a:cubicBezTo>
                  <a:cubicBezTo>
                    <a:pt x="20744" y="13964"/>
                    <a:pt x="20824" y="15203"/>
                    <a:pt x="20984" y="16402"/>
                  </a:cubicBezTo>
                  <a:cubicBezTo>
                    <a:pt x="21144" y="18201"/>
                    <a:pt x="20664" y="19760"/>
                    <a:pt x="19945" y="21398"/>
                  </a:cubicBezTo>
                  <a:cubicBezTo>
                    <a:pt x="19865" y="21718"/>
                    <a:pt x="19745" y="21998"/>
                    <a:pt x="19585" y="22238"/>
                  </a:cubicBezTo>
                  <a:cubicBezTo>
                    <a:pt x="19585" y="22235"/>
                    <a:pt x="19584" y="22234"/>
                    <a:pt x="19582" y="22234"/>
                  </a:cubicBezTo>
                  <a:cubicBezTo>
                    <a:pt x="19554" y="22234"/>
                    <a:pt x="19343" y="22480"/>
                    <a:pt x="19305" y="22517"/>
                  </a:cubicBezTo>
                  <a:cubicBezTo>
                    <a:pt x="19145" y="22677"/>
                    <a:pt x="18985" y="22797"/>
                    <a:pt x="18826" y="22957"/>
                  </a:cubicBezTo>
                  <a:cubicBezTo>
                    <a:pt x="18346" y="23357"/>
                    <a:pt x="17786" y="23716"/>
                    <a:pt x="17187" y="24036"/>
                  </a:cubicBezTo>
                  <a:cubicBezTo>
                    <a:pt x="16786" y="24142"/>
                    <a:pt x="16374" y="24191"/>
                    <a:pt x="15963" y="24191"/>
                  </a:cubicBezTo>
                  <a:cubicBezTo>
                    <a:pt x="15595" y="24191"/>
                    <a:pt x="15227" y="24152"/>
                    <a:pt x="14869" y="24076"/>
                  </a:cubicBezTo>
                  <a:cubicBezTo>
                    <a:pt x="14109" y="23996"/>
                    <a:pt x="13390" y="23796"/>
                    <a:pt x="12671" y="23596"/>
                  </a:cubicBezTo>
                  <a:cubicBezTo>
                    <a:pt x="11272" y="23117"/>
                    <a:pt x="9993" y="22357"/>
                    <a:pt x="8834" y="21438"/>
                  </a:cubicBezTo>
                  <a:cubicBezTo>
                    <a:pt x="7435" y="20279"/>
                    <a:pt x="6316" y="18840"/>
                    <a:pt x="5556" y="17202"/>
                  </a:cubicBezTo>
                  <a:cubicBezTo>
                    <a:pt x="5306" y="16668"/>
                    <a:pt x="4834" y="16441"/>
                    <a:pt x="4342" y="16441"/>
                  </a:cubicBezTo>
                  <a:cubicBezTo>
                    <a:pt x="3654" y="16441"/>
                    <a:pt x="2928" y="16886"/>
                    <a:pt x="2719" y="17561"/>
                  </a:cubicBezTo>
                  <a:cubicBezTo>
                    <a:pt x="1" y="26154"/>
                    <a:pt x="1480" y="36026"/>
                    <a:pt x="7155" y="43061"/>
                  </a:cubicBezTo>
                  <a:cubicBezTo>
                    <a:pt x="11493" y="48403"/>
                    <a:pt x="18402" y="51594"/>
                    <a:pt x="25267" y="51594"/>
                  </a:cubicBezTo>
                  <a:cubicBezTo>
                    <a:pt x="26877" y="51594"/>
                    <a:pt x="28485" y="51419"/>
                    <a:pt x="30056" y="51054"/>
                  </a:cubicBezTo>
                  <a:cubicBezTo>
                    <a:pt x="38210" y="49136"/>
                    <a:pt x="44325" y="41822"/>
                    <a:pt x="45244" y="33548"/>
                  </a:cubicBezTo>
                  <a:cubicBezTo>
                    <a:pt x="45444" y="31550"/>
                    <a:pt x="45284" y="29512"/>
                    <a:pt x="44804" y="27513"/>
                  </a:cubicBezTo>
                  <a:cubicBezTo>
                    <a:pt x="44085" y="25155"/>
                    <a:pt x="43126" y="22877"/>
                    <a:pt x="41927" y="20759"/>
                  </a:cubicBezTo>
                  <a:cubicBezTo>
                    <a:pt x="40808" y="18760"/>
                    <a:pt x="39848" y="16682"/>
                    <a:pt x="39049" y="14524"/>
                  </a:cubicBezTo>
                  <a:cubicBezTo>
                    <a:pt x="38250" y="12166"/>
                    <a:pt x="37970" y="9728"/>
                    <a:pt x="37211" y="7370"/>
                  </a:cubicBezTo>
                  <a:cubicBezTo>
                    <a:pt x="36571" y="5012"/>
                    <a:pt x="35132" y="2933"/>
                    <a:pt x="33174" y="1454"/>
                  </a:cubicBezTo>
                  <a:cubicBezTo>
                    <a:pt x="31959" y="563"/>
                    <a:pt x="30451" y="1"/>
                    <a:pt x="28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5"/>
            <p:cNvSpPr/>
            <p:nvPr/>
          </p:nvSpPr>
          <p:spPr>
            <a:xfrm>
              <a:off x="5573200" y="1792175"/>
              <a:ext cx="385050" cy="481525"/>
            </a:xfrm>
            <a:custGeom>
              <a:avLst/>
              <a:gdLst/>
              <a:ahLst/>
              <a:cxnLst/>
              <a:rect l="l" t="t" r="r" b="b"/>
              <a:pathLst>
                <a:path w="15402" h="19261" extrusionOk="0">
                  <a:moveTo>
                    <a:pt x="5990" y="1"/>
                  </a:moveTo>
                  <a:cubicBezTo>
                    <a:pt x="5238" y="1"/>
                    <a:pt x="4481" y="607"/>
                    <a:pt x="4770" y="1546"/>
                  </a:cubicBezTo>
                  <a:cubicBezTo>
                    <a:pt x="5610" y="4304"/>
                    <a:pt x="5570" y="7262"/>
                    <a:pt x="4570" y="9979"/>
                  </a:cubicBezTo>
                  <a:cubicBezTo>
                    <a:pt x="3291" y="10699"/>
                    <a:pt x="2212" y="11698"/>
                    <a:pt x="1373" y="12897"/>
                  </a:cubicBezTo>
                  <a:cubicBezTo>
                    <a:pt x="534" y="14216"/>
                    <a:pt x="94" y="15735"/>
                    <a:pt x="54" y="17334"/>
                  </a:cubicBezTo>
                  <a:cubicBezTo>
                    <a:pt x="1" y="18109"/>
                    <a:pt x="627" y="18527"/>
                    <a:pt x="1275" y="18527"/>
                  </a:cubicBezTo>
                  <a:cubicBezTo>
                    <a:pt x="1595" y="18527"/>
                    <a:pt x="1921" y="18424"/>
                    <a:pt x="2172" y="18213"/>
                  </a:cubicBezTo>
                  <a:cubicBezTo>
                    <a:pt x="3052" y="17493"/>
                    <a:pt x="3771" y="16614"/>
                    <a:pt x="4371" y="15655"/>
                  </a:cubicBezTo>
                  <a:cubicBezTo>
                    <a:pt x="4530" y="15895"/>
                    <a:pt x="4690" y="16134"/>
                    <a:pt x="4890" y="16334"/>
                  </a:cubicBezTo>
                  <a:cubicBezTo>
                    <a:pt x="5969" y="17453"/>
                    <a:pt x="7168" y="18373"/>
                    <a:pt x="8487" y="19092"/>
                  </a:cubicBezTo>
                  <a:cubicBezTo>
                    <a:pt x="8690" y="19208"/>
                    <a:pt x="8905" y="19261"/>
                    <a:pt x="9113" y="19261"/>
                  </a:cubicBezTo>
                  <a:cubicBezTo>
                    <a:pt x="9768" y="19261"/>
                    <a:pt x="10366" y="18740"/>
                    <a:pt x="10366" y="18013"/>
                  </a:cubicBezTo>
                  <a:cubicBezTo>
                    <a:pt x="10446" y="16774"/>
                    <a:pt x="10166" y="15575"/>
                    <a:pt x="9566" y="14496"/>
                  </a:cubicBezTo>
                  <a:lnTo>
                    <a:pt x="9766" y="14496"/>
                  </a:lnTo>
                  <a:cubicBezTo>
                    <a:pt x="9958" y="14506"/>
                    <a:pt x="10149" y="14511"/>
                    <a:pt x="10340" y="14511"/>
                  </a:cubicBezTo>
                  <a:cubicBezTo>
                    <a:pt x="11666" y="14511"/>
                    <a:pt x="12985" y="14270"/>
                    <a:pt x="14243" y="13816"/>
                  </a:cubicBezTo>
                  <a:cubicBezTo>
                    <a:pt x="15242" y="13457"/>
                    <a:pt x="15402" y="12138"/>
                    <a:pt x="14522" y="11538"/>
                  </a:cubicBezTo>
                  <a:cubicBezTo>
                    <a:pt x="13123" y="10659"/>
                    <a:pt x="11605" y="10099"/>
                    <a:pt x="9966" y="9820"/>
                  </a:cubicBezTo>
                  <a:cubicBezTo>
                    <a:pt x="9455" y="9750"/>
                    <a:pt x="8931" y="9707"/>
                    <a:pt x="8400" y="9707"/>
                  </a:cubicBezTo>
                  <a:cubicBezTo>
                    <a:pt x="8018" y="9707"/>
                    <a:pt x="7633" y="9729"/>
                    <a:pt x="7248" y="9780"/>
                  </a:cubicBezTo>
                  <a:cubicBezTo>
                    <a:pt x="8088" y="6862"/>
                    <a:pt x="8048" y="3785"/>
                    <a:pt x="7168" y="867"/>
                  </a:cubicBezTo>
                  <a:cubicBezTo>
                    <a:pt x="6978" y="264"/>
                    <a:pt x="6485" y="1"/>
                    <a:pt x="5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5"/>
            <p:cNvSpPr/>
            <p:nvPr/>
          </p:nvSpPr>
          <p:spPr>
            <a:xfrm>
              <a:off x="5474625" y="1301250"/>
              <a:ext cx="528600" cy="431825"/>
            </a:xfrm>
            <a:custGeom>
              <a:avLst/>
              <a:gdLst/>
              <a:ahLst/>
              <a:cxnLst/>
              <a:rect l="l" t="t" r="r" b="b"/>
              <a:pathLst>
                <a:path w="21144" h="17273" extrusionOk="0">
                  <a:moveTo>
                    <a:pt x="720" y="1"/>
                  </a:moveTo>
                  <a:cubicBezTo>
                    <a:pt x="80" y="1399"/>
                    <a:pt x="40" y="3038"/>
                    <a:pt x="680" y="4437"/>
                  </a:cubicBezTo>
                  <a:cubicBezTo>
                    <a:pt x="1319" y="5836"/>
                    <a:pt x="2278" y="7075"/>
                    <a:pt x="3517" y="7994"/>
                  </a:cubicBezTo>
                  <a:lnTo>
                    <a:pt x="0" y="8114"/>
                  </a:lnTo>
                  <a:cubicBezTo>
                    <a:pt x="1359" y="10792"/>
                    <a:pt x="3877" y="12510"/>
                    <a:pt x="7594" y="12910"/>
                  </a:cubicBezTo>
                  <a:cubicBezTo>
                    <a:pt x="6395" y="13270"/>
                    <a:pt x="5156" y="13430"/>
                    <a:pt x="3917" y="13430"/>
                  </a:cubicBezTo>
                  <a:cubicBezTo>
                    <a:pt x="6160" y="15557"/>
                    <a:pt x="9826" y="17272"/>
                    <a:pt x="12958" y="17272"/>
                  </a:cubicBezTo>
                  <a:cubicBezTo>
                    <a:pt x="13062" y="17272"/>
                    <a:pt x="13166" y="17270"/>
                    <a:pt x="13270" y="17266"/>
                  </a:cubicBezTo>
                  <a:cubicBezTo>
                    <a:pt x="16467" y="17147"/>
                    <a:pt x="19544" y="15668"/>
                    <a:pt x="21143" y="12750"/>
                  </a:cubicBezTo>
                  <a:lnTo>
                    <a:pt x="15428" y="1479"/>
                  </a:lnTo>
                  <a:cubicBezTo>
                    <a:pt x="14929" y="1315"/>
                    <a:pt x="14428" y="1245"/>
                    <a:pt x="13924" y="1245"/>
                  </a:cubicBezTo>
                  <a:cubicBezTo>
                    <a:pt x="11127" y="1245"/>
                    <a:pt x="8270" y="3399"/>
                    <a:pt x="5406" y="3399"/>
                  </a:cubicBezTo>
                  <a:cubicBezTo>
                    <a:pt x="5029" y="3399"/>
                    <a:pt x="4653" y="3362"/>
                    <a:pt x="4277" y="3278"/>
                  </a:cubicBezTo>
                  <a:cubicBezTo>
                    <a:pt x="2598" y="2918"/>
                    <a:pt x="1239" y="1639"/>
                    <a:pt x="720" y="1"/>
                  </a:cubicBezTo>
                  <a:close/>
                </a:path>
              </a:pathLst>
            </a:custGeom>
            <a:solidFill>
              <a:srgbClr val="FFB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5"/>
            <p:cNvSpPr/>
            <p:nvPr/>
          </p:nvSpPr>
          <p:spPr>
            <a:xfrm>
              <a:off x="5892275" y="791675"/>
              <a:ext cx="102950" cy="89000"/>
            </a:xfrm>
            <a:custGeom>
              <a:avLst/>
              <a:gdLst/>
              <a:ahLst/>
              <a:cxnLst/>
              <a:rect l="l" t="t" r="r" b="b"/>
              <a:pathLst>
                <a:path w="4118" h="3560" extrusionOk="0">
                  <a:moveTo>
                    <a:pt x="2359" y="0"/>
                  </a:moveTo>
                  <a:cubicBezTo>
                    <a:pt x="760" y="0"/>
                    <a:pt x="1" y="1918"/>
                    <a:pt x="1120" y="3038"/>
                  </a:cubicBezTo>
                  <a:cubicBezTo>
                    <a:pt x="1480" y="3398"/>
                    <a:pt x="1919" y="3559"/>
                    <a:pt x="2349" y="3559"/>
                  </a:cubicBezTo>
                  <a:cubicBezTo>
                    <a:pt x="3254" y="3559"/>
                    <a:pt x="4117" y="2843"/>
                    <a:pt x="4117" y="1759"/>
                  </a:cubicBezTo>
                  <a:cubicBezTo>
                    <a:pt x="4117" y="799"/>
                    <a:pt x="3358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5"/>
            <p:cNvSpPr/>
            <p:nvPr/>
          </p:nvSpPr>
          <p:spPr>
            <a:xfrm>
              <a:off x="5848325" y="904100"/>
              <a:ext cx="152900" cy="111650"/>
            </a:xfrm>
            <a:custGeom>
              <a:avLst/>
              <a:gdLst/>
              <a:ahLst/>
              <a:cxnLst/>
              <a:rect l="l" t="t" r="r" b="b"/>
              <a:pathLst>
                <a:path w="6116" h="4466" extrusionOk="0">
                  <a:moveTo>
                    <a:pt x="4291" y="0"/>
                  </a:moveTo>
                  <a:cubicBezTo>
                    <a:pt x="3632" y="0"/>
                    <a:pt x="2832" y="262"/>
                    <a:pt x="2078" y="779"/>
                  </a:cubicBezTo>
                  <a:cubicBezTo>
                    <a:pt x="680" y="1698"/>
                    <a:pt x="0" y="3137"/>
                    <a:pt x="560" y="3936"/>
                  </a:cubicBezTo>
                  <a:cubicBezTo>
                    <a:pt x="798" y="4285"/>
                    <a:pt x="1256" y="4465"/>
                    <a:pt x="1817" y="4465"/>
                  </a:cubicBezTo>
                  <a:cubicBezTo>
                    <a:pt x="2477" y="4465"/>
                    <a:pt x="3280" y="4215"/>
                    <a:pt x="4037" y="3696"/>
                  </a:cubicBezTo>
                  <a:cubicBezTo>
                    <a:pt x="5436" y="2777"/>
                    <a:pt x="6115" y="1378"/>
                    <a:pt x="5556" y="579"/>
                  </a:cubicBezTo>
                  <a:cubicBezTo>
                    <a:pt x="5316" y="192"/>
                    <a:pt x="4855" y="0"/>
                    <a:pt x="4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5"/>
            <p:cNvSpPr/>
            <p:nvPr/>
          </p:nvSpPr>
          <p:spPr>
            <a:xfrm>
              <a:off x="6140075" y="791675"/>
              <a:ext cx="102950" cy="89000"/>
            </a:xfrm>
            <a:custGeom>
              <a:avLst/>
              <a:gdLst/>
              <a:ahLst/>
              <a:cxnLst/>
              <a:rect l="l" t="t" r="r" b="b"/>
              <a:pathLst>
                <a:path w="4118" h="3560" extrusionOk="0">
                  <a:moveTo>
                    <a:pt x="1759" y="0"/>
                  </a:moveTo>
                  <a:cubicBezTo>
                    <a:pt x="760" y="0"/>
                    <a:pt x="1" y="799"/>
                    <a:pt x="1" y="1759"/>
                  </a:cubicBezTo>
                  <a:cubicBezTo>
                    <a:pt x="1" y="2843"/>
                    <a:pt x="864" y="3559"/>
                    <a:pt x="1769" y="3559"/>
                  </a:cubicBezTo>
                  <a:cubicBezTo>
                    <a:pt x="2199" y="3559"/>
                    <a:pt x="2638" y="3398"/>
                    <a:pt x="2998" y="3038"/>
                  </a:cubicBezTo>
                  <a:cubicBezTo>
                    <a:pt x="4117" y="1918"/>
                    <a:pt x="3358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5"/>
            <p:cNvSpPr/>
            <p:nvPr/>
          </p:nvSpPr>
          <p:spPr>
            <a:xfrm>
              <a:off x="6137075" y="900850"/>
              <a:ext cx="147900" cy="118425"/>
            </a:xfrm>
            <a:custGeom>
              <a:avLst/>
              <a:gdLst/>
              <a:ahLst/>
              <a:cxnLst/>
              <a:rect l="l" t="t" r="r" b="b"/>
              <a:pathLst>
                <a:path w="5916" h="4737" extrusionOk="0">
                  <a:moveTo>
                    <a:pt x="1696" y="0"/>
                  </a:moveTo>
                  <a:cubicBezTo>
                    <a:pt x="1258" y="0"/>
                    <a:pt x="885" y="139"/>
                    <a:pt x="640" y="429"/>
                  </a:cubicBezTo>
                  <a:cubicBezTo>
                    <a:pt x="1" y="1189"/>
                    <a:pt x="520" y="2667"/>
                    <a:pt x="1799" y="3746"/>
                  </a:cubicBezTo>
                  <a:cubicBezTo>
                    <a:pt x="2585" y="4385"/>
                    <a:pt x="3477" y="4737"/>
                    <a:pt x="4196" y="4737"/>
                  </a:cubicBezTo>
                  <a:cubicBezTo>
                    <a:pt x="4647" y="4737"/>
                    <a:pt x="5030" y="4599"/>
                    <a:pt x="5276" y="4306"/>
                  </a:cubicBezTo>
                  <a:cubicBezTo>
                    <a:pt x="5916" y="3587"/>
                    <a:pt x="5356" y="2068"/>
                    <a:pt x="4077" y="1029"/>
                  </a:cubicBezTo>
                  <a:cubicBezTo>
                    <a:pt x="3287" y="362"/>
                    <a:pt x="2406" y="0"/>
                    <a:pt x="16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5"/>
            <p:cNvSpPr/>
            <p:nvPr/>
          </p:nvSpPr>
          <p:spPr>
            <a:xfrm>
              <a:off x="5660475" y="473550"/>
              <a:ext cx="403700" cy="439350"/>
            </a:xfrm>
            <a:custGeom>
              <a:avLst/>
              <a:gdLst/>
              <a:ahLst/>
              <a:cxnLst/>
              <a:rect l="l" t="t" r="r" b="b"/>
              <a:pathLst>
                <a:path w="16148" h="17574" extrusionOk="0">
                  <a:moveTo>
                    <a:pt x="9070" y="0"/>
                  </a:moveTo>
                  <a:cubicBezTo>
                    <a:pt x="8534" y="0"/>
                    <a:pt x="8031" y="209"/>
                    <a:pt x="7634" y="775"/>
                  </a:cubicBezTo>
                  <a:cubicBezTo>
                    <a:pt x="6795" y="1934"/>
                    <a:pt x="7754" y="2893"/>
                    <a:pt x="8473" y="3812"/>
                  </a:cubicBezTo>
                  <a:cubicBezTo>
                    <a:pt x="8131" y="3778"/>
                    <a:pt x="7766" y="3757"/>
                    <a:pt x="7394" y="3757"/>
                  </a:cubicBezTo>
                  <a:cubicBezTo>
                    <a:pt x="6025" y="3757"/>
                    <a:pt x="4568" y="4046"/>
                    <a:pt x="3877" y="5051"/>
                  </a:cubicBezTo>
                  <a:cubicBezTo>
                    <a:pt x="3398" y="5731"/>
                    <a:pt x="3198" y="6930"/>
                    <a:pt x="3637" y="7489"/>
                  </a:cubicBezTo>
                  <a:cubicBezTo>
                    <a:pt x="2119" y="8289"/>
                    <a:pt x="999" y="9648"/>
                    <a:pt x="520" y="11286"/>
                  </a:cubicBezTo>
                  <a:cubicBezTo>
                    <a:pt x="160" y="12285"/>
                    <a:pt x="0" y="13325"/>
                    <a:pt x="0" y="14364"/>
                  </a:cubicBezTo>
                  <a:cubicBezTo>
                    <a:pt x="0" y="15243"/>
                    <a:pt x="120" y="16322"/>
                    <a:pt x="720" y="17042"/>
                  </a:cubicBezTo>
                  <a:cubicBezTo>
                    <a:pt x="1045" y="17421"/>
                    <a:pt x="1397" y="17574"/>
                    <a:pt x="1749" y="17574"/>
                  </a:cubicBezTo>
                  <a:cubicBezTo>
                    <a:pt x="2697" y="17574"/>
                    <a:pt x="3651" y="16469"/>
                    <a:pt x="4117" y="15683"/>
                  </a:cubicBezTo>
                  <a:cubicBezTo>
                    <a:pt x="5276" y="13684"/>
                    <a:pt x="6235" y="11526"/>
                    <a:pt x="7994" y="9927"/>
                  </a:cubicBezTo>
                  <a:cubicBezTo>
                    <a:pt x="8793" y="9128"/>
                    <a:pt x="9832" y="8648"/>
                    <a:pt x="10951" y="8608"/>
                  </a:cubicBezTo>
                  <a:cubicBezTo>
                    <a:pt x="12430" y="8608"/>
                    <a:pt x="13789" y="9448"/>
                    <a:pt x="14948" y="10327"/>
                  </a:cubicBezTo>
                  <a:cubicBezTo>
                    <a:pt x="14988" y="10367"/>
                    <a:pt x="15048" y="10387"/>
                    <a:pt x="15108" y="10387"/>
                  </a:cubicBezTo>
                  <a:cubicBezTo>
                    <a:pt x="15168" y="10387"/>
                    <a:pt x="15228" y="10367"/>
                    <a:pt x="15268" y="10327"/>
                  </a:cubicBezTo>
                  <a:cubicBezTo>
                    <a:pt x="15311" y="10341"/>
                    <a:pt x="15353" y="10348"/>
                    <a:pt x="15393" y="10348"/>
                  </a:cubicBezTo>
                  <a:cubicBezTo>
                    <a:pt x="15574" y="10348"/>
                    <a:pt x="15715" y="10211"/>
                    <a:pt x="15747" y="10047"/>
                  </a:cubicBezTo>
                  <a:cubicBezTo>
                    <a:pt x="16147" y="6490"/>
                    <a:pt x="14548" y="3053"/>
                    <a:pt x="11631" y="1015"/>
                  </a:cubicBezTo>
                  <a:cubicBezTo>
                    <a:pt x="10890" y="546"/>
                    <a:pt x="9936" y="0"/>
                    <a:pt x="90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5"/>
            <p:cNvSpPr/>
            <p:nvPr/>
          </p:nvSpPr>
          <p:spPr>
            <a:xfrm>
              <a:off x="5936250" y="963525"/>
              <a:ext cx="118925" cy="347600"/>
            </a:xfrm>
            <a:custGeom>
              <a:avLst/>
              <a:gdLst/>
              <a:ahLst/>
              <a:cxnLst/>
              <a:rect l="l" t="t" r="r" b="b"/>
              <a:pathLst>
                <a:path w="4757" h="13904" extrusionOk="0">
                  <a:moveTo>
                    <a:pt x="2878" y="0"/>
                  </a:moveTo>
                  <a:lnTo>
                    <a:pt x="2878" y="0"/>
                  </a:lnTo>
                  <a:cubicBezTo>
                    <a:pt x="3198" y="1879"/>
                    <a:pt x="2918" y="3877"/>
                    <a:pt x="2079" y="5596"/>
                  </a:cubicBezTo>
                  <a:cubicBezTo>
                    <a:pt x="1399" y="7035"/>
                    <a:pt x="360" y="8314"/>
                    <a:pt x="120" y="9872"/>
                  </a:cubicBezTo>
                  <a:cubicBezTo>
                    <a:pt x="0" y="10912"/>
                    <a:pt x="240" y="11911"/>
                    <a:pt x="800" y="12750"/>
                  </a:cubicBezTo>
                  <a:cubicBezTo>
                    <a:pt x="1236" y="13391"/>
                    <a:pt x="2033" y="13904"/>
                    <a:pt x="2758" y="13904"/>
                  </a:cubicBezTo>
                  <a:cubicBezTo>
                    <a:pt x="3029" y="13904"/>
                    <a:pt x="3289" y="13832"/>
                    <a:pt x="3517" y="13669"/>
                  </a:cubicBezTo>
                  <a:cubicBezTo>
                    <a:pt x="3757" y="13430"/>
                    <a:pt x="3957" y="13150"/>
                    <a:pt x="4117" y="12870"/>
                  </a:cubicBezTo>
                  <a:cubicBezTo>
                    <a:pt x="4716" y="11591"/>
                    <a:pt x="4756" y="10152"/>
                    <a:pt x="4277" y="8873"/>
                  </a:cubicBezTo>
                  <a:cubicBezTo>
                    <a:pt x="4117" y="8394"/>
                    <a:pt x="3877" y="7954"/>
                    <a:pt x="3757" y="7514"/>
                  </a:cubicBezTo>
                  <a:cubicBezTo>
                    <a:pt x="3557" y="6875"/>
                    <a:pt x="3517" y="6275"/>
                    <a:pt x="3517" y="5636"/>
                  </a:cubicBezTo>
                  <a:cubicBezTo>
                    <a:pt x="3517" y="3957"/>
                    <a:pt x="3837" y="2279"/>
                    <a:pt x="4517" y="720"/>
                  </a:cubicBezTo>
                  <a:lnTo>
                    <a:pt x="28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5"/>
            <p:cNvSpPr/>
            <p:nvPr/>
          </p:nvSpPr>
          <p:spPr>
            <a:xfrm>
              <a:off x="6121100" y="965525"/>
              <a:ext cx="195850" cy="327925"/>
            </a:xfrm>
            <a:custGeom>
              <a:avLst/>
              <a:gdLst/>
              <a:ahLst/>
              <a:cxnLst/>
              <a:rect l="l" t="t" r="r" b="b"/>
              <a:pathLst>
                <a:path w="7834" h="13117" extrusionOk="0">
                  <a:moveTo>
                    <a:pt x="1279" y="0"/>
                  </a:moveTo>
                  <a:lnTo>
                    <a:pt x="0" y="1279"/>
                  </a:lnTo>
                  <a:cubicBezTo>
                    <a:pt x="1159" y="2478"/>
                    <a:pt x="2039" y="3957"/>
                    <a:pt x="2598" y="5556"/>
                  </a:cubicBezTo>
                  <a:cubicBezTo>
                    <a:pt x="2838" y="6115"/>
                    <a:pt x="2998" y="6755"/>
                    <a:pt x="3038" y="7354"/>
                  </a:cubicBezTo>
                  <a:cubicBezTo>
                    <a:pt x="3078" y="7834"/>
                    <a:pt x="2998" y="8354"/>
                    <a:pt x="2998" y="8833"/>
                  </a:cubicBezTo>
                  <a:cubicBezTo>
                    <a:pt x="2998" y="10232"/>
                    <a:pt x="3557" y="11551"/>
                    <a:pt x="4517" y="12510"/>
                  </a:cubicBezTo>
                  <a:cubicBezTo>
                    <a:pt x="4756" y="12750"/>
                    <a:pt x="5036" y="12950"/>
                    <a:pt x="5356" y="13070"/>
                  </a:cubicBezTo>
                  <a:cubicBezTo>
                    <a:pt x="5468" y="13101"/>
                    <a:pt x="5580" y="13116"/>
                    <a:pt x="5691" y="13116"/>
                  </a:cubicBezTo>
                  <a:cubicBezTo>
                    <a:pt x="6562" y="13116"/>
                    <a:pt x="7346" y="12198"/>
                    <a:pt x="7594" y="11311"/>
                  </a:cubicBezTo>
                  <a:cubicBezTo>
                    <a:pt x="7834" y="10312"/>
                    <a:pt x="7714" y="9273"/>
                    <a:pt x="7234" y="8354"/>
                  </a:cubicBezTo>
                  <a:cubicBezTo>
                    <a:pt x="6515" y="6955"/>
                    <a:pt x="5076" y="6115"/>
                    <a:pt x="3957" y="4996"/>
                  </a:cubicBezTo>
                  <a:cubicBezTo>
                    <a:pt x="2558" y="3637"/>
                    <a:pt x="1639" y="1919"/>
                    <a:pt x="1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5"/>
            <p:cNvSpPr/>
            <p:nvPr/>
          </p:nvSpPr>
          <p:spPr>
            <a:xfrm>
              <a:off x="5975225" y="855525"/>
              <a:ext cx="184850" cy="289875"/>
            </a:xfrm>
            <a:custGeom>
              <a:avLst/>
              <a:gdLst/>
              <a:ahLst/>
              <a:cxnLst/>
              <a:rect l="l" t="t" r="r" b="b"/>
              <a:pathLst>
                <a:path w="7394" h="11595" extrusionOk="0">
                  <a:moveTo>
                    <a:pt x="3530" y="1"/>
                  </a:moveTo>
                  <a:cubicBezTo>
                    <a:pt x="1834" y="1"/>
                    <a:pt x="397" y="1332"/>
                    <a:pt x="320" y="3041"/>
                  </a:cubicBezTo>
                  <a:cubicBezTo>
                    <a:pt x="0" y="5400"/>
                    <a:pt x="6595" y="11595"/>
                    <a:pt x="6595" y="11595"/>
                  </a:cubicBezTo>
                  <a:cubicBezTo>
                    <a:pt x="6595" y="11595"/>
                    <a:pt x="7394" y="5400"/>
                    <a:pt x="7074" y="3041"/>
                  </a:cubicBezTo>
                  <a:cubicBezTo>
                    <a:pt x="6755" y="683"/>
                    <a:pt x="5076" y="4"/>
                    <a:pt x="3677" y="4"/>
                  </a:cubicBezTo>
                  <a:cubicBezTo>
                    <a:pt x="3628" y="2"/>
                    <a:pt x="3579" y="1"/>
                    <a:pt x="3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6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Recursos alternativos</a:t>
            </a:r>
            <a:endParaRPr dirty="0"/>
          </a:p>
        </p:txBody>
      </p:sp>
      <p:grpSp>
        <p:nvGrpSpPr>
          <p:cNvPr id="1652" name="Google Shape;1652;p63"/>
          <p:cNvGrpSpPr/>
          <p:nvPr/>
        </p:nvGrpSpPr>
        <p:grpSpPr>
          <a:xfrm flipH="1">
            <a:off x="4124047" y="1709228"/>
            <a:ext cx="914531" cy="1152376"/>
            <a:chOff x="3403650" y="2234125"/>
            <a:chExt cx="1529827" cy="1927694"/>
          </a:xfrm>
        </p:grpSpPr>
        <p:grpSp>
          <p:nvGrpSpPr>
            <p:cNvPr id="1653" name="Google Shape;1653;p63"/>
            <p:cNvGrpSpPr/>
            <p:nvPr/>
          </p:nvGrpSpPr>
          <p:grpSpPr>
            <a:xfrm>
              <a:off x="3897796" y="2234125"/>
              <a:ext cx="1035681" cy="1150036"/>
              <a:chOff x="3897796" y="2234125"/>
              <a:chExt cx="1035681" cy="1150036"/>
            </a:xfrm>
          </p:grpSpPr>
          <p:sp>
            <p:nvSpPr>
              <p:cNvPr id="1654" name="Google Shape;1654;p63"/>
              <p:cNvSpPr/>
              <p:nvPr/>
            </p:nvSpPr>
            <p:spPr>
              <a:xfrm>
                <a:off x="3897796" y="2318032"/>
                <a:ext cx="953839" cy="1066128"/>
              </a:xfrm>
              <a:custGeom>
                <a:avLst/>
                <a:gdLst/>
                <a:ahLst/>
                <a:cxnLst/>
                <a:rect l="l" t="t" r="r" b="b"/>
                <a:pathLst>
                  <a:path w="25543" h="28550" extrusionOk="0">
                    <a:moveTo>
                      <a:pt x="25120" y="0"/>
                    </a:moveTo>
                    <a:cubicBezTo>
                      <a:pt x="25061" y="0"/>
                      <a:pt x="25000" y="23"/>
                      <a:pt x="24945" y="77"/>
                    </a:cubicBezTo>
                    <a:cubicBezTo>
                      <a:pt x="23134" y="1744"/>
                      <a:pt x="21468" y="3482"/>
                      <a:pt x="20635" y="5837"/>
                    </a:cubicBezTo>
                    <a:cubicBezTo>
                      <a:pt x="19802" y="8155"/>
                      <a:pt x="19548" y="10618"/>
                      <a:pt x="18932" y="12972"/>
                    </a:cubicBezTo>
                    <a:cubicBezTo>
                      <a:pt x="18317" y="15399"/>
                      <a:pt x="17302" y="17717"/>
                      <a:pt x="15455" y="19492"/>
                    </a:cubicBezTo>
                    <a:cubicBezTo>
                      <a:pt x="13463" y="21376"/>
                      <a:pt x="11036" y="22752"/>
                      <a:pt x="8573" y="23983"/>
                    </a:cubicBezTo>
                    <a:cubicBezTo>
                      <a:pt x="5820" y="25324"/>
                      <a:pt x="2959" y="26519"/>
                      <a:pt x="278" y="28040"/>
                    </a:cubicBezTo>
                    <a:cubicBezTo>
                      <a:pt x="1" y="28164"/>
                      <a:pt x="170" y="28550"/>
                      <a:pt x="427" y="28550"/>
                    </a:cubicBezTo>
                    <a:cubicBezTo>
                      <a:pt x="472" y="28550"/>
                      <a:pt x="520" y="28538"/>
                      <a:pt x="568" y="28511"/>
                    </a:cubicBezTo>
                    <a:cubicBezTo>
                      <a:pt x="5313" y="25867"/>
                      <a:pt x="10674" y="24201"/>
                      <a:pt x="14912" y="20687"/>
                    </a:cubicBezTo>
                    <a:cubicBezTo>
                      <a:pt x="16795" y="19130"/>
                      <a:pt x="18208" y="17065"/>
                      <a:pt x="19005" y="14711"/>
                    </a:cubicBezTo>
                    <a:cubicBezTo>
                      <a:pt x="19766" y="12356"/>
                      <a:pt x="20092" y="9930"/>
                      <a:pt x="20707" y="7539"/>
                    </a:cubicBezTo>
                    <a:cubicBezTo>
                      <a:pt x="21033" y="6163"/>
                      <a:pt x="21613" y="4822"/>
                      <a:pt x="22373" y="3627"/>
                    </a:cubicBezTo>
                    <a:cubicBezTo>
                      <a:pt x="23243" y="2468"/>
                      <a:pt x="24221" y="1418"/>
                      <a:pt x="25344" y="476"/>
                    </a:cubicBezTo>
                    <a:cubicBezTo>
                      <a:pt x="25543" y="305"/>
                      <a:pt x="25340" y="0"/>
                      <a:pt x="25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63"/>
              <p:cNvSpPr/>
              <p:nvPr/>
            </p:nvSpPr>
            <p:spPr>
              <a:xfrm>
                <a:off x="4734591" y="2234125"/>
                <a:ext cx="198886" cy="196048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5250" extrusionOk="0">
                    <a:moveTo>
                      <a:pt x="3433" y="561"/>
                    </a:moveTo>
                    <a:cubicBezTo>
                      <a:pt x="3910" y="561"/>
                      <a:pt x="4382" y="744"/>
                      <a:pt x="4565" y="1202"/>
                    </a:cubicBezTo>
                    <a:cubicBezTo>
                      <a:pt x="4782" y="1926"/>
                      <a:pt x="4601" y="2723"/>
                      <a:pt x="4057" y="3266"/>
                    </a:cubicBezTo>
                    <a:cubicBezTo>
                      <a:pt x="3623" y="3701"/>
                      <a:pt x="3079" y="4063"/>
                      <a:pt x="2464" y="4244"/>
                    </a:cubicBezTo>
                    <a:cubicBezTo>
                      <a:pt x="1884" y="4462"/>
                      <a:pt x="1268" y="4570"/>
                      <a:pt x="653" y="4643"/>
                    </a:cubicBezTo>
                    <a:cubicBezTo>
                      <a:pt x="630" y="4645"/>
                      <a:pt x="609" y="4649"/>
                      <a:pt x="590" y="4655"/>
                    </a:cubicBezTo>
                    <a:lnTo>
                      <a:pt x="590" y="4655"/>
                    </a:lnTo>
                    <a:cubicBezTo>
                      <a:pt x="630" y="3964"/>
                      <a:pt x="804" y="3280"/>
                      <a:pt x="1087" y="2650"/>
                    </a:cubicBezTo>
                    <a:cubicBezTo>
                      <a:pt x="1377" y="1854"/>
                      <a:pt x="1920" y="1165"/>
                      <a:pt x="2645" y="731"/>
                    </a:cubicBezTo>
                    <a:cubicBezTo>
                      <a:pt x="2872" y="624"/>
                      <a:pt x="3153" y="561"/>
                      <a:pt x="3433" y="561"/>
                    </a:cubicBezTo>
                    <a:close/>
                    <a:moveTo>
                      <a:pt x="3451" y="0"/>
                    </a:moveTo>
                    <a:cubicBezTo>
                      <a:pt x="3303" y="0"/>
                      <a:pt x="3153" y="14"/>
                      <a:pt x="3007" y="43"/>
                    </a:cubicBezTo>
                    <a:cubicBezTo>
                      <a:pt x="2065" y="187"/>
                      <a:pt x="1305" y="984"/>
                      <a:pt x="834" y="1854"/>
                    </a:cubicBezTo>
                    <a:cubicBezTo>
                      <a:pt x="327" y="2795"/>
                      <a:pt x="37" y="3918"/>
                      <a:pt x="1" y="5005"/>
                    </a:cubicBezTo>
                    <a:cubicBezTo>
                      <a:pt x="19" y="5168"/>
                      <a:pt x="155" y="5249"/>
                      <a:pt x="290" y="5249"/>
                    </a:cubicBezTo>
                    <a:cubicBezTo>
                      <a:pt x="371" y="5249"/>
                      <a:pt x="451" y="5221"/>
                      <a:pt x="507" y="5164"/>
                    </a:cubicBezTo>
                    <a:lnTo>
                      <a:pt x="507" y="5164"/>
                    </a:lnTo>
                    <a:cubicBezTo>
                      <a:pt x="539" y="5179"/>
                      <a:pt x="576" y="5188"/>
                      <a:pt x="619" y="5188"/>
                    </a:cubicBezTo>
                    <a:cubicBezTo>
                      <a:pt x="630" y="5188"/>
                      <a:pt x="641" y="5187"/>
                      <a:pt x="653" y="5186"/>
                    </a:cubicBezTo>
                    <a:cubicBezTo>
                      <a:pt x="1920" y="5150"/>
                      <a:pt x="3188" y="4679"/>
                      <a:pt x="4202" y="3882"/>
                    </a:cubicBezTo>
                    <a:cubicBezTo>
                      <a:pt x="4963" y="3266"/>
                      <a:pt x="5325" y="2252"/>
                      <a:pt x="5180" y="1274"/>
                    </a:cubicBezTo>
                    <a:cubicBezTo>
                      <a:pt x="5027" y="418"/>
                      <a:pt x="4254" y="0"/>
                      <a:pt x="34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63"/>
              <p:cNvSpPr/>
              <p:nvPr/>
            </p:nvSpPr>
            <p:spPr>
              <a:xfrm>
                <a:off x="4662782" y="2467885"/>
                <a:ext cx="226034" cy="131520"/>
              </a:xfrm>
              <a:custGeom>
                <a:avLst/>
                <a:gdLst/>
                <a:ahLst/>
                <a:cxnLst/>
                <a:rect l="l" t="t" r="r" b="b"/>
                <a:pathLst>
                  <a:path w="6053" h="3522" extrusionOk="0">
                    <a:moveTo>
                      <a:pt x="4278" y="583"/>
                    </a:moveTo>
                    <a:cubicBezTo>
                      <a:pt x="4450" y="583"/>
                      <a:pt x="4622" y="610"/>
                      <a:pt x="4785" y="665"/>
                    </a:cubicBezTo>
                    <a:cubicBezTo>
                      <a:pt x="5365" y="954"/>
                      <a:pt x="5473" y="2077"/>
                      <a:pt x="5039" y="2512"/>
                    </a:cubicBezTo>
                    <a:cubicBezTo>
                      <a:pt x="4698" y="2880"/>
                      <a:pt x="4003" y="2961"/>
                      <a:pt x="3404" y="2961"/>
                    </a:cubicBezTo>
                    <a:cubicBezTo>
                      <a:pt x="3238" y="2961"/>
                      <a:pt x="3079" y="2954"/>
                      <a:pt x="2938" y="2946"/>
                    </a:cubicBezTo>
                    <a:cubicBezTo>
                      <a:pt x="2503" y="2910"/>
                      <a:pt x="2032" y="2838"/>
                      <a:pt x="1598" y="2765"/>
                    </a:cubicBezTo>
                    <a:cubicBezTo>
                      <a:pt x="1326" y="2691"/>
                      <a:pt x="1070" y="2634"/>
                      <a:pt x="809" y="2593"/>
                    </a:cubicBezTo>
                    <a:lnTo>
                      <a:pt x="809" y="2593"/>
                    </a:lnTo>
                    <a:cubicBezTo>
                      <a:pt x="1258" y="2049"/>
                      <a:pt x="1835" y="1592"/>
                      <a:pt x="2467" y="1244"/>
                    </a:cubicBezTo>
                    <a:cubicBezTo>
                      <a:pt x="2865" y="991"/>
                      <a:pt x="3300" y="809"/>
                      <a:pt x="3771" y="665"/>
                    </a:cubicBezTo>
                    <a:cubicBezTo>
                      <a:pt x="3934" y="610"/>
                      <a:pt x="4106" y="583"/>
                      <a:pt x="4278" y="583"/>
                    </a:cubicBezTo>
                    <a:close/>
                    <a:moveTo>
                      <a:pt x="4319" y="1"/>
                    </a:moveTo>
                    <a:cubicBezTo>
                      <a:pt x="3752" y="1"/>
                      <a:pt x="3145" y="242"/>
                      <a:pt x="2684" y="483"/>
                    </a:cubicBezTo>
                    <a:cubicBezTo>
                      <a:pt x="2105" y="773"/>
                      <a:pt x="1598" y="1099"/>
                      <a:pt x="1127" y="1498"/>
                    </a:cubicBezTo>
                    <a:cubicBezTo>
                      <a:pt x="728" y="1787"/>
                      <a:pt x="402" y="2150"/>
                      <a:pt x="113" y="2548"/>
                    </a:cubicBezTo>
                    <a:cubicBezTo>
                      <a:pt x="0" y="2698"/>
                      <a:pt x="81" y="2847"/>
                      <a:pt x="211" y="2917"/>
                    </a:cubicBezTo>
                    <a:lnTo>
                      <a:pt x="211" y="2917"/>
                    </a:lnTo>
                    <a:cubicBezTo>
                      <a:pt x="242" y="3005"/>
                      <a:pt x="318" y="3078"/>
                      <a:pt x="439" y="3091"/>
                    </a:cubicBezTo>
                    <a:cubicBezTo>
                      <a:pt x="583" y="3128"/>
                      <a:pt x="765" y="3164"/>
                      <a:pt x="909" y="3200"/>
                    </a:cubicBezTo>
                    <a:lnTo>
                      <a:pt x="1489" y="3309"/>
                    </a:lnTo>
                    <a:cubicBezTo>
                      <a:pt x="1960" y="3417"/>
                      <a:pt x="2431" y="3490"/>
                      <a:pt x="2902" y="3490"/>
                    </a:cubicBezTo>
                    <a:cubicBezTo>
                      <a:pt x="3110" y="3508"/>
                      <a:pt x="3332" y="3521"/>
                      <a:pt x="3558" y="3521"/>
                    </a:cubicBezTo>
                    <a:cubicBezTo>
                      <a:pt x="4235" y="3521"/>
                      <a:pt x="4948" y="3399"/>
                      <a:pt x="5437" y="2910"/>
                    </a:cubicBezTo>
                    <a:cubicBezTo>
                      <a:pt x="6053" y="2186"/>
                      <a:pt x="6017" y="1099"/>
                      <a:pt x="5328" y="375"/>
                    </a:cubicBezTo>
                    <a:cubicBezTo>
                      <a:pt x="5043" y="103"/>
                      <a:pt x="4689" y="1"/>
                      <a:pt x="4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63"/>
              <p:cNvSpPr/>
              <p:nvPr/>
            </p:nvSpPr>
            <p:spPr>
              <a:xfrm>
                <a:off x="4668309" y="2531628"/>
                <a:ext cx="142574" cy="50711"/>
              </a:xfrm>
              <a:custGeom>
                <a:avLst/>
                <a:gdLst/>
                <a:ahLst/>
                <a:cxnLst/>
                <a:rect l="l" t="t" r="r" b="b"/>
                <a:pathLst>
                  <a:path w="3818" h="1358" extrusionOk="0">
                    <a:moveTo>
                      <a:pt x="3407" y="0"/>
                    </a:moveTo>
                    <a:cubicBezTo>
                      <a:pt x="3383" y="0"/>
                      <a:pt x="3359" y="3"/>
                      <a:pt x="3333" y="8"/>
                    </a:cubicBezTo>
                    <a:cubicBezTo>
                      <a:pt x="2319" y="334"/>
                      <a:pt x="1269" y="588"/>
                      <a:pt x="218" y="805"/>
                    </a:cubicBezTo>
                    <a:cubicBezTo>
                      <a:pt x="73" y="841"/>
                      <a:pt x="1" y="1022"/>
                      <a:pt x="37" y="1167"/>
                    </a:cubicBezTo>
                    <a:cubicBezTo>
                      <a:pt x="67" y="1287"/>
                      <a:pt x="172" y="1357"/>
                      <a:pt x="289" y="1357"/>
                    </a:cubicBezTo>
                    <a:cubicBezTo>
                      <a:pt x="313" y="1357"/>
                      <a:pt x="338" y="1354"/>
                      <a:pt x="363" y="1348"/>
                    </a:cubicBezTo>
                    <a:cubicBezTo>
                      <a:pt x="1450" y="1131"/>
                      <a:pt x="2464" y="877"/>
                      <a:pt x="3514" y="551"/>
                    </a:cubicBezTo>
                    <a:cubicBezTo>
                      <a:pt x="3817" y="417"/>
                      <a:pt x="3714" y="0"/>
                      <a:pt x="34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63"/>
              <p:cNvSpPr/>
              <p:nvPr/>
            </p:nvSpPr>
            <p:spPr>
              <a:xfrm>
                <a:off x="4497880" y="2492494"/>
                <a:ext cx="143433" cy="254228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6808" extrusionOk="0">
                    <a:moveTo>
                      <a:pt x="2355" y="549"/>
                    </a:moveTo>
                    <a:cubicBezTo>
                      <a:pt x="2609" y="658"/>
                      <a:pt x="2826" y="875"/>
                      <a:pt x="2899" y="1165"/>
                    </a:cubicBezTo>
                    <a:cubicBezTo>
                      <a:pt x="3225" y="1998"/>
                      <a:pt x="3333" y="2903"/>
                      <a:pt x="3297" y="3809"/>
                    </a:cubicBezTo>
                    <a:cubicBezTo>
                      <a:pt x="3297" y="4592"/>
                      <a:pt x="3243" y="5348"/>
                      <a:pt x="3205" y="6100"/>
                    </a:cubicBezTo>
                    <a:lnTo>
                      <a:pt x="3205" y="6100"/>
                    </a:lnTo>
                    <a:cubicBezTo>
                      <a:pt x="2351" y="5533"/>
                      <a:pt x="1652" y="4766"/>
                      <a:pt x="1160" y="3881"/>
                    </a:cubicBezTo>
                    <a:cubicBezTo>
                      <a:pt x="617" y="2976"/>
                      <a:pt x="255" y="1708"/>
                      <a:pt x="1196" y="984"/>
                    </a:cubicBezTo>
                    <a:cubicBezTo>
                      <a:pt x="1522" y="694"/>
                      <a:pt x="1921" y="549"/>
                      <a:pt x="2355" y="549"/>
                    </a:cubicBezTo>
                    <a:close/>
                    <a:moveTo>
                      <a:pt x="2171" y="0"/>
                    </a:moveTo>
                    <a:cubicBezTo>
                      <a:pt x="1814" y="0"/>
                      <a:pt x="1457" y="116"/>
                      <a:pt x="1160" y="332"/>
                    </a:cubicBezTo>
                    <a:cubicBezTo>
                      <a:pt x="617" y="621"/>
                      <a:pt x="218" y="1165"/>
                      <a:pt x="73" y="1780"/>
                    </a:cubicBezTo>
                    <a:cubicBezTo>
                      <a:pt x="1" y="2396"/>
                      <a:pt x="73" y="3012"/>
                      <a:pt x="363" y="3591"/>
                    </a:cubicBezTo>
                    <a:cubicBezTo>
                      <a:pt x="979" y="4895"/>
                      <a:pt x="1957" y="6018"/>
                      <a:pt x="3188" y="6779"/>
                    </a:cubicBezTo>
                    <a:cubicBezTo>
                      <a:pt x="3229" y="6799"/>
                      <a:pt x="3269" y="6808"/>
                      <a:pt x="3308" y="6808"/>
                    </a:cubicBezTo>
                    <a:cubicBezTo>
                      <a:pt x="3384" y="6808"/>
                      <a:pt x="3454" y="6773"/>
                      <a:pt x="3506" y="6721"/>
                    </a:cubicBezTo>
                    <a:lnTo>
                      <a:pt x="3506" y="6721"/>
                    </a:lnTo>
                    <a:cubicBezTo>
                      <a:pt x="3625" y="6703"/>
                      <a:pt x="3732" y="6613"/>
                      <a:pt x="3732" y="6453"/>
                    </a:cubicBezTo>
                    <a:cubicBezTo>
                      <a:pt x="3768" y="5584"/>
                      <a:pt x="3840" y="4714"/>
                      <a:pt x="3840" y="3809"/>
                    </a:cubicBezTo>
                    <a:cubicBezTo>
                      <a:pt x="3840" y="2831"/>
                      <a:pt x="3840" y="1708"/>
                      <a:pt x="3370" y="802"/>
                    </a:cubicBezTo>
                    <a:cubicBezTo>
                      <a:pt x="3188" y="440"/>
                      <a:pt x="2899" y="150"/>
                      <a:pt x="2536" y="42"/>
                    </a:cubicBezTo>
                    <a:cubicBezTo>
                      <a:pt x="2416" y="14"/>
                      <a:pt x="2294" y="0"/>
                      <a:pt x="2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63"/>
              <p:cNvSpPr/>
              <p:nvPr/>
            </p:nvSpPr>
            <p:spPr>
              <a:xfrm>
                <a:off x="4544632" y="2583384"/>
                <a:ext cx="91265" cy="158482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4244" extrusionOk="0">
                    <a:moveTo>
                      <a:pt x="400" y="0"/>
                    </a:moveTo>
                    <a:cubicBezTo>
                      <a:pt x="203" y="0"/>
                      <a:pt x="0" y="208"/>
                      <a:pt x="125" y="433"/>
                    </a:cubicBezTo>
                    <a:cubicBezTo>
                      <a:pt x="777" y="1592"/>
                      <a:pt x="1357" y="2787"/>
                      <a:pt x="1864" y="4019"/>
                    </a:cubicBezTo>
                    <a:cubicBezTo>
                      <a:pt x="1895" y="4145"/>
                      <a:pt x="2036" y="4243"/>
                      <a:pt x="2168" y="4243"/>
                    </a:cubicBezTo>
                    <a:cubicBezTo>
                      <a:pt x="2187" y="4243"/>
                      <a:pt x="2207" y="4241"/>
                      <a:pt x="2226" y="4236"/>
                    </a:cubicBezTo>
                    <a:cubicBezTo>
                      <a:pt x="2371" y="4200"/>
                      <a:pt x="2444" y="4019"/>
                      <a:pt x="2407" y="3874"/>
                    </a:cubicBezTo>
                    <a:lnTo>
                      <a:pt x="2444" y="3874"/>
                    </a:lnTo>
                    <a:cubicBezTo>
                      <a:pt x="1900" y="2606"/>
                      <a:pt x="1321" y="1339"/>
                      <a:pt x="632" y="143"/>
                    </a:cubicBezTo>
                    <a:cubicBezTo>
                      <a:pt x="576" y="42"/>
                      <a:pt x="489" y="0"/>
                      <a:pt x="4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63"/>
              <p:cNvSpPr/>
              <p:nvPr/>
            </p:nvSpPr>
            <p:spPr>
              <a:xfrm>
                <a:off x="4574469" y="2753775"/>
                <a:ext cx="285969" cy="189887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5085" extrusionOk="0">
                    <a:moveTo>
                      <a:pt x="5339" y="570"/>
                    </a:moveTo>
                    <a:cubicBezTo>
                      <a:pt x="5400" y="570"/>
                      <a:pt x="5460" y="573"/>
                      <a:pt x="5520" y="579"/>
                    </a:cubicBezTo>
                    <a:cubicBezTo>
                      <a:pt x="6498" y="651"/>
                      <a:pt x="7005" y="2100"/>
                      <a:pt x="6679" y="2933"/>
                    </a:cubicBezTo>
                    <a:cubicBezTo>
                      <a:pt x="6281" y="3911"/>
                      <a:pt x="5049" y="4237"/>
                      <a:pt x="4144" y="4382"/>
                    </a:cubicBezTo>
                    <a:cubicBezTo>
                      <a:pt x="3492" y="4491"/>
                      <a:pt x="2840" y="4527"/>
                      <a:pt x="2188" y="4527"/>
                    </a:cubicBezTo>
                    <a:cubicBezTo>
                      <a:pt x="1731" y="4527"/>
                      <a:pt x="1068" y="4497"/>
                      <a:pt x="623" y="4253"/>
                    </a:cubicBezTo>
                    <a:lnTo>
                      <a:pt x="623" y="4253"/>
                    </a:lnTo>
                    <a:cubicBezTo>
                      <a:pt x="1154" y="3416"/>
                      <a:pt x="1838" y="2674"/>
                      <a:pt x="2586" y="2028"/>
                    </a:cubicBezTo>
                    <a:cubicBezTo>
                      <a:pt x="3305" y="1412"/>
                      <a:pt x="4314" y="570"/>
                      <a:pt x="5339" y="570"/>
                    </a:cubicBezTo>
                    <a:close/>
                    <a:moveTo>
                      <a:pt x="5428" y="0"/>
                    </a:moveTo>
                    <a:cubicBezTo>
                      <a:pt x="4530" y="0"/>
                      <a:pt x="3543" y="586"/>
                      <a:pt x="2876" y="1086"/>
                    </a:cubicBezTo>
                    <a:cubicBezTo>
                      <a:pt x="1753" y="1919"/>
                      <a:pt x="775" y="2933"/>
                      <a:pt x="51" y="4128"/>
                    </a:cubicBezTo>
                    <a:cubicBezTo>
                      <a:pt x="0" y="4242"/>
                      <a:pt x="20" y="4342"/>
                      <a:pt x="76" y="4414"/>
                    </a:cubicBezTo>
                    <a:lnTo>
                      <a:pt x="76" y="4414"/>
                    </a:lnTo>
                    <a:cubicBezTo>
                      <a:pt x="71" y="4507"/>
                      <a:pt x="105" y="4604"/>
                      <a:pt x="196" y="4672"/>
                    </a:cubicBezTo>
                    <a:cubicBezTo>
                      <a:pt x="739" y="4925"/>
                      <a:pt x="1355" y="5070"/>
                      <a:pt x="1934" y="5070"/>
                    </a:cubicBezTo>
                    <a:cubicBezTo>
                      <a:pt x="2109" y="5080"/>
                      <a:pt x="2284" y="5084"/>
                      <a:pt x="2458" y="5084"/>
                    </a:cubicBezTo>
                    <a:cubicBezTo>
                      <a:pt x="2936" y="5084"/>
                      <a:pt x="3413" y="5051"/>
                      <a:pt x="3890" y="4998"/>
                    </a:cubicBezTo>
                    <a:cubicBezTo>
                      <a:pt x="5013" y="4853"/>
                      <a:pt x="6462" y="4491"/>
                      <a:pt x="7078" y="3404"/>
                    </a:cubicBezTo>
                    <a:cubicBezTo>
                      <a:pt x="7657" y="2426"/>
                      <a:pt x="7259" y="760"/>
                      <a:pt x="6208" y="180"/>
                    </a:cubicBezTo>
                    <a:cubicBezTo>
                      <a:pt x="5964" y="54"/>
                      <a:pt x="5700" y="0"/>
                      <a:pt x="5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63"/>
              <p:cNvSpPr/>
              <p:nvPr/>
            </p:nvSpPr>
            <p:spPr>
              <a:xfrm>
                <a:off x="4575813" y="2845524"/>
                <a:ext cx="181485" cy="82975"/>
              </a:xfrm>
              <a:custGeom>
                <a:avLst/>
                <a:gdLst/>
                <a:ahLst/>
                <a:cxnLst/>
                <a:rect l="l" t="t" r="r" b="b"/>
                <a:pathLst>
                  <a:path w="4860" h="2222" extrusionOk="0">
                    <a:moveTo>
                      <a:pt x="4458" y="1"/>
                    </a:moveTo>
                    <a:cubicBezTo>
                      <a:pt x="4415" y="1"/>
                      <a:pt x="4370" y="13"/>
                      <a:pt x="4325" y="41"/>
                    </a:cubicBezTo>
                    <a:cubicBezTo>
                      <a:pt x="3057" y="766"/>
                      <a:pt x="1717" y="1309"/>
                      <a:pt x="305" y="1671"/>
                    </a:cubicBezTo>
                    <a:cubicBezTo>
                      <a:pt x="0" y="1773"/>
                      <a:pt x="106" y="2222"/>
                      <a:pt x="387" y="2222"/>
                    </a:cubicBezTo>
                    <a:cubicBezTo>
                      <a:pt x="407" y="2222"/>
                      <a:pt x="428" y="2220"/>
                      <a:pt x="449" y="2215"/>
                    </a:cubicBezTo>
                    <a:lnTo>
                      <a:pt x="486" y="2179"/>
                    </a:lnTo>
                    <a:cubicBezTo>
                      <a:pt x="1935" y="1816"/>
                      <a:pt x="3311" y="1273"/>
                      <a:pt x="4615" y="549"/>
                    </a:cubicBezTo>
                    <a:cubicBezTo>
                      <a:pt x="4860" y="365"/>
                      <a:pt x="4691" y="1"/>
                      <a:pt x="4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63"/>
              <p:cNvSpPr/>
              <p:nvPr/>
            </p:nvSpPr>
            <p:spPr>
              <a:xfrm>
                <a:off x="4395115" y="2795337"/>
                <a:ext cx="137981" cy="239851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6423" extrusionOk="0">
                    <a:moveTo>
                      <a:pt x="1686" y="547"/>
                    </a:moveTo>
                    <a:cubicBezTo>
                      <a:pt x="2111" y="547"/>
                      <a:pt x="2551" y="809"/>
                      <a:pt x="2753" y="1168"/>
                    </a:cubicBezTo>
                    <a:cubicBezTo>
                      <a:pt x="3115" y="1856"/>
                      <a:pt x="3079" y="2762"/>
                      <a:pt x="3043" y="3486"/>
                    </a:cubicBezTo>
                    <a:cubicBezTo>
                      <a:pt x="2979" y="4152"/>
                      <a:pt x="2833" y="4901"/>
                      <a:pt x="2724" y="5612"/>
                    </a:cubicBezTo>
                    <a:lnTo>
                      <a:pt x="2724" y="5612"/>
                    </a:lnTo>
                    <a:cubicBezTo>
                      <a:pt x="2308" y="5305"/>
                      <a:pt x="1944" y="4946"/>
                      <a:pt x="1666" y="4501"/>
                    </a:cubicBezTo>
                    <a:cubicBezTo>
                      <a:pt x="1377" y="4102"/>
                      <a:pt x="1087" y="3631"/>
                      <a:pt x="906" y="3124"/>
                    </a:cubicBezTo>
                    <a:cubicBezTo>
                      <a:pt x="688" y="2472"/>
                      <a:pt x="507" y="1458"/>
                      <a:pt x="978" y="878"/>
                    </a:cubicBezTo>
                    <a:cubicBezTo>
                      <a:pt x="1171" y="645"/>
                      <a:pt x="1426" y="547"/>
                      <a:pt x="1686" y="547"/>
                    </a:cubicBezTo>
                    <a:close/>
                    <a:moveTo>
                      <a:pt x="1721" y="0"/>
                    </a:moveTo>
                    <a:cubicBezTo>
                      <a:pt x="1408" y="0"/>
                      <a:pt x="1089" y="85"/>
                      <a:pt x="797" y="263"/>
                    </a:cubicBezTo>
                    <a:cubicBezTo>
                      <a:pt x="0" y="842"/>
                      <a:pt x="36" y="2074"/>
                      <a:pt x="254" y="2907"/>
                    </a:cubicBezTo>
                    <a:cubicBezTo>
                      <a:pt x="435" y="3523"/>
                      <a:pt x="688" y="4066"/>
                      <a:pt x="1051" y="4573"/>
                    </a:cubicBezTo>
                    <a:cubicBezTo>
                      <a:pt x="1485" y="5334"/>
                      <a:pt x="2065" y="5949"/>
                      <a:pt x="2825" y="6384"/>
                    </a:cubicBezTo>
                    <a:cubicBezTo>
                      <a:pt x="2868" y="6411"/>
                      <a:pt x="2911" y="6423"/>
                      <a:pt x="2952" y="6423"/>
                    </a:cubicBezTo>
                    <a:cubicBezTo>
                      <a:pt x="3131" y="6423"/>
                      <a:pt x="3273" y="6202"/>
                      <a:pt x="3226" y="6041"/>
                    </a:cubicBezTo>
                    <a:lnTo>
                      <a:pt x="3226" y="6041"/>
                    </a:lnTo>
                    <a:cubicBezTo>
                      <a:pt x="3335" y="5214"/>
                      <a:pt x="3514" y="4386"/>
                      <a:pt x="3586" y="3559"/>
                    </a:cubicBezTo>
                    <a:cubicBezTo>
                      <a:pt x="3658" y="2689"/>
                      <a:pt x="3695" y="1603"/>
                      <a:pt x="3188" y="806"/>
                    </a:cubicBezTo>
                    <a:cubicBezTo>
                      <a:pt x="2858" y="289"/>
                      <a:pt x="2300" y="0"/>
                      <a:pt x="1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63"/>
              <p:cNvSpPr/>
              <p:nvPr/>
            </p:nvSpPr>
            <p:spPr>
              <a:xfrm>
                <a:off x="4453929" y="2876145"/>
                <a:ext cx="62959" cy="148138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3967" extrusionOk="0">
                    <a:moveTo>
                      <a:pt x="277" y="0"/>
                    </a:moveTo>
                    <a:cubicBezTo>
                      <a:pt x="137" y="0"/>
                      <a:pt x="1" y="91"/>
                      <a:pt x="19" y="272"/>
                    </a:cubicBezTo>
                    <a:cubicBezTo>
                      <a:pt x="128" y="1503"/>
                      <a:pt x="635" y="2626"/>
                      <a:pt x="1106" y="3749"/>
                    </a:cubicBezTo>
                    <a:cubicBezTo>
                      <a:pt x="1142" y="3894"/>
                      <a:pt x="1287" y="3966"/>
                      <a:pt x="1468" y="3966"/>
                    </a:cubicBezTo>
                    <a:cubicBezTo>
                      <a:pt x="1613" y="3894"/>
                      <a:pt x="1685" y="3749"/>
                      <a:pt x="1649" y="3604"/>
                    </a:cubicBezTo>
                    <a:cubicBezTo>
                      <a:pt x="1214" y="2518"/>
                      <a:pt x="671" y="1467"/>
                      <a:pt x="562" y="272"/>
                    </a:cubicBezTo>
                    <a:cubicBezTo>
                      <a:pt x="562" y="91"/>
                      <a:pt x="417" y="0"/>
                      <a:pt x="2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64" name="Google Shape;1664;p63"/>
            <p:cNvSpPr/>
            <p:nvPr/>
          </p:nvSpPr>
          <p:spPr>
            <a:xfrm>
              <a:off x="3403650" y="2246523"/>
              <a:ext cx="1145705" cy="1915297"/>
            </a:xfrm>
            <a:custGeom>
              <a:avLst/>
              <a:gdLst/>
              <a:ahLst/>
              <a:cxnLst/>
              <a:rect l="l" t="t" r="r" b="b"/>
              <a:pathLst>
                <a:path w="30681" h="51290" extrusionOk="0">
                  <a:moveTo>
                    <a:pt x="25646" y="0"/>
                  </a:moveTo>
                  <a:cubicBezTo>
                    <a:pt x="11592" y="12062"/>
                    <a:pt x="1" y="21153"/>
                    <a:pt x="544" y="51289"/>
                  </a:cubicBezTo>
                  <a:cubicBezTo>
                    <a:pt x="15214" y="42596"/>
                    <a:pt x="30680" y="17060"/>
                    <a:pt x="256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3"/>
            <p:cNvSpPr/>
            <p:nvPr/>
          </p:nvSpPr>
          <p:spPr>
            <a:xfrm>
              <a:off x="3412873" y="2252871"/>
              <a:ext cx="958657" cy="1901891"/>
            </a:xfrm>
            <a:custGeom>
              <a:avLst/>
              <a:gdLst/>
              <a:ahLst/>
              <a:cxnLst/>
              <a:rect l="l" t="t" r="r" b="b"/>
              <a:pathLst>
                <a:path w="25672" h="50931" extrusionOk="0">
                  <a:moveTo>
                    <a:pt x="25283" y="0"/>
                  </a:moveTo>
                  <a:cubicBezTo>
                    <a:pt x="25204" y="0"/>
                    <a:pt x="25126" y="35"/>
                    <a:pt x="25073" y="120"/>
                  </a:cubicBezTo>
                  <a:cubicBezTo>
                    <a:pt x="21197" y="7183"/>
                    <a:pt x="17937" y="14536"/>
                    <a:pt x="14424" y="21744"/>
                  </a:cubicBezTo>
                  <a:cubicBezTo>
                    <a:pt x="11381" y="28047"/>
                    <a:pt x="7215" y="33661"/>
                    <a:pt x="4028" y="39855"/>
                  </a:cubicBezTo>
                  <a:cubicBezTo>
                    <a:pt x="2181" y="43223"/>
                    <a:pt x="841" y="46809"/>
                    <a:pt x="44" y="50576"/>
                  </a:cubicBezTo>
                  <a:cubicBezTo>
                    <a:pt x="0" y="50792"/>
                    <a:pt x="176" y="50931"/>
                    <a:pt x="341" y="50931"/>
                  </a:cubicBezTo>
                  <a:cubicBezTo>
                    <a:pt x="452" y="50931"/>
                    <a:pt x="558" y="50867"/>
                    <a:pt x="587" y="50721"/>
                  </a:cubicBezTo>
                  <a:cubicBezTo>
                    <a:pt x="1927" y="43875"/>
                    <a:pt x="5622" y="37863"/>
                    <a:pt x="9244" y="31995"/>
                  </a:cubicBezTo>
                  <a:cubicBezTo>
                    <a:pt x="11055" y="29097"/>
                    <a:pt x="12866" y="26163"/>
                    <a:pt x="14387" y="23084"/>
                  </a:cubicBezTo>
                  <a:cubicBezTo>
                    <a:pt x="16162" y="19607"/>
                    <a:pt x="17756" y="16021"/>
                    <a:pt x="19458" y="12508"/>
                  </a:cubicBezTo>
                  <a:cubicBezTo>
                    <a:pt x="21378" y="8415"/>
                    <a:pt x="23370" y="4358"/>
                    <a:pt x="25543" y="410"/>
                  </a:cubicBezTo>
                  <a:cubicBezTo>
                    <a:pt x="25672" y="205"/>
                    <a:pt x="25474" y="0"/>
                    <a:pt x="252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3"/>
            <p:cNvSpPr/>
            <p:nvPr/>
          </p:nvSpPr>
          <p:spPr>
            <a:xfrm>
              <a:off x="3571390" y="3395123"/>
              <a:ext cx="324096" cy="277044"/>
            </a:xfrm>
            <a:custGeom>
              <a:avLst/>
              <a:gdLst/>
              <a:ahLst/>
              <a:cxnLst/>
              <a:rect l="l" t="t" r="r" b="b"/>
              <a:pathLst>
                <a:path w="8679" h="7419" extrusionOk="0">
                  <a:moveTo>
                    <a:pt x="619" y="1"/>
                  </a:moveTo>
                  <a:cubicBezTo>
                    <a:pt x="511" y="1"/>
                    <a:pt x="413" y="64"/>
                    <a:pt x="399" y="210"/>
                  </a:cubicBezTo>
                  <a:lnTo>
                    <a:pt x="363" y="174"/>
                  </a:lnTo>
                  <a:lnTo>
                    <a:pt x="363" y="174"/>
                  </a:lnTo>
                  <a:cubicBezTo>
                    <a:pt x="0" y="2529"/>
                    <a:pt x="1087" y="4774"/>
                    <a:pt x="1087" y="7129"/>
                  </a:cubicBezTo>
                  <a:cubicBezTo>
                    <a:pt x="1087" y="7274"/>
                    <a:pt x="1232" y="7382"/>
                    <a:pt x="1377" y="7418"/>
                  </a:cubicBezTo>
                  <a:cubicBezTo>
                    <a:pt x="2645" y="7274"/>
                    <a:pt x="3912" y="6911"/>
                    <a:pt x="5071" y="6404"/>
                  </a:cubicBezTo>
                  <a:cubicBezTo>
                    <a:pt x="6303" y="5970"/>
                    <a:pt x="7426" y="5318"/>
                    <a:pt x="8476" y="4557"/>
                  </a:cubicBezTo>
                  <a:cubicBezTo>
                    <a:pt x="8678" y="4384"/>
                    <a:pt x="8466" y="4096"/>
                    <a:pt x="8244" y="4096"/>
                  </a:cubicBezTo>
                  <a:cubicBezTo>
                    <a:pt x="8187" y="4096"/>
                    <a:pt x="8129" y="4114"/>
                    <a:pt x="8078" y="4159"/>
                  </a:cubicBezTo>
                  <a:cubicBezTo>
                    <a:pt x="7064" y="4883"/>
                    <a:pt x="5977" y="5499"/>
                    <a:pt x="4818" y="5897"/>
                  </a:cubicBezTo>
                  <a:cubicBezTo>
                    <a:pt x="3816" y="6365"/>
                    <a:pt x="2753" y="6647"/>
                    <a:pt x="1656" y="6831"/>
                  </a:cubicBezTo>
                  <a:lnTo>
                    <a:pt x="1656" y="6831"/>
                  </a:lnTo>
                  <a:cubicBezTo>
                    <a:pt x="1540" y="4681"/>
                    <a:pt x="596" y="2502"/>
                    <a:pt x="942" y="355"/>
                  </a:cubicBezTo>
                  <a:cubicBezTo>
                    <a:pt x="964" y="139"/>
                    <a:pt x="779" y="1"/>
                    <a:pt x="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3"/>
            <p:cNvSpPr/>
            <p:nvPr/>
          </p:nvSpPr>
          <p:spPr>
            <a:xfrm>
              <a:off x="3684984" y="3154753"/>
              <a:ext cx="291384" cy="313714"/>
            </a:xfrm>
            <a:custGeom>
              <a:avLst/>
              <a:gdLst/>
              <a:ahLst/>
              <a:cxnLst/>
              <a:rect l="l" t="t" r="r" b="b"/>
              <a:pathLst>
                <a:path w="7803" h="8401" extrusionOk="0">
                  <a:moveTo>
                    <a:pt x="399" y="1"/>
                  </a:moveTo>
                  <a:cubicBezTo>
                    <a:pt x="254" y="1"/>
                    <a:pt x="110" y="91"/>
                    <a:pt x="110" y="272"/>
                  </a:cubicBezTo>
                  <a:cubicBezTo>
                    <a:pt x="1" y="2953"/>
                    <a:pt x="725" y="5669"/>
                    <a:pt x="1450" y="8205"/>
                  </a:cubicBezTo>
                  <a:cubicBezTo>
                    <a:pt x="1474" y="8328"/>
                    <a:pt x="1583" y="8401"/>
                    <a:pt x="1695" y="8401"/>
                  </a:cubicBezTo>
                  <a:cubicBezTo>
                    <a:pt x="1748" y="8401"/>
                    <a:pt x="1802" y="8385"/>
                    <a:pt x="1848" y="8350"/>
                  </a:cubicBezTo>
                  <a:cubicBezTo>
                    <a:pt x="3587" y="7444"/>
                    <a:pt x="5615" y="7299"/>
                    <a:pt x="7463" y="6937"/>
                  </a:cubicBezTo>
                  <a:cubicBezTo>
                    <a:pt x="7802" y="6869"/>
                    <a:pt x="7696" y="6387"/>
                    <a:pt x="7383" y="6387"/>
                  </a:cubicBezTo>
                  <a:cubicBezTo>
                    <a:pt x="7362" y="6387"/>
                    <a:pt x="7340" y="6389"/>
                    <a:pt x="7318" y="6394"/>
                  </a:cubicBezTo>
                  <a:cubicBezTo>
                    <a:pt x="5519" y="6767"/>
                    <a:pt x="3593" y="6918"/>
                    <a:pt x="1897" y="7710"/>
                  </a:cubicBezTo>
                  <a:lnTo>
                    <a:pt x="1897" y="7710"/>
                  </a:lnTo>
                  <a:cubicBezTo>
                    <a:pt x="1236" y="5312"/>
                    <a:pt x="551" y="2759"/>
                    <a:pt x="689" y="272"/>
                  </a:cubicBezTo>
                  <a:cubicBezTo>
                    <a:pt x="689" y="91"/>
                    <a:pt x="544" y="1"/>
                    <a:pt x="3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3"/>
            <p:cNvSpPr/>
            <p:nvPr/>
          </p:nvSpPr>
          <p:spPr>
            <a:xfrm>
              <a:off x="3813478" y="2988395"/>
              <a:ext cx="311773" cy="272862"/>
            </a:xfrm>
            <a:custGeom>
              <a:avLst/>
              <a:gdLst/>
              <a:ahLst/>
              <a:cxnLst/>
              <a:rect l="l" t="t" r="r" b="b"/>
              <a:pathLst>
                <a:path w="8349" h="7307" extrusionOk="0">
                  <a:moveTo>
                    <a:pt x="345" y="1"/>
                  </a:moveTo>
                  <a:cubicBezTo>
                    <a:pt x="209" y="1"/>
                    <a:pt x="73" y="91"/>
                    <a:pt x="73" y="272"/>
                  </a:cubicBezTo>
                  <a:cubicBezTo>
                    <a:pt x="1" y="2590"/>
                    <a:pt x="327" y="4872"/>
                    <a:pt x="1015" y="7082"/>
                  </a:cubicBezTo>
                  <a:cubicBezTo>
                    <a:pt x="1068" y="7213"/>
                    <a:pt x="1177" y="7306"/>
                    <a:pt x="1303" y="7306"/>
                  </a:cubicBezTo>
                  <a:cubicBezTo>
                    <a:pt x="1350" y="7306"/>
                    <a:pt x="1400" y="7293"/>
                    <a:pt x="1450" y="7263"/>
                  </a:cubicBezTo>
                  <a:cubicBezTo>
                    <a:pt x="3623" y="6068"/>
                    <a:pt x="6014" y="5343"/>
                    <a:pt x="8078" y="4003"/>
                  </a:cubicBezTo>
                  <a:cubicBezTo>
                    <a:pt x="8348" y="3853"/>
                    <a:pt x="8171" y="3479"/>
                    <a:pt x="7937" y="3479"/>
                  </a:cubicBezTo>
                  <a:cubicBezTo>
                    <a:pt x="7889" y="3479"/>
                    <a:pt x="7838" y="3495"/>
                    <a:pt x="7789" y="3532"/>
                  </a:cubicBezTo>
                  <a:cubicBezTo>
                    <a:pt x="5828" y="4805"/>
                    <a:pt x="3573" y="5522"/>
                    <a:pt x="1489" y="6615"/>
                  </a:cubicBezTo>
                  <a:lnTo>
                    <a:pt x="1489" y="6615"/>
                  </a:lnTo>
                  <a:cubicBezTo>
                    <a:pt x="839" y="4572"/>
                    <a:pt x="548" y="2406"/>
                    <a:pt x="617" y="272"/>
                  </a:cubicBezTo>
                  <a:cubicBezTo>
                    <a:pt x="617" y="91"/>
                    <a:pt x="481" y="1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3"/>
            <p:cNvSpPr/>
            <p:nvPr/>
          </p:nvSpPr>
          <p:spPr>
            <a:xfrm>
              <a:off x="3939955" y="2776031"/>
              <a:ext cx="274729" cy="246050"/>
            </a:xfrm>
            <a:custGeom>
              <a:avLst/>
              <a:gdLst/>
              <a:ahLst/>
              <a:cxnLst/>
              <a:rect l="l" t="t" r="r" b="b"/>
              <a:pathLst>
                <a:path w="7357" h="6589" extrusionOk="0">
                  <a:moveTo>
                    <a:pt x="281" y="1"/>
                  </a:moveTo>
                  <a:cubicBezTo>
                    <a:pt x="136" y="1"/>
                    <a:pt x="1" y="91"/>
                    <a:pt x="19" y="273"/>
                  </a:cubicBezTo>
                  <a:lnTo>
                    <a:pt x="55" y="273"/>
                  </a:lnTo>
                  <a:cubicBezTo>
                    <a:pt x="309" y="2337"/>
                    <a:pt x="345" y="4583"/>
                    <a:pt x="1395" y="6466"/>
                  </a:cubicBezTo>
                  <a:cubicBezTo>
                    <a:pt x="1450" y="6548"/>
                    <a:pt x="1524" y="6589"/>
                    <a:pt x="1619" y="6589"/>
                  </a:cubicBezTo>
                  <a:cubicBezTo>
                    <a:pt x="1651" y="6589"/>
                    <a:pt x="1685" y="6584"/>
                    <a:pt x="1721" y="6575"/>
                  </a:cubicBezTo>
                  <a:cubicBezTo>
                    <a:pt x="3568" y="6032"/>
                    <a:pt x="5380" y="5271"/>
                    <a:pt x="7082" y="4366"/>
                  </a:cubicBezTo>
                  <a:cubicBezTo>
                    <a:pt x="7357" y="4213"/>
                    <a:pt x="7194" y="3854"/>
                    <a:pt x="6962" y="3854"/>
                  </a:cubicBezTo>
                  <a:cubicBezTo>
                    <a:pt x="6919" y="3854"/>
                    <a:pt x="6874" y="3866"/>
                    <a:pt x="6828" y="3895"/>
                  </a:cubicBezTo>
                  <a:cubicBezTo>
                    <a:pt x="5192" y="4730"/>
                    <a:pt x="3523" y="5432"/>
                    <a:pt x="1788" y="5967"/>
                  </a:cubicBezTo>
                  <a:lnTo>
                    <a:pt x="1788" y="5967"/>
                  </a:lnTo>
                  <a:cubicBezTo>
                    <a:pt x="885" y="4233"/>
                    <a:pt x="842" y="2152"/>
                    <a:pt x="598" y="273"/>
                  </a:cubicBezTo>
                  <a:cubicBezTo>
                    <a:pt x="580" y="91"/>
                    <a:pt x="426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3"/>
            <p:cNvSpPr/>
            <p:nvPr/>
          </p:nvSpPr>
          <p:spPr>
            <a:xfrm>
              <a:off x="4067104" y="2582637"/>
              <a:ext cx="247021" cy="164382"/>
            </a:xfrm>
            <a:custGeom>
              <a:avLst/>
              <a:gdLst/>
              <a:ahLst/>
              <a:cxnLst/>
              <a:rect l="l" t="t" r="r" b="b"/>
              <a:pathLst>
                <a:path w="6615" h="4402" extrusionOk="0">
                  <a:moveTo>
                    <a:pt x="263" y="0"/>
                  </a:moveTo>
                  <a:cubicBezTo>
                    <a:pt x="127" y="0"/>
                    <a:pt x="0" y="91"/>
                    <a:pt x="19" y="272"/>
                  </a:cubicBezTo>
                  <a:cubicBezTo>
                    <a:pt x="200" y="1648"/>
                    <a:pt x="634" y="2989"/>
                    <a:pt x="1250" y="4256"/>
                  </a:cubicBezTo>
                  <a:cubicBezTo>
                    <a:pt x="1323" y="4365"/>
                    <a:pt x="1395" y="4401"/>
                    <a:pt x="1504" y="4401"/>
                  </a:cubicBezTo>
                  <a:cubicBezTo>
                    <a:pt x="3170" y="4256"/>
                    <a:pt x="4727" y="3604"/>
                    <a:pt x="6285" y="3061"/>
                  </a:cubicBezTo>
                  <a:cubicBezTo>
                    <a:pt x="6614" y="2962"/>
                    <a:pt x="6524" y="2503"/>
                    <a:pt x="6232" y="2503"/>
                  </a:cubicBezTo>
                  <a:cubicBezTo>
                    <a:pt x="6203" y="2503"/>
                    <a:pt x="6173" y="2508"/>
                    <a:pt x="6140" y="2518"/>
                  </a:cubicBezTo>
                  <a:cubicBezTo>
                    <a:pt x="4679" y="3005"/>
                    <a:pt x="3219" y="3658"/>
                    <a:pt x="1694" y="3838"/>
                  </a:cubicBezTo>
                  <a:lnTo>
                    <a:pt x="1694" y="3838"/>
                  </a:lnTo>
                  <a:cubicBezTo>
                    <a:pt x="1149" y="2714"/>
                    <a:pt x="771" y="1493"/>
                    <a:pt x="562" y="272"/>
                  </a:cubicBezTo>
                  <a:cubicBezTo>
                    <a:pt x="544" y="91"/>
                    <a:pt x="399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1" name="Google Shape;1671;p63"/>
          <p:cNvGrpSpPr/>
          <p:nvPr/>
        </p:nvGrpSpPr>
        <p:grpSpPr>
          <a:xfrm>
            <a:off x="4223348" y="3085674"/>
            <a:ext cx="829950" cy="1361800"/>
            <a:chOff x="405300" y="1517125"/>
            <a:chExt cx="829950" cy="1361800"/>
          </a:xfrm>
        </p:grpSpPr>
        <p:sp>
          <p:nvSpPr>
            <p:cNvPr id="1672" name="Google Shape;1672;p63"/>
            <p:cNvSpPr/>
            <p:nvPr/>
          </p:nvSpPr>
          <p:spPr>
            <a:xfrm>
              <a:off x="865775" y="2416825"/>
              <a:ext cx="165375" cy="110050"/>
            </a:xfrm>
            <a:custGeom>
              <a:avLst/>
              <a:gdLst/>
              <a:ahLst/>
              <a:cxnLst/>
              <a:rect l="l" t="t" r="r" b="b"/>
              <a:pathLst>
                <a:path w="6615" h="4402" extrusionOk="0">
                  <a:moveTo>
                    <a:pt x="263" y="0"/>
                  </a:moveTo>
                  <a:cubicBezTo>
                    <a:pt x="127" y="0"/>
                    <a:pt x="0" y="91"/>
                    <a:pt x="19" y="272"/>
                  </a:cubicBezTo>
                  <a:cubicBezTo>
                    <a:pt x="200" y="1648"/>
                    <a:pt x="634" y="2989"/>
                    <a:pt x="1250" y="4256"/>
                  </a:cubicBezTo>
                  <a:cubicBezTo>
                    <a:pt x="1323" y="4365"/>
                    <a:pt x="1395" y="4401"/>
                    <a:pt x="1504" y="4401"/>
                  </a:cubicBezTo>
                  <a:cubicBezTo>
                    <a:pt x="3170" y="4256"/>
                    <a:pt x="4727" y="3604"/>
                    <a:pt x="6285" y="3061"/>
                  </a:cubicBezTo>
                  <a:cubicBezTo>
                    <a:pt x="6614" y="2962"/>
                    <a:pt x="6524" y="2503"/>
                    <a:pt x="6232" y="2503"/>
                  </a:cubicBezTo>
                  <a:cubicBezTo>
                    <a:pt x="6203" y="2503"/>
                    <a:pt x="6173" y="2508"/>
                    <a:pt x="6140" y="2518"/>
                  </a:cubicBezTo>
                  <a:cubicBezTo>
                    <a:pt x="4679" y="3005"/>
                    <a:pt x="3219" y="3658"/>
                    <a:pt x="1694" y="3838"/>
                  </a:cubicBezTo>
                  <a:lnTo>
                    <a:pt x="1694" y="3838"/>
                  </a:lnTo>
                  <a:cubicBezTo>
                    <a:pt x="1149" y="2714"/>
                    <a:pt x="771" y="1493"/>
                    <a:pt x="562" y="272"/>
                  </a:cubicBezTo>
                  <a:cubicBezTo>
                    <a:pt x="544" y="91"/>
                    <a:pt x="399" y="0"/>
                    <a:pt x="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3"/>
            <p:cNvSpPr/>
            <p:nvPr/>
          </p:nvSpPr>
          <p:spPr>
            <a:xfrm>
              <a:off x="405300" y="1517125"/>
              <a:ext cx="829950" cy="1349325"/>
            </a:xfrm>
            <a:custGeom>
              <a:avLst/>
              <a:gdLst/>
              <a:ahLst/>
              <a:cxnLst/>
              <a:rect l="l" t="t" r="r" b="b"/>
              <a:pathLst>
                <a:path w="33198" h="53973" extrusionOk="0">
                  <a:moveTo>
                    <a:pt x="24332" y="0"/>
                  </a:moveTo>
                  <a:cubicBezTo>
                    <a:pt x="19716" y="0"/>
                    <a:pt x="21951" y="10345"/>
                    <a:pt x="18724" y="10345"/>
                  </a:cubicBezTo>
                  <a:cubicBezTo>
                    <a:pt x="18644" y="10345"/>
                    <a:pt x="18561" y="10339"/>
                    <a:pt x="18474" y="10326"/>
                  </a:cubicBezTo>
                  <a:cubicBezTo>
                    <a:pt x="16482" y="9963"/>
                    <a:pt x="17930" y="4385"/>
                    <a:pt x="17025" y="3299"/>
                  </a:cubicBezTo>
                  <a:cubicBezTo>
                    <a:pt x="16394" y="2532"/>
                    <a:pt x="15797" y="2226"/>
                    <a:pt x="15258" y="2226"/>
                  </a:cubicBezTo>
                  <a:cubicBezTo>
                    <a:pt x="13633" y="2226"/>
                    <a:pt x="12542" y="5017"/>
                    <a:pt x="12678" y="6377"/>
                  </a:cubicBezTo>
                  <a:cubicBezTo>
                    <a:pt x="12827" y="7861"/>
                    <a:pt x="14676" y="16245"/>
                    <a:pt x="13450" y="16245"/>
                  </a:cubicBezTo>
                  <a:cubicBezTo>
                    <a:pt x="13179" y="16245"/>
                    <a:pt x="12758" y="15836"/>
                    <a:pt x="12135" y="14853"/>
                  </a:cubicBezTo>
                  <a:cubicBezTo>
                    <a:pt x="11186" y="13429"/>
                    <a:pt x="11480" y="9517"/>
                    <a:pt x="9517" y="9517"/>
                  </a:cubicBezTo>
                  <a:cubicBezTo>
                    <a:pt x="9233" y="9517"/>
                    <a:pt x="8902" y="9599"/>
                    <a:pt x="8513" y="9782"/>
                  </a:cubicBezTo>
                  <a:cubicBezTo>
                    <a:pt x="6702" y="10688"/>
                    <a:pt x="7426" y="13585"/>
                    <a:pt x="7789" y="15034"/>
                  </a:cubicBezTo>
                  <a:cubicBezTo>
                    <a:pt x="8151" y="17932"/>
                    <a:pt x="10505" y="23184"/>
                    <a:pt x="8332" y="25901"/>
                  </a:cubicBezTo>
                  <a:cubicBezTo>
                    <a:pt x="6708" y="25458"/>
                    <a:pt x="5084" y="18516"/>
                    <a:pt x="3558" y="18516"/>
                  </a:cubicBezTo>
                  <a:cubicBezTo>
                    <a:pt x="3212" y="18516"/>
                    <a:pt x="2871" y="18873"/>
                    <a:pt x="2536" y="19743"/>
                  </a:cubicBezTo>
                  <a:cubicBezTo>
                    <a:pt x="1631" y="22279"/>
                    <a:pt x="3442" y="27712"/>
                    <a:pt x="3804" y="30428"/>
                  </a:cubicBezTo>
                  <a:cubicBezTo>
                    <a:pt x="4311" y="34232"/>
                    <a:pt x="4203" y="38107"/>
                    <a:pt x="3442" y="41838"/>
                  </a:cubicBezTo>
                  <a:cubicBezTo>
                    <a:pt x="2718" y="45098"/>
                    <a:pt x="725" y="47996"/>
                    <a:pt x="1" y="51255"/>
                  </a:cubicBezTo>
                  <a:lnTo>
                    <a:pt x="2174" y="53972"/>
                  </a:lnTo>
                  <a:cubicBezTo>
                    <a:pt x="4347" y="50350"/>
                    <a:pt x="6521" y="45822"/>
                    <a:pt x="9962" y="43106"/>
                  </a:cubicBezTo>
                  <a:cubicBezTo>
                    <a:pt x="11879" y="41476"/>
                    <a:pt x="13694" y="41064"/>
                    <a:pt x="15623" y="41064"/>
                  </a:cubicBezTo>
                  <a:cubicBezTo>
                    <a:pt x="17339" y="41064"/>
                    <a:pt x="19144" y="41391"/>
                    <a:pt x="21190" y="41476"/>
                  </a:cubicBezTo>
                  <a:cubicBezTo>
                    <a:pt x="23364" y="41476"/>
                    <a:pt x="26986" y="41476"/>
                    <a:pt x="26442" y="38397"/>
                  </a:cubicBezTo>
                  <a:cubicBezTo>
                    <a:pt x="25899" y="35680"/>
                    <a:pt x="22096" y="35861"/>
                    <a:pt x="20104" y="35499"/>
                  </a:cubicBezTo>
                  <a:cubicBezTo>
                    <a:pt x="17025" y="34956"/>
                    <a:pt x="15757" y="32964"/>
                    <a:pt x="19198" y="31877"/>
                  </a:cubicBezTo>
                  <a:cubicBezTo>
                    <a:pt x="19819" y="31670"/>
                    <a:pt x="20440" y="31596"/>
                    <a:pt x="21061" y="31596"/>
                  </a:cubicBezTo>
                  <a:cubicBezTo>
                    <a:pt x="22613" y="31596"/>
                    <a:pt x="24166" y="32058"/>
                    <a:pt x="25718" y="32058"/>
                  </a:cubicBezTo>
                  <a:cubicBezTo>
                    <a:pt x="27710" y="32058"/>
                    <a:pt x="30427" y="31877"/>
                    <a:pt x="30065" y="28979"/>
                  </a:cubicBezTo>
                  <a:cubicBezTo>
                    <a:pt x="29669" y="26872"/>
                    <a:pt x="27933" y="26585"/>
                    <a:pt x="26180" y="26585"/>
                  </a:cubicBezTo>
                  <a:cubicBezTo>
                    <a:pt x="25522" y="26585"/>
                    <a:pt x="24862" y="26625"/>
                    <a:pt x="24269" y="26625"/>
                  </a:cubicBezTo>
                  <a:cubicBezTo>
                    <a:pt x="22096" y="26625"/>
                    <a:pt x="18836" y="26625"/>
                    <a:pt x="21372" y="23727"/>
                  </a:cubicBezTo>
                  <a:cubicBezTo>
                    <a:pt x="22317" y="22677"/>
                    <a:pt x="23751" y="22540"/>
                    <a:pt x="25212" y="22540"/>
                  </a:cubicBezTo>
                  <a:cubicBezTo>
                    <a:pt x="25724" y="22540"/>
                    <a:pt x="26239" y="22557"/>
                    <a:pt x="26738" y="22557"/>
                  </a:cubicBezTo>
                  <a:cubicBezTo>
                    <a:pt x="27270" y="22557"/>
                    <a:pt x="27783" y="22538"/>
                    <a:pt x="28254" y="22460"/>
                  </a:cubicBezTo>
                  <a:cubicBezTo>
                    <a:pt x="30608" y="21916"/>
                    <a:pt x="32238" y="20105"/>
                    <a:pt x="29702" y="18113"/>
                  </a:cubicBezTo>
                  <a:cubicBezTo>
                    <a:pt x="29041" y="17605"/>
                    <a:pt x="28451" y="17424"/>
                    <a:pt x="27893" y="17424"/>
                  </a:cubicBezTo>
                  <a:cubicBezTo>
                    <a:pt x="26538" y="17424"/>
                    <a:pt x="25367" y="18485"/>
                    <a:pt x="23806" y="18485"/>
                  </a:cubicBezTo>
                  <a:cubicBezTo>
                    <a:pt x="23720" y="18485"/>
                    <a:pt x="23633" y="18482"/>
                    <a:pt x="23545" y="18475"/>
                  </a:cubicBezTo>
                  <a:cubicBezTo>
                    <a:pt x="17025" y="18294"/>
                    <a:pt x="28978" y="14419"/>
                    <a:pt x="29884" y="13948"/>
                  </a:cubicBezTo>
                  <a:cubicBezTo>
                    <a:pt x="33198" y="12324"/>
                    <a:pt x="32873" y="9153"/>
                    <a:pt x="29741" y="9153"/>
                  </a:cubicBezTo>
                  <a:cubicBezTo>
                    <a:pt x="29451" y="9153"/>
                    <a:pt x="29136" y="9180"/>
                    <a:pt x="28797" y="9239"/>
                  </a:cubicBezTo>
                  <a:cubicBezTo>
                    <a:pt x="26707" y="9631"/>
                    <a:pt x="25589" y="11671"/>
                    <a:pt x="23664" y="11671"/>
                  </a:cubicBezTo>
                  <a:cubicBezTo>
                    <a:pt x="23453" y="11671"/>
                    <a:pt x="23233" y="11647"/>
                    <a:pt x="23001" y="11593"/>
                  </a:cubicBezTo>
                  <a:cubicBezTo>
                    <a:pt x="22820" y="9420"/>
                    <a:pt x="29702" y="184"/>
                    <a:pt x="24450" y="3"/>
                  </a:cubicBezTo>
                  <a:cubicBezTo>
                    <a:pt x="24411" y="1"/>
                    <a:pt x="24371" y="0"/>
                    <a:pt x="243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3"/>
            <p:cNvSpPr/>
            <p:nvPr/>
          </p:nvSpPr>
          <p:spPr>
            <a:xfrm>
              <a:off x="406050" y="1624475"/>
              <a:ext cx="581550" cy="1254450"/>
            </a:xfrm>
            <a:custGeom>
              <a:avLst/>
              <a:gdLst/>
              <a:ahLst/>
              <a:cxnLst/>
              <a:rect l="l" t="t" r="r" b="b"/>
              <a:pathLst>
                <a:path w="23262" h="50178" extrusionOk="0">
                  <a:moveTo>
                    <a:pt x="22985" y="1"/>
                  </a:moveTo>
                  <a:cubicBezTo>
                    <a:pt x="22845" y="1"/>
                    <a:pt x="22700" y="91"/>
                    <a:pt x="22682" y="272"/>
                  </a:cubicBezTo>
                  <a:cubicBezTo>
                    <a:pt x="22573" y="2011"/>
                    <a:pt x="22211" y="3750"/>
                    <a:pt x="21631" y="5416"/>
                  </a:cubicBezTo>
                  <a:cubicBezTo>
                    <a:pt x="20979" y="7118"/>
                    <a:pt x="20182" y="8748"/>
                    <a:pt x="19241" y="10306"/>
                  </a:cubicBezTo>
                  <a:cubicBezTo>
                    <a:pt x="17466" y="13529"/>
                    <a:pt x="15908" y="16898"/>
                    <a:pt x="14423" y="20303"/>
                  </a:cubicBezTo>
                  <a:cubicBezTo>
                    <a:pt x="12938" y="23671"/>
                    <a:pt x="11489" y="27076"/>
                    <a:pt x="9896" y="30408"/>
                  </a:cubicBezTo>
                  <a:cubicBezTo>
                    <a:pt x="8410" y="33596"/>
                    <a:pt x="6636" y="36566"/>
                    <a:pt x="4825" y="39536"/>
                  </a:cubicBezTo>
                  <a:cubicBezTo>
                    <a:pt x="2905" y="42796"/>
                    <a:pt x="1021" y="46128"/>
                    <a:pt x="43" y="49823"/>
                  </a:cubicBezTo>
                  <a:cubicBezTo>
                    <a:pt x="0" y="50039"/>
                    <a:pt x="176" y="50178"/>
                    <a:pt x="340" y="50178"/>
                  </a:cubicBezTo>
                  <a:cubicBezTo>
                    <a:pt x="451" y="50178"/>
                    <a:pt x="557" y="50114"/>
                    <a:pt x="587" y="49968"/>
                  </a:cubicBezTo>
                  <a:lnTo>
                    <a:pt x="623" y="49968"/>
                  </a:lnTo>
                  <a:cubicBezTo>
                    <a:pt x="1528" y="46635"/>
                    <a:pt x="3158" y="43557"/>
                    <a:pt x="4897" y="40587"/>
                  </a:cubicBezTo>
                  <a:cubicBezTo>
                    <a:pt x="6636" y="37616"/>
                    <a:pt x="8519" y="34646"/>
                    <a:pt x="10040" y="31495"/>
                  </a:cubicBezTo>
                  <a:cubicBezTo>
                    <a:pt x="13300" y="24758"/>
                    <a:pt x="15872" y="17731"/>
                    <a:pt x="19422" y="11139"/>
                  </a:cubicBezTo>
                  <a:cubicBezTo>
                    <a:pt x="20327" y="9436"/>
                    <a:pt x="21378" y="7770"/>
                    <a:pt x="22066" y="5923"/>
                  </a:cubicBezTo>
                  <a:cubicBezTo>
                    <a:pt x="22718" y="4112"/>
                    <a:pt x="23153" y="2192"/>
                    <a:pt x="23261" y="272"/>
                  </a:cubicBezTo>
                  <a:cubicBezTo>
                    <a:pt x="23261" y="91"/>
                    <a:pt x="23125" y="1"/>
                    <a:pt x="229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3"/>
            <p:cNvSpPr/>
            <p:nvPr/>
          </p:nvSpPr>
          <p:spPr>
            <a:xfrm>
              <a:off x="776800" y="1737275"/>
              <a:ext cx="345575" cy="226900"/>
            </a:xfrm>
            <a:custGeom>
              <a:avLst/>
              <a:gdLst/>
              <a:ahLst/>
              <a:cxnLst/>
              <a:rect l="l" t="t" r="r" b="b"/>
              <a:pathLst>
                <a:path w="13823" h="9076" extrusionOk="0">
                  <a:moveTo>
                    <a:pt x="399" y="0"/>
                  </a:moveTo>
                  <a:cubicBezTo>
                    <a:pt x="211" y="0"/>
                    <a:pt x="0" y="208"/>
                    <a:pt x="100" y="433"/>
                  </a:cubicBezTo>
                  <a:cubicBezTo>
                    <a:pt x="1332" y="3041"/>
                    <a:pt x="2744" y="5866"/>
                    <a:pt x="2781" y="8800"/>
                  </a:cubicBezTo>
                  <a:cubicBezTo>
                    <a:pt x="2781" y="8972"/>
                    <a:pt x="2939" y="9076"/>
                    <a:pt x="3095" y="9076"/>
                  </a:cubicBezTo>
                  <a:cubicBezTo>
                    <a:pt x="3137" y="9076"/>
                    <a:pt x="3178" y="9069"/>
                    <a:pt x="3215" y="9054"/>
                  </a:cubicBezTo>
                  <a:cubicBezTo>
                    <a:pt x="6801" y="7496"/>
                    <a:pt x="10025" y="5214"/>
                    <a:pt x="13538" y="3620"/>
                  </a:cubicBezTo>
                  <a:cubicBezTo>
                    <a:pt x="13822" y="3463"/>
                    <a:pt x="13640" y="3086"/>
                    <a:pt x="13373" y="3086"/>
                  </a:cubicBezTo>
                  <a:cubicBezTo>
                    <a:pt x="13333" y="3086"/>
                    <a:pt x="13291" y="3094"/>
                    <a:pt x="13249" y="3113"/>
                  </a:cubicBezTo>
                  <a:cubicBezTo>
                    <a:pt x="9838" y="4645"/>
                    <a:pt x="6762" y="6845"/>
                    <a:pt x="3345" y="8364"/>
                  </a:cubicBezTo>
                  <a:lnTo>
                    <a:pt x="3345" y="8364"/>
                  </a:lnTo>
                  <a:cubicBezTo>
                    <a:pt x="3183" y="5477"/>
                    <a:pt x="1780" y="2695"/>
                    <a:pt x="607" y="143"/>
                  </a:cubicBezTo>
                  <a:cubicBezTo>
                    <a:pt x="563" y="42"/>
                    <a:pt x="483" y="0"/>
                    <a:pt x="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3"/>
            <p:cNvSpPr/>
            <p:nvPr/>
          </p:nvSpPr>
          <p:spPr>
            <a:xfrm>
              <a:off x="636425" y="1900675"/>
              <a:ext cx="443525" cy="266800"/>
            </a:xfrm>
            <a:custGeom>
              <a:avLst/>
              <a:gdLst/>
              <a:ahLst/>
              <a:cxnLst/>
              <a:rect l="l" t="t" r="r" b="b"/>
              <a:pathLst>
                <a:path w="17741" h="10672" extrusionOk="0">
                  <a:moveTo>
                    <a:pt x="357" y="0"/>
                  </a:moveTo>
                  <a:cubicBezTo>
                    <a:pt x="178" y="0"/>
                    <a:pt x="1" y="191"/>
                    <a:pt x="101" y="417"/>
                  </a:cubicBezTo>
                  <a:cubicBezTo>
                    <a:pt x="1985" y="3604"/>
                    <a:pt x="3542" y="6973"/>
                    <a:pt x="4810" y="10486"/>
                  </a:cubicBezTo>
                  <a:cubicBezTo>
                    <a:pt x="4833" y="10601"/>
                    <a:pt x="4943" y="10672"/>
                    <a:pt x="5057" y="10672"/>
                  </a:cubicBezTo>
                  <a:cubicBezTo>
                    <a:pt x="5123" y="10672"/>
                    <a:pt x="5191" y="10648"/>
                    <a:pt x="5244" y="10595"/>
                  </a:cubicBezTo>
                  <a:cubicBezTo>
                    <a:pt x="6947" y="9182"/>
                    <a:pt x="8794" y="7951"/>
                    <a:pt x="10786" y="6973"/>
                  </a:cubicBezTo>
                  <a:cubicBezTo>
                    <a:pt x="12851" y="6031"/>
                    <a:pt x="15097" y="5524"/>
                    <a:pt x="17379" y="5451"/>
                  </a:cubicBezTo>
                  <a:cubicBezTo>
                    <a:pt x="17741" y="5451"/>
                    <a:pt x="17741" y="4872"/>
                    <a:pt x="17379" y="4872"/>
                  </a:cubicBezTo>
                  <a:cubicBezTo>
                    <a:pt x="15060" y="4944"/>
                    <a:pt x="12778" y="5451"/>
                    <a:pt x="10678" y="6429"/>
                  </a:cubicBezTo>
                  <a:cubicBezTo>
                    <a:pt x="8695" y="7352"/>
                    <a:pt x="6842" y="8565"/>
                    <a:pt x="5178" y="9947"/>
                  </a:cubicBezTo>
                  <a:lnTo>
                    <a:pt x="5178" y="9947"/>
                  </a:lnTo>
                  <a:cubicBezTo>
                    <a:pt x="3967" y="6537"/>
                    <a:pt x="2420" y="3231"/>
                    <a:pt x="572" y="127"/>
                  </a:cubicBezTo>
                  <a:cubicBezTo>
                    <a:pt x="516" y="38"/>
                    <a:pt x="436" y="0"/>
                    <a:pt x="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3"/>
            <p:cNvSpPr/>
            <p:nvPr/>
          </p:nvSpPr>
          <p:spPr>
            <a:xfrm>
              <a:off x="545250" y="2176450"/>
              <a:ext cx="382275" cy="204450"/>
            </a:xfrm>
            <a:custGeom>
              <a:avLst/>
              <a:gdLst/>
              <a:ahLst/>
              <a:cxnLst/>
              <a:rect l="l" t="t" r="r" b="b"/>
              <a:pathLst>
                <a:path w="15291" h="8178" extrusionOk="0">
                  <a:moveTo>
                    <a:pt x="385" y="1"/>
                  </a:moveTo>
                  <a:cubicBezTo>
                    <a:pt x="186" y="1"/>
                    <a:pt x="1" y="208"/>
                    <a:pt x="126" y="433"/>
                  </a:cubicBezTo>
                  <a:cubicBezTo>
                    <a:pt x="1720" y="2896"/>
                    <a:pt x="3096" y="5468"/>
                    <a:pt x="4472" y="8040"/>
                  </a:cubicBezTo>
                  <a:cubicBezTo>
                    <a:pt x="4525" y="8118"/>
                    <a:pt x="4633" y="8177"/>
                    <a:pt x="4744" y="8177"/>
                  </a:cubicBezTo>
                  <a:cubicBezTo>
                    <a:pt x="4787" y="8177"/>
                    <a:pt x="4830" y="8169"/>
                    <a:pt x="4871" y="8148"/>
                  </a:cubicBezTo>
                  <a:cubicBezTo>
                    <a:pt x="7950" y="5939"/>
                    <a:pt x="11101" y="3657"/>
                    <a:pt x="14940" y="3077"/>
                  </a:cubicBezTo>
                  <a:cubicBezTo>
                    <a:pt x="15291" y="3042"/>
                    <a:pt x="15167" y="2532"/>
                    <a:pt x="14830" y="2532"/>
                  </a:cubicBezTo>
                  <a:cubicBezTo>
                    <a:pt x="14819" y="2532"/>
                    <a:pt x="14807" y="2533"/>
                    <a:pt x="14796" y="2534"/>
                  </a:cubicBezTo>
                  <a:cubicBezTo>
                    <a:pt x="10986" y="3098"/>
                    <a:pt x="7898" y="5312"/>
                    <a:pt x="4828" y="7468"/>
                  </a:cubicBezTo>
                  <a:lnTo>
                    <a:pt x="4828" y="7468"/>
                  </a:lnTo>
                  <a:cubicBezTo>
                    <a:pt x="3500" y="4990"/>
                    <a:pt x="2134" y="2516"/>
                    <a:pt x="633" y="143"/>
                  </a:cubicBezTo>
                  <a:cubicBezTo>
                    <a:pt x="566" y="42"/>
                    <a:pt x="474" y="1"/>
                    <a:pt x="3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3"/>
            <p:cNvSpPr/>
            <p:nvPr/>
          </p:nvSpPr>
          <p:spPr>
            <a:xfrm>
              <a:off x="564050" y="2361900"/>
              <a:ext cx="154275" cy="140750"/>
            </a:xfrm>
            <a:custGeom>
              <a:avLst/>
              <a:gdLst/>
              <a:ahLst/>
              <a:cxnLst/>
              <a:rect l="l" t="t" r="r" b="b"/>
              <a:pathLst>
                <a:path w="6171" h="5630" extrusionOk="0">
                  <a:moveTo>
                    <a:pt x="385" y="0"/>
                  </a:moveTo>
                  <a:cubicBezTo>
                    <a:pt x="200" y="0"/>
                    <a:pt x="0" y="196"/>
                    <a:pt x="98" y="441"/>
                  </a:cubicBezTo>
                  <a:cubicBezTo>
                    <a:pt x="787" y="1998"/>
                    <a:pt x="823" y="3773"/>
                    <a:pt x="1185" y="5439"/>
                  </a:cubicBezTo>
                  <a:cubicBezTo>
                    <a:pt x="1215" y="5559"/>
                    <a:pt x="1320" y="5629"/>
                    <a:pt x="1437" y="5629"/>
                  </a:cubicBezTo>
                  <a:cubicBezTo>
                    <a:pt x="1461" y="5629"/>
                    <a:pt x="1486" y="5626"/>
                    <a:pt x="1511" y="5620"/>
                  </a:cubicBezTo>
                  <a:cubicBezTo>
                    <a:pt x="2996" y="5077"/>
                    <a:pt x="4590" y="4678"/>
                    <a:pt x="5930" y="3809"/>
                  </a:cubicBezTo>
                  <a:cubicBezTo>
                    <a:pt x="6170" y="3629"/>
                    <a:pt x="6012" y="3249"/>
                    <a:pt x="5785" y="3249"/>
                  </a:cubicBezTo>
                  <a:cubicBezTo>
                    <a:pt x="5739" y="3249"/>
                    <a:pt x="5690" y="3265"/>
                    <a:pt x="5640" y="3302"/>
                  </a:cubicBezTo>
                  <a:cubicBezTo>
                    <a:pt x="4423" y="4079"/>
                    <a:pt x="3018" y="4478"/>
                    <a:pt x="1658" y="4970"/>
                  </a:cubicBezTo>
                  <a:lnTo>
                    <a:pt x="1658" y="4970"/>
                  </a:lnTo>
                  <a:cubicBezTo>
                    <a:pt x="1323" y="3335"/>
                    <a:pt x="1251" y="1679"/>
                    <a:pt x="605" y="151"/>
                  </a:cubicBezTo>
                  <a:cubicBezTo>
                    <a:pt x="558" y="45"/>
                    <a:pt x="474" y="0"/>
                    <a:pt x="3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3"/>
            <p:cNvSpPr/>
            <p:nvPr/>
          </p:nvSpPr>
          <p:spPr>
            <a:xfrm>
              <a:off x="731300" y="1979900"/>
              <a:ext cx="36250" cy="27200"/>
            </a:xfrm>
            <a:custGeom>
              <a:avLst/>
              <a:gdLst/>
              <a:ahLst/>
              <a:cxnLst/>
              <a:rect l="l" t="t" r="r" b="b"/>
              <a:pathLst>
                <a:path w="1450" h="1088" extrusionOk="0">
                  <a:moveTo>
                    <a:pt x="725" y="1"/>
                  </a:moveTo>
                  <a:cubicBezTo>
                    <a:pt x="1" y="1"/>
                    <a:pt x="1" y="1087"/>
                    <a:pt x="725" y="1087"/>
                  </a:cubicBezTo>
                  <a:cubicBezTo>
                    <a:pt x="1449" y="1087"/>
                    <a:pt x="1449" y="1"/>
                    <a:pt x="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3"/>
            <p:cNvSpPr/>
            <p:nvPr/>
          </p:nvSpPr>
          <p:spPr>
            <a:xfrm>
              <a:off x="763000" y="1939150"/>
              <a:ext cx="36250" cy="27200"/>
            </a:xfrm>
            <a:custGeom>
              <a:avLst/>
              <a:gdLst/>
              <a:ahLst/>
              <a:cxnLst/>
              <a:rect l="l" t="t" r="r" b="b"/>
              <a:pathLst>
                <a:path w="1450" h="1088" extrusionOk="0">
                  <a:moveTo>
                    <a:pt x="725" y="1"/>
                  </a:moveTo>
                  <a:cubicBezTo>
                    <a:pt x="0" y="1"/>
                    <a:pt x="0" y="1087"/>
                    <a:pt x="725" y="1087"/>
                  </a:cubicBezTo>
                  <a:cubicBezTo>
                    <a:pt x="1449" y="1087"/>
                    <a:pt x="1449" y="1"/>
                    <a:pt x="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3"/>
            <p:cNvSpPr/>
            <p:nvPr/>
          </p:nvSpPr>
          <p:spPr>
            <a:xfrm>
              <a:off x="803750" y="2188175"/>
              <a:ext cx="36250" cy="27200"/>
            </a:xfrm>
            <a:custGeom>
              <a:avLst/>
              <a:gdLst/>
              <a:ahLst/>
              <a:cxnLst/>
              <a:rect l="l" t="t" r="r" b="b"/>
              <a:pathLst>
                <a:path w="1450" h="1088" extrusionOk="0">
                  <a:moveTo>
                    <a:pt x="725" y="0"/>
                  </a:moveTo>
                  <a:cubicBezTo>
                    <a:pt x="0" y="0"/>
                    <a:pt x="0" y="1087"/>
                    <a:pt x="725" y="1087"/>
                  </a:cubicBezTo>
                  <a:cubicBezTo>
                    <a:pt x="1449" y="1087"/>
                    <a:pt x="1449" y="0"/>
                    <a:pt x="7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3"/>
            <p:cNvSpPr/>
            <p:nvPr/>
          </p:nvSpPr>
          <p:spPr>
            <a:xfrm>
              <a:off x="830900" y="2142900"/>
              <a:ext cx="36250" cy="27175"/>
            </a:xfrm>
            <a:custGeom>
              <a:avLst/>
              <a:gdLst/>
              <a:ahLst/>
              <a:cxnLst/>
              <a:rect l="l" t="t" r="r" b="b"/>
              <a:pathLst>
                <a:path w="1450" h="1087" extrusionOk="0">
                  <a:moveTo>
                    <a:pt x="725" y="0"/>
                  </a:moveTo>
                  <a:cubicBezTo>
                    <a:pt x="1" y="0"/>
                    <a:pt x="1" y="1087"/>
                    <a:pt x="725" y="1087"/>
                  </a:cubicBezTo>
                  <a:cubicBezTo>
                    <a:pt x="1450" y="1087"/>
                    <a:pt x="1450" y="0"/>
                    <a:pt x="7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3"/>
            <p:cNvSpPr/>
            <p:nvPr/>
          </p:nvSpPr>
          <p:spPr>
            <a:xfrm>
              <a:off x="631700" y="2206275"/>
              <a:ext cx="36250" cy="27200"/>
            </a:xfrm>
            <a:custGeom>
              <a:avLst/>
              <a:gdLst/>
              <a:ahLst/>
              <a:cxnLst/>
              <a:rect l="l" t="t" r="r" b="b"/>
              <a:pathLst>
                <a:path w="1450" h="1088" extrusionOk="0">
                  <a:moveTo>
                    <a:pt x="725" y="1"/>
                  </a:moveTo>
                  <a:cubicBezTo>
                    <a:pt x="0" y="1"/>
                    <a:pt x="0" y="1087"/>
                    <a:pt x="725" y="1087"/>
                  </a:cubicBezTo>
                  <a:cubicBezTo>
                    <a:pt x="1449" y="1087"/>
                    <a:pt x="1449" y="1"/>
                    <a:pt x="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3"/>
            <p:cNvSpPr/>
            <p:nvPr/>
          </p:nvSpPr>
          <p:spPr>
            <a:xfrm>
              <a:off x="980325" y="1567875"/>
              <a:ext cx="36250" cy="27200"/>
            </a:xfrm>
            <a:custGeom>
              <a:avLst/>
              <a:gdLst/>
              <a:ahLst/>
              <a:cxnLst/>
              <a:rect l="l" t="t" r="r" b="b"/>
              <a:pathLst>
                <a:path w="1450" h="1088" extrusionOk="0">
                  <a:moveTo>
                    <a:pt x="725" y="1"/>
                  </a:moveTo>
                  <a:cubicBezTo>
                    <a:pt x="0" y="1"/>
                    <a:pt x="0" y="1088"/>
                    <a:pt x="725" y="1088"/>
                  </a:cubicBezTo>
                  <a:cubicBezTo>
                    <a:pt x="1449" y="1088"/>
                    <a:pt x="1449" y="1"/>
                    <a:pt x="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3"/>
            <p:cNvSpPr/>
            <p:nvPr/>
          </p:nvSpPr>
          <p:spPr>
            <a:xfrm>
              <a:off x="1147850" y="1794275"/>
              <a:ext cx="36250" cy="27175"/>
            </a:xfrm>
            <a:custGeom>
              <a:avLst/>
              <a:gdLst/>
              <a:ahLst/>
              <a:cxnLst/>
              <a:rect l="l" t="t" r="r" b="b"/>
              <a:pathLst>
                <a:path w="1450" h="1087" extrusionOk="0">
                  <a:moveTo>
                    <a:pt x="725" y="0"/>
                  </a:moveTo>
                  <a:cubicBezTo>
                    <a:pt x="0" y="0"/>
                    <a:pt x="0" y="1087"/>
                    <a:pt x="725" y="1087"/>
                  </a:cubicBezTo>
                  <a:cubicBezTo>
                    <a:pt x="1449" y="1087"/>
                    <a:pt x="1449" y="0"/>
                    <a:pt x="7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3"/>
            <p:cNvSpPr/>
            <p:nvPr/>
          </p:nvSpPr>
          <p:spPr>
            <a:xfrm>
              <a:off x="1089000" y="2237975"/>
              <a:ext cx="36225" cy="27200"/>
            </a:xfrm>
            <a:custGeom>
              <a:avLst/>
              <a:gdLst/>
              <a:ahLst/>
              <a:cxnLst/>
              <a:rect l="l" t="t" r="r" b="b"/>
              <a:pathLst>
                <a:path w="1449" h="1088" extrusionOk="0">
                  <a:moveTo>
                    <a:pt x="724" y="1"/>
                  </a:moveTo>
                  <a:cubicBezTo>
                    <a:pt x="0" y="1"/>
                    <a:pt x="0" y="1087"/>
                    <a:pt x="724" y="1087"/>
                  </a:cubicBezTo>
                  <a:cubicBezTo>
                    <a:pt x="1449" y="1087"/>
                    <a:pt x="1449" y="1"/>
                    <a:pt x="7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3"/>
            <p:cNvSpPr/>
            <p:nvPr/>
          </p:nvSpPr>
          <p:spPr>
            <a:xfrm>
              <a:off x="550200" y="2301375"/>
              <a:ext cx="36250" cy="27175"/>
            </a:xfrm>
            <a:custGeom>
              <a:avLst/>
              <a:gdLst/>
              <a:ahLst/>
              <a:cxnLst/>
              <a:rect l="l" t="t" r="r" b="b"/>
              <a:pathLst>
                <a:path w="1450" h="1087" extrusionOk="0">
                  <a:moveTo>
                    <a:pt x="725" y="0"/>
                  </a:moveTo>
                  <a:cubicBezTo>
                    <a:pt x="0" y="0"/>
                    <a:pt x="0" y="1087"/>
                    <a:pt x="725" y="1087"/>
                  </a:cubicBezTo>
                  <a:cubicBezTo>
                    <a:pt x="1449" y="1087"/>
                    <a:pt x="1449" y="0"/>
                    <a:pt x="7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3"/>
            <p:cNvSpPr/>
            <p:nvPr/>
          </p:nvSpPr>
          <p:spPr>
            <a:xfrm>
              <a:off x="744875" y="2382850"/>
              <a:ext cx="36250" cy="27200"/>
            </a:xfrm>
            <a:custGeom>
              <a:avLst/>
              <a:gdLst/>
              <a:ahLst/>
              <a:cxnLst/>
              <a:rect l="l" t="t" r="r" b="b"/>
              <a:pathLst>
                <a:path w="1450" h="1088" extrusionOk="0">
                  <a:moveTo>
                    <a:pt x="725" y="1"/>
                  </a:moveTo>
                  <a:cubicBezTo>
                    <a:pt x="1" y="1"/>
                    <a:pt x="1" y="1088"/>
                    <a:pt x="725" y="1088"/>
                  </a:cubicBezTo>
                  <a:cubicBezTo>
                    <a:pt x="1450" y="1088"/>
                    <a:pt x="1450" y="1"/>
                    <a:pt x="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63"/>
          <p:cNvGrpSpPr/>
          <p:nvPr/>
        </p:nvGrpSpPr>
        <p:grpSpPr>
          <a:xfrm>
            <a:off x="2006934" y="1709228"/>
            <a:ext cx="1307010" cy="1284450"/>
            <a:chOff x="4987075" y="2274400"/>
            <a:chExt cx="2308389" cy="2268545"/>
          </a:xfrm>
        </p:grpSpPr>
        <p:sp>
          <p:nvSpPr>
            <p:cNvPr id="1690" name="Google Shape;1690;p63"/>
            <p:cNvSpPr/>
            <p:nvPr/>
          </p:nvSpPr>
          <p:spPr>
            <a:xfrm>
              <a:off x="6417960" y="2274400"/>
              <a:ext cx="877504" cy="1208232"/>
            </a:xfrm>
            <a:custGeom>
              <a:avLst/>
              <a:gdLst/>
              <a:ahLst/>
              <a:cxnLst/>
              <a:rect l="l" t="t" r="r" b="b"/>
              <a:pathLst>
                <a:path w="21104" h="29058" extrusionOk="0">
                  <a:moveTo>
                    <a:pt x="11918" y="0"/>
                  </a:moveTo>
                  <a:cubicBezTo>
                    <a:pt x="7465" y="0"/>
                    <a:pt x="4545" y="4673"/>
                    <a:pt x="3078" y="8874"/>
                  </a:cubicBezTo>
                  <a:cubicBezTo>
                    <a:pt x="1120" y="14470"/>
                    <a:pt x="81" y="20385"/>
                    <a:pt x="1" y="26340"/>
                  </a:cubicBezTo>
                  <a:lnTo>
                    <a:pt x="9473" y="29058"/>
                  </a:lnTo>
                  <a:cubicBezTo>
                    <a:pt x="12551" y="26580"/>
                    <a:pt x="15228" y="23702"/>
                    <a:pt x="17427" y="20425"/>
                  </a:cubicBezTo>
                  <a:cubicBezTo>
                    <a:pt x="18945" y="18107"/>
                    <a:pt x="20264" y="15549"/>
                    <a:pt x="20624" y="12791"/>
                  </a:cubicBezTo>
                  <a:cubicBezTo>
                    <a:pt x="21104" y="9394"/>
                    <a:pt x="20144" y="5917"/>
                    <a:pt x="17946" y="3239"/>
                  </a:cubicBezTo>
                  <a:cubicBezTo>
                    <a:pt x="16467" y="1440"/>
                    <a:pt x="14349" y="41"/>
                    <a:pt x="12031" y="1"/>
                  </a:cubicBezTo>
                  <a:cubicBezTo>
                    <a:pt x="11993" y="1"/>
                    <a:pt x="11956" y="0"/>
                    <a:pt x="11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3"/>
            <p:cNvSpPr/>
            <p:nvPr/>
          </p:nvSpPr>
          <p:spPr>
            <a:xfrm>
              <a:off x="4987075" y="2274400"/>
              <a:ext cx="877504" cy="1208232"/>
            </a:xfrm>
            <a:custGeom>
              <a:avLst/>
              <a:gdLst/>
              <a:ahLst/>
              <a:cxnLst/>
              <a:rect l="l" t="t" r="r" b="b"/>
              <a:pathLst>
                <a:path w="21104" h="29058" extrusionOk="0">
                  <a:moveTo>
                    <a:pt x="9187" y="0"/>
                  </a:moveTo>
                  <a:cubicBezTo>
                    <a:pt x="9149" y="0"/>
                    <a:pt x="9111" y="1"/>
                    <a:pt x="9073" y="1"/>
                  </a:cubicBezTo>
                  <a:cubicBezTo>
                    <a:pt x="6755" y="41"/>
                    <a:pt x="4637" y="1440"/>
                    <a:pt x="3158" y="3239"/>
                  </a:cubicBezTo>
                  <a:cubicBezTo>
                    <a:pt x="1000" y="5917"/>
                    <a:pt x="1" y="9394"/>
                    <a:pt x="480" y="12791"/>
                  </a:cubicBezTo>
                  <a:cubicBezTo>
                    <a:pt x="840" y="15549"/>
                    <a:pt x="2159" y="18107"/>
                    <a:pt x="3718" y="20425"/>
                  </a:cubicBezTo>
                  <a:cubicBezTo>
                    <a:pt x="5876" y="23702"/>
                    <a:pt x="8554" y="26580"/>
                    <a:pt x="11631" y="29058"/>
                  </a:cubicBezTo>
                  <a:lnTo>
                    <a:pt x="21104" y="26340"/>
                  </a:lnTo>
                  <a:cubicBezTo>
                    <a:pt x="21064" y="20385"/>
                    <a:pt x="19985" y="14470"/>
                    <a:pt x="18026" y="8874"/>
                  </a:cubicBezTo>
                  <a:cubicBezTo>
                    <a:pt x="16560" y="4673"/>
                    <a:pt x="13639" y="0"/>
                    <a:pt x="9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3"/>
            <p:cNvSpPr/>
            <p:nvPr/>
          </p:nvSpPr>
          <p:spPr>
            <a:xfrm>
              <a:off x="6481121" y="2569750"/>
              <a:ext cx="683076" cy="1047483"/>
            </a:xfrm>
            <a:custGeom>
              <a:avLst/>
              <a:gdLst/>
              <a:ahLst/>
              <a:cxnLst/>
              <a:rect l="l" t="t" r="r" b="b"/>
              <a:pathLst>
                <a:path w="16428" h="25192" extrusionOk="0">
                  <a:moveTo>
                    <a:pt x="11541" y="1"/>
                  </a:moveTo>
                  <a:cubicBezTo>
                    <a:pt x="10952" y="1"/>
                    <a:pt x="10356" y="122"/>
                    <a:pt x="9793" y="372"/>
                  </a:cubicBezTo>
                  <a:cubicBezTo>
                    <a:pt x="6435" y="1731"/>
                    <a:pt x="5076" y="5408"/>
                    <a:pt x="3877" y="8526"/>
                  </a:cubicBezTo>
                  <a:cubicBezTo>
                    <a:pt x="2239" y="12762"/>
                    <a:pt x="1000" y="17159"/>
                    <a:pt x="160" y="21635"/>
                  </a:cubicBezTo>
                  <a:cubicBezTo>
                    <a:pt x="1" y="22235"/>
                    <a:pt x="360" y="22874"/>
                    <a:pt x="1000" y="23074"/>
                  </a:cubicBezTo>
                  <a:cubicBezTo>
                    <a:pt x="1094" y="23098"/>
                    <a:pt x="1189" y="23109"/>
                    <a:pt x="1282" y="23109"/>
                  </a:cubicBezTo>
                  <a:cubicBezTo>
                    <a:pt x="1661" y="23109"/>
                    <a:pt x="2014" y="22923"/>
                    <a:pt x="2239" y="22634"/>
                  </a:cubicBezTo>
                  <a:lnTo>
                    <a:pt x="3198" y="23314"/>
                  </a:lnTo>
                  <a:cubicBezTo>
                    <a:pt x="2623" y="24161"/>
                    <a:pt x="3377" y="25191"/>
                    <a:pt x="4193" y="25191"/>
                  </a:cubicBezTo>
                  <a:cubicBezTo>
                    <a:pt x="4455" y="25191"/>
                    <a:pt x="4723" y="25085"/>
                    <a:pt x="4957" y="24833"/>
                  </a:cubicBezTo>
                  <a:cubicBezTo>
                    <a:pt x="7514" y="22195"/>
                    <a:pt x="9873" y="19397"/>
                    <a:pt x="12031" y="16479"/>
                  </a:cubicBezTo>
                  <a:cubicBezTo>
                    <a:pt x="14029" y="13562"/>
                    <a:pt x="15748" y="10204"/>
                    <a:pt x="16147" y="6647"/>
                  </a:cubicBezTo>
                  <a:cubicBezTo>
                    <a:pt x="16427" y="4889"/>
                    <a:pt x="15988" y="3090"/>
                    <a:pt x="14948" y="1651"/>
                  </a:cubicBezTo>
                  <a:cubicBezTo>
                    <a:pt x="14098" y="581"/>
                    <a:pt x="12833" y="1"/>
                    <a:pt x="115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3"/>
            <p:cNvSpPr/>
            <p:nvPr/>
          </p:nvSpPr>
          <p:spPr>
            <a:xfrm>
              <a:off x="5126704" y="2569916"/>
              <a:ext cx="674719" cy="1047317"/>
            </a:xfrm>
            <a:custGeom>
              <a:avLst/>
              <a:gdLst/>
              <a:ahLst/>
              <a:cxnLst/>
              <a:rect l="l" t="t" r="r" b="b"/>
              <a:pathLst>
                <a:path w="16227" h="25188" extrusionOk="0">
                  <a:moveTo>
                    <a:pt x="4546" y="1"/>
                  </a:moveTo>
                  <a:cubicBezTo>
                    <a:pt x="3793" y="1"/>
                    <a:pt x="3049" y="185"/>
                    <a:pt x="2398" y="608"/>
                  </a:cubicBezTo>
                  <a:cubicBezTo>
                    <a:pt x="799" y="1647"/>
                    <a:pt x="80" y="3566"/>
                    <a:pt x="40" y="5364"/>
                  </a:cubicBezTo>
                  <a:cubicBezTo>
                    <a:pt x="0" y="7163"/>
                    <a:pt x="360" y="8881"/>
                    <a:pt x="1079" y="10520"/>
                  </a:cubicBezTo>
                  <a:cubicBezTo>
                    <a:pt x="1719" y="12199"/>
                    <a:pt x="2518" y="13837"/>
                    <a:pt x="3477" y="15356"/>
                  </a:cubicBezTo>
                  <a:cubicBezTo>
                    <a:pt x="5675" y="18793"/>
                    <a:pt x="8473" y="21831"/>
                    <a:pt x="11271" y="24829"/>
                  </a:cubicBezTo>
                  <a:cubicBezTo>
                    <a:pt x="11514" y="25082"/>
                    <a:pt x="11791" y="25188"/>
                    <a:pt x="12059" y="25188"/>
                  </a:cubicBezTo>
                  <a:cubicBezTo>
                    <a:pt x="12890" y="25188"/>
                    <a:pt x="13634" y="24166"/>
                    <a:pt x="13029" y="23350"/>
                  </a:cubicBezTo>
                  <a:lnTo>
                    <a:pt x="13989" y="22630"/>
                  </a:lnTo>
                  <a:cubicBezTo>
                    <a:pt x="14208" y="22943"/>
                    <a:pt x="14573" y="23109"/>
                    <a:pt x="14952" y="23109"/>
                  </a:cubicBezTo>
                  <a:cubicBezTo>
                    <a:pt x="15057" y="23109"/>
                    <a:pt x="15163" y="23096"/>
                    <a:pt x="15268" y="23070"/>
                  </a:cubicBezTo>
                  <a:cubicBezTo>
                    <a:pt x="15867" y="22910"/>
                    <a:pt x="16227" y="22271"/>
                    <a:pt x="16067" y="21631"/>
                  </a:cubicBezTo>
                  <a:cubicBezTo>
                    <a:pt x="15308" y="17674"/>
                    <a:pt x="14268" y="13758"/>
                    <a:pt x="12870" y="9961"/>
                  </a:cubicBezTo>
                  <a:cubicBezTo>
                    <a:pt x="11751" y="6803"/>
                    <a:pt x="10552" y="3006"/>
                    <a:pt x="7634" y="1008"/>
                  </a:cubicBezTo>
                  <a:cubicBezTo>
                    <a:pt x="6757" y="392"/>
                    <a:pt x="5642" y="1"/>
                    <a:pt x="4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3"/>
            <p:cNvSpPr/>
            <p:nvPr/>
          </p:nvSpPr>
          <p:spPr>
            <a:xfrm>
              <a:off x="5136642" y="3248310"/>
              <a:ext cx="2010892" cy="1294635"/>
            </a:xfrm>
            <a:custGeom>
              <a:avLst/>
              <a:gdLst/>
              <a:ahLst/>
              <a:cxnLst/>
              <a:rect l="l" t="t" r="r" b="b"/>
              <a:pathLst>
                <a:path w="48362" h="31136" extrusionOk="0">
                  <a:moveTo>
                    <a:pt x="24181" y="0"/>
                  </a:moveTo>
                  <a:cubicBezTo>
                    <a:pt x="10792" y="0"/>
                    <a:pt x="1" y="12390"/>
                    <a:pt x="1" y="21503"/>
                  </a:cubicBezTo>
                  <a:cubicBezTo>
                    <a:pt x="1" y="29736"/>
                    <a:pt x="10832" y="31135"/>
                    <a:pt x="24181" y="31135"/>
                  </a:cubicBezTo>
                  <a:cubicBezTo>
                    <a:pt x="37530" y="31135"/>
                    <a:pt x="48362" y="29736"/>
                    <a:pt x="48362" y="21503"/>
                  </a:cubicBezTo>
                  <a:cubicBezTo>
                    <a:pt x="48362" y="12390"/>
                    <a:pt x="37530" y="0"/>
                    <a:pt x="24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3"/>
            <p:cNvSpPr/>
            <p:nvPr/>
          </p:nvSpPr>
          <p:spPr>
            <a:xfrm>
              <a:off x="5763184" y="3193464"/>
              <a:ext cx="774469" cy="560623"/>
            </a:xfrm>
            <a:custGeom>
              <a:avLst/>
              <a:gdLst/>
              <a:ahLst/>
              <a:cxnLst/>
              <a:rect l="l" t="t" r="r" b="b"/>
              <a:pathLst>
                <a:path w="18626" h="13483" extrusionOk="0">
                  <a:moveTo>
                    <a:pt x="9953" y="1"/>
                  </a:moveTo>
                  <a:lnTo>
                    <a:pt x="6196" y="160"/>
                  </a:lnTo>
                  <a:lnTo>
                    <a:pt x="2918" y="280"/>
                  </a:lnTo>
                  <a:lnTo>
                    <a:pt x="2798" y="280"/>
                  </a:lnTo>
                  <a:cubicBezTo>
                    <a:pt x="1439" y="520"/>
                    <a:pt x="600" y="1839"/>
                    <a:pt x="360" y="3118"/>
                  </a:cubicBezTo>
                  <a:cubicBezTo>
                    <a:pt x="1" y="4557"/>
                    <a:pt x="360" y="6116"/>
                    <a:pt x="1360" y="7235"/>
                  </a:cubicBezTo>
                  <a:cubicBezTo>
                    <a:pt x="2066" y="8033"/>
                    <a:pt x="3079" y="8478"/>
                    <a:pt x="4108" y="8478"/>
                  </a:cubicBezTo>
                  <a:cubicBezTo>
                    <a:pt x="4419" y="8478"/>
                    <a:pt x="4731" y="8437"/>
                    <a:pt x="5037" y="8354"/>
                  </a:cubicBezTo>
                  <a:cubicBezTo>
                    <a:pt x="5396" y="8194"/>
                    <a:pt x="5756" y="8034"/>
                    <a:pt x="6036" y="7794"/>
                  </a:cubicBezTo>
                  <a:cubicBezTo>
                    <a:pt x="6395" y="8514"/>
                    <a:pt x="6795" y="9193"/>
                    <a:pt x="7275" y="9833"/>
                  </a:cubicBezTo>
                  <a:cubicBezTo>
                    <a:pt x="8314" y="11311"/>
                    <a:pt x="9713" y="12470"/>
                    <a:pt x="11391" y="13150"/>
                  </a:cubicBezTo>
                  <a:cubicBezTo>
                    <a:pt x="11919" y="13342"/>
                    <a:pt x="12587" y="13482"/>
                    <a:pt x="13243" y="13482"/>
                  </a:cubicBezTo>
                  <a:cubicBezTo>
                    <a:pt x="14226" y="13482"/>
                    <a:pt x="15180" y="13166"/>
                    <a:pt x="15588" y="12231"/>
                  </a:cubicBezTo>
                  <a:cubicBezTo>
                    <a:pt x="16028" y="11271"/>
                    <a:pt x="15468" y="10232"/>
                    <a:pt x="14988" y="9393"/>
                  </a:cubicBezTo>
                  <a:cubicBezTo>
                    <a:pt x="14869" y="9193"/>
                    <a:pt x="14749" y="9033"/>
                    <a:pt x="14629" y="8833"/>
                  </a:cubicBezTo>
                  <a:cubicBezTo>
                    <a:pt x="15828" y="8833"/>
                    <a:pt x="16947" y="8194"/>
                    <a:pt x="17506" y="7115"/>
                  </a:cubicBezTo>
                  <a:cubicBezTo>
                    <a:pt x="18625" y="4956"/>
                    <a:pt x="17187" y="2958"/>
                    <a:pt x="15308" y="1879"/>
                  </a:cubicBezTo>
                  <a:cubicBezTo>
                    <a:pt x="14149" y="1279"/>
                    <a:pt x="12990" y="760"/>
                    <a:pt x="11751" y="360"/>
                  </a:cubicBezTo>
                  <a:cubicBezTo>
                    <a:pt x="11192" y="160"/>
                    <a:pt x="10552" y="1"/>
                    <a:pt x="9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3"/>
            <p:cNvSpPr/>
            <p:nvPr/>
          </p:nvSpPr>
          <p:spPr>
            <a:xfrm>
              <a:off x="6022441" y="4242137"/>
              <a:ext cx="231060" cy="224366"/>
            </a:xfrm>
            <a:custGeom>
              <a:avLst/>
              <a:gdLst/>
              <a:ahLst/>
              <a:cxnLst/>
              <a:rect l="l" t="t" r="r" b="b"/>
              <a:pathLst>
                <a:path w="5557" h="5396" extrusionOk="0">
                  <a:moveTo>
                    <a:pt x="1" y="0"/>
                  </a:moveTo>
                  <a:lnTo>
                    <a:pt x="1479" y="5396"/>
                  </a:lnTo>
                  <a:lnTo>
                    <a:pt x="4037" y="5396"/>
                  </a:lnTo>
                  <a:lnTo>
                    <a:pt x="55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3"/>
            <p:cNvSpPr/>
            <p:nvPr/>
          </p:nvSpPr>
          <p:spPr>
            <a:xfrm>
              <a:off x="5891170" y="3763498"/>
              <a:ext cx="495259" cy="535135"/>
            </a:xfrm>
            <a:custGeom>
              <a:avLst/>
              <a:gdLst/>
              <a:ahLst/>
              <a:cxnLst/>
              <a:rect l="l" t="t" r="r" b="b"/>
              <a:pathLst>
                <a:path w="11911" h="12870" extrusionOk="0">
                  <a:moveTo>
                    <a:pt x="5955" y="0"/>
                  </a:moveTo>
                  <a:cubicBezTo>
                    <a:pt x="2398" y="0"/>
                    <a:pt x="0" y="4357"/>
                    <a:pt x="0" y="7914"/>
                  </a:cubicBezTo>
                  <a:cubicBezTo>
                    <a:pt x="0" y="11471"/>
                    <a:pt x="2398" y="12870"/>
                    <a:pt x="5955" y="12870"/>
                  </a:cubicBezTo>
                  <a:cubicBezTo>
                    <a:pt x="9512" y="12870"/>
                    <a:pt x="11910" y="11471"/>
                    <a:pt x="11910" y="7914"/>
                  </a:cubicBezTo>
                  <a:cubicBezTo>
                    <a:pt x="11910" y="4357"/>
                    <a:pt x="9512" y="0"/>
                    <a:pt x="5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3"/>
            <p:cNvSpPr/>
            <p:nvPr/>
          </p:nvSpPr>
          <p:spPr>
            <a:xfrm>
              <a:off x="5633576" y="3901422"/>
              <a:ext cx="172848" cy="148108"/>
            </a:xfrm>
            <a:custGeom>
              <a:avLst/>
              <a:gdLst/>
              <a:ahLst/>
              <a:cxnLst/>
              <a:rect l="l" t="t" r="r" b="b"/>
              <a:pathLst>
                <a:path w="4157" h="3562" extrusionOk="0">
                  <a:moveTo>
                    <a:pt x="2358" y="1"/>
                  </a:moveTo>
                  <a:cubicBezTo>
                    <a:pt x="800" y="1"/>
                    <a:pt x="0" y="1919"/>
                    <a:pt x="1119" y="3038"/>
                  </a:cubicBezTo>
                  <a:cubicBezTo>
                    <a:pt x="1481" y="3400"/>
                    <a:pt x="1926" y="3561"/>
                    <a:pt x="2363" y="3561"/>
                  </a:cubicBezTo>
                  <a:cubicBezTo>
                    <a:pt x="3278" y="3561"/>
                    <a:pt x="4157" y="2854"/>
                    <a:pt x="4157" y="1799"/>
                  </a:cubicBezTo>
                  <a:cubicBezTo>
                    <a:pt x="4157" y="800"/>
                    <a:pt x="3357" y="1"/>
                    <a:pt x="2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3"/>
            <p:cNvSpPr/>
            <p:nvPr/>
          </p:nvSpPr>
          <p:spPr>
            <a:xfrm>
              <a:off x="5562098" y="4107497"/>
              <a:ext cx="250977" cy="147942"/>
            </a:xfrm>
            <a:custGeom>
              <a:avLst/>
              <a:gdLst/>
              <a:ahLst/>
              <a:cxnLst/>
              <a:rect l="l" t="t" r="r" b="b"/>
              <a:pathLst>
                <a:path w="6036" h="3558" extrusionOk="0">
                  <a:moveTo>
                    <a:pt x="3038" y="1"/>
                  </a:moveTo>
                  <a:cubicBezTo>
                    <a:pt x="1359" y="1"/>
                    <a:pt x="1" y="800"/>
                    <a:pt x="1" y="1799"/>
                  </a:cubicBezTo>
                  <a:cubicBezTo>
                    <a:pt x="1" y="2758"/>
                    <a:pt x="1359" y="3558"/>
                    <a:pt x="3038" y="3558"/>
                  </a:cubicBezTo>
                  <a:cubicBezTo>
                    <a:pt x="4717" y="3558"/>
                    <a:pt x="6036" y="2798"/>
                    <a:pt x="6036" y="1799"/>
                  </a:cubicBezTo>
                  <a:cubicBezTo>
                    <a:pt x="6036" y="800"/>
                    <a:pt x="4717" y="1"/>
                    <a:pt x="30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3"/>
            <p:cNvSpPr/>
            <p:nvPr/>
          </p:nvSpPr>
          <p:spPr>
            <a:xfrm>
              <a:off x="6481121" y="3901422"/>
              <a:ext cx="147942" cy="147942"/>
            </a:xfrm>
            <a:custGeom>
              <a:avLst/>
              <a:gdLst/>
              <a:ahLst/>
              <a:cxnLst/>
              <a:rect l="l" t="t" r="r" b="b"/>
              <a:pathLst>
                <a:path w="3558" h="3558" extrusionOk="0">
                  <a:moveTo>
                    <a:pt x="1759" y="1"/>
                  </a:moveTo>
                  <a:cubicBezTo>
                    <a:pt x="800" y="1"/>
                    <a:pt x="1" y="800"/>
                    <a:pt x="1" y="1799"/>
                  </a:cubicBezTo>
                  <a:cubicBezTo>
                    <a:pt x="1" y="2758"/>
                    <a:pt x="800" y="3558"/>
                    <a:pt x="1759" y="3558"/>
                  </a:cubicBezTo>
                  <a:cubicBezTo>
                    <a:pt x="2758" y="3558"/>
                    <a:pt x="3558" y="2758"/>
                    <a:pt x="3558" y="1799"/>
                  </a:cubicBezTo>
                  <a:cubicBezTo>
                    <a:pt x="3558" y="800"/>
                    <a:pt x="2758" y="1"/>
                    <a:pt x="1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3"/>
            <p:cNvSpPr/>
            <p:nvPr/>
          </p:nvSpPr>
          <p:spPr>
            <a:xfrm>
              <a:off x="6472805" y="4107497"/>
              <a:ext cx="252640" cy="147942"/>
            </a:xfrm>
            <a:custGeom>
              <a:avLst/>
              <a:gdLst/>
              <a:ahLst/>
              <a:cxnLst/>
              <a:rect l="l" t="t" r="r" b="b"/>
              <a:pathLst>
                <a:path w="6076" h="3558" extrusionOk="0">
                  <a:moveTo>
                    <a:pt x="3038" y="1"/>
                  </a:moveTo>
                  <a:cubicBezTo>
                    <a:pt x="1360" y="1"/>
                    <a:pt x="1" y="800"/>
                    <a:pt x="1" y="1799"/>
                  </a:cubicBezTo>
                  <a:cubicBezTo>
                    <a:pt x="1" y="2798"/>
                    <a:pt x="1360" y="3558"/>
                    <a:pt x="3038" y="3558"/>
                  </a:cubicBezTo>
                  <a:cubicBezTo>
                    <a:pt x="4717" y="3558"/>
                    <a:pt x="6076" y="2758"/>
                    <a:pt x="6076" y="1799"/>
                  </a:cubicBezTo>
                  <a:cubicBezTo>
                    <a:pt x="6076" y="800"/>
                    <a:pt x="4717" y="1"/>
                    <a:pt x="30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3"/>
            <p:cNvSpPr/>
            <p:nvPr/>
          </p:nvSpPr>
          <p:spPr>
            <a:xfrm>
              <a:off x="5924393" y="4193903"/>
              <a:ext cx="219418" cy="128025"/>
            </a:xfrm>
            <a:custGeom>
              <a:avLst/>
              <a:gdLst/>
              <a:ahLst/>
              <a:cxnLst/>
              <a:rect l="l" t="t" r="r" b="b"/>
              <a:pathLst>
                <a:path w="5277" h="3079" fill="none" extrusionOk="0">
                  <a:moveTo>
                    <a:pt x="5276" y="1"/>
                  </a:moveTo>
                  <a:cubicBezTo>
                    <a:pt x="4837" y="3078"/>
                    <a:pt x="400" y="3078"/>
                    <a:pt x="0" y="1"/>
                  </a:cubicBezTo>
                </a:path>
              </a:pathLst>
            </a:custGeom>
            <a:noFill/>
            <a:ln w="26975" cap="rnd" cmpd="sng">
              <a:solidFill>
                <a:schemeClr val="dk1"/>
              </a:solidFill>
              <a:prstDash val="solid"/>
              <a:miter lim="39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3"/>
            <p:cNvSpPr/>
            <p:nvPr/>
          </p:nvSpPr>
          <p:spPr>
            <a:xfrm>
              <a:off x="6142111" y="4193903"/>
              <a:ext cx="221039" cy="128025"/>
            </a:xfrm>
            <a:custGeom>
              <a:avLst/>
              <a:gdLst/>
              <a:ahLst/>
              <a:cxnLst/>
              <a:rect l="l" t="t" r="r" b="b"/>
              <a:pathLst>
                <a:path w="5316" h="3079" fill="none" extrusionOk="0">
                  <a:moveTo>
                    <a:pt x="5316" y="1"/>
                  </a:moveTo>
                  <a:cubicBezTo>
                    <a:pt x="4876" y="3078"/>
                    <a:pt x="400" y="3078"/>
                    <a:pt x="0" y="1"/>
                  </a:cubicBezTo>
                </a:path>
              </a:pathLst>
            </a:custGeom>
            <a:noFill/>
            <a:ln w="26975" cap="rnd" cmpd="sng">
              <a:solidFill>
                <a:schemeClr val="dk1"/>
              </a:solidFill>
              <a:prstDash val="solid"/>
              <a:miter lim="39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3"/>
            <p:cNvSpPr/>
            <p:nvPr/>
          </p:nvSpPr>
          <p:spPr>
            <a:xfrm>
              <a:off x="6143775" y="4127456"/>
              <a:ext cx="42" cy="66486"/>
            </a:xfrm>
            <a:custGeom>
              <a:avLst/>
              <a:gdLst/>
              <a:ahLst/>
              <a:cxnLst/>
              <a:rect l="l" t="t" r="r" b="b"/>
              <a:pathLst>
                <a:path w="1" h="1599" fill="none" extrusionOk="0">
                  <a:moveTo>
                    <a:pt x="0" y="0"/>
                  </a:moveTo>
                  <a:lnTo>
                    <a:pt x="0" y="1599"/>
                  </a:lnTo>
                </a:path>
              </a:pathLst>
            </a:custGeom>
            <a:noFill/>
            <a:ln w="26975" cap="rnd" cmpd="sng">
              <a:solidFill>
                <a:srgbClr val="1D1D1B"/>
              </a:solidFill>
              <a:prstDash val="solid"/>
              <a:miter lim="39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3"/>
            <p:cNvSpPr/>
            <p:nvPr/>
          </p:nvSpPr>
          <p:spPr>
            <a:xfrm>
              <a:off x="5989218" y="4007786"/>
              <a:ext cx="309147" cy="186154"/>
            </a:xfrm>
            <a:custGeom>
              <a:avLst/>
              <a:gdLst/>
              <a:ahLst/>
              <a:cxnLst/>
              <a:rect l="l" t="t" r="r" b="b"/>
              <a:pathLst>
                <a:path w="7435" h="4477" extrusionOk="0">
                  <a:moveTo>
                    <a:pt x="3717" y="1"/>
                  </a:moveTo>
                  <a:cubicBezTo>
                    <a:pt x="2358" y="1"/>
                    <a:pt x="640" y="680"/>
                    <a:pt x="320" y="1559"/>
                  </a:cubicBezTo>
                  <a:cubicBezTo>
                    <a:pt x="0" y="2479"/>
                    <a:pt x="3717" y="4477"/>
                    <a:pt x="3717" y="4477"/>
                  </a:cubicBezTo>
                  <a:cubicBezTo>
                    <a:pt x="3717" y="4477"/>
                    <a:pt x="7434" y="2479"/>
                    <a:pt x="7114" y="1559"/>
                  </a:cubicBezTo>
                  <a:cubicBezTo>
                    <a:pt x="6795" y="680"/>
                    <a:pt x="5076" y="1"/>
                    <a:pt x="3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3"/>
            <p:cNvSpPr/>
            <p:nvPr/>
          </p:nvSpPr>
          <p:spPr>
            <a:xfrm>
              <a:off x="5382635" y="4275360"/>
              <a:ext cx="279210" cy="167900"/>
            </a:xfrm>
            <a:custGeom>
              <a:avLst/>
              <a:gdLst/>
              <a:ahLst/>
              <a:cxnLst/>
              <a:rect l="l" t="t" r="r" b="b"/>
              <a:pathLst>
                <a:path w="6715" h="4038" fill="none" extrusionOk="0">
                  <a:moveTo>
                    <a:pt x="6715" y="0"/>
                  </a:moveTo>
                  <a:cubicBezTo>
                    <a:pt x="4357" y="1119"/>
                    <a:pt x="2118" y="2478"/>
                    <a:pt x="0" y="4037"/>
                  </a:cubicBezTo>
                </a:path>
              </a:pathLst>
            </a:custGeom>
            <a:noFill/>
            <a:ln w="26975" cap="rnd" cmpd="sng">
              <a:solidFill>
                <a:schemeClr val="dk1"/>
              </a:solidFill>
              <a:prstDash val="solid"/>
              <a:miter lim="39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3"/>
            <p:cNvSpPr/>
            <p:nvPr/>
          </p:nvSpPr>
          <p:spPr>
            <a:xfrm>
              <a:off x="5339391" y="4193903"/>
              <a:ext cx="219418" cy="29979"/>
            </a:xfrm>
            <a:custGeom>
              <a:avLst/>
              <a:gdLst/>
              <a:ahLst/>
              <a:cxnLst/>
              <a:rect l="l" t="t" r="r" b="b"/>
              <a:pathLst>
                <a:path w="5277" h="721" fill="none" extrusionOk="0">
                  <a:moveTo>
                    <a:pt x="5277" y="121"/>
                  </a:moveTo>
                  <a:cubicBezTo>
                    <a:pt x="3518" y="1"/>
                    <a:pt x="1720" y="201"/>
                    <a:pt x="1" y="720"/>
                  </a:cubicBezTo>
                </a:path>
              </a:pathLst>
            </a:custGeom>
            <a:noFill/>
            <a:ln w="26975" cap="rnd" cmpd="sng">
              <a:solidFill>
                <a:schemeClr val="dk1"/>
              </a:solidFill>
              <a:prstDash val="solid"/>
              <a:miter lim="39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3"/>
            <p:cNvSpPr/>
            <p:nvPr/>
          </p:nvSpPr>
          <p:spPr>
            <a:xfrm>
              <a:off x="6612434" y="4275360"/>
              <a:ext cx="280873" cy="167900"/>
            </a:xfrm>
            <a:custGeom>
              <a:avLst/>
              <a:gdLst/>
              <a:ahLst/>
              <a:cxnLst/>
              <a:rect l="l" t="t" r="r" b="b"/>
              <a:pathLst>
                <a:path w="6755" h="4038" fill="none" extrusionOk="0">
                  <a:moveTo>
                    <a:pt x="0" y="0"/>
                  </a:moveTo>
                  <a:cubicBezTo>
                    <a:pt x="2398" y="1119"/>
                    <a:pt x="4636" y="2478"/>
                    <a:pt x="6755" y="4037"/>
                  </a:cubicBezTo>
                </a:path>
              </a:pathLst>
            </a:custGeom>
            <a:noFill/>
            <a:ln w="26975" cap="rnd" cmpd="sng">
              <a:solidFill>
                <a:schemeClr val="dk1"/>
              </a:solidFill>
              <a:prstDash val="solid"/>
              <a:miter lim="39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3"/>
            <p:cNvSpPr/>
            <p:nvPr/>
          </p:nvSpPr>
          <p:spPr>
            <a:xfrm>
              <a:off x="6717093" y="4193903"/>
              <a:ext cx="217754" cy="29979"/>
            </a:xfrm>
            <a:custGeom>
              <a:avLst/>
              <a:gdLst/>
              <a:ahLst/>
              <a:cxnLst/>
              <a:rect l="l" t="t" r="r" b="b"/>
              <a:pathLst>
                <a:path w="5237" h="721" fill="none" extrusionOk="0">
                  <a:moveTo>
                    <a:pt x="1" y="121"/>
                  </a:moveTo>
                  <a:cubicBezTo>
                    <a:pt x="1760" y="1"/>
                    <a:pt x="3518" y="201"/>
                    <a:pt x="5237" y="720"/>
                  </a:cubicBezTo>
                </a:path>
              </a:pathLst>
            </a:custGeom>
            <a:noFill/>
            <a:ln w="26975" cap="rnd" cmpd="sng">
              <a:solidFill>
                <a:schemeClr val="dk1"/>
              </a:solidFill>
              <a:prstDash val="solid"/>
              <a:miter lim="39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0" name="Google Shape;1710;p63"/>
          <p:cNvGrpSpPr/>
          <p:nvPr/>
        </p:nvGrpSpPr>
        <p:grpSpPr>
          <a:xfrm>
            <a:off x="1829295" y="3171718"/>
            <a:ext cx="1662289" cy="1275756"/>
            <a:chOff x="6213413" y="1457250"/>
            <a:chExt cx="1765575" cy="1355025"/>
          </a:xfrm>
        </p:grpSpPr>
        <p:sp>
          <p:nvSpPr>
            <p:cNvPr id="1711" name="Google Shape;1711;p63"/>
            <p:cNvSpPr/>
            <p:nvPr/>
          </p:nvSpPr>
          <p:spPr>
            <a:xfrm>
              <a:off x="6324013" y="2238875"/>
              <a:ext cx="481950" cy="253750"/>
            </a:xfrm>
            <a:custGeom>
              <a:avLst/>
              <a:gdLst/>
              <a:ahLst/>
              <a:cxnLst/>
              <a:rect l="l" t="t" r="r" b="b"/>
              <a:pathLst>
                <a:path w="19278" h="10150" extrusionOk="0">
                  <a:moveTo>
                    <a:pt x="15426" y="0"/>
                  </a:moveTo>
                  <a:cubicBezTo>
                    <a:pt x="12926" y="0"/>
                    <a:pt x="10187" y="1107"/>
                    <a:pt x="8126" y="1942"/>
                  </a:cubicBezTo>
                  <a:cubicBezTo>
                    <a:pt x="5129" y="3141"/>
                    <a:pt x="2131" y="4740"/>
                    <a:pt x="652" y="7658"/>
                  </a:cubicBezTo>
                  <a:cubicBezTo>
                    <a:pt x="0" y="8864"/>
                    <a:pt x="943" y="10149"/>
                    <a:pt x="2115" y="10149"/>
                  </a:cubicBezTo>
                  <a:cubicBezTo>
                    <a:pt x="2380" y="10149"/>
                    <a:pt x="2657" y="10083"/>
                    <a:pt x="2930" y="9936"/>
                  </a:cubicBezTo>
                  <a:cubicBezTo>
                    <a:pt x="5488" y="8577"/>
                    <a:pt x="7766" y="6898"/>
                    <a:pt x="10564" y="5939"/>
                  </a:cubicBezTo>
                  <a:cubicBezTo>
                    <a:pt x="13242" y="5060"/>
                    <a:pt x="16879" y="4940"/>
                    <a:pt x="18718" y="2582"/>
                  </a:cubicBezTo>
                  <a:cubicBezTo>
                    <a:pt x="19277" y="2022"/>
                    <a:pt x="19157" y="1143"/>
                    <a:pt x="18478" y="743"/>
                  </a:cubicBezTo>
                  <a:cubicBezTo>
                    <a:pt x="17556" y="210"/>
                    <a:pt x="16514" y="0"/>
                    <a:pt x="15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3"/>
            <p:cNvSpPr/>
            <p:nvPr/>
          </p:nvSpPr>
          <p:spPr>
            <a:xfrm>
              <a:off x="6388263" y="2307000"/>
              <a:ext cx="440675" cy="382250"/>
            </a:xfrm>
            <a:custGeom>
              <a:avLst/>
              <a:gdLst/>
              <a:ahLst/>
              <a:cxnLst/>
              <a:rect l="l" t="t" r="r" b="b"/>
              <a:pathLst>
                <a:path w="17627" h="15290" extrusionOk="0">
                  <a:moveTo>
                    <a:pt x="15873" y="0"/>
                  </a:moveTo>
                  <a:cubicBezTo>
                    <a:pt x="12520" y="0"/>
                    <a:pt x="9083" y="2893"/>
                    <a:pt x="6675" y="4893"/>
                  </a:cubicBezTo>
                  <a:cubicBezTo>
                    <a:pt x="4077" y="7051"/>
                    <a:pt x="1" y="10448"/>
                    <a:pt x="680" y="14125"/>
                  </a:cubicBezTo>
                  <a:cubicBezTo>
                    <a:pt x="883" y="14836"/>
                    <a:pt x="1517" y="15289"/>
                    <a:pt x="2217" y="15289"/>
                  </a:cubicBezTo>
                  <a:cubicBezTo>
                    <a:pt x="2343" y="15289"/>
                    <a:pt x="2471" y="15275"/>
                    <a:pt x="2599" y="15244"/>
                  </a:cubicBezTo>
                  <a:cubicBezTo>
                    <a:pt x="4237" y="14645"/>
                    <a:pt x="4997" y="13406"/>
                    <a:pt x="6076" y="12167"/>
                  </a:cubicBezTo>
                  <a:cubicBezTo>
                    <a:pt x="7315" y="10768"/>
                    <a:pt x="8674" y="9489"/>
                    <a:pt x="10112" y="8330"/>
                  </a:cubicBezTo>
                  <a:cubicBezTo>
                    <a:pt x="12511" y="6411"/>
                    <a:pt x="16467" y="4533"/>
                    <a:pt x="17466" y="1455"/>
                  </a:cubicBezTo>
                  <a:cubicBezTo>
                    <a:pt x="17626" y="856"/>
                    <a:pt x="17267" y="216"/>
                    <a:pt x="16667" y="57"/>
                  </a:cubicBezTo>
                  <a:cubicBezTo>
                    <a:pt x="16403" y="18"/>
                    <a:pt x="16138" y="0"/>
                    <a:pt x="15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3"/>
            <p:cNvSpPr/>
            <p:nvPr/>
          </p:nvSpPr>
          <p:spPr>
            <a:xfrm>
              <a:off x="6563113" y="2440150"/>
              <a:ext cx="240675" cy="372125"/>
            </a:xfrm>
            <a:custGeom>
              <a:avLst/>
              <a:gdLst/>
              <a:ahLst/>
              <a:cxnLst/>
              <a:rect l="l" t="t" r="r" b="b"/>
              <a:pathLst>
                <a:path w="9627" h="14885" extrusionOk="0">
                  <a:moveTo>
                    <a:pt x="8765" y="0"/>
                  </a:moveTo>
                  <a:cubicBezTo>
                    <a:pt x="8735" y="0"/>
                    <a:pt x="8705" y="2"/>
                    <a:pt x="8674" y="6"/>
                  </a:cubicBezTo>
                  <a:cubicBezTo>
                    <a:pt x="5397" y="446"/>
                    <a:pt x="3478" y="2884"/>
                    <a:pt x="2119" y="5802"/>
                  </a:cubicBezTo>
                  <a:cubicBezTo>
                    <a:pt x="1000" y="8240"/>
                    <a:pt x="1" y="12436"/>
                    <a:pt x="2199" y="14554"/>
                  </a:cubicBezTo>
                  <a:cubicBezTo>
                    <a:pt x="2439" y="14774"/>
                    <a:pt x="2739" y="14884"/>
                    <a:pt x="3039" y="14884"/>
                  </a:cubicBezTo>
                  <a:cubicBezTo>
                    <a:pt x="3338" y="14884"/>
                    <a:pt x="3638" y="14774"/>
                    <a:pt x="3878" y="14554"/>
                  </a:cubicBezTo>
                  <a:cubicBezTo>
                    <a:pt x="5437" y="12956"/>
                    <a:pt x="5676" y="10078"/>
                    <a:pt x="6476" y="8040"/>
                  </a:cubicBezTo>
                  <a:cubicBezTo>
                    <a:pt x="7395" y="5642"/>
                    <a:pt x="8914" y="3643"/>
                    <a:pt x="9513" y="1165"/>
                  </a:cubicBezTo>
                  <a:cubicBezTo>
                    <a:pt x="9627" y="673"/>
                    <a:pt x="9309" y="0"/>
                    <a:pt x="8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3"/>
            <p:cNvSpPr/>
            <p:nvPr/>
          </p:nvSpPr>
          <p:spPr>
            <a:xfrm>
              <a:off x="7374463" y="2238875"/>
              <a:ext cx="481950" cy="253750"/>
            </a:xfrm>
            <a:custGeom>
              <a:avLst/>
              <a:gdLst/>
              <a:ahLst/>
              <a:cxnLst/>
              <a:rect l="l" t="t" r="r" b="b"/>
              <a:pathLst>
                <a:path w="19278" h="10150" extrusionOk="0">
                  <a:moveTo>
                    <a:pt x="3831" y="0"/>
                  </a:moveTo>
                  <a:cubicBezTo>
                    <a:pt x="2741" y="0"/>
                    <a:pt x="1693" y="210"/>
                    <a:pt x="760" y="743"/>
                  </a:cubicBezTo>
                  <a:cubicBezTo>
                    <a:pt x="120" y="1143"/>
                    <a:pt x="1" y="2022"/>
                    <a:pt x="520" y="2582"/>
                  </a:cubicBezTo>
                  <a:cubicBezTo>
                    <a:pt x="2399" y="4940"/>
                    <a:pt x="6036" y="5060"/>
                    <a:pt x="8713" y="5939"/>
                  </a:cubicBezTo>
                  <a:cubicBezTo>
                    <a:pt x="11511" y="6898"/>
                    <a:pt x="13749" y="8577"/>
                    <a:pt x="16347" y="9936"/>
                  </a:cubicBezTo>
                  <a:cubicBezTo>
                    <a:pt x="16620" y="10083"/>
                    <a:pt x="16897" y="10149"/>
                    <a:pt x="17162" y="10149"/>
                  </a:cubicBezTo>
                  <a:cubicBezTo>
                    <a:pt x="18334" y="10149"/>
                    <a:pt x="19277" y="8864"/>
                    <a:pt x="18625" y="7658"/>
                  </a:cubicBezTo>
                  <a:cubicBezTo>
                    <a:pt x="17147" y="4780"/>
                    <a:pt x="14069" y="3101"/>
                    <a:pt x="11152" y="1942"/>
                  </a:cubicBezTo>
                  <a:cubicBezTo>
                    <a:pt x="9063" y="1107"/>
                    <a:pt x="6335" y="0"/>
                    <a:pt x="3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3"/>
            <p:cNvSpPr/>
            <p:nvPr/>
          </p:nvSpPr>
          <p:spPr>
            <a:xfrm>
              <a:off x="7350488" y="2307000"/>
              <a:ext cx="440675" cy="382250"/>
            </a:xfrm>
            <a:custGeom>
              <a:avLst/>
              <a:gdLst/>
              <a:ahLst/>
              <a:cxnLst/>
              <a:rect l="l" t="t" r="r" b="b"/>
              <a:pathLst>
                <a:path w="17627" h="15290" extrusionOk="0">
                  <a:moveTo>
                    <a:pt x="1786" y="1"/>
                  </a:moveTo>
                  <a:cubicBezTo>
                    <a:pt x="1523" y="1"/>
                    <a:pt x="1261" y="19"/>
                    <a:pt x="1000" y="57"/>
                  </a:cubicBezTo>
                  <a:cubicBezTo>
                    <a:pt x="360" y="216"/>
                    <a:pt x="0" y="856"/>
                    <a:pt x="200" y="1455"/>
                  </a:cubicBezTo>
                  <a:cubicBezTo>
                    <a:pt x="1199" y="4533"/>
                    <a:pt x="5156" y="6411"/>
                    <a:pt x="7514" y="8330"/>
                  </a:cubicBezTo>
                  <a:cubicBezTo>
                    <a:pt x="8993" y="9489"/>
                    <a:pt x="10352" y="10768"/>
                    <a:pt x="11551" y="12167"/>
                  </a:cubicBezTo>
                  <a:cubicBezTo>
                    <a:pt x="12670" y="13406"/>
                    <a:pt x="13429" y="14645"/>
                    <a:pt x="15068" y="15244"/>
                  </a:cubicBezTo>
                  <a:cubicBezTo>
                    <a:pt x="15196" y="15275"/>
                    <a:pt x="15324" y="15289"/>
                    <a:pt x="15450" y="15289"/>
                  </a:cubicBezTo>
                  <a:cubicBezTo>
                    <a:pt x="16150" y="15289"/>
                    <a:pt x="16783" y="14836"/>
                    <a:pt x="16987" y="14125"/>
                  </a:cubicBezTo>
                  <a:cubicBezTo>
                    <a:pt x="17626" y="10448"/>
                    <a:pt x="13509" y="7011"/>
                    <a:pt x="10991" y="4893"/>
                  </a:cubicBezTo>
                  <a:cubicBezTo>
                    <a:pt x="8656" y="2928"/>
                    <a:pt x="5152" y="1"/>
                    <a:pt x="17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3"/>
            <p:cNvSpPr/>
            <p:nvPr/>
          </p:nvSpPr>
          <p:spPr>
            <a:xfrm>
              <a:off x="7375613" y="2440150"/>
              <a:ext cx="241675" cy="372125"/>
            </a:xfrm>
            <a:custGeom>
              <a:avLst/>
              <a:gdLst/>
              <a:ahLst/>
              <a:cxnLst/>
              <a:rect l="l" t="t" r="r" b="b"/>
              <a:pathLst>
                <a:path w="9667" h="14885" extrusionOk="0">
                  <a:moveTo>
                    <a:pt x="902" y="0"/>
                  </a:moveTo>
                  <a:cubicBezTo>
                    <a:pt x="354" y="0"/>
                    <a:pt x="1" y="673"/>
                    <a:pt x="114" y="1165"/>
                  </a:cubicBezTo>
                  <a:cubicBezTo>
                    <a:pt x="754" y="3643"/>
                    <a:pt x="2233" y="5642"/>
                    <a:pt x="3152" y="8040"/>
                  </a:cubicBezTo>
                  <a:cubicBezTo>
                    <a:pt x="3951" y="10118"/>
                    <a:pt x="4191" y="12956"/>
                    <a:pt x="5790" y="14554"/>
                  </a:cubicBezTo>
                  <a:cubicBezTo>
                    <a:pt x="6010" y="14774"/>
                    <a:pt x="6309" y="14884"/>
                    <a:pt x="6614" y="14884"/>
                  </a:cubicBezTo>
                  <a:cubicBezTo>
                    <a:pt x="6919" y="14884"/>
                    <a:pt x="7229" y="14774"/>
                    <a:pt x="7468" y="14554"/>
                  </a:cubicBezTo>
                  <a:cubicBezTo>
                    <a:pt x="9667" y="12436"/>
                    <a:pt x="8667" y="8200"/>
                    <a:pt x="7548" y="5802"/>
                  </a:cubicBezTo>
                  <a:cubicBezTo>
                    <a:pt x="6190" y="2884"/>
                    <a:pt x="4271" y="446"/>
                    <a:pt x="994" y="6"/>
                  </a:cubicBezTo>
                  <a:cubicBezTo>
                    <a:pt x="963" y="2"/>
                    <a:pt x="932" y="0"/>
                    <a:pt x="9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3"/>
            <p:cNvSpPr/>
            <p:nvPr/>
          </p:nvSpPr>
          <p:spPr>
            <a:xfrm>
              <a:off x="6542138" y="1923725"/>
              <a:ext cx="1095150" cy="701200"/>
            </a:xfrm>
            <a:custGeom>
              <a:avLst/>
              <a:gdLst/>
              <a:ahLst/>
              <a:cxnLst/>
              <a:rect l="l" t="t" r="r" b="b"/>
              <a:pathLst>
                <a:path w="43806" h="28048" extrusionOk="0">
                  <a:moveTo>
                    <a:pt x="21923" y="0"/>
                  </a:moveTo>
                  <a:cubicBezTo>
                    <a:pt x="17526" y="0"/>
                    <a:pt x="13130" y="280"/>
                    <a:pt x="8754" y="839"/>
                  </a:cubicBezTo>
                  <a:cubicBezTo>
                    <a:pt x="4997" y="1439"/>
                    <a:pt x="1" y="5556"/>
                    <a:pt x="121" y="9153"/>
                  </a:cubicBezTo>
                  <a:cubicBezTo>
                    <a:pt x="240" y="13949"/>
                    <a:pt x="1240" y="16507"/>
                    <a:pt x="3957" y="21822"/>
                  </a:cubicBezTo>
                  <a:cubicBezTo>
                    <a:pt x="5476" y="24700"/>
                    <a:pt x="8794" y="27218"/>
                    <a:pt x="11511" y="27538"/>
                  </a:cubicBezTo>
                  <a:cubicBezTo>
                    <a:pt x="14969" y="27877"/>
                    <a:pt x="18436" y="28047"/>
                    <a:pt x="21903" y="28047"/>
                  </a:cubicBezTo>
                  <a:cubicBezTo>
                    <a:pt x="25370" y="28047"/>
                    <a:pt x="28837" y="27877"/>
                    <a:pt x="32294" y="27538"/>
                  </a:cubicBezTo>
                  <a:cubicBezTo>
                    <a:pt x="35052" y="27218"/>
                    <a:pt x="38369" y="24700"/>
                    <a:pt x="39848" y="21822"/>
                  </a:cubicBezTo>
                  <a:cubicBezTo>
                    <a:pt x="42606" y="16507"/>
                    <a:pt x="43605" y="13949"/>
                    <a:pt x="43725" y="9153"/>
                  </a:cubicBezTo>
                  <a:cubicBezTo>
                    <a:pt x="43805" y="5516"/>
                    <a:pt x="38849" y="1439"/>
                    <a:pt x="35092" y="839"/>
                  </a:cubicBezTo>
                  <a:cubicBezTo>
                    <a:pt x="30716" y="280"/>
                    <a:pt x="26319" y="0"/>
                    <a:pt x="219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3"/>
            <p:cNvSpPr/>
            <p:nvPr/>
          </p:nvSpPr>
          <p:spPr>
            <a:xfrm>
              <a:off x="6832913" y="1827800"/>
              <a:ext cx="260800" cy="201850"/>
            </a:xfrm>
            <a:custGeom>
              <a:avLst/>
              <a:gdLst/>
              <a:ahLst/>
              <a:cxnLst/>
              <a:rect l="l" t="t" r="r" b="b"/>
              <a:pathLst>
                <a:path w="10432" h="8074" extrusionOk="0">
                  <a:moveTo>
                    <a:pt x="5236" y="0"/>
                  </a:moveTo>
                  <a:cubicBezTo>
                    <a:pt x="0" y="0"/>
                    <a:pt x="0" y="8074"/>
                    <a:pt x="5236" y="8074"/>
                  </a:cubicBezTo>
                  <a:cubicBezTo>
                    <a:pt x="10432" y="8074"/>
                    <a:pt x="10432" y="0"/>
                    <a:pt x="5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3"/>
            <p:cNvSpPr/>
            <p:nvPr/>
          </p:nvSpPr>
          <p:spPr>
            <a:xfrm>
              <a:off x="7086688" y="1827800"/>
              <a:ext cx="259825" cy="201850"/>
            </a:xfrm>
            <a:custGeom>
              <a:avLst/>
              <a:gdLst/>
              <a:ahLst/>
              <a:cxnLst/>
              <a:rect l="l" t="t" r="r" b="b"/>
              <a:pathLst>
                <a:path w="10393" h="8074" extrusionOk="0">
                  <a:moveTo>
                    <a:pt x="5197" y="0"/>
                  </a:moveTo>
                  <a:cubicBezTo>
                    <a:pt x="1" y="0"/>
                    <a:pt x="1" y="8074"/>
                    <a:pt x="5197" y="8074"/>
                  </a:cubicBezTo>
                  <a:cubicBezTo>
                    <a:pt x="10392" y="8074"/>
                    <a:pt x="10392" y="0"/>
                    <a:pt x="5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3"/>
            <p:cNvSpPr/>
            <p:nvPr/>
          </p:nvSpPr>
          <p:spPr>
            <a:xfrm>
              <a:off x="7561313" y="1743125"/>
              <a:ext cx="365725" cy="484350"/>
            </a:xfrm>
            <a:custGeom>
              <a:avLst/>
              <a:gdLst/>
              <a:ahLst/>
              <a:cxnLst/>
              <a:rect l="l" t="t" r="r" b="b"/>
              <a:pathLst>
                <a:path w="14629" h="19374" extrusionOk="0">
                  <a:moveTo>
                    <a:pt x="7709" y="0"/>
                  </a:moveTo>
                  <a:cubicBezTo>
                    <a:pt x="6010" y="0"/>
                    <a:pt x="4568" y="1142"/>
                    <a:pt x="4237" y="2828"/>
                  </a:cubicBezTo>
                  <a:cubicBezTo>
                    <a:pt x="3318" y="3227"/>
                    <a:pt x="2998" y="4346"/>
                    <a:pt x="3558" y="5186"/>
                  </a:cubicBezTo>
                  <a:cubicBezTo>
                    <a:pt x="4517" y="6625"/>
                    <a:pt x="5916" y="7584"/>
                    <a:pt x="6235" y="9382"/>
                  </a:cubicBezTo>
                  <a:cubicBezTo>
                    <a:pt x="6355" y="9902"/>
                    <a:pt x="6395" y="10382"/>
                    <a:pt x="6355" y="10901"/>
                  </a:cubicBezTo>
                  <a:cubicBezTo>
                    <a:pt x="6315" y="11021"/>
                    <a:pt x="6275" y="11141"/>
                    <a:pt x="6195" y="11261"/>
                  </a:cubicBezTo>
                  <a:cubicBezTo>
                    <a:pt x="5636" y="12300"/>
                    <a:pt x="4837" y="13219"/>
                    <a:pt x="3877" y="13939"/>
                  </a:cubicBezTo>
                  <a:cubicBezTo>
                    <a:pt x="2718" y="14778"/>
                    <a:pt x="1359" y="15058"/>
                    <a:pt x="400" y="16177"/>
                  </a:cubicBezTo>
                  <a:cubicBezTo>
                    <a:pt x="80" y="16497"/>
                    <a:pt x="1" y="16976"/>
                    <a:pt x="200" y="17416"/>
                  </a:cubicBezTo>
                  <a:cubicBezTo>
                    <a:pt x="142" y="18721"/>
                    <a:pt x="1158" y="19374"/>
                    <a:pt x="2315" y="19374"/>
                  </a:cubicBezTo>
                  <a:cubicBezTo>
                    <a:pt x="2753" y="19374"/>
                    <a:pt x="3210" y="19281"/>
                    <a:pt x="3638" y="19094"/>
                  </a:cubicBezTo>
                  <a:cubicBezTo>
                    <a:pt x="3757" y="19054"/>
                    <a:pt x="3877" y="18975"/>
                    <a:pt x="3997" y="18935"/>
                  </a:cubicBezTo>
                  <a:cubicBezTo>
                    <a:pt x="4028" y="18935"/>
                    <a:pt x="4059" y="18935"/>
                    <a:pt x="4090" y="18935"/>
                  </a:cubicBezTo>
                  <a:cubicBezTo>
                    <a:pt x="7265" y="18935"/>
                    <a:pt x="10885" y="16913"/>
                    <a:pt x="12271" y="14538"/>
                  </a:cubicBezTo>
                  <a:cubicBezTo>
                    <a:pt x="14629" y="10541"/>
                    <a:pt x="14189" y="2548"/>
                    <a:pt x="9433" y="390"/>
                  </a:cubicBezTo>
                  <a:cubicBezTo>
                    <a:pt x="8851" y="123"/>
                    <a:pt x="8266" y="0"/>
                    <a:pt x="77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3"/>
            <p:cNvSpPr/>
            <p:nvPr/>
          </p:nvSpPr>
          <p:spPr>
            <a:xfrm>
              <a:off x="7450413" y="1457250"/>
              <a:ext cx="528575" cy="533225"/>
            </a:xfrm>
            <a:custGeom>
              <a:avLst/>
              <a:gdLst/>
              <a:ahLst/>
              <a:cxnLst/>
              <a:rect l="l" t="t" r="r" b="b"/>
              <a:pathLst>
                <a:path w="21143" h="21329" extrusionOk="0">
                  <a:moveTo>
                    <a:pt x="11421" y="0"/>
                  </a:moveTo>
                  <a:cubicBezTo>
                    <a:pt x="10824" y="0"/>
                    <a:pt x="10225" y="64"/>
                    <a:pt x="9632" y="194"/>
                  </a:cubicBezTo>
                  <a:cubicBezTo>
                    <a:pt x="8913" y="314"/>
                    <a:pt x="8633" y="1153"/>
                    <a:pt x="8753" y="1753"/>
                  </a:cubicBezTo>
                  <a:cubicBezTo>
                    <a:pt x="9273" y="4710"/>
                    <a:pt x="9792" y="7628"/>
                    <a:pt x="10272" y="10586"/>
                  </a:cubicBezTo>
                  <a:cubicBezTo>
                    <a:pt x="7834" y="9067"/>
                    <a:pt x="5436" y="7508"/>
                    <a:pt x="3118" y="5829"/>
                  </a:cubicBezTo>
                  <a:cubicBezTo>
                    <a:pt x="2902" y="5708"/>
                    <a:pt x="2672" y="5650"/>
                    <a:pt x="2449" y="5650"/>
                  </a:cubicBezTo>
                  <a:cubicBezTo>
                    <a:pt x="2011" y="5650"/>
                    <a:pt x="1597" y="5872"/>
                    <a:pt x="1359" y="6269"/>
                  </a:cubicBezTo>
                  <a:cubicBezTo>
                    <a:pt x="839" y="7188"/>
                    <a:pt x="520" y="8188"/>
                    <a:pt x="280" y="9227"/>
                  </a:cubicBezTo>
                  <a:cubicBezTo>
                    <a:pt x="280" y="9267"/>
                    <a:pt x="280" y="9307"/>
                    <a:pt x="240" y="9347"/>
                  </a:cubicBezTo>
                  <a:lnTo>
                    <a:pt x="240" y="9506"/>
                  </a:lnTo>
                  <a:lnTo>
                    <a:pt x="40" y="10745"/>
                  </a:lnTo>
                  <a:cubicBezTo>
                    <a:pt x="0" y="11025"/>
                    <a:pt x="40" y="11345"/>
                    <a:pt x="160" y="11625"/>
                  </a:cubicBezTo>
                  <a:cubicBezTo>
                    <a:pt x="280" y="14143"/>
                    <a:pt x="1399" y="16541"/>
                    <a:pt x="3237" y="18259"/>
                  </a:cubicBezTo>
                  <a:cubicBezTo>
                    <a:pt x="5363" y="20250"/>
                    <a:pt x="8114" y="21329"/>
                    <a:pt x="10939" y="21329"/>
                  </a:cubicBezTo>
                  <a:cubicBezTo>
                    <a:pt x="11461" y="21329"/>
                    <a:pt x="11986" y="21292"/>
                    <a:pt x="12510" y="21217"/>
                  </a:cubicBezTo>
                  <a:cubicBezTo>
                    <a:pt x="16027" y="20617"/>
                    <a:pt x="18945" y="18139"/>
                    <a:pt x="20104" y="14742"/>
                  </a:cubicBezTo>
                  <a:cubicBezTo>
                    <a:pt x="21143" y="11545"/>
                    <a:pt x="20823" y="8028"/>
                    <a:pt x="19264" y="5030"/>
                  </a:cubicBezTo>
                  <a:cubicBezTo>
                    <a:pt x="18425" y="3351"/>
                    <a:pt x="17106" y="1993"/>
                    <a:pt x="15507" y="1033"/>
                  </a:cubicBezTo>
                  <a:cubicBezTo>
                    <a:pt x="14242" y="358"/>
                    <a:pt x="12838" y="0"/>
                    <a:pt x="11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3"/>
            <p:cNvSpPr/>
            <p:nvPr/>
          </p:nvSpPr>
          <p:spPr>
            <a:xfrm>
              <a:off x="6264363" y="1743550"/>
              <a:ext cx="366725" cy="483475"/>
            </a:xfrm>
            <a:custGeom>
              <a:avLst/>
              <a:gdLst/>
              <a:ahLst/>
              <a:cxnLst/>
              <a:rect l="l" t="t" r="r" b="b"/>
              <a:pathLst>
                <a:path w="14669" h="19339" extrusionOk="0">
                  <a:moveTo>
                    <a:pt x="6947" y="0"/>
                  </a:moveTo>
                  <a:cubicBezTo>
                    <a:pt x="6394" y="0"/>
                    <a:pt x="5814" y="118"/>
                    <a:pt x="5236" y="373"/>
                  </a:cubicBezTo>
                  <a:cubicBezTo>
                    <a:pt x="520" y="2491"/>
                    <a:pt x="1" y="10524"/>
                    <a:pt x="2399" y="14481"/>
                  </a:cubicBezTo>
                  <a:cubicBezTo>
                    <a:pt x="3824" y="16817"/>
                    <a:pt x="7407" y="18918"/>
                    <a:pt x="10622" y="18918"/>
                  </a:cubicBezTo>
                  <a:cubicBezTo>
                    <a:pt x="10652" y="18918"/>
                    <a:pt x="10682" y="18918"/>
                    <a:pt x="10712" y="18918"/>
                  </a:cubicBezTo>
                  <a:cubicBezTo>
                    <a:pt x="10792" y="18958"/>
                    <a:pt x="10912" y="18997"/>
                    <a:pt x="11032" y="19077"/>
                  </a:cubicBezTo>
                  <a:cubicBezTo>
                    <a:pt x="11454" y="19251"/>
                    <a:pt x="11905" y="19339"/>
                    <a:pt x="12338" y="19339"/>
                  </a:cubicBezTo>
                  <a:cubicBezTo>
                    <a:pt x="13502" y="19339"/>
                    <a:pt x="14527" y="18699"/>
                    <a:pt x="14469" y="17359"/>
                  </a:cubicBezTo>
                  <a:cubicBezTo>
                    <a:pt x="14669" y="16959"/>
                    <a:pt x="14589" y="16480"/>
                    <a:pt x="14309" y="16120"/>
                  </a:cubicBezTo>
                  <a:cubicBezTo>
                    <a:pt x="13350" y="15041"/>
                    <a:pt x="11951" y="14761"/>
                    <a:pt x="10792" y="13922"/>
                  </a:cubicBezTo>
                  <a:cubicBezTo>
                    <a:pt x="9833" y="13202"/>
                    <a:pt x="9073" y="12283"/>
                    <a:pt x="8474" y="11244"/>
                  </a:cubicBezTo>
                  <a:cubicBezTo>
                    <a:pt x="8434" y="11124"/>
                    <a:pt x="8354" y="11004"/>
                    <a:pt x="8314" y="10884"/>
                  </a:cubicBezTo>
                  <a:cubicBezTo>
                    <a:pt x="8314" y="10484"/>
                    <a:pt x="8314" y="10085"/>
                    <a:pt x="8394" y="9725"/>
                  </a:cubicBezTo>
                  <a:cubicBezTo>
                    <a:pt x="8634" y="7727"/>
                    <a:pt x="10112" y="6727"/>
                    <a:pt x="11112" y="5169"/>
                  </a:cubicBezTo>
                  <a:cubicBezTo>
                    <a:pt x="11671" y="4329"/>
                    <a:pt x="11351" y="3210"/>
                    <a:pt x="10432" y="2811"/>
                  </a:cubicBezTo>
                  <a:cubicBezTo>
                    <a:pt x="10100" y="1121"/>
                    <a:pt x="8652" y="0"/>
                    <a:pt x="69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3"/>
            <p:cNvSpPr/>
            <p:nvPr/>
          </p:nvSpPr>
          <p:spPr>
            <a:xfrm>
              <a:off x="6213413" y="1457750"/>
              <a:ext cx="528600" cy="532750"/>
            </a:xfrm>
            <a:custGeom>
              <a:avLst/>
              <a:gdLst/>
              <a:ahLst/>
              <a:cxnLst/>
              <a:rect l="l" t="t" r="r" b="b"/>
              <a:pathLst>
                <a:path w="21144" h="21310" extrusionOk="0">
                  <a:moveTo>
                    <a:pt x="9760" y="1"/>
                  </a:moveTo>
                  <a:cubicBezTo>
                    <a:pt x="8521" y="1"/>
                    <a:pt x="7282" y="258"/>
                    <a:pt x="6115" y="774"/>
                  </a:cubicBezTo>
                  <a:cubicBezTo>
                    <a:pt x="4637" y="1533"/>
                    <a:pt x="3398" y="2652"/>
                    <a:pt x="2478" y="4011"/>
                  </a:cubicBezTo>
                  <a:cubicBezTo>
                    <a:pt x="640" y="6889"/>
                    <a:pt x="0" y="10326"/>
                    <a:pt x="720" y="13643"/>
                  </a:cubicBezTo>
                  <a:cubicBezTo>
                    <a:pt x="1479" y="17120"/>
                    <a:pt x="4077" y="19958"/>
                    <a:pt x="7514" y="20957"/>
                  </a:cubicBezTo>
                  <a:cubicBezTo>
                    <a:pt x="8426" y="21193"/>
                    <a:pt x="9353" y="21309"/>
                    <a:pt x="10274" y="21309"/>
                  </a:cubicBezTo>
                  <a:cubicBezTo>
                    <a:pt x="12624" y="21309"/>
                    <a:pt x="14931" y="20554"/>
                    <a:pt x="16827" y="19119"/>
                  </a:cubicBezTo>
                  <a:cubicBezTo>
                    <a:pt x="18425" y="17960"/>
                    <a:pt x="19664" y="16401"/>
                    <a:pt x="20384" y="14602"/>
                  </a:cubicBezTo>
                  <a:cubicBezTo>
                    <a:pt x="20783" y="13643"/>
                    <a:pt x="20983" y="12604"/>
                    <a:pt x="21023" y="11565"/>
                  </a:cubicBezTo>
                  <a:cubicBezTo>
                    <a:pt x="21103" y="11285"/>
                    <a:pt x="21143" y="11005"/>
                    <a:pt x="21103" y="10725"/>
                  </a:cubicBezTo>
                  <a:cubicBezTo>
                    <a:pt x="21063" y="10286"/>
                    <a:pt x="20983" y="9806"/>
                    <a:pt x="20903" y="9367"/>
                  </a:cubicBezTo>
                  <a:cubicBezTo>
                    <a:pt x="20903" y="9287"/>
                    <a:pt x="20903" y="9247"/>
                    <a:pt x="20863" y="9207"/>
                  </a:cubicBezTo>
                  <a:cubicBezTo>
                    <a:pt x="20664" y="8208"/>
                    <a:pt x="20304" y="7208"/>
                    <a:pt x="19824" y="6289"/>
                  </a:cubicBezTo>
                  <a:cubicBezTo>
                    <a:pt x="19584" y="5863"/>
                    <a:pt x="19149" y="5632"/>
                    <a:pt x="18708" y="5632"/>
                  </a:cubicBezTo>
                  <a:cubicBezTo>
                    <a:pt x="18488" y="5632"/>
                    <a:pt x="18266" y="5690"/>
                    <a:pt x="18066" y="5809"/>
                  </a:cubicBezTo>
                  <a:cubicBezTo>
                    <a:pt x="15748" y="7488"/>
                    <a:pt x="13350" y="9047"/>
                    <a:pt x="10912" y="10566"/>
                  </a:cubicBezTo>
                  <a:cubicBezTo>
                    <a:pt x="11391" y="7648"/>
                    <a:pt x="11911" y="4690"/>
                    <a:pt x="12390" y="1773"/>
                  </a:cubicBezTo>
                  <a:cubicBezTo>
                    <a:pt x="12510" y="1133"/>
                    <a:pt x="12230" y="294"/>
                    <a:pt x="11511" y="174"/>
                  </a:cubicBezTo>
                  <a:cubicBezTo>
                    <a:pt x="10933" y="58"/>
                    <a:pt x="10347" y="1"/>
                    <a:pt x="9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3"/>
            <p:cNvSpPr/>
            <p:nvPr/>
          </p:nvSpPr>
          <p:spPr>
            <a:xfrm>
              <a:off x="6918838" y="1894750"/>
              <a:ext cx="88950" cy="87950"/>
            </a:xfrm>
            <a:custGeom>
              <a:avLst/>
              <a:gdLst/>
              <a:ahLst/>
              <a:cxnLst/>
              <a:rect l="l" t="t" r="r" b="b"/>
              <a:pathLst>
                <a:path w="3558" h="3518" extrusionOk="0">
                  <a:moveTo>
                    <a:pt x="1799" y="0"/>
                  </a:moveTo>
                  <a:cubicBezTo>
                    <a:pt x="800" y="0"/>
                    <a:pt x="0" y="799"/>
                    <a:pt x="0" y="1759"/>
                  </a:cubicBezTo>
                  <a:cubicBezTo>
                    <a:pt x="0" y="2758"/>
                    <a:pt x="800" y="3517"/>
                    <a:pt x="1799" y="3517"/>
                  </a:cubicBezTo>
                  <a:cubicBezTo>
                    <a:pt x="2758" y="3517"/>
                    <a:pt x="3558" y="2758"/>
                    <a:pt x="3558" y="1759"/>
                  </a:cubicBezTo>
                  <a:cubicBezTo>
                    <a:pt x="3558" y="799"/>
                    <a:pt x="2758" y="0"/>
                    <a:pt x="1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3"/>
            <p:cNvSpPr/>
            <p:nvPr/>
          </p:nvSpPr>
          <p:spPr>
            <a:xfrm>
              <a:off x="7171638" y="1894750"/>
              <a:ext cx="88950" cy="87950"/>
            </a:xfrm>
            <a:custGeom>
              <a:avLst/>
              <a:gdLst/>
              <a:ahLst/>
              <a:cxnLst/>
              <a:rect l="l" t="t" r="r" b="b"/>
              <a:pathLst>
                <a:path w="3558" h="3518" extrusionOk="0">
                  <a:moveTo>
                    <a:pt x="1799" y="0"/>
                  </a:moveTo>
                  <a:cubicBezTo>
                    <a:pt x="800" y="0"/>
                    <a:pt x="0" y="799"/>
                    <a:pt x="0" y="1759"/>
                  </a:cubicBezTo>
                  <a:cubicBezTo>
                    <a:pt x="0" y="2758"/>
                    <a:pt x="800" y="3517"/>
                    <a:pt x="1799" y="3517"/>
                  </a:cubicBezTo>
                  <a:cubicBezTo>
                    <a:pt x="2758" y="3517"/>
                    <a:pt x="3557" y="2758"/>
                    <a:pt x="3557" y="1759"/>
                  </a:cubicBezTo>
                  <a:cubicBezTo>
                    <a:pt x="3557" y="799"/>
                    <a:pt x="2758" y="0"/>
                    <a:pt x="1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3"/>
            <p:cNvSpPr/>
            <p:nvPr/>
          </p:nvSpPr>
          <p:spPr>
            <a:xfrm>
              <a:off x="7023763" y="2092575"/>
              <a:ext cx="131900" cy="76975"/>
            </a:xfrm>
            <a:custGeom>
              <a:avLst/>
              <a:gdLst/>
              <a:ahLst/>
              <a:cxnLst/>
              <a:rect l="l" t="t" r="r" b="b"/>
              <a:pathLst>
                <a:path w="5276" h="3079" fill="none" extrusionOk="0">
                  <a:moveTo>
                    <a:pt x="5276" y="1"/>
                  </a:moveTo>
                  <a:cubicBezTo>
                    <a:pt x="4836" y="3078"/>
                    <a:pt x="400" y="3078"/>
                    <a:pt x="0" y="1"/>
                  </a:cubicBezTo>
                </a:path>
              </a:pathLst>
            </a:custGeom>
            <a:noFill/>
            <a:ln w="26975" cap="rnd" cmpd="sng">
              <a:solidFill>
                <a:schemeClr val="dk1"/>
              </a:solidFill>
              <a:prstDash val="solid"/>
              <a:miter lim="39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3"/>
            <p:cNvSpPr/>
            <p:nvPr/>
          </p:nvSpPr>
          <p:spPr>
            <a:xfrm>
              <a:off x="6669038" y="2152525"/>
              <a:ext cx="80950" cy="61975"/>
            </a:xfrm>
            <a:custGeom>
              <a:avLst/>
              <a:gdLst/>
              <a:ahLst/>
              <a:cxnLst/>
              <a:rect l="l" t="t" r="r" b="b"/>
              <a:pathLst>
                <a:path w="3238" h="2479" extrusionOk="0">
                  <a:moveTo>
                    <a:pt x="1639" y="1"/>
                  </a:moveTo>
                  <a:cubicBezTo>
                    <a:pt x="1" y="1"/>
                    <a:pt x="1" y="2479"/>
                    <a:pt x="1639" y="2479"/>
                  </a:cubicBezTo>
                  <a:cubicBezTo>
                    <a:pt x="3238" y="2479"/>
                    <a:pt x="3238" y="1"/>
                    <a:pt x="1639" y="1"/>
                  </a:cubicBezTo>
                  <a:close/>
                </a:path>
              </a:pathLst>
            </a:custGeom>
            <a:solidFill>
              <a:srgbClr val="FFC3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3"/>
            <p:cNvSpPr/>
            <p:nvPr/>
          </p:nvSpPr>
          <p:spPr>
            <a:xfrm>
              <a:off x="6845888" y="2284425"/>
              <a:ext cx="79975" cy="62975"/>
            </a:xfrm>
            <a:custGeom>
              <a:avLst/>
              <a:gdLst/>
              <a:ahLst/>
              <a:cxnLst/>
              <a:rect l="l" t="t" r="r" b="b"/>
              <a:pathLst>
                <a:path w="3199" h="2519" extrusionOk="0">
                  <a:moveTo>
                    <a:pt x="1599" y="0"/>
                  </a:moveTo>
                  <a:cubicBezTo>
                    <a:pt x="1" y="0"/>
                    <a:pt x="1" y="2518"/>
                    <a:pt x="1599" y="2518"/>
                  </a:cubicBezTo>
                  <a:cubicBezTo>
                    <a:pt x="3198" y="2518"/>
                    <a:pt x="3198" y="0"/>
                    <a:pt x="1599" y="0"/>
                  </a:cubicBezTo>
                  <a:close/>
                </a:path>
              </a:pathLst>
            </a:custGeom>
            <a:solidFill>
              <a:srgbClr val="FFC3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3"/>
            <p:cNvSpPr/>
            <p:nvPr/>
          </p:nvSpPr>
          <p:spPr>
            <a:xfrm>
              <a:off x="6697013" y="2341375"/>
              <a:ext cx="80950" cy="61975"/>
            </a:xfrm>
            <a:custGeom>
              <a:avLst/>
              <a:gdLst/>
              <a:ahLst/>
              <a:cxnLst/>
              <a:rect l="l" t="t" r="r" b="b"/>
              <a:pathLst>
                <a:path w="3238" h="2479" extrusionOk="0">
                  <a:moveTo>
                    <a:pt x="1599" y="1"/>
                  </a:moveTo>
                  <a:cubicBezTo>
                    <a:pt x="1" y="1"/>
                    <a:pt x="1" y="2479"/>
                    <a:pt x="1599" y="2479"/>
                  </a:cubicBezTo>
                  <a:cubicBezTo>
                    <a:pt x="3198" y="2479"/>
                    <a:pt x="3238" y="1"/>
                    <a:pt x="1599" y="1"/>
                  </a:cubicBezTo>
                  <a:close/>
                </a:path>
              </a:pathLst>
            </a:custGeom>
            <a:solidFill>
              <a:srgbClr val="FFC3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3"/>
            <p:cNvSpPr/>
            <p:nvPr/>
          </p:nvSpPr>
          <p:spPr>
            <a:xfrm>
              <a:off x="6877863" y="2478275"/>
              <a:ext cx="80975" cy="62975"/>
            </a:xfrm>
            <a:custGeom>
              <a:avLst/>
              <a:gdLst/>
              <a:ahLst/>
              <a:cxnLst/>
              <a:rect l="l" t="t" r="r" b="b"/>
              <a:pathLst>
                <a:path w="3239" h="2519" extrusionOk="0">
                  <a:moveTo>
                    <a:pt x="1639" y="0"/>
                  </a:moveTo>
                  <a:cubicBezTo>
                    <a:pt x="1" y="0"/>
                    <a:pt x="1" y="2518"/>
                    <a:pt x="1639" y="2518"/>
                  </a:cubicBezTo>
                  <a:cubicBezTo>
                    <a:pt x="3238" y="2518"/>
                    <a:pt x="3238" y="0"/>
                    <a:pt x="1639" y="0"/>
                  </a:cubicBezTo>
                  <a:close/>
                </a:path>
              </a:pathLst>
            </a:custGeom>
            <a:solidFill>
              <a:srgbClr val="FFC3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3"/>
            <p:cNvSpPr/>
            <p:nvPr/>
          </p:nvSpPr>
          <p:spPr>
            <a:xfrm>
              <a:off x="7430413" y="2152525"/>
              <a:ext cx="79975" cy="61975"/>
            </a:xfrm>
            <a:custGeom>
              <a:avLst/>
              <a:gdLst/>
              <a:ahLst/>
              <a:cxnLst/>
              <a:rect l="l" t="t" r="r" b="b"/>
              <a:pathLst>
                <a:path w="3199" h="2479" extrusionOk="0">
                  <a:moveTo>
                    <a:pt x="1599" y="1"/>
                  </a:moveTo>
                  <a:cubicBezTo>
                    <a:pt x="1" y="1"/>
                    <a:pt x="1" y="2479"/>
                    <a:pt x="1599" y="2479"/>
                  </a:cubicBezTo>
                  <a:cubicBezTo>
                    <a:pt x="3198" y="2479"/>
                    <a:pt x="3198" y="1"/>
                    <a:pt x="1599" y="1"/>
                  </a:cubicBezTo>
                  <a:close/>
                </a:path>
              </a:pathLst>
            </a:custGeom>
            <a:solidFill>
              <a:srgbClr val="FFC3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3"/>
            <p:cNvSpPr/>
            <p:nvPr/>
          </p:nvSpPr>
          <p:spPr>
            <a:xfrm>
              <a:off x="7253563" y="2284425"/>
              <a:ext cx="80950" cy="62975"/>
            </a:xfrm>
            <a:custGeom>
              <a:avLst/>
              <a:gdLst/>
              <a:ahLst/>
              <a:cxnLst/>
              <a:rect l="l" t="t" r="r" b="b"/>
              <a:pathLst>
                <a:path w="3238" h="2519" extrusionOk="0">
                  <a:moveTo>
                    <a:pt x="1639" y="0"/>
                  </a:moveTo>
                  <a:cubicBezTo>
                    <a:pt x="1" y="0"/>
                    <a:pt x="1" y="2518"/>
                    <a:pt x="1639" y="2518"/>
                  </a:cubicBezTo>
                  <a:cubicBezTo>
                    <a:pt x="3238" y="2518"/>
                    <a:pt x="3238" y="0"/>
                    <a:pt x="1639" y="0"/>
                  </a:cubicBezTo>
                  <a:close/>
                </a:path>
              </a:pathLst>
            </a:custGeom>
            <a:solidFill>
              <a:srgbClr val="FFC3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3"/>
            <p:cNvSpPr/>
            <p:nvPr/>
          </p:nvSpPr>
          <p:spPr>
            <a:xfrm>
              <a:off x="7402438" y="2341375"/>
              <a:ext cx="80975" cy="61975"/>
            </a:xfrm>
            <a:custGeom>
              <a:avLst/>
              <a:gdLst/>
              <a:ahLst/>
              <a:cxnLst/>
              <a:rect l="l" t="t" r="r" b="b"/>
              <a:pathLst>
                <a:path w="3239" h="2479" extrusionOk="0">
                  <a:moveTo>
                    <a:pt x="1639" y="1"/>
                  </a:moveTo>
                  <a:cubicBezTo>
                    <a:pt x="1" y="1"/>
                    <a:pt x="1" y="2479"/>
                    <a:pt x="1639" y="2479"/>
                  </a:cubicBezTo>
                  <a:cubicBezTo>
                    <a:pt x="3238" y="2479"/>
                    <a:pt x="3238" y="1"/>
                    <a:pt x="1639" y="1"/>
                  </a:cubicBezTo>
                  <a:close/>
                </a:path>
              </a:pathLst>
            </a:custGeom>
            <a:solidFill>
              <a:srgbClr val="FFC3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3"/>
            <p:cNvSpPr/>
            <p:nvPr/>
          </p:nvSpPr>
          <p:spPr>
            <a:xfrm>
              <a:off x="7221588" y="2478275"/>
              <a:ext cx="79950" cy="62975"/>
            </a:xfrm>
            <a:custGeom>
              <a:avLst/>
              <a:gdLst/>
              <a:ahLst/>
              <a:cxnLst/>
              <a:rect l="l" t="t" r="r" b="b"/>
              <a:pathLst>
                <a:path w="3198" h="2519" extrusionOk="0">
                  <a:moveTo>
                    <a:pt x="1599" y="0"/>
                  </a:moveTo>
                  <a:cubicBezTo>
                    <a:pt x="1" y="0"/>
                    <a:pt x="1" y="2518"/>
                    <a:pt x="1599" y="2518"/>
                  </a:cubicBezTo>
                  <a:cubicBezTo>
                    <a:pt x="3198" y="2518"/>
                    <a:pt x="3198" y="0"/>
                    <a:pt x="1599" y="0"/>
                  </a:cubicBezTo>
                  <a:close/>
                </a:path>
              </a:pathLst>
            </a:custGeom>
            <a:solidFill>
              <a:srgbClr val="FFC3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3"/>
            <p:cNvSpPr/>
            <p:nvPr/>
          </p:nvSpPr>
          <p:spPr>
            <a:xfrm>
              <a:off x="7049738" y="2318400"/>
              <a:ext cx="80950" cy="61975"/>
            </a:xfrm>
            <a:custGeom>
              <a:avLst/>
              <a:gdLst/>
              <a:ahLst/>
              <a:cxnLst/>
              <a:rect l="l" t="t" r="r" b="b"/>
              <a:pathLst>
                <a:path w="3238" h="2479" extrusionOk="0">
                  <a:moveTo>
                    <a:pt x="1639" y="0"/>
                  </a:moveTo>
                  <a:cubicBezTo>
                    <a:pt x="0" y="0"/>
                    <a:pt x="0" y="2478"/>
                    <a:pt x="1639" y="2478"/>
                  </a:cubicBezTo>
                  <a:cubicBezTo>
                    <a:pt x="3238" y="2478"/>
                    <a:pt x="3238" y="0"/>
                    <a:pt x="1639" y="0"/>
                  </a:cubicBezTo>
                  <a:close/>
                </a:path>
              </a:pathLst>
            </a:custGeom>
            <a:solidFill>
              <a:srgbClr val="FFC3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3"/>
            <p:cNvSpPr/>
            <p:nvPr/>
          </p:nvSpPr>
          <p:spPr>
            <a:xfrm>
              <a:off x="7519338" y="1495050"/>
              <a:ext cx="253825" cy="332775"/>
            </a:xfrm>
            <a:custGeom>
              <a:avLst/>
              <a:gdLst/>
              <a:ahLst/>
              <a:cxnLst/>
              <a:rect l="l" t="t" r="r" b="b"/>
              <a:pathLst>
                <a:path w="10153" h="13311" extrusionOk="0">
                  <a:moveTo>
                    <a:pt x="5916" y="1"/>
                  </a:moveTo>
                  <a:cubicBezTo>
                    <a:pt x="5876" y="41"/>
                    <a:pt x="5836" y="81"/>
                    <a:pt x="5836" y="121"/>
                  </a:cubicBezTo>
                  <a:lnTo>
                    <a:pt x="6236" y="2479"/>
                  </a:lnTo>
                  <a:lnTo>
                    <a:pt x="6675" y="4837"/>
                  </a:lnTo>
                  <a:lnTo>
                    <a:pt x="7115" y="7155"/>
                  </a:lnTo>
                  <a:cubicBezTo>
                    <a:pt x="7243" y="7795"/>
                    <a:pt x="7345" y="8410"/>
                    <a:pt x="7463" y="9039"/>
                  </a:cubicBezTo>
                  <a:lnTo>
                    <a:pt x="7463" y="9039"/>
                  </a:lnTo>
                  <a:lnTo>
                    <a:pt x="4038" y="6755"/>
                  </a:lnTo>
                  <a:lnTo>
                    <a:pt x="2119" y="5477"/>
                  </a:lnTo>
                  <a:lnTo>
                    <a:pt x="161" y="4198"/>
                  </a:lnTo>
                  <a:lnTo>
                    <a:pt x="41" y="4198"/>
                  </a:lnTo>
                  <a:cubicBezTo>
                    <a:pt x="1" y="4238"/>
                    <a:pt x="1" y="4278"/>
                    <a:pt x="41" y="4317"/>
                  </a:cubicBezTo>
                  <a:lnTo>
                    <a:pt x="41" y="4357"/>
                  </a:lnTo>
                  <a:cubicBezTo>
                    <a:pt x="241" y="4717"/>
                    <a:pt x="480" y="5037"/>
                    <a:pt x="720" y="5357"/>
                  </a:cubicBezTo>
                  <a:cubicBezTo>
                    <a:pt x="960" y="5716"/>
                    <a:pt x="1240" y="5996"/>
                    <a:pt x="1480" y="6316"/>
                  </a:cubicBezTo>
                  <a:cubicBezTo>
                    <a:pt x="1759" y="6596"/>
                    <a:pt x="2039" y="6875"/>
                    <a:pt x="2279" y="7195"/>
                  </a:cubicBezTo>
                  <a:cubicBezTo>
                    <a:pt x="2559" y="7475"/>
                    <a:pt x="2839" y="7715"/>
                    <a:pt x="3118" y="7994"/>
                  </a:cubicBezTo>
                  <a:cubicBezTo>
                    <a:pt x="3398" y="8314"/>
                    <a:pt x="3678" y="8554"/>
                    <a:pt x="3998" y="8794"/>
                  </a:cubicBezTo>
                  <a:cubicBezTo>
                    <a:pt x="4277" y="9034"/>
                    <a:pt x="4597" y="9313"/>
                    <a:pt x="4877" y="9553"/>
                  </a:cubicBezTo>
                  <a:cubicBezTo>
                    <a:pt x="5197" y="9793"/>
                    <a:pt x="5476" y="10033"/>
                    <a:pt x="5796" y="10273"/>
                  </a:cubicBezTo>
                  <a:cubicBezTo>
                    <a:pt x="6116" y="10512"/>
                    <a:pt x="6396" y="10712"/>
                    <a:pt x="6715" y="10952"/>
                  </a:cubicBezTo>
                  <a:lnTo>
                    <a:pt x="10153" y="13310"/>
                  </a:lnTo>
                  <a:lnTo>
                    <a:pt x="9473" y="9114"/>
                  </a:lnTo>
                  <a:cubicBezTo>
                    <a:pt x="9433" y="8714"/>
                    <a:pt x="9353" y="8314"/>
                    <a:pt x="9273" y="7955"/>
                  </a:cubicBezTo>
                  <a:cubicBezTo>
                    <a:pt x="9193" y="7555"/>
                    <a:pt x="9073" y="7155"/>
                    <a:pt x="8994" y="6795"/>
                  </a:cubicBezTo>
                  <a:cubicBezTo>
                    <a:pt x="8754" y="5996"/>
                    <a:pt x="8554" y="5237"/>
                    <a:pt x="8274" y="4477"/>
                  </a:cubicBezTo>
                  <a:cubicBezTo>
                    <a:pt x="8154" y="4118"/>
                    <a:pt x="7994" y="3718"/>
                    <a:pt x="7834" y="3358"/>
                  </a:cubicBezTo>
                  <a:lnTo>
                    <a:pt x="7315" y="2239"/>
                  </a:lnTo>
                  <a:cubicBezTo>
                    <a:pt x="7235" y="2079"/>
                    <a:pt x="7155" y="1879"/>
                    <a:pt x="7035" y="1680"/>
                  </a:cubicBezTo>
                  <a:cubicBezTo>
                    <a:pt x="6955" y="1520"/>
                    <a:pt x="6835" y="1320"/>
                    <a:pt x="6755" y="1120"/>
                  </a:cubicBezTo>
                  <a:cubicBezTo>
                    <a:pt x="6516" y="760"/>
                    <a:pt x="6276" y="401"/>
                    <a:pt x="6036" y="81"/>
                  </a:cubicBezTo>
                  <a:lnTo>
                    <a:pt x="5996" y="41"/>
                  </a:lnTo>
                  <a:cubicBezTo>
                    <a:pt x="5996" y="1"/>
                    <a:pt x="5956" y="1"/>
                    <a:pt x="5916" y="1"/>
                  </a:cubicBezTo>
                  <a:close/>
                </a:path>
              </a:pathLst>
            </a:custGeom>
            <a:solidFill>
              <a:srgbClr val="FFC3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3"/>
            <p:cNvSpPr/>
            <p:nvPr/>
          </p:nvSpPr>
          <p:spPr>
            <a:xfrm>
              <a:off x="6419238" y="1495300"/>
              <a:ext cx="254825" cy="332525"/>
            </a:xfrm>
            <a:custGeom>
              <a:avLst/>
              <a:gdLst/>
              <a:ahLst/>
              <a:cxnLst/>
              <a:rect l="l" t="t" r="r" b="b"/>
              <a:pathLst>
                <a:path w="10193" h="13301" extrusionOk="0">
                  <a:moveTo>
                    <a:pt x="4217" y="1"/>
                  </a:moveTo>
                  <a:cubicBezTo>
                    <a:pt x="4197" y="1"/>
                    <a:pt x="4177" y="11"/>
                    <a:pt x="4157" y="31"/>
                  </a:cubicBezTo>
                  <a:lnTo>
                    <a:pt x="4117" y="71"/>
                  </a:lnTo>
                  <a:cubicBezTo>
                    <a:pt x="3838" y="391"/>
                    <a:pt x="3638" y="750"/>
                    <a:pt x="3398" y="1150"/>
                  </a:cubicBezTo>
                  <a:cubicBezTo>
                    <a:pt x="3278" y="1310"/>
                    <a:pt x="3198" y="1510"/>
                    <a:pt x="3118" y="1670"/>
                  </a:cubicBezTo>
                  <a:cubicBezTo>
                    <a:pt x="2998" y="1869"/>
                    <a:pt x="2918" y="2069"/>
                    <a:pt x="2798" y="2229"/>
                  </a:cubicBezTo>
                  <a:lnTo>
                    <a:pt x="2319" y="3348"/>
                  </a:lnTo>
                  <a:cubicBezTo>
                    <a:pt x="2159" y="3708"/>
                    <a:pt x="1999" y="4108"/>
                    <a:pt x="1879" y="4467"/>
                  </a:cubicBezTo>
                  <a:cubicBezTo>
                    <a:pt x="1599" y="5227"/>
                    <a:pt x="1360" y="5986"/>
                    <a:pt x="1160" y="6785"/>
                  </a:cubicBezTo>
                  <a:cubicBezTo>
                    <a:pt x="1080" y="7145"/>
                    <a:pt x="960" y="7545"/>
                    <a:pt x="880" y="7945"/>
                  </a:cubicBezTo>
                  <a:cubicBezTo>
                    <a:pt x="800" y="8344"/>
                    <a:pt x="720" y="8704"/>
                    <a:pt x="640" y="9104"/>
                  </a:cubicBezTo>
                  <a:lnTo>
                    <a:pt x="1" y="13300"/>
                  </a:lnTo>
                  <a:lnTo>
                    <a:pt x="3438" y="10902"/>
                  </a:lnTo>
                  <a:cubicBezTo>
                    <a:pt x="3758" y="10702"/>
                    <a:pt x="4077" y="10423"/>
                    <a:pt x="4397" y="10223"/>
                  </a:cubicBezTo>
                  <a:cubicBezTo>
                    <a:pt x="4717" y="10023"/>
                    <a:pt x="4997" y="9783"/>
                    <a:pt x="5316" y="9503"/>
                  </a:cubicBezTo>
                  <a:cubicBezTo>
                    <a:pt x="5596" y="9263"/>
                    <a:pt x="5916" y="9024"/>
                    <a:pt x="6196" y="8784"/>
                  </a:cubicBezTo>
                  <a:cubicBezTo>
                    <a:pt x="6475" y="8504"/>
                    <a:pt x="6795" y="8264"/>
                    <a:pt x="7075" y="7984"/>
                  </a:cubicBezTo>
                  <a:cubicBezTo>
                    <a:pt x="7355" y="7705"/>
                    <a:pt x="7634" y="7465"/>
                    <a:pt x="7874" y="7145"/>
                  </a:cubicBezTo>
                  <a:cubicBezTo>
                    <a:pt x="8154" y="6865"/>
                    <a:pt x="8434" y="6586"/>
                    <a:pt x="8674" y="6266"/>
                  </a:cubicBezTo>
                  <a:cubicBezTo>
                    <a:pt x="8953" y="5946"/>
                    <a:pt x="9193" y="5666"/>
                    <a:pt x="9433" y="5347"/>
                  </a:cubicBezTo>
                  <a:cubicBezTo>
                    <a:pt x="9713" y="5027"/>
                    <a:pt x="9953" y="4667"/>
                    <a:pt x="10152" y="4347"/>
                  </a:cubicBezTo>
                  <a:lnTo>
                    <a:pt x="10152" y="4307"/>
                  </a:lnTo>
                  <a:cubicBezTo>
                    <a:pt x="10192" y="4268"/>
                    <a:pt x="10192" y="4228"/>
                    <a:pt x="10152" y="4188"/>
                  </a:cubicBezTo>
                  <a:cubicBezTo>
                    <a:pt x="10132" y="4168"/>
                    <a:pt x="10112" y="4158"/>
                    <a:pt x="10092" y="4158"/>
                  </a:cubicBezTo>
                  <a:cubicBezTo>
                    <a:pt x="10072" y="4158"/>
                    <a:pt x="10053" y="4168"/>
                    <a:pt x="10033" y="4188"/>
                  </a:cubicBezTo>
                  <a:lnTo>
                    <a:pt x="8074" y="5427"/>
                  </a:lnTo>
                  <a:lnTo>
                    <a:pt x="6156" y="6706"/>
                  </a:lnTo>
                  <a:lnTo>
                    <a:pt x="2733" y="8987"/>
                  </a:lnTo>
                  <a:lnTo>
                    <a:pt x="2733" y="8987"/>
                  </a:lnTo>
                  <a:cubicBezTo>
                    <a:pt x="2850" y="8375"/>
                    <a:pt x="2951" y="7747"/>
                    <a:pt x="3078" y="7145"/>
                  </a:cubicBezTo>
                  <a:lnTo>
                    <a:pt x="3518" y="4787"/>
                  </a:lnTo>
                  <a:lnTo>
                    <a:pt x="3957" y="2429"/>
                  </a:lnTo>
                  <a:lnTo>
                    <a:pt x="4357" y="111"/>
                  </a:lnTo>
                  <a:cubicBezTo>
                    <a:pt x="4317" y="71"/>
                    <a:pt x="4317" y="31"/>
                    <a:pt x="4277" y="31"/>
                  </a:cubicBezTo>
                  <a:cubicBezTo>
                    <a:pt x="4257" y="11"/>
                    <a:pt x="4237" y="1"/>
                    <a:pt x="4217" y="1"/>
                  </a:cubicBezTo>
                  <a:close/>
                </a:path>
              </a:pathLst>
            </a:custGeom>
            <a:solidFill>
              <a:srgbClr val="FFC3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8" name="Google Shape;1738;p63"/>
          <p:cNvGrpSpPr/>
          <p:nvPr/>
        </p:nvGrpSpPr>
        <p:grpSpPr>
          <a:xfrm>
            <a:off x="5943061" y="3163000"/>
            <a:ext cx="1150175" cy="1284474"/>
            <a:chOff x="4749177" y="1826951"/>
            <a:chExt cx="1351240" cy="1509016"/>
          </a:xfrm>
        </p:grpSpPr>
        <p:sp>
          <p:nvSpPr>
            <p:cNvPr id="1739" name="Google Shape;1739;p63"/>
            <p:cNvSpPr/>
            <p:nvPr/>
          </p:nvSpPr>
          <p:spPr>
            <a:xfrm>
              <a:off x="4765100" y="1834588"/>
              <a:ext cx="1325925" cy="1499700"/>
            </a:xfrm>
            <a:custGeom>
              <a:avLst/>
              <a:gdLst/>
              <a:ahLst/>
              <a:cxnLst/>
              <a:rect l="l" t="t" r="r" b="b"/>
              <a:pathLst>
                <a:path w="53037" h="59988" extrusionOk="0">
                  <a:moveTo>
                    <a:pt x="25960" y="0"/>
                  </a:moveTo>
                  <a:cubicBezTo>
                    <a:pt x="23635" y="0"/>
                    <a:pt x="21301" y="230"/>
                    <a:pt x="19025" y="730"/>
                  </a:cubicBezTo>
                  <a:cubicBezTo>
                    <a:pt x="16267" y="1289"/>
                    <a:pt x="13669" y="2329"/>
                    <a:pt x="11271" y="3847"/>
                  </a:cubicBezTo>
                  <a:cubicBezTo>
                    <a:pt x="9153" y="5286"/>
                    <a:pt x="7274" y="7125"/>
                    <a:pt x="5755" y="9203"/>
                  </a:cubicBezTo>
                  <a:cubicBezTo>
                    <a:pt x="5036" y="10202"/>
                    <a:pt x="4317" y="11241"/>
                    <a:pt x="3717" y="12360"/>
                  </a:cubicBezTo>
                  <a:cubicBezTo>
                    <a:pt x="799" y="17476"/>
                    <a:pt x="0" y="23631"/>
                    <a:pt x="80" y="29427"/>
                  </a:cubicBezTo>
                  <a:cubicBezTo>
                    <a:pt x="80" y="32264"/>
                    <a:pt x="360" y="35142"/>
                    <a:pt x="879" y="37940"/>
                  </a:cubicBezTo>
                  <a:cubicBezTo>
                    <a:pt x="1479" y="40777"/>
                    <a:pt x="2478" y="43535"/>
                    <a:pt x="3877" y="46053"/>
                  </a:cubicBezTo>
                  <a:cubicBezTo>
                    <a:pt x="6635" y="51169"/>
                    <a:pt x="10991" y="55246"/>
                    <a:pt x="16307" y="57644"/>
                  </a:cubicBezTo>
                  <a:cubicBezTo>
                    <a:pt x="19733" y="59144"/>
                    <a:pt x="23472" y="59987"/>
                    <a:pt x="27201" y="59987"/>
                  </a:cubicBezTo>
                  <a:cubicBezTo>
                    <a:pt x="29432" y="59987"/>
                    <a:pt x="31659" y="59686"/>
                    <a:pt x="33813" y="59042"/>
                  </a:cubicBezTo>
                  <a:cubicBezTo>
                    <a:pt x="39288" y="57484"/>
                    <a:pt x="43844" y="53887"/>
                    <a:pt x="47162" y="49330"/>
                  </a:cubicBezTo>
                  <a:cubicBezTo>
                    <a:pt x="50759" y="44334"/>
                    <a:pt x="52477" y="38339"/>
                    <a:pt x="52877" y="32264"/>
                  </a:cubicBezTo>
                  <a:cubicBezTo>
                    <a:pt x="53037" y="28947"/>
                    <a:pt x="52917" y="25590"/>
                    <a:pt x="52437" y="22312"/>
                  </a:cubicBezTo>
                  <a:cubicBezTo>
                    <a:pt x="52118" y="19435"/>
                    <a:pt x="51518" y="16597"/>
                    <a:pt x="50679" y="13839"/>
                  </a:cubicBezTo>
                  <a:cubicBezTo>
                    <a:pt x="49840" y="11241"/>
                    <a:pt x="48481" y="8803"/>
                    <a:pt x="46722" y="6685"/>
                  </a:cubicBezTo>
                  <a:cubicBezTo>
                    <a:pt x="44684" y="4367"/>
                    <a:pt x="41966" y="2888"/>
                    <a:pt x="39008" y="2009"/>
                  </a:cubicBezTo>
                  <a:cubicBezTo>
                    <a:pt x="35771" y="1010"/>
                    <a:pt x="32414" y="410"/>
                    <a:pt x="29016" y="130"/>
                  </a:cubicBezTo>
                  <a:cubicBezTo>
                    <a:pt x="28003" y="45"/>
                    <a:pt x="26982" y="0"/>
                    <a:pt x="25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3"/>
            <p:cNvSpPr/>
            <p:nvPr/>
          </p:nvSpPr>
          <p:spPr>
            <a:xfrm>
              <a:off x="5024875" y="2123863"/>
              <a:ext cx="819350" cy="1005600"/>
            </a:xfrm>
            <a:custGeom>
              <a:avLst/>
              <a:gdLst/>
              <a:ahLst/>
              <a:cxnLst/>
              <a:rect l="l" t="t" r="r" b="b"/>
              <a:pathLst>
                <a:path w="32774" h="40224" extrusionOk="0">
                  <a:moveTo>
                    <a:pt x="26639" y="0"/>
                  </a:moveTo>
                  <a:cubicBezTo>
                    <a:pt x="25623" y="0"/>
                    <a:pt x="24612" y="135"/>
                    <a:pt x="23621" y="390"/>
                  </a:cubicBezTo>
                  <a:cubicBezTo>
                    <a:pt x="22143" y="789"/>
                    <a:pt x="20904" y="1749"/>
                    <a:pt x="20184" y="3107"/>
                  </a:cubicBezTo>
                  <a:cubicBezTo>
                    <a:pt x="19785" y="3947"/>
                    <a:pt x="19585" y="4906"/>
                    <a:pt x="19665" y="5825"/>
                  </a:cubicBezTo>
                  <a:cubicBezTo>
                    <a:pt x="19398" y="5825"/>
                    <a:pt x="19150" y="5843"/>
                    <a:pt x="18895" y="5843"/>
                  </a:cubicBezTo>
                  <a:cubicBezTo>
                    <a:pt x="18768" y="5843"/>
                    <a:pt x="18639" y="5839"/>
                    <a:pt x="18506" y="5825"/>
                  </a:cubicBezTo>
                  <a:cubicBezTo>
                    <a:pt x="16747" y="5785"/>
                    <a:pt x="14988" y="5625"/>
                    <a:pt x="13190" y="5585"/>
                  </a:cubicBezTo>
                  <a:cubicBezTo>
                    <a:pt x="12550" y="5585"/>
                    <a:pt x="11911" y="5585"/>
                    <a:pt x="11271" y="5625"/>
                  </a:cubicBezTo>
                  <a:cubicBezTo>
                    <a:pt x="11351" y="3987"/>
                    <a:pt x="10712" y="2428"/>
                    <a:pt x="9513" y="1349"/>
                  </a:cubicBezTo>
                  <a:cubicBezTo>
                    <a:pt x="8560" y="495"/>
                    <a:pt x="7384" y="106"/>
                    <a:pt x="6194" y="106"/>
                  </a:cubicBezTo>
                  <a:cubicBezTo>
                    <a:pt x="4488" y="106"/>
                    <a:pt x="2753" y="903"/>
                    <a:pt x="1599" y="2268"/>
                  </a:cubicBezTo>
                  <a:cubicBezTo>
                    <a:pt x="560" y="3467"/>
                    <a:pt x="1" y="5026"/>
                    <a:pt x="41" y="6625"/>
                  </a:cubicBezTo>
                  <a:cubicBezTo>
                    <a:pt x="81" y="8303"/>
                    <a:pt x="800" y="9862"/>
                    <a:pt x="1999" y="11021"/>
                  </a:cubicBezTo>
                  <a:cubicBezTo>
                    <a:pt x="2958" y="11820"/>
                    <a:pt x="4117" y="12340"/>
                    <a:pt x="5316" y="12460"/>
                  </a:cubicBezTo>
                  <a:lnTo>
                    <a:pt x="5316" y="21892"/>
                  </a:lnTo>
                  <a:cubicBezTo>
                    <a:pt x="5316" y="25489"/>
                    <a:pt x="4997" y="29206"/>
                    <a:pt x="6555" y="32564"/>
                  </a:cubicBezTo>
                  <a:cubicBezTo>
                    <a:pt x="7754" y="35042"/>
                    <a:pt x="9713" y="37120"/>
                    <a:pt x="12111" y="38519"/>
                  </a:cubicBezTo>
                  <a:cubicBezTo>
                    <a:pt x="13850" y="39637"/>
                    <a:pt x="15854" y="40224"/>
                    <a:pt x="17899" y="40224"/>
                  </a:cubicBezTo>
                  <a:cubicBezTo>
                    <a:pt x="18486" y="40224"/>
                    <a:pt x="19076" y="40176"/>
                    <a:pt x="19665" y="40077"/>
                  </a:cubicBezTo>
                  <a:cubicBezTo>
                    <a:pt x="22422" y="39558"/>
                    <a:pt x="24581" y="37400"/>
                    <a:pt x="25740" y="34882"/>
                  </a:cubicBezTo>
                  <a:cubicBezTo>
                    <a:pt x="27258" y="31484"/>
                    <a:pt x="27218" y="27728"/>
                    <a:pt x="27378" y="24090"/>
                  </a:cubicBezTo>
                  <a:cubicBezTo>
                    <a:pt x="27658" y="20174"/>
                    <a:pt x="27658" y="16217"/>
                    <a:pt x="27418" y="12300"/>
                  </a:cubicBezTo>
                  <a:cubicBezTo>
                    <a:pt x="27938" y="12140"/>
                    <a:pt x="28457" y="11860"/>
                    <a:pt x="28937" y="11581"/>
                  </a:cubicBezTo>
                  <a:cubicBezTo>
                    <a:pt x="31615" y="9702"/>
                    <a:pt x="32774" y="6265"/>
                    <a:pt x="31775" y="3147"/>
                  </a:cubicBezTo>
                  <a:cubicBezTo>
                    <a:pt x="31575" y="2308"/>
                    <a:pt x="31135" y="1549"/>
                    <a:pt x="30536" y="949"/>
                  </a:cubicBezTo>
                  <a:cubicBezTo>
                    <a:pt x="29776" y="390"/>
                    <a:pt x="28857" y="70"/>
                    <a:pt x="27898" y="70"/>
                  </a:cubicBezTo>
                  <a:cubicBezTo>
                    <a:pt x="27478" y="23"/>
                    <a:pt x="27058" y="0"/>
                    <a:pt x="26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3"/>
            <p:cNvSpPr/>
            <p:nvPr/>
          </p:nvSpPr>
          <p:spPr>
            <a:xfrm>
              <a:off x="5238700" y="2633188"/>
              <a:ext cx="88950" cy="88950"/>
            </a:xfrm>
            <a:custGeom>
              <a:avLst/>
              <a:gdLst/>
              <a:ahLst/>
              <a:cxnLst/>
              <a:rect l="l" t="t" r="r" b="b"/>
              <a:pathLst>
                <a:path w="3558" h="3558" extrusionOk="0">
                  <a:moveTo>
                    <a:pt x="1799" y="0"/>
                  </a:moveTo>
                  <a:cubicBezTo>
                    <a:pt x="800" y="0"/>
                    <a:pt x="1" y="800"/>
                    <a:pt x="1" y="1759"/>
                  </a:cubicBezTo>
                  <a:cubicBezTo>
                    <a:pt x="1" y="2758"/>
                    <a:pt x="800" y="3558"/>
                    <a:pt x="1799" y="3558"/>
                  </a:cubicBezTo>
                  <a:cubicBezTo>
                    <a:pt x="2758" y="3558"/>
                    <a:pt x="3558" y="2758"/>
                    <a:pt x="3558" y="1759"/>
                  </a:cubicBezTo>
                  <a:cubicBezTo>
                    <a:pt x="3558" y="800"/>
                    <a:pt x="2758" y="0"/>
                    <a:pt x="1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3"/>
            <p:cNvSpPr/>
            <p:nvPr/>
          </p:nvSpPr>
          <p:spPr>
            <a:xfrm>
              <a:off x="5180750" y="2757088"/>
              <a:ext cx="151900" cy="88950"/>
            </a:xfrm>
            <a:custGeom>
              <a:avLst/>
              <a:gdLst/>
              <a:ahLst/>
              <a:cxnLst/>
              <a:rect l="l" t="t" r="r" b="b"/>
              <a:pathLst>
                <a:path w="6076" h="3558" extrusionOk="0">
                  <a:moveTo>
                    <a:pt x="3038" y="0"/>
                  </a:moveTo>
                  <a:cubicBezTo>
                    <a:pt x="1359" y="0"/>
                    <a:pt x="1" y="800"/>
                    <a:pt x="1" y="1799"/>
                  </a:cubicBezTo>
                  <a:cubicBezTo>
                    <a:pt x="1" y="2758"/>
                    <a:pt x="1359" y="3558"/>
                    <a:pt x="3038" y="3558"/>
                  </a:cubicBezTo>
                  <a:cubicBezTo>
                    <a:pt x="4717" y="3558"/>
                    <a:pt x="6076" y="2758"/>
                    <a:pt x="6076" y="1799"/>
                  </a:cubicBezTo>
                  <a:cubicBezTo>
                    <a:pt x="6076" y="800"/>
                    <a:pt x="4717" y="0"/>
                    <a:pt x="3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3"/>
            <p:cNvSpPr/>
            <p:nvPr/>
          </p:nvSpPr>
          <p:spPr>
            <a:xfrm>
              <a:off x="5549450" y="2633188"/>
              <a:ext cx="87950" cy="88950"/>
            </a:xfrm>
            <a:custGeom>
              <a:avLst/>
              <a:gdLst/>
              <a:ahLst/>
              <a:cxnLst/>
              <a:rect l="l" t="t" r="r" b="b"/>
              <a:pathLst>
                <a:path w="3518" h="3558" extrusionOk="0">
                  <a:moveTo>
                    <a:pt x="1759" y="0"/>
                  </a:moveTo>
                  <a:cubicBezTo>
                    <a:pt x="760" y="0"/>
                    <a:pt x="1" y="800"/>
                    <a:pt x="1" y="1759"/>
                  </a:cubicBezTo>
                  <a:cubicBezTo>
                    <a:pt x="1" y="2758"/>
                    <a:pt x="760" y="3558"/>
                    <a:pt x="1759" y="3558"/>
                  </a:cubicBezTo>
                  <a:cubicBezTo>
                    <a:pt x="2718" y="3558"/>
                    <a:pt x="3518" y="2758"/>
                    <a:pt x="3518" y="1759"/>
                  </a:cubicBezTo>
                  <a:cubicBezTo>
                    <a:pt x="3518" y="800"/>
                    <a:pt x="2718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3"/>
            <p:cNvSpPr/>
            <p:nvPr/>
          </p:nvSpPr>
          <p:spPr>
            <a:xfrm>
              <a:off x="5544450" y="2757088"/>
              <a:ext cx="150900" cy="88950"/>
            </a:xfrm>
            <a:custGeom>
              <a:avLst/>
              <a:gdLst/>
              <a:ahLst/>
              <a:cxnLst/>
              <a:rect l="l" t="t" r="r" b="b"/>
              <a:pathLst>
                <a:path w="6036" h="3558" extrusionOk="0">
                  <a:moveTo>
                    <a:pt x="3038" y="0"/>
                  </a:moveTo>
                  <a:cubicBezTo>
                    <a:pt x="1360" y="0"/>
                    <a:pt x="1" y="800"/>
                    <a:pt x="1" y="1799"/>
                  </a:cubicBezTo>
                  <a:cubicBezTo>
                    <a:pt x="1" y="2758"/>
                    <a:pt x="1360" y="3558"/>
                    <a:pt x="3038" y="3558"/>
                  </a:cubicBezTo>
                  <a:cubicBezTo>
                    <a:pt x="4677" y="3558"/>
                    <a:pt x="6036" y="2758"/>
                    <a:pt x="6036" y="1799"/>
                  </a:cubicBezTo>
                  <a:cubicBezTo>
                    <a:pt x="6036" y="800"/>
                    <a:pt x="4677" y="0"/>
                    <a:pt x="3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3"/>
            <p:cNvSpPr/>
            <p:nvPr/>
          </p:nvSpPr>
          <p:spPr>
            <a:xfrm>
              <a:off x="5351625" y="2427113"/>
              <a:ext cx="170875" cy="316000"/>
            </a:xfrm>
            <a:custGeom>
              <a:avLst/>
              <a:gdLst/>
              <a:ahLst/>
              <a:cxnLst/>
              <a:rect l="l" t="t" r="r" b="b"/>
              <a:pathLst>
                <a:path w="6835" h="12640" extrusionOk="0">
                  <a:moveTo>
                    <a:pt x="3397" y="0"/>
                  </a:moveTo>
                  <a:cubicBezTo>
                    <a:pt x="2898" y="0"/>
                    <a:pt x="2398" y="310"/>
                    <a:pt x="2278" y="929"/>
                  </a:cubicBezTo>
                  <a:lnTo>
                    <a:pt x="0" y="12640"/>
                  </a:lnTo>
                  <a:lnTo>
                    <a:pt x="6834" y="12640"/>
                  </a:lnTo>
                  <a:lnTo>
                    <a:pt x="4516" y="929"/>
                  </a:lnTo>
                  <a:cubicBezTo>
                    <a:pt x="4396" y="310"/>
                    <a:pt x="3897" y="0"/>
                    <a:pt x="3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3"/>
            <p:cNvSpPr/>
            <p:nvPr/>
          </p:nvSpPr>
          <p:spPr>
            <a:xfrm>
              <a:off x="5370600" y="2809038"/>
              <a:ext cx="131925" cy="76975"/>
            </a:xfrm>
            <a:custGeom>
              <a:avLst/>
              <a:gdLst/>
              <a:ahLst/>
              <a:cxnLst/>
              <a:rect l="l" t="t" r="r" b="b"/>
              <a:pathLst>
                <a:path w="5277" h="3079" fill="none" extrusionOk="0">
                  <a:moveTo>
                    <a:pt x="5276" y="1"/>
                  </a:moveTo>
                  <a:cubicBezTo>
                    <a:pt x="4876" y="3078"/>
                    <a:pt x="440" y="3078"/>
                    <a:pt x="0" y="1"/>
                  </a:cubicBezTo>
                </a:path>
              </a:pathLst>
            </a:custGeom>
            <a:noFill/>
            <a:ln w="26975" cap="rnd" cmpd="sng">
              <a:solidFill>
                <a:schemeClr val="dk1"/>
              </a:solidFill>
              <a:prstDash val="solid"/>
              <a:miter lim="39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3"/>
            <p:cNvSpPr/>
            <p:nvPr/>
          </p:nvSpPr>
          <p:spPr>
            <a:xfrm>
              <a:off x="5436550" y="2769088"/>
              <a:ext cx="25" cy="97925"/>
            </a:xfrm>
            <a:custGeom>
              <a:avLst/>
              <a:gdLst/>
              <a:ahLst/>
              <a:cxnLst/>
              <a:rect l="l" t="t" r="r" b="b"/>
              <a:pathLst>
                <a:path w="1" h="3917" fill="none" extrusionOk="0">
                  <a:moveTo>
                    <a:pt x="0" y="0"/>
                  </a:moveTo>
                  <a:lnTo>
                    <a:pt x="0" y="3917"/>
                  </a:lnTo>
                </a:path>
              </a:pathLst>
            </a:custGeom>
            <a:noFill/>
            <a:ln w="26975" cap="rnd" cmpd="sng">
              <a:solidFill>
                <a:schemeClr val="dk1"/>
              </a:solidFill>
              <a:prstDash val="solid"/>
              <a:miter lim="39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3"/>
            <p:cNvSpPr/>
            <p:nvPr/>
          </p:nvSpPr>
          <p:spPr>
            <a:xfrm>
              <a:off x="5343625" y="2697138"/>
              <a:ext cx="185875" cy="111925"/>
            </a:xfrm>
            <a:custGeom>
              <a:avLst/>
              <a:gdLst/>
              <a:ahLst/>
              <a:cxnLst/>
              <a:rect l="l" t="t" r="r" b="b"/>
              <a:pathLst>
                <a:path w="7435" h="4477" extrusionOk="0">
                  <a:moveTo>
                    <a:pt x="3717" y="0"/>
                  </a:moveTo>
                  <a:cubicBezTo>
                    <a:pt x="2358" y="0"/>
                    <a:pt x="640" y="640"/>
                    <a:pt x="320" y="1559"/>
                  </a:cubicBezTo>
                  <a:cubicBezTo>
                    <a:pt x="0" y="2478"/>
                    <a:pt x="3717" y="4477"/>
                    <a:pt x="3717" y="4477"/>
                  </a:cubicBezTo>
                  <a:cubicBezTo>
                    <a:pt x="3717" y="4477"/>
                    <a:pt x="7434" y="2478"/>
                    <a:pt x="7114" y="1559"/>
                  </a:cubicBezTo>
                  <a:cubicBezTo>
                    <a:pt x="6795" y="640"/>
                    <a:pt x="5076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3"/>
            <p:cNvSpPr/>
            <p:nvPr/>
          </p:nvSpPr>
          <p:spPr>
            <a:xfrm>
              <a:off x="5565975" y="2189338"/>
              <a:ext cx="229300" cy="192075"/>
            </a:xfrm>
            <a:custGeom>
              <a:avLst/>
              <a:gdLst/>
              <a:ahLst/>
              <a:cxnLst/>
              <a:rect l="l" t="t" r="r" b="b"/>
              <a:pathLst>
                <a:path w="9172" h="7683" extrusionOk="0">
                  <a:moveTo>
                    <a:pt x="4516" y="1"/>
                  </a:moveTo>
                  <a:cubicBezTo>
                    <a:pt x="2283" y="1"/>
                    <a:pt x="1" y="1756"/>
                    <a:pt x="59" y="4166"/>
                  </a:cubicBezTo>
                  <a:lnTo>
                    <a:pt x="5015" y="7683"/>
                  </a:lnTo>
                  <a:cubicBezTo>
                    <a:pt x="7933" y="7323"/>
                    <a:pt x="9172" y="2567"/>
                    <a:pt x="6893" y="808"/>
                  </a:cubicBezTo>
                  <a:cubicBezTo>
                    <a:pt x="6193" y="250"/>
                    <a:pt x="5358" y="1"/>
                    <a:pt x="45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3"/>
            <p:cNvSpPr/>
            <p:nvPr/>
          </p:nvSpPr>
          <p:spPr>
            <a:xfrm>
              <a:off x="5055850" y="2189563"/>
              <a:ext cx="220750" cy="201850"/>
            </a:xfrm>
            <a:custGeom>
              <a:avLst/>
              <a:gdLst/>
              <a:ahLst/>
              <a:cxnLst/>
              <a:rect l="l" t="t" r="r" b="b"/>
              <a:pathLst>
                <a:path w="8830" h="8074" extrusionOk="0">
                  <a:moveTo>
                    <a:pt x="5108" y="0"/>
                  </a:moveTo>
                  <a:cubicBezTo>
                    <a:pt x="3986" y="0"/>
                    <a:pt x="2836" y="444"/>
                    <a:pt x="2079" y="1439"/>
                  </a:cubicBezTo>
                  <a:cubicBezTo>
                    <a:pt x="1" y="4077"/>
                    <a:pt x="2159" y="7754"/>
                    <a:pt x="5556" y="8073"/>
                  </a:cubicBezTo>
                  <a:lnTo>
                    <a:pt x="8554" y="3277"/>
                  </a:lnTo>
                  <a:cubicBezTo>
                    <a:pt x="8830" y="1268"/>
                    <a:pt x="7007" y="0"/>
                    <a:pt x="5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3"/>
            <p:cNvSpPr/>
            <p:nvPr/>
          </p:nvSpPr>
          <p:spPr>
            <a:xfrm>
              <a:off x="5392675" y="1826951"/>
              <a:ext cx="102175" cy="316020"/>
            </a:xfrm>
            <a:custGeom>
              <a:avLst/>
              <a:gdLst/>
              <a:ahLst/>
              <a:cxnLst/>
              <a:rect l="l" t="t" r="r" b="b"/>
              <a:pathLst>
                <a:path w="4518" h="18066" extrusionOk="0">
                  <a:moveTo>
                    <a:pt x="1" y="0"/>
                  </a:moveTo>
                  <a:cubicBezTo>
                    <a:pt x="1" y="0"/>
                    <a:pt x="401" y="4516"/>
                    <a:pt x="640" y="9033"/>
                  </a:cubicBezTo>
                  <a:cubicBezTo>
                    <a:pt x="920" y="13549"/>
                    <a:pt x="1040" y="18065"/>
                    <a:pt x="1040" y="18065"/>
                  </a:cubicBezTo>
                  <a:cubicBezTo>
                    <a:pt x="1040" y="18065"/>
                    <a:pt x="2039" y="13669"/>
                    <a:pt x="2879" y="9193"/>
                  </a:cubicBezTo>
                  <a:cubicBezTo>
                    <a:pt x="3758" y="4676"/>
                    <a:pt x="4517" y="200"/>
                    <a:pt x="4517" y="2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3"/>
            <p:cNvSpPr/>
            <p:nvPr/>
          </p:nvSpPr>
          <p:spPr>
            <a:xfrm rot="-484259">
              <a:off x="5707854" y="1872683"/>
              <a:ext cx="178063" cy="195249"/>
            </a:xfrm>
            <a:custGeom>
              <a:avLst/>
              <a:gdLst/>
              <a:ahLst/>
              <a:cxnLst/>
              <a:rect l="l" t="t" r="r" b="b"/>
              <a:pathLst>
                <a:path w="7874" h="8634" extrusionOk="0">
                  <a:moveTo>
                    <a:pt x="4756" y="0"/>
                  </a:moveTo>
                  <a:cubicBezTo>
                    <a:pt x="4756" y="0"/>
                    <a:pt x="3397" y="2118"/>
                    <a:pt x="2198" y="4277"/>
                  </a:cubicBezTo>
                  <a:cubicBezTo>
                    <a:pt x="999" y="6435"/>
                    <a:pt x="0" y="8633"/>
                    <a:pt x="0" y="8633"/>
                  </a:cubicBezTo>
                  <a:cubicBezTo>
                    <a:pt x="0" y="8633"/>
                    <a:pt x="1919" y="7074"/>
                    <a:pt x="3877" y="5755"/>
                  </a:cubicBezTo>
                  <a:cubicBezTo>
                    <a:pt x="5835" y="4436"/>
                    <a:pt x="7874" y="3277"/>
                    <a:pt x="7874" y="3277"/>
                  </a:cubicBezTo>
                  <a:lnTo>
                    <a:pt x="47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3"/>
            <p:cNvSpPr/>
            <p:nvPr/>
          </p:nvSpPr>
          <p:spPr>
            <a:xfrm>
              <a:off x="4946704" y="1917448"/>
              <a:ext cx="164524" cy="204304"/>
            </a:xfrm>
            <a:custGeom>
              <a:avLst/>
              <a:gdLst/>
              <a:ahLst/>
              <a:cxnLst/>
              <a:rect l="l" t="t" r="r" b="b"/>
              <a:pathLst>
                <a:path w="7275" h="9034" extrusionOk="0">
                  <a:moveTo>
                    <a:pt x="3677" y="1"/>
                  </a:moveTo>
                  <a:lnTo>
                    <a:pt x="0" y="2599"/>
                  </a:lnTo>
                  <a:lnTo>
                    <a:pt x="7275" y="9034"/>
                  </a:lnTo>
                  <a:lnTo>
                    <a:pt x="36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3"/>
            <p:cNvSpPr/>
            <p:nvPr/>
          </p:nvSpPr>
          <p:spPr>
            <a:xfrm>
              <a:off x="4756059" y="2341760"/>
              <a:ext cx="194353" cy="99438"/>
            </a:xfrm>
            <a:custGeom>
              <a:avLst/>
              <a:gdLst/>
              <a:ahLst/>
              <a:cxnLst/>
              <a:rect l="l" t="t" r="r" b="b"/>
              <a:pathLst>
                <a:path w="8594" h="4397" extrusionOk="0">
                  <a:moveTo>
                    <a:pt x="1199" y="0"/>
                  </a:moveTo>
                  <a:lnTo>
                    <a:pt x="0" y="4317"/>
                  </a:lnTo>
                  <a:lnTo>
                    <a:pt x="8593" y="4397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3"/>
            <p:cNvSpPr/>
            <p:nvPr/>
          </p:nvSpPr>
          <p:spPr>
            <a:xfrm>
              <a:off x="4749177" y="2680698"/>
              <a:ext cx="313647" cy="145528"/>
            </a:xfrm>
            <a:custGeom>
              <a:avLst/>
              <a:gdLst/>
              <a:ahLst/>
              <a:cxnLst/>
              <a:rect l="l" t="t" r="r" b="b"/>
              <a:pathLst>
                <a:path w="13869" h="6435" extrusionOk="0">
                  <a:moveTo>
                    <a:pt x="10631" y="0"/>
                  </a:moveTo>
                  <a:cubicBezTo>
                    <a:pt x="10272" y="0"/>
                    <a:pt x="9872" y="40"/>
                    <a:pt x="9432" y="80"/>
                  </a:cubicBezTo>
                  <a:cubicBezTo>
                    <a:pt x="9033" y="120"/>
                    <a:pt x="8593" y="160"/>
                    <a:pt x="8154" y="200"/>
                  </a:cubicBezTo>
                  <a:cubicBezTo>
                    <a:pt x="7714" y="280"/>
                    <a:pt x="7274" y="360"/>
                    <a:pt x="6835" y="440"/>
                  </a:cubicBezTo>
                  <a:cubicBezTo>
                    <a:pt x="5236" y="799"/>
                    <a:pt x="3637" y="1199"/>
                    <a:pt x="2078" y="1719"/>
                  </a:cubicBezTo>
                  <a:lnTo>
                    <a:pt x="0" y="2438"/>
                  </a:lnTo>
                  <a:lnTo>
                    <a:pt x="2118" y="6435"/>
                  </a:lnTo>
                  <a:lnTo>
                    <a:pt x="3837" y="5116"/>
                  </a:lnTo>
                  <a:cubicBezTo>
                    <a:pt x="5036" y="4197"/>
                    <a:pt x="6315" y="3357"/>
                    <a:pt x="7594" y="2558"/>
                  </a:cubicBezTo>
                  <a:cubicBezTo>
                    <a:pt x="7994" y="2358"/>
                    <a:pt x="8353" y="2158"/>
                    <a:pt x="8713" y="1958"/>
                  </a:cubicBezTo>
                  <a:cubicBezTo>
                    <a:pt x="9073" y="1799"/>
                    <a:pt x="9432" y="1639"/>
                    <a:pt x="9792" y="1479"/>
                  </a:cubicBezTo>
                  <a:cubicBezTo>
                    <a:pt x="10152" y="1319"/>
                    <a:pt x="10472" y="1199"/>
                    <a:pt x="10831" y="1079"/>
                  </a:cubicBezTo>
                  <a:cubicBezTo>
                    <a:pt x="11151" y="959"/>
                    <a:pt x="11511" y="839"/>
                    <a:pt x="11791" y="759"/>
                  </a:cubicBezTo>
                  <a:cubicBezTo>
                    <a:pt x="12110" y="680"/>
                    <a:pt x="12390" y="600"/>
                    <a:pt x="12630" y="560"/>
                  </a:cubicBezTo>
                  <a:cubicBezTo>
                    <a:pt x="12870" y="480"/>
                    <a:pt x="13109" y="400"/>
                    <a:pt x="13309" y="400"/>
                  </a:cubicBezTo>
                  <a:lnTo>
                    <a:pt x="13869" y="320"/>
                  </a:lnTo>
                  <a:lnTo>
                    <a:pt x="13309" y="200"/>
                  </a:lnTo>
                  <a:cubicBezTo>
                    <a:pt x="13109" y="160"/>
                    <a:pt x="12870" y="120"/>
                    <a:pt x="12630" y="80"/>
                  </a:cubicBezTo>
                  <a:cubicBezTo>
                    <a:pt x="12350" y="40"/>
                    <a:pt x="12070" y="0"/>
                    <a:pt x="11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3"/>
            <p:cNvSpPr/>
            <p:nvPr/>
          </p:nvSpPr>
          <p:spPr>
            <a:xfrm>
              <a:off x="4976100" y="3073851"/>
              <a:ext cx="150893" cy="145512"/>
            </a:xfrm>
            <a:custGeom>
              <a:avLst/>
              <a:gdLst/>
              <a:ahLst/>
              <a:cxnLst/>
              <a:rect l="l" t="t" r="r" b="b"/>
              <a:pathLst>
                <a:path w="10992" h="11032" extrusionOk="0">
                  <a:moveTo>
                    <a:pt x="10992" y="1"/>
                  </a:moveTo>
                  <a:lnTo>
                    <a:pt x="0" y="7835"/>
                  </a:lnTo>
                  <a:lnTo>
                    <a:pt x="3198" y="11032"/>
                  </a:lnTo>
                  <a:lnTo>
                    <a:pt x="109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3"/>
            <p:cNvSpPr/>
            <p:nvPr/>
          </p:nvSpPr>
          <p:spPr>
            <a:xfrm>
              <a:off x="5367375" y="3190446"/>
              <a:ext cx="101270" cy="145522"/>
            </a:xfrm>
            <a:custGeom>
              <a:avLst/>
              <a:gdLst/>
              <a:ahLst/>
              <a:cxnLst/>
              <a:rect l="l" t="t" r="r" b="b"/>
              <a:pathLst>
                <a:path w="4478" h="10872" extrusionOk="0">
                  <a:moveTo>
                    <a:pt x="2439" y="1"/>
                  </a:moveTo>
                  <a:cubicBezTo>
                    <a:pt x="2439" y="1"/>
                    <a:pt x="1720" y="2639"/>
                    <a:pt x="1120" y="5356"/>
                  </a:cubicBezTo>
                  <a:cubicBezTo>
                    <a:pt x="481" y="8114"/>
                    <a:pt x="1" y="10872"/>
                    <a:pt x="1" y="10872"/>
                  </a:cubicBezTo>
                  <a:lnTo>
                    <a:pt x="4477" y="10752"/>
                  </a:lnTo>
                  <a:cubicBezTo>
                    <a:pt x="4477" y="10752"/>
                    <a:pt x="3878" y="8114"/>
                    <a:pt x="3358" y="5436"/>
                  </a:cubicBezTo>
                  <a:cubicBezTo>
                    <a:pt x="2879" y="2719"/>
                    <a:pt x="2439" y="1"/>
                    <a:pt x="24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3"/>
            <p:cNvSpPr/>
            <p:nvPr/>
          </p:nvSpPr>
          <p:spPr>
            <a:xfrm>
              <a:off x="5726191" y="2954553"/>
              <a:ext cx="256725" cy="198876"/>
            </a:xfrm>
            <a:custGeom>
              <a:avLst/>
              <a:gdLst/>
              <a:ahLst/>
              <a:cxnLst/>
              <a:rect l="l" t="t" r="r" b="b"/>
              <a:pathLst>
                <a:path w="11352" h="8794" extrusionOk="0">
                  <a:moveTo>
                    <a:pt x="1" y="0"/>
                  </a:moveTo>
                  <a:lnTo>
                    <a:pt x="401" y="320"/>
                  </a:lnTo>
                  <a:cubicBezTo>
                    <a:pt x="680" y="520"/>
                    <a:pt x="1040" y="800"/>
                    <a:pt x="1520" y="1159"/>
                  </a:cubicBezTo>
                  <a:cubicBezTo>
                    <a:pt x="1999" y="1519"/>
                    <a:pt x="2479" y="1959"/>
                    <a:pt x="2999" y="2438"/>
                  </a:cubicBezTo>
                  <a:cubicBezTo>
                    <a:pt x="3558" y="2918"/>
                    <a:pt x="4078" y="3437"/>
                    <a:pt x="4557" y="3997"/>
                  </a:cubicBezTo>
                  <a:cubicBezTo>
                    <a:pt x="5037" y="4557"/>
                    <a:pt x="5517" y="5156"/>
                    <a:pt x="5916" y="5676"/>
                  </a:cubicBezTo>
                  <a:cubicBezTo>
                    <a:pt x="6316" y="6235"/>
                    <a:pt x="6676" y="6795"/>
                    <a:pt x="6955" y="7234"/>
                  </a:cubicBezTo>
                  <a:cubicBezTo>
                    <a:pt x="7235" y="7714"/>
                    <a:pt x="7435" y="8114"/>
                    <a:pt x="7595" y="8393"/>
                  </a:cubicBezTo>
                  <a:lnTo>
                    <a:pt x="7795" y="8793"/>
                  </a:lnTo>
                  <a:lnTo>
                    <a:pt x="11352" y="6035"/>
                  </a:lnTo>
                  <a:lnTo>
                    <a:pt x="10912" y="5676"/>
                  </a:lnTo>
                  <a:cubicBezTo>
                    <a:pt x="10632" y="5396"/>
                    <a:pt x="10233" y="5036"/>
                    <a:pt x="9753" y="4676"/>
                  </a:cubicBezTo>
                  <a:cubicBezTo>
                    <a:pt x="9233" y="4277"/>
                    <a:pt x="8674" y="3837"/>
                    <a:pt x="7994" y="3437"/>
                  </a:cubicBezTo>
                  <a:cubicBezTo>
                    <a:pt x="7355" y="2998"/>
                    <a:pt x="6636" y="2558"/>
                    <a:pt x="5916" y="2198"/>
                  </a:cubicBezTo>
                  <a:cubicBezTo>
                    <a:pt x="5197" y="1839"/>
                    <a:pt x="4477" y="1479"/>
                    <a:pt x="3758" y="1199"/>
                  </a:cubicBezTo>
                  <a:cubicBezTo>
                    <a:pt x="3078" y="919"/>
                    <a:pt x="2439" y="680"/>
                    <a:pt x="1839" y="520"/>
                  </a:cubicBezTo>
                  <a:cubicBezTo>
                    <a:pt x="1280" y="320"/>
                    <a:pt x="800" y="200"/>
                    <a:pt x="481" y="12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3"/>
            <p:cNvSpPr/>
            <p:nvPr/>
          </p:nvSpPr>
          <p:spPr>
            <a:xfrm>
              <a:off x="5781319" y="2671485"/>
              <a:ext cx="319098" cy="105612"/>
            </a:xfrm>
            <a:custGeom>
              <a:avLst/>
              <a:gdLst/>
              <a:ahLst/>
              <a:cxnLst/>
              <a:rect l="l" t="t" r="r" b="b"/>
              <a:pathLst>
                <a:path w="14110" h="4670" extrusionOk="0">
                  <a:moveTo>
                    <a:pt x="8974" y="1"/>
                  </a:moveTo>
                  <a:cubicBezTo>
                    <a:pt x="8288" y="1"/>
                    <a:pt x="7602" y="23"/>
                    <a:pt x="6915" y="73"/>
                  </a:cubicBezTo>
                  <a:cubicBezTo>
                    <a:pt x="5317" y="153"/>
                    <a:pt x="3718" y="313"/>
                    <a:pt x="2119" y="593"/>
                  </a:cubicBezTo>
                  <a:cubicBezTo>
                    <a:pt x="1480" y="713"/>
                    <a:pt x="920" y="833"/>
                    <a:pt x="560" y="913"/>
                  </a:cubicBezTo>
                  <a:lnTo>
                    <a:pt x="1" y="1032"/>
                  </a:lnTo>
                  <a:lnTo>
                    <a:pt x="600" y="1112"/>
                  </a:lnTo>
                  <a:cubicBezTo>
                    <a:pt x="960" y="1152"/>
                    <a:pt x="1480" y="1192"/>
                    <a:pt x="2119" y="1312"/>
                  </a:cubicBezTo>
                  <a:cubicBezTo>
                    <a:pt x="3678" y="1552"/>
                    <a:pt x="5197" y="1872"/>
                    <a:pt x="6675" y="2311"/>
                  </a:cubicBezTo>
                  <a:cubicBezTo>
                    <a:pt x="8154" y="2711"/>
                    <a:pt x="9593" y="3231"/>
                    <a:pt x="10992" y="3790"/>
                  </a:cubicBezTo>
                  <a:cubicBezTo>
                    <a:pt x="11552" y="4030"/>
                    <a:pt x="12031" y="4270"/>
                    <a:pt x="12351" y="4430"/>
                  </a:cubicBezTo>
                  <a:lnTo>
                    <a:pt x="12870" y="4669"/>
                  </a:lnTo>
                  <a:lnTo>
                    <a:pt x="14109" y="353"/>
                  </a:lnTo>
                  <a:lnTo>
                    <a:pt x="13510" y="273"/>
                  </a:lnTo>
                  <a:cubicBezTo>
                    <a:pt x="13110" y="193"/>
                    <a:pt x="12511" y="153"/>
                    <a:pt x="11831" y="113"/>
                  </a:cubicBezTo>
                  <a:cubicBezTo>
                    <a:pt x="10879" y="43"/>
                    <a:pt x="9927" y="1"/>
                    <a:pt x="8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3"/>
            <p:cNvSpPr/>
            <p:nvPr/>
          </p:nvSpPr>
          <p:spPr>
            <a:xfrm>
              <a:off x="5887621" y="2220747"/>
              <a:ext cx="203399" cy="129267"/>
            </a:xfrm>
            <a:custGeom>
              <a:avLst/>
              <a:gdLst/>
              <a:ahLst/>
              <a:cxnLst/>
              <a:rect l="l" t="t" r="r" b="b"/>
              <a:pathLst>
                <a:path w="8994" h="5716" extrusionOk="0">
                  <a:moveTo>
                    <a:pt x="7954" y="0"/>
                  </a:moveTo>
                  <a:cubicBezTo>
                    <a:pt x="7954" y="0"/>
                    <a:pt x="7355" y="280"/>
                    <a:pt x="6556" y="720"/>
                  </a:cubicBezTo>
                  <a:cubicBezTo>
                    <a:pt x="5556" y="1279"/>
                    <a:pt x="4597" y="1919"/>
                    <a:pt x="3678" y="2558"/>
                  </a:cubicBezTo>
                  <a:cubicBezTo>
                    <a:pt x="2759" y="3238"/>
                    <a:pt x="1879" y="3917"/>
                    <a:pt x="1080" y="4677"/>
                  </a:cubicBezTo>
                  <a:cubicBezTo>
                    <a:pt x="401" y="5276"/>
                    <a:pt x="1" y="5716"/>
                    <a:pt x="1" y="5716"/>
                  </a:cubicBezTo>
                  <a:cubicBezTo>
                    <a:pt x="1" y="5716"/>
                    <a:pt x="560" y="5516"/>
                    <a:pt x="1360" y="5276"/>
                  </a:cubicBezTo>
                  <a:cubicBezTo>
                    <a:pt x="2399" y="5036"/>
                    <a:pt x="3438" y="4797"/>
                    <a:pt x="4477" y="4637"/>
                  </a:cubicBezTo>
                  <a:cubicBezTo>
                    <a:pt x="5516" y="4517"/>
                    <a:pt x="6556" y="4397"/>
                    <a:pt x="7595" y="4357"/>
                  </a:cubicBezTo>
                  <a:lnTo>
                    <a:pt x="8994" y="4357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3"/>
            <p:cNvSpPr/>
            <p:nvPr/>
          </p:nvSpPr>
          <p:spPr>
            <a:xfrm>
              <a:off x="5072850" y="2858013"/>
              <a:ext cx="168875" cy="100925"/>
            </a:xfrm>
            <a:custGeom>
              <a:avLst/>
              <a:gdLst/>
              <a:ahLst/>
              <a:cxnLst/>
              <a:rect l="l" t="t" r="r" b="b"/>
              <a:pathLst>
                <a:path w="6755" h="4037" fill="none" extrusionOk="0">
                  <a:moveTo>
                    <a:pt x="6755" y="0"/>
                  </a:moveTo>
                  <a:cubicBezTo>
                    <a:pt x="4357" y="1119"/>
                    <a:pt x="2118" y="2478"/>
                    <a:pt x="0" y="4037"/>
                  </a:cubicBezTo>
                </a:path>
              </a:pathLst>
            </a:custGeom>
            <a:noFill/>
            <a:ln w="26975" cap="rnd" cmpd="sng">
              <a:solidFill>
                <a:schemeClr val="dk1"/>
              </a:solidFill>
              <a:prstDash val="solid"/>
              <a:miter lim="39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3"/>
            <p:cNvSpPr/>
            <p:nvPr/>
          </p:nvSpPr>
          <p:spPr>
            <a:xfrm>
              <a:off x="5047850" y="2809038"/>
              <a:ext cx="130925" cy="17025"/>
            </a:xfrm>
            <a:custGeom>
              <a:avLst/>
              <a:gdLst/>
              <a:ahLst/>
              <a:cxnLst/>
              <a:rect l="l" t="t" r="r" b="b"/>
              <a:pathLst>
                <a:path w="5237" h="681" fill="none" extrusionOk="0">
                  <a:moveTo>
                    <a:pt x="5237" y="121"/>
                  </a:moveTo>
                  <a:cubicBezTo>
                    <a:pt x="3478" y="1"/>
                    <a:pt x="1680" y="201"/>
                    <a:pt x="1" y="680"/>
                  </a:cubicBezTo>
                </a:path>
              </a:pathLst>
            </a:custGeom>
            <a:noFill/>
            <a:ln w="26975" cap="rnd" cmpd="sng">
              <a:solidFill>
                <a:schemeClr val="dk1"/>
              </a:solidFill>
              <a:prstDash val="solid"/>
              <a:miter lim="39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3"/>
            <p:cNvSpPr/>
            <p:nvPr/>
          </p:nvSpPr>
          <p:spPr>
            <a:xfrm>
              <a:off x="5628375" y="2858013"/>
              <a:ext cx="167900" cy="100925"/>
            </a:xfrm>
            <a:custGeom>
              <a:avLst/>
              <a:gdLst/>
              <a:ahLst/>
              <a:cxnLst/>
              <a:rect l="l" t="t" r="r" b="b"/>
              <a:pathLst>
                <a:path w="6716" h="4037" fill="none" extrusionOk="0">
                  <a:moveTo>
                    <a:pt x="1" y="0"/>
                  </a:moveTo>
                  <a:cubicBezTo>
                    <a:pt x="2359" y="1119"/>
                    <a:pt x="4597" y="2478"/>
                    <a:pt x="6716" y="4037"/>
                  </a:cubicBezTo>
                </a:path>
              </a:pathLst>
            </a:custGeom>
            <a:noFill/>
            <a:ln w="26975" cap="rnd" cmpd="sng">
              <a:solidFill>
                <a:schemeClr val="dk1"/>
              </a:solidFill>
              <a:prstDash val="solid"/>
              <a:miter lim="39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3"/>
            <p:cNvSpPr/>
            <p:nvPr/>
          </p:nvSpPr>
          <p:spPr>
            <a:xfrm>
              <a:off x="5690325" y="2809038"/>
              <a:ext cx="131925" cy="17025"/>
            </a:xfrm>
            <a:custGeom>
              <a:avLst/>
              <a:gdLst/>
              <a:ahLst/>
              <a:cxnLst/>
              <a:rect l="l" t="t" r="r" b="b"/>
              <a:pathLst>
                <a:path w="5277" h="681" fill="none" extrusionOk="0">
                  <a:moveTo>
                    <a:pt x="1" y="121"/>
                  </a:moveTo>
                  <a:cubicBezTo>
                    <a:pt x="1800" y="1"/>
                    <a:pt x="3558" y="201"/>
                    <a:pt x="5277" y="680"/>
                  </a:cubicBezTo>
                </a:path>
              </a:pathLst>
            </a:custGeom>
            <a:noFill/>
            <a:ln w="26975" cap="rnd" cmpd="sng">
              <a:solidFill>
                <a:schemeClr val="dk1"/>
              </a:solidFill>
              <a:prstDash val="solid"/>
              <a:miter lim="39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5" name="Google Shape;1765;p63"/>
          <p:cNvGrpSpPr/>
          <p:nvPr/>
        </p:nvGrpSpPr>
        <p:grpSpPr>
          <a:xfrm>
            <a:off x="5718750" y="1709228"/>
            <a:ext cx="1598796" cy="1152351"/>
            <a:chOff x="5247563" y="1593950"/>
            <a:chExt cx="1890500" cy="1362600"/>
          </a:xfrm>
        </p:grpSpPr>
        <p:sp>
          <p:nvSpPr>
            <p:cNvPr id="1766" name="Google Shape;1766;p63"/>
            <p:cNvSpPr/>
            <p:nvPr/>
          </p:nvSpPr>
          <p:spPr>
            <a:xfrm>
              <a:off x="6455588" y="1593950"/>
              <a:ext cx="682475" cy="1037100"/>
            </a:xfrm>
            <a:custGeom>
              <a:avLst/>
              <a:gdLst/>
              <a:ahLst/>
              <a:cxnLst/>
              <a:rect l="l" t="t" r="r" b="b"/>
              <a:pathLst>
                <a:path w="27299" h="41484" extrusionOk="0">
                  <a:moveTo>
                    <a:pt x="15484" y="0"/>
                  </a:moveTo>
                  <a:cubicBezTo>
                    <a:pt x="15120" y="0"/>
                    <a:pt x="14754" y="35"/>
                    <a:pt x="14389" y="108"/>
                  </a:cubicBezTo>
                  <a:cubicBezTo>
                    <a:pt x="12830" y="387"/>
                    <a:pt x="11471" y="1386"/>
                    <a:pt x="10112" y="2186"/>
                  </a:cubicBezTo>
                  <a:cubicBezTo>
                    <a:pt x="8234" y="3265"/>
                    <a:pt x="6196" y="4104"/>
                    <a:pt x="4117" y="4664"/>
                  </a:cubicBezTo>
                  <a:cubicBezTo>
                    <a:pt x="3198" y="4824"/>
                    <a:pt x="2319" y="5103"/>
                    <a:pt x="1519" y="5543"/>
                  </a:cubicBezTo>
                  <a:cubicBezTo>
                    <a:pt x="680" y="5943"/>
                    <a:pt x="80" y="6782"/>
                    <a:pt x="1" y="7701"/>
                  </a:cubicBezTo>
                  <a:lnTo>
                    <a:pt x="2279" y="22969"/>
                  </a:lnTo>
                  <a:cubicBezTo>
                    <a:pt x="2119" y="27046"/>
                    <a:pt x="3358" y="31042"/>
                    <a:pt x="5796" y="34320"/>
                  </a:cubicBezTo>
                  <a:cubicBezTo>
                    <a:pt x="7634" y="36918"/>
                    <a:pt x="10192" y="38916"/>
                    <a:pt x="12790" y="40755"/>
                  </a:cubicBezTo>
                  <a:cubicBezTo>
                    <a:pt x="13287" y="41119"/>
                    <a:pt x="13867" y="41484"/>
                    <a:pt x="14460" y="41484"/>
                  </a:cubicBezTo>
                  <a:cubicBezTo>
                    <a:pt x="14583" y="41484"/>
                    <a:pt x="14706" y="41468"/>
                    <a:pt x="14828" y="41434"/>
                  </a:cubicBezTo>
                  <a:cubicBezTo>
                    <a:pt x="15228" y="41274"/>
                    <a:pt x="15628" y="40994"/>
                    <a:pt x="15868" y="40595"/>
                  </a:cubicBezTo>
                  <a:cubicBezTo>
                    <a:pt x="17107" y="38756"/>
                    <a:pt x="17067" y="36318"/>
                    <a:pt x="17986" y="34320"/>
                  </a:cubicBezTo>
                  <a:cubicBezTo>
                    <a:pt x="18665" y="32921"/>
                    <a:pt x="19784" y="31762"/>
                    <a:pt x="20784" y="30563"/>
                  </a:cubicBezTo>
                  <a:cubicBezTo>
                    <a:pt x="24061" y="26726"/>
                    <a:pt x="26579" y="22050"/>
                    <a:pt x="26939" y="17014"/>
                  </a:cubicBezTo>
                  <a:cubicBezTo>
                    <a:pt x="27298" y="11738"/>
                    <a:pt x="25340" y="6582"/>
                    <a:pt x="21543" y="2865"/>
                  </a:cubicBezTo>
                  <a:cubicBezTo>
                    <a:pt x="19894" y="1285"/>
                    <a:pt x="17714" y="0"/>
                    <a:pt x="15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3"/>
            <p:cNvSpPr/>
            <p:nvPr/>
          </p:nvSpPr>
          <p:spPr>
            <a:xfrm>
              <a:off x="6587488" y="1719525"/>
              <a:ext cx="422675" cy="735425"/>
            </a:xfrm>
            <a:custGeom>
              <a:avLst/>
              <a:gdLst/>
              <a:ahLst/>
              <a:cxnLst/>
              <a:rect l="l" t="t" r="r" b="b"/>
              <a:pathLst>
                <a:path w="16907" h="29417" extrusionOk="0">
                  <a:moveTo>
                    <a:pt x="10032" y="1"/>
                  </a:moveTo>
                  <a:cubicBezTo>
                    <a:pt x="9353" y="240"/>
                    <a:pt x="8713" y="600"/>
                    <a:pt x="8154" y="1000"/>
                  </a:cubicBezTo>
                  <a:lnTo>
                    <a:pt x="7314" y="1519"/>
                  </a:lnTo>
                  <a:cubicBezTo>
                    <a:pt x="5036" y="2838"/>
                    <a:pt x="2638" y="3837"/>
                    <a:pt x="80" y="4517"/>
                  </a:cubicBezTo>
                  <a:lnTo>
                    <a:pt x="0" y="4517"/>
                  </a:lnTo>
                  <a:lnTo>
                    <a:pt x="1919" y="17706"/>
                  </a:lnTo>
                  <a:lnTo>
                    <a:pt x="1919" y="18146"/>
                  </a:lnTo>
                  <a:cubicBezTo>
                    <a:pt x="1839" y="21103"/>
                    <a:pt x="2758" y="23981"/>
                    <a:pt x="4477" y="26379"/>
                  </a:cubicBezTo>
                  <a:cubicBezTo>
                    <a:pt x="5316" y="27498"/>
                    <a:pt x="6315" y="28497"/>
                    <a:pt x="7394" y="29417"/>
                  </a:cubicBezTo>
                  <a:cubicBezTo>
                    <a:pt x="7594" y="28657"/>
                    <a:pt x="7834" y="27938"/>
                    <a:pt x="8154" y="27218"/>
                  </a:cubicBezTo>
                  <a:cubicBezTo>
                    <a:pt x="8953" y="25620"/>
                    <a:pt x="9992" y="24141"/>
                    <a:pt x="11231" y="22822"/>
                  </a:cubicBezTo>
                  <a:lnTo>
                    <a:pt x="11671" y="22342"/>
                  </a:lnTo>
                  <a:cubicBezTo>
                    <a:pt x="13749" y="19864"/>
                    <a:pt x="16347" y="16028"/>
                    <a:pt x="16667" y="11671"/>
                  </a:cubicBezTo>
                  <a:cubicBezTo>
                    <a:pt x="16906" y="7874"/>
                    <a:pt x="15468" y="4157"/>
                    <a:pt x="12750" y="1519"/>
                  </a:cubicBezTo>
                  <a:cubicBezTo>
                    <a:pt x="11671" y="480"/>
                    <a:pt x="10672" y="1"/>
                    <a:pt x="10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3"/>
            <p:cNvSpPr/>
            <p:nvPr/>
          </p:nvSpPr>
          <p:spPr>
            <a:xfrm>
              <a:off x="5247563" y="1593950"/>
              <a:ext cx="681475" cy="1037100"/>
            </a:xfrm>
            <a:custGeom>
              <a:avLst/>
              <a:gdLst/>
              <a:ahLst/>
              <a:cxnLst/>
              <a:rect l="l" t="t" r="r" b="b"/>
              <a:pathLst>
                <a:path w="27259" h="41484" extrusionOk="0">
                  <a:moveTo>
                    <a:pt x="11815" y="0"/>
                  </a:moveTo>
                  <a:cubicBezTo>
                    <a:pt x="9585" y="0"/>
                    <a:pt x="7405" y="1285"/>
                    <a:pt x="5756" y="2865"/>
                  </a:cubicBezTo>
                  <a:cubicBezTo>
                    <a:pt x="1959" y="6582"/>
                    <a:pt x="1" y="11738"/>
                    <a:pt x="361" y="17014"/>
                  </a:cubicBezTo>
                  <a:cubicBezTo>
                    <a:pt x="720" y="22050"/>
                    <a:pt x="3238" y="26726"/>
                    <a:pt x="6516" y="30563"/>
                  </a:cubicBezTo>
                  <a:cubicBezTo>
                    <a:pt x="7515" y="31762"/>
                    <a:pt x="8634" y="32921"/>
                    <a:pt x="9313" y="34320"/>
                  </a:cubicBezTo>
                  <a:cubicBezTo>
                    <a:pt x="10233" y="36318"/>
                    <a:pt x="10193" y="38756"/>
                    <a:pt x="11472" y="40595"/>
                  </a:cubicBezTo>
                  <a:cubicBezTo>
                    <a:pt x="11711" y="40994"/>
                    <a:pt x="12071" y="41274"/>
                    <a:pt x="12471" y="41434"/>
                  </a:cubicBezTo>
                  <a:cubicBezTo>
                    <a:pt x="12594" y="41468"/>
                    <a:pt x="12717" y="41484"/>
                    <a:pt x="12839" y="41484"/>
                  </a:cubicBezTo>
                  <a:cubicBezTo>
                    <a:pt x="13432" y="41484"/>
                    <a:pt x="14012" y="41119"/>
                    <a:pt x="14509" y="40755"/>
                  </a:cubicBezTo>
                  <a:cubicBezTo>
                    <a:pt x="17107" y="38916"/>
                    <a:pt x="19665" y="36918"/>
                    <a:pt x="21543" y="34320"/>
                  </a:cubicBezTo>
                  <a:cubicBezTo>
                    <a:pt x="23941" y="31042"/>
                    <a:pt x="25180" y="27046"/>
                    <a:pt x="25060" y="22969"/>
                  </a:cubicBezTo>
                  <a:lnTo>
                    <a:pt x="27259" y="7701"/>
                  </a:lnTo>
                  <a:cubicBezTo>
                    <a:pt x="27179" y="6782"/>
                    <a:pt x="26619" y="5943"/>
                    <a:pt x="25780" y="5543"/>
                  </a:cubicBezTo>
                  <a:cubicBezTo>
                    <a:pt x="24941" y="5103"/>
                    <a:pt x="24061" y="4824"/>
                    <a:pt x="23182" y="4664"/>
                  </a:cubicBezTo>
                  <a:cubicBezTo>
                    <a:pt x="21064" y="4104"/>
                    <a:pt x="19065" y="3265"/>
                    <a:pt x="17227" y="2186"/>
                  </a:cubicBezTo>
                  <a:cubicBezTo>
                    <a:pt x="15828" y="1386"/>
                    <a:pt x="14509" y="387"/>
                    <a:pt x="12910" y="108"/>
                  </a:cubicBezTo>
                  <a:cubicBezTo>
                    <a:pt x="12545" y="35"/>
                    <a:pt x="12180" y="0"/>
                    <a:pt x="11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3"/>
            <p:cNvSpPr/>
            <p:nvPr/>
          </p:nvSpPr>
          <p:spPr>
            <a:xfrm>
              <a:off x="5374463" y="1719525"/>
              <a:ext cx="422675" cy="735425"/>
            </a:xfrm>
            <a:custGeom>
              <a:avLst/>
              <a:gdLst/>
              <a:ahLst/>
              <a:cxnLst/>
              <a:rect l="l" t="t" r="r" b="b"/>
              <a:pathLst>
                <a:path w="16907" h="29417" extrusionOk="0">
                  <a:moveTo>
                    <a:pt x="6755" y="1"/>
                  </a:moveTo>
                  <a:cubicBezTo>
                    <a:pt x="6236" y="1"/>
                    <a:pt x="5236" y="480"/>
                    <a:pt x="4157" y="1519"/>
                  </a:cubicBezTo>
                  <a:cubicBezTo>
                    <a:pt x="1440" y="4157"/>
                    <a:pt x="1" y="7874"/>
                    <a:pt x="241" y="11671"/>
                  </a:cubicBezTo>
                  <a:cubicBezTo>
                    <a:pt x="560" y="16028"/>
                    <a:pt x="3158" y="19864"/>
                    <a:pt x="5236" y="22342"/>
                  </a:cubicBezTo>
                  <a:cubicBezTo>
                    <a:pt x="5396" y="22502"/>
                    <a:pt x="5516" y="22662"/>
                    <a:pt x="5676" y="22822"/>
                  </a:cubicBezTo>
                  <a:cubicBezTo>
                    <a:pt x="6915" y="24141"/>
                    <a:pt x="7954" y="25620"/>
                    <a:pt x="8754" y="27258"/>
                  </a:cubicBezTo>
                  <a:cubicBezTo>
                    <a:pt x="9073" y="27938"/>
                    <a:pt x="9313" y="28657"/>
                    <a:pt x="9513" y="29417"/>
                  </a:cubicBezTo>
                  <a:cubicBezTo>
                    <a:pt x="10592" y="28497"/>
                    <a:pt x="11591" y="27498"/>
                    <a:pt x="12431" y="26379"/>
                  </a:cubicBezTo>
                  <a:cubicBezTo>
                    <a:pt x="14149" y="23981"/>
                    <a:pt x="15068" y="21103"/>
                    <a:pt x="14989" y="18186"/>
                  </a:cubicBezTo>
                  <a:lnTo>
                    <a:pt x="14989" y="17706"/>
                  </a:lnTo>
                  <a:lnTo>
                    <a:pt x="16907" y="4517"/>
                  </a:lnTo>
                  <a:lnTo>
                    <a:pt x="16827" y="4517"/>
                  </a:lnTo>
                  <a:cubicBezTo>
                    <a:pt x="14269" y="3837"/>
                    <a:pt x="11871" y="2838"/>
                    <a:pt x="9593" y="1519"/>
                  </a:cubicBezTo>
                  <a:lnTo>
                    <a:pt x="8754" y="1000"/>
                  </a:lnTo>
                  <a:cubicBezTo>
                    <a:pt x="8194" y="600"/>
                    <a:pt x="7555" y="280"/>
                    <a:pt x="6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3"/>
            <p:cNvSpPr/>
            <p:nvPr/>
          </p:nvSpPr>
          <p:spPr>
            <a:xfrm>
              <a:off x="5703788" y="1647300"/>
              <a:ext cx="1067125" cy="968425"/>
            </a:xfrm>
            <a:custGeom>
              <a:avLst/>
              <a:gdLst/>
              <a:ahLst/>
              <a:cxnLst/>
              <a:rect l="l" t="t" r="r" b="b"/>
              <a:pathLst>
                <a:path w="42685" h="38737" extrusionOk="0">
                  <a:moveTo>
                    <a:pt x="20205" y="0"/>
                  </a:moveTo>
                  <a:cubicBezTo>
                    <a:pt x="10218" y="0"/>
                    <a:pt x="1" y="6480"/>
                    <a:pt x="337" y="17757"/>
                  </a:cubicBezTo>
                  <a:cubicBezTo>
                    <a:pt x="217" y="22154"/>
                    <a:pt x="2575" y="30667"/>
                    <a:pt x="5852" y="33545"/>
                  </a:cubicBezTo>
                  <a:cubicBezTo>
                    <a:pt x="9170" y="36422"/>
                    <a:pt x="13446" y="38021"/>
                    <a:pt x="17803" y="38541"/>
                  </a:cubicBezTo>
                  <a:cubicBezTo>
                    <a:pt x="18848" y="38669"/>
                    <a:pt x="19903" y="38737"/>
                    <a:pt x="20955" y="38737"/>
                  </a:cubicBezTo>
                  <a:cubicBezTo>
                    <a:pt x="23841" y="38737"/>
                    <a:pt x="26706" y="38223"/>
                    <a:pt x="29313" y="37022"/>
                  </a:cubicBezTo>
                  <a:cubicBezTo>
                    <a:pt x="32830" y="35343"/>
                    <a:pt x="36427" y="31546"/>
                    <a:pt x="37467" y="27789"/>
                  </a:cubicBezTo>
                  <a:cubicBezTo>
                    <a:pt x="42684" y="8431"/>
                    <a:pt x="31595" y="0"/>
                    <a:pt x="20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3"/>
            <p:cNvSpPr/>
            <p:nvPr/>
          </p:nvSpPr>
          <p:spPr>
            <a:xfrm>
              <a:off x="5854088" y="2160175"/>
              <a:ext cx="513600" cy="796375"/>
            </a:xfrm>
            <a:custGeom>
              <a:avLst/>
              <a:gdLst/>
              <a:ahLst/>
              <a:cxnLst/>
              <a:rect l="l" t="t" r="r" b="b"/>
              <a:pathLst>
                <a:path w="20544" h="31855" extrusionOk="0">
                  <a:moveTo>
                    <a:pt x="7274" y="0"/>
                  </a:moveTo>
                  <a:cubicBezTo>
                    <a:pt x="3357" y="11751"/>
                    <a:pt x="6195" y="21543"/>
                    <a:pt x="4437" y="25380"/>
                  </a:cubicBezTo>
                  <a:cubicBezTo>
                    <a:pt x="3918" y="25034"/>
                    <a:pt x="3319" y="24852"/>
                    <a:pt x="2719" y="24852"/>
                  </a:cubicBezTo>
                  <a:cubicBezTo>
                    <a:pt x="2209" y="24852"/>
                    <a:pt x="1699" y="24984"/>
                    <a:pt x="1239" y="25260"/>
                  </a:cubicBezTo>
                  <a:cubicBezTo>
                    <a:pt x="280" y="25899"/>
                    <a:pt x="0" y="27218"/>
                    <a:pt x="640" y="28217"/>
                  </a:cubicBezTo>
                  <a:cubicBezTo>
                    <a:pt x="1102" y="28738"/>
                    <a:pt x="1773" y="29028"/>
                    <a:pt x="2457" y="29028"/>
                  </a:cubicBezTo>
                  <a:cubicBezTo>
                    <a:pt x="2719" y="29028"/>
                    <a:pt x="2983" y="28985"/>
                    <a:pt x="3237" y="28897"/>
                  </a:cubicBezTo>
                  <a:cubicBezTo>
                    <a:pt x="4117" y="28617"/>
                    <a:pt x="4956" y="28097"/>
                    <a:pt x="5676" y="27498"/>
                  </a:cubicBezTo>
                  <a:cubicBezTo>
                    <a:pt x="6115" y="28737"/>
                    <a:pt x="6835" y="29856"/>
                    <a:pt x="7714" y="30815"/>
                  </a:cubicBezTo>
                  <a:cubicBezTo>
                    <a:pt x="8389" y="31434"/>
                    <a:pt x="9321" y="31855"/>
                    <a:pt x="10232" y="31855"/>
                  </a:cubicBezTo>
                  <a:cubicBezTo>
                    <a:pt x="10616" y="31855"/>
                    <a:pt x="10996" y="31780"/>
                    <a:pt x="11351" y="31615"/>
                  </a:cubicBezTo>
                  <a:cubicBezTo>
                    <a:pt x="12390" y="31095"/>
                    <a:pt x="12990" y="29976"/>
                    <a:pt x="12830" y="28857"/>
                  </a:cubicBezTo>
                  <a:cubicBezTo>
                    <a:pt x="12670" y="27698"/>
                    <a:pt x="11870" y="26779"/>
                    <a:pt x="10791" y="26419"/>
                  </a:cubicBezTo>
                  <a:cubicBezTo>
                    <a:pt x="14948" y="23421"/>
                    <a:pt x="18025" y="17186"/>
                    <a:pt x="19065" y="13589"/>
                  </a:cubicBezTo>
                  <a:cubicBezTo>
                    <a:pt x="19984" y="10432"/>
                    <a:pt x="20543" y="4237"/>
                    <a:pt x="19304" y="360"/>
                  </a:cubicBezTo>
                  <a:lnTo>
                    <a:pt x="72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3"/>
            <p:cNvSpPr/>
            <p:nvPr/>
          </p:nvSpPr>
          <p:spPr>
            <a:xfrm>
              <a:off x="6033788" y="2380350"/>
              <a:ext cx="206975" cy="54550"/>
            </a:xfrm>
            <a:custGeom>
              <a:avLst/>
              <a:gdLst/>
              <a:ahLst/>
              <a:cxnLst/>
              <a:rect l="l" t="t" r="r" b="b"/>
              <a:pathLst>
                <a:path w="8279" h="2182" extrusionOk="0">
                  <a:moveTo>
                    <a:pt x="2958" y="1"/>
                  </a:moveTo>
                  <a:cubicBezTo>
                    <a:pt x="2130" y="1"/>
                    <a:pt x="1298" y="84"/>
                    <a:pt x="486" y="226"/>
                  </a:cubicBezTo>
                  <a:cubicBezTo>
                    <a:pt x="1" y="338"/>
                    <a:pt x="143" y="1077"/>
                    <a:pt x="619" y="1077"/>
                  </a:cubicBezTo>
                  <a:cubicBezTo>
                    <a:pt x="653" y="1077"/>
                    <a:pt x="689" y="1073"/>
                    <a:pt x="726" y="1065"/>
                  </a:cubicBezTo>
                  <a:cubicBezTo>
                    <a:pt x="1451" y="938"/>
                    <a:pt x="2196" y="863"/>
                    <a:pt x="2939" y="863"/>
                  </a:cubicBezTo>
                  <a:cubicBezTo>
                    <a:pt x="4529" y="863"/>
                    <a:pt x="6105" y="1205"/>
                    <a:pt x="7440" y="2104"/>
                  </a:cubicBezTo>
                  <a:cubicBezTo>
                    <a:pt x="7521" y="2158"/>
                    <a:pt x="7600" y="2181"/>
                    <a:pt x="7674" y="2181"/>
                  </a:cubicBezTo>
                  <a:cubicBezTo>
                    <a:pt x="8042" y="2181"/>
                    <a:pt x="8279" y="1611"/>
                    <a:pt x="7880" y="1345"/>
                  </a:cubicBezTo>
                  <a:cubicBezTo>
                    <a:pt x="6417" y="370"/>
                    <a:pt x="4698" y="1"/>
                    <a:pt x="2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3"/>
            <p:cNvSpPr/>
            <p:nvPr/>
          </p:nvSpPr>
          <p:spPr>
            <a:xfrm>
              <a:off x="6062913" y="2470975"/>
              <a:ext cx="142925" cy="45450"/>
            </a:xfrm>
            <a:custGeom>
              <a:avLst/>
              <a:gdLst/>
              <a:ahLst/>
              <a:cxnLst/>
              <a:rect l="l" t="t" r="r" b="b"/>
              <a:pathLst>
                <a:path w="5717" h="1818" extrusionOk="0">
                  <a:moveTo>
                    <a:pt x="1471" y="1"/>
                  </a:moveTo>
                  <a:cubicBezTo>
                    <a:pt x="1102" y="1"/>
                    <a:pt x="731" y="26"/>
                    <a:pt x="360" y="78"/>
                  </a:cubicBezTo>
                  <a:cubicBezTo>
                    <a:pt x="120" y="158"/>
                    <a:pt x="0" y="398"/>
                    <a:pt x="80" y="638"/>
                  </a:cubicBezTo>
                  <a:cubicBezTo>
                    <a:pt x="113" y="801"/>
                    <a:pt x="280" y="938"/>
                    <a:pt x="471" y="938"/>
                  </a:cubicBezTo>
                  <a:cubicBezTo>
                    <a:pt x="513" y="938"/>
                    <a:pt x="557" y="932"/>
                    <a:pt x="600" y="917"/>
                  </a:cubicBezTo>
                  <a:cubicBezTo>
                    <a:pt x="908" y="876"/>
                    <a:pt x="1216" y="855"/>
                    <a:pt x="1522" y="855"/>
                  </a:cubicBezTo>
                  <a:cubicBezTo>
                    <a:pt x="2686" y="855"/>
                    <a:pt x="3824" y="1156"/>
                    <a:pt x="4836" y="1757"/>
                  </a:cubicBezTo>
                  <a:cubicBezTo>
                    <a:pt x="4915" y="1799"/>
                    <a:pt x="4992" y="1818"/>
                    <a:pt x="5064" y="1818"/>
                  </a:cubicBezTo>
                  <a:cubicBezTo>
                    <a:pt x="5467" y="1818"/>
                    <a:pt x="5717" y="1235"/>
                    <a:pt x="5276" y="997"/>
                  </a:cubicBezTo>
                  <a:cubicBezTo>
                    <a:pt x="4117" y="339"/>
                    <a:pt x="2810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3"/>
            <p:cNvSpPr/>
            <p:nvPr/>
          </p:nvSpPr>
          <p:spPr>
            <a:xfrm>
              <a:off x="5863063" y="2204125"/>
              <a:ext cx="87950" cy="88950"/>
            </a:xfrm>
            <a:custGeom>
              <a:avLst/>
              <a:gdLst/>
              <a:ahLst/>
              <a:cxnLst/>
              <a:rect l="l" t="t" r="r" b="b"/>
              <a:pathLst>
                <a:path w="3518" h="3558" extrusionOk="0">
                  <a:moveTo>
                    <a:pt x="1759" y="1"/>
                  </a:moveTo>
                  <a:cubicBezTo>
                    <a:pt x="800" y="1"/>
                    <a:pt x="1" y="800"/>
                    <a:pt x="1" y="1799"/>
                  </a:cubicBezTo>
                  <a:cubicBezTo>
                    <a:pt x="1" y="2759"/>
                    <a:pt x="800" y="3558"/>
                    <a:pt x="1759" y="3558"/>
                  </a:cubicBezTo>
                  <a:cubicBezTo>
                    <a:pt x="2759" y="3558"/>
                    <a:pt x="3518" y="2759"/>
                    <a:pt x="3518" y="1799"/>
                  </a:cubicBezTo>
                  <a:cubicBezTo>
                    <a:pt x="3518" y="800"/>
                    <a:pt x="2759" y="1"/>
                    <a:pt x="1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3"/>
            <p:cNvSpPr/>
            <p:nvPr/>
          </p:nvSpPr>
          <p:spPr>
            <a:xfrm>
              <a:off x="5805113" y="2329025"/>
              <a:ext cx="150900" cy="87950"/>
            </a:xfrm>
            <a:custGeom>
              <a:avLst/>
              <a:gdLst/>
              <a:ahLst/>
              <a:cxnLst/>
              <a:rect l="l" t="t" r="r" b="b"/>
              <a:pathLst>
                <a:path w="6036" h="3518" extrusionOk="0">
                  <a:moveTo>
                    <a:pt x="2998" y="1"/>
                  </a:moveTo>
                  <a:cubicBezTo>
                    <a:pt x="1360" y="1"/>
                    <a:pt x="1" y="760"/>
                    <a:pt x="1" y="1759"/>
                  </a:cubicBezTo>
                  <a:cubicBezTo>
                    <a:pt x="1" y="2719"/>
                    <a:pt x="1360" y="3518"/>
                    <a:pt x="2998" y="3518"/>
                  </a:cubicBezTo>
                  <a:cubicBezTo>
                    <a:pt x="4677" y="3518"/>
                    <a:pt x="6036" y="2719"/>
                    <a:pt x="6036" y="1759"/>
                  </a:cubicBezTo>
                  <a:cubicBezTo>
                    <a:pt x="6036" y="760"/>
                    <a:pt x="4677" y="1"/>
                    <a:pt x="29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3"/>
            <p:cNvSpPr/>
            <p:nvPr/>
          </p:nvSpPr>
          <p:spPr>
            <a:xfrm>
              <a:off x="6398638" y="2204125"/>
              <a:ext cx="88950" cy="88950"/>
            </a:xfrm>
            <a:custGeom>
              <a:avLst/>
              <a:gdLst/>
              <a:ahLst/>
              <a:cxnLst/>
              <a:rect l="l" t="t" r="r" b="b"/>
              <a:pathLst>
                <a:path w="3558" h="3558" extrusionOk="0">
                  <a:moveTo>
                    <a:pt x="1799" y="1"/>
                  </a:moveTo>
                  <a:cubicBezTo>
                    <a:pt x="800" y="1"/>
                    <a:pt x="0" y="800"/>
                    <a:pt x="0" y="1799"/>
                  </a:cubicBezTo>
                  <a:cubicBezTo>
                    <a:pt x="0" y="2759"/>
                    <a:pt x="800" y="3558"/>
                    <a:pt x="1799" y="3558"/>
                  </a:cubicBezTo>
                  <a:cubicBezTo>
                    <a:pt x="2758" y="3558"/>
                    <a:pt x="3558" y="2759"/>
                    <a:pt x="3558" y="1799"/>
                  </a:cubicBezTo>
                  <a:cubicBezTo>
                    <a:pt x="3558" y="800"/>
                    <a:pt x="2758" y="1"/>
                    <a:pt x="1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3"/>
            <p:cNvSpPr/>
            <p:nvPr/>
          </p:nvSpPr>
          <p:spPr>
            <a:xfrm>
              <a:off x="6394638" y="2329025"/>
              <a:ext cx="150900" cy="87950"/>
            </a:xfrm>
            <a:custGeom>
              <a:avLst/>
              <a:gdLst/>
              <a:ahLst/>
              <a:cxnLst/>
              <a:rect l="l" t="t" r="r" b="b"/>
              <a:pathLst>
                <a:path w="6036" h="3518" extrusionOk="0">
                  <a:moveTo>
                    <a:pt x="3038" y="1"/>
                  </a:moveTo>
                  <a:cubicBezTo>
                    <a:pt x="1359" y="1"/>
                    <a:pt x="1" y="760"/>
                    <a:pt x="1" y="1759"/>
                  </a:cubicBezTo>
                  <a:cubicBezTo>
                    <a:pt x="1" y="2719"/>
                    <a:pt x="1359" y="3518"/>
                    <a:pt x="3038" y="3518"/>
                  </a:cubicBezTo>
                  <a:cubicBezTo>
                    <a:pt x="4677" y="3518"/>
                    <a:pt x="6036" y="2719"/>
                    <a:pt x="6036" y="1759"/>
                  </a:cubicBezTo>
                  <a:cubicBezTo>
                    <a:pt x="6036" y="760"/>
                    <a:pt x="4677" y="1"/>
                    <a:pt x="3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3"/>
          <p:cNvSpPr txBox="1">
            <a:spLocks noGrp="1"/>
          </p:cNvSpPr>
          <p:nvPr>
            <p:ph type="title"/>
          </p:nvPr>
        </p:nvSpPr>
        <p:spPr>
          <a:xfrm>
            <a:off x="1151841" y="0"/>
            <a:ext cx="6142093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Activémonos</a:t>
            </a:r>
            <a:endParaRPr lang="es-MX" sz="5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Elementos multimedia en línea 2" title="PIM PAU • LOS OPUESTOS (Juego Rítmico Canción)">
            <a:hlinkClick r:id="" action="ppaction://media"/>
            <a:extLst>
              <a:ext uri="{FF2B5EF4-FFF2-40B4-BE49-F238E27FC236}">
                <a16:creationId xmlns:a16="http://schemas.microsoft.com/office/drawing/2014/main" id="{A8678EE5-E4F2-4C40-B7BE-B024F4B2D1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7172" y="729659"/>
            <a:ext cx="6694986" cy="3556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4C585E16-86D5-47A2-BF73-3D117B1C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850" y="445025"/>
            <a:ext cx="6236508" cy="572700"/>
          </a:xfrm>
        </p:spPr>
        <p:txBody>
          <a:bodyPr/>
          <a:lstStyle/>
          <a:p>
            <a:r>
              <a:rPr lang="es-CL" dirty="0">
                <a:solidFill>
                  <a:schemeClr val="accent1">
                    <a:lumMod val="25000"/>
                  </a:schemeClr>
                </a:solidFill>
              </a:rPr>
              <a:t>Nuestras normas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49088F4-4CCB-4F0E-A59D-02C47A9C3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88" t="34177" r="39535" b="17589"/>
          <a:stretch/>
        </p:blipFill>
        <p:spPr>
          <a:xfrm>
            <a:off x="254467" y="1542116"/>
            <a:ext cx="2044893" cy="289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8A5AE6-4852-41EA-AF01-598CD781C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870" y="1969477"/>
            <a:ext cx="2015447" cy="297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3E8450A-FA6B-461D-8308-B1525BD230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92" t="28519" r="30000" b="13554"/>
          <a:stretch/>
        </p:blipFill>
        <p:spPr>
          <a:xfrm>
            <a:off x="4710049" y="1406436"/>
            <a:ext cx="2010443" cy="29794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6022A13-D0A4-4B92-B5E6-6C617F079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224" y="1985698"/>
            <a:ext cx="2015447" cy="2979438"/>
          </a:xfrm>
          <a:prstGeom prst="rect">
            <a:avLst/>
          </a:prstGeom>
        </p:spPr>
      </p:pic>
      <p:pic>
        <p:nvPicPr>
          <p:cNvPr id="20" name="Picture 6" descr="Una Mano PNG transparente - StickPNG">
            <a:extLst>
              <a:ext uri="{FF2B5EF4-FFF2-40B4-BE49-F238E27FC236}">
                <a16:creationId xmlns:a16="http://schemas.microsoft.com/office/drawing/2014/main" id="{8B5FF33A-2E93-4EB7-95A3-C5410E13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73" y="3189627"/>
            <a:ext cx="1064630" cy="947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39"/>
          <p:cNvSpPr/>
          <p:nvPr/>
        </p:nvSpPr>
        <p:spPr>
          <a:xfrm>
            <a:off x="835856" y="2501987"/>
            <a:ext cx="1990500" cy="41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39"/>
          <p:cNvSpPr/>
          <p:nvPr/>
        </p:nvSpPr>
        <p:spPr>
          <a:xfrm>
            <a:off x="1395356" y="1565209"/>
            <a:ext cx="871500" cy="871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39"/>
          <p:cNvSpPr txBox="1"/>
          <p:nvPr/>
        </p:nvSpPr>
        <p:spPr>
          <a:xfrm>
            <a:off x="913106" y="2576308"/>
            <a:ext cx="1836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Nuestras normas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8" name="Google Shape;898;p39"/>
          <p:cNvSpPr/>
          <p:nvPr/>
        </p:nvSpPr>
        <p:spPr>
          <a:xfrm>
            <a:off x="3119544" y="2501987"/>
            <a:ext cx="1990500" cy="41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39"/>
          <p:cNvSpPr/>
          <p:nvPr/>
        </p:nvSpPr>
        <p:spPr>
          <a:xfrm>
            <a:off x="3679044" y="1565209"/>
            <a:ext cx="871500" cy="871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39"/>
          <p:cNvSpPr txBox="1"/>
          <p:nvPr/>
        </p:nvSpPr>
        <p:spPr>
          <a:xfrm>
            <a:off x="3196794" y="2576308"/>
            <a:ext cx="1836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Objetivo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1" name="Google Shape;901;p39"/>
          <p:cNvSpPr/>
          <p:nvPr/>
        </p:nvSpPr>
        <p:spPr>
          <a:xfrm>
            <a:off x="5402256" y="2501987"/>
            <a:ext cx="1990500" cy="41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39"/>
          <p:cNvSpPr/>
          <p:nvPr/>
        </p:nvSpPr>
        <p:spPr>
          <a:xfrm>
            <a:off x="5961756" y="1565209"/>
            <a:ext cx="871500" cy="871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9"/>
          <p:cNvSpPr/>
          <p:nvPr/>
        </p:nvSpPr>
        <p:spPr>
          <a:xfrm>
            <a:off x="835856" y="4193703"/>
            <a:ext cx="1990500" cy="41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9"/>
          <p:cNvSpPr/>
          <p:nvPr/>
        </p:nvSpPr>
        <p:spPr>
          <a:xfrm>
            <a:off x="1395356" y="3256900"/>
            <a:ext cx="871500" cy="871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39"/>
          <p:cNvSpPr txBox="1"/>
          <p:nvPr/>
        </p:nvSpPr>
        <p:spPr>
          <a:xfrm>
            <a:off x="5442855" y="2564448"/>
            <a:ext cx="1836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Escuchemos el texto 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7" name="Google Shape;907;p39"/>
          <p:cNvSpPr/>
          <p:nvPr/>
        </p:nvSpPr>
        <p:spPr>
          <a:xfrm>
            <a:off x="3119544" y="4193703"/>
            <a:ext cx="1990500" cy="41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39"/>
          <p:cNvSpPr/>
          <p:nvPr/>
        </p:nvSpPr>
        <p:spPr>
          <a:xfrm>
            <a:off x="3679044" y="3256900"/>
            <a:ext cx="871500" cy="871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39"/>
          <p:cNvSpPr/>
          <p:nvPr/>
        </p:nvSpPr>
        <p:spPr>
          <a:xfrm>
            <a:off x="5402256" y="4193703"/>
            <a:ext cx="1990500" cy="41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tx1"/>
                </a:solidFill>
              </a:rPr>
              <a:t>Para reforzar en casa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11" name="Google Shape;911;p39"/>
          <p:cNvSpPr/>
          <p:nvPr/>
        </p:nvSpPr>
        <p:spPr>
          <a:xfrm>
            <a:off x="5961756" y="3256900"/>
            <a:ext cx="871500" cy="871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39"/>
          <p:cNvSpPr txBox="1"/>
          <p:nvPr/>
        </p:nvSpPr>
        <p:spPr>
          <a:xfrm>
            <a:off x="945644" y="4270353"/>
            <a:ext cx="1836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Comparando textos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3" name="Google Shape;913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</a:rPr>
              <a:t>R</a:t>
            </a:r>
            <a:r>
              <a:rPr lang="en" dirty="0">
                <a:solidFill>
                  <a:schemeClr val="accent1">
                    <a:lumMod val="25000"/>
                  </a:schemeClr>
                </a:solidFill>
              </a:rPr>
              <a:t>uta del aprendizaje</a:t>
            </a:r>
            <a:endParaRPr dirty="0">
              <a:solidFill>
                <a:schemeClr val="accent1">
                  <a:lumMod val="25000"/>
                </a:schemeClr>
              </a:solidFill>
            </a:endParaRPr>
          </a:p>
        </p:txBody>
      </p:sp>
      <p:grpSp>
        <p:nvGrpSpPr>
          <p:cNvPr id="914" name="Google Shape;914;p39"/>
          <p:cNvGrpSpPr/>
          <p:nvPr/>
        </p:nvGrpSpPr>
        <p:grpSpPr>
          <a:xfrm>
            <a:off x="3906753" y="1792836"/>
            <a:ext cx="416082" cy="416246"/>
            <a:chOff x="-55987225" y="3591025"/>
            <a:chExt cx="317450" cy="317575"/>
          </a:xfrm>
        </p:grpSpPr>
        <p:sp>
          <p:nvSpPr>
            <p:cNvPr id="915" name="Google Shape;915;p39"/>
            <p:cNvSpPr/>
            <p:nvPr/>
          </p:nvSpPr>
          <p:spPr>
            <a:xfrm>
              <a:off x="-55950200" y="374002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323"/>
                    <a:pt x="2836" y="1449"/>
                    <a:pt x="2647" y="1449"/>
                  </a:cubicBezTo>
                  <a:cubicBezTo>
                    <a:pt x="2458" y="1449"/>
                    <a:pt x="2301" y="1323"/>
                    <a:pt x="2301" y="1103"/>
                  </a:cubicBezTo>
                  <a:cubicBezTo>
                    <a:pt x="2238" y="914"/>
                    <a:pt x="2395" y="756"/>
                    <a:pt x="2647" y="756"/>
                  </a:cubicBezTo>
                  <a:close/>
                  <a:moveTo>
                    <a:pt x="5609" y="756"/>
                  </a:moveTo>
                  <a:cubicBezTo>
                    <a:pt x="5798" y="756"/>
                    <a:pt x="5955" y="914"/>
                    <a:pt x="5955" y="1103"/>
                  </a:cubicBezTo>
                  <a:cubicBezTo>
                    <a:pt x="5955" y="1323"/>
                    <a:pt x="5798" y="1449"/>
                    <a:pt x="5609" y="1449"/>
                  </a:cubicBezTo>
                  <a:cubicBezTo>
                    <a:pt x="5388" y="1449"/>
                    <a:pt x="5262" y="1323"/>
                    <a:pt x="5262" y="1103"/>
                  </a:cubicBezTo>
                  <a:cubicBezTo>
                    <a:pt x="5231" y="914"/>
                    <a:pt x="5388" y="756"/>
                    <a:pt x="5609" y="756"/>
                  </a:cubicBezTo>
                  <a:close/>
                  <a:moveTo>
                    <a:pt x="5160" y="3316"/>
                  </a:moveTo>
                  <a:cubicBezTo>
                    <a:pt x="5254" y="3316"/>
                    <a:pt x="5341" y="3355"/>
                    <a:pt x="5388" y="3434"/>
                  </a:cubicBezTo>
                  <a:cubicBezTo>
                    <a:pt x="5546" y="3592"/>
                    <a:pt x="5546" y="3812"/>
                    <a:pt x="5388" y="3938"/>
                  </a:cubicBezTo>
                  <a:cubicBezTo>
                    <a:pt x="5041" y="4285"/>
                    <a:pt x="4569" y="4505"/>
                    <a:pt x="4065" y="4505"/>
                  </a:cubicBezTo>
                  <a:cubicBezTo>
                    <a:pt x="3561" y="4505"/>
                    <a:pt x="3088" y="4285"/>
                    <a:pt x="2773" y="3938"/>
                  </a:cubicBezTo>
                  <a:cubicBezTo>
                    <a:pt x="2616" y="3781"/>
                    <a:pt x="2616" y="3560"/>
                    <a:pt x="2773" y="3434"/>
                  </a:cubicBezTo>
                  <a:cubicBezTo>
                    <a:pt x="2868" y="3355"/>
                    <a:pt x="2970" y="3316"/>
                    <a:pt x="3065" y="3316"/>
                  </a:cubicBezTo>
                  <a:cubicBezTo>
                    <a:pt x="3159" y="3316"/>
                    <a:pt x="3246" y="3355"/>
                    <a:pt x="3309" y="3434"/>
                  </a:cubicBezTo>
                  <a:cubicBezTo>
                    <a:pt x="3529" y="3655"/>
                    <a:pt x="3813" y="3765"/>
                    <a:pt x="4096" y="3765"/>
                  </a:cubicBezTo>
                  <a:cubicBezTo>
                    <a:pt x="4380" y="3765"/>
                    <a:pt x="4663" y="3655"/>
                    <a:pt x="4884" y="3434"/>
                  </a:cubicBezTo>
                  <a:cubicBezTo>
                    <a:pt x="4963" y="3355"/>
                    <a:pt x="5065" y="3316"/>
                    <a:pt x="5160" y="3316"/>
                  </a:cubicBezTo>
                  <a:close/>
                  <a:moveTo>
                    <a:pt x="1" y="0"/>
                  </a:moveTo>
                  <a:lnTo>
                    <a:pt x="1" y="2615"/>
                  </a:lnTo>
                  <a:cubicBezTo>
                    <a:pt x="1" y="4852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15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-55967525" y="3591025"/>
              <a:ext cx="297750" cy="131700"/>
            </a:xfrm>
            <a:custGeom>
              <a:avLst/>
              <a:gdLst/>
              <a:ahLst/>
              <a:cxnLst/>
              <a:rect l="l" t="t" r="r" b="b"/>
              <a:pathLst>
                <a:path w="11910" h="5268" extrusionOk="0">
                  <a:moveTo>
                    <a:pt x="4810" y="0"/>
                  </a:moveTo>
                  <a:cubicBezTo>
                    <a:pt x="4730" y="0"/>
                    <a:pt x="4650" y="2"/>
                    <a:pt x="4569" y="6"/>
                  </a:cubicBezTo>
                  <a:cubicBezTo>
                    <a:pt x="1954" y="163"/>
                    <a:pt x="1" y="2463"/>
                    <a:pt x="1" y="5047"/>
                  </a:cubicBezTo>
                  <a:cubicBezTo>
                    <a:pt x="1" y="5173"/>
                    <a:pt x="64" y="5267"/>
                    <a:pt x="190" y="5267"/>
                  </a:cubicBezTo>
                  <a:lnTo>
                    <a:pt x="2994" y="5267"/>
                  </a:lnTo>
                  <a:lnTo>
                    <a:pt x="2994" y="4920"/>
                  </a:lnTo>
                  <a:cubicBezTo>
                    <a:pt x="2994" y="4259"/>
                    <a:pt x="3498" y="3818"/>
                    <a:pt x="4096" y="3818"/>
                  </a:cubicBezTo>
                  <a:lnTo>
                    <a:pt x="5577" y="3818"/>
                  </a:lnTo>
                  <a:cubicBezTo>
                    <a:pt x="6207" y="3818"/>
                    <a:pt x="6680" y="4322"/>
                    <a:pt x="6680" y="4920"/>
                  </a:cubicBezTo>
                  <a:lnTo>
                    <a:pt x="6680" y="5267"/>
                  </a:lnTo>
                  <a:lnTo>
                    <a:pt x="11563" y="5267"/>
                  </a:lnTo>
                  <a:cubicBezTo>
                    <a:pt x="11752" y="5267"/>
                    <a:pt x="11909" y="5110"/>
                    <a:pt x="11909" y="4920"/>
                  </a:cubicBezTo>
                  <a:cubicBezTo>
                    <a:pt x="11909" y="4637"/>
                    <a:pt x="11752" y="4479"/>
                    <a:pt x="11563" y="4479"/>
                  </a:cubicBezTo>
                  <a:lnTo>
                    <a:pt x="9673" y="4479"/>
                  </a:lnTo>
                  <a:cubicBezTo>
                    <a:pt x="9489" y="1943"/>
                    <a:pt x="7380" y="0"/>
                    <a:pt x="4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-55875375" y="3703000"/>
              <a:ext cx="55950" cy="17350"/>
            </a:xfrm>
            <a:custGeom>
              <a:avLst/>
              <a:gdLst/>
              <a:ahLst/>
              <a:cxnLst/>
              <a:rect l="l" t="t" r="r" b="b"/>
              <a:pathLst>
                <a:path w="223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4"/>
                  </a:lnTo>
                  <a:lnTo>
                    <a:pt x="2238" y="694"/>
                  </a:lnTo>
                  <a:lnTo>
                    <a:pt x="2238" y="347"/>
                  </a:lnTo>
                  <a:cubicBezTo>
                    <a:pt x="2238" y="158"/>
                    <a:pt x="2080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-55987225" y="3746325"/>
              <a:ext cx="18150" cy="63825"/>
            </a:xfrm>
            <a:custGeom>
              <a:avLst/>
              <a:gdLst/>
              <a:ahLst/>
              <a:cxnLst/>
              <a:rect l="l" t="t" r="r" b="b"/>
              <a:pathLst>
                <a:path w="726" h="2553" extrusionOk="0">
                  <a:moveTo>
                    <a:pt x="726" y="0"/>
                  </a:moveTo>
                  <a:cubicBezTo>
                    <a:pt x="253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26" y="2552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-55725725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" name="Google Shape;920;p39"/>
          <p:cNvGrpSpPr/>
          <p:nvPr/>
        </p:nvGrpSpPr>
        <p:grpSpPr>
          <a:xfrm>
            <a:off x="6237486" y="1792181"/>
            <a:ext cx="320040" cy="417556"/>
            <a:chOff x="-52005775" y="3208025"/>
            <a:chExt cx="244175" cy="318575"/>
          </a:xfrm>
        </p:grpSpPr>
        <p:sp>
          <p:nvSpPr>
            <p:cNvPr id="921" name="Google Shape;921;p39"/>
            <p:cNvSpPr/>
            <p:nvPr/>
          </p:nvSpPr>
          <p:spPr>
            <a:xfrm>
              <a:off x="-51800200" y="3469850"/>
              <a:ext cx="38600" cy="56750"/>
            </a:xfrm>
            <a:custGeom>
              <a:avLst/>
              <a:gdLst/>
              <a:ahLst/>
              <a:cxnLst/>
              <a:rect l="l" t="t" r="r" b="b"/>
              <a:pathLst>
                <a:path w="1544" h="2270" extrusionOk="0">
                  <a:moveTo>
                    <a:pt x="756" y="1"/>
                  </a:moveTo>
                  <a:cubicBezTo>
                    <a:pt x="347" y="1"/>
                    <a:pt x="0" y="348"/>
                    <a:pt x="0" y="726"/>
                  </a:cubicBezTo>
                  <a:cubicBezTo>
                    <a:pt x="0" y="852"/>
                    <a:pt x="32" y="915"/>
                    <a:pt x="63" y="1041"/>
                  </a:cubicBezTo>
                  <a:lnTo>
                    <a:pt x="630" y="2175"/>
                  </a:lnTo>
                  <a:cubicBezTo>
                    <a:pt x="662" y="2238"/>
                    <a:pt x="717" y="2269"/>
                    <a:pt x="776" y="2269"/>
                  </a:cubicBezTo>
                  <a:cubicBezTo>
                    <a:pt x="835" y="2269"/>
                    <a:pt x="898" y="2238"/>
                    <a:pt x="945" y="2175"/>
                  </a:cubicBezTo>
                  <a:lnTo>
                    <a:pt x="1449" y="1135"/>
                  </a:lnTo>
                  <a:cubicBezTo>
                    <a:pt x="1513" y="1009"/>
                    <a:pt x="1544" y="883"/>
                    <a:pt x="1544" y="789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-52005775" y="3208025"/>
              <a:ext cx="111875" cy="131900"/>
            </a:xfrm>
            <a:custGeom>
              <a:avLst/>
              <a:gdLst/>
              <a:ahLst/>
              <a:cxnLst/>
              <a:rect l="l" t="t" r="r" b="b"/>
              <a:pathLst>
                <a:path w="4475" h="5276" extrusionOk="0">
                  <a:moveTo>
                    <a:pt x="2915" y="1"/>
                  </a:moveTo>
                  <a:cubicBezTo>
                    <a:pt x="2816" y="1"/>
                    <a:pt x="2717" y="5"/>
                    <a:pt x="2615" y="14"/>
                  </a:cubicBezTo>
                  <a:cubicBezTo>
                    <a:pt x="1103" y="235"/>
                    <a:pt x="0" y="1590"/>
                    <a:pt x="0" y="3133"/>
                  </a:cubicBezTo>
                  <a:lnTo>
                    <a:pt x="0" y="4866"/>
                  </a:lnTo>
                  <a:cubicBezTo>
                    <a:pt x="32" y="5055"/>
                    <a:pt x="189" y="5276"/>
                    <a:pt x="379" y="5276"/>
                  </a:cubicBezTo>
                  <a:lnTo>
                    <a:pt x="1135" y="5276"/>
                  </a:lnTo>
                  <a:cubicBezTo>
                    <a:pt x="2993" y="5276"/>
                    <a:pt x="4474" y="3732"/>
                    <a:pt x="4474" y="1873"/>
                  </a:cubicBezTo>
                  <a:lnTo>
                    <a:pt x="4474" y="424"/>
                  </a:lnTo>
                  <a:cubicBezTo>
                    <a:pt x="4017" y="155"/>
                    <a:pt x="3490" y="1"/>
                    <a:pt x="29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-51800200" y="3385575"/>
              <a:ext cx="37025" cy="37850"/>
            </a:xfrm>
            <a:custGeom>
              <a:avLst/>
              <a:gdLst/>
              <a:ahLst/>
              <a:cxnLst/>
              <a:rect l="l" t="t" r="r" b="b"/>
              <a:pathLst>
                <a:path w="1481" h="1514" extrusionOk="0">
                  <a:moveTo>
                    <a:pt x="756" y="1"/>
                  </a:moveTo>
                  <a:cubicBezTo>
                    <a:pt x="347" y="1"/>
                    <a:pt x="0" y="348"/>
                    <a:pt x="0" y="757"/>
                  </a:cubicBezTo>
                  <a:cubicBezTo>
                    <a:pt x="0" y="1167"/>
                    <a:pt x="347" y="1513"/>
                    <a:pt x="756" y="1513"/>
                  </a:cubicBezTo>
                  <a:cubicBezTo>
                    <a:pt x="1166" y="1513"/>
                    <a:pt x="1481" y="1167"/>
                    <a:pt x="1481" y="757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-51800200" y="3348575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56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56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-51800200" y="3423400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25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25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-51875025" y="3208025"/>
              <a:ext cx="111850" cy="131125"/>
            </a:xfrm>
            <a:custGeom>
              <a:avLst/>
              <a:gdLst/>
              <a:ahLst/>
              <a:cxnLst/>
              <a:rect l="l" t="t" r="r" b="b"/>
              <a:pathLst>
                <a:path w="4474" h="5245" extrusionOk="0">
                  <a:moveTo>
                    <a:pt x="1560" y="1"/>
                  </a:moveTo>
                  <a:cubicBezTo>
                    <a:pt x="984" y="1"/>
                    <a:pt x="458" y="155"/>
                    <a:pt x="0" y="424"/>
                  </a:cubicBezTo>
                  <a:lnTo>
                    <a:pt x="0" y="1873"/>
                  </a:lnTo>
                  <a:cubicBezTo>
                    <a:pt x="0" y="3732"/>
                    <a:pt x="1481" y="5244"/>
                    <a:pt x="3340" y="5244"/>
                  </a:cubicBezTo>
                  <a:lnTo>
                    <a:pt x="4096" y="5244"/>
                  </a:lnTo>
                  <a:cubicBezTo>
                    <a:pt x="4285" y="5244"/>
                    <a:pt x="4442" y="5087"/>
                    <a:pt x="4442" y="4898"/>
                  </a:cubicBezTo>
                  <a:lnTo>
                    <a:pt x="4442" y="3165"/>
                  </a:lnTo>
                  <a:cubicBezTo>
                    <a:pt x="4474" y="1590"/>
                    <a:pt x="3371" y="235"/>
                    <a:pt x="1859" y="14"/>
                  </a:cubicBezTo>
                  <a:cubicBezTo>
                    <a:pt x="1758" y="5"/>
                    <a:pt x="1658" y="1"/>
                    <a:pt x="1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-52005000" y="3469850"/>
              <a:ext cx="38625" cy="56750"/>
            </a:xfrm>
            <a:custGeom>
              <a:avLst/>
              <a:gdLst/>
              <a:ahLst/>
              <a:cxnLst/>
              <a:rect l="l" t="t" r="r" b="b"/>
              <a:pathLst>
                <a:path w="1545" h="2270" extrusionOk="0">
                  <a:moveTo>
                    <a:pt x="757" y="1"/>
                  </a:moveTo>
                  <a:cubicBezTo>
                    <a:pt x="348" y="1"/>
                    <a:pt x="1" y="348"/>
                    <a:pt x="1" y="726"/>
                  </a:cubicBezTo>
                  <a:cubicBezTo>
                    <a:pt x="1" y="852"/>
                    <a:pt x="32" y="915"/>
                    <a:pt x="64" y="1041"/>
                  </a:cubicBezTo>
                  <a:lnTo>
                    <a:pt x="631" y="2175"/>
                  </a:lnTo>
                  <a:cubicBezTo>
                    <a:pt x="663" y="2238"/>
                    <a:pt x="718" y="2269"/>
                    <a:pt x="777" y="2269"/>
                  </a:cubicBezTo>
                  <a:cubicBezTo>
                    <a:pt x="836" y="2269"/>
                    <a:pt x="899" y="2238"/>
                    <a:pt x="946" y="2175"/>
                  </a:cubicBezTo>
                  <a:lnTo>
                    <a:pt x="1450" y="1135"/>
                  </a:lnTo>
                  <a:cubicBezTo>
                    <a:pt x="1482" y="1009"/>
                    <a:pt x="1545" y="883"/>
                    <a:pt x="1545" y="789"/>
                  </a:cubicBezTo>
                  <a:cubicBezTo>
                    <a:pt x="1482" y="348"/>
                    <a:pt x="1135" y="1"/>
                    <a:pt x="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-52005000" y="3423400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25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25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-52005000" y="3385575"/>
              <a:ext cx="37050" cy="37850"/>
            </a:xfrm>
            <a:custGeom>
              <a:avLst/>
              <a:gdLst/>
              <a:ahLst/>
              <a:cxnLst/>
              <a:rect l="l" t="t" r="r" b="b"/>
              <a:pathLst>
                <a:path w="1482" h="1514" extrusionOk="0">
                  <a:moveTo>
                    <a:pt x="757" y="1"/>
                  </a:moveTo>
                  <a:cubicBezTo>
                    <a:pt x="348" y="1"/>
                    <a:pt x="1" y="348"/>
                    <a:pt x="1" y="757"/>
                  </a:cubicBezTo>
                  <a:cubicBezTo>
                    <a:pt x="1" y="1167"/>
                    <a:pt x="348" y="1513"/>
                    <a:pt x="757" y="1513"/>
                  </a:cubicBezTo>
                  <a:cubicBezTo>
                    <a:pt x="1167" y="1513"/>
                    <a:pt x="1482" y="1167"/>
                    <a:pt x="1482" y="757"/>
                  </a:cubicBezTo>
                  <a:cubicBezTo>
                    <a:pt x="1482" y="348"/>
                    <a:pt x="1167" y="1"/>
                    <a:pt x="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-51957725" y="3298150"/>
              <a:ext cx="148100" cy="209550"/>
            </a:xfrm>
            <a:custGeom>
              <a:avLst/>
              <a:gdLst/>
              <a:ahLst/>
              <a:cxnLst/>
              <a:rect l="l" t="t" r="r" b="b"/>
              <a:pathLst>
                <a:path w="5924" h="8382" extrusionOk="0">
                  <a:moveTo>
                    <a:pt x="1449" y="3151"/>
                  </a:moveTo>
                  <a:cubicBezTo>
                    <a:pt x="1639" y="3151"/>
                    <a:pt x="1796" y="3309"/>
                    <a:pt x="1796" y="3498"/>
                  </a:cubicBezTo>
                  <a:cubicBezTo>
                    <a:pt x="1796" y="3719"/>
                    <a:pt x="1639" y="3845"/>
                    <a:pt x="1449" y="3845"/>
                  </a:cubicBezTo>
                  <a:cubicBezTo>
                    <a:pt x="1260" y="3845"/>
                    <a:pt x="1103" y="3719"/>
                    <a:pt x="1103" y="3498"/>
                  </a:cubicBezTo>
                  <a:cubicBezTo>
                    <a:pt x="1103" y="3309"/>
                    <a:pt x="1260" y="3151"/>
                    <a:pt x="1449" y="3151"/>
                  </a:cubicBezTo>
                  <a:close/>
                  <a:moveTo>
                    <a:pt x="4442" y="3183"/>
                  </a:moveTo>
                  <a:cubicBezTo>
                    <a:pt x="4631" y="3183"/>
                    <a:pt x="4789" y="3340"/>
                    <a:pt x="4789" y="3561"/>
                  </a:cubicBezTo>
                  <a:cubicBezTo>
                    <a:pt x="4789" y="3719"/>
                    <a:pt x="4631" y="3908"/>
                    <a:pt x="4442" y="3908"/>
                  </a:cubicBezTo>
                  <a:cubicBezTo>
                    <a:pt x="4253" y="3908"/>
                    <a:pt x="4096" y="3750"/>
                    <a:pt x="4096" y="3561"/>
                  </a:cubicBezTo>
                  <a:cubicBezTo>
                    <a:pt x="4096" y="3340"/>
                    <a:pt x="4253" y="3183"/>
                    <a:pt x="4442" y="3183"/>
                  </a:cubicBezTo>
                  <a:close/>
                  <a:moveTo>
                    <a:pt x="3966" y="5680"/>
                  </a:moveTo>
                  <a:cubicBezTo>
                    <a:pt x="4064" y="5680"/>
                    <a:pt x="4159" y="5719"/>
                    <a:pt x="4222" y="5798"/>
                  </a:cubicBezTo>
                  <a:cubicBezTo>
                    <a:pt x="4411" y="5955"/>
                    <a:pt x="4411" y="6176"/>
                    <a:pt x="4253" y="6302"/>
                  </a:cubicBezTo>
                  <a:cubicBezTo>
                    <a:pt x="3907" y="6648"/>
                    <a:pt x="3434" y="6869"/>
                    <a:pt x="2899" y="6869"/>
                  </a:cubicBezTo>
                  <a:cubicBezTo>
                    <a:pt x="2395" y="6869"/>
                    <a:pt x="1922" y="6648"/>
                    <a:pt x="1607" y="6302"/>
                  </a:cubicBezTo>
                  <a:cubicBezTo>
                    <a:pt x="1449" y="6144"/>
                    <a:pt x="1449" y="5924"/>
                    <a:pt x="1607" y="5798"/>
                  </a:cubicBezTo>
                  <a:cubicBezTo>
                    <a:pt x="1686" y="5719"/>
                    <a:pt x="1788" y="5680"/>
                    <a:pt x="1883" y="5680"/>
                  </a:cubicBezTo>
                  <a:cubicBezTo>
                    <a:pt x="1977" y="5680"/>
                    <a:pt x="2064" y="5719"/>
                    <a:pt x="2111" y="5798"/>
                  </a:cubicBezTo>
                  <a:cubicBezTo>
                    <a:pt x="2332" y="6018"/>
                    <a:pt x="2623" y="6129"/>
                    <a:pt x="2911" y="6129"/>
                  </a:cubicBezTo>
                  <a:cubicBezTo>
                    <a:pt x="3198" y="6129"/>
                    <a:pt x="3482" y="6018"/>
                    <a:pt x="3686" y="5798"/>
                  </a:cubicBezTo>
                  <a:cubicBezTo>
                    <a:pt x="3765" y="5719"/>
                    <a:pt x="3868" y="5680"/>
                    <a:pt x="3966" y="5680"/>
                  </a:cubicBezTo>
                  <a:close/>
                  <a:moveTo>
                    <a:pt x="2993" y="1"/>
                  </a:moveTo>
                  <a:cubicBezTo>
                    <a:pt x="2489" y="1104"/>
                    <a:pt x="1513" y="1923"/>
                    <a:pt x="284" y="2238"/>
                  </a:cubicBezTo>
                  <a:cubicBezTo>
                    <a:pt x="347" y="2395"/>
                    <a:pt x="347" y="2553"/>
                    <a:pt x="347" y="2773"/>
                  </a:cubicBezTo>
                  <a:cubicBezTo>
                    <a:pt x="347" y="3025"/>
                    <a:pt x="284" y="3277"/>
                    <a:pt x="158" y="3498"/>
                  </a:cubicBezTo>
                  <a:cubicBezTo>
                    <a:pt x="284" y="3750"/>
                    <a:pt x="347" y="3971"/>
                    <a:pt x="347" y="4254"/>
                  </a:cubicBezTo>
                  <a:cubicBezTo>
                    <a:pt x="347" y="4538"/>
                    <a:pt x="284" y="4758"/>
                    <a:pt x="158" y="5010"/>
                  </a:cubicBezTo>
                  <a:cubicBezTo>
                    <a:pt x="284" y="5231"/>
                    <a:pt x="347" y="5483"/>
                    <a:pt x="347" y="5735"/>
                  </a:cubicBezTo>
                  <a:cubicBezTo>
                    <a:pt x="347" y="6113"/>
                    <a:pt x="252" y="6428"/>
                    <a:pt x="0" y="6680"/>
                  </a:cubicBezTo>
                  <a:cubicBezTo>
                    <a:pt x="158" y="6900"/>
                    <a:pt x="284" y="7121"/>
                    <a:pt x="315" y="7405"/>
                  </a:cubicBezTo>
                  <a:cubicBezTo>
                    <a:pt x="1040" y="8035"/>
                    <a:pt x="1985" y="8381"/>
                    <a:pt x="2962" y="8381"/>
                  </a:cubicBezTo>
                  <a:cubicBezTo>
                    <a:pt x="3938" y="8381"/>
                    <a:pt x="4852" y="8035"/>
                    <a:pt x="5608" y="7436"/>
                  </a:cubicBezTo>
                  <a:cubicBezTo>
                    <a:pt x="5640" y="7184"/>
                    <a:pt x="5766" y="6932"/>
                    <a:pt x="5923" y="6743"/>
                  </a:cubicBezTo>
                  <a:cubicBezTo>
                    <a:pt x="5671" y="6459"/>
                    <a:pt x="5545" y="6113"/>
                    <a:pt x="5545" y="5798"/>
                  </a:cubicBezTo>
                  <a:cubicBezTo>
                    <a:pt x="5545" y="5483"/>
                    <a:pt x="5640" y="5231"/>
                    <a:pt x="5797" y="5010"/>
                  </a:cubicBezTo>
                  <a:cubicBezTo>
                    <a:pt x="5671" y="4758"/>
                    <a:pt x="5577" y="4538"/>
                    <a:pt x="5577" y="4254"/>
                  </a:cubicBezTo>
                  <a:cubicBezTo>
                    <a:pt x="5577" y="3971"/>
                    <a:pt x="5671" y="3750"/>
                    <a:pt x="5797" y="3498"/>
                  </a:cubicBezTo>
                  <a:cubicBezTo>
                    <a:pt x="5671" y="3277"/>
                    <a:pt x="5577" y="3025"/>
                    <a:pt x="5577" y="2773"/>
                  </a:cubicBezTo>
                  <a:cubicBezTo>
                    <a:pt x="5577" y="2679"/>
                    <a:pt x="5577" y="2553"/>
                    <a:pt x="5640" y="2490"/>
                  </a:cubicBezTo>
                  <a:cubicBezTo>
                    <a:pt x="5640" y="2395"/>
                    <a:pt x="5671" y="2332"/>
                    <a:pt x="5703" y="2238"/>
                  </a:cubicBezTo>
                  <a:cubicBezTo>
                    <a:pt x="4474" y="1923"/>
                    <a:pt x="3497" y="1104"/>
                    <a:pt x="29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-52005000" y="3348575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56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56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39"/>
          <p:cNvGrpSpPr/>
          <p:nvPr/>
        </p:nvGrpSpPr>
        <p:grpSpPr>
          <a:xfrm>
            <a:off x="1622033" y="1791739"/>
            <a:ext cx="418146" cy="418441"/>
            <a:chOff x="-55595775" y="3982375"/>
            <a:chExt cx="319025" cy="319250"/>
          </a:xfrm>
        </p:grpSpPr>
        <p:sp>
          <p:nvSpPr>
            <p:cNvPr id="933" name="Google Shape;933;p39"/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-55343725" y="4203125"/>
              <a:ext cx="66975" cy="41000"/>
            </a:xfrm>
            <a:custGeom>
              <a:avLst/>
              <a:gdLst/>
              <a:ahLst/>
              <a:cxnLst/>
              <a:rect l="l" t="t" r="r" b="b"/>
              <a:pathLst>
                <a:path w="2679" h="1640" extrusionOk="0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939;p39"/>
          <p:cNvGrpSpPr/>
          <p:nvPr/>
        </p:nvGrpSpPr>
        <p:grpSpPr>
          <a:xfrm>
            <a:off x="1642693" y="3483708"/>
            <a:ext cx="376826" cy="417884"/>
            <a:chOff x="-57162350" y="3982000"/>
            <a:chExt cx="287500" cy="318825"/>
          </a:xfrm>
        </p:grpSpPr>
        <p:sp>
          <p:nvSpPr>
            <p:cNvPr id="940" name="Google Shape;940;p39"/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9"/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39"/>
          <p:cNvGrpSpPr/>
          <p:nvPr/>
        </p:nvGrpSpPr>
        <p:grpSpPr>
          <a:xfrm>
            <a:off x="3931542" y="3483577"/>
            <a:ext cx="366504" cy="418146"/>
            <a:chOff x="-53224225" y="3976300"/>
            <a:chExt cx="279625" cy="319025"/>
          </a:xfrm>
        </p:grpSpPr>
        <p:sp>
          <p:nvSpPr>
            <p:cNvPr id="949" name="Google Shape;949;p39"/>
            <p:cNvSpPr/>
            <p:nvPr/>
          </p:nvSpPr>
          <p:spPr>
            <a:xfrm>
              <a:off x="-532242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1"/>
                  </a:moveTo>
                  <a:cubicBezTo>
                    <a:pt x="315" y="284"/>
                    <a:pt x="0" y="757"/>
                    <a:pt x="0" y="1292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239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-53185625" y="4014900"/>
              <a:ext cx="204800" cy="117375"/>
            </a:xfrm>
            <a:custGeom>
              <a:avLst/>
              <a:gdLst/>
              <a:ahLst/>
              <a:cxnLst/>
              <a:rect l="l" t="t" r="r" b="b"/>
              <a:pathLst>
                <a:path w="8192" h="4695" extrusionOk="0">
                  <a:moveTo>
                    <a:pt x="4096" y="0"/>
                  </a:moveTo>
                  <a:cubicBezTo>
                    <a:pt x="1859" y="0"/>
                    <a:pt x="0" y="1859"/>
                    <a:pt x="0" y="4096"/>
                  </a:cubicBezTo>
                  <a:lnTo>
                    <a:pt x="0" y="4695"/>
                  </a:lnTo>
                  <a:lnTo>
                    <a:pt x="1638" y="3088"/>
                  </a:lnTo>
                  <a:cubicBezTo>
                    <a:pt x="1675" y="3014"/>
                    <a:pt x="1755" y="2983"/>
                    <a:pt x="1847" y="2983"/>
                  </a:cubicBezTo>
                  <a:cubicBezTo>
                    <a:pt x="1912" y="2983"/>
                    <a:pt x="1983" y="2999"/>
                    <a:pt x="2048" y="3025"/>
                  </a:cubicBezTo>
                  <a:cubicBezTo>
                    <a:pt x="2662" y="3450"/>
                    <a:pt x="3371" y="3663"/>
                    <a:pt x="4080" y="3663"/>
                  </a:cubicBezTo>
                  <a:cubicBezTo>
                    <a:pt x="4789" y="3663"/>
                    <a:pt x="5498" y="3450"/>
                    <a:pt x="6112" y="3025"/>
                  </a:cubicBezTo>
                  <a:cubicBezTo>
                    <a:pt x="6174" y="2987"/>
                    <a:pt x="6241" y="2970"/>
                    <a:pt x="6307" y="2970"/>
                  </a:cubicBezTo>
                  <a:cubicBezTo>
                    <a:pt x="6409" y="2970"/>
                    <a:pt x="6508" y="3011"/>
                    <a:pt x="6585" y="3088"/>
                  </a:cubicBezTo>
                  <a:lnTo>
                    <a:pt x="8191" y="4695"/>
                  </a:lnTo>
                  <a:lnTo>
                    <a:pt x="8191" y="4096"/>
                  </a:lnTo>
                  <a:cubicBezTo>
                    <a:pt x="8191" y="1859"/>
                    <a:pt x="6333" y="0"/>
                    <a:pt x="4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9"/>
            <p:cNvSpPr/>
            <p:nvPr/>
          </p:nvSpPr>
          <p:spPr>
            <a:xfrm>
              <a:off x="-53187200" y="4110200"/>
              <a:ext cx="205575" cy="185125"/>
            </a:xfrm>
            <a:custGeom>
              <a:avLst/>
              <a:gdLst/>
              <a:ahLst/>
              <a:cxnLst/>
              <a:rect l="l" t="t" r="r" b="b"/>
              <a:pathLst>
                <a:path w="8223" h="7405" extrusionOk="0">
                  <a:moveTo>
                    <a:pt x="2615" y="1418"/>
                  </a:moveTo>
                  <a:cubicBezTo>
                    <a:pt x="2836" y="1418"/>
                    <a:pt x="2993" y="1576"/>
                    <a:pt x="2993" y="1796"/>
                  </a:cubicBezTo>
                  <a:cubicBezTo>
                    <a:pt x="2993" y="1985"/>
                    <a:pt x="2836" y="2143"/>
                    <a:pt x="2615" y="2143"/>
                  </a:cubicBezTo>
                  <a:cubicBezTo>
                    <a:pt x="2426" y="2143"/>
                    <a:pt x="2268" y="1985"/>
                    <a:pt x="2268" y="1796"/>
                  </a:cubicBezTo>
                  <a:cubicBezTo>
                    <a:pt x="2268" y="1576"/>
                    <a:pt x="2426" y="1418"/>
                    <a:pt x="2615" y="1418"/>
                  </a:cubicBezTo>
                  <a:close/>
                  <a:moveTo>
                    <a:pt x="5608" y="1418"/>
                  </a:moveTo>
                  <a:cubicBezTo>
                    <a:pt x="5829" y="1418"/>
                    <a:pt x="5986" y="1576"/>
                    <a:pt x="5986" y="1796"/>
                  </a:cubicBezTo>
                  <a:cubicBezTo>
                    <a:pt x="5986" y="1985"/>
                    <a:pt x="5829" y="2143"/>
                    <a:pt x="5608" y="2143"/>
                  </a:cubicBezTo>
                  <a:cubicBezTo>
                    <a:pt x="5419" y="2143"/>
                    <a:pt x="5261" y="1985"/>
                    <a:pt x="5261" y="1796"/>
                  </a:cubicBezTo>
                  <a:cubicBezTo>
                    <a:pt x="5261" y="1576"/>
                    <a:pt x="5419" y="1418"/>
                    <a:pt x="5608" y="1418"/>
                  </a:cubicBezTo>
                  <a:close/>
                  <a:moveTo>
                    <a:pt x="5179" y="3978"/>
                  </a:moveTo>
                  <a:cubicBezTo>
                    <a:pt x="5269" y="3978"/>
                    <a:pt x="5356" y="4017"/>
                    <a:pt x="5419" y="4096"/>
                  </a:cubicBezTo>
                  <a:cubicBezTo>
                    <a:pt x="5576" y="4222"/>
                    <a:pt x="5576" y="4474"/>
                    <a:pt x="5450" y="4632"/>
                  </a:cubicBezTo>
                  <a:cubicBezTo>
                    <a:pt x="5104" y="4978"/>
                    <a:pt x="4631" y="5167"/>
                    <a:pt x="4159" y="5167"/>
                  </a:cubicBezTo>
                  <a:cubicBezTo>
                    <a:pt x="3655" y="5167"/>
                    <a:pt x="3182" y="4978"/>
                    <a:pt x="2836" y="4632"/>
                  </a:cubicBezTo>
                  <a:cubicBezTo>
                    <a:pt x="2678" y="4474"/>
                    <a:pt x="2678" y="4222"/>
                    <a:pt x="2836" y="4096"/>
                  </a:cubicBezTo>
                  <a:cubicBezTo>
                    <a:pt x="2914" y="4017"/>
                    <a:pt x="3009" y="3978"/>
                    <a:pt x="3099" y="3978"/>
                  </a:cubicBezTo>
                  <a:cubicBezTo>
                    <a:pt x="3190" y="3978"/>
                    <a:pt x="3277" y="4017"/>
                    <a:pt x="3340" y="4096"/>
                  </a:cubicBezTo>
                  <a:cubicBezTo>
                    <a:pt x="3560" y="4317"/>
                    <a:pt x="3844" y="4427"/>
                    <a:pt x="4127" y="4427"/>
                  </a:cubicBezTo>
                  <a:cubicBezTo>
                    <a:pt x="4411" y="4427"/>
                    <a:pt x="4694" y="4317"/>
                    <a:pt x="4915" y="4096"/>
                  </a:cubicBezTo>
                  <a:cubicBezTo>
                    <a:pt x="4994" y="4017"/>
                    <a:pt x="5088" y="3978"/>
                    <a:pt x="5179" y="3978"/>
                  </a:cubicBezTo>
                  <a:close/>
                  <a:moveTo>
                    <a:pt x="1922" y="0"/>
                  </a:moveTo>
                  <a:lnTo>
                    <a:pt x="0" y="1954"/>
                  </a:lnTo>
                  <a:lnTo>
                    <a:pt x="0" y="3277"/>
                  </a:lnTo>
                  <a:cubicBezTo>
                    <a:pt x="0" y="5514"/>
                    <a:pt x="1827" y="7404"/>
                    <a:pt x="4096" y="7404"/>
                  </a:cubicBezTo>
                  <a:cubicBezTo>
                    <a:pt x="6396" y="7404"/>
                    <a:pt x="8223" y="5514"/>
                    <a:pt x="8223" y="3277"/>
                  </a:cubicBezTo>
                  <a:lnTo>
                    <a:pt x="8223" y="1954"/>
                  </a:lnTo>
                  <a:lnTo>
                    <a:pt x="6301" y="0"/>
                  </a:lnTo>
                  <a:cubicBezTo>
                    <a:pt x="5624" y="394"/>
                    <a:pt x="4875" y="591"/>
                    <a:pt x="4123" y="591"/>
                  </a:cubicBezTo>
                  <a:cubicBezTo>
                    <a:pt x="3371" y="591"/>
                    <a:pt x="2615" y="394"/>
                    <a:pt x="19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9"/>
            <p:cNvSpPr/>
            <p:nvPr/>
          </p:nvSpPr>
          <p:spPr>
            <a:xfrm>
              <a:off x="-53020225" y="4211800"/>
              <a:ext cx="74825" cy="83525"/>
            </a:xfrm>
            <a:custGeom>
              <a:avLst/>
              <a:gdLst/>
              <a:ahLst/>
              <a:cxnLst/>
              <a:rect l="l" t="t" r="r" b="b"/>
              <a:pathLst>
                <a:path w="2993" h="3341" extrusionOk="0">
                  <a:moveTo>
                    <a:pt x="2174" y="1"/>
                  </a:moveTo>
                  <a:cubicBezTo>
                    <a:pt x="2016" y="1387"/>
                    <a:pt x="1197" y="2615"/>
                    <a:pt x="0" y="3340"/>
                  </a:cubicBezTo>
                  <a:lnTo>
                    <a:pt x="2647" y="3340"/>
                  </a:lnTo>
                  <a:cubicBezTo>
                    <a:pt x="2836" y="3340"/>
                    <a:pt x="2993" y="3183"/>
                    <a:pt x="2993" y="2993"/>
                  </a:cubicBezTo>
                  <a:lnTo>
                    <a:pt x="2993" y="2867"/>
                  </a:lnTo>
                  <a:cubicBezTo>
                    <a:pt x="2993" y="1859"/>
                    <a:pt x="2710" y="883"/>
                    <a:pt x="2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-53224225" y="4211025"/>
              <a:ext cx="74850" cy="83500"/>
            </a:xfrm>
            <a:custGeom>
              <a:avLst/>
              <a:gdLst/>
              <a:ahLst/>
              <a:cxnLst/>
              <a:rect l="l" t="t" r="r" b="b"/>
              <a:pathLst>
                <a:path w="2994" h="3340" extrusionOk="0">
                  <a:moveTo>
                    <a:pt x="851" y="0"/>
                  </a:moveTo>
                  <a:cubicBezTo>
                    <a:pt x="315" y="851"/>
                    <a:pt x="0" y="1796"/>
                    <a:pt x="0" y="2867"/>
                  </a:cubicBezTo>
                  <a:lnTo>
                    <a:pt x="0" y="2993"/>
                  </a:lnTo>
                  <a:cubicBezTo>
                    <a:pt x="0" y="3182"/>
                    <a:pt x="158" y="3340"/>
                    <a:pt x="378" y="3340"/>
                  </a:cubicBezTo>
                  <a:lnTo>
                    <a:pt x="2993" y="3340"/>
                  </a:lnTo>
                  <a:cubicBezTo>
                    <a:pt x="1859" y="2646"/>
                    <a:pt x="1040" y="1418"/>
                    <a:pt x="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-52962725" y="4131475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0" y="0"/>
                  </a:moveTo>
                  <a:lnTo>
                    <a:pt x="0" y="2394"/>
                  </a:lnTo>
                  <a:lnTo>
                    <a:pt x="0" y="2552"/>
                  </a:lnTo>
                  <a:cubicBezTo>
                    <a:pt x="410" y="2300"/>
                    <a:pt x="725" y="1827"/>
                    <a:pt x="725" y="1292"/>
                  </a:cubicBezTo>
                  <a:cubicBezTo>
                    <a:pt x="725" y="725"/>
                    <a:pt x="410" y="25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9"/>
            <p:cNvSpPr/>
            <p:nvPr/>
          </p:nvSpPr>
          <p:spPr>
            <a:xfrm>
              <a:off x="-53125775" y="3976300"/>
              <a:ext cx="82725" cy="26800"/>
            </a:xfrm>
            <a:custGeom>
              <a:avLst/>
              <a:gdLst/>
              <a:ahLst/>
              <a:cxnLst/>
              <a:rect l="l" t="t" r="r" b="b"/>
              <a:pathLst>
                <a:path w="3309" h="1072" extrusionOk="0">
                  <a:moveTo>
                    <a:pt x="1670" y="1"/>
                  </a:moveTo>
                  <a:cubicBezTo>
                    <a:pt x="914" y="1"/>
                    <a:pt x="284" y="442"/>
                    <a:pt x="0" y="1072"/>
                  </a:cubicBezTo>
                  <a:cubicBezTo>
                    <a:pt x="536" y="883"/>
                    <a:pt x="1072" y="757"/>
                    <a:pt x="1670" y="757"/>
                  </a:cubicBezTo>
                  <a:cubicBezTo>
                    <a:pt x="2269" y="757"/>
                    <a:pt x="2804" y="883"/>
                    <a:pt x="3308" y="1072"/>
                  </a:cubicBezTo>
                  <a:cubicBezTo>
                    <a:pt x="2993" y="442"/>
                    <a:pt x="2363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" name="Google Shape;956;p39"/>
          <p:cNvGrpSpPr/>
          <p:nvPr/>
        </p:nvGrpSpPr>
        <p:grpSpPr>
          <a:xfrm>
            <a:off x="6214254" y="3484101"/>
            <a:ext cx="366504" cy="417098"/>
            <a:chOff x="-54793175" y="3982600"/>
            <a:chExt cx="279625" cy="318225"/>
          </a:xfrm>
        </p:grpSpPr>
        <p:sp>
          <p:nvSpPr>
            <p:cNvPr id="957" name="Google Shape;957;p39"/>
            <p:cNvSpPr/>
            <p:nvPr/>
          </p:nvSpPr>
          <p:spPr>
            <a:xfrm>
              <a:off x="-54646675" y="39826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9"/>
            <p:cNvSpPr/>
            <p:nvPr/>
          </p:nvSpPr>
          <p:spPr>
            <a:xfrm>
              <a:off x="-54644325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9"/>
            <p:cNvSpPr/>
            <p:nvPr/>
          </p:nvSpPr>
          <p:spPr>
            <a:xfrm>
              <a:off x="-54773475" y="39834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9"/>
            <p:cNvSpPr/>
            <p:nvPr/>
          </p:nvSpPr>
          <p:spPr>
            <a:xfrm>
              <a:off x="-54699450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9"/>
            <p:cNvSpPr/>
            <p:nvPr/>
          </p:nvSpPr>
          <p:spPr>
            <a:xfrm>
              <a:off x="-54756150" y="4112550"/>
              <a:ext cx="204800" cy="188275"/>
            </a:xfrm>
            <a:custGeom>
              <a:avLst/>
              <a:gdLst/>
              <a:ahLst/>
              <a:cxnLst/>
              <a:rect l="l" t="t" r="r" b="b"/>
              <a:pathLst>
                <a:path w="8192" h="7531" extrusionOk="0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-54532475" y="4136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9"/>
            <p:cNvSpPr/>
            <p:nvPr/>
          </p:nvSpPr>
          <p:spPr>
            <a:xfrm>
              <a:off x="-547931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" name="Google Shape;903;p39"/>
          <p:cNvSpPr txBox="1"/>
          <p:nvPr/>
        </p:nvSpPr>
        <p:spPr>
          <a:xfrm>
            <a:off x="3142580" y="4276970"/>
            <a:ext cx="1836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Ejercicio de escritura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F1215-314B-4D2E-BD26-866FD26F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accent1">
                    <a:lumMod val="25000"/>
                  </a:schemeClr>
                </a:solidFill>
              </a:rPr>
              <a:t>Objetivo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78DA65-F77E-40ED-ACC4-E69C209D2BFF}"/>
              </a:ext>
            </a:extLst>
          </p:cNvPr>
          <p:cNvSpPr txBox="1"/>
          <p:nvPr/>
        </p:nvSpPr>
        <p:spPr>
          <a:xfrm>
            <a:off x="2006895" y="2175770"/>
            <a:ext cx="47580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2400" dirty="0">
                <a:solidFill>
                  <a:schemeClr val="tx2"/>
                </a:solidFill>
                <a:latin typeface="Passion One" panose="020B0604020202020204" charset="0"/>
              </a:rPr>
              <a:t>Desarrollar la comprensión de lectura de diferentes tipos de textos</a:t>
            </a:r>
          </a:p>
          <a:p>
            <a:pPr marL="685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2400" dirty="0">
                <a:solidFill>
                  <a:schemeClr val="tx2"/>
                </a:solidFill>
                <a:latin typeface="Passion One" panose="020B0604020202020204" charset="0"/>
              </a:rPr>
              <a:t>Escribir con un propósito.</a:t>
            </a:r>
          </a:p>
          <a:p>
            <a:pPr marL="685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2400" dirty="0">
                <a:solidFill>
                  <a:schemeClr val="tx2"/>
                </a:solidFill>
                <a:latin typeface="Passion One" panose="020B0604020202020204" charset="0"/>
              </a:rPr>
              <a:t>Desarrollar la conciencia fonológica de la letra F</a:t>
            </a:r>
          </a:p>
        </p:txBody>
      </p:sp>
    </p:spTree>
    <p:extLst>
      <p:ext uri="{BB962C8B-B14F-4D97-AF65-F5344CB8AC3E}">
        <p14:creationId xmlns:p14="http://schemas.microsoft.com/office/powerpoint/2010/main" val="46846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5D89980-ECD8-4EBB-BE75-8D2C48288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712" y="826350"/>
            <a:ext cx="5619119" cy="42837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D724116-F5AC-4DAB-B31A-BE5C60994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39999"/>
            <a:ext cx="2265571" cy="2159965"/>
          </a:xfrm>
          <a:prstGeom prst="wedgeEllipseCallout">
            <a:avLst>
              <a:gd name="adj1" fmla="val -896"/>
              <a:gd name="adj2" fmla="val 589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>
                <a:solidFill>
                  <a:schemeClr val="accent1">
                    <a:lumMod val="25000"/>
                  </a:schemeClr>
                </a:solidFill>
              </a:rPr>
              <a:t>Leamos la siguiente invitación</a:t>
            </a:r>
          </a:p>
        </p:txBody>
      </p:sp>
      <p:grpSp>
        <p:nvGrpSpPr>
          <p:cNvPr id="7" name="Google Shape;1738;p63">
            <a:extLst>
              <a:ext uri="{FF2B5EF4-FFF2-40B4-BE49-F238E27FC236}">
                <a16:creationId xmlns:a16="http://schemas.microsoft.com/office/drawing/2014/main" id="{EBEA5CF3-1037-4165-99F9-9968113B033E}"/>
              </a:ext>
            </a:extLst>
          </p:cNvPr>
          <p:cNvGrpSpPr/>
          <p:nvPr/>
        </p:nvGrpSpPr>
        <p:grpSpPr>
          <a:xfrm rot="1032065">
            <a:off x="1205808" y="3342930"/>
            <a:ext cx="1150175" cy="1284474"/>
            <a:chOff x="4749177" y="1826951"/>
            <a:chExt cx="1351240" cy="1509016"/>
          </a:xfrm>
        </p:grpSpPr>
        <p:sp>
          <p:nvSpPr>
            <p:cNvPr id="8" name="Google Shape;1739;p63">
              <a:extLst>
                <a:ext uri="{FF2B5EF4-FFF2-40B4-BE49-F238E27FC236}">
                  <a16:creationId xmlns:a16="http://schemas.microsoft.com/office/drawing/2014/main" id="{967CD5EC-A0F6-4AAD-85EA-C9989891C4F2}"/>
                </a:ext>
              </a:extLst>
            </p:cNvPr>
            <p:cNvSpPr/>
            <p:nvPr/>
          </p:nvSpPr>
          <p:spPr>
            <a:xfrm>
              <a:off x="4765100" y="1834588"/>
              <a:ext cx="1325925" cy="1499700"/>
            </a:xfrm>
            <a:custGeom>
              <a:avLst/>
              <a:gdLst/>
              <a:ahLst/>
              <a:cxnLst/>
              <a:rect l="l" t="t" r="r" b="b"/>
              <a:pathLst>
                <a:path w="53037" h="59988" extrusionOk="0">
                  <a:moveTo>
                    <a:pt x="25960" y="0"/>
                  </a:moveTo>
                  <a:cubicBezTo>
                    <a:pt x="23635" y="0"/>
                    <a:pt x="21301" y="230"/>
                    <a:pt x="19025" y="730"/>
                  </a:cubicBezTo>
                  <a:cubicBezTo>
                    <a:pt x="16267" y="1289"/>
                    <a:pt x="13669" y="2329"/>
                    <a:pt x="11271" y="3847"/>
                  </a:cubicBezTo>
                  <a:cubicBezTo>
                    <a:pt x="9153" y="5286"/>
                    <a:pt x="7274" y="7125"/>
                    <a:pt x="5755" y="9203"/>
                  </a:cubicBezTo>
                  <a:cubicBezTo>
                    <a:pt x="5036" y="10202"/>
                    <a:pt x="4317" y="11241"/>
                    <a:pt x="3717" y="12360"/>
                  </a:cubicBezTo>
                  <a:cubicBezTo>
                    <a:pt x="799" y="17476"/>
                    <a:pt x="0" y="23631"/>
                    <a:pt x="80" y="29427"/>
                  </a:cubicBezTo>
                  <a:cubicBezTo>
                    <a:pt x="80" y="32264"/>
                    <a:pt x="360" y="35142"/>
                    <a:pt x="879" y="37940"/>
                  </a:cubicBezTo>
                  <a:cubicBezTo>
                    <a:pt x="1479" y="40777"/>
                    <a:pt x="2478" y="43535"/>
                    <a:pt x="3877" y="46053"/>
                  </a:cubicBezTo>
                  <a:cubicBezTo>
                    <a:pt x="6635" y="51169"/>
                    <a:pt x="10991" y="55246"/>
                    <a:pt x="16307" y="57644"/>
                  </a:cubicBezTo>
                  <a:cubicBezTo>
                    <a:pt x="19733" y="59144"/>
                    <a:pt x="23472" y="59987"/>
                    <a:pt x="27201" y="59987"/>
                  </a:cubicBezTo>
                  <a:cubicBezTo>
                    <a:pt x="29432" y="59987"/>
                    <a:pt x="31659" y="59686"/>
                    <a:pt x="33813" y="59042"/>
                  </a:cubicBezTo>
                  <a:cubicBezTo>
                    <a:pt x="39288" y="57484"/>
                    <a:pt x="43844" y="53887"/>
                    <a:pt x="47162" y="49330"/>
                  </a:cubicBezTo>
                  <a:cubicBezTo>
                    <a:pt x="50759" y="44334"/>
                    <a:pt x="52477" y="38339"/>
                    <a:pt x="52877" y="32264"/>
                  </a:cubicBezTo>
                  <a:cubicBezTo>
                    <a:pt x="53037" y="28947"/>
                    <a:pt x="52917" y="25590"/>
                    <a:pt x="52437" y="22312"/>
                  </a:cubicBezTo>
                  <a:cubicBezTo>
                    <a:pt x="52118" y="19435"/>
                    <a:pt x="51518" y="16597"/>
                    <a:pt x="50679" y="13839"/>
                  </a:cubicBezTo>
                  <a:cubicBezTo>
                    <a:pt x="49840" y="11241"/>
                    <a:pt x="48481" y="8803"/>
                    <a:pt x="46722" y="6685"/>
                  </a:cubicBezTo>
                  <a:cubicBezTo>
                    <a:pt x="44684" y="4367"/>
                    <a:pt x="41966" y="2888"/>
                    <a:pt x="39008" y="2009"/>
                  </a:cubicBezTo>
                  <a:cubicBezTo>
                    <a:pt x="35771" y="1010"/>
                    <a:pt x="32414" y="410"/>
                    <a:pt x="29016" y="130"/>
                  </a:cubicBezTo>
                  <a:cubicBezTo>
                    <a:pt x="28003" y="45"/>
                    <a:pt x="26982" y="0"/>
                    <a:pt x="25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40;p63">
              <a:extLst>
                <a:ext uri="{FF2B5EF4-FFF2-40B4-BE49-F238E27FC236}">
                  <a16:creationId xmlns:a16="http://schemas.microsoft.com/office/drawing/2014/main" id="{4E0C192E-0A4F-4B3D-B758-9D1FDF4F070A}"/>
                </a:ext>
              </a:extLst>
            </p:cNvPr>
            <p:cNvSpPr/>
            <p:nvPr/>
          </p:nvSpPr>
          <p:spPr>
            <a:xfrm>
              <a:off x="5024875" y="2123863"/>
              <a:ext cx="819350" cy="1005600"/>
            </a:xfrm>
            <a:custGeom>
              <a:avLst/>
              <a:gdLst/>
              <a:ahLst/>
              <a:cxnLst/>
              <a:rect l="l" t="t" r="r" b="b"/>
              <a:pathLst>
                <a:path w="32774" h="40224" extrusionOk="0">
                  <a:moveTo>
                    <a:pt x="26639" y="0"/>
                  </a:moveTo>
                  <a:cubicBezTo>
                    <a:pt x="25623" y="0"/>
                    <a:pt x="24612" y="135"/>
                    <a:pt x="23621" y="390"/>
                  </a:cubicBezTo>
                  <a:cubicBezTo>
                    <a:pt x="22143" y="789"/>
                    <a:pt x="20904" y="1749"/>
                    <a:pt x="20184" y="3107"/>
                  </a:cubicBezTo>
                  <a:cubicBezTo>
                    <a:pt x="19785" y="3947"/>
                    <a:pt x="19585" y="4906"/>
                    <a:pt x="19665" y="5825"/>
                  </a:cubicBezTo>
                  <a:cubicBezTo>
                    <a:pt x="19398" y="5825"/>
                    <a:pt x="19150" y="5843"/>
                    <a:pt x="18895" y="5843"/>
                  </a:cubicBezTo>
                  <a:cubicBezTo>
                    <a:pt x="18768" y="5843"/>
                    <a:pt x="18639" y="5839"/>
                    <a:pt x="18506" y="5825"/>
                  </a:cubicBezTo>
                  <a:cubicBezTo>
                    <a:pt x="16747" y="5785"/>
                    <a:pt x="14988" y="5625"/>
                    <a:pt x="13190" y="5585"/>
                  </a:cubicBezTo>
                  <a:cubicBezTo>
                    <a:pt x="12550" y="5585"/>
                    <a:pt x="11911" y="5585"/>
                    <a:pt x="11271" y="5625"/>
                  </a:cubicBezTo>
                  <a:cubicBezTo>
                    <a:pt x="11351" y="3987"/>
                    <a:pt x="10712" y="2428"/>
                    <a:pt x="9513" y="1349"/>
                  </a:cubicBezTo>
                  <a:cubicBezTo>
                    <a:pt x="8560" y="495"/>
                    <a:pt x="7384" y="106"/>
                    <a:pt x="6194" y="106"/>
                  </a:cubicBezTo>
                  <a:cubicBezTo>
                    <a:pt x="4488" y="106"/>
                    <a:pt x="2753" y="903"/>
                    <a:pt x="1599" y="2268"/>
                  </a:cubicBezTo>
                  <a:cubicBezTo>
                    <a:pt x="560" y="3467"/>
                    <a:pt x="1" y="5026"/>
                    <a:pt x="41" y="6625"/>
                  </a:cubicBezTo>
                  <a:cubicBezTo>
                    <a:pt x="81" y="8303"/>
                    <a:pt x="800" y="9862"/>
                    <a:pt x="1999" y="11021"/>
                  </a:cubicBezTo>
                  <a:cubicBezTo>
                    <a:pt x="2958" y="11820"/>
                    <a:pt x="4117" y="12340"/>
                    <a:pt x="5316" y="12460"/>
                  </a:cubicBezTo>
                  <a:lnTo>
                    <a:pt x="5316" y="21892"/>
                  </a:lnTo>
                  <a:cubicBezTo>
                    <a:pt x="5316" y="25489"/>
                    <a:pt x="4997" y="29206"/>
                    <a:pt x="6555" y="32564"/>
                  </a:cubicBezTo>
                  <a:cubicBezTo>
                    <a:pt x="7754" y="35042"/>
                    <a:pt x="9713" y="37120"/>
                    <a:pt x="12111" y="38519"/>
                  </a:cubicBezTo>
                  <a:cubicBezTo>
                    <a:pt x="13850" y="39637"/>
                    <a:pt x="15854" y="40224"/>
                    <a:pt x="17899" y="40224"/>
                  </a:cubicBezTo>
                  <a:cubicBezTo>
                    <a:pt x="18486" y="40224"/>
                    <a:pt x="19076" y="40176"/>
                    <a:pt x="19665" y="40077"/>
                  </a:cubicBezTo>
                  <a:cubicBezTo>
                    <a:pt x="22422" y="39558"/>
                    <a:pt x="24581" y="37400"/>
                    <a:pt x="25740" y="34882"/>
                  </a:cubicBezTo>
                  <a:cubicBezTo>
                    <a:pt x="27258" y="31484"/>
                    <a:pt x="27218" y="27728"/>
                    <a:pt x="27378" y="24090"/>
                  </a:cubicBezTo>
                  <a:cubicBezTo>
                    <a:pt x="27658" y="20174"/>
                    <a:pt x="27658" y="16217"/>
                    <a:pt x="27418" y="12300"/>
                  </a:cubicBezTo>
                  <a:cubicBezTo>
                    <a:pt x="27938" y="12140"/>
                    <a:pt x="28457" y="11860"/>
                    <a:pt x="28937" y="11581"/>
                  </a:cubicBezTo>
                  <a:cubicBezTo>
                    <a:pt x="31615" y="9702"/>
                    <a:pt x="32774" y="6265"/>
                    <a:pt x="31775" y="3147"/>
                  </a:cubicBezTo>
                  <a:cubicBezTo>
                    <a:pt x="31575" y="2308"/>
                    <a:pt x="31135" y="1549"/>
                    <a:pt x="30536" y="949"/>
                  </a:cubicBezTo>
                  <a:cubicBezTo>
                    <a:pt x="29776" y="390"/>
                    <a:pt x="28857" y="70"/>
                    <a:pt x="27898" y="70"/>
                  </a:cubicBezTo>
                  <a:cubicBezTo>
                    <a:pt x="27478" y="23"/>
                    <a:pt x="27058" y="0"/>
                    <a:pt x="26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41;p63">
              <a:extLst>
                <a:ext uri="{FF2B5EF4-FFF2-40B4-BE49-F238E27FC236}">
                  <a16:creationId xmlns:a16="http://schemas.microsoft.com/office/drawing/2014/main" id="{3C9706D2-BBDE-4BC1-9821-059441F00E38}"/>
                </a:ext>
              </a:extLst>
            </p:cNvPr>
            <p:cNvSpPr/>
            <p:nvPr/>
          </p:nvSpPr>
          <p:spPr>
            <a:xfrm>
              <a:off x="5238700" y="2633188"/>
              <a:ext cx="88950" cy="88950"/>
            </a:xfrm>
            <a:custGeom>
              <a:avLst/>
              <a:gdLst/>
              <a:ahLst/>
              <a:cxnLst/>
              <a:rect l="l" t="t" r="r" b="b"/>
              <a:pathLst>
                <a:path w="3558" h="3558" extrusionOk="0">
                  <a:moveTo>
                    <a:pt x="1799" y="0"/>
                  </a:moveTo>
                  <a:cubicBezTo>
                    <a:pt x="800" y="0"/>
                    <a:pt x="1" y="800"/>
                    <a:pt x="1" y="1759"/>
                  </a:cubicBezTo>
                  <a:cubicBezTo>
                    <a:pt x="1" y="2758"/>
                    <a:pt x="800" y="3558"/>
                    <a:pt x="1799" y="3558"/>
                  </a:cubicBezTo>
                  <a:cubicBezTo>
                    <a:pt x="2758" y="3558"/>
                    <a:pt x="3558" y="2758"/>
                    <a:pt x="3558" y="1759"/>
                  </a:cubicBezTo>
                  <a:cubicBezTo>
                    <a:pt x="3558" y="800"/>
                    <a:pt x="2758" y="0"/>
                    <a:pt x="1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42;p63">
              <a:extLst>
                <a:ext uri="{FF2B5EF4-FFF2-40B4-BE49-F238E27FC236}">
                  <a16:creationId xmlns:a16="http://schemas.microsoft.com/office/drawing/2014/main" id="{82147D5D-0F44-4F46-AC9C-60704D1B025A}"/>
                </a:ext>
              </a:extLst>
            </p:cNvPr>
            <p:cNvSpPr/>
            <p:nvPr/>
          </p:nvSpPr>
          <p:spPr>
            <a:xfrm>
              <a:off x="5180750" y="2757088"/>
              <a:ext cx="151900" cy="88950"/>
            </a:xfrm>
            <a:custGeom>
              <a:avLst/>
              <a:gdLst/>
              <a:ahLst/>
              <a:cxnLst/>
              <a:rect l="l" t="t" r="r" b="b"/>
              <a:pathLst>
                <a:path w="6076" h="3558" extrusionOk="0">
                  <a:moveTo>
                    <a:pt x="3038" y="0"/>
                  </a:moveTo>
                  <a:cubicBezTo>
                    <a:pt x="1359" y="0"/>
                    <a:pt x="1" y="800"/>
                    <a:pt x="1" y="1799"/>
                  </a:cubicBezTo>
                  <a:cubicBezTo>
                    <a:pt x="1" y="2758"/>
                    <a:pt x="1359" y="3558"/>
                    <a:pt x="3038" y="3558"/>
                  </a:cubicBezTo>
                  <a:cubicBezTo>
                    <a:pt x="4717" y="3558"/>
                    <a:pt x="6076" y="2758"/>
                    <a:pt x="6076" y="1799"/>
                  </a:cubicBezTo>
                  <a:cubicBezTo>
                    <a:pt x="6076" y="800"/>
                    <a:pt x="4717" y="0"/>
                    <a:pt x="3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43;p63">
              <a:extLst>
                <a:ext uri="{FF2B5EF4-FFF2-40B4-BE49-F238E27FC236}">
                  <a16:creationId xmlns:a16="http://schemas.microsoft.com/office/drawing/2014/main" id="{E58307EE-C025-4E84-83F3-55938656D28C}"/>
                </a:ext>
              </a:extLst>
            </p:cNvPr>
            <p:cNvSpPr/>
            <p:nvPr/>
          </p:nvSpPr>
          <p:spPr>
            <a:xfrm>
              <a:off x="5549450" y="2633188"/>
              <a:ext cx="87950" cy="88950"/>
            </a:xfrm>
            <a:custGeom>
              <a:avLst/>
              <a:gdLst/>
              <a:ahLst/>
              <a:cxnLst/>
              <a:rect l="l" t="t" r="r" b="b"/>
              <a:pathLst>
                <a:path w="3518" h="3558" extrusionOk="0">
                  <a:moveTo>
                    <a:pt x="1759" y="0"/>
                  </a:moveTo>
                  <a:cubicBezTo>
                    <a:pt x="760" y="0"/>
                    <a:pt x="1" y="800"/>
                    <a:pt x="1" y="1759"/>
                  </a:cubicBezTo>
                  <a:cubicBezTo>
                    <a:pt x="1" y="2758"/>
                    <a:pt x="760" y="3558"/>
                    <a:pt x="1759" y="3558"/>
                  </a:cubicBezTo>
                  <a:cubicBezTo>
                    <a:pt x="2718" y="3558"/>
                    <a:pt x="3518" y="2758"/>
                    <a:pt x="3518" y="1759"/>
                  </a:cubicBezTo>
                  <a:cubicBezTo>
                    <a:pt x="3518" y="800"/>
                    <a:pt x="2718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44;p63">
              <a:extLst>
                <a:ext uri="{FF2B5EF4-FFF2-40B4-BE49-F238E27FC236}">
                  <a16:creationId xmlns:a16="http://schemas.microsoft.com/office/drawing/2014/main" id="{355A376D-DD73-41E6-A45B-58303146662A}"/>
                </a:ext>
              </a:extLst>
            </p:cNvPr>
            <p:cNvSpPr/>
            <p:nvPr/>
          </p:nvSpPr>
          <p:spPr>
            <a:xfrm>
              <a:off x="5544450" y="2757088"/>
              <a:ext cx="150900" cy="88950"/>
            </a:xfrm>
            <a:custGeom>
              <a:avLst/>
              <a:gdLst/>
              <a:ahLst/>
              <a:cxnLst/>
              <a:rect l="l" t="t" r="r" b="b"/>
              <a:pathLst>
                <a:path w="6036" h="3558" extrusionOk="0">
                  <a:moveTo>
                    <a:pt x="3038" y="0"/>
                  </a:moveTo>
                  <a:cubicBezTo>
                    <a:pt x="1360" y="0"/>
                    <a:pt x="1" y="800"/>
                    <a:pt x="1" y="1799"/>
                  </a:cubicBezTo>
                  <a:cubicBezTo>
                    <a:pt x="1" y="2758"/>
                    <a:pt x="1360" y="3558"/>
                    <a:pt x="3038" y="3558"/>
                  </a:cubicBezTo>
                  <a:cubicBezTo>
                    <a:pt x="4677" y="3558"/>
                    <a:pt x="6036" y="2758"/>
                    <a:pt x="6036" y="1799"/>
                  </a:cubicBezTo>
                  <a:cubicBezTo>
                    <a:pt x="6036" y="800"/>
                    <a:pt x="4677" y="0"/>
                    <a:pt x="3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45;p63">
              <a:extLst>
                <a:ext uri="{FF2B5EF4-FFF2-40B4-BE49-F238E27FC236}">
                  <a16:creationId xmlns:a16="http://schemas.microsoft.com/office/drawing/2014/main" id="{ACA0108F-416C-4A08-992F-95C0DA0DE913}"/>
                </a:ext>
              </a:extLst>
            </p:cNvPr>
            <p:cNvSpPr/>
            <p:nvPr/>
          </p:nvSpPr>
          <p:spPr>
            <a:xfrm>
              <a:off x="5351625" y="2427113"/>
              <a:ext cx="170875" cy="316000"/>
            </a:xfrm>
            <a:custGeom>
              <a:avLst/>
              <a:gdLst/>
              <a:ahLst/>
              <a:cxnLst/>
              <a:rect l="l" t="t" r="r" b="b"/>
              <a:pathLst>
                <a:path w="6835" h="12640" extrusionOk="0">
                  <a:moveTo>
                    <a:pt x="3397" y="0"/>
                  </a:moveTo>
                  <a:cubicBezTo>
                    <a:pt x="2898" y="0"/>
                    <a:pt x="2398" y="310"/>
                    <a:pt x="2278" y="929"/>
                  </a:cubicBezTo>
                  <a:lnTo>
                    <a:pt x="0" y="12640"/>
                  </a:lnTo>
                  <a:lnTo>
                    <a:pt x="6834" y="12640"/>
                  </a:lnTo>
                  <a:lnTo>
                    <a:pt x="4516" y="929"/>
                  </a:lnTo>
                  <a:cubicBezTo>
                    <a:pt x="4396" y="310"/>
                    <a:pt x="3897" y="0"/>
                    <a:pt x="3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46;p63">
              <a:extLst>
                <a:ext uri="{FF2B5EF4-FFF2-40B4-BE49-F238E27FC236}">
                  <a16:creationId xmlns:a16="http://schemas.microsoft.com/office/drawing/2014/main" id="{1FED8A8A-3E66-4E93-8FBA-2D6690E9FF40}"/>
                </a:ext>
              </a:extLst>
            </p:cNvPr>
            <p:cNvSpPr/>
            <p:nvPr/>
          </p:nvSpPr>
          <p:spPr>
            <a:xfrm>
              <a:off x="5370600" y="2809038"/>
              <a:ext cx="131925" cy="76975"/>
            </a:xfrm>
            <a:custGeom>
              <a:avLst/>
              <a:gdLst/>
              <a:ahLst/>
              <a:cxnLst/>
              <a:rect l="l" t="t" r="r" b="b"/>
              <a:pathLst>
                <a:path w="5277" h="3079" fill="none" extrusionOk="0">
                  <a:moveTo>
                    <a:pt x="5276" y="1"/>
                  </a:moveTo>
                  <a:cubicBezTo>
                    <a:pt x="4876" y="3078"/>
                    <a:pt x="440" y="3078"/>
                    <a:pt x="0" y="1"/>
                  </a:cubicBezTo>
                </a:path>
              </a:pathLst>
            </a:custGeom>
            <a:noFill/>
            <a:ln w="26975" cap="rnd" cmpd="sng">
              <a:solidFill>
                <a:schemeClr val="dk1"/>
              </a:solidFill>
              <a:prstDash val="solid"/>
              <a:miter lim="39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47;p63">
              <a:extLst>
                <a:ext uri="{FF2B5EF4-FFF2-40B4-BE49-F238E27FC236}">
                  <a16:creationId xmlns:a16="http://schemas.microsoft.com/office/drawing/2014/main" id="{C701F0BC-D700-4719-8F24-1CA73E9D2EFE}"/>
                </a:ext>
              </a:extLst>
            </p:cNvPr>
            <p:cNvSpPr/>
            <p:nvPr/>
          </p:nvSpPr>
          <p:spPr>
            <a:xfrm>
              <a:off x="5436550" y="2769088"/>
              <a:ext cx="25" cy="97925"/>
            </a:xfrm>
            <a:custGeom>
              <a:avLst/>
              <a:gdLst/>
              <a:ahLst/>
              <a:cxnLst/>
              <a:rect l="l" t="t" r="r" b="b"/>
              <a:pathLst>
                <a:path w="1" h="3917" fill="none" extrusionOk="0">
                  <a:moveTo>
                    <a:pt x="0" y="0"/>
                  </a:moveTo>
                  <a:lnTo>
                    <a:pt x="0" y="3917"/>
                  </a:lnTo>
                </a:path>
              </a:pathLst>
            </a:custGeom>
            <a:noFill/>
            <a:ln w="26975" cap="rnd" cmpd="sng">
              <a:solidFill>
                <a:schemeClr val="dk1"/>
              </a:solidFill>
              <a:prstDash val="solid"/>
              <a:miter lim="39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48;p63">
              <a:extLst>
                <a:ext uri="{FF2B5EF4-FFF2-40B4-BE49-F238E27FC236}">
                  <a16:creationId xmlns:a16="http://schemas.microsoft.com/office/drawing/2014/main" id="{73C3485F-BDA3-4F6D-8B48-89A040EB35A8}"/>
                </a:ext>
              </a:extLst>
            </p:cNvPr>
            <p:cNvSpPr/>
            <p:nvPr/>
          </p:nvSpPr>
          <p:spPr>
            <a:xfrm>
              <a:off x="5343625" y="2697138"/>
              <a:ext cx="185875" cy="111925"/>
            </a:xfrm>
            <a:custGeom>
              <a:avLst/>
              <a:gdLst/>
              <a:ahLst/>
              <a:cxnLst/>
              <a:rect l="l" t="t" r="r" b="b"/>
              <a:pathLst>
                <a:path w="7435" h="4477" extrusionOk="0">
                  <a:moveTo>
                    <a:pt x="3717" y="0"/>
                  </a:moveTo>
                  <a:cubicBezTo>
                    <a:pt x="2358" y="0"/>
                    <a:pt x="640" y="640"/>
                    <a:pt x="320" y="1559"/>
                  </a:cubicBezTo>
                  <a:cubicBezTo>
                    <a:pt x="0" y="2478"/>
                    <a:pt x="3717" y="4477"/>
                    <a:pt x="3717" y="4477"/>
                  </a:cubicBezTo>
                  <a:cubicBezTo>
                    <a:pt x="3717" y="4477"/>
                    <a:pt x="7434" y="2478"/>
                    <a:pt x="7114" y="1559"/>
                  </a:cubicBezTo>
                  <a:cubicBezTo>
                    <a:pt x="6795" y="640"/>
                    <a:pt x="5076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49;p63">
              <a:extLst>
                <a:ext uri="{FF2B5EF4-FFF2-40B4-BE49-F238E27FC236}">
                  <a16:creationId xmlns:a16="http://schemas.microsoft.com/office/drawing/2014/main" id="{2032B5BD-B94A-48A8-91BE-081C066B308A}"/>
                </a:ext>
              </a:extLst>
            </p:cNvPr>
            <p:cNvSpPr/>
            <p:nvPr/>
          </p:nvSpPr>
          <p:spPr>
            <a:xfrm>
              <a:off x="5565975" y="2189338"/>
              <a:ext cx="229300" cy="192075"/>
            </a:xfrm>
            <a:custGeom>
              <a:avLst/>
              <a:gdLst/>
              <a:ahLst/>
              <a:cxnLst/>
              <a:rect l="l" t="t" r="r" b="b"/>
              <a:pathLst>
                <a:path w="9172" h="7683" extrusionOk="0">
                  <a:moveTo>
                    <a:pt x="4516" y="1"/>
                  </a:moveTo>
                  <a:cubicBezTo>
                    <a:pt x="2283" y="1"/>
                    <a:pt x="1" y="1756"/>
                    <a:pt x="59" y="4166"/>
                  </a:cubicBezTo>
                  <a:lnTo>
                    <a:pt x="5015" y="7683"/>
                  </a:lnTo>
                  <a:cubicBezTo>
                    <a:pt x="7933" y="7323"/>
                    <a:pt x="9172" y="2567"/>
                    <a:pt x="6893" y="808"/>
                  </a:cubicBezTo>
                  <a:cubicBezTo>
                    <a:pt x="6193" y="250"/>
                    <a:pt x="5358" y="1"/>
                    <a:pt x="45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50;p63">
              <a:extLst>
                <a:ext uri="{FF2B5EF4-FFF2-40B4-BE49-F238E27FC236}">
                  <a16:creationId xmlns:a16="http://schemas.microsoft.com/office/drawing/2014/main" id="{AF031144-3893-446A-988F-D2968DB197A4}"/>
                </a:ext>
              </a:extLst>
            </p:cNvPr>
            <p:cNvSpPr/>
            <p:nvPr/>
          </p:nvSpPr>
          <p:spPr>
            <a:xfrm>
              <a:off x="5055850" y="2189563"/>
              <a:ext cx="220750" cy="201850"/>
            </a:xfrm>
            <a:custGeom>
              <a:avLst/>
              <a:gdLst/>
              <a:ahLst/>
              <a:cxnLst/>
              <a:rect l="l" t="t" r="r" b="b"/>
              <a:pathLst>
                <a:path w="8830" h="8074" extrusionOk="0">
                  <a:moveTo>
                    <a:pt x="5108" y="0"/>
                  </a:moveTo>
                  <a:cubicBezTo>
                    <a:pt x="3986" y="0"/>
                    <a:pt x="2836" y="444"/>
                    <a:pt x="2079" y="1439"/>
                  </a:cubicBezTo>
                  <a:cubicBezTo>
                    <a:pt x="1" y="4077"/>
                    <a:pt x="2159" y="7754"/>
                    <a:pt x="5556" y="8073"/>
                  </a:cubicBezTo>
                  <a:lnTo>
                    <a:pt x="8554" y="3277"/>
                  </a:lnTo>
                  <a:cubicBezTo>
                    <a:pt x="8830" y="1268"/>
                    <a:pt x="7007" y="0"/>
                    <a:pt x="5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51;p63">
              <a:extLst>
                <a:ext uri="{FF2B5EF4-FFF2-40B4-BE49-F238E27FC236}">
                  <a16:creationId xmlns:a16="http://schemas.microsoft.com/office/drawing/2014/main" id="{78147AE0-CA90-433F-B4C1-D3C30E01F8A8}"/>
                </a:ext>
              </a:extLst>
            </p:cNvPr>
            <p:cNvSpPr/>
            <p:nvPr/>
          </p:nvSpPr>
          <p:spPr>
            <a:xfrm>
              <a:off x="5392675" y="1826951"/>
              <a:ext cx="102175" cy="316020"/>
            </a:xfrm>
            <a:custGeom>
              <a:avLst/>
              <a:gdLst/>
              <a:ahLst/>
              <a:cxnLst/>
              <a:rect l="l" t="t" r="r" b="b"/>
              <a:pathLst>
                <a:path w="4518" h="18066" extrusionOk="0">
                  <a:moveTo>
                    <a:pt x="1" y="0"/>
                  </a:moveTo>
                  <a:cubicBezTo>
                    <a:pt x="1" y="0"/>
                    <a:pt x="401" y="4516"/>
                    <a:pt x="640" y="9033"/>
                  </a:cubicBezTo>
                  <a:cubicBezTo>
                    <a:pt x="920" y="13549"/>
                    <a:pt x="1040" y="18065"/>
                    <a:pt x="1040" y="18065"/>
                  </a:cubicBezTo>
                  <a:cubicBezTo>
                    <a:pt x="1040" y="18065"/>
                    <a:pt x="2039" y="13669"/>
                    <a:pt x="2879" y="9193"/>
                  </a:cubicBezTo>
                  <a:cubicBezTo>
                    <a:pt x="3758" y="4676"/>
                    <a:pt x="4517" y="200"/>
                    <a:pt x="4517" y="2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52;p63">
              <a:extLst>
                <a:ext uri="{FF2B5EF4-FFF2-40B4-BE49-F238E27FC236}">
                  <a16:creationId xmlns:a16="http://schemas.microsoft.com/office/drawing/2014/main" id="{20357EA9-0325-4F79-BF16-C417C7064196}"/>
                </a:ext>
              </a:extLst>
            </p:cNvPr>
            <p:cNvSpPr/>
            <p:nvPr/>
          </p:nvSpPr>
          <p:spPr>
            <a:xfrm rot="-484259">
              <a:off x="5707854" y="1872683"/>
              <a:ext cx="178063" cy="195249"/>
            </a:xfrm>
            <a:custGeom>
              <a:avLst/>
              <a:gdLst/>
              <a:ahLst/>
              <a:cxnLst/>
              <a:rect l="l" t="t" r="r" b="b"/>
              <a:pathLst>
                <a:path w="7874" h="8634" extrusionOk="0">
                  <a:moveTo>
                    <a:pt x="4756" y="0"/>
                  </a:moveTo>
                  <a:cubicBezTo>
                    <a:pt x="4756" y="0"/>
                    <a:pt x="3397" y="2118"/>
                    <a:pt x="2198" y="4277"/>
                  </a:cubicBezTo>
                  <a:cubicBezTo>
                    <a:pt x="999" y="6435"/>
                    <a:pt x="0" y="8633"/>
                    <a:pt x="0" y="8633"/>
                  </a:cubicBezTo>
                  <a:cubicBezTo>
                    <a:pt x="0" y="8633"/>
                    <a:pt x="1919" y="7074"/>
                    <a:pt x="3877" y="5755"/>
                  </a:cubicBezTo>
                  <a:cubicBezTo>
                    <a:pt x="5835" y="4436"/>
                    <a:pt x="7874" y="3277"/>
                    <a:pt x="7874" y="3277"/>
                  </a:cubicBezTo>
                  <a:lnTo>
                    <a:pt x="47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53;p63">
              <a:extLst>
                <a:ext uri="{FF2B5EF4-FFF2-40B4-BE49-F238E27FC236}">
                  <a16:creationId xmlns:a16="http://schemas.microsoft.com/office/drawing/2014/main" id="{5E7885DB-7EEC-4012-9469-ED50828BFD4B}"/>
                </a:ext>
              </a:extLst>
            </p:cNvPr>
            <p:cNvSpPr/>
            <p:nvPr/>
          </p:nvSpPr>
          <p:spPr>
            <a:xfrm>
              <a:off x="4946704" y="1917448"/>
              <a:ext cx="164524" cy="204304"/>
            </a:xfrm>
            <a:custGeom>
              <a:avLst/>
              <a:gdLst/>
              <a:ahLst/>
              <a:cxnLst/>
              <a:rect l="l" t="t" r="r" b="b"/>
              <a:pathLst>
                <a:path w="7275" h="9034" extrusionOk="0">
                  <a:moveTo>
                    <a:pt x="3677" y="1"/>
                  </a:moveTo>
                  <a:lnTo>
                    <a:pt x="0" y="2599"/>
                  </a:lnTo>
                  <a:lnTo>
                    <a:pt x="7275" y="9034"/>
                  </a:lnTo>
                  <a:lnTo>
                    <a:pt x="36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54;p63">
              <a:extLst>
                <a:ext uri="{FF2B5EF4-FFF2-40B4-BE49-F238E27FC236}">
                  <a16:creationId xmlns:a16="http://schemas.microsoft.com/office/drawing/2014/main" id="{313C021C-0424-4FAC-9482-F0069FB72736}"/>
                </a:ext>
              </a:extLst>
            </p:cNvPr>
            <p:cNvSpPr/>
            <p:nvPr/>
          </p:nvSpPr>
          <p:spPr>
            <a:xfrm>
              <a:off x="4756059" y="2341760"/>
              <a:ext cx="194353" cy="99438"/>
            </a:xfrm>
            <a:custGeom>
              <a:avLst/>
              <a:gdLst/>
              <a:ahLst/>
              <a:cxnLst/>
              <a:rect l="l" t="t" r="r" b="b"/>
              <a:pathLst>
                <a:path w="8594" h="4397" extrusionOk="0">
                  <a:moveTo>
                    <a:pt x="1199" y="0"/>
                  </a:moveTo>
                  <a:lnTo>
                    <a:pt x="0" y="4317"/>
                  </a:lnTo>
                  <a:lnTo>
                    <a:pt x="8593" y="4397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55;p63">
              <a:extLst>
                <a:ext uri="{FF2B5EF4-FFF2-40B4-BE49-F238E27FC236}">
                  <a16:creationId xmlns:a16="http://schemas.microsoft.com/office/drawing/2014/main" id="{117872DE-6B99-46CC-803F-8B1573D1AAD9}"/>
                </a:ext>
              </a:extLst>
            </p:cNvPr>
            <p:cNvSpPr/>
            <p:nvPr/>
          </p:nvSpPr>
          <p:spPr>
            <a:xfrm>
              <a:off x="4749177" y="2680698"/>
              <a:ext cx="313647" cy="145528"/>
            </a:xfrm>
            <a:custGeom>
              <a:avLst/>
              <a:gdLst/>
              <a:ahLst/>
              <a:cxnLst/>
              <a:rect l="l" t="t" r="r" b="b"/>
              <a:pathLst>
                <a:path w="13869" h="6435" extrusionOk="0">
                  <a:moveTo>
                    <a:pt x="10631" y="0"/>
                  </a:moveTo>
                  <a:cubicBezTo>
                    <a:pt x="10272" y="0"/>
                    <a:pt x="9872" y="40"/>
                    <a:pt x="9432" y="80"/>
                  </a:cubicBezTo>
                  <a:cubicBezTo>
                    <a:pt x="9033" y="120"/>
                    <a:pt x="8593" y="160"/>
                    <a:pt x="8154" y="200"/>
                  </a:cubicBezTo>
                  <a:cubicBezTo>
                    <a:pt x="7714" y="280"/>
                    <a:pt x="7274" y="360"/>
                    <a:pt x="6835" y="440"/>
                  </a:cubicBezTo>
                  <a:cubicBezTo>
                    <a:pt x="5236" y="799"/>
                    <a:pt x="3637" y="1199"/>
                    <a:pt x="2078" y="1719"/>
                  </a:cubicBezTo>
                  <a:lnTo>
                    <a:pt x="0" y="2438"/>
                  </a:lnTo>
                  <a:lnTo>
                    <a:pt x="2118" y="6435"/>
                  </a:lnTo>
                  <a:lnTo>
                    <a:pt x="3837" y="5116"/>
                  </a:lnTo>
                  <a:cubicBezTo>
                    <a:pt x="5036" y="4197"/>
                    <a:pt x="6315" y="3357"/>
                    <a:pt x="7594" y="2558"/>
                  </a:cubicBezTo>
                  <a:cubicBezTo>
                    <a:pt x="7994" y="2358"/>
                    <a:pt x="8353" y="2158"/>
                    <a:pt x="8713" y="1958"/>
                  </a:cubicBezTo>
                  <a:cubicBezTo>
                    <a:pt x="9073" y="1799"/>
                    <a:pt x="9432" y="1639"/>
                    <a:pt x="9792" y="1479"/>
                  </a:cubicBezTo>
                  <a:cubicBezTo>
                    <a:pt x="10152" y="1319"/>
                    <a:pt x="10472" y="1199"/>
                    <a:pt x="10831" y="1079"/>
                  </a:cubicBezTo>
                  <a:cubicBezTo>
                    <a:pt x="11151" y="959"/>
                    <a:pt x="11511" y="839"/>
                    <a:pt x="11791" y="759"/>
                  </a:cubicBezTo>
                  <a:cubicBezTo>
                    <a:pt x="12110" y="680"/>
                    <a:pt x="12390" y="600"/>
                    <a:pt x="12630" y="560"/>
                  </a:cubicBezTo>
                  <a:cubicBezTo>
                    <a:pt x="12870" y="480"/>
                    <a:pt x="13109" y="400"/>
                    <a:pt x="13309" y="400"/>
                  </a:cubicBezTo>
                  <a:lnTo>
                    <a:pt x="13869" y="320"/>
                  </a:lnTo>
                  <a:lnTo>
                    <a:pt x="13309" y="200"/>
                  </a:lnTo>
                  <a:cubicBezTo>
                    <a:pt x="13109" y="160"/>
                    <a:pt x="12870" y="120"/>
                    <a:pt x="12630" y="80"/>
                  </a:cubicBezTo>
                  <a:cubicBezTo>
                    <a:pt x="12350" y="40"/>
                    <a:pt x="12070" y="0"/>
                    <a:pt x="11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56;p63">
              <a:extLst>
                <a:ext uri="{FF2B5EF4-FFF2-40B4-BE49-F238E27FC236}">
                  <a16:creationId xmlns:a16="http://schemas.microsoft.com/office/drawing/2014/main" id="{B3A4C9A6-AB72-4B39-878C-B5ABAD5CCA9F}"/>
                </a:ext>
              </a:extLst>
            </p:cNvPr>
            <p:cNvSpPr/>
            <p:nvPr/>
          </p:nvSpPr>
          <p:spPr>
            <a:xfrm>
              <a:off x="4976100" y="3073851"/>
              <a:ext cx="150893" cy="145512"/>
            </a:xfrm>
            <a:custGeom>
              <a:avLst/>
              <a:gdLst/>
              <a:ahLst/>
              <a:cxnLst/>
              <a:rect l="l" t="t" r="r" b="b"/>
              <a:pathLst>
                <a:path w="10992" h="11032" extrusionOk="0">
                  <a:moveTo>
                    <a:pt x="10992" y="1"/>
                  </a:moveTo>
                  <a:lnTo>
                    <a:pt x="0" y="7835"/>
                  </a:lnTo>
                  <a:lnTo>
                    <a:pt x="3198" y="11032"/>
                  </a:lnTo>
                  <a:lnTo>
                    <a:pt x="109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57;p63">
              <a:extLst>
                <a:ext uri="{FF2B5EF4-FFF2-40B4-BE49-F238E27FC236}">
                  <a16:creationId xmlns:a16="http://schemas.microsoft.com/office/drawing/2014/main" id="{11F6047E-B58E-485E-BC65-89475B5A6E4C}"/>
                </a:ext>
              </a:extLst>
            </p:cNvPr>
            <p:cNvSpPr/>
            <p:nvPr/>
          </p:nvSpPr>
          <p:spPr>
            <a:xfrm>
              <a:off x="5367375" y="3190446"/>
              <a:ext cx="101270" cy="145522"/>
            </a:xfrm>
            <a:custGeom>
              <a:avLst/>
              <a:gdLst/>
              <a:ahLst/>
              <a:cxnLst/>
              <a:rect l="l" t="t" r="r" b="b"/>
              <a:pathLst>
                <a:path w="4478" h="10872" extrusionOk="0">
                  <a:moveTo>
                    <a:pt x="2439" y="1"/>
                  </a:moveTo>
                  <a:cubicBezTo>
                    <a:pt x="2439" y="1"/>
                    <a:pt x="1720" y="2639"/>
                    <a:pt x="1120" y="5356"/>
                  </a:cubicBezTo>
                  <a:cubicBezTo>
                    <a:pt x="481" y="8114"/>
                    <a:pt x="1" y="10872"/>
                    <a:pt x="1" y="10872"/>
                  </a:cubicBezTo>
                  <a:lnTo>
                    <a:pt x="4477" y="10752"/>
                  </a:lnTo>
                  <a:cubicBezTo>
                    <a:pt x="4477" y="10752"/>
                    <a:pt x="3878" y="8114"/>
                    <a:pt x="3358" y="5436"/>
                  </a:cubicBezTo>
                  <a:cubicBezTo>
                    <a:pt x="2879" y="2719"/>
                    <a:pt x="2439" y="1"/>
                    <a:pt x="24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58;p63">
              <a:extLst>
                <a:ext uri="{FF2B5EF4-FFF2-40B4-BE49-F238E27FC236}">
                  <a16:creationId xmlns:a16="http://schemas.microsoft.com/office/drawing/2014/main" id="{618BEA4A-D8BE-4EC0-9B81-820CBA53E7BC}"/>
                </a:ext>
              </a:extLst>
            </p:cNvPr>
            <p:cNvSpPr/>
            <p:nvPr/>
          </p:nvSpPr>
          <p:spPr>
            <a:xfrm>
              <a:off x="5726191" y="2954553"/>
              <a:ext cx="256725" cy="198876"/>
            </a:xfrm>
            <a:custGeom>
              <a:avLst/>
              <a:gdLst/>
              <a:ahLst/>
              <a:cxnLst/>
              <a:rect l="l" t="t" r="r" b="b"/>
              <a:pathLst>
                <a:path w="11352" h="8794" extrusionOk="0">
                  <a:moveTo>
                    <a:pt x="1" y="0"/>
                  </a:moveTo>
                  <a:lnTo>
                    <a:pt x="401" y="320"/>
                  </a:lnTo>
                  <a:cubicBezTo>
                    <a:pt x="680" y="520"/>
                    <a:pt x="1040" y="800"/>
                    <a:pt x="1520" y="1159"/>
                  </a:cubicBezTo>
                  <a:cubicBezTo>
                    <a:pt x="1999" y="1519"/>
                    <a:pt x="2479" y="1959"/>
                    <a:pt x="2999" y="2438"/>
                  </a:cubicBezTo>
                  <a:cubicBezTo>
                    <a:pt x="3558" y="2918"/>
                    <a:pt x="4078" y="3437"/>
                    <a:pt x="4557" y="3997"/>
                  </a:cubicBezTo>
                  <a:cubicBezTo>
                    <a:pt x="5037" y="4557"/>
                    <a:pt x="5517" y="5156"/>
                    <a:pt x="5916" y="5676"/>
                  </a:cubicBezTo>
                  <a:cubicBezTo>
                    <a:pt x="6316" y="6235"/>
                    <a:pt x="6676" y="6795"/>
                    <a:pt x="6955" y="7234"/>
                  </a:cubicBezTo>
                  <a:cubicBezTo>
                    <a:pt x="7235" y="7714"/>
                    <a:pt x="7435" y="8114"/>
                    <a:pt x="7595" y="8393"/>
                  </a:cubicBezTo>
                  <a:lnTo>
                    <a:pt x="7795" y="8793"/>
                  </a:lnTo>
                  <a:lnTo>
                    <a:pt x="11352" y="6035"/>
                  </a:lnTo>
                  <a:lnTo>
                    <a:pt x="10912" y="5676"/>
                  </a:lnTo>
                  <a:cubicBezTo>
                    <a:pt x="10632" y="5396"/>
                    <a:pt x="10233" y="5036"/>
                    <a:pt x="9753" y="4676"/>
                  </a:cubicBezTo>
                  <a:cubicBezTo>
                    <a:pt x="9233" y="4277"/>
                    <a:pt x="8674" y="3837"/>
                    <a:pt x="7994" y="3437"/>
                  </a:cubicBezTo>
                  <a:cubicBezTo>
                    <a:pt x="7355" y="2998"/>
                    <a:pt x="6636" y="2558"/>
                    <a:pt x="5916" y="2198"/>
                  </a:cubicBezTo>
                  <a:cubicBezTo>
                    <a:pt x="5197" y="1839"/>
                    <a:pt x="4477" y="1479"/>
                    <a:pt x="3758" y="1199"/>
                  </a:cubicBezTo>
                  <a:cubicBezTo>
                    <a:pt x="3078" y="919"/>
                    <a:pt x="2439" y="680"/>
                    <a:pt x="1839" y="520"/>
                  </a:cubicBezTo>
                  <a:cubicBezTo>
                    <a:pt x="1280" y="320"/>
                    <a:pt x="800" y="200"/>
                    <a:pt x="481" y="12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59;p63">
              <a:extLst>
                <a:ext uri="{FF2B5EF4-FFF2-40B4-BE49-F238E27FC236}">
                  <a16:creationId xmlns:a16="http://schemas.microsoft.com/office/drawing/2014/main" id="{B6247A7E-2E32-4980-B4CD-021E7C29AB53}"/>
                </a:ext>
              </a:extLst>
            </p:cNvPr>
            <p:cNvSpPr/>
            <p:nvPr/>
          </p:nvSpPr>
          <p:spPr>
            <a:xfrm>
              <a:off x="5781319" y="2671485"/>
              <a:ext cx="319098" cy="105612"/>
            </a:xfrm>
            <a:custGeom>
              <a:avLst/>
              <a:gdLst/>
              <a:ahLst/>
              <a:cxnLst/>
              <a:rect l="l" t="t" r="r" b="b"/>
              <a:pathLst>
                <a:path w="14110" h="4670" extrusionOk="0">
                  <a:moveTo>
                    <a:pt x="8974" y="1"/>
                  </a:moveTo>
                  <a:cubicBezTo>
                    <a:pt x="8288" y="1"/>
                    <a:pt x="7602" y="23"/>
                    <a:pt x="6915" y="73"/>
                  </a:cubicBezTo>
                  <a:cubicBezTo>
                    <a:pt x="5317" y="153"/>
                    <a:pt x="3718" y="313"/>
                    <a:pt x="2119" y="593"/>
                  </a:cubicBezTo>
                  <a:cubicBezTo>
                    <a:pt x="1480" y="713"/>
                    <a:pt x="920" y="833"/>
                    <a:pt x="560" y="913"/>
                  </a:cubicBezTo>
                  <a:lnTo>
                    <a:pt x="1" y="1032"/>
                  </a:lnTo>
                  <a:lnTo>
                    <a:pt x="600" y="1112"/>
                  </a:lnTo>
                  <a:cubicBezTo>
                    <a:pt x="960" y="1152"/>
                    <a:pt x="1480" y="1192"/>
                    <a:pt x="2119" y="1312"/>
                  </a:cubicBezTo>
                  <a:cubicBezTo>
                    <a:pt x="3678" y="1552"/>
                    <a:pt x="5197" y="1872"/>
                    <a:pt x="6675" y="2311"/>
                  </a:cubicBezTo>
                  <a:cubicBezTo>
                    <a:pt x="8154" y="2711"/>
                    <a:pt x="9593" y="3231"/>
                    <a:pt x="10992" y="3790"/>
                  </a:cubicBezTo>
                  <a:cubicBezTo>
                    <a:pt x="11552" y="4030"/>
                    <a:pt x="12031" y="4270"/>
                    <a:pt x="12351" y="4430"/>
                  </a:cubicBezTo>
                  <a:lnTo>
                    <a:pt x="12870" y="4669"/>
                  </a:lnTo>
                  <a:lnTo>
                    <a:pt x="14109" y="353"/>
                  </a:lnTo>
                  <a:lnTo>
                    <a:pt x="13510" y="273"/>
                  </a:lnTo>
                  <a:cubicBezTo>
                    <a:pt x="13110" y="193"/>
                    <a:pt x="12511" y="153"/>
                    <a:pt x="11831" y="113"/>
                  </a:cubicBezTo>
                  <a:cubicBezTo>
                    <a:pt x="10879" y="43"/>
                    <a:pt x="9927" y="1"/>
                    <a:pt x="8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60;p63">
              <a:extLst>
                <a:ext uri="{FF2B5EF4-FFF2-40B4-BE49-F238E27FC236}">
                  <a16:creationId xmlns:a16="http://schemas.microsoft.com/office/drawing/2014/main" id="{A4D79926-AB87-4273-86AE-9580FC173E32}"/>
                </a:ext>
              </a:extLst>
            </p:cNvPr>
            <p:cNvSpPr/>
            <p:nvPr/>
          </p:nvSpPr>
          <p:spPr>
            <a:xfrm>
              <a:off x="5887621" y="2220747"/>
              <a:ext cx="203399" cy="129267"/>
            </a:xfrm>
            <a:custGeom>
              <a:avLst/>
              <a:gdLst/>
              <a:ahLst/>
              <a:cxnLst/>
              <a:rect l="l" t="t" r="r" b="b"/>
              <a:pathLst>
                <a:path w="8994" h="5716" extrusionOk="0">
                  <a:moveTo>
                    <a:pt x="7954" y="0"/>
                  </a:moveTo>
                  <a:cubicBezTo>
                    <a:pt x="7954" y="0"/>
                    <a:pt x="7355" y="280"/>
                    <a:pt x="6556" y="720"/>
                  </a:cubicBezTo>
                  <a:cubicBezTo>
                    <a:pt x="5556" y="1279"/>
                    <a:pt x="4597" y="1919"/>
                    <a:pt x="3678" y="2558"/>
                  </a:cubicBezTo>
                  <a:cubicBezTo>
                    <a:pt x="2759" y="3238"/>
                    <a:pt x="1879" y="3917"/>
                    <a:pt x="1080" y="4677"/>
                  </a:cubicBezTo>
                  <a:cubicBezTo>
                    <a:pt x="401" y="5276"/>
                    <a:pt x="1" y="5716"/>
                    <a:pt x="1" y="5716"/>
                  </a:cubicBezTo>
                  <a:cubicBezTo>
                    <a:pt x="1" y="5716"/>
                    <a:pt x="560" y="5516"/>
                    <a:pt x="1360" y="5276"/>
                  </a:cubicBezTo>
                  <a:cubicBezTo>
                    <a:pt x="2399" y="5036"/>
                    <a:pt x="3438" y="4797"/>
                    <a:pt x="4477" y="4637"/>
                  </a:cubicBezTo>
                  <a:cubicBezTo>
                    <a:pt x="5516" y="4517"/>
                    <a:pt x="6556" y="4397"/>
                    <a:pt x="7595" y="4357"/>
                  </a:cubicBezTo>
                  <a:lnTo>
                    <a:pt x="8994" y="4357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61;p63">
              <a:extLst>
                <a:ext uri="{FF2B5EF4-FFF2-40B4-BE49-F238E27FC236}">
                  <a16:creationId xmlns:a16="http://schemas.microsoft.com/office/drawing/2014/main" id="{EC2493D5-D277-416D-AD3B-7F590640A676}"/>
                </a:ext>
              </a:extLst>
            </p:cNvPr>
            <p:cNvSpPr/>
            <p:nvPr/>
          </p:nvSpPr>
          <p:spPr>
            <a:xfrm>
              <a:off x="5072850" y="2858013"/>
              <a:ext cx="168875" cy="100925"/>
            </a:xfrm>
            <a:custGeom>
              <a:avLst/>
              <a:gdLst/>
              <a:ahLst/>
              <a:cxnLst/>
              <a:rect l="l" t="t" r="r" b="b"/>
              <a:pathLst>
                <a:path w="6755" h="4037" fill="none" extrusionOk="0">
                  <a:moveTo>
                    <a:pt x="6755" y="0"/>
                  </a:moveTo>
                  <a:cubicBezTo>
                    <a:pt x="4357" y="1119"/>
                    <a:pt x="2118" y="2478"/>
                    <a:pt x="0" y="4037"/>
                  </a:cubicBezTo>
                </a:path>
              </a:pathLst>
            </a:custGeom>
            <a:noFill/>
            <a:ln w="26975" cap="rnd" cmpd="sng">
              <a:solidFill>
                <a:schemeClr val="dk1"/>
              </a:solidFill>
              <a:prstDash val="solid"/>
              <a:miter lim="39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62;p63">
              <a:extLst>
                <a:ext uri="{FF2B5EF4-FFF2-40B4-BE49-F238E27FC236}">
                  <a16:creationId xmlns:a16="http://schemas.microsoft.com/office/drawing/2014/main" id="{2675871E-1010-4B70-BC09-8D70DBA77AD9}"/>
                </a:ext>
              </a:extLst>
            </p:cNvPr>
            <p:cNvSpPr/>
            <p:nvPr/>
          </p:nvSpPr>
          <p:spPr>
            <a:xfrm>
              <a:off x="5047850" y="2809038"/>
              <a:ext cx="130925" cy="17025"/>
            </a:xfrm>
            <a:custGeom>
              <a:avLst/>
              <a:gdLst/>
              <a:ahLst/>
              <a:cxnLst/>
              <a:rect l="l" t="t" r="r" b="b"/>
              <a:pathLst>
                <a:path w="5237" h="681" fill="none" extrusionOk="0">
                  <a:moveTo>
                    <a:pt x="5237" y="121"/>
                  </a:moveTo>
                  <a:cubicBezTo>
                    <a:pt x="3478" y="1"/>
                    <a:pt x="1680" y="201"/>
                    <a:pt x="1" y="680"/>
                  </a:cubicBezTo>
                </a:path>
              </a:pathLst>
            </a:custGeom>
            <a:noFill/>
            <a:ln w="26975" cap="rnd" cmpd="sng">
              <a:solidFill>
                <a:schemeClr val="dk1"/>
              </a:solidFill>
              <a:prstDash val="solid"/>
              <a:miter lim="39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63;p63">
              <a:extLst>
                <a:ext uri="{FF2B5EF4-FFF2-40B4-BE49-F238E27FC236}">
                  <a16:creationId xmlns:a16="http://schemas.microsoft.com/office/drawing/2014/main" id="{ACD6B236-DB31-44CE-B6F1-61D721AD5E46}"/>
                </a:ext>
              </a:extLst>
            </p:cNvPr>
            <p:cNvSpPr/>
            <p:nvPr/>
          </p:nvSpPr>
          <p:spPr>
            <a:xfrm>
              <a:off x="5628375" y="2858013"/>
              <a:ext cx="167900" cy="100925"/>
            </a:xfrm>
            <a:custGeom>
              <a:avLst/>
              <a:gdLst/>
              <a:ahLst/>
              <a:cxnLst/>
              <a:rect l="l" t="t" r="r" b="b"/>
              <a:pathLst>
                <a:path w="6716" h="4037" fill="none" extrusionOk="0">
                  <a:moveTo>
                    <a:pt x="1" y="0"/>
                  </a:moveTo>
                  <a:cubicBezTo>
                    <a:pt x="2359" y="1119"/>
                    <a:pt x="4597" y="2478"/>
                    <a:pt x="6716" y="4037"/>
                  </a:cubicBezTo>
                </a:path>
              </a:pathLst>
            </a:custGeom>
            <a:noFill/>
            <a:ln w="26975" cap="rnd" cmpd="sng">
              <a:solidFill>
                <a:schemeClr val="dk1"/>
              </a:solidFill>
              <a:prstDash val="solid"/>
              <a:miter lim="39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64;p63">
              <a:extLst>
                <a:ext uri="{FF2B5EF4-FFF2-40B4-BE49-F238E27FC236}">
                  <a16:creationId xmlns:a16="http://schemas.microsoft.com/office/drawing/2014/main" id="{8C143500-8487-40B3-8A50-35553C789234}"/>
                </a:ext>
              </a:extLst>
            </p:cNvPr>
            <p:cNvSpPr/>
            <p:nvPr/>
          </p:nvSpPr>
          <p:spPr>
            <a:xfrm>
              <a:off x="5690325" y="2809038"/>
              <a:ext cx="131925" cy="17025"/>
            </a:xfrm>
            <a:custGeom>
              <a:avLst/>
              <a:gdLst/>
              <a:ahLst/>
              <a:cxnLst/>
              <a:rect l="l" t="t" r="r" b="b"/>
              <a:pathLst>
                <a:path w="5277" h="681" fill="none" extrusionOk="0">
                  <a:moveTo>
                    <a:pt x="1" y="121"/>
                  </a:moveTo>
                  <a:cubicBezTo>
                    <a:pt x="1800" y="1"/>
                    <a:pt x="3558" y="201"/>
                    <a:pt x="5277" y="680"/>
                  </a:cubicBezTo>
                </a:path>
              </a:pathLst>
            </a:custGeom>
            <a:noFill/>
            <a:ln w="26975" cap="rnd" cmpd="sng">
              <a:solidFill>
                <a:schemeClr val="dk1"/>
              </a:solidFill>
              <a:prstDash val="solid"/>
              <a:miter lim="399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Diagrama de flujo: multidocumento 2">
            <a:extLst>
              <a:ext uri="{FF2B5EF4-FFF2-40B4-BE49-F238E27FC236}">
                <a16:creationId xmlns:a16="http://schemas.microsoft.com/office/drawing/2014/main" id="{7D8322B7-C083-4902-A1E9-DF031F551657}"/>
              </a:ext>
            </a:extLst>
          </p:cNvPr>
          <p:cNvSpPr/>
          <p:nvPr/>
        </p:nvSpPr>
        <p:spPr>
          <a:xfrm>
            <a:off x="3115340" y="935665"/>
            <a:ext cx="595423" cy="542261"/>
          </a:xfrm>
          <a:prstGeom prst="flowChartMultidocumen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/>
              <a:t>Pág</a:t>
            </a:r>
            <a:r>
              <a:rPr lang="es-CL" dirty="0"/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33126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034FC-A4D1-4D8C-A4BA-CC8217A40C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225"/>
            <a:ext cx="7704138" cy="573088"/>
          </a:xfrm>
        </p:spPr>
        <p:txBody>
          <a:bodyPr/>
          <a:lstStyle/>
          <a:p>
            <a:r>
              <a:rPr lang="es-CL" dirty="0">
                <a:solidFill>
                  <a:schemeClr val="accent1">
                    <a:lumMod val="25000"/>
                  </a:schemeClr>
                </a:solidFill>
              </a:rPr>
              <a:t>Trabajemos con la letra F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1A9B24-47D4-4455-80F2-E9C92C4CB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71" y="871441"/>
            <a:ext cx="4047244" cy="410845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7F5A5A01-0E8C-4E7A-A48C-1C2D7746E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415" y="871441"/>
            <a:ext cx="4784392" cy="4108450"/>
          </a:xfrm>
          <a:prstGeom prst="rect">
            <a:avLst/>
          </a:prstGeom>
        </p:spPr>
      </p:pic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21606939-E19C-4C0F-86AB-1748CB23A234}"/>
              </a:ext>
            </a:extLst>
          </p:cNvPr>
          <p:cNvSpPr/>
          <p:nvPr/>
        </p:nvSpPr>
        <p:spPr>
          <a:xfrm>
            <a:off x="0" y="187287"/>
            <a:ext cx="7304183" cy="4957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3200" dirty="0">
                <a:latin typeface="Passion One" panose="020B0604020202020204" charset="0"/>
              </a:rPr>
              <a:t>Comparemos ambos textos</a:t>
            </a:r>
          </a:p>
        </p:txBody>
      </p:sp>
      <p:grpSp>
        <p:nvGrpSpPr>
          <p:cNvPr id="33" name="Google Shape;1671;p63">
            <a:extLst>
              <a:ext uri="{FF2B5EF4-FFF2-40B4-BE49-F238E27FC236}">
                <a16:creationId xmlns:a16="http://schemas.microsoft.com/office/drawing/2014/main" id="{56CB2FDF-5C96-42AD-8097-15E097BFCE6A}"/>
              </a:ext>
            </a:extLst>
          </p:cNvPr>
          <p:cNvGrpSpPr/>
          <p:nvPr/>
        </p:nvGrpSpPr>
        <p:grpSpPr>
          <a:xfrm>
            <a:off x="7166374" y="53053"/>
            <a:ext cx="491828" cy="988828"/>
            <a:chOff x="405300" y="1517125"/>
            <a:chExt cx="829950" cy="1361800"/>
          </a:xfrm>
        </p:grpSpPr>
        <p:sp>
          <p:nvSpPr>
            <p:cNvPr id="34" name="Google Shape;1672;p63">
              <a:extLst>
                <a:ext uri="{FF2B5EF4-FFF2-40B4-BE49-F238E27FC236}">
                  <a16:creationId xmlns:a16="http://schemas.microsoft.com/office/drawing/2014/main" id="{AD8D1CD2-408B-4234-BEAD-72689832D5A3}"/>
                </a:ext>
              </a:extLst>
            </p:cNvPr>
            <p:cNvSpPr/>
            <p:nvPr/>
          </p:nvSpPr>
          <p:spPr>
            <a:xfrm>
              <a:off x="865775" y="2416825"/>
              <a:ext cx="165375" cy="110050"/>
            </a:xfrm>
            <a:custGeom>
              <a:avLst/>
              <a:gdLst/>
              <a:ahLst/>
              <a:cxnLst/>
              <a:rect l="l" t="t" r="r" b="b"/>
              <a:pathLst>
                <a:path w="6615" h="4402" extrusionOk="0">
                  <a:moveTo>
                    <a:pt x="263" y="0"/>
                  </a:moveTo>
                  <a:cubicBezTo>
                    <a:pt x="127" y="0"/>
                    <a:pt x="0" y="91"/>
                    <a:pt x="19" y="272"/>
                  </a:cubicBezTo>
                  <a:cubicBezTo>
                    <a:pt x="200" y="1648"/>
                    <a:pt x="634" y="2989"/>
                    <a:pt x="1250" y="4256"/>
                  </a:cubicBezTo>
                  <a:cubicBezTo>
                    <a:pt x="1323" y="4365"/>
                    <a:pt x="1395" y="4401"/>
                    <a:pt x="1504" y="4401"/>
                  </a:cubicBezTo>
                  <a:cubicBezTo>
                    <a:pt x="3170" y="4256"/>
                    <a:pt x="4727" y="3604"/>
                    <a:pt x="6285" y="3061"/>
                  </a:cubicBezTo>
                  <a:cubicBezTo>
                    <a:pt x="6614" y="2962"/>
                    <a:pt x="6524" y="2503"/>
                    <a:pt x="6232" y="2503"/>
                  </a:cubicBezTo>
                  <a:cubicBezTo>
                    <a:pt x="6203" y="2503"/>
                    <a:pt x="6173" y="2508"/>
                    <a:pt x="6140" y="2518"/>
                  </a:cubicBezTo>
                  <a:cubicBezTo>
                    <a:pt x="4679" y="3005"/>
                    <a:pt x="3219" y="3658"/>
                    <a:pt x="1694" y="3838"/>
                  </a:cubicBezTo>
                  <a:lnTo>
                    <a:pt x="1694" y="3838"/>
                  </a:lnTo>
                  <a:cubicBezTo>
                    <a:pt x="1149" y="2714"/>
                    <a:pt x="771" y="1493"/>
                    <a:pt x="562" y="272"/>
                  </a:cubicBezTo>
                  <a:cubicBezTo>
                    <a:pt x="544" y="91"/>
                    <a:pt x="399" y="0"/>
                    <a:pt x="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73;p63">
              <a:extLst>
                <a:ext uri="{FF2B5EF4-FFF2-40B4-BE49-F238E27FC236}">
                  <a16:creationId xmlns:a16="http://schemas.microsoft.com/office/drawing/2014/main" id="{BB636947-E16E-46EC-BF64-FA8D91E4530B}"/>
                </a:ext>
              </a:extLst>
            </p:cNvPr>
            <p:cNvSpPr/>
            <p:nvPr/>
          </p:nvSpPr>
          <p:spPr>
            <a:xfrm>
              <a:off x="405300" y="1517125"/>
              <a:ext cx="829950" cy="1349325"/>
            </a:xfrm>
            <a:custGeom>
              <a:avLst/>
              <a:gdLst/>
              <a:ahLst/>
              <a:cxnLst/>
              <a:rect l="l" t="t" r="r" b="b"/>
              <a:pathLst>
                <a:path w="33198" h="53973" extrusionOk="0">
                  <a:moveTo>
                    <a:pt x="24332" y="0"/>
                  </a:moveTo>
                  <a:cubicBezTo>
                    <a:pt x="19716" y="0"/>
                    <a:pt x="21951" y="10345"/>
                    <a:pt x="18724" y="10345"/>
                  </a:cubicBezTo>
                  <a:cubicBezTo>
                    <a:pt x="18644" y="10345"/>
                    <a:pt x="18561" y="10339"/>
                    <a:pt x="18474" y="10326"/>
                  </a:cubicBezTo>
                  <a:cubicBezTo>
                    <a:pt x="16482" y="9963"/>
                    <a:pt x="17930" y="4385"/>
                    <a:pt x="17025" y="3299"/>
                  </a:cubicBezTo>
                  <a:cubicBezTo>
                    <a:pt x="16394" y="2532"/>
                    <a:pt x="15797" y="2226"/>
                    <a:pt x="15258" y="2226"/>
                  </a:cubicBezTo>
                  <a:cubicBezTo>
                    <a:pt x="13633" y="2226"/>
                    <a:pt x="12542" y="5017"/>
                    <a:pt x="12678" y="6377"/>
                  </a:cubicBezTo>
                  <a:cubicBezTo>
                    <a:pt x="12827" y="7861"/>
                    <a:pt x="14676" y="16245"/>
                    <a:pt x="13450" y="16245"/>
                  </a:cubicBezTo>
                  <a:cubicBezTo>
                    <a:pt x="13179" y="16245"/>
                    <a:pt x="12758" y="15836"/>
                    <a:pt x="12135" y="14853"/>
                  </a:cubicBezTo>
                  <a:cubicBezTo>
                    <a:pt x="11186" y="13429"/>
                    <a:pt x="11480" y="9517"/>
                    <a:pt x="9517" y="9517"/>
                  </a:cubicBezTo>
                  <a:cubicBezTo>
                    <a:pt x="9233" y="9517"/>
                    <a:pt x="8902" y="9599"/>
                    <a:pt x="8513" y="9782"/>
                  </a:cubicBezTo>
                  <a:cubicBezTo>
                    <a:pt x="6702" y="10688"/>
                    <a:pt x="7426" y="13585"/>
                    <a:pt x="7789" y="15034"/>
                  </a:cubicBezTo>
                  <a:cubicBezTo>
                    <a:pt x="8151" y="17932"/>
                    <a:pt x="10505" y="23184"/>
                    <a:pt x="8332" y="25901"/>
                  </a:cubicBezTo>
                  <a:cubicBezTo>
                    <a:pt x="6708" y="25458"/>
                    <a:pt x="5084" y="18516"/>
                    <a:pt x="3558" y="18516"/>
                  </a:cubicBezTo>
                  <a:cubicBezTo>
                    <a:pt x="3212" y="18516"/>
                    <a:pt x="2871" y="18873"/>
                    <a:pt x="2536" y="19743"/>
                  </a:cubicBezTo>
                  <a:cubicBezTo>
                    <a:pt x="1631" y="22279"/>
                    <a:pt x="3442" y="27712"/>
                    <a:pt x="3804" y="30428"/>
                  </a:cubicBezTo>
                  <a:cubicBezTo>
                    <a:pt x="4311" y="34232"/>
                    <a:pt x="4203" y="38107"/>
                    <a:pt x="3442" y="41838"/>
                  </a:cubicBezTo>
                  <a:cubicBezTo>
                    <a:pt x="2718" y="45098"/>
                    <a:pt x="725" y="47996"/>
                    <a:pt x="1" y="51255"/>
                  </a:cubicBezTo>
                  <a:lnTo>
                    <a:pt x="2174" y="53972"/>
                  </a:lnTo>
                  <a:cubicBezTo>
                    <a:pt x="4347" y="50350"/>
                    <a:pt x="6521" y="45822"/>
                    <a:pt x="9962" y="43106"/>
                  </a:cubicBezTo>
                  <a:cubicBezTo>
                    <a:pt x="11879" y="41476"/>
                    <a:pt x="13694" y="41064"/>
                    <a:pt x="15623" y="41064"/>
                  </a:cubicBezTo>
                  <a:cubicBezTo>
                    <a:pt x="17339" y="41064"/>
                    <a:pt x="19144" y="41391"/>
                    <a:pt x="21190" y="41476"/>
                  </a:cubicBezTo>
                  <a:cubicBezTo>
                    <a:pt x="23364" y="41476"/>
                    <a:pt x="26986" y="41476"/>
                    <a:pt x="26442" y="38397"/>
                  </a:cubicBezTo>
                  <a:cubicBezTo>
                    <a:pt x="25899" y="35680"/>
                    <a:pt x="22096" y="35861"/>
                    <a:pt x="20104" y="35499"/>
                  </a:cubicBezTo>
                  <a:cubicBezTo>
                    <a:pt x="17025" y="34956"/>
                    <a:pt x="15757" y="32964"/>
                    <a:pt x="19198" y="31877"/>
                  </a:cubicBezTo>
                  <a:cubicBezTo>
                    <a:pt x="19819" y="31670"/>
                    <a:pt x="20440" y="31596"/>
                    <a:pt x="21061" y="31596"/>
                  </a:cubicBezTo>
                  <a:cubicBezTo>
                    <a:pt x="22613" y="31596"/>
                    <a:pt x="24166" y="32058"/>
                    <a:pt x="25718" y="32058"/>
                  </a:cubicBezTo>
                  <a:cubicBezTo>
                    <a:pt x="27710" y="32058"/>
                    <a:pt x="30427" y="31877"/>
                    <a:pt x="30065" y="28979"/>
                  </a:cubicBezTo>
                  <a:cubicBezTo>
                    <a:pt x="29669" y="26872"/>
                    <a:pt x="27933" y="26585"/>
                    <a:pt x="26180" y="26585"/>
                  </a:cubicBezTo>
                  <a:cubicBezTo>
                    <a:pt x="25522" y="26585"/>
                    <a:pt x="24862" y="26625"/>
                    <a:pt x="24269" y="26625"/>
                  </a:cubicBezTo>
                  <a:cubicBezTo>
                    <a:pt x="22096" y="26625"/>
                    <a:pt x="18836" y="26625"/>
                    <a:pt x="21372" y="23727"/>
                  </a:cubicBezTo>
                  <a:cubicBezTo>
                    <a:pt x="22317" y="22677"/>
                    <a:pt x="23751" y="22540"/>
                    <a:pt x="25212" y="22540"/>
                  </a:cubicBezTo>
                  <a:cubicBezTo>
                    <a:pt x="25724" y="22540"/>
                    <a:pt x="26239" y="22557"/>
                    <a:pt x="26738" y="22557"/>
                  </a:cubicBezTo>
                  <a:cubicBezTo>
                    <a:pt x="27270" y="22557"/>
                    <a:pt x="27783" y="22538"/>
                    <a:pt x="28254" y="22460"/>
                  </a:cubicBezTo>
                  <a:cubicBezTo>
                    <a:pt x="30608" y="21916"/>
                    <a:pt x="32238" y="20105"/>
                    <a:pt x="29702" y="18113"/>
                  </a:cubicBezTo>
                  <a:cubicBezTo>
                    <a:pt x="29041" y="17605"/>
                    <a:pt x="28451" y="17424"/>
                    <a:pt x="27893" y="17424"/>
                  </a:cubicBezTo>
                  <a:cubicBezTo>
                    <a:pt x="26538" y="17424"/>
                    <a:pt x="25367" y="18485"/>
                    <a:pt x="23806" y="18485"/>
                  </a:cubicBezTo>
                  <a:cubicBezTo>
                    <a:pt x="23720" y="18485"/>
                    <a:pt x="23633" y="18482"/>
                    <a:pt x="23545" y="18475"/>
                  </a:cubicBezTo>
                  <a:cubicBezTo>
                    <a:pt x="17025" y="18294"/>
                    <a:pt x="28978" y="14419"/>
                    <a:pt x="29884" y="13948"/>
                  </a:cubicBezTo>
                  <a:cubicBezTo>
                    <a:pt x="33198" y="12324"/>
                    <a:pt x="32873" y="9153"/>
                    <a:pt x="29741" y="9153"/>
                  </a:cubicBezTo>
                  <a:cubicBezTo>
                    <a:pt x="29451" y="9153"/>
                    <a:pt x="29136" y="9180"/>
                    <a:pt x="28797" y="9239"/>
                  </a:cubicBezTo>
                  <a:cubicBezTo>
                    <a:pt x="26707" y="9631"/>
                    <a:pt x="25589" y="11671"/>
                    <a:pt x="23664" y="11671"/>
                  </a:cubicBezTo>
                  <a:cubicBezTo>
                    <a:pt x="23453" y="11671"/>
                    <a:pt x="23233" y="11647"/>
                    <a:pt x="23001" y="11593"/>
                  </a:cubicBezTo>
                  <a:cubicBezTo>
                    <a:pt x="22820" y="9420"/>
                    <a:pt x="29702" y="184"/>
                    <a:pt x="24450" y="3"/>
                  </a:cubicBezTo>
                  <a:cubicBezTo>
                    <a:pt x="24411" y="1"/>
                    <a:pt x="24371" y="0"/>
                    <a:pt x="243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74;p63">
              <a:extLst>
                <a:ext uri="{FF2B5EF4-FFF2-40B4-BE49-F238E27FC236}">
                  <a16:creationId xmlns:a16="http://schemas.microsoft.com/office/drawing/2014/main" id="{018CCAA5-1550-416F-A038-197B319534AF}"/>
                </a:ext>
              </a:extLst>
            </p:cNvPr>
            <p:cNvSpPr/>
            <p:nvPr/>
          </p:nvSpPr>
          <p:spPr>
            <a:xfrm>
              <a:off x="406050" y="1624475"/>
              <a:ext cx="581550" cy="1254450"/>
            </a:xfrm>
            <a:custGeom>
              <a:avLst/>
              <a:gdLst/>
              <a:ahLst/>
              <a:cxnLst/>
              <a:rect l="l" t="t" r="r" b="b"/>
              <a:pathLst>
                <a:path w="23262" h="50178" extrusionOk="0">
                  <a:moveTo>
                    <a:pt x="22985" y="1"/>
                  </a:moveTo>
                  <a:cubicBezTo>
                    <a:pt x="22845" y="1"/>
                    <a:pt x="22700" y="91"/>
                    <a:pt x="22682" y="272"/>
                  </a:cubicBezTo>
                  <a:cubicBezTo>
                    <a:pt x="22573" y="2011"/>
                    <a:pt x="22211" y="3750"/>
                    <a:pt x="21631" y="5416"/>
                  </a:cubicBezTo>
                  <a:cubicBezTo>
                    <a:pt x="20979" y="7118"/>
                    <a:pt x="20182" y="8748"/>
                    <a:pt x="19241" y="10306"/>
                  </a:cubicBezTo>
                  <a:cubicBezTo>
                    <a:pt x="17466" y="13529"/>
                    <a:pt x="15908" y="16898"/>
                    <a:pt x="14423" y="20303"/>
                  </a:cubicBezTo>
                  <a:cubicBezTo>
                    <a:pt x="12938" y="23671"/>
                    <a:pt x="11489" y="27076"/>
                    <a:pt x="9896" y="30408"/>
                  </a:cubicBezTo>
                  <a:cubicBezTo>
                    <a:pt x="8410" y="33596"/>
                    <a:pt x="6636" y="36566"/>
                    <a:pt x="4825" y="39536"/>
                  </a:cubicBezTo>
                  <a:cubicBezTo>
                    <a:pt x="2905" y="42796"/>
                    <a:pt x="1021" y="46128"/>
                    <a:pt x="43" y="49823"/>
                  </a:cubicBezTo>
                  <a:cubicBezTo>
                    <a:pt x="0" y="50039"/>
                    <a:pt x="176" y="50178"/>
                    <a:pt x="340" y="50178"/>
                  </a:cubicBezTo>
                  <a:cubicBezTo>
                    <a:pt x="451" y="50178"/>
                    <a:pt x="557" y="50114"/>
                    <a:pt x="587" y="49968"/>
                  </a:cubicBezTo>
                  <a:lnTo>
                    <a:pt x="623" y="49968"/>
                  </a:lnTo>
                  <a:cubicBezTo>
                    <a:pt x="1528" y="46635"/>
                    <a:pt x="3158" y="43557"/>
                    <a:pt x="4897" y="40587"/>
                  </a:cubicBezTo>
                  <a:cubicBezTo>
                    <a:pt x="6636" y="37616"/>
                    <a:pt x="8519" y="34646"/>
                    <a:pt x="10040" y="31495"/>
                  </a:cubicBezTo>
                  <a:cubicBezTo>
                    <a:pt x="13300" y="24758"/>
                    <a:pt x="15872" y="17731"/>
                    <a:pt x="19422" y="11139"/>
                  </a:cubicBezTo>
                  <a:cubicBezTo>
                    <a:pt x="20327" y="9436"/>
                    <a:pt x="21378" y="7770"/>
                    <a:pt x="22066" y="5923"/>
                  </a:cubicBezTo>
                  <a:cubicBezTo>
                    <a:pt x="22718" y="4112"/>
                    <a:pt x="23153" y="2192"/>
                    <a:pt x="23261" y="272"/>
                  </a:cubicBezTo>
                  <a:cubicBezTo>
                    <a:pt x="23261" y="91"/>
                    <a:pt x="23125" y="1"/>
                    <a:pt x="229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75;p63">
              <a:extLst>
                <a:ext uri="{FF2B5EF4-FFF2-40B4-BE49-F238E27FC236}">
                  <a16:creationId xmlns:a16="http://schemas.microsoft.com/office/drawing/2014/main" id="{39211190-A474-4421-BAAD-FE8F758279A7}"/>
                </a:ext>
              </a:extLst>
            </p:cNvPr>
            <p:cNvSpPr/>
            <p:nvPr/>
          </p:nvSpPr>
          <p:spPr>
            <a:xfrm>
              <a:off x="776800" y="1737275"/>
              <a:ext cx="345575" cy="226900"/>
            </a:xfrm>
            <a:custGeom>
              <a:avLst/>
              <a:gdLst/>
              <a:ahLst/>
              <a:cxnLst/>
              <a:rect l="l" t="t" r="r" b="b"/>
              <a:pathLst>
                <a:path w="13823" h="9076" extrusionOk="0">
                  <a:moveTo>
                    <a:pt x="399" y="0"/>
                  </a:moveTo>
                  <a:cubicBezTo>
                    <a:pt x="211" y="0"/>
                    <a:pt x="0" y="208"/>
                    <a:pt x="100" y="433"/>
                  </a:cubicBezTo>
                  <a:cubicBezTo>
                    <a:pt x="1332" y="3041"/>
                    <a:pt x="2744" y="5866"/>
                    <a:pt x="2781" y="8800"/>
                  </a:cubicBezTo>
                  <a:cubicBezTo>
                    <a:pt x="2781" y="8972"/>
                    <a:pt x="2939" y="9076"/>
                    <a:pt x="3095" y="9076"/>
                  </a:cubicBezTo>
                  <a:cubicBezTo>
                    <a:pt x="3137" y="9076"/>
                    <a:pt x="3178" y="9069"/>
                    <a:pt x="3215" y="9054"/>
                  </a:cubicBezTo>
                  <a:cubicBezTo>
                    <a:pt x="6801" y="7496"/>
                    <a:pt x="10025" y="5214"/>
                    <a:pt x="13538" y="3620"/>
                  </a:cubicBezTo>
                  <a:cubicBezTo>
                    <a:pt x="13822" y="3463"/>
                    <a:pt x="13640" y="3086"/>
                    <a:pt x="13373" y="3086"/>
                  </a:cubicBezTo>
                  <a:cubicBezTo>
                    <a:pt x="13333" y="3086"/>
                    <a:pt x="13291" y="3094"/>
                    <a:pt x="13249" y="3113"/>
                  </a:cubicBezTo>
                  <a:cubicBezTo>
                    <a:pt x="9838" y="4645"/>
                    <a:pt x="6762" y="6845"/>
                    <a:pt x="3345" y="8364"/>
                  </a:cubicBezTo>
                  <a:lnTo>
                    <a:pt x="3345" y="8364"/>
                  </a:lnTo>
                  <a:cubicBezTo>
                    <a:pt x="3183" y="5477"/>
                    <a:pt x="1780" y="2695"/>
                    <a:pt x="607" y="143"/>
                  </a:cubicBezTo>
                  <a:cubicBezTo>
                    <a:pt x="563" y="42"/>
                    <a:pt x="483" y="0"/>
                    <a:pt x="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76;p63">
              <a:extLst>
                <a:ext uri="{FF2B5EF4-FFF2-40B4-BE49-F238E27FC236}">
                  <a16:creationId xmlns:a16="http://schemas.microsoft.com/office/drawing/2014/main" id="{1F505806-FBFE-4E05-97CE-656805B3A20D}"/>
                </a:ext>
              </a:extLst>
            </p:cNvPr>
            <p:cNvSpPr/>
            <p:nvPr/>
          </p:nvSpPr>
          <p:spPr>
            <a:xfrm>
              <a:off x="636425" y="1900675"/>
              <a:ext cx="443525" cy="266800"/>
            </a:xfrm>
            <a:custGeom>
              <a:avLst/>
              <a:gdLst/>
              <a:ahLst/>
              <a:cxnLst/>
              <a:rect l="l" t="t" r="r" b="b"/>
              <a:pathLst>
                <a:path w="17741" h="10672" extrusionOk="0">
                  <a:moveTo>
                    <a:pt x="357" y="0"/>
                  </a:moveTo>
                  <a:cubicBezTo>
                    <a:pt x="178" y="0"/>
                    <a:pt x="1" y="191"/>
                    <a:pt x="101" y="417"/>
                  </a:cubicBezTo>
                  <a:cubicBezTo>
                    <a:pt x="1985" y="3604"/>
                    <a:pt x="3542" y="6973"/>
                    <a:pt x="4810" y="10486"/>
                  </a:cubicBezTo>
                  <a:cubicBezTo>
                    <a:pt x="4833" y="10601"/>
                    <a:pt x="4943" y="10672"/>
                    <a:pt x="5057" y="10672"/>
                  </a:cubicBezTo>
                  <a:cubicBezTo>
                    <a:pt x="5123" y="10672"/>
                    <a:pt x="5191" y="10648"/>
                    <a:pt x="5244" y="10595"/>
                  </a:cubicBezTo>
                  <a:cubicBezTo>
                    <a:pt x="6947" y="9182"/>
                    <a:pt x="8794" y="7951"/>
                    <a:pt x="10786" y="6973"/>
                  </a:cubicBezTo>
                  <a:cubicBezTo>
                    <a:pt x="12851" y="6031"/>
                    <a:pt x="15097" y="5524"/>
                    <a:pt x="17379" y="5451"/>
                  </a:cubicBezTo>
                  <a:cubicBezTo>
                    <a:pt x="17741" y="5451"/>
                    <a:pt x="17741" y="4872"/>
                    <a:pt x="17379" y="4872"/>
                  </a:cubicBezTo>
                  <a:cubicBezTo>
                    <a:pt x="15060" y="4944"/>
                    <a:pt x="12778" y="5451"/>
                    <a:pt x="10678" y="6429"/>
                  </a:cubicBezTo>
                  <a:cubicBezTo>
                    <a:pt x="8695" y="7352"/>
                    <a:pt x="6842" y="8565"/>
                    <a:pt x="5178" y="9947"/>
                  </a:cubicBezTo>
                  <a:lnTo>
                    <a:pt x="5178" y="9947"/>
                  </a:lnTo>
                  <a:cubicBezTo>
                    <a:pt x="3967" y="6537"/>
                    <a:pt x="2420" y="3231"/>
                    <a:pt x="572" y="127"/>
                  </a:cubicBezTo>
                  <a:cubicBezTo>
                    <a:pt x="516" y="38"/>
                    <a:pt x="436" y="0"/>
                    <a:pt x="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77;p63">
              <a:extLst>
                <a:ext uri="{FF2B5EF4-FFF2-40B4-BE49-F238E27FC236}">
                  <a16:creationId xmlns:a16="http://schemas.microsoft.com/office/drawing/2014/main" id="{A11570EC-8BF5-4CA9-81FC-F9DF7AF2F247}"/>
                </a:ext>
              </a:extLst>
            </p:cNvPr>
            <p:cNvSpPr/>
            <p:nvPr/>
          </p:nvSpPr>
          <p:spPr>
            <a:xfrm>
              <a:off x="545250" y="2176450"/>
              <a:ext cx="382275" cy="204450"/>
            </a:xfrm>
            <a:custGeom>
              <a:avLst/>
              <a:gdLst/>
              <a:ahLst/>
              <a:cxnLst/>
              <a:rect l="l" t="t" r="r" b="b"/>
              <a:pathLst>
                <a:path w="15291" h="8178" extrusionOk="0">
                  <a:moveTo>
                    <a:pt x="385" y="1"/>
                  </a:moveTo>
                  <a:cubicBezTo>
                    <a:pt x="186" y="1"/>
                    <a:pt x="1" y="208"/>
                    <a:pt x="126" y="433"/>
                  </a:cubicBezTo>
                  <a:cubicBezTo>
                    <a:pt x="1720" y="2896"/>
                    <a:pt x="3096" y="5468"/>
                    <a:pt x="4472" y="8040"/>
                  </a:cubicBezTo>
                  <a:cubicBezTo>
                    <a:pt x="4525" y="8118"/>
                    <a:pt x="4633" y="8177"/>
                    <a:pt x="4744" y="8177"/>
                  </a:cubicBezTo>
                  <a:cubicBezTo>
                    <a:pt x="4787" y="8177"/>
                    <a:pt x="4830" y="8169"/>
                    <a:pt x="4871" y="8148"/>
                  </a:cubicBezTo>
                  <a:cubicBezTo>
                    <a:pt x="7950" y="5939"/>
                    <a:pt x="11101" y="3657"/>
                    <a:pt x="14940" y="3077"/>
                  </a:cubicBezTo>
                  <a:cubicBezTo>
                    <a:pt x="15291" y="3042"/>
                    <a:pt x="15167" y="2532"/>
                    <a:pt x="14830" y="2532"/>
                  </a:cubicBezTo>
                  <a:cubicBezTo>
                    <a:pt x="14819" y="2532"/>
                    <a:pt x="14807" y="2533"/>
                    <a:pt x="14796" y="2534"/>
                  </a:cubicBezTo>
                  <a:cubicBezTo>
                    <a:pt x="10986" y="3098"/>
                    <a:pt x="7898" y="5312"/>
                    <a:pt x="4828" y="7468"/>
                  </a:cubicBezTo>
                  <a:lnTo>
                    <a:pt x="4828" y="7468"/>
                  </a:lnTo>
                  <a:cubicBezTo>
                    <a:pt x="3500" y="4990"/>
                    <a:pt x="2134" y="2516"/>
                    <a:pt x="633" y="143"/>
                  </a:cubicBezTo>
                  <a:cubicBezTo>
                    <a:pt x="566" y="42"/>
                    <a:pt x="474" y="1"/>
                    <a:pt x="3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78;p63">
              <a:extLst>
                <a:ext uri="{FF2B5EF4-FFF2-40B4-BE49-F238E27FC236}">
                  <a16:creationId xmlns:a16="http://schemas.microsoft.com/office/drawing/2014/main" id="{3FF77BE8-BC59-4BD0-993D-98E3A64BE659}"/>
                </a:ext>
              </a:extLst>
            </p:cNvPr>
            <p:cNvSpPr/>
            <p:nvPr/>
          </p:nvSpPr>
          <p:spPr>
            <a:xfrm>
              <a:off x="564050" y="2361900"/>
              <a:ext cx="154275" cy="140750"/>
            </a:xfrm>
            <a:custGeom>
              <a:avLst/>
              <a:gdLst/>
              <a:ahLst/>
              <a:cxnLst/>
              <a:rect l="l" t="t" r="r" b="b"/>
              <a:pathLst>
                <a:path w="6171" h="5630" extrusionOk="0">
                  <a:moveTo>
                    <a:pt x="385" y="0"/>
                  </a:moveTo>
                  <a:cubicBezTo>
                    <a:pt x="200" y="0"/>
                    <a:pt x="0" y="196"/>
                    <a:pt x="98" y="441"/>
                  </a:cubicBezTo>
                  <a:cubicBezTo>
                    <a:pt x="787" y="1998"/>
                    <a:pt x="823" y="3773"/>
                    <a:pt x="1185" y="5439"/>
                  </a:cubicBezTo>
                  <a:cubicBezTo>
                    <a:pt x="1215" y="5559"/>
                    <a:pt x="1320" y="5629"/>
                    <a:pt x="1437" y="5629"/>
                  </a:cubicBezTo>
                  <a:cubicBezTo>
                    <a:pt x="1461" y="5629"/>
                    <a:pt x="1486" y="5626"/>
                    <a:pt x="1511" y="5620"/>
                  </a:cubicBezTo>
                  <a:cubicBezTo>
                    <a:pt x="2996" y="5077"/>
                    <a:pt x="4590" y="4678"/>
                    <a:pt x="5930" y="3809"/>
                  </a:cubicBezTo>
                  <a:cubicBezTo>
                    <a:pt x="6170" y="3629"/>
                    <a:pt x="6012" y="3249"/>
                    <a:pt x="5785" y="3249"/>
                  </a:cubicBezTo>
                  <a:cubicBezTo>
                    <a:pt x="5739" y="3249"/>
                    <a:pt x="5690" y="3265"/>
                    <a:pt x="5640" y="3302"/>
                  </a:cubicBezTo>
                  <a:cubicBezTo>
                    <a:pt x="4423" y="4079"/>
                    <a:pt x="3018" y="4478"/>
                    <a:pt x="1658" y="4970"/>
                  </a:cubicBezTo>
                  <a:lnTo>
                    <a:pt x="1658" y="4970"/>
                  </a:lnTo>
                  <a:cubicBezTo>
                    <a:pt x="1323" y="3335"/>
                    <a:pt x="1251" y="1679"/>
                    <a:pt x="605" y="151"/>
                  </a:cubicBezTo>
                  <a:cubicBezTo>
                    <a:pt x="558" y="45"/>
                    <a:pt x="474" y="0"/>
                    <a:pt x="3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79;p63">
              <a:extLst>
                <a:ext uri="{FF2B5EF4-FFF2-40B4-BE49-F238E27FC236}">
                  <a16:creationId xmlns:a16="http://schemas.microsoft.com/office/drawing/2014/main" id="{1221A006-2D0D-4876-85E7-D5D35EDAB424}"/>
                </a:ext>
              </a:extLst>
            </p:cNvPr>
            <p:cNvSpPr/>
            <p:nvPr/>
          </p:nvSpPr>
          <p:spPr>
            <a:xfrm>
              <a:off x="731300" y="1979900"/>
              <a:ext cx="36250" cy="27200"/>
            </a:xfrm>
            <a:custGeom>
              <a:avLst/>
              <a:gdLst/>
              <a:ahLst/>
              <a:cxnLst/>
              <a:rect l="l" t="t" r="r" b="b"/>
              <a:pathLst>
                <a:path w="1450" h="1088" extrusionOk="0">
                  <a:moveTo>
                    <a:pt x="725" y="1"/>
                  </a:moveTo>
                  <a:cubicBezTo>
                    <a:pt x="1" y="1"/>
                    <a:pt x="1" y="1087"/>
                    <a:pt x="725" y="1087"/>
                  </a:cubicBezTo>
                  <a:cubicBezTo>
                    <a:pt x="1449" y="1087"/>
                    <a:pt x="1449" y="1"/>
                    <a:pt x="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80;p63">
              <a:extLst>
                <a:ext uri="{FF2B5EF4-FFF2-40B4-BE49-F238E27FC236}">
                  <a16:creationId xmlns:a16="http://schemas.microsoft.com/office/drawing/2014/main" id="{5DBF0B33-2D9D-4F4B-BFB5-7819CA2D9212}"/>
                </a:ext>
              </a:extLst>
            </p:cNvPr>
            <p:cNvSpPr/>
            <p:nvPr/>
          </p:nvSpPr>
          <p:spPr>
            <a:xfrm>
              <a:off x="763000" y="1939150"/>
              <a:ext cx="36250" cy="27200"/>
            </a:xfrm>
            <a:custGeom>
              <a:avLst/>
              <a:gdLst/>
              <a:ahLst/>
              <a:cxnLst/>
              <a:rect l="l" t="t" r="r" b="b"/>
              <a:pathLst>
                <a:path w="1450" h="1088" extrusionOk="0">
                  <a:moveTo>
                    <a:pt x="725" y="1"/>
                  </a:moveTo>
                  <a:cubicBezTo>
                    <a:pt x="0" y="1"/>
                    <a:pt x="0" y="1087"/>
                    <a:pt x="725" y="1087"/>
                  </a:cubicBezTo>
                  <a:cubicBezTo>
                    <a:pt x="1449" y="1087"/>
                    <a:pt x="1449" y="1"/>
                    <a:pt x="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81;p63">
              <a:extLst>
                <a:ext uri="{FF2B5EF4-FFF2-40B4-BE49-F238E27FC236}">
                  <a16:creationId xmlns:a16="http://schemas.microsoft.com/office/drawing/2014/main" id="{B6437779-2A0A-4AAD-907A-3DDBE2251342}"/>
                </a:ext>
              </a:extLst>
            </p:cNvPr>
            <p:cNvSpPr/>
            <p:nvPr/>
          </p:nvSpPr>
          <p:spPr>
            <a:xfrm>
              <a:off x="803750" y="2188175"/>
              <a:ext cx="36250" cy="27200"/>
            </a:xfrm>
            <a:custGeom>
              <a:avLst/>
              <a:gdLst/>
              <a:ahLst/>
              <a:cxnLst/>
              <a:rect l="l" t="t" r="r" b="b"/>
              <a:pathLst>
                <a:path w="1450" h="1088" extrusionOk="0">
                  <a:moveTo>
                    <a:pt x="725" y="0"/>
                  </a:moveTo>
                  <a:cubicBezTo>
                    <a:pt x="0" y="0"/>
                    <a:pt x="0" y="1087"/>
                    <a:pt x="725" y="1087"/>
                  </a:cubicBezTo>
                  <a:cubicBezTo>
                    <a:pt x="1449" y="1087"/>
                    <a:pt x="1449" y="0"/>
                    <a:pt x="7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82;p63">
              <a:extLst>
                <a:ext uri="{FF2B5EF4-FFF2-40B4-BE49-F238E27FC236}">
                  <a16:creationId xmlns:a16="http://schemas.microsoft.com/office/drawing/2014/main" id="{ABE52AEC-3CD3-47CE-B77C-49960D56F3E3}"/>
                </a:ext>
              </a:extLst>
            </p:cNvPr>
            <p:cNvSpPr/>
            <p:nvPr/>
          </p:nvSpPr>
          <p:spPr>
            <a:xfrm>
              <a:off x="830900" y="2142900"/>
              <a:ext cx="36250" cy="27175"/>
            </a:xfrm>
            <a:custGeom>
              <a:avLst/>
              <a:gdLst/>
              <a:ahLst/>
              <a:cxnLst/>
              <a:rect l="l" t="t" r="r" b="b"/>
              <a:pathLst>
                <a:path w="1450" h="1087" extrusionOk="0">
                  <a:moveTo>
                    <a:pt x="725" y="0"/>
                  </a:moveTo>
                  <a:cubicBezTo>
                    <a:pt x="1" y="0"/>
                    <a:pt x="1" y="1087"/>
                    <a:pt x="725" y="1087"/>
                  </a:cubicBezTo>
                  <a:cubicBezTo>
                    <a:pt x="1450" y="1087"/>
                    <a:pt x="1450" y="0"/>
                    <a:pt x="7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83;p63">
              <a:extLst>
                <a:ext uri="{FF2B5EF4-FFF2-40B4-BE49-F238E27FC236}">
                  <a16:creationId xmlns:a16="http://schemas.microsoft.com/office/drawing/2014/main" id="{4EFEE1C1-BC91-4FEE-9D45-566D4C277996}"/>
                </a:ext>
              </a:extLst>
            </p:cNvPr>
            <p:cNvSpPr/>
            <p:nvPr/>
          </p:nvSpPr>
          <p:spPr>
            <a:xfrm>
              <a:off x="631700" y="2206275"/>
              <a:ext cx="36250" cy="27200"/>
            </a:xfrm>
            <a:custGeom>
              <a:avLst/>
              <a:gdLst/>
              <a:ahLst/>
              <a:cxnLst/>
              <a:rect l="l" t="t" r="r" b="b"/>
              <a:pathLst>
                <a:path w="1450" h="1088" extrusionOk="0">
                  <a:moveTo>
                    <a:pt x="725" y="1"/>
                  </a:moveTo>
                  <a:cubicBezTo>
                    <a:pt x="0" y="1"/>
                    <a:pt x="0" y="1087"/>
                    <a:pt x="725" y="1087"/>
                  </a:cubicBezTo>
                  <a:cubicBezTo>
                    <a:pt x="1449" y="1087"/>
                    <a:pt x="1449" y="1"/>
                    <a:pt x="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84;p63">
              <a:extLst>
                <a:ext uri="{FF2B5EF4-FFF2-40B4-BE49-F238E27FC236}">
                  <a16:creationId xmlns:a16="http://schemas.microsoft.com/office/drawing/2014/main" id="{D7C4B7B9-7B63-47AC-BBC2-ABF3FB17FD99}"/>
                </a:ext>
              </a:extLst>
            </p:cNvPr>
            <p:cNvSpPr/>
            <p:nvPr/>
          </p:nvSpPr>
          <p:spPr>
            <a:xfrm>
              <a:off x="980325" y="1567875"/>
              <a:ext cx="36250" cy="27200"/>
            </a:xfrm>
            <a:custGeom>
              <a:avLst/>
              <a:gdLst/>
              <a:ahLst/>
              <a:cxnLst/>
              <a:rect l="l" t="t" r="r" b="b"/>
              <a:pathLst>
                <a:path w="1450" h="1088" extrusionOk="0">
                  <a:moveTo>
                    <a:pt x="725" y="1"/>
                  </a:moveTo>
                  <a:cubicBezTo>
                    <a:pt x="0" y="1"/>
                    <a:pt x="0" y="1088"/>
                    <a:pt x="725" y="1088"/>
                  </a:cubicBezTo>
                  <a:cubicBezTo>
                    <a:pt x="1449" y="1088"/>
                    <a:pt x="1449" y="1"/>
                    <a:pt x="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85;p63">
              <a:extLst>
                <a:ext uri="{FF2B5EF4-FFF2-40B4-BE49-F238E27FC236}">
                  <a16:creationId xmlns:a16="http://schemas.microsoft.com/office/drawing/2014/main" id="{EBDC642B-E4E4-47C2-889A-3A59E15EC834}"/>
                </a:ext>
              </a:extLst>
            </p:cNvPr>
            <p:cNvSpPr/>
            <p:nvPr/>
          </p:nvSpPr>
          <p:spPr>
            <a:xfrm>
              <a:off x="1147850" y="1794275"/>
              <a:ext cx="36250" cy="27175"/>
            </a:xfrm>
            <a:custGeom>
              <a:avLst/>
              <a:gdLst/>
              <a:ahLst/>
              <a:cxnLst/>
              <a:rect l="l" t="t" r="r" b="b"/>
              <a:pathLst>
                <a:path w="1450" h="1087" extrusionOk="0">
                  <a:moveTo>
                    <a:pt x="725" y="0"/>
                  </a:moveTo>
                  <a:cubicBezTo>
                    <a:pt x="0" y="0"/>
                    <a:pt x="0" y="1087"/>
                    <a:pt x="725" y="1087"/>
                  </a:cubicBezTo>
                  <a:cubicBezTo>
                    <a:pt x="1449" y="1087"/>
                    <a:pt x="1449" y="0"/>
                    <a:pt x="7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86;p63">
              <a:extLst>
                <a:ext uri="{FF2B5EF4-FFF2-40B4-BE49-F238E27FC236}">
                  <a16:creationId xmlns:a16="http://schemas.microsoft.com/office/drawing/2014/main" id="{952F2A38-B497-4046-BBF4-E69F3F7FD7BE}"/>
                </a:ext>
              </a:extLst>
            </p:cNvPr>
            <p:cNvSpPr/>
            <p:nvPr/>
          </p:nvSpPr>
          <p:spPr>
            <a:xfrm>
              <a:off x="1089000" y="2237975"/>
              <a:ext cx="36225" cy="27200"/>
            </a:xfrm>
            <a:custGeom>
              <a:avLst/>
              <a:gdLst/>
              <a:ahLst/>
              <a:cxnLst/>
              <a:rect l="l" t="t" r="r" b="b"/>
              <a:pathLst>
                <a:path w="1449" h="1088" extrusionOk="0">
                  <a:moveTo>
                    <a:pt x="724" y="1"/>
                  </a:moveTo>
                  <a:cubicBezTo>
                    <a:pt x="0" y="1"/>
                    <a:pt x="0" y="1087"/>
                    <a:pt x="724" y="1087"/>
                  </a:cubicBezTo>
                  <a:cubicBezTo>
                    <a:pt x="1449" y="1087"/>
                    <a:pt x="1449" y="1"/>
                    <a:pt x="7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87;p63">
              <a:extLst>
                <a:ext uri="{FF2B5EF4-FFF2-40B4-BE49-F238E27FC236}">
                  <a16:creationId xmlns:a16="http://schemas.microsoft.com/office/drawing/2014/main" id="{FE791122-BB33-43A7-89BE-951AC68C09C0}"/>
                </a:ext>
              </a:extLst>
            </p:cNvPr>
            <p:cNvSpPr/>
            <p:nvPr/>
          </p:nvSpPr>
          <p:spPr>
            <a:xfrm>
              <a:off x="550200" y="2301375"/>
              <a:ext cx="36250" cy="27175"/>
            </a:xfrm>
            <a:custGeom>
              <a:avLst/>
              <a:gdLst/>
              <a:ahLst/>
              <a:cxnLst/>
              <a:rect l="l" t="t" r="r" b="b"/>
              <a:pathLst>
                <a:path w="1450" h="1087" extrusionOk="0">
                  <a:moveTo>
                    <a:pt x="725" y="0"/>
                  </a:moveTo>
                  <a:cubicBezTo>
                    <a:pt x="0" y="0"/>
                    <a:pt x="0" y="1087"/>
                    <a:pt x="725" y="1087"/>
                  </a:cubicBezTo>
                  <a:cubicBezTo>
                    <a:pt x="1449" y="1087"/>
                    <a:pt x="1449" y="0"/>
                    <a:pt x="7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88;p63">
              <a:extLst>
                <a:ext uri="{FF2B5EF4-FFF2-40B4-BE49-F238E27FC236}">
                  <a16:creationId xmlns:a16="http://schemas.microsoft.com/office/drawing/2014/main" id="{08F34027-1173-41E1-BFC8-4F07D42B8982}"/>
                </a:ext>
              </a:extLst>
            </p:cNvPr>
            <p:cNvSpPr/>
            <p:nvPr/>
          </p:nvSpPr>
          <p:spPr>
            <a:xfrm>
              <a:off x="744875" y="2382850"/>
              <a:ext cx="36250" cy="27200"/>
            </a:xfrm>
            <a:custGeom>
              <a:avLst/>
              <a:gdLst/>
              <a:ahLst/>
              <a:cxnLst/>
              <a:rect l="l" t="t" r="r" b="b"/>
              <a:pathLst>
                <a:path w="1450" h="1088" extrusionOk="0">
                  <a:moveTo>
                    <a:pt x="725" y="1"/>
                  </a:moveTo>
                  <a:cubicBezTo>
                    <a:pt x="1" y="1"/>
                    <a:pt x="1" y="1088"/>
                    <a:pt x="725" y="1088"/>
                  </a:cubicBezTo>
                  <a:cubicBezTo>
                    <a:pt x="1450" y="1088"/>
                    <a:pt x="1450" y="1"/>
                    <a:pt x="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1652;p63">
            <a:extLst>
              <a:ext uri="{FF2B5EF4-FFF2-40B4-BE49-F238E27FC236}">
                <a16:creationId xmlns:a16="http://schemas.microsoft.com/office/drawing/2014/main" id="{98A808CB-89A8-4F6A-AE15-9BE53F41E1C9}"/>
              </a:ext>
            </a:extLst>
          </p:cNvPr>
          <p:cNvGrpSpPr/>
          <p:nvPr/>
        </p:nvGrpSpPr>
        <p:grpSpPr>
          <a:xfrm flipH="1">
            <a:off x="6612971" y="385205"/>
            <a:ext cx="602189" cy="636197"/>
            <a:chOff x="3403650" y="2234125"/>
            <a:chExt cx="1529827" cy="1927694"/>
          </a:xfrm>
        </p:grpSpPr>
        <p:grpSp>
          <p:nvGrpSpPr>
            <p:cNvPr id="52" name="Google Shape;1653;p63">
              <a:extLst>
                <a:ext uri="{FF2B5EF4-FFF2-40B4-BE49-F238E27FC236}">
                  <a16:creationId xmlns:a16="http://schemas.microsoft.com/office/drawing/2014/main" id="{85CEE293-F281-45BA-A96D-F805C5F2BF76}"/>
                </a:ext>
              </a:extLst>
            </p:cNvPr>
            <p:cNvGrpSpPr/>
            <p:nvPr/>
          </p:nvGrpSpPr>
          <p:grpSpPr>
            <a:xfrm>
              <a:off x="3897796" y="2234125"/>
              <a:ext cx="1035681" cy="1150036"/>
              <a:chOff x="3897796" y="2234125"/>
              <a:chExt cx="1035681" cy="1150036"/>
            </a:xfrm>
          </p:grpSpPr>
          <p:sp>
            <p:nvSpPr>
              <p:cNvPr id="60" name="Google Shape;1654;p63">
                <a:extLst>
                  <a:ext uri="{FF2B5EF4-FFF2-40B4-BE49-F238E27FC236}">
                    <a16:creationId xmlns:a16="http://schemas.microsoft.com/office/drawing/2014/main" id="{FED6AFC1-3A5E-4E62-95DE-A0F10085F916}"/>
                  </a:ext>
                </a:extLst>
              </p:cNvPr>
              <p:cNvSpPr/>
              <p:nvPr/>
            </p:nvSpPr>
            <p:spPr>
              <a:xfrm>
                <a:off x="3897796" y="2318032"/>
                <a:ext cx="953839" cy="1066128"/>
              </a:xfrm>
              <a:custGeom>
                <a:avLst/>
                <a:gdLst/>
                <a:ahLst/>
                <a:cxnLst/>
                <a:rect l="l" t="t" r="r" b="b"/>
                <a:pathLst>
                  <a:path w="25543" h="28550" extrusionOk="0">
                    <a:moveTo>
                      <a:pt x="25120" y="0"/>
                    </a:moveTo>
                    <a:cubicBezTo>
                      <a:pt x="25061" y="0"/>
                      <a:pt x="25000" y="23"/>
                      <a:pt x="24945" y="77"/>
                    </a:cubicBezTo>
                    <a:cubicBezTo>
                      <a:pt x="23134" y="1744"/>
                      <a:pt x="21468" y="3482"/>
                      <a:pt x="20635" y="5837"/>
                    </a:cubicBezTo>
                    <a:cubicBezTo>
                      <a:pt x="19802" y="8155"/>
                      <a:pt x="19548" y="10618"/>
                      <a:pt x="18932" y="12972"/>
                    </a:cubicBezTo>
                    <a:cubicBezTo>
                      <a:pt x="18317" y="15399"/>
                      <a:pt x="17302" y="17717"/>
                      <a:pt x="15455" y="19492"/>
                    </a:cubicBezTo>
                    <a:cubicBezTo>
                      <a:pt x="13463" y="21376"/>
                      <a:pt x="11036" y="22752"/>
                      <a:pt x="8573" y="23983"/>
                    </a:cubicBezTo>
                    <a:cubicBezTo>
                      <a:pt x="5820" y="25324"/>
                      <a:pt x="2959" y="26519"/>
                      <a:pt x="278" y="28040"/>
                    </a:cubicBezTo>
                    <a:cubicBezTo>
                      <a:pt x="1" y="28164"/>
                      <a:pt x="170" y="28550"/>
                      <a:pt x="427" y="28550"/>
                    </a:cubicBezTo>
                    <a:cubicBezTo>
                      <a:pt x="472" y="28550"/>
                      <a:pt x="520" y="28538"/>
                      <a:pt x="568" y="28511"/>
                    </a:cubicBezTo>
                    <a:cubicBezTo>
                      <a:pt x="5313" y="25867"/>
                      <a:pt x="10674" y="24201"/>
                      <a:pt x="14912" y="20687"/>
                    </a:cubicBezTo>
                    <a:cubicBezTo>
                      <a:pt x="16795" y="19130"/>
                      <a:pt x="18208" y="17065"/>
                      <a:pt x="19005" y="14711"/>
                    </a:cubicBezTo>
                    <a:cubicBezTo>
                      <a:pt x="19766" y="12356"/>
                      <a:pt x="20092" y="9930"/>
                      <a:pt x="20707" y="7539"/>
                    </a:cubicBezTo>
                    <a:cubicBezTo>
                      <a:pt x="21033" y="6163"/>
                      <a:pt x="21613" y="4822"/>
                      <a:pt x="22373" y="3627"/>
                    </a:cubicBezTo>
                    <a:cubicBezTo>
                      <a:pt x="23243" y="2468"/>
                      <a:pt x="24221" y="1418"/>
                      <a:pt x="25344" y="476"/>
                    </a:cubicBezTo>
                    <a:cubicBezTo>
                      <a:pt x="25543" y="305"/>
                      <a:pt x="25340" y="0"/>
                      <a:pt x="25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655;p63">
                <a:extLst>
                  <a:ext uri="{FF2B5EF4-FFF2-40B4-BE49-F238E27FC236}">
                    <a16:creationId xmlns:a16="http://schemas.microsoft.com/office/drawing/2014/main" id="{EDAA4472-C611-46DD-8ECC-DA590584E45A}"/>
                  </a:ext>
                </a:extLst>
              </p:cNvPr>
              <p:cNvSpPr/>
              <p:nvPr/>
            </p:nvSpPr>
            <p:spPr>
              <a:xfrm>
                <a:off x="4734591" y="2234125"/>
                <a:ext cx="198886" cy="196048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5250" extrusionOk="0">
                    <a:moveTo>
                      <a:pt x="3433" y="561"/>
                    </a:moveTo>
                    <a:cubicBezTo>
                      <a:pt x="3910" y="561"/>
                      <a:pt x="4382" y="744"/>
                      <a:pt x="4565" y="1202"/>
                    </a:cubicBezTo>
                    <a:cubicBezTo>
                      <a:pt x="4782" y="1926"/>
                      <a:pt x="4601" y="2723"/>
                      <a:pt x="4057" y="3266"/>
                    </a:cubicBezTo>
                    <a:cubicBezTo>
                      <a:pt x="3623" y="3701"/>
                      <a:pt x="3079" y="4063"/>
                      <a:pt x="2464" y="4244"/>
                    </a:cubicBezTo>
                    <a:cubicBezTo>
                      <a:pt x="1884" y="4462"/>
                      <a:pt x="1268" y="4570"/>
                      <a:pt x="653" y="4643"/>
                    </a:cubicBezTo>
                    <a:cubicBezTo>
                      <a:pt x="630" y="4645"/>
                      <a:pt x="609" y="4649"/>
                      <a:pt x="590" y="4655"/>
                    </a:cubicBezTo>
                    <a:lnTo>
                      <a:pt x="590" y="4655"/>
                    </a:lnTo>
                    <a:cubicBezTo>
                      <a:pt x="630" y="3964"/>
                      <a:pt x="804" y="3280"/>
                      <a:pt x="1087" y="2650"/>
                    </a:cubicBezTo>
                    <a:cubicBezTo>
                      <a:pt x="1377" y="1854"/>
                      <a:pt x="1920" y="1165"/>
                      <a:pt x="2645" y="731"/>
                    </a:cubicBezTo>
                    <a:cubicBezTo>
                      <a:pt x="2872" y="624"/>
                      <a:pt x="3153" y="561"/>
                      <a:pt x="3433" y="561"/>
                    </a:cubicBezTo>
                    <a:close/>
                    <a:moveTo>
                      <a:pt x="3451" y="0"/>
                    </a:moveTo>
                    <a:cubicBezTo>
                      <a:pt x="3303" y="0"/>
                      <a:pt x="3153" y="14"/>
                      <a:pt x="3007" y="43"/>
                    </a:cubicBezTo>
                    <a:cubicBezTo>
                      <a:pt x="2065" y="187"/>
                      <a:pt x="1305" y="984"/>
                      <a:pt x="834" y="1854"/>
                    </a:cubicBezTo>
                    <a:cubicBezTo>
                      <a:pt x="327" y="2795"/>
                      <a:pt x="37" y="3918"/>
                      <a:pt x="1" y="5005"/>
                    </a:cubicBezTo>
                    <a:cubicBezTo>
                      <a:pt x="19" y="5168"/>
                      <a:pt x="155" y="5249"/>
                      <a:pt x="290" y="5249"/>
                    </a:cubicBezTo>
                    <a:cubicBezTo>
                      <a:pt x="371" y="5249"/>
                      <a:pt x="451" y="5221"/>
                      <a:pt x="507" y="5164"/>
                    </a:cubicBezTo>
                    <a:lnTo>
                      <a:pt x="507" y="5164"/>
                    </a:lnTo>
                    <a:cubicBezTo>
                      <a:pt x="539" y="5179"/>
                      <a:pt x="576" y="5188"/>
                      <a:pt x="619" y="5188"/>
                    </a:cubicBezTo>
                    <a:cubicBezTo>
                      <a:pt x="630" y="5188"/>
                      <a:pt x="641" y="5187"/>
                      <a:pt x="653" y="5186"/>
                    </a:cubicBezTo>
                    <a:cubicBezTo>
                      <a:pt x="1920" y="5150"/>
                      <a:pt x="3188" y="4679"/>
                      <a:pt x="4202" y="3882"/>
                    </a:cubicBezTo>
                    <a:cubicBezTo>
                      <a:pt x="4963" y="3266"/>
                      <a:pt x="5325" y="2252"/>
                      <a:pt x="5180" y="1274"/>
                    </a:cubicBezTo>
                    <a:cubicBezTo>
                      <a:pt x="5027" y="418"/>
                      <a:pt x="4254" y="0"/>
                      <a:pt x="34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656;p63">
                <a:extLst>
                  <a:ext uri="{FF2B5EF4-FFF2-40B4-BE49-F238E27FC236}">
                    <a16:creationId xmlns:a16="http://schemas.microsoft.com/office/drawing/2014/main" id="{992F0297-4037-4688-829B-FAEAD0CD1E1D}"/>
                  </a:ext>
                </a:extLst>
              </p:cNvPr>
              <p:cNvSpPr/>
              <p:nvPr/>
            </p:nvSpPr>
            <p:spPr>
              <a:xfrm>
                <a:off x="4662782" y="2467885"/>
                <a:ext cx="226034" cy="131520"/>
              </a:xfrm>
              <a:custGeom>
                <a:avLst/>
                <a:gdLst/>
                <a:ahLst/>
                <a:cxnLst/>
                <a:rect l="l" t="t" r="r" b="b"/>
                <a:pathLst>
                  <a:path w="6053" h="3522" extrusionOk="0">
                    <a:moveTo>
                      <a:pt x="4278" y="583"/>
                    </a:moveTo>
                    <a:cubicBezTo>
                      <a:pt x="4450" y="583"/>
                      <a:pt x="4622" y="610"/>
                      <a:pt x="4785" y="665"/>
                    </a:cubicBezTo>
                    <a:cubicBezTo>
                      <a:pt x="5365" y="954"/>
                      <a:pt x="5473" y="2077"/>
                      <a:pt x="5039" y="2512"/>
                    </a:cubicBezTo>
                    <a:cubicBezTo>
                      <a:pt x="4698" y="2880"/>
                      <a:pt x="4003" y="2961"/>
                      <a:pt x="3404" y="2961"/>
                    </a:cubicBezTo>
                    <a:cubicBezTo>
                      <a:pt x="3238" y="2961"/>
                      <a:pt x="3079" y="2954"/>
                      <a:pt x="2938" y="2946"/>
                    </a:cubicBezTo>
                    <a:cubicBezTo>
                      <a:pt x="2503" y="2910"/>
                      <a:pt x="2032" y="2838"/>
                      <a:pt x="1598" y="2765"/>
                    </a:cubicBezTo>
                    <a:cubicBezTo>
                      <a:pt x="1326" y="2691"/>
                      <a:pt x="1070" y="2634"/>
                      <a:pt x="809" y="2593"/>
                    </a:cubicBezTo>
                    <a:lnTo>
                      <a:pt x="809" y="2593"/>
                    </a:lnTo>
                    <a:cubicBezTo>
                      <a:pt x="1258" y="2049"/>
                      <a:pt x="1835" y="1592"/>
                      <a:pt x="2467" y="1244"/>
                    </a:cubicBezTo>
                    <a:cubicBezTo>
                      <a:pt x="2865" y="991"/>
                      <a:pt x="3300" y="809"/>
                      <a:pt x="3771" y="665"/>
                    </a:cubicBezTo>
                    <a:cubicBezTo>
                      <a:pt x="3934" y="610"/>
                      <a:pt x="4106" y="583"/>
                      <a:pt x="4278" y="583"/>
                    </a:cubicBezTo>
                    <a:close/>
                    <a:moveTo>
                      <a:pt x="4319" y="1"/>
                    </a:moveTo>
                    <a:cubicBezTo>
                      <a:pt x="3752" y="1"/>
                      <a:pt x="3145" y="242"/>
                      <a:pt x="2684" y="483"/>
                    </a:cubicBezTo>
                    <a:cubicBezTo>
                      <a:pt x="2105" y="773"/>
                      <a:pt x="1598" y="1099"/>
                      <a:pt x="1127" y="1498"/>
                    </a:cubicBezTo>
                    <a:cubicBezTo>
                      <a:pt x="728" y="1787"/>
                      <a:pt x="402" y="2150"/>
                      <a:pt x="113" y="2548"/>
                    </a:cubicBezTo>
                    <a:cubicBezTo>
                      <a:pt x="0" y="2698"/>
                      <a:pt x="81" y="2847"/>
                      <a:pt x="211" y="2917"/>
                    </a:cubicBezTo>
                    <a:lnTo>
                      <a:pt x="211" y="2917"/>
                    </a:lnTo>
                    <a:cubicBezTo>
                      <a:pt x="242" y="3005"/>
                      <a:pt x="318" y="3078"/>
                      <a:pt x="439" y="3091"/>
                    </a:cubicBezTo>
                    <a:cubicBezTo>
                      <a:pt x="583" y="3128"/>
                      <a:pt x="765" y="3164"/>
                      <a:pt x="909" y="3200"/>
                    </a:cubicBezTo>
                    <a:lnTo>
                      <a:pt x="1489" y="3309"/>
                    </a:lnTo>
                    <a:cubicBezTo>
                      <a:pt x="1960" y="3417"/>
                      <a:pt x="2431" y="3490"/>
                      <a:pt x="2902" y="3490"/>
                    </a:cubicBezTo>
                    <a:cubicBezTo>
                      <a:pt x="3110" y="3508"/>
                      <a:pt x="3332" y="3521"/>
                      <a:pt x="3558" y="3521"/>
                    </a:cubicBezTo>
                    <a:cubicBezTo>
                      <a:pt x="4235" y="3521"/>
                      <a:pt x="4948" y="3399"/>
                      <a:pt x="5437" y="2910"/>
                    </a:cubicBezTo>
                    <a:cubicBezTo>
                      <a:pt x="6053" y="2186"/>
                      <a:pt x="6017" y="1099"/>
                      <a:pt x="5328" y="375"/>
                    </a:cubicBezTo>
                    <a:cubicBezTo>
                      <a:pt x="5043" y="103"/>
                      <a:pt x="4689" y="1"/>
                      <a:pt x="4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657;p63">
                <a:extLst>
                  <a:ext uri="{FF2B5EF4-FFF2-40B4-BE49-F238E27FC236}">
                    <a16:creationId xmlns:a16="http://schemas.microsoft.com/office/drawing/2014/main" id="{74E5F958-1D72-4830-97FC-588F0035D1C8}"/>
                  </a:ext>
                </a:extLst>
              </p:cNvPr>
              <p:cNvSpPr/>
              <p:nvPr/>
            </p:nvSpPr>
            <p:spPr>
              <a:xfrm>
                <a:off x="4668309" y="2531628"/>
                <a:ext cx="142574" cy="50711"/>
              </a:xfrm>
              <a:custGeom>
                <a:avLst/>
                <a:gdLst/>
                <a:ahLst/>
                <a:cxnLst/>
                <a:rect l="l" t="t" r="r" b="b"/>
                <a:pathLst>
                  <a:path w="3818" h="1358" extrusionOk="0">
                    <a:moveTo>
                      <a:pt x="3407" y="0"/>
                    </a:moveTo>
                    <a:cubicBezTo>
                      <a:pt x="3383" y="0"/>
                      <a:pt x="3359" y="3"/>
                      <a:pt x="3333" y="8"/>
                    </a:cubicBezTo>
                    <a:cubicBezTo>
                      <a:pt x="2319" y="334"/>
                      <a:pt x="1269" y="588"/>
                      <a:pt x="218" y="805"/>
                    </a:cubicBezTo>
                    <a:cubicBezTo>
                      <a:pt x="73" y="841"/>
                      <a:pt x="1" y="1022"/>
                      <a:pt x="37" y="1167"/>
                    </a:cubicBezTo>
                    <a:cubicBezTo>
                      <a:pt x="67" y="1287"/>
                      <a:pt x="172" y="1357"/>
                      <a:pt x="289" y="1357"/>
                    </a:cubicBezTo>
                    <a:cubicBezTo>
                      <a:pt x="313" y="1357"/>
                      <a:pt x="338" y="1354"/>
                      <a:pt x="363" y="1348"/>
                    </a:cubicBezTo>
                    <a:cubicBezTo>
                      <a:pt x="1450" y="1131"/>
                      <a:pt x="2464" y="877"/>
                      <a:pt x="3514" y="551"/>
                    </a:cubicBezTo>
                    <a:cubicBezTo>
                      <a:pt x="3817" y="417"/>
                      <a:pt x="3714" y="0"/>
                      <a:pt x="34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658;p63">
                <a:extLst>
                  <a:ext uri="{FF2B5EF4-FFF2-40B4-BE49-F238E27FC236}">
                    <a16:creationId xmlns:a16="http://schemas.microsoft.com/office/drawing/2014/main" id="{752FF7B3-F3A9-42D9-9151-16F35FB5BF4A}"/>
                  </a:ext>
                </a:extLst>
              </p:cNvPr>
              <p:cNvSpPr/>
              <p:nvPr/>
            </p:nvSpPr>
            <p:spPr>
              <a:xfrm>
                <a:off x="4497880" y="2492494"/>
                <a:ext cx="143433" cy="254228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6808" extrusionOk="0">
                    <a:moveTo>
                      <a:pt x="2355" y="549"/>
                    </a:moveTo>
                    <a:cubicBezTo>
                      <a:pt x="2609" y="658"/>
                      <a:pt x="2826" y="875"/>
                      <a:pt x="2899" y="1165"/>
                    </a:cubicBezTo>
                    <a:cubicBezTo>
                      <a:pt x="3225" y="1998"/>
                      <a:pt x="3333" y="2903"/>
                      <a:pt x="3297" y="3809"/>
                    </a:cubicBezTo>
                    <a:cubicBezTo>
                      <a:pt x="3297" y="4592"/>
                      <a:pt x="3243" y="5348"/>
                      <a:pt x="3205" y="6100"/>
                    </a:cubicBezTo>
                    <a:lnTo>
                      <a:pt x="3205" y="6100"/>
                    </a:lnTo>
                    <a:cubicBezTo>
                      <a:pt x="2351" y="5533"/>
                      <a:pt x="1652" y="4766"/>
                      <a:pt x="1160" y="3881"/>
                    </a:cubicBezTo>
                    <a:cubicBezTo>
                      <a:pt x="617" y="2976"/>
                      <a:pt x="255" y="1708"/>
                      <a:pt x="1196" y="984"/>
                    </a:cubicBezTo>
                    <a:cubicBezTo>
                      <a:pt x="1522" y="694"/>
                      <a:pt x="1921" y="549"/>
                      <a:pt x="2355" y="549"/>
                    </a:cubicBezTo>
                    <a:close/>
                    <a:moveTo>
                      <a:pt x="2171" y="0"/>
                    </a:moveTo>
                    <a:cubicBezTo>
                      <a:pt x="1814" y="0"/>
                      <a:pt x="1457" y="116"/>
                      <a:pt x="1160" y="332"/>
                    </a:cubicBezTo>
                    <a:cubicBezTo>
                      <a:pt x="617" y="621"/>
                      <a:pt x="218" y="1165"/>
                      <a:pt x="73" y="1780"/>
                    </a:cubicBezTo>
                    <a:cubicBezTo>
                      <a:pt x="1" y="2396"/>
                      <a:pt x="73" y="3012"/>
                      <a:pt x="363" y="3591"/>
                    </a:cubicBezTo>
                    <a:cubicBezTo>
                      <a:pt x="979" y="4895"/>
                      <a:pt x="1957" y="6018"/>
                      <a:pt x="3188" y="6779"/>
                    </a:cubicBezTo>
                    <a:cubicBezTo>
                      <a:pt x="3229" y="6799"/>
                      <a:pt x="3269" y="6808"/>
                      <a:pt x="3308" y="6808"/>
                    </a:cubicBezTo>
                    <a:cubicBezTo>
                      <a:pt x="3384" y="6808"/>
                      <a:pt x="3454" y="6773"/>
                      <a:pt x="3506" y="6721"/>
                    </a:cubicBezTo>
                    <a:lnTo>
                      <a:pt x="3506" y="6721"/>
                    </a:lnTo>
                    <a:cubicBezTo>
                      <a:pt x="3625" y="6703"/>
                      <a:pt x="3732" y="6613"/>
                      <a:pt x="3732" y="6453"/>
                    </a:cubicBezTo>
                    <a:cubicBezTo>
                      <a:pt x="3768" y="5584"/>
                      <a:pt x="3840" y="4714"/>
                      <a:pt x="3840" y="3809"/>
                    </a:cubicBezTo>
                    <a:cubicBezTo>
                      <a:pt x="3840" y="2831"/>
                      <a:pt x="3840" y="1708"/>
                      <a:pt x="3370" y="802"/>
                    </a:cubicBezTo>
                    <a:cubicBezTo>
                      <a:pt x="3188" y="440"/>
                      <a:pt x="2899" y="150"/>
                      <a:pt x="2536" y="42"/>
                    </a:cubicBezTo>
                    <a:cubicBezTo>
                      <a:pt x="2416" y="14"/>
                      <a:pt x="2294" y="0"/>
                      <a:pt x="2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659;p63">
                <a:extLst>
                  <a:ext uri="{FF2B5EF4-FFF2-40B4-BE49-F238E27FC236}">
                    <a16:creationId xmlns:a16="http://schemas.microsoft.com/office/drawing/2014/main" id="{2A067980-D8F9-4F3F-8D75-C2F51BEAA5A5}"/>
                  </a:ext>
                </a:extLst>
              </p:cNvPr>
              <p:cNvSpPr/>
              <p:nvPr/>
            </p:nvSpPr>
            <p:spPr>
              <a:xfrm>
                <a:off x="4544632" y="2583384"/>
                <a:ext cx="91265" cy="158482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4244" extrusionOk="0">
                    <a:moveTo>
                      <a:pt x="400" y="0"/>
                    </a:moveTo>
                    <a:cubicBezTo>
                      <a:pt x="203" y="0"/>
                      <a:pt x="0" y="208"/>
                      <a:pt x="125" y="433"/>
                    </a:cubicBezTo>
                    <a:cubicBezTo>
                      <a:pt x="777" y="1592"/>
                      <a:pt x="1357" y="2787"/>
                      <a:pt x="1864" y="4019"/>
                    </a:cubicBezTo>
                    <a:cubicBezTo>
                      <a:pt x="1895" y="4145"/>
                      <a:pt x="2036" y="4243"/>
                      <a:pt x="2168" y="4243"/>
                    </a:cubicBezTo>
                    <a:cubicBezTo>
                      <a:pt x="2187" y="4243"/>
                      <a:pt x="2207" y="4241"/>
                      <a:pt x="2226" y="4236"/>
                    </a:cubicBezTo>
                    <a:cubicBezTo>
                      <a:pt x="2371" y="4200"/>
                      <a:pt x="2444" y="4019"/>
                      <a:pt x="2407" y="3874"/>
                    </a:cubicBezTo>
                    <a:lnTo>
                      <a:pt x="2444" y="3874"/>
                    </a:lnTo>
                    <a:cubicBezTo>
                      <a:pt x="1900" y="2606"/>
                      <a:pt x="1321" y="1339"/>
                      <a:pt x="632" y="143"/>
                    </a:cubicBezTo>
                    <a:cubicBezTo>
                      <a:pt x="576" y="42"/>
                      <a:pt x="489" y="0"/>
                      <a:pt x="4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660;p63">
                <a:extLst>
                  <a:ext uri="{FF2B5EF4-FFF2-40B4-BE49-F238E27FC236}">
                    <a16:creationId xmlns:a16="http://schemas.microsoft.com/office/drawing/2014/main" id="{42A34C7E-810E-4C2D-9533-5CFBD2226163}"/>
                  </a:ext>
                </a:extLst>
              </p:cNvPr>
              <p:cNvSpPr/>
              <p:nvPr/>
            </p:nvSpPr>
            <p:spPr>
              <a:xfrm>
                <a:off x="4574469" y="2753775"/>
                <a:ext cx="285969" cy="189887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5085" extrusionOk="0">
                    <a:moveTo>
                      <a:pt x="5339" y="570"/>
                    </a:moveTo>
                    <a:cubicBezTo>
                      <a:pt x="5400" y="570"/>
                      <a:pt x="5460" y="573"/>
                      <a:pt x="5520" y="579"/>
                    </a:cubicBezTo>
                    <a:cubicBezTo>
                      <a:pt x="6498" y="651"/>
                      <a:pt x="7005" y="2100"/>
                      <a:pt x="6679" y="2933"/>
                    </a:cubicBezTo>
                    <a:cubicBezTo>
                      <a:pt x="6281" y="3911"/>
                      <a:pt x="5049" y="4237"/>
                      <a:pt x="4144" y="4382"/>
                    </a:cubicBezTo>
                    <a:cubicBezTo>
                      <a:pt x="3492" y="4491"/>
                      <a:pt x="2840" y="4527"/>
                      <a:pt x="2188" y="4527"/>
                    </a:cubicBezTo>
                    <a:cubicBezTo>
                      <a:pt x="1731" y="4527"/>
                      <a:pt x="1068" y="4497"/>
                      <a:pt x="623" y="4253"/>
                    </a:cubicBezTo>
                    <a:lnTo>
                      <a:pt x="623" y="4253"/>
                    </a:lnTo>
                    <a:cubicBezTo>
                      <a:pt x="1154" y="3416"/>
                      <a:pt x="1838" y="2674"/>
                      <a:pt x="2586" y="2028"/>
                    </a:cubicBezTo>
                    <a:cubicBezTo>
                      <a:pt x="3305" y="1412"/>
                      <a:pt x="4314" y="570"/>
                      <a:pt x="5339" y="570"/>
                    </a:cubicBezTo>
                    <a:close/>
                    <a:moveTo>
                      <a:pt x="5428" y="0"/>
                    </a:moveTo>
                    <a:cubicBezTo>
                      <a:pt x="4530" y="0"/>
                      <a:pt x="3543" y="586"/>
                      <a:pt x="2876" y="1086"/>
                    </a:cubicBezTo>
                    <a:cubicBezTo>
                      <a:pt x="1753" y="1919"/>
                      <a:pt x="775" y="2933"/>
                      <a:pt x="51" y="4128"/>
                    </a:cubicBezTo>
                    <a:cubicBezTo>
                      <a:pt x="0" y="4242"/>
                      <a:pt x="20" y="4342"/>
                      <a:pt x="76" y="4414"/>
                    </a:cubicBezTo>
                    <a:lnTo>
                      <a:pt x="76" y="4414"/>
                    </a:lnTo>
                    <a:cubicBezTo>
                      <a:pt x="71" y="4507"/>
                      <a:pt x="105" y="4604"/>
                      <a:pt x="196" y="4672"/>
                    </a:cubicBezTo>
                    <a:cubicBezTo>
                      <a:pt x="739" y="4925"/>
                      <a:pt x="1355" y="5070"/>
                      <a:pt x="1934" y="5070"/>
                    </a:cubicBezTo>
                    <a:cubicBezTo>
                      <a:pt x="2109" y="5080"/>
                      <a:pt x="2284" y="5084"/>
                      <a:pt x="2458" y="5084"/>
                    </a:cubicBezTo>
                    <a:cubicBezTo>
                      <a:pt x="2936" y="5084"/>
                      <a:pt x="3413" y="5051"/>
                      <a:pt x="3890" y="4998"/>
                    </a:cubicBezTo>
                    <a:cubicBezTo>
                      <a:pt x="5013" y="4853"/>
                      <a:pt x="6462" y="4491"/>
                      <a:pt x="7078" y="3404"/>
                    </a:cubicBezTo>
                    <a:cubicBezTo>
                      <a:pt x="7657" y="2426"/>
                      <a:pt x="7259" y="760"/>
                      <a:pt x="6208" y="180"/>
                    </a:cubicBezTo>
                    <a:cubicBezTo>
                      <a:pt x="5964" y="54"/>
                      <a:pt x="5700" y="0"/>
                      <a:pt x="5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661;p63">
                <a:extLst>
                  <a:ext uri="{FF2B5EF4-FFF2-40B4-BE49-F238E27FC236}">
                    <a16:creationId xmlns:a16="http://schemas.microsoft.com/office/drawing/2014/main" id="{B2647011-633D-421B-A15B-6EEBABD8FD5A}"/>
                  </a:ext>
                </a:extLst>
              </p:cNvPr>
              <p:cNvSpPr/>
              <p:nvPr/>
            </p:nvSpPr>
            <p:spPr>
              <a:xfrm>
                <a:off x="4575813" y="2845524"/>
                <a:ext cx="181485" cy="82975"/>
              </a:xfrm>
              <a:custGeom>
                <a:avLst/>
                <a:gdLst/>
                <a:ahLst/>
                <a:cxnLst/>
                <a:rect l="l" t="t" r="r" b="b"/>
                <a:pathLst>
                  <a:path w="4860" h="2222" extrusionOk="0">
                    <a:moveTo>
                      <a:pt x="4458" y="1"/>
                    </a:moveTo>
                    <a:cubicBezTo>
                      <a:pt x="4415" y="1"/>
                      <a:pt x="4370" y="13"/>
                      <a:pt x="4325" y="41"/>
                    </a:cubicBezTo>
                    <a:cubicBezTo>
                      <a:pt x="3057" y="766"/>
                      <a:pt x="1717" y="1309"/>
                      <a:pt x="305" y="1671"/>
                    </a:cubicBezTo>
                    <a:cubicBezTo>
                      <a:pt x="0" y="1773"/>
                      <a:pt x="106" y="2222"/>
                      <a:pt x="387" y="2222"/>
                    </a:cubicBezTo>
                    <a:cubicBezTo>
                      <a:pt x="407" y="2222"/>
                      <a:pt x="428" y="2220"/>
                      <a:pt x="449" y="2215"/>
                    </a:cubicBezTo>
                    <a:lnTo>
                      <a:pt x="486" y="2179"/>
                    </a:lnTo>
                    <a:cubicBezTo>
                      <a:pt x="1935" y="1816"/>
                      <a:pt x="3311" y="1273"/>
                      <a:pt x="4615" y="549"/>
                    </a:cubicBezTo>
                    <a:cubicBezTo>
                      <a:pt x="4860" y="365"/>
                      <a:pt x="4691" y="1"/>
                      <a:pt x="4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662;p63">
                <a:extLst>
                  <a:ext uri="{FF2B5EF4-FFF2-40B4-BE49-F238E27FC236}">
                    <a16:creationId xmlns:a16="http://schemas.microsoft.com/office/drawing/2014/main" id="{D84CF0A7-1CDF-48F2-8865-4A55D561E570}"/>
                  </a:ext>
                </a:extLst>
              </p:cNvPr>
              <p:cNvSpPr/>
              <p:nvPr/>
            </p:nvSpPr>
            <p:spPr>
              <a:xfrm>
                <a:off x="4395115" y="2795337"/>
                <a:ext cx="137981" cy="239851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6423" extrusionOk="0">
                    <a:moveTo>
                      <a:pt x="1686" y="547"/>
                    </a:moveTo>
                    <a:cubicBezTo>
                      <a:pt x="2111" y="547"/>
                      <a:pt x="2551" y="809"/>
                      <a:pt x="2753" y="1168"/>
                    </a:cubicBezTo>
                    <a:cubicBezTo>
                      <a:pt x="3115" y="1856"/>
                      <a:pt x="3079" y="2762"/>
                      <a:pt x="3043" y="3486"/>
                    </a:cubicBezTo>
                    <a:cubicBezTo>
                      <a:pt x="2979" y="4152"/>
                      <a:pt x="2833" y="4901"/>
                      <a:pt x="2724" y="5612"/>
                    </a:cubicBezTo>
                    <a:lnTo>
                      <a:pt x="2724" y="5612"/>
                    </a:lnTo>
                    <a:cubicBezTo>
                      <a:pt x="2308" y="5305"/>
                      <a:pt x="1944" y="4946"/>
                      <a:pt x="1666" y="4501"/>
                    </a:cubicBezTo>
                    <a:cubicBezTo>
                      <a:pt x="1377" y="4102"/>
                      <a:pt x="1087" y="3631"/>
                      <a:pt x="906" y="3124"/>
                    </a:cubicBezTo>
                    <a:cubicBezTo>
                      <a:pt x="688" y="2472"/>
                      <a:pt x="507" y="1458"/>
                      <a:pt x="978" y="878"/>
                    </a:cubicBezTo>
                    <a:cubicBezTo>
                      <a:pt x="1171" y="645"/>
                      <a:pt x="1426" y="547"/>
                      <a:pt x="1686" y="547"/>
                    </a:cubicBezTo>
                    <a:close/>
                    <a:moveTo>
                      <a:pt x="1721" y="0"/>
                    </a:moveTo>
                    <a:cubicBezTo>
                      <a:pt x="1408" y="0"/>
                      <a:pt x="1089" y="85"/>
                      <a:pt x="797" y="263"/>
                    </a:cubicBezTo>
                    <a:cubicBezTo>
                      <a:pt x="0" y="842"/>
                      <a:pt x="36" y="2074"/>
                      <a:pt x="254" y="2907"/>
                    </a:cubicBezTo>
                    <a:cubicBezTo>
                      <a:pt x="435" y="3523"/>
                      <a:pt x="688" y="4066"/>
                      <a:pt x="1051" y="4573"/>
                    </a:cubicBezTo>
                    <a:cubicBezTo>
                      <a:pt x="1485" y="5334"/>
                      <a:pt x="2065" y="5949"/>
                      <a:pt x="2825" y="6384"/>
                    </a:cubicBezTo>
                    <a:cubicBezTo>
                      <a:pt x="2868" y="6411"/>
                      <a:pt x="2911" y="6423"/>
                      <a:pt x="2952" y="6423"/>
                    </a:cubicBezTo>
                    <a:cubicBezTo>
                      <a:pt x="3131" y="6423"/>
                      <a:pt x="3273" y="6202"/>
                      <a:pt x="3226" y="6041"/>
                    </a:cubicBezTo>
                    <a:lnTo>
                      <a:pt x="3226" y="6041"/>
                    </a:lnTo>
                    <a:cubicBezTo>
                      <a:pt x="3335" y="5214"/>
                      <a:pt x="3514" y="4386"/>
                      <a:pt x="3586" y="3559"/>
                    </a:cubicBezTo>
                    <a:cubicBezTo>
                      <a:pt x="3658" y="2689"/>
                      <a:pt x="3695" y="1603"/>
                      <a:pt x="3188" y="806"/>
                    </a:cubicBezTo>
                    <a:cubicBezTo>
                      <a:pt x="2858" y="289"/>
                      <a:pt x="2300" y="0"/>
                      <a:pt x="1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663;p63">
                <a:extLst>
                  <a:ext uri="{FF2B5EF4-FFF2-40B4-BE49-F238E27FC236}">
                    <a16:creationId xmlns:a16="http://schemas.microsoft.com/office/drawing/2014/main" id="{0370D1A6-8005-4036-8153-01CB91B327C0}"/>
                  </a:ext>
                </a:extLst>
              </p:cNvPr>
              <p:cNvSpPr/>
              <p:nvPr/>
            </p:nvSpPr>
            <p:spPr>
              <a:xfrm>
                <a:off x="4453929" y="2876145"/>
                <a:ext cx="62959" cy="148138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3967" extrusionOk="0">
                    <a:moveTo>
                      <a:pt x="277" y="0"/>
                    </a:moveTo>
                    <a:cubicBezTo>
                      <a:pt x="137" y="0"/>
                      <a:pt x="1" y="91"/>
                      <a:pt x="19" y="272"/>
                    </a:cubicBezTo>
                    <a:cubicBezTo>
                      <a:pt x="128" y="1503"/>
                      <a:pt x="635" y="2626"/>
                      <a:pt x="1106" y="3749"/>
                    </a:cubicBezTo>
                    <a:cubicBezTo>
                      <a:pt x="1142" y="3894"/>
                      <a:pt x="1287" y="3966"/>
                      <a:pt x="1468" y="3966"/>
                    </a:cubicBezTo>
                    <a:cubicBezTo>
                      <a:pt x="1613" y="3894"/>
                      <a:pt x="1685" y="3749"/>
                      <a:pt x="1649" y="3604"/>
                    </a:cubicBezTo>
                    <a:cubicBezTo>
                      <a:pt x="1214" y="2518"/>
                      <a:pt x="671" y="1467"/>
                      <a:pt x="562" y="272"/>
                    </a:cubicBezTo>
                    <a:cubicBezTo>
                      <a:pt x="562" y="91"/>
                      <a:pt x="417" y="0"/>
                      <a:pt x="2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Google Shape;1664;p63">
              <a:extLst>
                <a:ext uri="{FF2B5EF4-FFF2-40B4-BE49-F238E27FC236}">
                  <a16:creationId xmlns:a16="http://schemas.microsoft.com/office/drawing/2014/main" id="{802E903A-FD22-44F0-BAE2-24FB8FDE200B}"/>
                </a:ext>
              </a:extLst>
            </p:cNvPr>
            <p:cNvSpPr/>
            <p:nvPr/>
          </p:nvSpPr>
          <p:spPr>
            <a:xfrm>
              <a:off x="3403650" y="2246523"/>
              <a:ext cx="1145705" cy="1915297"/>
            </a:xfrm>
            <a:custGeom>
              <a:avLst/>
              <a:gdLst/>
              <a:ahLst/>
              <a:cxnLst/>
              <a:rect l="l" t="t" r="r" b="b"/>
              <a:pathLst>
                <a:path w="30681" h="51290" extrusionOk="0">
                  <a:moveTo>
                    <a:pt x="25646" y="0"/>
                  </a:moveTo>
                  <a:cubicBezTo>
                    <a:pt x="11592" y="12062"/>
                    <a:pt x="1" y="21153"/>
                    <a:pt x="544" y="51289"/>
                  </a:cubicBezTo>
                  <a:cubicBezTo>
                    <a:pt x="15214" y="42596"/>
                    <a:pt x="30680" y="17060"/>
                    <a:pt x="256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65;p63">
              <a:extLst>
                <a:ext uri="{FF2B5EF4-FFF2-40B4-BE49-F238E27FC236}">
                  <a16:creationId xmlns:a16="http://schemas.microsoft.com/office/drawing/2014/main" id="{2B633BCF-DFBD-47FB-BD71-DA5BBE163144}"/>
                </a:ext>
              </a:extLst>
            </p:cNvPr>
            <p:cNvSpPr/>
            <p:nvPr/>
          </p:nvSpPr>
          <p:spPr>
            <a:xfrm>
              <a:off x="3412873" y="2252871"/>
              <a:ext cx="958657" cy="1901891"/>
            </a:xfrm>
            <a:custGeom>
              <a:avLst/>
              <a:gdLst/>
              <a:ahLst/>
              <a:cxnLst/>
              <a:rect l="l" t="t" r="r" b="b"/>
              <a:pathLst>
                <a:path w="25672" h="50931" extrusionOk="0">
                  <a:moveTo>
                    <a:pt x="25283" y="0"/>
                  </a:moveTo>
                  <a:cubicBezTo>
                    <a:pt x="25204" y="0"/>
                    <a:pt x="25126" y="35"/>
                    <a:pt x="25073" y="120"/>
                  </a:cubicBezTo>
                  <a:cubicBezTo>
                    <a:pt x="21197" y="7183"/>
                    <a:pt x="17937" y="14536"/>
                    <a:pt x="14424" y="21744"/>
                  </a:cubicBezTo>
                  <a:cubicBezTo>
                    <a:pt x="11381" y="28047"/>
                    <a:pt x="7215" y="33661"/>
                    <a:pt x="4028" y="39855"/>
                  </a:cubicBezTo>
                  <a:cubicBezTo>
                    <a:pt x="2181" y="43223"/>
                    <a:pt x="841" y="46809"/>
                    <a:pt x="44" y="50576"/>
                  </a:cubicBezTo>
                  <a:cubicBezTo>
                    <a:pt x="0" y="50792"/>
                    <a:pt x="176" y="50931"/>
                    <a:pt x="341" y="50931"/>
                  </a:cubicBezTo>
                  <a:cubicBezTo>
                    <a:pt x="452" y="50931"/>
                    <a:pt x="558" y="50867"/>
                    <a:pt x="587" y="50721"/>
                  </a:cubicBezTo>
                  <a:cubicBezTo>
                    <a:pt x="1927" y="43875"/>
                    <a:pt x="5622" y="37863"/>
                    <a:pt x="9244" y="31995"/>
                  </a:cubicBezTo>
                  <a:cubicBezTo>
                    <a:pt x="11055" y="29097"/>
                    <a:pt x="12866" y="26163"/>
                    <a:pt x="14387" y="23084"/>
                  </a:cubicBezTo>
                  <a:cubicBezTo>
                    <a:pt x="16162" y="19607"/>
                    <a:pt x="17756" y="16021"/>
                    <a:pt x="19458" y="12508"/>
                  </a:cubicBezTo>
                  <a:cubicBezTo>
                    <a:pt x="21378" y="8415"/>
                    <a:pt x="23370" y="4358"/>
                    <a:pt x="25543" y="410"/>
                  </a:cubicBezTo>
                  <a:cubicBezTo>
                    <a:pt x="25672" y="205"/>
                    <a:pt x="25474" y="0"/>
                    <a:pt x="252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66;p63">
              <a:extLst>
                <a:ext uri="{FF2B5EF4-FFF2-40B4-BE49-F238E27FC236}">
                  <a16:creationId xmlns:a16="http://schemas.microsoft.com/office/drawing/2014/main" id="{DF5B9A36-8C07-4DA6-A79B-2A5FE5E25A06}"/>
                </a:ext>
              </a:extLst>
            </p:cNvPr>
            <p:cNvSpPr/>
            <p:nvPr/>
          </p:nvSpPr>
          <p:spPr>
            <a:xfrm>
              <a:off x="3571390" y="3395123"/>
              <a:ext cx="324096" cy="277044"/>
            </a:xfrm>
            <a:custGeom>
              <a:avLst/>
              <a:gdLst/>
              <a:ahLst/>
              <a:cxnLst/>
              <a:rect l="l" t="t" r="r" b="b"/>
              <a:pathLst>
                <a:path w="8679" h="7419" extrusionOk="0">
                  <a:moveTo>
                    <a:pt x="619" y="1"/>
                  </a:moveTo>
                  <a:cubicBezTo>
                    <a:pt x="511" y="1"/>
                    <a:pt x="413" y="64"/>
                    <a:pt x="399" y="210"/>
                  </a:cubicBezTo>
                  <a:lnTo>
                    <a:pt x="363" y="174"/>
                  </a:lnTo>
                  <a:lnTo>
                    <a:pt x="363" y="174"/>
                  </a:lnTo>
                  <a:cubicBezTo>
                    <a:pt x="0" y="2529"/>
                    <a:pt x="1087" y="4774"/>
                    <a:pt x="1087" y="7129"/>
                  </a:cubicBezTo>
                  <a:cubicBezTo>
                    <a:pt x="1087" y="7274"/>
                    <a:pt x="1232" y="7382"/>
                    <a:pt x="1377" y="7418"/>
                  </a:cubicBezTo>
                  <a:cubicBezTo>
                    <a:pt x="2645" y="7274"/>
                    <a:pt x="3912" y="6911"/>
                    <a:pt x="5071" y="6404"/>
                  </a:cubicBezTo>
                  <a:cubicBezTo>
                    <a:pt x="6303" y="5970"/>
                    <a:pt x="7426" y="5318"/>
                    <a:pt x="8476" y="4557"/>
                  </a:cubicBezTo>
                  <a:cubicBezTo>
                    <a:pt x="8678" y="4384"/>
                    <a:pt x="8466" y="4096"/>
                    <a:pt x="8244" y="4096"/>
                  </a:cubicBezTo>
                  <a:cubicBezTo>
                    <a:pt x="8187" y="4096"/>
                    <a:pt x="8129" y="4114"/>
                    <a:pt x="8078" y="4159"/>
                  </a:cubicBezTo>
                  <a:cubicBezTo>
                    <a:pt x="7064" y="4883"/>
                    <a:pt x="5977" y="5499"/>
                    <a:pt x="4818" y="5897"/>
                  </a:cubicBezTo>
                  <a:cubicBezTo>
                    <a:pt x="3816" y="6365"/>
                    <a:pt x="2753" y="6647"/>
                    <a:pt x="1656" y="6831"/>
                  </a:cubicBezTo>
                  <a:lnTo>
                    <a:pt x="1656" y="6831"/>
                  </a:lnTo>
                  <a:cubicBezTo>
                    <a:pt x="1540" y="4681"/>
                    <a:pt x="596" y="2502"/>
                    <a:pt x="942" y="355"/>
                  </a:cubicBezTo>
                  <a:cubicBezTo>
                    <a:pt x="964" y="139"/>
                    <a:pt x="779" y="1"/>
                    <a:pt x="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67;p63">
              <a:extLst>
                <a:ext uri="{FF2B5EF4-FFF2-40B4-BE49-F238E27FC236}">
                  <a16:creationId xmlns:a16="http://schemas.microsoft.com/office/drawing/2014/main" id="{72EE5156-6E97-4318-A2A3-2F3131B05898}"/>
                </a:ext>
              </a:extLst>
            </p:cNvPr>
            <p:cNvSpPr/>
            <p:nvPr/>
          </p:nvSpPr>
          <p:spPr>
            <a:xfrm>
              <a:off x="3684984" y="3154753"/>
              <a:ext cx="291384" cy="313714"/>
            </a:xfrm>
            <a:custGeom>
              <a:avLst/>
              <a:gdLst/>
              <a:ahLst/>
              <a:cxnLst/>
              <a:rect l="l" t="t" r="r" b="b"/>
              <a:pathLst>
                <a:path w="7803" h="8401" extrusionOk="0">
                  <a:moveTo>
                    <a:pt x="399" y="1"/>
                  </a:moveTo>
                  <a:cubicBezTo>
                    <a:pt x="254" y="1"/>
                    <a:pt x="110" y="91"/>
                    <a:pt x="110" y="272"/>
                  </a:cubicBezTo>
                  <a:cubicBezTo>
                    <a:pt x="1" y="2953"/>
                    <a:pt x="725" y="5669"/>
                    <a:pt x="1450" y="8205"/>
                  </a:cubicBezTo>
                  <a:cubicBezTo>
                    <a:pt x="1474" y="8328"/>
                    <a:pt x="1583" y="8401"/>
                    <a:pt x="1695" y="8401"/>
                  </a:cubicBezTo>
                  <a:cubicBezTo>
                    <a:pt x="1748" y="8401"/>
                    <a:pt x="1802" y="8385"/>
                    <a:pt x="1848" y="8350"/>
                  </a:cubicBezTo>
                  <a:cubicBezTo>
                    <a:pt x="3587" y="7444"/>
                    <a:pt x="5615" y="7299"/>
                    <a:pt x="7463" y="6937"/>
                  </a:cubicBezTo>
                  <a:cubicBezTo>
                    <a:pt x="7802" y="6869"/>
                    <a:pt x="7696" y="6387"/>
                    <a:pt x="7383" y="6387"/>
                  </a:cubicBezTo>
                  <a:cubicBezTo>
                    <a:pt x="7362" y="6387"/>
                    <a:pt x="7340" y="6389"/>
                    <a:pt x="7318" y="6394"/>
                  </a:cubicBezTo>
                  <a:cubicBezTo>
                    <a:pt x="5519" y="6767"/>
                    <a:pt x="3593" y="6918"/>
                    <a:pt x="1897" y="7710"/>
                  </a:cubicBezTo>
                  <a:lnTo>
                    <a:pt x="1897" y="7710"/>
                  </a:lnTo>
                  <a:cubicBezTo>
                    <a:pt x="1236" y="5312"/>
                    <a:pt x="551" y="2759"/>
                    <a:pt x="689" y="272"/>
                  </a:cubicBezTo>
                  <a:cubicBezTo>
                    <a:pt x="689" y="91"/>
                    <a:pt x="544" y="1"/>
                    <a:pt x="3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68;p63">
              <a:extLst>
                <a:ext uri="{FF2B5EF4-FFF2-40B4-BE49-F238E27FC236}">
                  <a16:creationId xmlns:a16="http://schemas.microsoft.com/office/drawing/2014/main" id="{DFA9A244-D401-4B43-BB04-CA352F25E446}"/>
                </a:ext>
              </a:extLst>
            </p:cNvPr>
            <p:cNvSpPr/>
            <p:nvPr/>
          </p:nvSpPr>
          <p:spPr>
            <a:xfrm>
              <a:off x="3813478" y="2988395"/>
              <a:ext cx="311773" cy="272862"/>
            </a:xfrm>
            <a:custGeom>
              <a:avLst/>
              <a:gdLst/>
              <a:ahLst/>
              <a:cxnLst/>
              <a:rect l="l" t="t" r="r" b="b"/>
              <a:pathLst>
                <a:path w="8349" h="7307" extrusionOk="0">
                  <a:moveTo>
                    <a:pt x="345" y="1"/>
                  </a:moveTo>
                  <a:cubicBezTo>
                    <a:pt x="209" y="1"/>
                    <a:pt x="73" y="91"/>
                    <a:pt x="73" y="272"/>
                  </a:cubicBezTo>
                  <a:cubicBezTo>
                    <a:pt x="1" y="2590"/>
                    <a:pt x="327" y="4872"/>
                    <a:pt x="1015" y="7082"/>
                  </a:cubicBezTo>
                  <a:cubicBezTo>
                    <a:pt x="1068" y="7213"/>
                    <a:pt x="1177" y="7306"/>
                    <a:pt x="1303" y="7306"/>
                  </a:cubicBezTo>
                  <a:cubicBezTo>
                    <a:pt x="1350" y="7306"/>
                    <a:pt x="1400" y="7293"/>
                    <a:pt x="1450" y="7263"/>
                  </a:cubicBezTo>
                  <a:cubicBezTo>
                    <a:pt x="3623" y="6068"/>
                    <a:pt x="6014" y="5343"/>
                    <a:pt x="8078" y="4003"/>
                  </a:cubicBezTo>
                  <a:cubicBezTo>
                    <a:pt x="8348" y="3853"/>
                    <a:pt x="8171" y="3479"/>
                    <a:pt x="7937" y="3479"/>
                  </a:cubicBezTo>
                  <a:cubicBezTo>
                    <a:pt x="7889" y="3479"/>
                    <a:pt x="7838" y="3495"/>
                    <a:pt x="7789" y="3532"/>
                  </a:cubicBezTo>
                  <a:cubicBezTo>
                    <a:pt x="5828" y="4805"/>
                    <a:pt x="3573" y="5522"/>
                    <a:pt x="1489" y="6615"/>
                  </a:cubicBezTo>
                  <a:lnTo>
                    <a:pt x="1489" y="6615"/>
                  </a:lnTo>
                  <a:cubicBezTo>
                    <a:pt x="839" y="4572"/>
                    <a:pt x="548" y="2406"/>
                    <a:pt x="617" y="272"/>
                  </a:cubicBezTo>
                  <a:cubicBezTo>
                    <a:pt x="617" y="91"/>
                    <a:pt x="481" y="1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69;p63">
              <a:extLst>
                <a:ext uri="{FF2B5EF4-FFF2-40B4-BE49-F238E27FC236}">
                  <a16:creationId xmlns:a16="http://schemas.microsoft.com/office/drawing/2014/main" id="{7201B261-4601-4DA0-A658-BCAA6FABB966}"/>
                </a:ext>
              </a:extLst>
            </p:cNvPr>
            <p:cNvSpPr/>
            <p:nvPr/>
          </p:nvSpPr>
          <p:spPr>
            <a:xfrm>
              <a:off x="3939955" y="2776031"/>
              <a:ext cx="274729" cy="246050"/>
            </a:xfrm>
            <a:custGeom>
              <a:avLst/>
              <a:gdLst/>
              <a:ahLst/>
              <a:cxnLst/>
              <a:rect l="l" t="t" r="r" b="b"/>
              <a:pathLst>
                <a:path w="7357" h="6589" extrusionOk="0">
                  <a:moveTo>
                    <a:pt x="281" y="1"/>
                  </a:moveTo>
                  <a:cubicBezTo>
                    <a:pt x="136" y="1"/>
                    <a:pt x="1" y="91"/>
                    <a:pt x="19" y="273"/>
                  </a:cubicBezTo>
                  <a:lnTo>
                    <a:pt x="55" y="273"/>
                  </a:lnTo>
                  <a:cubicBezTo>
                    <a:pt x="309" y="2337"/>
                    <a:pt x="345" y="4583"/>
                    <a:pt x="1395" y="6466"/>
                  </a:cubicBezTo>
                  <a:cubicBezTo>
                    <a:pt x="1450" y="6548"/>
                    <a:pt x="1524" y="6589"/>
                    <a:pt x="1619" y="6589"/>
                  </a:cubicBezTo>
                  <a:cubicBezTo>
                    <a:pt x="1651" y="6589"/>
                    <a:pt x="1685" y="6584"/>
                    <a:pt x="1721" y="6575"/>
                  </a:cubicBezTo>
                  <a:cubicBezTo>
                    <a:pt x="3568" y="6032"/>
                    <a:pt x="5380" y="5271"/>
                    <a:pt x="7082" y="4366"/>
                  </a:cubicBezTo>
                  <a:cubicBezTo>
                    <a:pt x="7357" y="4213"/>
                    <a:pt x="7194" y="3854"/>
                    <a:pt x="6962" y="3854"/>
                  </a:cubicBezTo>
                  <a:cubicBezTo>
                    <a:pt x="6919" y="3854"/>
                    <a:pt x="6874" y="3866"/>
                    <a:pt x="6828" y="3895"/>
                  </a:cubicBezTo>
                  <a:cubicBezTo>
                    <a:pt x="5192" y="4730"/>
                    <a:pt x="3523" y="5432"/>
                    <a:pt x="1788" y="5967"/>
                  </a:cubicBezTo>
                  <a:lnTo>
                    <a:pt x="1788" y="5967"/>
                  </a:lnTo>
                  <a:cubicBezTo>
                    <a:pt x="885" y="4233"/>
                    <a:pt x="842" y="2152"/>
                    <a:pt x="598" y="273"/>
                  </a:cubicBezTo>
                  <a:cubicBezTo>
                    <a:pt x="580" y="91"/>
                    <a:pt x="426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70;p63">
              <a:extLst>
                <a:ext uri="{FF2B5EF4-FFF2-40B4-BE49-F238E27FC236}">
                  <a16:creationId xmlns:a16="http://schemas.microsoft.com/office/drawing/2014/main" id="{01679490-2D07-446C-8C85-387C0416D560}"/>
                </a:ext>
              </a:extLst>
            </p:cNvPr>
            <p:cNvSpPr/>
            <p:nvPr/>
          </p:nvSpPr>
          <p:spPr>
            <a:xfrm>
              <a:off x="4067104" y="2582637"/>
              <a:ext cx="247021" cy="164382"/>
            </a:xfrm>
            <a:custGeom>
              <a:avLst/>
              <a:gdLst/>
              <a:ahLst/>
              <a:cxnLst/>
              <a:rect l="l" t="t" r="r" b="b"/>
              <a:pathLst>
                <a:path w="6615" h="4402" extrusionOk="0">
                  <a:moveTo>
                    <a:pt x="263" y="0"/>
                  </a:moveTo>
                  <a:cubicBezTo>
                    <a:pt x="127" y="0"/>
                    <a:pt x="0" y="91"/>
                    <a:pt x="19" y="272"/>
                  </a:cubicBezTo>
                  <a:cubicBezTo>
                    <a:pt x="200" y="1648"/>
                    <a:pt x="634" y="2989"/>
                    <a:pt x="1250" y="4256"/>
                  </a:cubicBezTo>
                  <a:cubicBezTo>
                    <a:pt x="1323" y="4365"/>
                    <a:pt x="1395" y="4401"/>
                    <a:pt x="1504" y="4401"/>
                  </a:cubicBezTo>
                  <a:cubicBezTo>
                    <a:pt x="3170" y="4256"/>
                    <a:pt x="4727" y="3604"/>
                    <a:pt x="6285" y="3061"/>
                  </a:cubicBezTo>
                  <a:cubicBezTo>
                    <a:pt x="6614" y="2962"/>
                    <a:pt x="6524" y="2503"/>
                    <a:pt x="6232" y="2503"/>
                  </a:cubicBezTo>
                  <a:cubicBezTo>
                    <a:pt x="6203" y="2503"/>
                    <a:pt x="6173" y="2508"/>
                    <a:pt x="6140" y="2518"/>
                  </a:cubicBezTo>
                  <a:cubicBezTo>
                    <a:pt x="4679" y="3005"/>
                    <a:pt x="3219" y="3658"/>
                    <a:pt x="1694" y="3838"/>
                  </a:cubicBezTo>
                  <a:lnTo>
                    <a:pt x="1694" y="3838"/>
                  </a:lnTo>
                  <a:cubicBezTo>
                    <a:pt x="1149" y="2714"/>
                    <a:pt x="771" y="1493"/>
                    <a:pt x="562" y="272"/>
                  </a:cubicBezTo>
                  <a:cubicBezTo>
                    <a:pt x="544" y="91"/>
                    <a:pt x="399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8520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3600A0-BF60-40F0-89DF-6D3C73F6F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417" y="333375"/>
            <a:ext cx="4914900" cy="48101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7C3F0C5-F63F-42C3-9491-02FFA069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83" y="1371765"/>
            <a:ext cx="3532511" cy="1263089"/>
          </a:xfrm>
          <a:prstGeom prst="wedgeEllipseCallout">
            <a:avLst>
              <a:gd name="adj1" fmla="val -3644"/>
              <a:gd name="adj2" fmla="val 741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L" dirty="0"/>
              <a:t>Escribamos una invitación</a:t>
            </a:r>
          </a:p>
        </p:txBody>
      </p:sp>
      <p:grpSp>
        <p:nvGrpSpPr>
          <p:cNvPr id="5" name="Google Shape;1151;p45">
            <a:extLst>
              <a:ext uri="{FF2B5EF4-FFF2-40B4-BE49-F238E27FC236}">
                <a16:creationId xmlns:a16="http://schemas.microsoft.com/office/drawing/2014/main" id="{27BFAC93-9BDE-4E59-A3CE-BD544522DD8A}"/>
              </a:ext>
            </a:extLst>
          </p:cNvPr>
          <p:cNvGrpSpPr/>
          <p:nvPr/>
        </p:nvGrpSpPr>
        <p:grpSpPr>
          <a:xfrm>
            <a:off x="444572" y="3230416"/>
            <a:ext cx="1490024" cy="2057031"/>
            <a:chOff x="5103925" y="473550"/>
            <a:chExt cx="1303950" cy="1800150"/>
          </a:xfrm>
        </p:grpSpPr>
        <p:sp>
          <p:nvSpPr>
            <p:cNvPr id="6" name="Google Shape;1152;p45">
              <a:extLst>
                <a:ext uri="{FF2B5EF4-FFF2-40B4-BE49-F238E27FC236}">
                  <a16:creationId xmlns:a16="http://schemas.microsoft.com/office/drawing/2014/main" id="{99241D14-42EC-453B-B1B9-E8397E659545}"/>
                </a:ext>
              </a:extLst>
            </p:cNvPr>
            <p:cNvSpPr/>
            <p:nvPr/>
          </p:nvSpPr>
          <p:spPr>
            <a:xfrm>
              <a:off x="5103925" y="868075"/>
              <a:ext cx="363725" cy="328275"/>
            </a:xfrm>
            <a:custGeom>
              <a:avLst/>
              <a:gdLst/>
              <a:ahLst/>
              <a:cxnLst/>
              <a:rect l="l" t="t" r="r" b="b"/>
              <a:pathLst>
                <a:path w="14549" h="13131" extrusionOk="0">
                  <a:moveTo>
                    <a:pt x="12513" y="1"/>
                  </a:moveTo>
                  <a:cubicBezTo>
                    <a:pt x="11965" y="1"/>
                    <a:pt x="11423" y="317"/>
                    <a:pt x="11111" y="821"/>
                  </a:cubicBezTo>
                  <a:cubicBezTo>
                    <a:pt x="10392" y="2060"/>
                    <a:pt x="9912" y="3459"/>
                    <a:pt x="9712" y="4858"/>
                  </a:cubicBezTo>
                  <a:cubicBezTo>
                    <a:pt x="9673" y="5057"/>
                    <a:pt x="9673" y="5217"/>
                    <a:pt x="9633" y="5417"/>
                  </a:cubicBezTo>
                  <a:cubicBezTo>
                    <a:pt x="9033" y="4138"/>
                    <a:pt x="8234" y="2979"/>
                    <a:pt x="7314" y="1940"/>
                  </a:cubicBezTo>
                  <a:cubicBezTo>
                    <a:pt x="6721" y="1311"/>
                    <a:pt x="5943" y="530"/>
                    <a:pt x="5063" y="530"/>
                  </a:cubicBezTo>
                  <a:cubicBezTo>
                    <a:pt x="4936" y="530"/>
                    <a:pt x="4807" y="546"/>
                    <a:pt x="4677" y="581"/>
                  </a:cubicBezTo>
                  <a:cubicBezTo>
                    <a:pt x="3597" y="821"/>
                    <a:pt x="3278" y="2020"/>
                    <a:pt x="3518" y="2979"/>
                  </a:cubicBezTo>
                  <a:cubicBezTo>
                    <a:pt x="3757" y="3818"/>
                    <a:pt x="4117" y="4618"/>
                    <a:pt x="4557" y="5377"/>
                  </a:cubicBezTo>
                  <a:cubicBezTo>
                    <a:pt x="4956" y="6097"/>
                    <a:pt x="5396" y="6776"/>
                    <a:pt x="5876" y="7416"/>
                  </a:cubicBezTo>
                  <a:cubicBezTo>
                    <a:pt x="6035" y="7655"/>
                    <a:pt x="6235" y="7855"/>
                    <a:pt x="6435" y="8095"/>
                  </a:cubicBezTo>
                  <a:lnTo>
                    <a:pt x="5476" y="7655"/>
                  </a:lnTo>
                  <a:cubicBezTo>
                    <a:pt x="4547" y="7177"/>
                    <a:pt x="3460" y="6540"/>
                    <a:pt x="2395" y="6540"/>
                  </a:cubicBezTo>
                  <a:cubicBezTo>
                    <a:pt x="1948" y="6540"/>
                    <a:pt x="1505" y="6652"/>
                    <a:pt x="1080" y="6936"/>
                  </a:cubicBezTo>
                  <a:cubicBezTo>
                    <a:pt x="400" y="7376"/>
                    <a:pt x="0" y="8175"/>
                    <a:pt x="120" y="8974"/>
                  </a:cubicBezTo>
                  <a:cubicBezTo>
                    <a:pt x="240" y="9734"/>
                    <a:pt x="760" y="10373"/>
                    <a:pt x="1479" y="10653"/>
                  </a:cubicBezTo>
                  <a:cubicBezTo>
                    <a:pt x="2798" y="11292"/>
                    <a:pt x="4237" y="11772"/>
                    <a:pt x="5676" y="12132"/>
                  </a:cubicBezTo>
                  <a:cubicBezTo>
                    <a:pt x="7314" y="12571"/>
                    <a:pt x="9033" y="12931"/>
                    <a:pt x="10752" y="13131"/>
                  </a:cubicBezTo>
                  <a:cubicBezTo>
                    <a:pt x="11391" y="13131"/>
                    <a:pt x="11911" y="12611"/>
                    <a:pt x="11911" y="11972"/>
                  </a:cubicBezTo>
                  <a:cubicBezTo>
                    <a:pt x="11911" y="11852"/>
                    <a:pt x="11911" y="11732"/>
                    <a:pt x="11871" y="11612"/>
                  </a:cubicBezTo>
                  <a:lnTo>
                    <a:pt x="11871" y="11612"/>
                  </a:lnTo>
                  <a:cubicBezTo>
                    <a:pt x="11908" y="11616"/>
                    <a:pt x="11945" y="11619"/>
                    <a:pt x="11981" y="11619"/>
                  </a:cubicBezTo>
                  <a:cubicBezTo>
                    <a:pt x="12962" y="11619"/>
                    <a:pt x="13629" y="10108"/>
                    <a:pt x="12550" y="9414"/>
                  </a:cubicBezTo>
                  <a:cubicBezTo>
                    <a:pt x="12470" y="9374"/>
                    <a:pt x="12390" y="9334"/>
                    <a:pt x="12310" y="9254"/>
                  </a:cubicBezTo>
                  <a:cubicBezTo>
                    <a:pt x="12790" y="8375"/>
                    <a:pt x="13190" y="7416"/>
                    <a:pt x="13589" y="6456"/>
                  </a:cubicBezTo>
                  <a:cubicBezTo>
                    <a:pt x="14069" y="5217"/>
                    <a:pt x="14549" y="3858"/>
                    <a:pt x="14429" y="2500"/>
                  </a:cubicBezTo>
                  <a:cubicBezTo>
                    <a:pt x="14349" y="1740"/>
                    <a:pt x="14069" y="1021"/>
                    <a:pt x="13549" y="461"/>
                  </a:cubicBezTo>
                  <a:cubicBezTo>
                    <a:pt x="13246" y="141"/>
                    <a:pt x="12878" y="1"/>
                    <a:pt x="12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53;p45">
              <a:extLst>
                <a:ext uri="{FF2B5EF4-FFF2-40B4-BE49-F238E27FC236}">
                  <a16:creationId xmlns:a16="http://schemas.microsoft.com/office/drawing/2014/main" id="{6116F611-E236-4957-AF94-43F92F2B8025}"/>
                </a:ext>
              </a:extLst>
            </p:cNvPr>
            <p:cNvSpPr/>
            <p:nvPr/>
          </p:nvSpPr>
          <p:spPr>
            <a:xfrm>
              <a:off x="5959900" y="1757225"/>
              <a:ext cx="385025" cy="480975"/>
            </a:xfrm>
            <a:custGeom>
              <a:avLst/>
              <a:gdLst/>
              <a:ahLst/>
              <a:cxnLst/>
              <a:rect l="l" t="t" r="r" b="b"/>
              <a:pathLst>
                <a:path w="15401" h="19239" extrusionOk="0">
                  <a:moveTo>
                    <a:pt x="5987" y="0"/>
                  </a:moveTo>
                  <a:cubicBezTo>
                    <a:pt x="5231" y="0"/>
                    <a:pt x="4465" y="606"/>
                    <a:pt x="4730" y="1545"/>
                  </a:cubicBezTo>
                  <a:cubicBezTo>
                    <a:pt x="5609" y="4303"/>
                    <a:pt x="5529" y="7261"/>
                    <a:pt x="4570" y="9979"/>
                  </a:cubicBezTo>
                  <a:cubicBezTo>
                    <a:pt x="3291" y="10658"/>
                    <a:pt x="2172" y="11657"/>
                    <a:pt x="1332" y="12856"/>
                  </a:cubicBezTo>
                  <a:cubicBezTo>
                    <a:pt x="533" y="14215"/>
                    <a:pt x="53" y="15734"/>
                    <a:pt x="53" y="17293"/>
                  </a:cubicBezTo>
                  <a:cubicBezTo>
                    <a:pt x="1" y="18087"/>
                    <a:pt x="613" y="18512"/>
                    <a:pt x="1254" y="18512"/>
                  </a:cubicBezTo>
                  <a:cubicBezTo>
                    <a:pt x="1581" y="18512"/>
                    <a:pt x="1915" y="18402"/>
                    <a:pt x="2172" y="18172"/>
                  </a:cubicBezTo>
                  <a:cubicBezTo>
                    <a:pt x="3011" y="17453"/>
                    <a:pt x="3770" y="16613"/>
                    <a:pt x="4330" y="15654"/>
                  </a:cubicBezTo>
                  <a:cubicBezTo>
                    <a:pt x="4490" y="15894"/>
                    <a:pt x="4690" y="16094"/>
                    <a:pt x="4850" y="16333"/>
                  </a:cubicBezTo>
                  <a:cubicBezTo>
                    <a:pt x="5929" y="17413"/>
                    <a:pt x="7128" y="18332"/>
                    <a:pt x="8487" y="19091"/>
                  </a:cubicBezTo>
                  <a:cubicBezTo>
                    <a:pt x="8680" y="19192"/>
                    <a:pt x="8881" y="19238"/>
                    <a:pt x="9077" y="19238"/>
                  </a:cubicBezTo>
                  <a:cubicBezTo>
                    <a:pt x="9735" y="19238"/>
                    <a:pt x="10334" y="18720"/>
                    <a:pt x="10365" y="18012"/>
                  </a:cubicBezTo>
                  <a:cubicBezTo>
                    <a:pt x="10445" y="16773"/>
                    <a:pt x="10165" y="15534"/>
                    <a:pt x="9526" y="14455"/>
                  </a:cubicBezTo>
                  <a:lnTo>
                    <a:pt x="9726" y="14455"/>
                  </a:lnTo>
                  <a:cubicBezTo>
                    <a:pt x="9981" y="14475"/>
                    <a:pt x="10237" y="14485"/>
                    <a:pt x="10492" y="14485"/>
                  </a:cubicBezTo>
                  <a:cubicBezTo>
                    <a:pt x="11753" y="14485"/>
                    <a:pt x="13005" y="14241"/>
                    <a:pt x="14202" y="13776"/>
                  </a:cubicBezTo>
                  <a:cubicBezTo>
                    <a:pt x="15201" y="13456"/>
                    <a:pt x="15401" y="12097"/>
                    <a:pt x="14522" y="11537"/>
                  </a:cubicBezTo>
                  <a:cubicBezTo>
                    <a:pt x="13123" y="10658"/>
                    <a:pt x="11564" y="10059"/>
                    <a:pt x="9965" y="9779"/>
                  </a:cubicBezTo>
                  <a:cubicBezTo>
                    <a:pt x="9506" y="9719"/>
                    <a:pt x="9046" y="9689"/>
                    <a:pt x="8587" y="9689"/>
                  </a:cubicBezTo>
                  <a:cubicBezTo>
                    <a:pt x="8127" y="9689"/>
                    <a:pt x="7667" y="9719"/>
                    <a:pt x="7208" y="9779"/>
                  </a:cubicBezTo>
                  <a:cubicBezTo>
                    <a:pt x="8047" y="6861"/>
                    <a:pt x="8007" y="3744"/>
                    <a:pt x="7168" y="866"/>
                  </a:cubicBezTo>
                  <a:cubicBezTo>
                    <a:pt x="6977" y="263"/>
                    <a:pt x="6484" y="0"/>
                    <a:pt x="5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54;p45">
              <a:extLst>
                <a:ext uri="{FF2B5EF4-FFF2-40B4-BE49-F238E27FC236}">
                  <a16:creationId xmlns:a16="http://schemas.microsoft.com/office/drawing/2014/main" id="{AB107FA2-9479-445F-B88D-D4AF76CBACB8}"/>
                </a:ext>
              </a:extLst>
            </p:cNvPr>
            <p:cNvSpPr/>
            <p:nvPr/>
          </p:nvSpPr>
          <p:spPr>
            <a:xfrm>
              <a:off x="5271775" y="650400"/>
              <a:ext cx="1136100" cy="1289875"/>
            </a:xfrm>
            <a:custGeom>
              <a:avLst/>
              <a:gdLst/>
              <a:ahLst/>
              <a:cxnLst/>
              <a:rect l="l" t="t" r="r" b="b"/>
              <a:pathLst>
                <a:path w="45444" h="51595" extrusionOk="0">
                  <a:moveTo>
                    <a:pt x="28948" y="1"/>
                  </a:moveTo>
                  <a:cubicBezTo>
                    <a:pt x="28227" y="1"/>
                    <a:pt x="27506" y="130"/>
                    <a:pt x="26819" y="415"/>
                  </a:cubicBezTo>
                  <a:cubicBezTo>
                    <a:pt x="24621" y="1295"/>
                    <a:pt x="23222" y="3333"/>
                    <a:pt x="22303" y="5451"/>
                  </a:cubicBezTo>
                  <a:cubicBezTo>
                    <a:pt x="21264" y="7729"/>
                    <a:pt x="20744" y="10207"/>
                    <a:pt x="20744" y="12725"/>
                  </a:cubicBezTo>
                  <a:cubicBezTo>
                    <a:pt x="20744" y="13964"/>
                    <a:pt x="20824" y="15203"/>
                    <a:pt x="20984" y="16402"/>
                  </a:cubicBezTo>
                  <a:cubicBezTo>
                    <a:pt x="21144" y="18201"/>
                    <a:pt x="20664" y="19760"/>
                    <a:pt x="19945" y="21398"/>
                  </a:cubicBezTo>
                  <a:cubicBezTo>
                    <a:pt x="19865" y="21718"/>
                    <a:pt x="19745" y="21998"/>
                    <a:pt x="19585" y="22238"/>
                  </a:cubicBezTo>
                  <a:cubicBezTo>
                    <a:pt x="19585" y="22235"/>
                    <a:pt x="19584" y="22234"/>
                    <a:pt x="19582" y="22234"/>
                  </a:cubicBezTo>
                  <a:cubicBezTo>
                    <a:pt x="19554" y="22234"/>
                    <a:pt x="19343" y="22480"/>
                    <a:pt x="19305" y="22517"/>
                  </a:cubicBezTo>
                  <a:cubicBezTo>
                    <a:pt x="19145" y="22677"/>
                    <a:pt x="18985" y="22797"/>
                    <a:pt x="18826" y="22957"/>
                  </a:cubicBezTo>
                  <a:cubicBezTo>
                    <a:pt x="18346" y="23357"/>
                    <a:pt x="17786" y="23716"/>
                    <a:pt x="17187" y="24036"/>
                  </a:cubicBezTo>
                  <a:cubicBezTo>
                    <a:pt x="16786" y="24142"/>
                    <a:pt x="16374" y="24191"/>
                    <a:pt x="15963" y="24191"/>
                  </a:cubicBezTo>
                  <a:cubicBezTo>
                    <a:pt x="15595" y="24191"/>
                    <a:pt x="15227" y="24152"/>
                    <a:pt x="14869" y="24076"/>
                  </a:cubicBezTo>
                  <a:cubicBezTo>
                    <a:pt x="14109" y="23996"/>
                    <a:pt x="13390" y="23796"/>
                    <a:pt x="12671" y="23596"/>
                  </a:cubicBezTo>
                  <a:cubicBezTo>
                    <a:pt x="11272" y="23117"/>
                    <a:pt x="9993" y="22357"/>
                    <a:pt x="8834" y="21438"/>
                  </a:cubicBezTo>
                  <a:cubicBezTo>
                    <a:pt x="7435" y="20279"/>
                    <a:pt x="6316" y="18840"/>
                    <a:pt x="5556" y="17202"/>
                  </a:cubicBezTo>
                  <a:cubicBezTo>
                    <a:pt x="5306" y="16668"/>
                    <a:pt x="4834" y="16441"/>
                    <a:pt x="4342" y="16441"/>
                  </a:cubicBezTo>
                  <a:cubicBezTo>
                    <a:pt x="3654" y="16441"/>
                    <a:pt x="2928" y="16886"/>
                    <a:pt x="2719" y="17561"/>
                  </a:cubicBezTo>
                  <a:cubicBezTo>
                    <a:pt x="1" y="26154"/>
                    <a:pt x="1480" y="36026"/>
                    <a:pt x="7155" y="43061"/>
                  </a:cubicBezTo>
                  <a:cubicBezTo>
                    <a:pt x="11493" y="48403"/>
                    <a:pt x="18402" y="51594"/>
                    <a:pt x="25267" y="51594"/>
                  </a:cubicBezTo>
                  <a:cubicBezTo>
                    <a:pt x="26877" y="51594"/>
                    <a:pt x="28485" y="51419"/>
                    <a:pt x="30056" y="51054"/>
                  </a:cubicBezTo>
                  <a:cubicBezTo>
                    <a:pt x="38210" y="49136"/>
                    <a:pt x="44325" y="41822"/>
                    <a:pt x="45244" y="33548"/>
                  </a:cubicBezTo>
                  <a:cubicBezTo>
                    <a:pt x="45444" y="31550"/>
                    <a:pt x="45284" y="29512"/>
                    <a:pt x="44804" y="27513"/>
                  </a:cubicBezTo>
                  <a:cubicBezTo>
                    <a:pt x="44085" y="25155"/>
                    <a:pt x="43126" y="22877"/>
                    <a:pt x="41927" y="20759"/>
                  </a:cubicBezTo>
                  <a:cubicBezTo>
                    <a:pt x="40808" y="18760"/>
                    <a:pt x="39848" y="16682"/>
                    <a:pt x="39049" y="14524"/>
                  </a:cubicBezTo>
                  <a:cubicBezTo>
                    <a:pt x="38250" y="12166"/>
                    <a:pt x="37970" y="9728"/>
                    <a:pt x="37211" y="7370"/>
                  </a:cubicBezTo>
                  <a:cubicBezTo>
                    <a:pt x="36571" y="5012"/>
                    <a:pt x="35132" y="2933"/>
                    <a:pt x="33174" y="1454"/>
                  </a:cubicBezTo>
                  <a:cubicBezTo>
                    <a:pt x="31959" y="563"/>
                    <a:pt x="30451" y="1"/>
                    <a:pt x="28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55;p45">
              <a:extLst>
                <a:ext uri="{FF2B5EF4-FFF2-40B4-BE49-F238E27FC236}">
                  <a16:creationId xmlns:a16="http://schemas.microsoft.com/office/drawing/2014/main" id="{7F184EDE-5B4F-45F4-A293-69600D277E15}"/>
                </a:ext>
              </a:extLst>
            </p:cNvPr>
            <p:cNvSpPr/>
            <p:nvPr/>
          </p:nvSpPr>
          <p:spPr>
            <a:xfrm>
              <a:off x="5573200" y="1792175"/>
              <a:ext cx="385050" cy="481525"/>
            </a:xfrm>
            <a:custGeom>
              <a:avLst/>
              <a:gdLst/>
              <a:ahLst/>
              <a:cxnLst/>
              <a:rect l="l" t="t" r="r" b="b"/>
              <a:pathLst>
                <a:path w="15402" h="19261" extrusionOk="0">
                  <a:moveTo>
                    <a:pt x="5990" y="1"/>
                  </a:moveTo>
                  <a:cubicBezTo>
                    <a:pt x="5238" y="1"/>
                    <a:pt x="4481" y="607"/>
                    <a:pt x="4770" y="1546"/>
                  </a:cubicBezTo>
                  <a:cubicBezTo>
                    <a:pt x="5610" y="4304"/>
                    <a:pt x="5570" y="7262"/>
                    <a:pt x="4570" y="9979"/>
                  </a:cubicBezTo>
                  <a:cubicBezTo>
                    <a:pt x="3291" y="10699"/>
                    <a:pt x="2212" y="11698"/>
                    <a:pt x="1373" y="12897"/>
                  </a:cubicBezTo>
                  <a:cubicBezTo>
                    <a:pt x="534" y="14216"/>
                    <a:pt x="94" y="15735"/>
                    <a:pt x="54" y="17334"/>
                  </a:cubicBezTo>
                  <a:cubicBezTo>
                    <a:pt x="1" y="18109"/>
                    <a:pt x="627" y="18527"/>
                    <a:pt x="1275" y="18527"/>
                  </a:cubicBezTo>
                  <a:cubicBezTo>
                    <a:pt x="1595" y="18527"/>
                    <a:pt x="1921" y="18424"/>
                    <a:pt x="2172" y="18213"/>
                  </a:cubicBezTo>
                  <a:cubicBezTo>
                    <a:pt x="3052" y="17493"/>
                    <a:pt x="3771" y="16614"/>
                    <a:pt x="4371" y="15655"/>
                  </a:cubicBezTo>
                  <a:cubicBezTo>
                    <a:pt x="4530" y="15895"/>
                    <a:pt x="4690" y="16134"/>
                    <a:pt x="4890" y="16334"/>
                  </a:cubicBezTo>
                  <a:cubicBezTo>
                    <a:pt x="5969" y="17453"/>
                    <a:pt x="7168" y="18373"/>
                    <a:pt x="8487" y="19092"/>
                  </a:cubicBezTo>
                  <a:cubicBezTo>
                    <a:pt x="8690" y="19208"/>
                    <a:pt x="8905" y="19261"/>
                    <a:pt x="9113" y="19261"/>
                  </a:cubicBezTo>
                  <a:cubicBezTo>
                    <a:pt x="9768" y="19261"/>
                    <a:pt x="10366" y="18740"/>
                    <a:pt x="10366" y="18013"/>
                  </a:cubicBezTo>
                  <a:cubicBezTo>
                    <a:pt x="10446" y="16774"/>
                    <a:pt x="10166" y="15575"/>
                    <a:pt x="9566" y="14496"/>
                  </a:cubicBezTo>
                  <a:lnTo>
                    <a:pt x="9766" y="14496"/>
                  </a:lnTo>
                  <a:cubicBezTo>
                    <a:pt x="9958" y="14506"/>
                    <a:pt x="10149" y="14511"/>
                    <a:pt x="10340" y="14511"/>
                  </a:cubicBezTo>
                  <a:cubicBezTo>
                    <a:pt x="11666" y="14511"/>
                    <a:pt x="12985" y="14270"/>
                    <a:pt x="14243" y="13816"/>
                  </a:cubicBezTo>
                  <a:cubicBezTo>
                    <a:pt x="15242" y="13457"/>
                    <a:pt x="15402" y="12138"/>
                    <a:pt x="14522" y="11538"/>
                  </a:cubicBezTo>
                  <a:cubicBezTo>
                    <a:pt x="13123" y="10659"/>
                    <a:pt x="11605" y="10099"/>
                    <a:pt x="9966" y="9820"/>
                  </a:cubicBezTo>
                  <a:cubicBezTo>
                    <a:pt x="9455" y="9750"/>
                    <a:pt x="8931" y="9707"/>
                    <a:pt x="8400" y="9707"/>
                  </a:cubicBezTo>
                  <a:cubicBezTo>
                    <a:pt x="8018" y="9707"/>
                    <a:pt x="7633" y="9729"/>
                    <a:pt x="7248" y="9780"/>
                  </a:cubicBezTo>
                  <a:cubicBezTo>
                    <a:pt x="8088" y="6862"/>
                    <a:pt x="8048" y="3785"/>
                    <a:pt x="7168" y="867"/>
                  </a:cubicBezTo>
                  <a:cubicBezTo>
                    <a:pt x="6978" y="264"/>
                    <a:pt x="6485" y="1"/>
                    <a:pt x="5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56;p45">
              <a:extLst>
                <a:ext uri="{FF2B5EF4-FFF2-40B4-BE49-F238E27FC236}">
                  <a16:creationId xmlns:a16="http://schemas.microsoft.com/office/drawing/2014/main" id="{4CF46122-193B-4241-B768-9BBD39D0198C}"/>
                </a:ext>
              </a:extLst>
            </p:cNvPr>
            <p:cNvSpPr/>
            <p:nvPr/>
          </p:nvSpPr>
          <p:spPr>
            <a:xfrm>
              <a:off x="5474625" y="1301250"/>
              <a:ext cx="528600" cy="431825"/>
            </a:xfrm>
            <a:custGeom>
              <a:avLst/>
              <a:gdLst/>
              <a:ahLst/>
              <a:cxnLst/>
              <a:rect l="l" t="t" r="r" b="b"/>
              <a:pathLst>
                <a:path w="21144" h="17273" extrusionOk="0">
                  <a:moveTo>
                    <a:pt x="720" y="1"/>
                  </a:moveTo>
                  <a:cubicBezTo>
                    <a:pt x="80" y="1399"/>
                    <a:pt x="40" y="3038"/>
                    <a:pt x="680" y="4437"/>
                  </a:cubicBezTo>
                  <a:cubicBezTo>
                    <a:pt x="1319" y="5836"/>
                    <a:pt x="2278" y="7075"/>
                    <a:pt x="3517" y="7994"/>
                  </a:cubicBezTo>
                  <a:lnTo>
                    <a:pt x="0" y="8114"/>
                  </a:lnTo>
                  <a:cubicBezTo>
                    <a:pt x="1359" y="10792"/>
                    <a:pt x="3877" y="12510"/>
                    <a:pt x="7594" y="12910"/>
                  </a:cubicBezTo>
                  <a:cubicBezTo>
                    <a:pt x="6395" y="13270"/>
                    <a:pt x="5156" y="13430"/>
                    <a:pt x="3917" y="13430"/>
                  </a:cubicBezTo>
                  <a:cubicBezTo>
                    <a:pt x="6160" y="15557"/>
                    <a:pt x="9826" y="17272"/>
                    <a:pt x="12958" y="17272"/>
                  </a:cubicBezTo>
                  <a:cubicBezTo>
                    <a:pt x="13062" y="17272"/>
                    <a:pt x="13166" y="17270"/>
                    <a:pt x="13270" y="17266"/>
                  </a:cubicBezTo>
                  <a:cubicBezTo>
                    <a:pt x="16467" y="17147"/>
                    <a:pt x="19544" y="15668"/>
                    <a:pt x="21143" y="12750"/>
                  </a:cubicBezTo>
                  <a:lnTo>
                    <a:pt x="15428" y="1479"/>
                  </a:lnTo>
                  <a:cubicBezTo>
                    <a:pt x="14929" y="1315"/>
                    <a:pt x="14428" y="1245"/>
                    <a:pt x="13924" y="1245"/>
                  </a:cubicBezTo>
                  <a:cubicBezTo>
                    <a:pt x="11127" y="1245"/>
                    <a:pt x="8270" y="3399"/>
                    <a:pt x="5406" y="3399"/>
                  </a:cubicBezTo>
                  <a:cubicBezTo>
                    <a:pt x="5029" y="3399"/>
                    <a:pt x="4653" y="3362"/>
                    <a:pt x="4277" y="3278"/>
                  </a:cubicBezTo>
                  <a:cubicBezTo>
                    <a:pt x="2598" y="2918"/>
                    <a:pt x="1239" y="1639"/>
                    <a:pt x="720" y="1"/>
                  </a:cubicBezTo>
                  <a:close/>
                </a:path>
              </a:pathLst>
            </a:custGeom>
            <a:solidFill>
              <a:srgbClr val="FFB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7;p45">
              <a:extLst>
                <a:ext uri="{FF2B5EF4-FFF2-40B4-BE49-F238E27FC236}">
                  <a16:creationId xmlns:a16="http://schemas.microsoft.com/office/drawing/2014/main" id="{7F09E002-BB89-4287-953B-121FB6035CFE}"/>
                </a:ext>
              </a:extLst>
            </p:cNvPr>
            <p:cNvSpPr/>
            <p:nvPr/>
          </p:nvSpPr>
          <p:spPr>
            <a:xfrm>
              <a:off x="5892275" y="791675"/>
              <a:ext cx="102950" cy="89000"/>
            </a:xfrm>
            <a:custGeom>
              <a:avLst/>
              <a:gdLst/>
              <a:ahLst/>
              <a:cxnLst/>
              <a:rect l="l" t="t" r="r" b="b"/>
              <a:pathLst>
                <a:path w="4118" h="3560" extrusionOk="0">
                  <a:moveTo>
                    <a:pt x="2359" y="0"/>
                  </a:moveTo>
                  <a:cubicBezTo>
                    <a:pt x="760" y="0"/>
                    <a:pt x="1" y="1918"/>
                    <a:pt x="1120" y="3038"/>
                  </a:cubicBezTo>
                  <a:cubicBezTo>
                    <a:pt x="1480" y="3398"/>
                    <a:pt x="1919" y="3559"/>
                    <a:pt x="2349" y="3559"/>
                  </a:cubicBezTo>
                  <a:cubicBezTo>
                    <a:pt x="3254" y="3559"/>
                    <a:pt x="4117" y="2843"/>
                    <a:pt x="4117" y="1759"/>
                  </a:cubicBezTo>
                  <a:cubicBezTo>
                    <a:pt x="4117" y="799"/>
                    <a:pt x="3358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8;p45">
              <a:extLst>
                <a:ext uri="{FF2B5EF4-FFF2-40B4-BE49-F238E27FC236}">
                  <a16:creationId xmlns:a16="http://schemas.microsoft.com/office/drawing/2014/main" id="{032B65B2-1A47-4546-BEEB-F487CEED9D6E}"/>
                </a:ext>
              </a:extLst>
            </p:cNvPr>
            <p:cNvSpPr/>
            <p:nvPr/>
          </p:nvSpPr>
          <p:spPr>
            <a:xfrm>
              <a:off x="5848325" y="904100"/>
              <a:ext cx="152900" cy="111650"/>
            </a:xfrm>
            <a:custGeom>
              <a:avLst/>
              <a:gdLst/>
              <a:ahLst/>
              <a:cxnLst/>
              <a:rect l="l" t="t" r="r" b="b"/>
              <a:pathLst>
                <a:path w="6116" h="4466" extrusionOk="0">
                  <a:moveTo>
                    <a:pt x="4291" y="0"/>
                  </a:moveTo>
                  <a:cubicBezTo>
                    <a:pt x="3632" y="0"/>
                    <a:pt x="2832" y="262"/>
                    <a:pt x="2078" y="779"/>
                  </a:cubicBezTo>
                  <a:cubicBezTo>
                    <a:pt x="680" y="1698"/>
                    <a:pt x="0" y="3137"/>
                    <a:pt x="560" y="3936"/>
                  </a:cubicBezTo>
                  <a:cubicBezTo>
                    <a:pt x="798" y="4285"/>
                    <a:pt x="1256" y="4465"/>
                    <a:pt x="1817" y="4465"/>
                  </a:cubicBezTo>
                  <a:cubicBezTo>
                    <a:pt x="2477" y="4465"/>
                    <a:pt x="3280" y="4215"/>
                    <a:pt x="4037" y="3696"/>
                  </a:cubicBezTo>
                  <a:cubicBezTo>
                    <a:pt x="5436" y="2777"/>
                    <a:pt x="6115" y="1378"/>
                    <a:pt x="5556" y="579"/>
                  </a:cubicBezTo>
                  <a:cubicBezTo>
                    <a:pt x="5316" y="192"/>
                    <a:pt x="4855" y="0"/>
                    <a:pt x="4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59;p45">
              <a:extLst>
                <a:ext uri="{FF2B5EF4-FFF2-40B4-BE49-F238E27FC236}">
                  <a16:creationId xmlns:a16="http://schemas.microsoft.com/office/drawing/2014/main" id="{5051400F-0BDF-4242-A009-C7BCD5CD117A}"/>
                </a:ext>
              </a:extLst>
            </p:cNvPr>
            <p:cNvSpPr/>
            <p:nvPr/>
          </p:nvSpPr>
          <p:spPr>
            <a:xfrm>
              <a:off x="6140075" y="791675"/>
              <a:ext cx="102950" cy="89000"/>
            </a:xfrm>
            <a:custGeom>
              <a:avLst/>
              <a:gdLst/>
              <a:ahLst/>
              <a:cxnLst/>
              <a:rect l="l" t="t" r="r" b="b"/>
              <a:pathLst>
                <a:path w="4118" h="3560" extrusionOk="0">
                  <a:moveTo>
                    <a:pt x="1759" y="0"/>
                  </a:moveTo>
                  <a:cubicBezTo>
                    <a:pt x="760" y="0"/>
                    <a:pt x="1" y="799"/>
                    <a:pt x="1" y="1759"/>
                  </a:cubicBezTo>
                  <a:cubicBezTo>
                    <a:pt x="1" y="2843"/>
                    <a:pt x="864" y="3559"/>
                    <a:pt x="1769" y="3559"/>
                  </a:cubicBezTo>
                  <a:cubicBezTo>
                    <a:pt x="2199" y="3559"/>
                    <a:pt x="2638" y="3398"/>
                    <a:pt x="2998" y="3038"/>
                  </a:cubicBezTo>
                  <a:cubicBezTo>
                    <a:pt x="4117" y="1918"/>
                    <a:pt x="3358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60;p45">
              <a:extLst>
                <a:ext uri="{FF2B5EF4-FFF2-40B4-BE49-F238E27FC236}">
                  <a16:creationId xmlns:a16="http://schemas.microsoft.com/office/drawing/2014/main" id="{9994F40B-5384-4C88-826B-2252CFE19DC1}"/>
                </a:ext>
              </a:extLst>
            </p:cNvPr>
            <p:cNvSpPr/>
            <p:nvPr/>
          </p:nvSpPr>
          <p:spPr>
            <a:xfrm>
              <a:off x="6137075" y="900850"/>
              <a:ext cx="147900" cy="118425"/>
            </a:xfrm>
            <a:custGeom>
              <a:avLst/>
              <a:gdLst/>
              <a:ahLst/>
              <a:cxnLst/>
              <a:rect l="l" t="t" r="r" b="b"/>
              <a:pathLst>
                <a:path w="5916" h="4737" extrusionOk="0">
                  <a:moveTo>
                    <a:pt x="1696" y="0"/>
                  </a:moveTo>
                  <a:cubicBezTo>
                    <a:pt x="1258" y="0"/>
                    <a:pt x="885" y="139"/>
                    <a:pt x="640" y="429"/>
                  </a:cubicBezTo>
                  <a:cubicBezTo>
                    <a:pt x="1" y="1189"/>
                    <a:pt x="520" y="2667"/>
                    <a:pt x="1799" y="3746"/>
                  </a:cubicBezTo>
                  <a:cubicBezTo>
                    <a:pt x="2585" y="4385"/>
                    <a:pt x="3477" y="4737"/>
                    <a:pt x="4196" y="4737"/>
                  </a:cubicBezTo>
                  <a:cubicBezTo>
                    <a:pt x="4647" y="4737"/>
                    <a:pt x="5030" y="4599"/>
                    <a:pt x="5276" y="4306"/>
                  </a:cubicBezTo>
                  <a:cubicBezTo>
                    <a:pt x="5916" y="3587"/>
                    <a:pt x="5356" y="2068"/>
                    <a:pt x="4077" y="1029"/>
                  </a:cubicBezTo>
                  <a:cubicBezTo>
                    <a:pt x="3287" y="362"/>
                    <a:pt x="2406" y="0"/>
                    <a:pt x="16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61;p45">
              <a:extLst>
                <a:ext uri="{FF2B5EF4-FFF2-40B4-BE49-F238E27FC236}">
                  <a16:creationId xmlns:a16="http://schemas.microsoft.com/office/drawing/2014/main" id="{6EB72FA6-6DA6-4BF9-9FF4-70BD1639A565}"/>
                </a:ext>
              </a:extLst>
            </p:cNvPr>
            <p:cNvSpPr/>
            <p:nvPr/>
          </p:nvSpPr>
          <p:spPr>
            <a:xfrm>
              <a:off x="5660475" y="473550"/>
              <a:ext cx="403700" cy="439350"/>
            </a:xfrm>
            <a:custGeom>
              <a:avLst/>
              <a:gdLst/>
              <a:ahLst/>
              <a:cxnLst/>
              <a:rect l="l" t="t" r="r" b="b"/>
              <a:pathLst>
                <a:path w="16148" h="17574" extrusionOk="0">
                  <a:moveTo>
                    <a:pt x="9070" y="0"/>
                  </a:moveTo>
                  <a:cubicBezTo>
                    <a:pt x="8534" y="0"/>
                    <a:pt x="8031" y="209"/>
                    <a:pt x="7634" y="775"/>
                  </a:cubicBezTo>
                  <a:cubicBezTo>
                    <a:pt x="6795" y="1934"/>
                    <a:pt x="7754" y="2893"/>
                    <a:pt x="8473" y="3812"/>
                  </a:cubicBezTo>
                  <a:cubicBezTo>
                    <a:pt x="8131" y="3778"/>
                    <a:pt x="7766" y="3757"/>
                    <a:pt x="7394" y="3757"/>
                  </a:cubicBezTo>
                  <a:cubicBezTo>
                    <a:pt x="6025" y="3757"/>
                    <a:pt x="4568" y="4046"/>
                    <a:pt x="3877" y="5051"/>
                  </a:cubicBezTo>
                  <a:cubicBezTo>
                    <a:pt x="3398" y="5731"/>
                    <a:pt x="3198" y="6930"/>
                    <a:pt x="3637" y="7489"/>
                  </a:cubicBezTo>
                  <a:cubicBezTo>
                    <a:pt x="2119" y="8289"/>
                    <a:pt x="999" y="9648"/>
                    <a:pt x="520" y="11286"/>
                  </a:cubicBezTo>
                  <a:cubicBezTo>
                    <a:pt x="160" y="12285"/>
                    <a:pt x="0" y="13325"/>
                    <a:pt x="0" y="14364"/>
                  </a:cubicBezTo>
                  <a:cubicBezTo>
                    <a:pt x="0" y="15243"/>
                    <a:pt x="120" y="16322"/>
                    <a:pt x="720" y="17042"/>
                  </a:cubicBezTo>
                  <a:cubicBezTo>
                    <a:pt x="1045" y="17421"/>
                    <a:pt x="1397" y="17574"/>
                    <a:pt x="1749" y="17574"/>
                  </a:cubicBezTo>
                  <a:cubicBezTo>
                    <a:pt x="2697" y="17574"/>
                    <a:pt x="3651" y="16469"/>
                    <a:pt x="4117" y="15683"/>
                  </a:cubicBezTo>
                  <a:cubicBezTo>
                    <a:pt x="5276" y="13684"/>
                    <a:pt x="6235" y="11526"/>
                    <a:pt x="7994" y="9927"/>
                  </a:cubicBezTo>
                  <a:cubicBezTo>
                    <a:pt x="8793" y="9128"/>
                    <a:pt x="9832" y="8648"/>
                    <a:pt x="10951" y="8608"/>
                  </a:cubicBezTo>
                  <a:cubicBezTo>
                    <a:pt x="12430" y="8608"/>
                    <a:pt x="13789" y="9448"/>
                    <a:pt x="14948" y="10327"/>
                  </a:cubicBezTo>
                  <a:cubicBezTo>
                    <a:pt x="14988" y="10367"/>
                    <a:pt x="15048" y="10387"/>
                    <a:pt x="15108" y="10387"/>
                  </a:cubicBezTo>
                  <a:cubicBezTo>
                    <a:pt x="15168" y="10387"/>
                    <a:pt x="15228" y="10367"/>
                    <a:pt x="15268" y="10327"/>
                  </a:cubicBezTo>
                  <a:cubicBezTo>
                    <a:pt x="15311" y="10341"/>
                    <a:pt x="15353" y="10348"/>
                    <a:pt x="15393" y="10348"/>
                  </a:cubicBezTo>
                  <a:cubicBezTo>
                    <a:pt x="15574" y="10348"/>
                    <a:pt x="15715" y="10211"/>
                    <a:pt x="15747" y="10047"/>
                  </a:cubicBezTo>
                  <a:cubicBezTo>
                    <a:pt x="16147" y="6490"/>
                    <a:pt x="14548" y="3053"/>
                    <a:pt x="11631" y="1015"/>
                  </a:cubicBezTo>
                  <a:cubicBezTo>
                    <a:pt x="10890" y="546"/>
                    <a:pt x="9936" y="0"/>
                    <a:pt x="90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62;p45">
              <a:extLst>
                <a:ext uri="{FF2B5EF4-FFF2-40B4-BE49-F238E27FC236}">
                  <a16:creationId xmlns:a16="http://schemas.microsoft.com/office/drawing/2014/main" id="{F46E6960-6517-4237-9E0E-989C7C5ED92C}"/>
                </a:ext>
              </a:extLst>
            </p:cNvPr>
            <p:cNvSpPr/>
            <p:nvPr/>
          </p:nvSpPr>
          <p:spPr>
            <a:xfrm>
              <a:off x="5936250" y="963525"/>
              <a:ext cx="118925" cy="347600"/>
            </a:xfrm>
            <a:custGeom>
              <a:avLst/>
              <a:gdLst/>
              <a:ahLst/>
              <a:cxnLst/>
              <a:rect l="l" t="t" r="r" b="b"/>
              <a:pathLst>
                <a:path w="4757" h="13904" extrusionOk="0">
                  <a:moveTo>
                    <a:pt x="2878" y="0"/>
                  </a:moveTo>
                  <a:lnTo>
                    <a:pt x="2878" y="0"/>
                  </a:lnTo>
                  <a:cubicBezTo>
                    <a:pt x="3198" y="1879"/>
                    <a:pt x="2918" y="3877"/>
                    <a:pt x="2079" y="5596"/>
                  </a:cubicBezTo>
                  <a:cubicBezTo>
                    <a:pt x="1399" y="7035"/>
                    <a:pt x="360" y="8314"/>
                    <a:pt x="120" y="9872"/>
                  </a:cubicBezTo>
                  <a:cubicBezTo>
                    <a:pt x="0" y="10912"/>
                    <a:pt x="240" y="11911"/>
                    <a:pt x="800" y="12750"/>
                  </a:cubicBezTo>
                  <a:cubicBezTo>
                    <a:pt x="1236" y="13391"/>
                    <a:pt x="2033" y="13904"/>
                    <a:pt x="2758" y="13904"/>
                  </a:cubicBezTo>
                  <a:cubicBezTo>
                    <a:pt x="3029" y="13904"/>
                    <a:pt x="3289" y="13832"/>
                    <a:pt x="3517" y="13669"/>
                  </a:cubicBezTo>
                  <a:cubicBezTo>
                    <a:pt x="3757" y="13430"/>
                    <a:pt x="3957" y="13150"/>
                    <a:pt x="4117" y="12870"/>
                  </a:cubicBezTo>
                  <a:cubicBezTo>
                    <a:pt x="4716" y="11591"/>
                    <a:pt x="4756" y="10152"/>
                    <a:pt x="4277" y="8873"/>
                  </a:cubicBezTo>
                  <a:cubicBezTo>
                    <a:pt x="4117" y="8394"/>
                    <a:pt x="3877" y="7954"/>
                    <a:pt x="3757" y="7514"/>
                  </a:cubicBezTo>
                  <a:cubicBezTo>
                    <a:pt x="3557" y="6875"/>
                    <a:pt x="3517" y="6275"/>
                    <a:pt x="3517" y="5636"/>
                  </a:cubicBezTo>
                  <a:cubicBezTo>
                    <a:pt x="3517" y="3957"/>
                    <a:pt x="3837" y="2279"/>
                    <a:pt x="4517" y="720"/>
                  </a:cubicBezTo>
                  <a:lnTo>
                    <a:pt x="28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63;p45">
              <a:extLst>
                <a:ext uri="{FF2B5EF4-FFF2-40B4-BE49-F238E27FC236}">
                  <a16:creationId xmlns:a16="http://schemas.microsoft.com/office/drawing/2014/main" id="{ECB81F89-555F-4DD3-AD12-462DFB7F5F55}"/>
                </a:ext>
              </a:extLst>
            </p:cNvPr>
            <p:cNvSpPr/>
            <p:nvPr/>
          </p:nvSpPr>
          <p:spPr>
            <a:xfrm>
              <a:off x="6121100" y="965525"/>
              <a:ext cx="195850" cy="327925"/>
            </a:xfrm>
            <a:custGeom>
              <a:avLst/>
              <a:gdLst/>
              <a:ahLst/>
              <a:cxnLst/>
              <a:rect l="l" t="t" r="r" b="b"/>
              <a:pathLst>
                <a:path w="7834" h="13117" extrusionOk="0">
                  <a:moveTo>
                    <a:pt x="1279" y="0"/>
                  </a:moveTo>
                  <a:lnTo>
                    <a:pt x="0" y="1279"/>
                  </a:lnTo>
                  <a:cubicBezTo>
                    <a:pt x="1159" y="2478"/>
                    <a:pt x="2039" y="3957"/>
                    <a:pt x="2598" y="5556"/>
                  </a:cubicBezTo>
                  <a:cubicBezTo>
                    <a:pt x="2838" y="6115"/>
                    <a:pt x="2998" y="6755"/>
                    <a:pt x="3038" y="7354"/>
                  </a:cubicBezTo>
                  <a:cubicBezTo>
                    <a:pt x="3078" y="7834"/>
                    <a:pt x="2998" y="8354"/>
                    <a:pt x="2998" y="8833"/>
                  </a:cubicBezTo>
                  <a:cubicBezTo>
                    <a:pt x="2998" y="10232"/>
                    <a:pt x="3557" y="11551"/>
                    <a:pt x="4517" y="12510"/>
                  </a:cubicBezTo>
                  <a:cubicBezTo>
                    <a:pt x="4756" y="12750"/>
                    <a:pt x="5036" y="12950"/>
                    <a:pt x="5356" y="13070"/>
                  </a:cubicBezTo>
                  <a:cubicBezTo>
                    <a:pt x="5468" y="13101"/>
                    <a:pt x="5580" y="13116"/>
                    <a:pt x="5691" y="13116"/>
                  </a:cubicBezTo>
                  <a:cubicBezTo>
                    <a:pt x="6562" y="13116"/>
                    <a:pt x="7346" y="12198"/>
                    <a:pt x="7594" y="11311"/>
                  </a:cubicBezTo>
                  <a:cubicBezTo>
                    <a:pt x="7834" y="10312"/>
                    <a:pt x="7714" y="9273"/>
                    <a:pt x="7234" y="8354"/>
                  </a:cubicBezTo>
                  <a:cubicBezTo>
                    <a:pt x="6515" y="6955"/>
                    <a:pt x="5076" y="6115"/>
                    <a:pt x="3957" y="4996"/>
                  </a:cubicBezTo>
                  <a:cubicBezTo>
                    <a:pt x="2558" y="3637"/>
                    <a:pt x="1639" y="1919"/>
                    <a:pt x="1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64;p45">
              <a:extLst>
                <a:ext uri="{FF2B5EF4-FFF2-40B4-BE49-F238E27FC236}">
                  <a16:creationId xmlns:a16="http://schemas.microsoft.com/office/drawing/2014/main" id="{9562EB87-2B6E-4116-88E1-14034949E2AF}"/>
                </a:ext>
              </a:extLst>
            </p:cNvPr>
            <p:cNvSpPr/>
            <p:nvPr/>
          </p:nvSpPr>
          <p:spPr>
            <a:xfrm>
              <a:off x="5975225" y="855525"/>
              <a:ext cx="184850" cy="289875"/>
            </a:xfrm>
            <a:custGeom>
              <a:avLst/>
              <a:gdLst/>
              <a:ahLst/>
              <a:cxnLst/>
              <a:rect l="l" t="t" r="r" b="b"/>
              <a:pathLst>
                <a:path w="7394" h="11595" extrusionOk="0">
                  <a:moveTo>
                    <a:pt x="3530" y="1"/>
                  </a:moveTo>
                  <a:cubicBezTo>
                    <a:pt x="1834" y="1"/>
                    <a:pt x="397" y="1332"/>
                    <a:pt x="320" y="3041"/>
                  </a:cubicBezTo>
                  <a:cubicBezTo>
                    <a:pt x="0" y="5400"/>
                    <a:pt x="6595" y="11595"/>
                    <a:pt x="6595" y="11595"/>
                  </a:cubicBezTo>
                  <a:cubicBezTo>
                    <a:pt x="6595" y="11595"/>
                    <a:pt x="7394" y="5400"/>
                    <a:pt x="7074" y="3041"/>
                  </a:cubicBezTo>
                  <a:cubicBezTo>
                    <a:pt x="6755" y="683"/>
                    <a:pt x="5076" y="4"/>
                    <a:pt x="3677" y="4"/>
                  </a:cubicBezTo>
                  <a:cubicBezTo>
                    <a:pt x="3628" y="2"/>
                    <a:pt x="3579" y="1"/>
                    <a:pt x="3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lobo: flecha derecha 2">
            <a:extLst>
              <a:ext uri="{FF2B5EF4-FFF2-40B4-BE49-F238E27FC236}">
                <a16:creationId xmlns:a16="http://schemas.microsoft.com/office/drawing/2014/main" id="{3ECE580D-0702-4CFD-BC5D-0B79897D2EBE}"/>
              </a:ext>
            </a:extLst>
          </p:cNvPr>
          <p:cNvSpPr/>
          <p:nvPr/>
        </p:nvSpPr>
        <p:spPr>
          <a:xfrm>
            <a:off x="2796363" y="3432502"/>
            <a:ext cx="1119121" cy="873684"/>
          </a:xfrm>
          <a:prstGeom prst="right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enviar</a:t>
            </a:r>
          </a:p>
        </p:txBody>
      </p:sp>
      <p:sp>
        <p:nvSpPr>
          <p:cNvPr id="19" name="Diagrama de flujo: multidocumento 18">
            <a:extLst>
              <a:ext uri="{FF2B5EF4-FFF2-40B4-BE49-F238E27FC236}">
                <a16:creationId xmlns:a16="http://schemas.microsoft.com/office/drawing/2014/main" id="{BEFDA432-03C7-4ECD-80D5-FCECF901707F}"/>
              </a:ext>
            </a:extLst>
          </p:cNvPr>
          <p:cNvSpPr/>
          <p:nvPr/>
        </p:nvSpPr>
        <p:spPr>
          <a:xfrm>
            <a:off x="3774194" y="925033"/>
            <a:ext cx="606420" cy="446732"/>
          </a:xfrm>
          <a:prstGeom prst="flowChartMultidocumen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/>
              <a:t>Pág</a:t>
            </a:r>
            <a:r>
              <a:rPr lang="es-CL" dirty="0"/>
              <a:t> 15</a:t>
            </a:r>
          </a:p>
        </p:txBody>
      </p:sp>
    </p:spTree>
    <p:extLst>
      <p:ext uri="{BB962C8B-B14F-4D97-AF65-F5344CB8AC3E}">
        <p14:creationId xmlns:p14="http://schemas.microsoft.com/office/powerpoint/2010/main" val="49147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A960A-854B-49D0-BA49-7C6D78EE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Para trabajar en casa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130EC7-6C52-433A-A493-28998AAE6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112700"/>
            <a:ext cx="3454699" cy="41313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F2E6E5F-5F8B-4F37-B4C5-CB6BB40A5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751" y="346343"/>
            <a:ext cx="3659249" cy="4450814"/>
          </a:xfrm>
          <a:prstGeom prst="rect">
            <a:avLst/>
          </a:prstGeom>
        </p:spPr>
      </p:pic>
      <p:sp>
        <p:nvSpPr>
          <p:cNvPr id="7" name="Diagrama de flujo: multidocumento 6">
            <a:extLst>
              <a:ext uri="{FF2B5EF4-FFF2-40B4-BE49-F238E27FC236}">
                <a16:creationId xmlns:a16="http://schemas.microsoft.com/office/drawing/2014/main" id="{20EB35B2-97F3-4D94-A8A6-537F9F0CC751}"/>
              </a:ext>
            </a:extLst>
          </p:cNvPr>
          <p:cNvSpPr/>
          <p:nvPr/>
        </p:nvSpPr>
        <p:spPr>
          <a:xfrm>
            <a:off x="3833871" y="826350"/>
            <a:ext cx="738130" cy="572700"/>
          </a:xfrm>
          <a:prstGeom prst="flowChartMultidocumen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Pág.16</a:t>
            </a:r>
          </a:p>
        </p:txBody>
      </p:sp>
      <p:sp>
        <p:nvSpPr>
          <p:cNvPr id="8" name="Diagrama de flujo: multidocumento 7">
            <a:extLst>
              <a:ext uri="{FF2B5EF4-FFF2-40B4-BE49-F238E27FC236}">
                <a16:creationId xmlns:a16="http://schemas.microsoft.com/office/drawing/2014/main" id="{3D11F205-EE76-49D7-9E40-011BB0BD997B}"/>
              </a:ext>
            </a:extLst>
          </p:cNvPr>
          <p:cNvSpPr/>
          <p:nvPr/>
        </p:nvSpPr>
        <p:spPr>
          <a:xfrm>
            <a:off x="8053331" y="253650"/>
            <a:ext cx="683046" cy="572700"/>
          </a:xfrm>
          <a:prstGeom prst="flowChartMultidocumen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Pág. 17</a:t>
            </a:r>
          </a:p>
        </p:txBody>
      </p:sp>
    </p:spTree>
    <p:extLst>
      <p:ext uri="{BB962C8B-B14F-4D97-AF65-F5344CB8AC3E}">
        <p14:creationId xmlns:p14="http://schemas.microsoft.com/office/powerpoint/2010/main" val="643742242"/>
      </p:ext>
    </p:extLst>
  </p:cSld>
  <p:clrMapOvr>
    <a:masterClrMapping/>
  </p:clrMapOvr>
</p:sld>
</file>

<file path=ppt/theme/theme1.xml><?xml version="1.0" encoding="utf-8"?>
<a:theme xmlns:a="http://schemas.openxmlformats.org/drawingml/2006/main" name="Second Grade Weekly Planner by Slidesgo">
  <a:themeElements>
    <a:clrScheme name="Simple Light">
      <a:dk1>
        <a:srgbClr val="713E34"/>
      </a:dk1>
      <a:lt1>
        <a:srgbClr val="FFFFFF"/>
      </a:lt1>
      <a:dk2>
        <a:srgbClr val="FFE0A5"/>
      </a:dk2>
      <a:lt2>
        <a:srgbClr val="FEA63F"/>
      </a:lt2>
      <a:accent1>
        <a:srgbClr val="E1F4F8"/>
      </a:accent1>
      <a:accent2>
        <a:srgbClr val="60A4CC"/>
      </a:accent2>
      <a:accent3>
        <a:srgbClr val="FA8990"/>
      </a:accent3>
      <a:accent4>
        <a:srgbClr val="FB7768"/>
      </a:accent4>
      <a:accent5>
        <a:srgbClr val="92D4B3"/>
      </a:accent5>
      <a:accent6>
        <a:srgbClr val="71B187"/>
      </a:accent6>
      <a:hlink>
        <a:srgbClr val="713E3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105</Words>
  <Application>Microsoft Office PowerPoint</Application>
  <PresentationFormat>Presentación en pantalla (16:9)</PresentationFormat>
  <Paragraphs>30</Paragraphs>
  <Slides>11</Slides>
  <Notes>5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Wingdings</vt:lpstr>
      <vt:lpstr>Roboto</vt:lpstr>
      <vt:lpstr>Arial</vt:lpstr>
      <vt:lpstr>Passion One</vt:lpstr>
      <vt:lpstr>Patrick Hand</vt:lpstr>
      <vt:lpstr>Second Grade Weekly Planner by Slidesgo</vt:lpstr>
      <vt:lpstr>Comprensión de lectura y desarrollo de la escritura</vt:lpstr>
      <vt:lpstr>Activémonos</vt:lpstr>
      <vt:lpstr>Nuestras normas</vt:lpstr>
      <vt:lpstr>Ruta del aprendizaje</vt:lpstr>
      <vt:lpstr>Objetivo</vt:lpstr>
      <vt:lpstr>Leamos la siguiente invitación</vt:lpstr>
      <vt:lpstr>Trabajemos con la letra F</vt:lpstr>
      <vt:lpstr>Escribamos una invitación</vt:lpstr>
      <vt:lpstr>Para trabajar en casa</vt:lpstr>
      <vt:lpstr>Excelente Trabajo</vt:lpstr>
      <vt:lpstr>Recursos alternativos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Grade Weekly Planner</dc:title>
  <cp:lastModifiedBy>Agustina Jelves</cp:lastModifiedBy>
  <cp:revision>60</cp:revision>
  <dcterms:modified xsi:type="dcterms:W3CDTF">2020-11-30T15:31:42Z</dcterms:modified>
</cp:coreProperties>
</file>