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72" r:id="rId2"/>
    <p:sldId id="273" r:id="rId3"/>
    <p:sldId id="325" r:id="rId4"/>
    <p:sldId id="326" r:id="rId5"/>
    <p:sldId id="330" r:id="rId6"/>
    <p:sldId id="332" r:id="rId7"/>
    <p:sldId id="33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33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502ED-38DF-43AC-A8CD-F9D3E3173CC4}" type="datetime1">
              <a:rPr lang="es-ES" smtClean="0"/>
              <a:t>03/12/2020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097EB-C63E-4831-9239-7FC098CD3FD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0834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4DAD7FE-6CFB-4941-843F-5B8FA3E21170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257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7F0D198-0886-401E-862C-EF3536AA44DD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0C67BE4-4A3C-40AA-8F71-AF8452E28FAC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F874355-A81A-4078-93BF-C409311C64EF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35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11FD10-D06B-4536-8048-7D2897F296FB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974305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11FD10-D06B-4536-8048-7D2897F296FB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9980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11FD10-D06B-4536-8048-7D2897F296FB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0508699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11FD10-D06B-4536-8048-7D2897F296FB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4096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11FD10-D06B-4536-8048-7D2897F296FB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83878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2E184A9-C1BE-4691-8290-38F7E3B9E2EA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525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537EF8-1A52-460D-8FA5-88CB8E631AE8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3710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11FD10-D06B-4536-8048-7D2897F296FB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976554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2540A2F-3117-4E4B-AFC9-CB157300D9A8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0071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4983E3B-19EF-4B0A-B85C-B5EE2F3F66E9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5793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1EE2287-7AED-4508-BA8B-A33013696AEC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575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BD4DFD-A822-4FD8-BFBF-197CBA855426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170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284916D-9C1E-4B35-A1BA-B043FBD4F6CF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56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8EDA92C-EA07-4844-A9C0-7671CE0A3023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2389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811FD10-D06B-4536-8048-7D2897F296FB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909756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811FD10-D06B-4536-8048-7D2897F296FB}" type="datetime1">
              <a:rPr lang="es-ES" noProof="0" smtClean="0"/>
              <a:t>03/12/2020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647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425147" y="915908"/>
            <a:ext cx="9165943" cy="687605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ÉTICA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39967" y="4189492"/>
            <a:ext cx="10472928" cy="1752600"/>
          </a:xfrm>
        </p:spPr>
        <p:txBody>
          <a:bodyPr rtlCol="0">
            <a:normAutofit/>
          </a:bodyPr>
          <a:lstStyle/>
          <a:p>
            <a:pPr algn="r" rtl="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Asignatura: Filosofía</a:t>
            </a:r>
          </a:p>
          <a:p>
            <a:pPr algn="r" rtl="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Curso: Cuarto año Medio </a:t>
            </a:r>
          </a:p>
          <a:p>
            <a:pPr algn="r" rtl="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Docente: Guido Olguín</a:t>
            </a:r>
          </a:p>
          <a:p>
            <a:pPr rtl="0"/>
            <a:endParaRPr lang="es-ES" dirty="0"/>
          </a:p>
          <a:p>
            <a:pPr rtl="0"/>
            <a:endParaRPr lang="es-ES" dirty="0"/>
          </a:p>
          <a:p>
            <a:pPr rtl="0"/>
            <a:endParaRPr lang="es-ES" dirty="0"/>
          </a:p>
        </p:txBody>
      </p:sp>
      <p:pic>
        <p:nvPicPr>
          <p:cNvPr id="6" name="Picture 2" descr="Nuestro Colegio | Colegio Numancia">
            <a:extLst>
              <a:ext uri="{FF2B5EF4-FFF2-40B4-BE49-F238E27FC236}">
                <a16:creationId xmlns:a16="http://schemas.microsoft.com/office/drawing/2014/main" id="{8FF016E4-A664-4687-8A45-BABE895F5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09" y="915908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9600" y="725859"/>
            <a:ext cx="10972800" cy="687390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OBJETIVOS DE APRENDIZAJE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550504" y="2067339"/>
            <a:ext cx="9435548" cy="4426226"/>
          </a:xfrm>
        </p:spPr>
        <p:txBody>
          <a:bodyPr rtlCol="0"/>
          <a:lstStyle/>
          <a:p>
            <a:pPr marL="0" indent="0" algn="just" rtl="0">
              <a:buNone/>
            </a:pPr>
            <a:r>
              <a:rPr lang="es-ES" dirty="0"/>
              <a:t> 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Reconocer la ciencia ética dentro del pensamiento filosófico.</a:t>
            </a:r>
          </a:p>
          <a:p>
            <a:pPr algn="just" rtl="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Comprender aspectos fundamentales de la ética.</a:t>
            </a:r>
          </a:p>
          <a:p>
            <a:pPr marL="0" indent="0" algn="just" rtl="0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C00EA-89D4-4166-906E-22B6CA4D9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1838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EL SABER ETICO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EA0EF3-5897-45D6-BCD5-7B0D51E3B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7496"/>
            <a:ext cx="8915400" cy="4413726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Ethos.</a:t>
            </a:r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 y moral.</a:t>
            </a:r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Origen del saber ético.</a:t>
            </a:r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del saber ético.</a:t>
            </a:r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problemas éticos.</a:t>
            </a:r>
          </a:p>
          <a:p>
            <a:pPr marL="0" indent="0">
              <a:buNone/>
            </a:pP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83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0BBAC-01E5-4EA3-B2B0-A0C9B36B5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97565"/>
            <a:ext cx="9603275" cy="609600"/>
          </a:xfrm>
        </p:spPr>
        <p:txBody>
          <a:bodyPr>
            <a:normAutofit/>
          </a:bodyPr>
          <a:lstStyle/>
          <a:p>
            <a:pPr algn="ctr"/>
            <a:r>
              <a:rPr lang="es-ES" sz="3200" cap="none" dirty="0">
                <a:solidFill>
                  <a:srgbClr val="455F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CIENCIA TEORICA O PRÁCTICA</a:t>
            </a:r>
            <a:endParaRPr lang="es-C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EEA0628-18CB-4A3D-9603-54CBEF547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42052"/>
            <a:ext cx="9603275" cy="3909391"/>
          </a:xfrm>
        </p:spPr>
        <p:txBody>
          <a:bodyPr>
            <a:normAutofit/>
          </a:bodyPr>
          <a:lstStyle/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C0CF3A">
                  <a:lumMod val="50000"/>
                </a:srgbClr>
              </a:buClr>
              <a:buSzPct val="9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 la actividad humana.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C0CF3A">
                  <a:lumMod val="50000"/>
                </a:srgbClr>
              </a:buClr>
              <a:buSzPct val="9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 normas de conducta.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C0CF3A">
                  <a:lumMod val="50000"/>
                </a:srgbClr>
              </a:buClr>
              <a:buSzPct val="9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 como ciencia normativa.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Clr>
                <a:srgbClr val="C0CF3A">
                  <a:lumMod val="50000"/>
                </a:srgbClr>
              </a:buClr>
              <a:buSzPct val="95000"/>
              <a:buNone/>
            </a:pP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2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B9EF4-D87C-4C01-BE0E-A55D1F830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65" y="624110"/>
            <a:ext cx="8059047" cy="727612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ETICAS MATERIALISTAS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B40817-209B-4779-9622-6EDDC962B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Intelectualismo moral: bien supremo la sabiduría. Para alcanzar el bien se debe suprimir la ignorancia,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Eudemonismo: bien supremo la felicidad. Desarrollar la actividad propia del hombre: el conocimiento. Virtud.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Hedonismo; bien supremo el placer. Práctica de placeres moderados y alcanzar la ataraxia.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Estoicismo: bien supremo alcanzar la rectitud moral. Aceptación del destino.</a:t>
            </a:r>
          </a:p>
        </p:txBody>
      </p:sp>
    </p:spTree>
    <p:extLst>
      <p:ext uri="{BB962C8B-B14F-4D97-AF65-F5344CB8AC3E}">
        <p14:creationId xmlns:p14="http://schemas.microsoft.com/office/powerpoint/2010/main" val="180837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B9EF4-D87C-4C01-BE0E-A55D1F830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65" y="624110"/>
            <a:ext cx="8059047" cy="727612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ETICAS MATERIALISTAS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B40817-209B-4779-9622-6EDDC962B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Iusnaturalismo: bien supremo consiste en el acercamiento a Dios. Obedeciendo la ley moral cuyo origen es divino.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Utilitarismo: bien supremo el placer o ausencia de dios. Acciones que posibiliten el placer a la mayor cantidad de personas.</a:t>
            </a:r>
          </a:p>
          <a:p>
            <a:pPr marL="0" indent="0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1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B3286-4660-4E34-9DEB-72458F02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1351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ETICAS FORMALES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0CD431-3B56-4C8B-92C2-754DBEF5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1235"/>
            <a:ext cx="8915400" cy="4479987"/>
          </a:xfrm>
        </p:spPr>
        <p:txBody>
          <a:bodyPr>
            <a:normAutofit/>
          </a:bodyPr>
          <a:lstStyle/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Ética formal kantiana: bien supremo acciones conforme al deber. ¿Como se alcanza? a través del imperativo categórico. "Obra de manera que la máxima de tu voluntad pueda servir siempre como principio de una legislación universal." Esta fórmula es la ley moral.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Ética discursiva: una norma es moral si es aceptable para toda la comunidad. ¿Como se alcanza? Consensuarlas entre todos los miembros de la comunidad.</a:t>
            </a:r>
          </a:p>
        </p:txBody>
      </p:sp>
    </p:spTree>
    <p:extLst>
      <p:ext uri="{BB962C8B-B14F-4D97-AF65-F5344CB8AC3E}">
        <p14:creationId xmlns:p14="http://schemas.microsoft.com/office/powerpoint/2010/main" val="223015203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2462</TotalTime>
  <Words>270</Words>
  <Application>Microsoft Office PowerPoint</Application>
  <PresentationFormat>Panorámica</PresentationFormat>
  <Paragraphs>33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Espiral</vt:lpstr>
      <vt:lpstr>ÉTICA</vt:lpstr>
      <vt:lpstr>OBJETIVOS DE APRENDIZAJE</vt:lpstr>
      <vt:lpstr>EL SABER ETICO</vt:lpstr>
      <vt:lpstr>CIENCIA TEORICA O PRÁCTICA</vt:lpstr>
      <vt:lpstr>ETICAS MATERIALISTAS</vt:lpstr>
      <vt:lpstr>ETICAS MATERIALISTAS</vt:lpstr>
      <vt:lpstr>ETICAS FORMALES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 o Módulo 1:  “Nombre de la unidad o módulo”</dc:title>
  <dc:creator>Colegio</dc:creator>
  <cp:lastModifiedBy>benjamin olguin</cp:lastModifiedBy>
  <cp:revision>223</cp:revision>
  <dcterms:created xsi:type="dcterms:W3CDTF">2020-05-12T13:37:53Z</dcterms:created>
  <dcterms:modified xsi:type="dcterms:W3CDTF">2020-12-04T01:37:18Z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