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50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8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64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59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769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624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398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812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32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13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819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605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4AAEB-1AC7-114F-BF9C-8724ABCA79EC}" type="datetimeFigureOut">
              <a:rPr lang="es-CL" smtClean="0"/>
              <a:t>04-12-20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6B28E-4E1D-2548-82E3-395C6089469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823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EEB9CB8-FECF-4D40-85ED-03F4E3E7A7EE}"/>
              </a:ext>
            </a:extLst>
          </p:cNvPr>
          <p:cNvSpPr txBox="1"/>
          <p:nvPr/>
        </p:nvSpPr>
        <p:spPr>
          <a:xfrm>
            <a:off x="2475680" y="1380649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Química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6C40F5-F0AA-9647-8C65-C1D565F38AC2}"/>
              </a:ext>
            </a:extLst>
          </p:cNvPr>
          <p:cNvSpPr txBox="1"/>
          <p:nvPr/>
        </p:nvSpPr>
        <p:spPr>
          <a:xfrm>
            <a:off x="3256117" y="2595375"/>
            <a:ext cx="5679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/>
              <a:t>Grupos funcionales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12A5B7-C543-A144-9DC2-BC9307789CEE}"/>
              </a:ext>
            </a:extLst>
          </p:cNvPr>
          <p:cNvSpPr txBox="1"/>
          <p:nvPr/>
        </p:nvSpPr>
        <p:spPr>
          <a:xfrm>
            <a:off x="5432995" y="343162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2º Medio 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CA0883-2713-054E-8A92-2B344A181B72}"/>
              </a:ext>
            </a:extLst>
          </p:cNvPr>
          <p:cNvSpPr txBox="1"/>
          <p:nvPr/>
        </p:nvSpPr>
        <p:spPr>
          <a:xfrm>
            <a:off x="7010319" y="1380649"/>
            <a:ext cx="326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Profesor: Bastián Cárdenas 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8D52B8-DB55-1149-9136-461E45F42BD6}"/>
              </a:ext>
            </a:extLst>
          </p:cNvPr>
          <p:cNvSpPr txBox="1"/>
          <p:nvPr/>
        </p:nvSpPr>
        <p:spPr>
          <a:xfrm>
            <a:off x="3551616" y="4848446"/>
            <a:ext cx="508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E-mail: bastiancardenasnumancia@gmail.com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51C40CA-DEB4-654A-BE38-4B8107921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t="14600" r="20614" b="9189"/>
          <a:stretch/>
        </p:blipFill>
        <p:spPr>
          <a:xfrm>
            <a:off x="151051" y="0"/>
            <a:ext cx="1148317" cy="1443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47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787E0-7DC7-524B-9EF9-2F24AACE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Aldehídos y Cetonas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DFABB0-62A9-8145-817A-9766A907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96" y="1769185"/>
            <a:ext cx="7168385" cy="33196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749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9A0E6-D94B-9B48-B901-781046A4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Ácido carboxílico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F8BEE2-34E8-9741-B53F-DBBA7C09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387" y="1415502"/>
            <a:ext cx="6859672" cy="402699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540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46DA6-8110-154F-8EEF-11CE86AF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Ésteres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71A62B-3A82-DC42-8BA2-2AA1D189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444" y="898446"/>
            <a:ext cx="6070600" cy="53594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679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DA37C-71AD-2B47-BDAC-CDC2AB4E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Resumen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E69A4F-236E-B647-9B4E-0834651B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660" y="1990068"/>
            <a:ext cx="7296879" cy="287786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4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1196D-1515-9E40-A7AD-25B52732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Halogenuros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07C887-D602-8B4E-ADB7-8C58A0A82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26" y="699800"/>
            <a:ext cx="6744349" cy="238717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1D64A6-DA6B-AA41-B3A9-E0352E633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645" y="3429000"/>
            <a:ext cx="6974709" cy="20701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720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958BB-FA4B-ED42-9F58-B0741831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Halogenuros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CEE387-E936-994B-BBA0-47F51E62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12" y="1130299"/>
            <a:ext cx="6782019" cy="177667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9A1532-D823-2343-B3F8-642141C82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13" y="3578146"/>
            <a:ext cx="6782019" cy="20066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47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Corazón">
            <a:extLst>
              <a:ext uri="{FF2B5EF4-FFF2-40B4-BE49-F238E27FC236}">
                <a16:creationId xmlns:a16="http://schemas.microsoft.com/office/drawing/2014/main" id="{A597545E-1E20-9742-89C7-D63548778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386" y="2005012"/>
            <a:ext cx="2847975" cy="28479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4117F1E-9F88-8B45-A5A9-12EC2560A81E}"/>
              </a:ext>
            </a:extLst>
          </p:cNvPr>
          <p:cNvSpPr/>
          <p:nvPr/>
        </p:nvSpPr>
        <p:spPr>
          <a:xfrm>
            <a:off x="4477406" y="1548661"/>
            <a:ext cx="7714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dirty="0"/>
              <a:t>El </a:t>
            </a:r>
            <a:r>
              <a:rPr lang="es-CL" sz="3600" dirty="0">
                <a:solidFill>
                  <a:schemeClr val="accent1"/>
                </a:solidFill>
              </a:rPr>
              <a:t>genio</a:t>
            </a:r>
            <a:r>
              <a:rPr lang="es-CL" sz="3600" dirty="0"/>
              <a:t> se hace con un 1% de talento, y un 99% de trabajo.  </a:t>
            </a:r>
            <a:r>
              <a:rPr lang="es-CL" sz="3600" dirty="0">
                <a:solidFill>
                  <a:schemeClr val="accent1"/>
                </a:solidFill>
              </a:rPr>
              <a:t>Albert Einstein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58665E-51D9-F941-BF0E-8D823058AE60}"/>
              </a:ext>
            </a:extLst>
          </p:cNvPr>
          <p:cNvSpPr txBox="1"/>
          <p:nvPr/>
        </p:nvSpPr>
        <p:spPr>
          <a:xfrm>
            <a:off x="5496910" y="4335038"/>
            <a:ext cx="5675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Ya pronto nos volveremos a encontrar, </a:t>
            </a:r>
            <a:r>
              <a:rPr lang="es-CL" dirty="0">
                <a:solidFill>
                  <a:schemeClr val="accent1"/>
                </a:solidFill>
              </a:rPr>
              <a:t>un abrazo gigante a la distancia</a:t>
            </a:r>
          </a:p>
          <a:p>
            <a:pPr algn="ctr"/>
            <a:r>
              <a:rPr lang="es-CL" dirty="0">
                <a:solidFill>
                  <a:schemeClr val="accent1"/>
                </a:solidFill>
              </a:rPr>
              <a:t>No se olviden de </a:t>
            </a:r>
            <a:r>
              <a:rPr lang="es-CL" dirty="0"/>
              <a:t>ponerse al día con las actividades pendientes.</a:t>
            </a:r>
          </a:p>
        </p:txBody>
      </p:sp>
    </p:spTree>
    <p:extLst>
      <p:ext uri="{BB962C8B-B14F-4D97-AF65-F5344CB8AC3E}">
        <p14:creationId xmlns:p14="http://schemas.microsoft.com/office/powerpoint/2010/main" val="374864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Mapa con marcador">
            <a:extLst>
              <a:ext uri="{FF2B5EF4-FFF2-40B4-BE49-F238E27FC236}">
                <a16:creationId xmlns:a16="http://schemas.microsoft.com/office/drawing/2014/main" id="{1FAF3656-8E25-1F41-BFBE-F434F5F21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648" y="1833561"/>
            <a:ext cx="3190877" cy="319087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4E55E40-4FB5-094A-A6B4-CFEF59696CC4}"/>
              </a:ext>
            </a:extLst>
          </p:cNvPr>
          <p:cNvSpPr/>
          <p:nvPr/>
        </p:nvSpPr>
        <p:spPr>
          <a:xfrm>
            <a:off x="5571927" y="785456"/>
            <a:ext cx="5204329" cy="5016758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CL" sz="1600" dirty="0"/>
              <a:t>Ruta</a:t>
            </a:r>
          </a:p>
          <a:p>
            <a:endParaRPr lang="es-C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Objetivos de aprendizaje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sz="1600" dirty="0"/>
              <a:t>Comprender los grupos funcionales de las moléculas orgánicas.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sz="1600" dirty="0"/>
              <a:t>Nombrar los </a:t>
            </a:r>
            <a:r>
              <a:rPr lang="es-CL" sz="1600" dirty="0">
                <a:solidFill>
                  <a:schemeClr val="accent1"/>
                </a:solidFill>
              </a:rPr>
              <a:t>grupos funcionales alcoholes, éteres, aldehídos y cetonas de </a:t>
            </a:r>
            <a:r>
              <a:rPr lang="es-CL" sz="1600" dirty="0"/>
              <a:t>moléculas orgánicas.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CL" sz="1600" dirty="0"/>
              <a:t>Comprender los compuestos con ramificaciones de halogenos.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Recordemos (nomenclatura)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/>
                </a:solidFill>
              </a:rPr>
              <a:t>Ramificaciones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/>
                </a:solidFill>
              </a:rPr>
              <a:t>Benceno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/>
                </a:solidFill>
              </a:rPr>
              <a:t>Alcoholes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Éteres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Nomenclatura de éteres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Aldehídos y Cetonas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/>
                </a:solidFill>
              </a:rPr>
              <a:t>Nomenclatura de aldehídos y cetonas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/>
                </a:solidFill>
              </a:rPr>
              <a:t>Halogenuros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Cierre de la clase </a:t>
            </a:r>
          </a:p>
        </p:txBody>
      </p:sp>
    </p:spTree>
    <p:extLst>
      <p:ext uri="{BB962C8B-B14F-4D97-AF65-F5344CB8AC3E}">
        <p14:creationId xmlns:p14="http://schemas.microsoft.com/office/powerpoint/2010/main" val="352043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9AE08-EC95-104A-9B85-5FE5113B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Recordemos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C41582-7ED4-DD44-8101-A2752A44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318" y="1093076"/>
            <a:ext cx="6713619" cy="467184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0715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8FC1A-32EE-0D47-8F22-59DB83FC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Recordemos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3D0E63-F291-D24D-AF25-DAF119BF5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5" r="17512" b="15402"/>
          <a:stretch/>
        </p:blipFill>
        <p:spPr>
          <a:xfrm>
            <a:off x="5406769" y="1489842"/>
            <a:ext cx="6271492" cy="387831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205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11234-D398-944D-B22D-30423815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Recordemos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57C6AB-3B5B-ED40-8928-4E7963CEE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495" y="2028496"/>
            <a:ext cx="6863255" cy="280100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160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07A57-DA6B-ED40-AA5D-DB6ABFF9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Recordemos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EB629D-195B-FB44-B31C-1B4ECBDDD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5" r="8524" b="27421"/>
          <a:stretch/>
        </p:blipFill>
        <p:spPr>
          <a:xfrm>
            <a:off x="4578840" y="2349925"/>
            <a:ext cx="7613160" cy="245644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9487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D1B17-8B3B-7E4C-83F0-276D3CE2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Alcoholes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A8DE04-DF66-5A4F-BD25-856569A93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062" y="1618594"/>
            <a:ext cx="7409794" cy="33528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922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E315C-2025-1A43-A265-F29418D0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Éteres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F9145C-7987-AF4C-B5C6-B93AE4D11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641" y="1822450"/>
            <a:ext cx="7366000" cy="32131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3682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C2EB7-E3F6-674A-AC77-8F7A69E2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Éteres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AAF49B-2A75-5748-8B8B-DA619F02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093" y="1623191"/>
            <a:ext cx="7267822" cy="361161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947215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{1198912C-3093-6B4E-A7E3-F4CD8F041BF6}tf16401369</Template>
  <TotalTime>14</TotalTime>
  <Words>139</Words>
  <Application>Microsoft Macintosh PowerPoint</Application>
  <PresentationFormat>Panorámica</PresentationFormat>
  <Paragraphs>37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Rockwell</vt:lpstr>
      <vt:lpstr>Wingdings</vt:lpstr>
      <vt:lpstr>Atlas</vt:lpstr>
      <vt:lpstr>Presentación de PowerPoint</vt:lpstr>
      <vt:lpstr>Presentación de PowerPoint</vt:lpstr>
      <vt:lpstr>Recordemos</vt:lpstr>
      <vt:lpstr>Recordemos</vt:lpstr>
      <vt:lpstr>Recordemos</vt:lpstr>
      <vt:lpstr>Recordemos</vt:lpstr>
      <vt:lpstr>Alcoholes</vt:lpstr>
      <vt:lpstr>Éteres</vt:lpstr>
      <vt:lpstr>Éteres</vt:lpstr>
      <vt:lpstr>Aldehídos y Cetonas</vt:lpstr>
      <vt:lpstr>Ácido carboxílico</vt:lpstr>
      <vt:lpstr>Ésteres</vt:lpstr>
      <vt:lpstr>Resumen</vt:lpstr>
      <vt:lpstr>Halogenuros</vt:lpstr>
      <vt:lpstr>Halogenuros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3</cp:revision>
  <dcterms:created xsi:type="dcterms:W3CDTF">2020-11-25T17:13:07Z</dcterms:created>
  <dcterms:modified xsi:type="dcterms:W3CDTF">2020-12-04T17:20:07Z</dcterms:modified>
</cp:coreProperties>
</file>