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</p:sldMasterIdLst>
  <p:notesMasterIdLst>
    <p:notesMasterId r:id="rId12"/>
  </p:notesMasterIdLst>
  <p:sldIdLst>
    <p:sldId id="256" r:id="rId2"/>
    <p:sldId id="257" r:id="rId3"/>
    <p:sldId id="258" r:id="rId4"/>
    <p:sldId id="297" r:id="rId5"/>
    <p:sldId id="261" r:id="rId6"/>
    <p:sldId id="295" r:id="rId7"/>
    <p:sldId id="296" r:id="rId8"/>
    <p:sldId id="260" r:id="rId9"/>
    <p:sldId id="262" r:id="rId10"/>
    <p:sldId id="271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96C4ACB-6308-485C-8C74-8CB88173872B}">
  <a:tblStyle styleId="{F96C4ACB-6308-485C-8C74-8CB88173872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7" name="Google Shape;142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8" name="Google Shape;142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4" name="Google Shape;1594;gabf9762155_0_25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5" name="Google Shape;1595;gabf9762155_0_25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0" name="Google Shape;1600;gaa346aee37_0_6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1" name="Google Shape;1601;gaa346aee37_0_6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5" name="Google Shape;1635;gabf9762155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6" name="Google Shape;1636;gabf9762155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5" name="Google Shape;1635;gabf9762155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6" name="Google Shape;1636;gabf9762155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24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5" name="Google Shape;1635;gabf9762155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6" name="Google Shape;1636;gabf9762155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3479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9" name="Google Shape;1629;gb03e91b5f1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0" name="Google Shape;1630;gb03e91b5f1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3" name="Google Shape;1703;gaeff95045a_0_140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4" name="Google Shape;1704;gaeff95045a_0_140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4" name="Google Shape;1974;gb3666e64db_0_8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5" name="Google Shape;1975;gb3666e64db_0_8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65069" y="-81050"/>
            <a:ext cx="9393295" cy="5305584"/>
            <a:chOff x="-56357" y="-49562"/>
            <a:chExt cx="9393295" cy="5305584"/>
          </a:xfrm>
        </p:grpSpPr>
        <p:sp>
          <p:nvSpPr>
            <p:cNvPr id="10" name="Google Shape;10;p2"/>
            <p:cNvSpPr/>
            <p:nvPr/>
          </p:nvSpPr>
          <p:spPr>
            <a:xfrm>
              <a:off x="-56349" y="-49550"/>
              <a:ext cx="9357374" cy="5269376"/>
            </a:xfrm>
            <a:custGeom>
              <a:avLst/>
              <a:gdLst/>
              <a:ahLst/>
              <a:cxnLst/>
              <a:rect l="l" t="t" r="r" b="b"/>
              <a:pathLst>
                <a:path w="284960" h="189973" extrusionOk="0">
                  <a:moveTo>
                    <a:pt x="0" y="0"/>
                  </a:moveTo>
                  <a:lnTo>
                    <a:pt x="0" y="189972"/>
                  </a:lnTo>
                  <a:lnTo>
                    <a:pt x="284960" y="189972"/>
                  </a:lnTo>
                  <a:lnTo>
                    <a:pt x="284960" y="0"/>
                  </a:lnTo>
                  <a:close/>
                </a:path>
              </a:pathLst>
            </a:custGeom>
            <a:solidFill>
              <a:srgbClr val="ACA9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3613363" y="337454"/>
              <a:ext cx="5723576" cy="4918567"/>
            </a:xfrm>
            <a:custGeom>
              <a:avLst/>
              <a:gdLst/>
              <a:ahLst/>
              <a:cxnLst/>
              <a:rect l="l" t="t" r="r" b="b"/>
              <a:pathLst>
                <a:path w="179690" h="154417" extrusionOk="0">
                  <a:moveTo>
                    <a:pt x="176173" y="1"/>
                  </a:moveTo>
                  <a:cubicBezTo>
                    <a:pt x="172534" y="1"/>
                    <a:pt x="168757" y="2481"/>
                    <a:pt x="166589" y="5630"/>
                  </a:cubicBezTo>
                  <a:cubicBezTo>
                    <a:pt x="163671" y="9825"/>
                    <a:pt x="162577" y="14992"/>
                    <a:pt x="160176" y="19521"/>
                  </a:cubicBezTo>
                  <a:cubicBezTo>
                    <a:pt x="156589" y="26238"/>
                    <a:pt x="150388" y="31101"/>
                    <a:pt x="145282" y="36725"/>
                  </a:cubicBezTo>
                  <a:cubicBezTo>
                    <a:pt x="140175" y="42348"/>
                    <a:pt x="135859" y="49795"/>
                    <a:pt x="137440" y="57242"/>
                  </a:cubicBezTo>
                  <a:cubicBezTo>
                    <a:pt x="138807" y="63807"/>
                    <a:pt x="144340" y="68549"/>
                    <a:pt x="149081" y="73291"/>
                  </a:cubicBezTo>
                  <a:cubicBezTo>
                    <a:pt x="153823" y="78063"/>
                    <a:pt x="158352" y="84355"/>
                    <a:pt x="156954" y="90920"/>
                  </a:cubicBezTo>
                  <a:cubicBezTo>
                    <a:pt x="155312" y="98823"/>
                    <a:pt x="146011" y="102592"/>
                    <a:pt x="137926" y="102896"/>
                  </a:cubicBezTo>
                  <a:cubicBezTo>
                    <a:pt x="137125" y="102929"/>
                    <a:pt x="136320" y="102942"/>
                    <a:pt x="135514" y="102942"/>
                  </a:cubicBezTo>
                  <a:cubicBezTo>
                    <a:pt x="132062" y="102942"/>
                    <a:pt x="128574" y="102696"/>
                    <a:pt x="125134" y="102696"/>
                  </a:cubicBezTo>
                  <a:cubicBezTo>
                    <a:pt x="121273" y="102696"/>
                    <a:pt x="117473" y="103007"/>
                    <a:pt x="113853" y="104324"/>
                  </a:cubicBezTo>
                  <a:cubicBezTo>
                    <a:pt x="99263" y="109613"/>
                    <a:pt x="93366" y="129006"/>
                    <a:pt x="78594" y="133778"/>
                  </a:cubicBezTo>
                  <a:cubicBezTo>
                    <a:pt x="76225" y="134541"/>
                    <a:pt x="73860" y="134867"/>
                    <a:pt x="71496" y="134867"/>
                  </a:cubicBezTo>
                  <a:cubicBezTo>
                    <a:pt x="58143" y="134867"/>
                    <a:pt x="44794" y="124490"/>
                    <a:pt x="30720" y="124051"/>
                  </a:cubicBezTo>
                  <a:cubicBezTo>
                    <a:pt x="30465" y="124043"/>
                    <a:pt x="30210" y="124040"/>
                    <a:pt x="29956" y="124040"/>
                  </a:cubicBezTo>
                  <a:cubicBezTo>
                    <a:pt x="14266" y="124040"/>
                    <a:pt x="0" y="138683"/>
                    <a:pt x="598" y="154416"/>
                  </a:cubicBezTo>
                  <a:lnTo>
                    <a:pt x="179690" y="154416"/>
                  </a:lnTo>
                  <a:lnTo>
                    <a:pt x="179690" y="888"/>
                  </a:lnTo>
                  <a:cubicBezTo>
                    <a:pt x="178576" y="274"/>
                    <a:pt x="177382" y="1"/>
                    <a:pt x="176173" y="1"/>
                  </a:cubicBezTo>
                  <a:close/>
                </a:path>
              </a:pathLst>
            </a:custGeom>
            <a:solidFill>
              <a:srgbClr val="9393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56357" y="-49562"/>
              <a:ext cx="3919586" cy="3264482"/>
            </a:xfrm>
            <a:custGeom>
              <a:avLst/>
              <a:gdLst/>
              <a:ahLst/>
              <a:cxnLst/>
              <a:rect l="l" t="t" r="r" b="b"/>
              <a:pathLst>
                <a:path w="141310" h="117692" extrusionOk="0">
                  <a:moveTo>
                    <a:pt x="0" y="0"/>
                  </a:moveTo>
                  <a:lnTo>
                    <a:pt x="0" y="117692"/>
                  </a:lnTo>
                  <a:cubicBezTo>
                    <a:pt x="1216" y="113254"/>
                    <a:pt x="6353" y="111035"/>
                    <a:pt x="10973" y="110731"/>
                  </a:cubicBezTo>
                  <a:cubicBezTo>
                    <a:pt x="11645" y="110687"/>
                    <a:pt x="12319" y="110670"/>
                    <a:pt x="12993" y="110670"/>
                  </a:cubicBezTo>
                  <a:cubicBezTo>
                    <a:pt x="15351" y="110670"/>
                    <a:pt x="17717" y="110880"/>
                    <a:pt x="20063" y="110880"/>
                  </a:cubicBezTo>
                  <a:cubicBezTo>
                    <a:pt x="21655" y="110880"/>
                    <a:pt x="23238" y="110783"/>
                    <a:pt x="24803" y="110458"/>
                  </a:cubicBezTo>
                  <a:cubicBezTo>
                    <a:pt x="29332" y="109515"/>
                    <a:pt x="33861" y="105625"/>
                    <a:pt x="33162" y="101065"/>
                  </a:cubicBezTo>
                  <a:cubicBezTo>
                    <a:pt x="32645" y="97661"/>
                    <a:pt x="29545" y="95351"/>
                    <a:pt x="26718" y="93345"/>
                  </a:cubicBezTo>
                  <a:cubicBezTo>
                    <a:pt x="21672" y="89728"/>
                    <a:pt x="16535" y="85594"/>
                    <a:pt x="14408" y="79758"/>
                  </a:cubicBezTo>
                  <a:cubicBezTo>
                    <a:pt x="12310" y="73892"/>
                    <a:pt x="14620" y="66080"/>
                    <a:pt x="20578" y="64317"/>
                  </a:cubicBezTo>
                  <a:cubicBezTo>
                    <a:pt x="21506" y="64047"/>
                    <a:pt x="22443" y="63936"/>
                    <a:pt x="23386" y="63936"/>
                  </a:cubicBezTo>
                  <a:cubicBezTo>
                    <a:pt x="26363" y="63936"/>
                    <a:pt x="29393" y="65038"/>
                    <a:pt x="32371" y="65685"/>
                  </a:cubicBezTo>
                  <a:cubicBezTo>
                    <a:pt x="33431" y="65907"/>
                    <a:pt x="34565" y="66035"/>
                    <a:pt x="35694" y="66035"/>
                  </a:cubicBezTo>
                  <a:cubicBezTo>
                    <a:pt x="38743" y="66035"/>
                    <a:pt x="41748" y="65097"/>
                    <a:pt x="43101" y="62524"/>
                  </a:cubicBezTo>
                  <a:cubicBezTo>
                    <a:pt x="44590" y="59636"/>
                    <a:pt x="43314" y="56201"/>
                    <a:pt x="42767" y="53010"/>
                  </a:cubicBezTo>
                  <a:cubicBezTo>
                    <a:pt x="41125" y="43223"/>
                    <a:pt x="47326" y="33891"/>
                    <a:pt x="55411" y="28876"/>
                  </a:cubicBezTo>
                  <a:cubicBezTo>
                    <a:pt x="61313" y="25233"/>
                    <a:pt x="68023" y="24013"/>
                    <a:pt x="74827" y="24013"/>
                  </a:cubicBezTo>
                  <a:cubicBezTo>
                    <a:pt x="79377" y="24013"/>
                    <a:pt x="83969" y="24558"/>
                    <a:pt x="88391" y="25289"/>
                  </a:cubicBezTo>
                  <a:cubicBezTo>
                    <a:pt x="98117" y="26870"/>
                    <a:pt x="107692" y="29484"/>
                    <a:pt x="117510" y="30000"/>
                  </a:cubicBezTo>
                  <a:cubicBezTo>
                    <a:pt x="118315" y="30043"/>
                    <a:pt x="119130" y="30068"/>
                    <a:pt x="119946" y="30068"/>
                  </a:cubicBezTo>
                  <a:cubicBezTo>
                    <a:pt x="124397" y="30068"/>
                    <a:pt x="128911" y="29328"/>
                    <a:pt x="132404" y="26657"/>
                  </a:cubicBezTo>
                  <a:cubicBezTo>
                    <a:pt x="141310" y="19818"/>
                    <a:pt x="128665" y="4255"/>
                    <a:pt x="141127" y="0"/>
                  </a:cubicBezTo>
                  <a:close/>
                </a:path>
              </a:pathLst>
            </a:custGeom>
            <a:solidFill>
              <a:srgbClr val="9393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2696425" y="1823475"/>
            <a:ext cx="4266300" cy="13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3700">
                <a:solidFill>
                  <a:schemeClr val="accent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915738" y="3113788"/>
            <a:ext cx="3779100" cy="4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None/>
              <a:defRPr sz="1400">
                <a:solidFill>
                  <a:schemeClr val="lt2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1_1_1_1_1">
    <p:spTree>
      <p:nvGrpSpPr>
        <p:cNvPr id="1" name="Shape 1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9" name="Google Shape;1369;p28"/>
          <p:cNvSpPr/>
          <p:nvPr/>
        </p:nvSpPr>
        <p:spPr>
          <a:xfrm>
            <a:off x="-65061" y="-81037"/>
            <a:ext cx="9357374" cy="5269376"/>
          </a:xfrm>
          <a:custGeom>
            <a:avLst/>
            <a:gdLst/>
            <a:ahLst/>
            <a:cxnLst/>
            <a:rect l="l" t="t" r="r" b="b"/>
            <a:pathLst>
              <a:path w="284960" h="189973" extrusionOk="0">
                <a:moveTo>
                  <a:pt x="0" y="0"/>
                </a:moveTo>
                <a:lnTo>
                  <a:pt x="0" y="189972"/>
                </a:lnTo>
                <a:lnTo>
                  <a:pt x="284960" y="189972"/>
                </a:lnTo>
                <a:lnTo>
                  <a:pt x="284960" y="0"/>
                </a:lnTo>
                <a:close/>
              </a:path>
            </a:pathLst>
          </a:custGeom>
          <a:solidFill>
            <a:srgbClr val="ACA9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0" name="Google Shape;1370;p28"/>
          <p:cNvSpPr/>
          <p:nvPr/>
        </p:nvSpPr>
        <p:spPr>
          <a:xfrm>
            <a:off x="3384486" y="63550"/>
            <a:ext cx="276543" cy="263173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1" name="Google Shape;1371;p28"/>
          <p:cNvSpPr/>
          <p:nvPr/>
        </p:nvSpPr>
        <p:spPr>
          <a:xfrm>
            <a:off x="6698001" y="3118624"/>
            <a:ext cx="2630212" cy="2105862"/>
          </a:xfrm>
          <a:custGeom>
            <a:avLst/>
            <a:gdLst/>
            <a:ahLst/>
            <a:cxnLst/>
            <a:rect l="l" t="t" r="r" b="b"/>
            <a:pathLst>
              <a:path w="179690" h="154417" extrusionOk="0">
                <a:moveTo>
                  <a:pt x="176173" y="1"/>
                </a:moveTo>
                <a:cubicBezTo>
                  <a:pt x="172534" y="1"/>
                  <a:pt x="168757" y="2481"/>
                  <a:pt x="166589" y="5630"/>
                </a:cubicBezTo>
                <a:cubicBezTo>
                  <a:pt x="163671" y="9825"/>
                  <a:pt x="162577" y="14992"/>
                  <a:pt x="160176" y="19521"/>
                </a:cubicBezTo>
                <a:cubicBezTo>
                  <a:pt x="156589" y="26238"/>
                  <a:pt x="150388" y="31101"/>
                  <a:pt x="145282" y="36725"/>
                </a:cubicBezTo>
                <a:cubicBezTo>
                  <a:pt x="140175" y="42348"/>
                  <a:pt x="135859" y="49795"/>
                  <a:pt x="137440" y="57242"/>
                </a:cubicBezTo>
                <a:cubicBezTo>
                  <a:pt x="138807" y="63807"/>
                  <a:pt x="144340" y="68549"/>
                  <a:pt x="149081" y="73291"/>
                </a:cubicBezTo>
                <a:cubicBezTo>
                  <a:pt x="153823" y="78063"/>
                  <a:pt x="158352" y="84355"/>
                  <a:pt x="156954" y="90920"/>
                </a:cubicBezTo>
                <a:cubicBezTo>
                  <a:pt x="155312" y="98823"/>
                  <a:pt x="146011" y="102592"/>
                  <a:pt x="137926" y="102896"/>
                </a:cubicBezTo>
                <a:cubicBezTo>
                  <a:pt x="137125" y="102929"/>
                  <a:pt x="136320" y="102942"/>
                  <a:pt x="135514" y="102942"/>
                </a:cubicBezTo>
                <a:cubicBezTo>
                  <a:pt x="132062" y="102942"/>
                  <a:pt x="128574" y="102696"/>
                  <a:pt x="125134" y="102696"/>
                </a:cubicBezTo>
                <a:cubicBezTo>
                  <a:pt x="121273" y="102696"/>
                  <a:pt x="117473" y="103007"/>
                  <a:pt x="113853" y="104324"/>
                </a:cubicBezTo>
                <a:cubicBezTo>
                  <a:pt x="99263" y="109613"/>
                  <a:pt x="93366" y="129006"/>
                  <a:pt x="78594" y="133778"/>
                </a:cubicBezTo>
                <a:cubicBezTo>
                  <a:pt x="76225" y="134541"/>
                  <a:pt x="73860" y="134867"/>
                  <a:pt x="71496" y="134867"/>
                </a:cubicBezTo>
                <a:cubicBezTo>
                  <a:pt x="58143" y="134867"/>
                  <a:pt x="44794" y="124490"/>
                  <a:pt x="30720" y="124051"/>
                </a:cubicBezTo>
                <a:cubicBezTo>
                  <a:pt x="30465" y="124043"/>
                  <a:pt x="30210" y="124040"/>
                  <a:pt x="29956" y="124040"/>
                </a:cubicBezTo>
                <a:cubicBezTo>
                  <a:pt x="14266" y="124040"/>
                  <a:pt x="0" y="138683"/>
                  <a:pt x="598" y="154416"/>
                </a:cubicBezTo>
                <a:lnTo>
                  <a:pt x="179690" y="154416"/>
                </a:lnTo>
                <a:lnTo>
                  <a:pt x="179690" y="888"/>
                </a:lnTo>
                <a:cubicBezTo>
                  <a:pt x="178576" y="274"/>
                  <a:pt x="177382" y="1"/>
                  <a:pt x="176173" y="1"/>
                </a:cubicBezTo>
                <a:close/>
              </a:path>
            </a:pathLst>
          </a:custGeom>
          <a:solidFill>
            <a:srgbClr val="9393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2" name="Google Shape;1372;p28"/>
          <p:cNvSpPr/>
          <p:nvPr/>
        </p:nvSpPr>
        <p:spPr>
          <a:xfrm>
            <a:off x="-65074" y="-81050"/>
            <a:ext cx="1768141" cy="1472621"/>
          </a:xfrm>
          <a:custGeom>
            <a:avLst/>
            <a:gdLst/>
            <a:ahLst/>
            <a:cxnLst/>
            <a:rect l="l" t="t" r="r" b="b"/>
            <a:pathLst>
              <a:path w="141310" h="117692" extrusionOk="0">
                <a:moveTo>
                  <a:pt x="0" y="0"/>
                </a:moveTo>
                <a:lnTo>
                  <a:pt x="0" y="117692"/>
                </a:lnTo>
                <a:cubicBezTo>
                  <a:pt x="1216" y="113254"/>
                  <a:pt x="6353" y="111035"/>
                  <a:pt x="10973" y="110731"/>
                </a:cubicBezTo>
                <a:cubicBezTo>
                  <a:pt x="11645" y="110687"/>
                  <a:pt x="12319" y="110670"/>
                  <a:pt x="12993" y="110670"/>
                </a:cubicBezTo>
                <a:cubicBezTo>
                  <a:pt x="15351" y="110670"/>
                  <a:pt x="17717" y="110880"/>
                  <a:pt x="20063" y="110880"/>
                </a:cubicBezTo>
                <a:cubicBezTo>
                  <a:pt x="21655" y="110880"/>
                  <a:pt x="23238" y="110783"/>
                  <a:pt x="24803" y="110458"/>
                </a:cubicBezTo>
                <a:cubicBezTo>
                  <a:pt x="29332" y="109515"/>
                  <a:pt x="33861" y="105625"/>
                  <a:pt x="33162" y="101065"/>
                </a:cubicBezTo>
                <a:cubicBezTo>
                  <a:pt x="32645" y="97661"/>
                  <a:pt x="29545" y="95351"/>
                  <a:pt x="26718" y="93345"/>
                </a:cubicBezTo>
                <a:cubicBezTo>
                  <a:pt x="21672" y="89728"/>
                  <a:pt x="16535" y="85594"/>
                  <a:pt x="14408" y="79758"/>
                </a:cubicBezTo>
                <a:cubicBezTo>
                  <a:pt x="12310" y="73892"/>
                  <a:pt x="14620" y="66080"/>
                  <a:pt x="20578" y="64317"/>
                </a:cubicBezTo>
                <a:cubicBezTo>
                  <a:pt x="21506" y="64047"/>
                  <a:pt x="22443" y="63936"/>
                  <a:pt x="23386" y="63936"/>
                </a:cubicBezTo>
                <a:cubicBezTo>
                  <a:pt x="26363" y="63936"/>
                  <a:pt x="29393" y="65038"/>
                  <a:pt x="32371" y="65685"/>
                </a:cubicBezTo>
                <a:cubicBezTo>
                  <a:pt x="33431" y="65907"/>
                  <a:pt x="34565" y="66035"/>
                  <a:pt x="35694" y="66035"/>
                </a:cubicBezTo>
                <a:cubicBezTo>
                  <a:pt x="38743" y="66035"/>
                  <a:pt x="41748" y="65097"/>
                  <a:pt x="43101" y="62524"/>
                </a:cubicBezTo>
                <a:cubicBezTo>
                  <a:pt x="44590" y="59636"/>
                  <a:pt x="43314" y="56201"/>
                  <a:pt x="42767" y="53010"/>
                </a:cubicBezTo>
                <a:cubicBezTo>
                  <a:pt x="41125" y="43223"/>
                  <a:pt x="47326" y="33891"/>
                  <a:pt x="55411" y="28876"/>
                </a:cubicBezTo>
                <a:cubicBezTo>
                  <a:pt x="61313" y="25233"/>
                  <a:pt x="68023" y="24013"/>
                  <a:pt x="74827" y="24013"/>
                </a:cubicBezTo>
                <a:cubicBezTo>
                  <a:pt x="79377" y="24013"/>
                  <a:pt x="83969" y="24558"/>
                  <a:pt x="88391" y="25289"/>
                </a:cubicBezTo>
                <a:cubicBezTo>
                  <a:pt x="98117" y="26870"/>
                  <a:pt x="107692" y="29484"/>
                  <a:pt x="117510" y="30000"/>
                </a:cubicBezTo>
                <a:cubicBezTo>
                  <a:pt x="118315" y="30043"/>
                  <a:pt x="119130" y="30068"/>
                  <a:pt x="119946" y="30068"/>
                </a:cubicBezTo>
                <a:cubicBezTo>
                  <a:pt x="124397" y="30068"/>
                  <a:pt x="128911" y="29328"/>
                  <a:pt x="132404" y="26657"/>
                </a:cubicBezTo>
                <a:cubicBezTo>
                  <a:pt x="141310" y="19818"/>
                  <a:pt x="128665" y="4255"/>
                  <a:pt x="141127" y="0"/>
                </a:cubicBezTo>
                <a:close/>
              </a:path>
            </a:pathLst>
          </a:custGeom>
          <a:solidFill>
            <a:srgbClr val="9393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3" name="Google Shape;1373;p28"/>
          <p:cNvSpPr/>
          <p:nvPr/>
        </p:nvSpPr>
        <p:spPr>
          <a:xfrm>
            <a:off x="-2" y="2284425"/>
            <a:ext cx="276543" cy="263173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4" name="Google Shape;1374;p28"/>
          <p:cNvSpPr/>
          <p:nvPr/>
        </p:nvSpPr>
        <p:spPr>
          <a:xfrm>
            <a:off x="2160966" y="4957283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5" name="Google Shape;1375;p28"/>
          <p:cNvSpPr/>
          <p:nvPr/>
        </p:nvSpPr>
        <p:spPr>
          <a:xfrm>
            <a:off x="6917402" y="4929575"/>
            <a:ext cx="224799" cy="213931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6" name="Google Shape;1376;p28"/>
          <p:cNvSpPr/>
          <p:nvPr/>
        </p:nvSpPr>
        <p:spPr>
          <a:xfrm>
            <a:off x="8607341" y="3195283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7" name="Google Shape;1377;p28"/>
          <p:cNvSpPr/>
          <p:nvPr/>
        </p:nvSpPr>
        <p:spPr>
          <a:xfrm>
            <a:off x="-2" y="5037275"/>
            <a:ext cx="276543" cy="263173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8" name="Google Shape;1378;p28"/>
          <p:cNvSpPr/>
          <p:nvPr/>
        </p:nvSpPr>
        <p:spPr>
          <a:xfrm>
            <a:off x="7867602" y="0"/>
            <a:ext cx="224799" cy="213931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9" name="Google Shape;1379;p28"/>
          <p:cNvSpPr/>
          <p:nvPr/>
        </p:nvSpPr>
        <p:spPr>
          <a:xfrm>
            <a:off x="9030807" y="1391583"/>
            <a:ext cx="276555" cy="275077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0" name="Google Shape;1380;p28"/>
          <p:cNvSpPr/>
          <p:nvPr/>
        </p:nvSpPr>
        <p:spPr>
          <a:xfrm>
            <a:off x="614166" y="375146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1" name="Google Shape;1381;p28"/>
          <p:cNvGrpSpPr/>
          <p:nvPr/>
        </p:nvGrpSpPr>
        <p:grpSpPr>
          <a:xfrm>
            <a:off x="8180562" y="197704"/>
            <a:ext cx="757289" cy="864550"/>
            <a:chOff x="5585712" y="137416"/>
            <a:chExt cx="757289" cy="864550"/>
          </a:xfrm>
        </p:grpSpPr>
        <p:sp>
          <p:nvSpPr>
            <p:cNvPr id="1382" name="Google Shape;1382;p28"/>
            <p:cNvSpPr/>
            <p:nvPr/>
          </p:nvSpPr>
          <p:spPr>
            <a:xfrm>
              <a:off x="5606764" y="738904"/>
              <a:ext cx="129867" cy="146066"/>
            </a:xfrm>
            <a:custGeom>
              <a:avLst/>
              <a:gdLst/>
              <a:ahLst/>
              <a:cxnLst/>
              <a:rect l="l" t="t" r="r" b="b"/>
              <a:pathLst>
                <a:path w="4682" h="5266" extrusionOk="0">
                  <a:moveTo>
                    <a:pt x="2706" y="1"/>
                  </a:moveTo>
                  <a:cubicBezTo>
                    <a:pt x="2706" y="1"/>
                    <a:pt x="1" y="4712"/>
                    <a:pt x="913" y="5198"/>
                  </a:cubicBezTo>
                  <a:cubicBezTo>
                    <a:pt x="992" y="5245"/>
                    <a:pt x="1088" y="5266"/>
                    <a:pt x="1196" y="5266"/>
                  </a:cubicBezTo>
                  <a:cubicBezTo>
                    <a:pt x="2290" y="5266"/>
                    <a:pt x="4682" y="3101"/>
                    <a:pt x="4682" y="3101"/>
                  </a:cubicBezTo>
                  <a:lnTo>
                    <a:pt x="2706" y="1"/>
                  </a:ln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28"/>
            <p:cNvSpPr/>
            <p:nvPr/>
          </p:nvSpPr>
          <p:spPr>
            <a:xfrm>
              <a:off x="6009790" y="851879"/>
              <a:ext cx="91062" cy="150088"/>
            </a:xfrm>
            <a:custGeom>
              <a:avLst/>
              <a:gdLst/>
              <a:ahLst/>
              <a:cxnLst/>
              <a:rect l="l" t="t" r="r" b="b"/>
              <a:pathLst>
                <a:path w="3283" h="5411" extrusionOk="0">
                  <a:moveTo>
                    <a:pt x="3283" y="1"/>
                  </a:moveTo>
                  <a:lnTo>
                    <a:pt x="0" y="1703"/>
                  </a:lnTo>
                  <a:cubicBezTo>
                    <a:pt x="0" y="1703"/>
                    <a:pt x="1185" y="5381"/>
                    <a:pt x="2219" y="5411"/>
                  </a:cubicBezTo>
                  <a:cubicBezTo>
                    <a:pt x="3252" y="5411"/>
                    <a:pt x="3283" y="1"/>
                    <a:pt x="3283" y="1"/>
                  </a:cubicBez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28"/>
            <p:cNvSpPr/>
            <p:nvPr/>
          </p:nvSpPr>
          <p:spPr>
            <a:xfrm>
              <a:off x="5722402" y="155612"/>
              <a:ext cx="264643" cy="144401"/>
            </a:xfrm>
            <a:custGeom>
              <a:avLst/>
              <a:gdLst/>
              <a:ahLst/>
              <a:cxnLst/>
              <a:rect l="l" t="t" r="r" b="b"/>
              <a:pathLst>
                <a:path w="9541" h="5206" extrusionOk="0">
                  <a:moveTo>
                    <a:pt x="5166" y="1"/>
                  </a:moveTo>
                  <a:cubicBezTo>
                    <a:pt x="2660" y="1"/>
                    <a:pt x="194" y="1809"/>
                    <a:pt x="27" y="4829"/>
                  </a:cubicBezTo>
                  <a:cubicBezTo>
                    <a:pt x="0" y="5040"/>
                    <a:pt x="180" y="5205"/>
                    <a:pt x="387" y="5205"/>
                  </a:cubicBezTo>
                  <a:cubicBezTo>
                    <a:pt x="419" y="5205"/>
                    <a:pt x="450" y="5201"/>
                    <a:pt x="482" y="5193"/>
                  </a:cubicBezTo>
                  <a:lnTo>
                    <a:pt x="9145" y="2914"/>
                  </a:lnTo>
                  <a:cubicBezTo>
                    <a:pt x="9419" y="2853"/>
                    <a:pt x="9540" y="2549"/>
                    <a:pt x="9388" y="2306"/>
                  </a:cubicBezTo>
                  <a:cubicBezTo>
                    <a:pt x="8342" y="719"/>
                    <a:pt x="6746" y="1"/>
                    <a:pt x="5166" y="1"/>
                  </a:cubicBez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28"/>
            <p:cNvSpPr/>
            <p:nvPr/>
          </p:nvSpPr>
          <p:spPr>
            <a:xfrm>
              <a:off x="5839482" y="242791"/>
              <a:ext cx="43853" cy="89287"/>
            </a:xfrm>
            <a:custGeom>
              <a:avLst/>
              <a:gdLst/>
              <a:ahLst/>
              <a:cxnLst/>
              <a:rect l="l" t="t" r="r" b="b"/>
              <a:pathLst>
                <a:path w="1581" h="3219" extrusionOk="0">
                  <a:moveTo>
                    <a:pt x="474" y="0"/>
                  </a:moveTo>
                  <a:cubicBezTo>
                    <a:pt x="438" y="0"/>
                    <a:pt x="402" y="5"/>
                    <a:pt x="365" y="14"/>
                  </a:cubicBezTo>
                  <a:cubicBezTo>
                    <a:pt x="122" y="75"/>
                    <a:pt x="0" y="318"/>
                    <a:pt x="61" y="561"/>
                  </a:cubicBezTo>
                  <a:lnTo>
                    <a:pt x="669" y="2871"/>
                  </a:lnTo>
                  <a:cubicBezTo>
                    <a:pt x="721" y="3078"/>
                    <a:pt x="904" y="3219"/>
                    <a:pt x="1108" y="3219"/>
                  </a:cubicBezTo>
                  <a:cubicBezTo>
                    <a:pt x="1143" y="3219"/>
                    <a:pt x="1180" y="3215"/>
                    <a:pt x="1216" y="3205"/>
                  </a:cubicBezTo>
                  <a:cubicBezTo>
                    <a:pt x="1429" y="3114"/>
                    <a:pt x="1581" y="2871"/>
                    <a:pt x="1520" y="2658"/>
                  </a:cubicBezTo>
                  <a:lnTo>
                    <a:pt x="912" y="318"/>
                  </a:lnTo>
                  <a:cubicBezTo>
                    <a:pt x="860" y="137"/>
                    <a:pt x="677" y="0"/>
                    <a:pt x="474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28"/>
            <p:cNvSpPr/>
            <p:nvPr/>
          </p:nvSpPr>
          <p:spPr>
            <a:xfrm>
              <a:off x="5810801" y="137416"/>
              <a:ext cx="44713" cy="89287"/>
            </a:xfrm>
            <a:custGeom>
              <a:avLst/>
              <a:gdLst/>
              <a:ahLst/>
              <a:cxnLst/>
              <a:rect l="l" t="t" r="r" b="b"/>
              <a:pathLst>
                <a:path w="1612" h="3219" extrusionOk="0">
                  <a:moveTo>
                    <a:pt x="504" y="0"/>
                  </a:moveTo>
                  <a:cubicBezTo>
                    <a:pt x="469" y="0"/>
                    <a:pt x="433" y="4"/>
                    <a:pt x="396" y="14"/>
                  </a:cubicBezTo>
                  <a:cubicBezTo>
                    <a:pt x="153" y="74"/>
                    <a:pt x="1" y="317"/>
                    <a:pt x="61" y="561"/>
                  </a:cubicBezTo>
                  <a:lnTo>
                    <a:pt x="700" y="2871"/>
                  </a:lnTo>
                  <a:cubicBezTo>
                    <a:pt x="751" y="3078"/>
                    <a:pt x="935" y="3218"/>
                    <a:pt x="1139" y="3218"/>
                  </a:cubicBezTo>
                  <a:cubicBezTo>
                    <a:pt x="1174" y="3218"/>
                    <a:pt x="1211" y="3214"/>
                    <a:pt x="1247" y="3205"/>
                  </a:cubicBezTo>
                  <a:cubicBezTo>
                    <a:pt x="1460" y="3114"/>
                    <a:pt x="1612" y="2871"/>
                    <a:pt x="1551" y="2658"/>
                  </a:cubicBezTo>
                  <a:lnTo>
                    <a:pt x="943" y="317"/>
                  </a:lnTo>
                  <a:cubicBezTo>
                    <a:pt x="866" y="137"/>
                    <a:pt x="700" y="0"/>
                    <a:pt x="504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28"/>
            <p:cNvSpPr/>
            <p:nvPr/>
          </p:nvSpPr>
          <p:spPr>
            <a:xfrm>
              <a:off x="5722458" y="155612"/>
              <a:ext cx="263728" cy="144901"/>
            </a:xfrm>
            <a:custGeom>
              <a:avLst/>
              <a:gdLst/>
              <a:ahLst/>
              <a:cxnLst/>
              <a:rect l="l" t="t" r="r" b="b"/>
              <a:pathLst>
                <a:path w="9508" h="5224" extrusionOk="0">
                  <a:moveTo>
                    <a:pt x="5164" y="1"/>
                  </a:moveTo>
                  <a:cubicBezTo>
                    <a:pt x="2658" y="1"/>
                    <a:pt x="192" y="1809"/>
                    <a:pt x="25" y="4829"/>
                  </a:cubicBezTo>
                  <a:cubicBezTo>
                    <a:pt x="1" y="4970"/>
                    <a:pt x="69" y="5112"/>
                    <a:pt x="200" y="5182"/>
                  </a:cubicBezTo>
                  <a:lnTo>
                    <a:pt x="200" y="5182"/>
                  </a:lnTo>
                  <a:cubicBezTo>
                    <a:pt x="191" y="5176"/>
                    <a:pt x="183" y="5170"/>
                    <a:pt x="177" y="5163"/>
                  </a:cubicBezTo>
                  <a:cubicBezTo>
                    <a:pt x="3125" y="3978"/>
                    <a:pt x="6256" y="3127"/>
                    <a:pt x="9417" y="2701"/>
                  </a:cubicBezTo>
                  <a:lnTo>
                    <a:pt x="9417" y="2701"/>
                  </a:lnTo>
                  <a:cubicBezTo>
                    <a:pt x="9386" y="2762"/>
                    <a:pt x="9356" y="2792"/>
                    <a:pt x="9326" y="2823"/>
                  </a:cubicBezTo>
                  <a:cubicBezTo>
                    <a:pt x="9478" y="2701"/>
                    <a:pt x="9508" y="2458"/>
                    <a:pt x="9386" y="2306"/>
                  </a:cubicBezTo>
                  <a:cubicBezTo>
                    <a:pt x="8340" y="719"/>
                    <a:pt x="6744" y="1"/>
                    <a:pt x="5164" y="1"/>
                  </a:cubicBezTo>
                  <a:close/>
                  <a:moveTo>
                    <a:pt x="200" y="5182"/>
                  </a:moveTo>
                  <a:cubicBezTo>
                    <a:pt x="233" y="5205"/>
                    <a:pt x="281" y="5224"/>
                    <a:pt x="328" y="5224"/>
                  </a:cubicBezTo>
                  <a:cubicBezTo>
                    <a:pt x="281" y="5217"/>
                    <a:pt x="238" y="5203"/>
                    <a:pt x="200" y="518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28"/>
            <p:cNvSpPr/>
            <p:nvPr/>
          </p:nvSpPr>
          <p:spPr>
            <a:xfrm>
              <a:off x="6094085" y="236162"/>
              <a:ext cx="248916" cy="212969"/>
            </a:xfrm>
            <a:custGeom>
              <a:avLst/>
              <a:gdLst/>
              <a:ahLst/>
              <a:cxnLst/>
              <a:rect l="l" t="t" r="r" b="b"/>
              <a:pathLst>
                <a:path w="8974" h="7678" extrusionOk="0">
                  <a:moveTo>
                    <a:pt x="2606" y="1"/>
                  </a:moveTo>
                  <a:cubicBezTo>
                    <a:pt x="1857" y="1"/>
                    <a:pt x="1077" y="173"/>
                    <a:pt x="305" y="557"/>
                  </a:cubicBezTo>
                  <a:cubicBezTo>
                    <a:pt x="61" y="678"/>
                    <a:pt x="1" y="1013"/>
                    <a:pt x="213" y="1195"/>
                  </a:cubicBezTo>
                  <a:lnTo>
                    <a:pt x="6505" y="7548"/>
                  </a:lnTo>
                  <a:cubicBezTo>
                    <a:pt x="6582" y="7637"/>
                    <a:pt x="6690" y="7678"/>
                    <a:pt x="6796" y="7678"/>
                  </a:cubicBezTo>
                  <a:cubicBezTo>
                    <a:pt x="6945" y="7678"/>
                    <a:pt x="7091" y="7598"/>
                    <a:pt x="7144" y="7457"/>
                  </a:cubicBezTo>
                  <a:cubicBezTo>
                    <a:pt x="8974" y="3822"/>
                    <a:pt x="6131" y="1"/>
                    <a:pt x="2606" y="1"/>
                  </a:cubicBez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28"/>
            <p:cNvSpPr/>
            <p:nvPr/>
          </p:nvSpPr>
          <p:spPr>
            <a:xfrm>
              <a:off x="6136246" y="335490"/>
              <a:ext cx="74226" cy="71674"/>
            </a:xfrm>
            <a:custGeom>
              <a:avLst/>
              <a:gdLst/>
              <a:ahLst/>
              <a:cxnLst/>
              <a:rect l="l" t="t" r="r" b="b"/>
              <a:pathLst>
                <a:path w="2676" h="2584" extrusionOk="0">
                  <a:moveTo>
                    <a:pt x="2178" y="0"/>
                  </a:moveTo>
                  <a:cubicBezTo>
                    <a:pt x="2067" y="0"/>
                    <a:pt x="1961" y="46"/>
                    <a:pt x="1885" y="137"/>
                  </a:cubicBezTo>
                  <a:lnTo>
                    <a:pt x="183" y="1839"/>
                  </a:lnTo>
                  <a:cubicBezTo>
                    <a:pt x="0" y="2022"/>
                    <a:pt x="0" y="2295"/>
                    <a:pt x="183" y="2447"/>
                  </a:cubicBezTo>
                  <a:cubicBezTo>
                    <a:pt x="259" y="2538"/>
                    <a:pt x="365" y="2584"/>
                    <a:pt x="475" y="2584"/>
                  </a:cubicBezTo>
                  <a:cubicBezTo>
                    <a:pt x="586" y="2584"/>
                    <a:pt x="700" y="2538"/>
                    <a:pt x="791" y="2447"/>
                  </a:cubicBezTo>
                  <a:lnTo>
                    <a:pt x="2493" y="775"/>
                  </a:lnTo>
                  <a:cubicBezTo>
                    <a:pt x="2675" y="593"/>
                    <a:pt x="2675" y="319"/>
                    <a:pt x="2493" y="137"/>
                  </a:cubicBezTo>
                  <a:cubicBezTo>
                    <a:pt x="2402" y="46"/>
                    <a:pt x="2288" y="0"/>
                    <a:pt x="2178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28"/>
            <p:cNvSpPr/>
            <p:nvPr/>
          </p:nvSpPr>
          <p:spPr>
            <a:xfrm>
              <a:off x="6212967" y="258768"/>
              <a:ext cx="74226" cy="71674"/>
            </a:xfrm>
            <a:custGeom>
              <a:avLst/>
              <a:gdLst/>
              <a:ahLst/>
              <a:cxnLst/>
              <a:rect l="l" t="t" r="r" b="b"/>
              <a:pathLst>
                <a:path w="2676" h="2584" extrusionOk="0">
                  <a:moveTo>
                    <a:pt x="2204" y="0"/>
                  </a:moveTo>
                  <a:cubicBezTo>
                    <a:pt x="2090" y="0"/>
                    <a:pt x="1976" y="46"/>
                    <a:pt x="1885" y="137"/>
                  </a:cubicBezTo>
                  <a:lnTo>
                    <a:pt x="183" y="1839"/>
                  </a:lnTo>
                  <a:cubicBezTo>
                    <a:pt x="0" y="1991"/>
                    <a:pt x="0" y="2295"/>
                    <a:pt x="183" y="2447"/>
                  </a:cubicBezTo>
                  <a:cubicBezTo>
                    <a:pt x="274" y="2538"/>
                    <a:pt x="388" y="2584"/>
                    <a:pt x="502" y="2584"/>
                  </a:cubicBezTo>
                  <a:cubicBezTo>
                    <a:pt x="616" y="2584"/>
                    <a:pt x="730" y="2538"/>
                    <a:pt x="821" y="2447"/>
                  </a:cubicBezTo>
                  <a:lnTo>
                    <a:pt x="2523" y="775"/>
                  </a:lnTo>
                  <a:cubicBezTo>
                    <a:pt x="2675" y="593"/>
                    <a:pt x="2675" y="319"/>
                    <a:pt x="2523" y="137"/>
                  </a:cubicBezTo>
                  <a:cubicBezTo>
                    <a:pt x="2432" y="46"/>
                    <a:pt x="2318" y="0"/>
                    <a:pt x="2204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28"/>
            <p:cNvSpPr/>
            <p:nvPr/>
          </p:nvSpPr>
          <p:spPr>
            <a:xfrm>
              <a:off x="6095832" y="236162"/>
              <a:ext cx="247169" cy="212442"/>
            </a:xfrm>
            <a:custGeom>
              <a:avLst/>
              <a:gdLst/>
              <a:ahLst/>
              <a:cxnLst/>
              <a:rect l="l" t="t" r="r" b="b"/>
              <a:pathLst>
                <a:path w="8911" h="7659" extrusionOk="0">
                  <a:moveTo>
                    <a:pt x="10" y="914"/>
                  </a:moveTo>
                  <a:lnTo>
                    <a:pt x="10" y="914"/>
                  </a:lnTo>
                  <a:cubicBezTo>
                    <a:pt x="1" y="957"/>
                    <a:pt x="7" y="1000"/>
                    <a:pt x="29" y="1043"/>
                  </a:cubicBezTo>
                  <a:cubicBezTo>
                    <a:pt x="16" y="999"/>
                    <a:pt x="10" y="955"/>
                    <a:pt x="10" y="914"/>
                  </a:cubicBezTo>
                  <a:close/>
                  <a:moveTo>
                    <a:pt x="2543" y="1"/>
                  </a:moveTo>
                  <a:cubicBezTo>
                    <a:pt x="1794" y="1"/>
                    <a:pt x="1014" y="173"/>
                    <a:pt x="242" y="557"/>
                  </a:cubicBezTo>
                  <a:cubicBezTo>
                    <a:pt x="98" y="629"/>
                    <a:pt x="10" y="758"/>
                    <a:pt x="10" y="914"/>
                  </a:cubicBezTo>
                  <a:lnTo>
                    <a:pt x="10" y="914"/>
                  </a:lnTo>
                  <a:cubicBezTo>
                    <a:pt x="14" y="896"/>
                    <a:pt x="20" y="878"/>
                    <a:pt x="29" y="861"/>
                  </a:cubicBezTo>
                  <a:cubicBezTo>
                    <a:pt x="1275" y="1834"/>
                    <a:pt x="2491" y="2897"/>
                    <a:pt x="3616" y="4052"/>
                  </a:cubicBezTo>
                  <a:cubicBezTo>
                    <a:pt x="4740" y="5177"/>
                    <a:pt x="5804" y="6362"/>
                    <a:pt x="6777" y="7639"/>
                  </a:cubicBezTo>
                  <a:lnTo>
                    <a:pt x="6594" y="7639"/>
                  </a:lnTo>
                  <a:cubicBezTo>
                    <a:pt x="6640" y="7652"/>
                    <a:pt x="6684" y="7658"/>
                    <a:pt x="6726" y="7658"/>
                  </a:cubicBezTo>
                  <a:cubicBezTo>
                    <a:pt x="6881" y="7658"/>
                    <a:pt x="7009" y="7576"/>
                    <a:pt x="7081" y="7457"/>
                  </a:cubicBezTo>
                  <a:cubicBezTo>
                    <a:pt x="8911" y="3822"/>
                    <a:pt x="6068" y="1"/>
                    <a:pt x="25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28"/>
            <p:cNvSpPr/>
            <p:nvPr/>
          </p:nvSpPr>
          <p:spPr>
            <a:xfrm>
              <a:off x="5585712" y="275438"/>
              <a:ext cx="719178" cy="639460"/>
            </a:xfrm>
            <a:custGeom>
              <a:avLst/>
              <a:gdLst/>
              <a:ahLst/>
              <a:cxnLst/>
              <a:rect l="l" t="t" r="r" b="b"/>
              <a:pathLst>
                <a:path w="25928" h="23054" extrusionOk="0">
                  <a:moveTo>
                    <a:pt x="12978" y="1"/>
                  </a:moveTo>
                  <a:cubicBezTo>
                    <a:pt x="9623" y="1"/>
                    <a:pt x="6293" y="1462"/>
                    <a:pt x="4012" y="4278"/>
                  </a:cubicBezTo>
                  <a:cubicBezTo>
                    <a:pt x="0" y="9202"/>
                    <a:pt x="760" y="16466"/>
                    <a:pt x="5714" y="20479"/>
                  </a:cubicBezTo>
                  <a:cubicBezTo>
                    <a:pt x="7853" y="22211"/>
                    <a:pt x="10422" y="23053"/>
                    <a:pt x="12972" y="23053"/>
                  </a:cubicBezTo>
                  <a:cubicBezTo>
                    <a:pt x="16329" y="23053"/>
                    <a:pt x="19652" y="21592"/>
                    <a:pt x="21915" y="18776"/>
                  </a:cubicBezTo>
                  <a:cubicBezTo>
                    <a:pt x="25928" y="13822"/>
                    <a:pt x="25168" y="6588"/>
                    <a:pt x="20213" y="2576"/>
                  </a:cubicBezTo>
                  <a:cubicBezTo>
                    <a:pt x="18088" y="844"/>
                    <a:pt x="15526" y="1"/>
                    <a:pt x="129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28"/>
            <p:cNvSpPr/>
            <p:nvPr/>
          </p:nvSpPr>
          <p:spPr>
            <a:xfrm>
              <a:off x="5658217" y="340455"/>
              <a:ext cx="574166" cy="510176"/>
            </a:xfrm>
            <a:custGeom>
              <a:avLst/>
              <a:gdLst/>
              <a:ahLst/>
              <a:cxnLst/>
              <a:rect l="l" t="t" r="r" b="b"/>
              <a:pathLst>
                <a:path w="20700" h="18393" extrusionOk="0">
                  <a:moveTo>
                    <a:pt x="10373" y="1"/>
                  </a:moveTo>
                  <a:cubicBezTo>
                    <a:pt x="9351" y="1"/>
                    <a:pt x="8312" y="173"/>
                    <a:pt x="7295" y="536"/>
                  </a:cubicBezTo>
                  <a:cubicBezTo>
                    <a:pt x="2493" y="2238"/>
                    <a:pt x="0" y="7496"/>
                    <a:pt x="1702" y="12268"/>
                  </a:cubicBezTo>
                  <a:cubicBezTo>
                    <a:pt x="3044" y="16029"/>
                    <a:pt x="6594" y="18393"/>
                    <a:pt x="10374" y="18393"/>
                  </a:cubicBezTo>
                  <a:cubicBezTo>
                    <a:pt x="11390" y="18393"/>
                    <a:pt x="12424" y="18222"/>
                    <a:pt x="13435" y="17861"/>
                  </a:cubicBezTo>
                  <a:cubicBezTo>
                    <a:pt x="18207" y="16159"/>
                    <a:pt x="20700" y="10900"/>
                    <a:pt x="19028" y="6128"/>
                  </a:cubicBezTo>
                  <a:cubicBezTo>
                    <a:pt x="17688" y="2349"/>
                    <a:pt x="14147" y="1"/>
                    <a:pt x="10373" y="1"/>
                  </a:cubicBezTo>
                  <a:close/>
                </a:path>
              </a:pathLst>
            </a:custGeom>
            <a:solidFill>
              <a:srgbClr val="FD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28"/>
            <p:cNvSpPr/>
            <p:nvPr/>
          </p:nvSpPr>
          <p:spPr>
            <a:xfrm>
              <a:off x="5923000" y="578054"/>
              <a:ext cx="42133" cy="35282"/>
            </a:xfrm>
            <a:custGeom>
              <a:avLst/>
              <a:gdLst/>
              <a:ahLst/>
              <a:cxnLst/>
              <a:rect l="l" t="t" r="r" b="b"/>
              <a:pathLst>
                <a:path w="1519" h="1272" extrusionOk="0">
                  <a:moveTo>
                    <a:pt x="800" y="1"/>
                  </a:moveTo>
                  <a:cubicBezTo>
                    <a:pt x="335" y="1"/>
                    <a:pt x="0" y="532"/>
                    <a:pt x="272" y="967"/>
                  </a:cubicBezTo>
                  <a:cubicBezTo>
                    <a:pt x="389" y="1175"/>
                    <a:pt x="589" y="1271"/>
                    <a:pt x="792" y="1271"/>
                  </a:cubicBezTo>
                  <a:cubicBezTo>
                    <a:pt x="1064" y="1271"/>
                    <a:pt x="1340" y="1098"/>
                    <a:pt x="1427" y="784"/>
                  </a:cubicBezTo>
                  <a:cubicBezTo>
                    <a:pt x="1518" y="450"/>
                    <a:pt x="1305" y="116"/>
                    <a:pt x="971" y="24"/>
                  </a:cubicBezTo>
                  <a:cubicBezTo>
                    <a:pt x="913" y="8"/>
                    <a:pt x="855" y="1"/>
                    <a:pt x="800" y="1"/>
                  </a:cubicBezTo>
                  <a:close/>
                </a:path>
              </a:pathLst>
            </a:custGeom>
            <a:solidFill>
              <a:srgbClr val="F443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28"/>
            <p:cNvSpPr/>
            <p:nvPr/>
          </p:nvSpPr>
          <p:spPr>
            <a:xfrm>
              <a:off x="5938117" y="414320"/>
              <a:ext cx="56501" cy="182984"/>
            </a:xfrm>
            <a:custGeom>
              <a:avLst/>
              <a:gdLst/>
              <a:ahLst/>
              <a:cxnLst/>
              <a:rect l="l" t="t" r="r" b="b"/>
              <a:pathLst>
                <a:path w="2037" h="6597" extrusionOk="0">
                  <a:moveTo>
                    <a:pt x="2037" y="0"/>
                  </a:moveTo>
                  <a:lnTo>
                    <a:pt x="0" y="6444"/>
                  </a:lnTo>
                  <a:lnTo>
                    <a:pt x="517" y="6596"/>
                  </a:lnTo>
                  <a:lnTo>
                    <a:pt x="2037" y="0"/>
                  </a:lnTo>
                  <a:close/>
                </a:path>
              </a:pathLst>
            </a:custGeom>
            <a:solidFill>
              <a:srgbClr val="F443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28"/>
            <p:cNvSpPr/>
            <p:nvPr/>
          </p:nvSpPr>
          <p:spPr>
            <a:xfrm>
              <a:off x="5826834" y="588844"/>
              <a:ext cx="122267" cy="75058"/>
            </a:xfrm>
            <a:custGeom>
              <a:avLst/>
              <a:gdLst/>
              <a:ahLst/>
              <a:cxnLst/>
              <a:rect l="l" t="t" r="r" b="b"/>
              <a:pathLst>
                <a:path w="4408" h="2706" extrusionOk="0">
                  <a:moveTo>
                    <a:pt x="4134" y="0"/>
                  </a:moveTo>
                  <a:lnTo>
                    <a:pt x="0" y="2705"/>
                  </a:lnTo>
                  <a:lnTo>
                    <a:pt x="4408" y="456"/>
                  </a:lnTo>
                  <a:lnTo>
                    <a:pt x="4134" y="0"/>
                  </a:lnTo>
                  <a:close/>
                </a:path>
              </a:pathLst>
            </a:custGeom>
            <a:solidFill>
              <a:srgbClr val="F443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28"/>
            <p:cNvSpPr/>
            <p:nvPr/>
          </p:nvSpPr>
          <p:spPr>
            <a:xfrm>
              <a:off x="5772024" y="744812"/>
              <a:ext cx="18584" cy="18584"/>
            </a:xfrm>
            <a:custGeom>
              <a:avLst/>
              <a:gdLst/>
              <a:ahLst/>
              <a:cxnLst/>
              <a:rect l="l" t="t" r="r" b="b"/>
              <a:pathLst>
                <a:path w="670" h="670" fill="none" extrusionOk="0">
                  <a:moveTo>
                    <a:pt x="0" y="669"/>
                  </a:moveTo>
                  <a:lnTo>
                    <a:pt x="669" y="0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28"/>
            <p:cNvSpPr/>
            <p:nvPr/>
          </p:nvSpPr>
          <p:spPr>
            <a:xfrm>
              <a:off x="6092393" y="425276"/>
              <a:ext cx="18584" cy="18584"/>
            </a:xfrm>
            <a:custGeom>
              <a:avLst/>
              <a:gdLst/>
              <a:ahLst/>
              <a:cxnLst/>
              <a:rect l="l" t="t" r="r" b="b"/>
              <a:pathLst>
                <a:path w="670" h="670" fill="none" extrusionOk="0">
                  <a:moveTo>
                    <a:pt x="1" y="669"/>
                  </a:moveTo>
                  <a:lnTo>
                    <a:pt x="670" y="0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28"/>
            <p:cNvSpPr/>
            <p:nvPr/>
          </p:nvSpPr>
          <p:spPr>
            <a:xfrm>
              <a:off x="5710475" y="648701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243"/>
                  </a:moveTo>
                  <a:lnTo>
                    <a:pt x="912" y="0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28"/>
            <p:cNvSpPr/>
            <p:nvPr/>
          </p:nvSpPr>
          <p:spPr>
            <a:xfrm>
              <a:off x="6148034" y="532343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244"/>
                  </a:moveTo>
                  <a:lnTo>
                    <a:pt x="913" y="1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28"/>
            <p:cNvSpPr/>
            <p:nvPr/>
          </p:nvSpPr>
          <p:spPr>
            <a:xfrm>
              <a:off x="5710475" y="531511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0"/>
                  </a:moveTo>
                  <a:lnTo>
                    <a:pt x="912" y="243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28"/>
            <p:cNvSpPr/>
            <p:nvPr/>
          </p:nvSpPr>
          <p:spPr>
            <a:xfrm>
              <a:off x="6147202" y="649534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1"/>
                  </a:moveTo>
                  <a:lnTo>
                    <a:pt x="912" y="244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28"/>
            <p:cNvSpPr/>
            <p:nvPr/>
          </p:nvSpPr>
          <p:spPr>
            <a:xfrm>
              <a:off x="5772857" y="424444"/>
              <a:ext cx="18584" cy="18556"/>
            </a:xfrm>
            <a:custGeom>
              <a:avLst/>
              <a:gdLst/>
              <a:ahLst/>
              <a:cxnLst/>
              <a:rect l="l" t="t" r="r" b="b"/>
              <a:pathLst>
                <a:path w="670" h="669" fill="none" extrusionOk="0">
                  <a:moveTo>
                    <a:pt x="1" y="0"/>
                  </a:moveTo>
                  <a:lnTo>
                    <a:pt x="670" y="669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28"/>
            <p:cNvSpPr/>
            <p:nvPr/>
          </p:nvSpPr>
          <p:spPr>
            <a:xfrm>
              <a:off x="6092393" y="744812"/>
              <a:ext cx="17752" cy="19416"/>
            </a:xfrm>
            <a:custGeom>
              <a:avLst/>
              <a:gdLst/>
              <a:ahLst/>
              <a:cxnLst/>
              <a:rect l="l" t="t" r="r" b="b"/>
              <a:pathLst>
                <a:path w="640" h="700" fill="none" extrusionOk="0">
                  <a:moveTo>
                    <a:pt x="1" y="0"/>
                  </a:moveTo>
                  <a:lnTo>
                    <a:pt x="639" y="699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28"/>
            <p:cNvSpPr/>
            <p:nvPr/>
          </p:nvSpPr>
          <p:spPr>
            <a:xfrm>
              <a:off x="5879951" y="362894"/>
              <a:ext cx="6768" cy="25297"/>
            </a:xfrm>
            <a:custGeom>
              <a:avLst/>
              <a:gdLst/>
              <a:ahLst/>
              <a:cxnLst/>
              <a:rect l="l" t="t" r="r" b="b"/>
              <a:pathLst>
                <a:path w="244" h="912" fill="none" extrusionOk="0">
                  <a:moveTo>
                    <a:pt x="0" y="0"/>
                  </a:moveTo>
                  <a:lnTo>
                    <a:pt x="243" y="91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28"/>
            <p:cNvSpPr/>
            <p:nvPr/>
          </p:nvSpPr>
          <p:spPr>
            <a:xfrm>
              <a:off x="5996282" y="800453"/>
              <a:ext cx="6768" cy="25324"/>
            </a:xfrm>
            <a:custGeom>
              <a:avLst/>
              <a:gdLst/>
              <a:ahLst/>
              <a:cxnLst/>
              <a:rect l="l" t="t" r="r" b="b"/>
              <a:pathLst>
                <a:path w="244" h="913" fill="none" extrusionOk="0">
                  <a:moveTo>
                    <a:pt x="1" y="0"/>
                  </a:moveTo>
                  <a:lnTo>
                    <a:pt x="244" y="91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28"/>
            <p:cNvSpPr/>
            <p:nvPr/>
          </p:nvSpPr>
          <p:spPr>
            <a:xfrm>
              <a:off x="5997142" y="362894"/>
              <a:ext cx="6768" cy="25297"/>
            </a:xfrm>
            <a:custGeom>
              <a:avLst/>
              <a:gdLst/>
              <a:ahLst/>
              <a:cxnLst/>
              <a:rect l="l" t="t" r="r" b="b"/>
              <a:pathLst>
                <a:path w="244" h="912" fill="none" extrusionOk="0">
                  <a:moveTo>
                    <a:pt x="243" y="0"/>
                  </a:moveTo>
                  <a:lnTo>
                    <a:pt x="0" y="91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28"/>
            <p:cNvSpPr/>
            <p:nvPr/>
          </p:nvSpPr>
          <p:spPr>
            <a:xfrm>
              <a:off x="5879091" y="800453"/>
              <a:ext cx="6768" cy="24464"/>
            </a:xfrm>
            <a:custGeom>
              <a:avLst/>
              <a:gdLst/>
              <a:ahLst/>
              <a:cxnLst/>
              <a:rect l="l" t="t" r="r" b="b"/>
              <a:pathLst>
                <a:path w="244" h="882" fill="none" extrusionOk="0">
                  <a:moveTo>
                    <a:pt x="244" y="0"/>
                  </a:moveTo>
                  <a:lnTo>
                    <a:pt x="1" y="88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9" name="Google Shape;1409;p28"/>
          <p:cNvGrpSpPr/>
          <p:nvPr/>
        </p:nvGrpSpPr>
        <p:grpSpPr>
          <a:xfrm>
            <a:off x="217975" y="4222200"/>
            <a:ext cx="527400" cy="735075"/>
            <a:chOff x="3553100" y="1256250"/>
            <a:chExt cx="527400" cy="735075"/>
          </a:xfrm>
        </p:grpSpPr>
        <p:sp>
          <p:nvSpPr>
            <p:cNvPr id="1410" name="Google Shape;1410;p28"/>
            <p:cNvSpPr/>
            <p:nvPr/>
          </p:nvSpPr>
          <p:spPr>
            <a:xfrm>
              <a:off x="3885925" y="1874350"/>
              <a:ext cx="148225" cy="116975"/>
            </a:xfrm>
            <a:custGeom>
              <a:avLst/>
              <a:gdLst/>
              <a:ahLst/>
              <a:cxnLst/>
              <a:rect l="l" t="t" r="r" b="b"/>
              <a:pathLst>
                <a:path w="5929" h="4679" extrusionOk="0">
                  <a:moveTo>
                    <a:pt x="5107" y="0"/>
                  </a:moveTo>
                  <a:lnTo>
                    <a:pt x="1" y="1489"/>
                  </a:lnTo>
                  <a:lnTo>
                    <a:pt x="487" y="3192"/>
                  </a:lnTo>
                  <a:cubicBezTo>
                    <a:pt x="761" y="4088"/>
                    <a:pt x="1566" y="4679"/>
                    <a:pt x="2450" y="4679"/>
                  </a:cubicBezTo>
                  <a:cubicBezTo>
                    <a:pt x="2644" y="4679"/>
                    <a:pt x="2843" y="4650"/>
                    <a:pt x="3040" y="4590"/>
                  </a:cubicBezTo>
                  <a:lnTo>
                    <a:pt x="4226" y="4255"/>
                  </a:lnTo>
                  <a:cubicBezTo>
                    <a:pt x="5290" y="3921"/>
                    <a:pt x="5928" y="2796"/>
                    <a:pt x="5624" y="1702"/>
                  </a:cubicBezTo>
                  <a:lnTo>
                    <a:pt x="510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28"/>
            <p:cNvSpPr/>
            <p:nvPr/>
          </p:nvSpPr>
          <p:spPr>
            <a:xfrm>
              <a:off x="3841850" y="1837100"/>
              <a:ext cx="210525" cy="132525"/>
            </a:xfrm>
            <a:custGeom>
              <a:avLst/>
              <a:gdLst/>
              <a:ahLst/>
              <a:cxnLst/>
              <a:rect l="l" t="t" r="r" b="b"/>
              <a:pathLst>
                <a:path w="8421" h="5301" extrusionOk="0">
                  <a:moveTo>
                    <a:pt x="7661" y="1"/>
                  </a:moveTo>
                  <a:lnTo>
                    <a:pt x="1" y="2189"/>
                  </a:lnTo>
                  <a:lnTo>
                    <a:pt x="366" y="3496"/>
                  </a:lnTo>
                  <a:cubicBezTo>
                    <a:pt x="692" y="4574"/>
                    <a:pt x="1679" y="5300"/>
                    <a:pt x="2765" y="5300"/>
                  </a:cubicBezTo>
                  <a:cubicBezTo>
                    <a:pt x="2996" y="5300"/>
                    <a:pt x="3232" y="5268"/>
                    <a:pt x="3466" y="5198"/>
                  </a:cubicBezTo>
                  <a:lnTo>
                    <a:pt x="6323" y="4378"/>
                  </a:lnTo>
                  <a:cubicBezTo>
                    <a:pt x="7661" y="4013"/>
                    <a:pt x="8421" y="2615"/>
                    <a:pt x="8025" y="1277"/>
                  </a:cubicBezTo>
                  <a:lnTo>
                    <a:pt x="76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28"/>
            <p:cNvSpPr/>
            <p:nvPr/>
          </p:nvSpPr>
          <p:spPr>
            <a:xfrm>
              <a:off x="3553100" y="1256250"/>
              <a:ext cx="527400" cy="606725"/>
            </a:xfrm>
            <a:custGeom>
              <a:avLst/>
              <a:gdLst/>
              <a:ahLst/>
              <a:cxnLst/>
              <a:rect l="l" t="t" r="r" b="b"/>
              <a:pathLst>
                <a:path w="21096" h="24269" extrusionOk="0">
                  <a:moveTo>
                    <a:pt x="11165" y="0"/>
                  </a:moveTo>
                  <a:cubicBezTo>
                    <a:pt x="9187" y="0"/>
                    <a:pt x="7173" y="611"/>
                    <a:pt x="5411" y="1927"/>
                  </a:cubicBezTo>
                  <a:cubicBezTo>
                    <a:pt x="1" y="5970"/>
                    <a:pt x="305" y="14177"/>
                    <a:pt x="5989" y="17824"/>
                  </a:cubicBezTo>
                  <a:cubicBezTo>
                    <a:pt x="8207" y="19222"/>
                    <a:pt x="9849" y="21411"/>
                    <a:pt x="10578" y="23964"/>
                  </a:cubicBezTo>
                  <a:lnTo>
                    <a:pt x="10669" y="24268"/>
                  </a:lnTo>
                  <a:lnTo>
                    <a:pt x="19332" y="21776"/>
                  </a:lnTo>
                  <a:lnTo>
                    <a:pt x="19241" y="21472"/>
                  </a:lnTo>
                  <a:cubicBezTo>
                    <a:pt x="18542" y="18888"/>
                    <a:pt x="18785" y="16122"/>
                    <a:pt x="19940" y="13721"/>
                  </a:cubicBezTo>
                  <a:cubicBezTo>
                    <a:pt x="20913" y="11624"/>
                    <a:pt x="21095" y="9222"/>
                    <a:pt x="20457" y="7003"/>
                  </a:cubicBezTo>
                  <a:cubicBezTo>
                    <a:pt x="19207" y="2617"/>
                    <a:pt x="15261" y="0"/>
                    <a:pt x="111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28"/>
            <p:cNvSpPr/>
            <p:nvPr/>
          </p:nvSpPr>
          <p:spPr>
            <a:xfrm>
              <a:off x="3819825" y="1800625"/>
              <a:ext cx="229500" cy="121125"/>
            </a:xfrm>
            <a:custGeom>
              <a:avLst/>
              <a:gdLst/>
              <a:ahLst/>
              <a:cxnLst/>
              <a:rect l="l" t="t" r="r" b="b"/>
              <a:pathLst>
                <a:path w="9180" h="4845" extrusionOk="0">
                  <a:moveTo>
                    <a:pt x="8633" y="1"/>
                  </a:moveTo>
                  <a:lnTo>
                    <a:pt x="0" y="2493"/>
                  </a:lnTo>
                  <a:lnTo>
                    <a:pt x="122" y="2979"/>
                  </a:lnTo>
                  <a:cubicBezTo>
                    <a:pt x="448" y="4109"/>
                    <a:pt x="1479" y="4844"/>
                    <a:pt x="2598" y="4844"/>
                  </a:cubicBezTo>
                  <a:cubicBezTo>
                    <a:pt x="2834" y="4844"/>
                    <a:pt x="3075" y="4811"/>
                    <a:pt x="3314" y="4742"/>
                  </a:cubicBezTo>
                  <a:lnTo>
                    <a:pt x="7022" y="3679"/>
                  </a:lnTo>
                  <a:cubicBezTo>
                    <a:pt x="8390" y="3283"/>
                    <a:pt x="9180" y="1855"/>
                    <a:pt x="8785" y="487"/>
                  </a:cubicBezTo>
                  <a:lnTo>
                    <a:pt x="863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28"/>
            <p:cNvSpPr/>
            <p:nvPr/>
          </p:nvSpPr>
          <p:spPr>
            <a:xfrm>
              <a:off x="3866925" y="1617500"/>
              <a:ext cx="61600" cy="214300"/>
            </a:xfrm>
            <a:custGeom>
              <a:avLst/>
              <a:gdLst/>
              <a:ahLst/>
              <a:cxnLst/>
              <a:rect l="l" t="t" r="r" b="b"/>
              <a:pathLst>
                <a:path w="2464" h="8572" fill="none" extrusionOk="0">
                  <a:moveTo>
                    <a:pt x="2463" y="8572"/>
                  </a:moveTo>
                  <a:lnTo>
                    <a:pt x="1" y="0"/>
                  </a:lnTo>
                </a:path>
              </a:pathLst>
            </a:custGeom>
            <a:noFill/>
            <a:ln w="28875" cap="flat" cmpd="sng">
              <a:solidFill>
                <a:schemeClr val="accent4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28"/>
            <p:cNvSpPr/>
            <p:nvPr/>
          </p:nvSpPr>
          <p:spPr>
            <a:xfrm>
              <a:off x="3745350" y="1500475"/>
              <a:ext cx="191525" cy="123125"/>
            </a:xfrm>
            <a:custGeom>
              <a:avLst/>
              <a:gdLst/>
              <a:ahLst/>
              <a:cxnLst/>
              <a:rect l="l" t="t" r="r" b="b"/>
              <a:pathLst>
                <a:path w="7661" h="4925" fill="none" extrusionOk="0">
                  <a:moveTo>
                    <a:pt x="7660" y="0"/>
                  </a:moveTo>
                  <a:lnTo>
                    <a:pt x="4925" y="4925"/>
                  </a:lnTo>
                  <a:lnTo>
                    <a:pt x="1" y="2189"/>
                  </a:lnTo>
                </a:path>
              </a:pathLst>
            </a:custGeom>
            <a:noFill/>
            <a:ln w="2887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16" name="Google Shape;1416;p28"/>
          <p:cNvGrpSpPr/>
          <p:nvPr/>
        </p:nvGrpSpPr>
        <p:grpSpPr>
          <a:xfrm rot="-6611352">
            <a:off x="7997638" y="4273137"/>
            <a:ext cx="934946" cy="861640"/>
            <a:chOff x="6708722" y="1052986"/>
            <a:chExt cx="935003" cy="861693"/>
          </a:xfrm>
        </p:grpSpPr>
        <p:sp>
          <p:nvSpPr>
            <p:cNvPr id="1417" name="Google Shape;1417;p28"/>
            <p:cNvSpPr/>
            <p:nvPr/>
          </p:nvSpPr>
          <p:spPr>
            <a:xfrm>
              <a:off x="6994529" y="1096756"/>
              <a:ext cx="598631" cy="524599"/>
            </a:xfrm>
            <a:custGeom>
              <a:avLst/>
              <a:gdLst/>
              <a:ahLst/>
              <a:cxnLst/>
              <a:rect l="l" t="t" r="r" b="b"/>
              <a:pathLst>
                <a:path w="21582" h="18913" extrusionOk="0">
                  <a:moveTo>
                    <a:pt x="10806" y="1"/>
                  </a:moveTo>
                  <a:cubicBezTo>
                    <a:pt x="7529" y="1"/>
                    <a:pt x="4342" y="1699"/>
                    <a:pt x="2584" y="4745"/>
                  </a:cubicBezTo>
                  <a:cubicBezTo>
                    <a:pt x="0" y="9274"/>
                    <a:pt x="1550" y="15049"/>
                    <a:pt x="6079" y="17663"/>
                  </a:cubicBezTo>
                  <a:cubicBezTo>
                    <a:pt x="7562" y="18509"/>
                    <a:pt x="9179" y="18912"/>
                    <a:pt x="10775" y="18912"/>
                  </a:cubicBezTo>
                  <a:cubicBezTo>
                    <a:pt x="14052" y="18912"/>
                    <a:pt x="17240" y="17214"/>
                    <a:pt x="18997" y="14168"/>
                  </a:cubicBezTo>
                  <a:cubicBezTo>
                    <a:pt x="21581" y="9639"/>
                    <a:pt x="20031" y="3864"/>
                    <a:pt x="15502" y="1250"/>
                  </a:cubicBezTo>
                  <a:cubicBezTo>
                    <a:pt x="14019" y="404"/>
                    <a:pt x="12402" y="1"/>
                    <a:pt x="108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28"/>
            <p:cNvSpPr/>
            <p:nvPr/>
          </p:nvSpPr>
          <p:spPr>
            <a:xfrm>
              <a:off x="6960800" y="1524274"/>
              <a:ext cx="155996" cy="153472"/>
            </a:xfrm>
            <a:custGeom>
              <a:avLst/>
              <a:gdLst/>
              <a:ahLst/>
              <a:cxnLst/>
              <a:rect l="l" t="t" r="r" b="b"/>
              <a:pathLst>
                <a:path w="5624" h="5533" extrusionOk="0">
                  <a:moveTo>
                    <a:pt x="3465" y="1"/>
                  </a:moveTo>
                  <a:lnTo>
                    <a:pt x="0" y="3284"/>
                  </a:lnTo>
                  <a:lnTo>
                    <a:pt x="2128" y="5533"/>
                  </a:lnTo>
                  <a:lnTo>
                    <a:pt x="5624" y="2250"/>
                  </a:lnTo>
                  <a:lnTo>
                    <a:pt x="346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28"/>
            <p:cNvSpPr/>
            <p:nvPr/>
          </p:nvSpPr>
          <p:spPr>
            <a:xfrm>
              <a:off x="6943936" y="1052986"/>
              <a:ext cx="699789" cy="611778"/>
            </a:xfrm>
            <a:custGeom>
              <a:avLst/>
              <a:gdLst/>
              <a:ahLst/>
              <a:cxnLst/>
              <a:rect l="l" t="t" r="r" b="b"/>
              <a:pathLst>
                <a:path w="25229" h="22056" extrusionOk="0">
                  <a:moveTo>
                    <a:pt x="12596" y="1578"/>
                  </a:moveTo>
                  <a:cubicBezTo>
                    <a:pt x="12683" y="1578"/>
                    <a:pt x="12770" y="1579"/>
                    <a:pt x="12858" y="1581"/>
                  </a:cubicBezTo>
                  <a:cubicBezTo>
                    <a:pt x="21277" y="1825"/>
                    <a:pt x="25229" y="12098"/>
                    <a:pt x="19119" y="17904"/>
                  </a:cubicBezTo>
                  <a:cubicBezTo>
                    <a:pt x="17286" y="19634"/>
                    <a:pt x="14943" y="20495"/>
                    <a:pt x="12606" y="20495"/>
                  </a:cubicBezTo>
                  <a:cubicBezTo>
                    <a:pt x="10100" y="20495"/>
                    <a:pt x="7601" y="19505"/>
                    <a:pt x="5745" y="17539"/>
                  </a:cubicBezTo>
                  <a:cubicBezTo>
                    <a:pt x="0" y="11493"/>
                    <a:pt x="4345" y="1578"/>
                    <a:pt x="12596" y="1578"/>
                  </a:cubicBezTo>
                  <a:close/>
                  <a:moveTo>
                    <a:pt x="12684" y="1"/>
                  </a:moveTo>
                  <a:cubicBezTo>
                    <a:pt x="7121" y="1"/>
                    <a:pt x="1763" y="4231"/>
                    <a:pt x="1581" y="10761"/>
                  </a:cubicBezTo>
                  <a:cubicBezTo>
                    <a:pt x="1459" y="15199"/>
                    <a:pt x="4043" y="19302"/>
                    <a:pt x="8116" y="21095"/>
                  </a:cubicBezTo>
                  <a:cubicBezTo>
                    <a:pt x="9559" y="21741"/>
                    <a:pt x="11089" y="22056"/>
                    <a:pt x="12607" y="22056"/>
                  </a:cubicBezTo>
                  <a:cubicBezTo>
                    <a:pt x="15375" y="22056"/>
                    <a:pt x="18102" y="21011"/>
                    <a:pt x="20183" y="19028"/>
                  </a:cubicBezTo>
                  <a:cubicBezTo>
                    <a:pt x="24591" y="14834"/>
                    <a:pt x="24773" y="7873"/>
                    <a:pt x="20609" y="3466"/>
                  </a:cubicBezTo>
                  <a:cubicBezTo>
                    <a:pt x="18339" y="1074"/>
                    <a:pt x="15485" y="1"/>
                    <a:pt x="126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28"/>
            <p:cNvSpPr/>
            <p:nvPr/>
          </p:nvSpPr>
          <p:spPr>
            <a:xfrm>
              <a:off x="7440520" y="1212338"/>
              <a:ext cx="89398" cy="301867"/>
            </a:xfrm>
            <a:custGeom>
              <a:avLst/>
              <a:gdLst/>
              <a:ahLst/>
              <a:cxnLst/>
              <a:rect l="l" t="t" r="r" b="b"/>
              <a:pathLst>
                <a:path w="3223" h="10883" fill="none" extrusionOk="0">
                  <a:moveTo>
                    <a:pt x="304" y="1"/>
                  </a:moveTo>
                  <a:cubicBezTo>
                    <a:pt x="3222" y="3071"/>
                    <a:pt x="3101" y="7964"/>
                    <a:pt x="1" y="10882"/>
                  </a:cubicBezTo>
                </a:path>
              </a:pathLst>
            </a:custGeom>
            <a:noFill/>
            <a:ln w="463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28"/>
            <p:cNvSpPr/>
            <p:nvPr/>
          </p:nvSpPr>
          <p:spPr>
            <a:xfrm>
              <a:off x="6708722" y="1583604"/>
              <a:ext cx="347384" cy="331075"/>
            </a:xfrm>
            <a:custGeom>
              <a:avLst/>
              <a:gdLst/>
              <a:ahLst/>
              <a:cxnLst/>
              <a:rect l="l" t="t" r="r" b="b"/>
              <a:pathLst>
                <a:path w="12524" h="11936" extrusionOk="0">
                  <a:moveTo>
                    <a:pt x="9844" y="1"/>
                  </a:moveTo>
                  <a:cubicBezTo>
                    <a:pt x="9572" y="1"/>
                    <a:pt x="9297" y="100"/>
                    <a:pt x="9088" y="294"/>
                  </a:cubicBezTo>
                  <a:lnTo>
                    <a:pt x="456" y="8500"/>
                  </a:lnTo>
                  <a:cubicBezTo>
                    <a:pt x="30" y="8896"/>
                    <a:pt x="0" y="9595"/>
                    <a:pt x="426" y="10020"/>
                  </a:cubicBezTo>
                  <a:lnTo>
                    <a:pt x="1915" y="11601"/>
                  </a:lnTo>
                  <a:cubicBezTo>
                    <a:pt x="2135" y="11821"/>
                    <a:pt x="2421" y="11936"/>
                    <a:pt x="2704" y="11936"/>
                  </a:cubicBezTo>
                  <a:cubicBezTo>
                    <a:pt x="2968" y="11936"/>
                    <a:pt x="3230" y="11836"/>
                    <a:pt x="3435" y="11631"/>
                  </a:cubicBezTo>
                  <a:lnTo>
                    <a:pt x="12098" y="3455"/>
                  </a:lnTo>
                  <a:cubicBezTo>
                    <a:pt x="12523" y="3029"/>
                    <a:pt x="12523" y="2360"/>
                    <a:pt x="12128" y="1905"/>
                  </a:cubicBezTo>
                  <a:lnTo>
                    <a:pt x="10608" y="324"/>
                  </a:lnTo>
                  <a:cubicBezTo>
                    <a:pt x="10407" y="107"/>
                    <a:pt x="10127" y="1"/>
                    <a:pt x="98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"/>
          <p:cNvSpPr/>
          <p:nvPr/>
        </p:nvSpPr>
        <p:spPr>
          <a:xfrm>
            <a:off x="-65061" y="-81037"/>
            <a:ext cx="9357374" cy="5269376"/>
          </a:xfrm>
          <a:custGeom>
            <a:avLst/>
            <a:gdLst/>
            <a:ahLst/>
            <a:cxnLst/>
            <a:rect l="l" t="t" r="r" b="b"/>
            <a:pathLst>
              <a:path w="284960" h="189973" extrusionOk="0">
                <a:moveTo>
                  <a:pt x="0" y="0"/>
                </a:moveTo>
                <a:lnTo>
                  <a:pt x="0" y="189972"/>
                </a:lnTo>
                <a:lnTo>
                  <a:pt x="284960" y="189972"/>
                </a:lnTo>
                <a:lnTo>
                  <a:pt x="284960" y="0"/>
                </a:lnTo>
                <a:close/>
              </a:path>
            </a:pathLst>
          </a:custGeom>
          <a:solidFill>
            <a:srgbClr val="ACA9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4"/>
          <p:cNvSpPr/>
          <p:nvPr/>
        </p:nvSpPr>
        <p:spPr>
          <a:xfrm flipH="1">
            <a:off x="-65124" y="3783647"/>
            <a:ext cx="1799595" cy="1440711"/>
          </a:xfrm>
          <a:custGeom>
            <a:avLst/>
            <a:gdLst/>
            <a:ahLst/>
            <a:cxnLst/>
            <a:rect l="l" t="t" r="r" b="b"/>
            <a:pathLst>
              <a:path w="179690" h="154417" extrusionOk="0">
                <a:moveTo>
                  <a:pt x="176173" y="1"/>
                </a:moveTo>
                <a:cubicBezTo>
                  <a:pt x="172534" y="1"/>
                  <a:pt x="168757" y="2481"/>
                  <a:pt x="166589" y="5630"/>
                </a:cubicBezTo>
                <a:cubicBezTo>
                  <a:pt x="163671" y="9825"/>
                  <a:pt x="162577" y="14992"/>
                  <a:pt x="160176" y="19521"/>
                </a:cubicBezTo>
                <a:cubicBezTo>
                  <a:pt x="156589" y="26238"/>
                  <a:pt x="150388" y="31101"/>
                  <a:pt x="145282" y="36725"/>
                </a:cubicBezTo>
                <a:cubicBezTo>
                  <a:pt x="140175" y="42348"/>
                  <a:pt x="135859" y="49795"/>
                  <a:pt x="137440" y="57242"/>
                </a:cubicBezTo>
                <a:cubicBezTo>
                  <a:pt x="138807" y="63807"/>
                  <a:pt x="144340" y="68549"/>
                  <a:pt x="149081" y="73291"/>
                </a:cubicBezTo>
                <a:cubicBezTo>
                  <a:pt x="153823" y="78063"/>
                  <a:pt x="158352" y="84355"/>
                  <a:pt x="156954" y="90920"/>
                </a:cubicBezTo>
                <a:cubicBezTo>
                  <a:pt x="155312" y="98823"/>
                  <a:pt x="146011" y="102592"/>
                  <a:pt x="137926" y="102896"/>
                </a:cubicBezTo>
                <a:cubicBezTo>
                  <a:pt x="137125" y="102929"/>
                  <a:pt x="136320" y="102942"/>
                  <a:pt x="135514" y="102942"/>
                </a:cubicBezTo>
                <a:cubicBezTo>
                  <a:pt x="132062" y="102942"/>
                  <a:pt x="128574" y="102696"/>
                  <a:pt x="125134" y="102696"/>
                </a:cubicBezTo>
                <a:cubicBezTo>
                  <a:pt x="121273" y="102696"/>
                  <a:pt x="117473" y="103007"/>
                  <a:pt x="113853" y="104324"/>
                </a:cubicBezTo>
                <a:cubicBezTo>
                  <a:pt x="99263" y="109613"/>
                  <a:pt x="93366" y="129006"/>
                  <a:pt x="78594" y="133778"/>
                </a:cubicBezTo>
                <a:cubicBezTo>
                  <a:pt x="76225" y="134541"/>
                  <a:pt x="73860" y="134867"/>
                  <a:pt x="71496" y="134867"/>
                </a:cubicBezTo>
                <a:cubicBezTo>
                  <a:pt x="58143" y="134867"/>
                  <a:pt x="44794" y="124490"/>
                  <a:pt x="30720" y="124051"/>
                </a:cubicBezTo>
                <a:cubicBezTo>
                  <a:pt x="30465" y="124043"/>
                  <a:pt x="30210" y="124040"/>
                  <a:pt x="29956" y="124040"/>
                </a:cubicBezTo>
                <a:cubicBezTo>
                  <a:pt x="14266" y="124040"/>
                  <a:pt x="0" y="138683"/>
                  <a:pt x="598" y="154416"/>
                </a:cubicBezTo>
                <a:lnTo>
                  <a:pt x="179690" y="154416"/>
                </a:lnTo>
                <a:lnTo>
                  <a:pt x="179690" y="888"/>
                </a:lnTo>
                <a:cubicBezTo>
                  <a:pt x="178576" y="274"/>
                  <a:pt x="177382" y="1"/>
                  <a:pt x="176173" y="1"/>
                </a:cubicBezTo>
                <a:close/>
              </a:path>
            </a:pathLst>
          </a:custGeom>
          <a:solidFill>
            <a:srgbClr val="9393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4"/>
          <p:cNvSpPr/>
          <p:nvPr/>
        </p:nvSpPr>
        <p:spPr>
          <a:xfrm flipH="1">
            <a:off x="5400942" y="-81050"/>
            <a:ext cx="3927358" cy="4225731"/>
          </a:xfrm>
          <a:custGeom>
            <a:avLst/>
            <a:gdLst/>
            <a:ahLst/>
            <a:cxnLst/>
            <a:rect l="l" t="t" r="r" b="b"/>
            <a:pathLst>
              <a:path w="141310" h="117692" extrusionOk="0">
                <a:moveTo>
                  <a:pt x="0" y="0"/>
                </a:moveTo>
                <a:lnTo>
                  <a:pt x="0" y="117692"/>
                </a:lnTo>
                <a:cubicBezTo>
                  <a:pt x="1216" y="113254"/>
                  <a:pt x="6353" y="111035"/>
                  <a:pt x="10973" y="110731"/>
                </a:cubicBezTo>
                <a:cubicBezTo>
                  <a:pt x="11645" y="110687"/>
                  <a:pt x="12319" y="110670"/>
                  <a:pt x="12993" y="110670"/>
                </a:cubicBezTo>
                <a:cubicBezTo>
                  <a:pt x="15351" y="110670"/>
                  <a:pt x="17717" y="110880"/>
                  <a:pt x="20063" y="110880"/>
                </a:cubicBezTo>
                <a:cubicBezTo>
                  <a:pt x="21655" y="110880"/>
                  <a:pt x="23238" y="110783"/>
                  <a:pt x="24803" y="110458"/>
                </a:cubicBezTo>
                <a:cubicBezTo>
                  <a:pt x="29332" y="109515"/>
                  <a:pt x="33861" y="105625"/>
                  <a:pt x="33162" y="101065"/>
                </a:cubicBezTo>
                <a:cubicBezTo>
                  <a:pt x="32645" y="97661"/>
                  <a:pt x="29545" y="95351"/>
                  <a:pt x="26718" y="93345"/>
                </a:cubicBezTo>
                <a:cubicBezTo>
                  <a:pt x="21672" y="89728"/>
                  <a:pt x="16535" y="85594"/>
                  <a:pt x="14408" y="79758"/>
                </a:cubicBezTo>
                <a:cubicBezTo>
                  <a:pt x="12310" y="73892"/>
                  <a:pt x="14620" y="66080"/>
                  <a:pt x="20578" y="64317"/>
                </a:cubicBezTo>
                <a:cubicBezTo>
                  <a:pt x="21506" y="64047"/>
                  <a:pt x="22443" y="63936"/>
                  <a:pt x="23386" y="63936"/>
                </a:cubicBezTo>
                <a:cubicBezTo>
                  <a:pt x="26363" y="63936"/>
                  <a:pt x="29393" y="65038"/>
                  <a:pt x="32371" y="65685"/>
                </a:cubicBezTo>
                <a:cubicBezTo>
                  <a:pt x="33431" y="65907"/>
                  <a:pt x="34565" y="66035"/>
                  <a:pt x="35694" y="66035"/>
                </a:cubicBezTo>
                <a:cubicBezTo>
                  <a:pt x="38743" y="66035"/>
                  <a:pt x="41748" y="65097"/>
                  <a:pt x="43101" y="62524"/>
                </a:cubicBezTo>
                <a:cubicBezTo>
                  <a:pt x="44590" y="59636"/>
                  <a:pt x="43314" y="56201"/>
                  <a:pt x="42767" y="53010"/>
                </a:cubicBezTo>
                <a:cubicBezTo>
                  <a:pt x="41125" y="43223"/>
                  <a:pt x="47326" y="33891"/>
                  <a:pt x="55411" y="28876"/>
                </a:cubicBezTo>
                <a:cubicBezTo>
                  <a:pt x="61313" y="25233"/>
                  <a:pt x="68023" y="24013"/>
                  <a:pt x="74827" y="24013"/>
                </a:cubicBezTo>
                <a:cubicBezTo>
                  <a:pt x="79377" y="24013"/>
                  <a:pt x="83969" y="24558"/>
                  <a:pt x="88391" y="25289"/>
                </a:cubicBezTo>
                <a:cubicBezTo>
                  <a:pt x="98117" y="26870"/>
                  <a:pt x="107692" y="29484"/>
                  <a:pt x="117510" y="30000"/>
                </a:cubicBezTo>
                <a:cubicBezTo>
                  <a:pt x="118315" y="30043"/>
                  <a:pt x="119130" y="30068"/>
                  <a:pt x="119946" y="30068"/>
                </a:cubicBezTo>
                <a:cubicBezTo>
                  <a:pt x="124397" y="30068"/>
                  <a:pt x="128911" y="29328"/>
                  <a:pt x="132404" y="26657"/>
                </a:cubicBezTo>
                <a:cubicBezTo>
                  <a:pt x="141310" y="19818"/>
                  <a:pt x="128665" y="4255"/>
                  <a:pt x="141127" y="0"/>
                </a:cubicBezTo>
                <a:close/>
              </a:path>
            </a:pathLst>
          </a:custGeom>
          <a:solidFill>
            <a:srgbClr val="9393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4"/>
          <p:cNvSpPr txBox="1">
            <a:spLocks noGrp="1"/>
          </p:cNvSpPr>
          <p:nvPr>
            <p:ph type="body" idx="1"/>
          </p:nvPr>
        </p:nvSpPr>
        <p:spPr>
          <a:xfrm>
            <a:off x="571500" y="977375"/>
            <a:ext cx="8115300" cy="37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Chau Philomene One"/>
              <a:buChar char="●"/>
              <a:defRPr sz="12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87" name="Google Shape;87;p4"/>
          <p:cNvSpPr/>
          <p:nvPr/>
        </p:nvSpPr>
        <p:spPr>
          <a:xfrm>
            <a:off x="2435946" y="-83179"/>
            <a:ext cx="156856" cy="159380"/>
          </a:xfrm>
          <a:custGeom>
            <a:avLst/>
            <a:gdLst/>
            <a:ahLst/>
            <a:cxnLst/>
            <a:rect l="l" t="t" r="r" b="b"/>
            <a:pathLst>
              <a:path w="5655" h="5746" fill="none" extrusionOk="0">
                <a:moveTo>
                  <a:pt x="4134" y="578"/>
                </a:moveTo>
                <a:lnTo>
                  <a:pt x="4165" y="1702"/>
                </a:lnTo>
                <a:cubicBezTo>
                  <a:pt x="4165" y="1854"/>
                  <a:pt x="4256" y="2006"/>
                  <a:pt x="4378" y="2098"/>
                </a:cubicBezTo>
                <a:lnTo>
                  <a:pt x="5350" y="2675"/>
                </a:lnTo>
                <a:cubicBezTo>
                  <a:pt x="5654" y="2888"/>
                  <a:pt x="5624" y="3374"/>
                  <a:pt x="5259" y="3496"/>
                </a:cubicBezTo>
                <a:lnTo>
                  <a:pt x="4195" y="3861"/>
                </a:lnTo>
                <a:cubicBezTo>
                  <a:pt x="4074" y="3921"/>
                  <a:pt x="3952" y="4043"/>
                  <a:pt x="3922" y="4195"/>
                </a:cubicBezTo>
                <a:lnTo>
                  <a:pt x="3648" y="5289"/>
                </a:lnTo>
                <a:cubicBezTo>
                  <a:pt x="3557" y="5654"/>
                  <a:pt x="3101" y="5745"/>
                  <a:pt x="2858" y="5441"/>
                </a:cubicBezTo>
                <a:lnTo>
                  <a:pt x="2159" y="4590"/>
                </a:lnTo>
                <a:cubicBezTo>
                  <a:pt x="2067" y="4468"/>
                  <a:pt x="1916" y="4408"/>
                  <a:pt x="1764" y="4408"/>
                </a:cubicBezTo>
                <a:lnTo>
                  <a:pt x="639" y="4468"/>
                </a:lnTo>
                <a:cubicBezTo>
                  <a:pt x="244" y="4499"/>
                  <a:pt x="1" y="4104"/>
                  <a:pt x="213" y="3769"/>
                </a:cubicBezTo>
                <a:lnTo>
                  <a:pt x="852" y="2827"/>
                </a:lnTo>
                <a:cubicBezTo>
                  <a:pt x="943" y="2706"/>
                  <a:pt x="943" y="2554"/>
                  <a:pt x="882" y="2432"/>
                </a:cubicBezTo>
                <a:lnTo>
                  <a:pt x="457" y="1368"/>
                </a:lnTo>
                <a:cubicBezTo>
                  <a:pt x="335" y="1034"/>
                  <a:pt x="639" y="669"/>
                  <a:pt x="1004" y="760"/>
                </a:cubicBezTo>
                <a:lnTo>
                  <a:pt x="2098" y="1064"/>
                </a:lnTo>
                <a:cubicBezTo>
                  <a:pt x="2250" y="1095"/>
                  <a:pt x="2402" y="1064"/>
                  <a:pt x="2493" y="973"/>
                </a:cubicBezTo>
                <a:lnTo>
                  <a:pt x="3375" y="244"/>
                </a:lnTo>
                <a:cubicBezTo>
                  <a:pt x="3648" y="0"/>
                  <a:pt x="4104" y="183"/>
                  <a:pt x="4134" y="578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4"/>
          <p:cNvSpPr/>
          <p:nvPr/>
        </p:nvSpPr>
        <p:spPr>
          <a:xfrm>
            <a:off x="-2" y="2571500"/>
            <a:ext cx="276543" cy="263173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4"/>
          <p:cNvSpPr/>
          <p:nvPr/>
        </p:nvSpPr>
        <p:spPr>
          <a:xfrm>
            <a:off x="2074641" y="4957283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4"/>
          <p:cNvSpPr/>
          <p:nvPr/>
        </p:nvSpPr>
        <p:spPr>
          <a:xfrm>
            <a:off x="7860777" y="4929575"/>
            <a:ext cx="224799" cy="213931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4"/>
          <p:cNvSpPr/>
          <p:nvPr/>
        </p:nvSpPr>
        <p:spPr>
          <a:xfrm>
            <a:off x="7926191" y="3230396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4"/>
          <p:cNvSpPr/>
          <p:nvPr/>
        </p:nvSpPr>
        <p:spPr>
          <a:xfrm>
            <a:off x="337636" y="5028225"/>
            <a:ext cx="276543" cy="263173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4"/>
          <p:cNvSpPr/>
          <p:nvPr/>
        </p:nvSpPr>
        <p:spPr>
          <a:xfrm>
            <a:off x="6066627" y="369025"/>
            <a:ext cx="224799" cy="213931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4"/>
          <p:cNvSpPr/>
          <p:nvPr/>
        </p:nvSpPr>
        <p:spPr>
          <a:xfrm>
            <a:off x="8910207" y="767058"/>
            <a:ext cx="276555" cy="275077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4"/>
          <p:cNvSpPr/>
          <p:nvPr/>
        </p:nvSpPr>
        <p:spPr>
          <a:xfrm>
            <a:off x="178241" y="287508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6" name="Google Shape;96;p4"/>
          <p:cNvGrpSpPr/>
          <p:nvPr/>
        </p:nvGrpSpPr>
        <p:grpSpPr>
          <a:xfrm rot="2403300">
            <a:off x="-161521" y="4057378"/>
            <a:ext cx="516957" cy="1275505"/>
            <a:chOff x="2266600" y="1348075"/>
            <a:chExt cx="516975" cy="1275550"/>
          </a:xfrm>
        </p:grpSpPr>
        <p:sp>
          <p:nvSpPr>
            <p:cNvPr id="97" name="Google Shape;97;p4"/>
            <p:cNvSpPr/>
            <p:nvPr/>
          </p:nvSpPr>
          <p:spPr>
            <a:xfrm>
              <a:off x="2370700" y="1348400"/>
              <a:ext cx="153525" cy="225800"/>
            </a:xfrm>
            <a:custGeom>
              <a:avLst/>
              <a:gdLst/>
              <a:ahLst/>
              <a:cxnLst/>
              <a:rect l="l" t="t" r="r" b="b"/>
              <a:pathLst>
                <a:path w="6141" h="9032" extrusionOk="0">
                  <a:moveTo>
                    <a:pt x="2408" y="0"/>
                  </a:moveTo>
                  <a:cubicBezTo>
                    <a:pt x="2346" y="0"/>
                    <a:pt x="2282" y="11"/>
                    <a:pt x="2220" y="35"/>
                  </a:cubicBezTo>
                  <a:cubicBezTo>
                    <a:pt x="2068" y="96"/>
                    <a:pt x="1977" y="217"/>
                    <a:pt x="1946" y="369"/>
                  </a:cubicBezTo>
                  <a:lnTo>
                    <a:pt x="1" y="9032"/>
                  </a:lnTo>
                  <a:lnTo>
                    <a:pt x="6141" y="8546"/>
                  </a:lnTo>
                  <a:lnTo>
                    <a:pt x="2828" y="278"/>
                  </a:lnTo>
                  <a:cubicBezTo>
                    <a:pt x="2760" y="97"/>
                    <a:pt x="2591" y="0"/>
                    <a:pt x="2408" y="0"/>
                  </a:cubicBezTo>
                  <a:close/>
                </a:path>
              </a:pathLst>
            </a:custGeom>
            <a:solidFill>
              <a:srgbClr val="F4F0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2370700" y="1552000"/>
              <a:ext cx="231800" cy="983475"/>
            </a:xfrm>
            <a:custGeom>
              <a:avLst/>
              <a:gdLst/>
              <a:ahLst/>
              <a:cxnLst/>
              <a:rect l="l" t="t" r="r" b="b"/>
              <a:pathLst>
                <a:path w="9272" h="39339" extrusionOk="0">
                  <a:moveTo>
                    <a:pt x="5484" y="0"/>
                  </a:moveTo>
                  <a:cubicBezTo>
                    <a:pt x="5023" y="0"/>
                    <a:pt x="4505" y="219"/>
                    <a:pt x="4469" y="493"/>
                  </a:cubicBezTo>
                  <a:lnTo>
                    <a:pt x="1703" y="705"/>
                  </a:lnTo>
                  <a:cubicBezTo>
                    <a:pt x="1557" y="462"/>
                    <a:pt x="1256" y="365"/>
                    <a:pt x="946" y="365"/>
                  </a:cubicBezTo>
                  <a:cubicBezTo>
                    <a:pt x="482" y="365"/>
                    <a:pt x="1" y="584"/>
                    <a:pt x="1" y="857"/>
                  </a:cubicBezTo>
                  <a:lnTo>
                    <a:pt x="3101" y="39338"/>
                  </a:lnTo>
                  <a:lnTo>
                    <a:pt x="9272" y="38852"/>
                  </a:lnTo>
                  <a:lnTo>
                    <a:pt x="6171" y="341"/>
                  </a:lnTo>
                  <a:cubicBezTo>
                    <a:pt x="6074" y="98"/>
                    <a:pt x="5792" y="0"/>
                    <a:pt x="54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2406425" y="1348075"/>
              <a:ext cx="56250" cy="71250"/>
            </a:xfrm>
            <a:custGeom>
              <a:avLst/>
              <a:gdLst/>
              <a:ahLst/>
              <a:cxnLst/>
              <a:rect l="l" t="t" r="r" b="b"/>
              <a:pathLst>
                <a:path w="2250" h="2850" extrusionOk="0">
                  <a:moveTo>
                    <a:pt x="964" y="1"/>
                  </a:moveTo>
                  <a:cubicBezTo>
                    <a:pt x="763" y="1"/>
                    <a:pt x="566" y="124"/>
                    <a:pt x="517" y="352"/>
                  </a:cubicBezTo>
                  <a:lnTo>
                    <a:pt x="0" y="2631"/>
                  </a:lnTo>
                  <a:cubicBezTo>
                    <a:pt x="318" y="2764"/>
                    <a:pt x="659" y="2850"/>
                    <a:pt x="1002" y="2850"/>
                  </a:cubicBezTo>
                  <a:cubicBezTo>
                    <a:pt x="1053" y="2850"/>
                    <a:pt x="1104" y="2848"/>
                    <a:pt x="1155" y="2844"/>
                  </a:cubicBezTo>
                  <a:cubicBezTo>
                    <a:pt x="1551" y="2814"/>
                    <a:pt x="1915" y="2662"/>
                    <a:pt x="2250" y="2449"/>
                  </a:cubicBezTo>
                  <a:lnTo>
                    <a:pt x="1399" y="291"/>
                  </a:lnTo>
                  <a:cubicBezTo>
                    <a:pt x="1314" y="93"/>
                    <a:pt x="1137" y="1"/>
                    <a:pt x="96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2413275" y="1564300"/>
              <a:ext cx="147425" cy="967375"/>
            </a:xfrm>
            <a:custGeom>
              <a:avLst/>
              <a:gdLst/>
              <a:ahLst/>
              <a:cxnLst/>
              <a:rect l="l" t="t" r="r" b="b"/>
              <a:pathLst>
                <a:path w="5897" h="38695" extrusionOk="0">
                  <a:moveTo>
                    <a:pt x="2766" y="1"/>
                  </a:moveTo>
                  <a:lnTo>
                    <a:pt x="0" y="244"/>
                  </a:lnTo>
                  <a:lnTo>
                    <a:pt x="3131" y="38694"/>
                  </a:lnTo>
                  <a:lnTo>
                    <a:pt x="5897" y="38481"/>
                  </a:lnTo>
                  <a:lnTo>
                    <a:pt x="2766" y="1"/>
                  </a:lnTo>
                  <a:close/>
                </a:path>
              </a:pathLst>
            </a:custGeom>
            <a:solidFill>
              <a:srgbClr val="F4AE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2413275" y="1549075"/>
              <a:ext cx="151225" cy="982600"/>
            </a:xfrm>
            <a:custGeom>
              <a:avLst/>
              <a:gdLst/>
              <a:ahLst/>
              <a:cxnLst/>
              <a:rect l="l" t="t" r="r" b="b"/>
              <a:pathLst>
                <a:path w="6049" h="39304" extrusionOk="0">
                  <a:moveTo>
                    <a:pt x="1501" y="0"/>
                  </a:moveTo>
                  <a:cubicBezTo>
                    <a:pt x="879" y="0"/>
                    <a:pt x="223" y="264"/>
                    <a:pt x="0" y="853"/>
                  </a:cubicBezTo>
                  <a:lnTo>
                    <a:pt x="3131" y="39303"/>
                  </a:lnTo>
                  <a:lnTo>
                    <a:pt x="6049" y="39090"/>
                  </a:lnTo>
                  <a:lnTo>
                    <a:pt x="2766" y="610"/>
                  </a:lnTo>
                  <a:cubicBezTo>
                    <a:pt x="2607" y="219"/>
                    <a:pt x="2068" y="0"/>
                    <a:pt x="15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2" name="Google Shape;102;p4"/>
            <p:cNvGrpSpPr/>
            <p:nvPr/>
          </p:nvGrpSpPr>
          <p:grpSpPr>
            <a:xfrm>
              <a:off x="2266600" y="1494350"/>
              <a:ext cx="516975" cy="1129275"/>
              <a:chOff x="2266600" y="1494350"/>
              <a:chExt cx="516975" cy="1129275"/>
            </a:xfrm>
          </p:grpSpPr>
          <p:sp>
            <p:nvSpPr>
              <p:cNvPr id="103" name="Google Shape;103;p4"/>
              <p:cNvSpPr/>
              <p:nvPr/>
            </p:nvSpPr>
            <p:spPr>
              <a:xfrm>
                <a:off x="2621475" y="1494350"/>
                <a:ext cx="162100" cy="234875"/>
              </a:xfrm>
              <a:custGeom>
                <a:avLst/>
                <a:gdLst/>
                <a:ahLst/>
                <a:cxnLst/>
                <a:rect l="l" t="t" r="r" b="b"/>
                <a:pathLst>
                  <a:path w="6484" h="9395" extrusionOk="0">
                    <a:moveTo>
                      <a:pt x="5988" y="1"/>
                    </a:moveTo>
                    <a:cubicBezTo>
                      <a:pt x="5854" y="1"/>
                      <a:pt x="5719" y="58"/>
                      <a:pt x="5624" y="185"/>
                    </a:cubicBezTo>
                    <a:lnTo>
                      <a:pt x="0" y="7115"/>
                    </a:lnTo>
                    <a:lnTo>
                      <a:pt x="5745" y="9395"/>
                    </a:lnTo>
                    <a:lnTo>
                      <a:pt x="6444" y="519"/>
                    </a:lnTo>
                    <a:cubicBezTo>
                      <a:pt x="6484" y="202"/>
                      <a:pt x="6239" y="1"/>
                      <a:pt x="5988" y="1"/>
                    </a:cubicBezTo>
                    <a:close/>
                  </a:path>
                </a:pathLst>
              </a:custGeom>
              <a:solidFill>
                <a:srgbClr val="F4F0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4"/>
              <p:cNvSpPr/>
              <p:nvPr/>
            </p:nvSpPr>
            <p:spPr>
              <a:xfrm>
                <a:off x="2725575" y="1494400"/>
                <a:ext cx="56250" cy="70525"/>
              </a:xfrm>
              <a:custGeom>
                <a:avLst/>
                <a:gdLst/>
                <a:ahLst/>
                <a:cxnLst/>
                <a:rect l="l" t="t" r="r" b="b"/>
                <a:pathLst>
                  <a:path w="2250" h="2821" extrusionOk="0">
                    <a:moveTo>
                      <a:pt x="1824" y="0"/>
                    </a:moveTo>
                    <a:cubicBezTo>
                      <a:pt x="1672" y="0"/>
                      <a:pt x="1520" y="61"/>
                      <a:pt x="1429" y="183"/>
                    </a:cubicBezTo>
                    <a:lnTo>
                      <a:pt x="1" y="1976"/>
                    </a:lnTo>
                    <a:cubicBezTo>
                      <a:pt x="244" y="2280"/>
                      <a:pt x="548" y="2523"/>
                      <a:pt x="913" y="2675"/>
                    </a:cubicBezTo>
                    <a:cubicBezTo>
                      <a:pt x="1180" y="2764"/>
                      <a:pt x="1463" y="2821"/>
                      <a:pt x="1750" y="2821"/>
                    </a:cubicBezTo>
                    <a:cubicBezTo>
                      <a:pt x="1856" y="2821"/>
                      <a:pt x="1962" y="2813"/>
                      <a:pt x="2068" y="2797"/>
                    </a:cubicBezTo>
                    <a:lnTo>
                      <a:pt x="2250" y="487"/>
                    </a:lnTo>
                    <a:cubicBezTo>
                      <a:pt x="2250" y="243"/>
                      <a:pt x="2068" y="31"/>
                      <a:pt x="182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4"/>
              <p:cNvSpPr/>
              <p:nvPr/>
            </p:nvSpPr>
            <p:spPr>
              <a:xfrm>
                <a:off x="2266600" y="1667525"/>
                <a:ext cx="499600" cy="956100"/>
              </a:xfrm>
              <a:custGeom>
                <a:avLst/>
                <a:gdLst/>
                <a:ahLst/>
                <a:cxnLst/>
                <a:rect l="l" t="t" r="r" b="b"/>
                <a:pathLst>
                  <a:path w="19984" h="38244" extrusionOk="0">
                    <a:moveTo>
                      <a:pt x="14626" y="0"/>
                    </a:moveTo>
                    <a:cubicBezTo>
                      <a:pt x="14428" y="0"/>
                      <a:pt x="14272" y="59"/>
                      <a:pt x="14226" y="188"/>
                    </a:cubicBezTo>
                    <a:lnTo>
                      <a:pt x="1" y="35963"/>
                    </a:lnTo>
                    <a:lnTo>
                      <a:pt x="5745" y="38243"/>
                    </a:lnTo>
                    <a:lnTo>
                      <a:pt x="19940" y="2468"/>
                    </a:lnTo>
                    <a:cubicBezTo>
                      <a:pt x="19984" y="1989"/>
                      <a:pt x="19280" y="1666"/>
                      <a:pt x="18787" y="1666"/>
                    </a:cubicBezTo>
                    <a:cubicBezTo>
                      <a:pt x="18591" y="1666"/>
                      <a:pt x="18429" y="1717"/>
                      <a:pt x="18360" y="1829"/>
                    </a:cubicBezTo>
                    <a:lnTo>
                      <a:pt x="15806" y="826"/>
                    </a:lnTo>
                    <a:cubicBezTo>
                      <a:pt x="15764" y="317"/>
                      <a:pt x="15085" y="0"/>
                      <a:pt x="14626" y="0"/>
                    </a:cubicBezTo>
                    <a:close/>
                  </a:path>
                </a:pathLst>
              </a:custGeom>
              <a:solidFill>
                <a:srgbClr val="FF640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4"/>
              <p:cNvSpPr/>
              <p:nvPr/>
            </p:nvSpPr>
            <p:spPr>
              <a:xfrm>
                <a:off x="2306125" y="1680300"/>
                <a:ext cx="420575" cy="927350"/>
              </a:xfrm>
              <a:custGeom>
                <a:avLst/>
                <a:gdLst/>
                <a:ahLst/>
                <a:cxnLst/>
                <a:rect l="l" t="t" r="r" b="b"/>
                <a:pathLst>
                  <a:path w="16823" h="37094" extrusionOk="0">
                    <a:moveTo>
                      <a:pt x="15076" y="0"/>
                    </a:moveTo>
                    <a:cubicBezTo>
                      <a:pt x="14765" y="0"/>
                      <a:pt x="14464" y="93"/>
                      <a:pt x="14225" y="315"/>
                    </a:cubicBezTo>
                    <a:lnTo>
                      <a:pt x="0" y="36060"/>
                    </a:lnTo>
                    <a:lnTo>
                      <a:pt x="2553" y="37094"/>
                    </a:lnTo>
                    <a:lnTo>
                      <a:pt x="16779" y="1318"/>
                    </a:lnTo>
                    <a:cubicBezTo>
                      <a:pt x="16823" y="675"/>
                      <a:pt x="15913" y="0"/>
                      <a:pt x="1507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7" name="Google Shape;107;p4"/>
          <p:cNvGrpSpPr/>
          <p:nvPr/>
        </p:nvGrpSpPr>
        <p:grpSpPr>
          <a:xfrm rot="6502401">
            <a:off x="7448825" y="-800522"/>
            <a:ext cx="1048700" cy="2045351"/>
            <a:chOff x="5329725" y="2719275"/>
            <a:chExt cx="1048725" cy="2045400"/>
          </a:xfrm>
        </p:grpSpPr>
        <p:sp>
          <p:nvSpPr>
            <p:cNvPr id="108" name="Google Shape;108;p4"/>
            <p:cNvSpPr/>
            <p:nvPr/>
          </p:nvSpPr>
          <p:spPr>
            <a:xfrm>
              <a:off x="6086575" y="4365250"/>
              <a:ext cx="291350" cy="399250"/>
            </a:xfrm>
            <a:custGeom>
              <a:avLst/>
              <a:gdLst/>
              <a:ahLst/>
              <a:cxnLst/>
              <a:rect l="l" t="t" r="r" b="b"/>
              <a:pathLst>
                <a:path w="11654" h="15970" extrusionOk="0">
                  <a:moveTo>
                    <a:pt x="9575" y="1"/>
                  </a:moveTo>
                  <a:lnTo>
                    <a:pt x="1" y="4439"/>
                  </a:lnTo>
                  <a:lnTo>
                    <a:pt x="10244" y="15715"/>
                  </a:lnTo>
                  <a:cubicBezTo>
                    <a:pt x="10411" y="15892"/>
                    <a:pt x="10618" y="15970"/>
                    <a:pt x="10821" y="15970"/>
                  </a:cubicBezTo>
                  <a:cubicBezTo>
                    <a:pt x="11247" y="15970"/>
                    <a:pt x="11653" y="15622"/>
                    <a:pt x="11612" y="15107"/>
                  </a:cubicBezTo>
                  <a:lnTo>
                    <a:pt x="9575" y="1"/>
                  </a:lnTo>
                  <a:close/>
                </a:path>
              </a:pathLst>
            </a:custGeom>
            <a:solidFill>
              <a:srgbClr val="F4F0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5395075" y="2869800"/>
              <a:ext cx="934525" cy="1615025"/>
            </a:xfrm>
            <a:custGeom>
              <a:avLst/>
              <a:gdLst/>
              <a:ahLst/>
              <a:cxnLst/>
              <a:rect l="l" t="t" r="r" b="b"/>
              <a:pathLst>
                <a:path w="37381" h="64601" extrusionOk="0">
                  <a:moveTo>
                    <a:pt x="9606" y="0"/>
                  </a:moveTo>
                  <a:lnTo>
                    <a:pt x="1" y="4408"/>
                  </a:lnTo>
                  <a:lnTo>
                    <a:pt x="27661" y="64287"/>
                  </a:lnTo>
                  <a:cubicBezTo>
                    <a:pt x="27862" y="64508"/>
                    <a:pt x="28141" y="64601"/>
                    <a:pt x="28451" y="64601"/>
                  </a:cubicBezTo>
                  <a:cubicBezTo>
                    <a:pt x="29502" y="64601"/>
                    <a:pt x="30902" y="63539"/>
                    <a:pt x="30761" y="62858"/>
                  </a:cubicBezTo>
                  <a:lnTo>
                    <a:pt x="34561" y="61126"/>
                  </a:lnTo>
                  <a:cubicBezTo>
                    <a:pt x="34762" y="61264"/>
                    <a:pt x="35002" y="61323"/>
                    <a:pt x="35256" y="61323"/>
                  </a:cubicBezTo>
                  <a:cubicBezTo>
                    <a:pt x="36225" y="61323"/>
                    <a:pt x="37380" y="60458"/>
                    <a:pt x="37235" y="59880"/>
                  </a:cubicBezTo>
                  <a:lnTo>
                    <a:pt x="37266" y="59880"/>
                  </a:lnTo>
                  <a:lnTo>
                    <a:pt x="960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6275800" y="4643750"/>
              <a:ext cx="102650" cy="120925"/>
            </a:xfrm>
            <a:custGeom>
              <a:avLst/>
              <a:gdLst/>
              <a:ahLst/>
              <a:cxnLst/>
              <a:rect l="l" t="t" r="r" b="b"/>
              <a:pathLst>
                <a:path w="4106" h="4837" extrusionOk="0">
                  <a:moveTo>
                    <a:pt x="3157" y="1"/>
                  </a:moveTo>
                  <a:cubicBezTo>
                    <a:pt x="2602" y="1"/>
                    <a:pt x="2051" y="123"/>
                    <a:pt x="1520" y="350"/>
                  </a:cubicBezTo>
                  <a:cubicBezTo>
                    <a:pt x="912" y="654"/>
                    <a:pt x="396" y="1080"/>
                    <a:pt x="0" y="1657"/>
                  </a:cubicBezTo>
                  <a:lnTo>
                    <a:pt x="2675" y="4575"/>
                  </a:lnTo>
                  <a:cubicBezTo>
                    <a:pt x="2838" y="4757"/>
                    <a:pt x="3042" y="4836"/>
                    <a:pt x="3243" y="4836"/>
                  </a:cubicBezTo>
                  <a:cubicBezTo>
                    <a:pt x="3682" y="4836"/>
                    <a:pt x="4106" y="4458"/>
                    <a:pt x="4043" y="3937"/>
                  </a:cubicBezTo>
                  <a:lnTo>
                    <a:pt x="3496" y="16"/>
                  </a:lnTo>
                  <a:cubicBezTo>
                    <a:pt x="3383" y="6"/>
                    <a:pt x="3270" y="1"/>
                    <a:pt x="31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5470300" y="2900950"/>
              <a:ext cx="788050" cy="1550075"/>
            </a:xfrm>
            <a:custGeom>
              <a:avLst/>
              <a:gdLst/>
              <a:ahLst/>
              <a:cxnLst/>
              <a:rect l="l" t="t" r="r" b="b"/>
              <a:pathLst>
                <a:path w="31522" h="62003" extrusionOk="0">
                  <a:moveTo>
                    <a:pt x="3892" y="1"/>
                  </a:moveTo>
                  <a:lnTo>
                    <a:pt x="1" y="1824"/>
                  </a:lnTo>
                  <a:lnTo>
                    <a:pt x="27752" y="61612"/>
                  </a:lnTo>
                  <a:cubicBezTo>
                    <a:pt x="28003" y="61880"/>
                    <a:pt x="28398" y="62002"/>
                    <a:pt x="28841" y="62002"/>
                  </a:cubicBezTo>
                  <a:cubicBezTo>
                    <a:pt x="30007" y="62002"/>
                    <a:pt x="31499" y="61150"/>
                    <a:pt x="31521" y="59849"/>
                  </a:cubicBezTo>
                  <a:lnTo>
                    <a:pt x="389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5329725" y="2719275"/>
              <a:ext cx="300200" cy="251600"/>
            </a:xfrm>
            <a:custGeom>
              <a:avLst/>
              <a:gdLst/>
              <a:ahLst/>
              <a:cxnLst/>
              <a:rect l="l" t="t" r="r" b="b"/>
              <a:pathLst>
                <a:path w="12008" h="10064" extrusionOk="0">
                  <a:moveTo>
                    <a:pt x="6020" y="1"/>
                  </a:moveTo>
                  <a:cubicBezTo>
                    <a:pt x="5276" y="1"/>
                    <a:pt x="4520" y="158"/>
                    <a:pt x="3800" y="489"/>
                  </a:cubicBezTo>
                  <a:cubicBezTo>
                    <a:pt x="1156" y="1736"/>
                    <a:pt x="1" y="4866"/>
                    <a:pt x="1247" y="7511"/>
                  </a:cubicBezTo>
                  <a:lnTo>
                    <a:pt x="2432" y="10064"/>
                  </a:lnTo>
                  <a:lnTo>
                    <a:pt x="12007" y="5626"/>
                  </a:lnTo>
                  <a:lnTo>
                    <a:pt x="10822" y="3073"/>
                  </a:lnTo>
                  <a:cubicBezTo>
                    <a:pt x="9915" y="1126"/>
                    <a:pt x="8010" y="1"/>
                    <a:pt x="60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5389750" y="2856875"/>
              <a:ext cx="296400" cy="234825"/>
            </a:xfrm>
            <a:custGeom>
              <a:avLst/>
              <a:gdLst/>
              <a:ahLst/>
              <a:cxnLst/>
              <a:rect l="l" t="t" r="r" b="b"/>
              <a:pathLst>
                <a:path w="11856" h="9393" extrusionOk="0">
                  <a:moveTo>
                    <a:pt x="9576" y="1"/>
                  </a:moveTo>
                  <a:lnTo>
                    <a:pt x="1" y="4469"/>
                  </a:lnTo>
                  <a:lnTo>
                    <a:pt x="2281" y="9393"/>
                  </a:lnTo>
                  <a:lnTo>
                    <a:pt x="11855" y="4955"/>
                  </a:lnTo>
                  <a:lnTo>
                    <a:pt x="9576" y="1"/>
                  </a:lnTo>
                  <a:close/>
                </a:path>
              </a:pathLst>
            </a:custGeom>
            <a:solidFill>
              <a:srgbClr val="E1DF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5408750" y="2897900"/>
              <a:ext cx="258400" cy="152775"/>
            </a:xfrm>
            <a:custGeom>
              <a:avLst/>
              <a:gdLst/>
              <a:ahLst/>
              <a:cxnLst/>
              <a:rect l="l" t="t" r="r" b="b"/>
              <a:pathLst>
                <a:path w="10336" h="6111" extrusionOk="0">
                  <a:moveTo>
                    <a:pt x="9576" y="1"/>
                  </a:moveTo>
                  <a:lnTo>
                    <a:pt x="1" y="4469"/>
                  </a:lnTo>
                  <a:lnTo>
                    <a:pt x="761" y="6110"/>
                  </a:lnTo>
                  <a:lnTo>
                    <a:pt x="10335" y="1673"/>
                  </a:lnTo>
                  <a:lnTo>
                    <a:pt x="95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" name="Google Shape;115;p4"/>
          <p:cNvSpPr txBox="1">
            <a:spLocks noGrp="1"/>
          </p:cNvSpPr>
          <p:nvPr>
            <p:ph type="title"/>
          </p:nvPr>
        </p:nvSpPr>
        <p:spPr>
          <a:xfrm>
            <a:off x="571500" y="423625"/>
            <a:ext cx="7198200" cy="51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grpSp>
        <p:nvGrpSpPr>
          <p:cNvPr id="116" name="Google Shape;116;p4"/>
          <p:cNvGrpSpPr/>
          <p:nvPr/>
        </p:nvGrpSpPr>
        <p:grpSpPr>
          <a:xfrm>
            <a:off x="8085575" y="4047375"/>
            <a:ext cx="1031261" cy="913250"/>
            <a:chOff x="1343200" y="1432100"/>
            <a:chExt cx="1031261" cy="913250"/>
          </a:xfrm>
        </p:grpSpPr>
        <p:sp>
          <p:nvSpPr>
            <p:cNvPr id="117" name="Google Shape;117;p4"/>
            <p:cNvSpPr/>
            <p:nvPr/>
          </p:nvSpPr>
          <p:spPr>
            <a:xfrm>
              <a:off x="1343200" y="1432100"/>
              <a:ext cx="350600" cy="505025"/>
            </a:xfrm>
            <a:custGeom>
              <a:avLst/>
              <a:gdLst/>
              <a:ahLst/>
              <a:cxnLst/>
              <a:rect l="l" t="t" r="r" b="b"/>
              <a:pathLst>
                <a:path w="14024" h="20201" extrusionOk="0">
                  <a:moveTo>
                    <a:pt x="0" y="20201"/>
                  </a:moveTo>
                  <a:lnTo>
                    <a:pt x="10164" y="1400"/>
                  </a:lnTo>
                  <a:lnTo>
                    <a:pt x="14024" y="0"/>
                  </a:lnTo>
                  <a:lnTo>
                    <a:pt x="3810" y="19289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18" name="Google Shape;118;p4"/>
            <p:cNvSpPr/>
            <p:nvPr/>
          </p:nvSpPr>
          <p:spPr>
            <a:xfrm>
              <a:off x="1343200" y="1890700"/>
              <a:ext cx="777200" cy="454650"/>
            </a:xfrm>
            <a:custGeom>
              <a:avLst/>
              <a:gdLst/>
              <a:ahLst/>
              <a:cxnLst/>
              <a:rect l="l" t="t" r="r" b="b"/>
              <a:pathLst>
                <a:path w="31088" h="18186" extrusionOk="0">
                  <a:moveTo>
                    <a:pt x="0" y="1873"/>
                  </a:moveTo>
                  <a:lnTo>
                    <a:pt x="5688" y="0"/>
                  </a:lnTo>
                  <a:lnTo>
                    <a:pt x="31088" y="17065"/>
                  </a:lnTo>
                  <a:lnTo>
                    <a:pt x="27278" y="1818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119" name="Google Shape;119;p4"/>
            <p:cNvSpPr/>
            <p:nvPr/>
          </p:nvSpPr>
          <p:spPr>
            <a:xfrm>
              <a:off x="1436723" y="1432178"/>
              <a:ext cx="937737" cy="885480"/>
            </a:xfrm>
            <a:custGeom>
              <a:avLst/>
              <a:gdLst/>
              <a:ahLst/>
              <a:cxnLst/>
              <a:rect l="l" t="t" r="r" b="b"/>
              <a:pathLst>
                <a:path w="39819" h="37600" extrusionOk="0">
                  <a:moveTo>
                    <a:pt x="10882" y="1"/>
                  </a:moveTo>
                  <a:lnTo>
                    <a:pt x="0" y="20153"/>
                  </a:lnTo>
                  <a:lnTo>
                    <a:pt x="28937" y="37600"/>
                  </a:lnTo>
                  <a:lnTo>
                    <a:pt x="39819" y="17448"/>
                  </a:lnTo>
                  <a:lnTo>
                    <a:pt x="108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1580614" y="1566036"/>
              <a:ext cx="334292" cy="410194"/>
            </a:xfrm>
            <a:custGeom>
              <a:avLst/>
              <a:gdLst/>
              <a:ahLst/>
              <a:cxnLst/>
              <a:rect l="l" t="t" r="r" b="b"/>
              <a:pathLst>
                <a:path w="14195" h="17418" extrusionOk="0">
                  <a:moveTo>
                    <a:pt x="7386" y="1"/>
                  </a:moveTo>
                  <a:lnTo>
                    <a:pt x="0" y="13587"/>
                  </a:lnTo>
                  <a:lnTo>
                    <a:pt x="6809" y="17417"/>
                  </a:lnTo>
                  <a:lnTo>
                    <a:pt x="14195" y="3861"/>
                  </a:lnTo>
                  <a:lnTo>
                    <a:pt x="73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6"/>
          <p:cNvSpPr/>
          <p:nvPr/>
        </p:nvSpPr>
        <p:spPr>
          <a:xfrm>
            <a:off x="-65061" y="-81037"/>
            <a:ext cx="9357374" cy="5269376"/>
          </a:xfrm>
          <a:custGeom>
            <a:avLst/>
            <a:gdLst/>
            <a:ahLst/>
            <a:cxnLst/>
            <a:rect l="l" t="t" r="r" b="b"/>
            <a:pathLst>
              <a:path w="284960" h="189973" extrusionOk="0">
                <a:moveTo>
                  <a:pt x="0" y="0"/>
                </a:moveTo>
                <a:lnTo>
                  <a:pt x="0" y="189972"/>
                </a:lnTo>
                <a:lnTo>
                  <a:pt x="284960" y="189972"/>
                </a:lnTo>
                <a:lnTo>
                  <a:pt x="284960" y="0"/>
                </a:lnTo>
                <a:close/>
              </a:path>
            </a:pathLst>
          </a:custGeom>
          <a:solidFill>
            <a:srgbClr val="ACA9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6"/>
          <p:cNvSpPr/>
          <p:nvPr/>
        </p:nvSpPr>
        <p:spPr>
          <a:xfrm flipH="1">
            <a:off x="-65067" y="2923727"/>
            <a:ext cx="2873692" cy="2300427"/>
          </a:xfrm>
          <a:custGeom>
            <a:avLst/>
            <a:gdLst/>
            <a:ahLst/>
            <a:cxnLst/>
            <a:rect l="l" t="t" r="r" b="b"/>
            <a:pathLst>
              <a:path w="179690" h="154417" extrusionOk="0">
                <a:moveTo>
                  <a:pt x="176173" y="1"/>
                </a:moveTo>
                <a:cubicBezTo>
                  <a:pt x="172534" y="1"/>
                  <a:pt x="168757" y="2481"/>
                  <a:pt x="166589" y="5630"/>
                </a:cubicBezTo>
                <a:cubicBezTo>
                  <a:pt x="163671" y="9825"/>
                  <a:pt x="162577" y="14992"/>
                  <a:pt x="160176" y="19521"/>
                </a:cubicBezTo>
                <a:cubicBezTo>
                  <a:pt x="156589" y="26238"/>
                  <a:pt x="150388" y="31101"/>
                  <a:pt x="145282" y="36725"/>
                </a:cubicBezTo>
                <a:cubicBezTo>
                  <a:pt x="140175" y="42348"/>
                  <a:pt x="135859" y="49795"/>
                  <a:pt x="137440" y="57242"/>
                </a:cubicBezTo>
                <a:cubicBezTo>
                  <a:pt x="138807" y="63807"/>
                  <a:pt x="144340" y="68549"/>
                  <a:pt x="149081" y="73291"/>
                </a:cubicBezTo>
                <a:cubicBezTo>
                  <a:pt x="153823" y="78063"/>
                  <a:pt x="158352" y="84355"/>
                  <a:pt x="156954" y="90920"/>
                </a:cubicBezTo>
                <a:cubicBezTo>
                  <a:pt x="155312" y="98823"/>
                  <a:pt x="146011" y="102592"/>
                  <a:pt x="137926" y="102896"/>
                </a:cubicBezTo>
                <a:cubicBezTo>
                  <a:pt x="137125" y="102929"/>
                  <a:pt x="136320" y="102942"/>
                  <a:pt x="135514" y="102942"/>
                </a:cubicBezTo>
                <a:cubicBezTo>
                  <a:pt x="132062" y="102942"/>
                  <a:pt x="128574" y="102696"/>
                  <a:pt x="125134" y="102696"/>
                </a:cubicBezTo>
                <a:cubicBezTo>
                  <a:pt x="121273" y="102696"/>
                  <a:pt x="117473" y="103007"/>
                  <a:pt x="113853" y="104324"/>
                </a:cubicBezTo>
                <a:cubicBezTo>
                  <a:pt x="99263" y="109613"/>
                  <a:pt x="93366" y="129006"/>
                  <a:pt x="78594" y="133778"/>
                </a:cubicBezTo>
                <a:cubicBezTo>
                  <a:pt x="76225" y="134541"/>
                  <a:pt x="73860" y="134867"/>
                  <a:pt x="71496" y="134867"/>
                </a:cubicBezTo>
                <a:cubicBezTo>
                  <a:pt x="58143" y="134867"/>
                  <a:pt x="44794" y="124490"/>
                  <a:pt x="30720" y="124051"/>
                </a:cubicBezTo>
                <a:cubicBezTo>
                  <a:pt x="30465" y="124043"/>
                  <a:pt x="30210" y="124040"/>
                  <a:pt x="29956" y="124040"/>
                </a:cubicBezTo>
                <a:cubicBezTo>
                  <a:pt x="14266" y="124040"/>
                  <a:pt x="0" y="138683"/>
                  <a:pt x="598" y="154416"/>
                </a:cubicBezTo>
                <a:lnTo>
                  <a:pt x="179690" y="154416"/>
                </a:lnTo>
                <a:lnTo>
                  <a:pt x="179690" y="888"/>
                </a:lnTo>
                <a:cubicBezTo>
                  <a:pt x="178576" y="274"/>
                  <a:pt x="177382" y="1"/>
                  <a:pt x="176173" y="1"/>
                </a:cubicBezTo>
                <a:close/>
              </a:path>
            </a:pathLst>
          </a:custGeom>
          <a:solidFill>
            <a:srgbClr val="9393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6"/>
          <p:cNvSpPr/>
          <p:nvPr/>
        </p:nvSpPr>
        <p:spPr>
          <a:xfrm flipH="1">
            <a:off x="6743701" y="-81050"/>
            <a:ext cx="2584560" cy="2152587"/>
          </a:xfrm>
          <a:custGeom>
            <a:avLst/>
            <a:gdLst/>
            <a:ahLst/>
            <a:cxnLst/>
            <a:rect l="l" t="t" r="r" b="b"/>
            <a:pathLst>
              <a:path w="141310" h="117692" extrusionOk="0">
                <a:moveTo>
                  <a:pt x="0" y="0"/>
                </a:moveTo>
                <a:lnTo>
                  <a:pt x="0" y="117692"/>
                </a:lnTo>
                <a:cubicBezTo>
                  <a:pt x="1216" y="113254"/>
                  <a:pt x="6353" y="111035"/>
                  <a:pt x="10973" y="110731"/>
                </a:cubicBezTo>
                <a:cubicBezTo>
                  <a:pt x="11645" y="110687"/>
                  <a:pt x="12319" y="110670"/>
                  <a:pt x="12993" y="110670"/>
                </a:cubicBezTo>
                <a:cubicBezTo>
                  <a:pt x="15351" y="110670"/>
                  <a:pt x="17717" y="110880"/>
                  <a:pt x="20063" y="110880"/>
                </a:cubicBezTo>
                <a:cubicBezTo>
                  <a:pt x="21655" y="110880"/>
                  <a:pt x="23238" y="110783"/>
                  <a:pt x="24803" y="110458"/>
                </a:cubicBezTo>
                <a:cubicBezTo>
                  <a:pt x="29332" y="109515"/>
                  <a:pt x="33861" y="105625"/>
                  <a:pt x="33162" y="101065"/>
                </a:cubicBezTo>
                <a:cubicBezTo>
                  <a:pt x="32645" y="97661"/>
                  <a:pt x="29545" y="95351"/>
                  <a:pt x="26718" y="93345"/>
                </a:cubicBezTo>
                <a:cubicBezTo>
                  <a:pt x="21672" y="89728"/>
                  <a:pt x="16535" y="85594"/>
                  <a:pt x="14408" y="79758"/>
                </a:cubicBezTo>
                <a:cubicBezTo>
                  <a:pt x="12310" y="73892"/>
                  <a:pt x="14620" y="66080"/>
                  <a:pt x="20578" y="64317"/>
                </a:cubicBezTo>
                <a:cubicBezTo>
                  <a:pt x="21506" y="64047"/>
                  <a:pt x="22443" y="63936"/>
                  <a:pt x="23386" y="63936"/>
                </a:cubicBezTo>
                <a:cubicBezTo>
                  <a:pt x="26363" y="63936"/>
                  <a:pt x="29393" y="65038"/>
                  <a:pt x="32371" y="65685"/>
                </a:cubicBezTo>
                <a:cubicBezTo>
                  <a:pt x="33431" y="65907"/>
                  <a:pt x="34565" y="66035"/>
                  <a:pt x="35694" y="66035"/>
                </a:cubicBezTo>
                <a:cubicBezTo>
                  <a:pt x="38743" y="66035"/>
                  <a:pt x="41748" y="65097"/>
                  <a:pt x="43101" y="62524"/>
                </a:cubicBezTo>
                <a:cubicBezTo>
                  <a:pt x="44590" y="59636"/>
                  <a:pt x="43314" y="56201"/>
                  <a:pt x="42767" y="53010"/>
                </a:cubicBezTo>
                <a:cubicBezTo>
                  <a:pt x="41125" y="43223"/>
                  <a:pt x="47326" y="33891"/>
                  <a:pt x="55411" y="28876"/>
                </a:cubicBezTo>
                <a:cubicBezTo>
                  <a:pt x="61313" y="25233"/>
                  <a:pt x="68023" y="24013"/>
                  <a:pt x="74827" y="24013"/>
                </a:cubicBezTo>
                <a:cubicBezTo>
                  <a:pt x="79377" y="24013"/>
                  <a:pt x="83969" y="24558"/>
                  <a:pt x="88391" y="25289"/>
                </a:cubicBezTo>
                <a:cubicBezTo>
                  <a:pt x="98117" y="26870"/>
                  <a:pt x="107692" y="29484"/>
                  <a:pt x="117510" y="30000"/>
                </a:cubicBezTo>
                <a:cubicBezTo>
                  <a:pt x="118315" y="30043"/>
                  <a:pt x="119130" y="30068"/>
                  <a:pt x="119946" y="30068"/>
                </a:cubicBezTo>
                <a:cubicBezTo>
                  <a:pt x="124397" y="30068"/>
                  <a:pt x="128911" y="29328"/>
                  <a:pt x="132404" y="26657"/>
                </a:cubicBezTo>
                <a:cubicBezTo>
                  <a:pt x="141310" y="19818"/>
                  <a:pt x="128665" y="4255"/>
                  <a:pt x="141127" y="0"/>
                </a:cubicBezTo>
                <a:close/>
              </a:path>
            </a:pathLst>
          </a:custGeom>
          <a:solidFill>
            <a:srgbClr val="9393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6"/>
          <p:cNvSpPr txBox="1">
            <a:spLocks noGrp="1"/>
          </p:cNvSpPr>
          <p:nvPr>
            <p:ph type="title"/>
          </p:nvPr>
        </p:nvSpPr>
        <p:spPr>
          <a:xfrm>
            <a:off x="571500" y="394175"/>
            <a:ext cx="7021500" cy="51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6"/>
          <p:cNvSpPr/>
          <p:nvPr/>
        </p:nvSpPr>
        <p:spPr>
          <a:xfrm>
            <a:off x="-2" y="2284425"/>
            <a:ext cx="276543" cy="263173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6"/>
          <p:cNvSpPr/>
          <p:nvPr/>
        </p:nvSpPr>
        <p:spPr>
          <a:xfrm>
            <a:off x="3049166" y="4904958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6"/>
          <p:cNvSpPr/>
          <p:nvPr/>
        </p:nvSpPr>
        <p:spPr>
          <a:xfrm>
            <a:off x="7867602" y="4957275"/>
            <a:ext cx="224799" cy="213931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6"/>
          <p:cNvSpPr/>
          <p:nvPr/>
        </p:nvSpPr>
        <p:spPr>
          <a:xfrm>
            <a:off x="8572466" y="3066758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6"/>
          <p:cNvSpPr/>
          <p:nvPr/>
        </p:nvSpPr>
        <p:spPr>
          <a:xfrm>
            <a:off x="125050" y="3620272"/>
            <a:ext cx="224799" cy="213931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6"/>
          <p:cNvSpPr/>
          <p:nvPr/>
        </p:nvSpPr>
        <p:spPr>
          <a:xfrm>
            <a:off x="7867602" y="0"/>
            <a:ext cx="224799" cy="213931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6"/>
          <p:cNvSpPr/>
          <p:nvPr/>
        </p:nvSpPr>
        <p:spPr>
          <a:xfrm>
            <a:off x="8764557" y="1116508"/>
            <a:ext cx="276555" cy="275077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6"/>
          <p:cNvSpPr/>
          <p:nvPr/>
        </p:nvSpPr>
        <p:spPr>
          <a:xfrm>
            <a:off x="58591" y="550721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6"/>
          <p:cNvGrpSpPr/>
          <p:nvPr/>
        </p:nvGrpSpPr>
        <p:grpSpPr>
          <a:xfrm>
            <a:off x="8388463" y="4328400"/>
            <a:ext cx="527400" cy="735075"/>
            <a:chOff x="3553100" y="1256250"/>
            <a:chExt cx="527400" cy="735075"/>
          </a:xfrm>
        </p:grpSpPr>
        <p:sp>
          <p:nvSpPr>
            <p:cNvPr id="199" name="Google Shape;199;p6"/>
            <p:cNvSpPr/>
            <p:nvPr/>
          </p:nvSpPr>
          <p:spPr>
            <a:xfrm>
              <a:off x="3885925" y="1874350"/>
              <a:ext cx="148225" cy="116975"/>
            </a:xfrm>
            <a:custGeom>
              <a:avLst/>
              <a:gdLst/>
              <a:ahLst/>
              <a:cxnLst/>
              <a:rect l="l" t="t" r="r" b="b"/>
              <a:pathLst>
                <a:path w="5929" h="4679" extrusionOk="0">
                  <a:moveTo>
                    <a:pt x="5107" y="0"/>
                  </a:moveTo>
                  <a:lnTo>
                    <a:pt x="1" y="1489"/>
                  </a:lnTo>
                  <a:lnTo>
                    <a:pt x="487" y="3192"/>
                  </a:lnTo>
                  <a:cubicBezTo>
                    <a:pt x="761" y="4088"/>
                    <a:pt x="1566" y="4679"/>
                    <a:pt x="2450" y="4679"/>
                  </a:cubicBezTo>
                  <a:cubicBezTo>
                    <a:pt x="2644" y="4679"/>
                    <a:pt x="2843" y="4650"/>
                    <a:pt x="3040" y="4590"/>
                  </a:cubicBezTo>
                  <a:lnTo>
                    <a:pt x="4226" y="4255"/>
                  </a:lnTo>
                  <a:cubicBezTo>
                    <a:pt x="5290" y="3921"/>
                    <a:pt x="5928" y="2796"/>
                    <a:pt x="5624" y="1702"/>
                  </a:cubicBezTo>
                  <a:lnTo>
                    <a:pt x="510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6"/>
            <p:cNvSpPr/>
            <p:nvPr/>
          </p:nvSpPr>
          <p:spPr>
            <a:xfrm>
              <a:off x="3841850" y="1837100"/>
              <a:ext cx="210525" cy="132525"/>
            </a:xfrm>
            <a:custGeom>
              <a:avLst/>
              <a:gdLst/>
              <a:ahLst/>
              <a:cxnLst/>
              <a:rect l="l" t="t" r="r" b="b"/>
              <a:pathLst>
                <a:path w="8421" h="5301" extrusionOk="0">
                  <a:moveTo>
                    <a:pt x="7661" y="1"/>
                  </a:moveTo>
                  <a:lnTo>
                    <a:pt x="1" y="2189"/>
                  </a:lnTo>
                  <a:lnTo>
                    <a:pt x="366" y="3496"/>
                  </a:lnTo>
                  <a:cubicBezTo>
                    <a:pt x="692" y="4574"/>
                    <a:pt x="1679" y="5300"/>
                    <a:pt x="2765" y="5300"/>
                  </a:cubicBezTo>
                  <a:cubicBezTo>
                    <a:pt x="2996" y="5300"/>
                    <a:pt x="3232" y="5268"/>
                    <a:pt x="3466" y="5198"/>
                  </a:cubicBezTo>
                  <a:lnTo>
                    <a:pt x="6323" y="4378"/>
                  </a:lnTo>
                  <a:cubicBezTo>
                    <a:pt x="7661" y="4013"/>
                    <a:pt x="8421" y="2615"/>
                    <a:pt x="8025" y="1277"/>
                  </a:cubicBezTo>
                  <a:lnTo>
                    <a:pt x="76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6"/>
            <p:cNvSpPr/>
            <p:nvPr/>
          </p:nvSpPr>
          <p:spPr>
            <a:xfrm>
              <a:off x="3553100" y="1256250"/>
              <a:ext cx="527400" cy="606725"/>
            </a:xfrm>
            <a:custGeom>
              <a:avLst/>
              <a:gdLst/>
              <a:ahLst/>
              <a:cxnLst/>
              <a:rect l="l" t="t" r="r" b="b"/>
              <a:pathLst>
                <a:path w="21096" h="24269" extrusionOk="0">
                  <a:moveTo>
                    <a:pt x="11165" y="0"/>
                  </a:moveTo>
                  <a:cubicBezTo>
                    <a:pt x="9187" y="0"/>
                    <a:pt x="7173" y="611"/>
                    <a:pt x="5411" y="1927"/>
                  </a:cubicBezTo>
                  <a:cubicBezTo>
                    <a:pt x="1" y="5970"/>
                    <a:pt x="305" y="14177"/>
                    <a:pt x="5989" y="17824"/>
                  </a:cubicBezTo>
                  <a:cubicBezTo>
                    <a:pt x="8207" y="19222"/>
                    <a:pt x="9849" y="21411"/>
                    <a:pt x="10578" y="23964"/>
                  </a:cubicBezTo>
                  <a:lnTo>
                    <a:pt x="10669" y="24268"/>
                  </a:lnTo>
                  <a:lnTo>
                    <a:pt x="19332" y="21776"/>
                  </a:lnTo>
                  <a:lnTo>
                    <a:pt x="19241" y="21472"/>
                  </a:lnTo>
                  <a:cubicBezTo>
                    <a:pt x="18542" y="18888"/>
                    <a:pt x="18785" y="16122"/>
                    <a:pt x="19940" y="13721"/>
                  </a:cubicBezTo>
                  <a:cubicBezTo>
                    <a:pt x="20913" y="11624"/>
                    <a:pt x="21095" y="9222"/>
                    <a:pt x="20457" y="7003"/>
                  </a:cubicBezTo>
                  <a:cubicBezTo>
                    <a:pt x="19207" y="2617"/>
                    <a:pt x="15261" y="0"/>
                    <a:pt x="111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6"/>
            <p:cNvSpPr/>
            <p:nvPr/>
          </p:nvSpPr>
          <p:spPr>
            <a:xfrm>
              <a:off x="3819825" y="1800625"/>
              <a:ext cx="229500" cy="121125"/>
            </a:xfrm>
            <a:custGeom>
              <a:avLst/>
              <a:gdLst/>
              <a:ahLst/>
              <a:cxnLst/>
              <a:rect l="l" t="t" r="r" b="b"/>
              <a:pathLst>
                <a:path w="9180" h="4845" extrusionOk="0">
                  <a:moveTo>
                    <a:pt x="8633" y="1"/>
                  </a:moveTo>
                  <a:lnTo>
                    <a:pt x="0" y="2493"/>
                  </a:lnTo>
                  <a:lnTo>
                    <a:pt x="122" y="2979"/>
                  </a:lnTo>
                  <a:cubicBezTo>
                    <a:pt x="448" y="4109"/>
                    <a:pt x="1479" y="4844"/>
                    <a:pt x="2598" y="4844"/>
                  </a:cubicBezTo>
                  <a:cubicBezTo>
                    <a:pt x="2834" y="4844"/>
                    <a:pt x="3075" y="4811"/>
                    <a:pt x="3314" y="4742"/>
                  </a:cubicBezTo>
                  <a:lnTo>
                    <a:pt x="7022" y="3679"/>
                  </a:lnTo>
                  <a:cubicBezTo>
                    <a:pt x="8390" y="3283"/>
                    <a:pt x="9180" y="1855"/>
                    <a:pt x="8785" y="487"/>
                  </a:cubicBezTo>
                  <a:lnTo>
                    <a:pt x="863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6"/>
            <p:cNvSpPr/>
            <p:nvPr/>
          </p:nvSpPr>
          <p:spPr>
            <a:xfrm>
              <a:off x="3866925" y="1617500"/>
              <a:ext cx="61600" cy="214300"/>
            </a:xfrm>
            <a:custGeom>
              <a:avLst/>
              <a:gdLst/>
              <a:ahLst/>
              <a:cxnLst/>
              <a:rect l="l" t="t" r="r" b="b"/>
              <a:pathLst>
                <a:path w="2464" h="8572" fill="none" extrusionOk="0">
                  <a:moveTo>
                    <a:pt x="2463" y="8572"/>
                  </a:moveTo>
                  <a:lnTo>
                    <a:pt x="1" y="0"/>
                  </a:lnTo>
                </a:path>
              </a:pathLst>
            </a:custGeom>
            <a:noFill/>
            <a:ln w="28875" cap="flat" cmpd="sng">
              <a:solidFill>
                <a:schemeClr val="accent4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6"/>
            <p:cNvSpPr/>
            <p:nvPr/>
          </p:nvSpPr>
          <p:spPr>
            <a:xfrm>
              <a:off x="3745350" y="1500475"/>
              <a:ext cx="191525" cy="123125"/>
            </a:xfrm>
            <a:custGeom>
              <a:avLst/>
              <a:gdLst/>
              <a:ahLst/>
              <a:cxnLst/>
              <a:rect l="l" t="t" r="r" b="b"/>
              <a:pathLst>
                <a:path w="7661" h="4925" fill="none" extrusionOk="0">
                  <a:moveTo>
                    <a:pt x="7660" y="0"/>
                  </a:moveTo>
                  <a:lnTo>
                    <a:pt x="4925" y="4925"/>
                  </a:lnTo>
                  <a:lnTo>
                    <a:pt x="1" y="2189"/>
                  </a:lnTo>
                </a:path>
              </a:pathLst>
            </a:custGeom>
            <a:noFill/>
            <a:ln w="2887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05;p6"/>
          <p:cNvGrpSpPr/>
          <p:nvPr/>
        </p:nvGrpSpPr>
        <p:grpSpPr>
          <a:xfrm rot="10386826">
            <a:off x="-591223" y="4775229"/>
            <a:ext cx="1657366" cy="808504"/>
            <a:chOff x="6016754" y="2989146"/>
            <a:chExt cx="1657343" cy="808493"/>
          </a:xfrm>
        </p:grpSpPr>
        <p:sp>
          <p:nvSpPr>
            <p:cNvPr id="206" name="Google Shape;206;p6"/>
            <p:cNvSpPr/>
            <p:nvPr/>
          </p:nvSpPr>
          <p:spPr>
            <a:xfrm>
              <a:off x="6016754" y="3515687"/>
              <a:ext cx="357259" cy="262230"/>
            </a:xfrm>
            <a:custGeom>
              <a:avLst/>
              <a:gdLst/>
              <a:ahLst/>
              <a:cxnLst/>
              <a:rect l="l" t="t" r="r" b="b"/>
              <a:pathLst>
                <a:path w="12880" h="9454" extrusionOk="0">
                  <a:moveTo>
                    <a:pt x="9172" y="0"/>
                  </a:moveTo>
                  <a:lnTo>
                    <a:pt x="630" y="7782"/>
                  </a:lnTo>
                  <a:cubicBezTo>
                    <a:pt x="1" y="8381"/>
                    <a:pt x="406" y="9454"/>
                    <a:pt x="1263" y="9454"/>
                  </a:cubicBezTo>
                  <a:cubicBezTo>
                    <a:pt x="1275" y="9454"/>
                    <a:pt x="1287" y="9454"/>
                    <a:pt x="1299" y="9453"/>
                  </a:cubicBezTo>
                  <a:lnTo>
                    <a:pt x="12880" y="9271"/>
                  </a:lnTo>
                  <a:lnTo>
                    <a:pt x="917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6"/>
            <p:cNvSpPr/>
            <p:nvPr/>
          </p:nvSpPr>
          <p:spPr>
            <a:xfrm>
              <a:off x="6239098" y="2989146"/>
              <a:ext cx="1435000" cy="808493"/>
            </a:xfrm>
            <a:custGeom>
              <a:avLst/>
              <a:gdLst/>
              <a:ahLst/>
              <a:cxnLst/>
              <a:rect l="l" t="t" r="r" b="b"/>
              <a:pathLst>
                <a:path w="51735" h="29148" extrusionOk="0">
                  <a:moveTo>
                    <a:pt x="46755" y="1"/>
                  </a:moveTo>
                  <a:cubicBezTo>
                    <a:pt x="46570" y="1"/>
                    <a:pt x="46383" y="35"/>
                    <a:pt x="46202" y="108"/>
                  </a:cubicBezTo>
                  <a:lnTo>
                    <a:pt x="1156" y="17980"/>
                  </a:lnTo>
                  <a:cubicBezTo>
                    <a:pt x="365" y="18284"/>
                    <a:pt x="1" y="19166"/>
                    <a:pt x="305" y="19956"/>
                  </a:cubicBezTo>
                  <a:lnTo>
                    <a:pt x="3587" y="28193"/>
                  </a:lnTo>
                  <a:cubicBezTo>
                    <a:pt x="3821" y="28778"/>
                    <a:pt x="4398" y="29147"/>
                    <a:pt x="5011" y="29147"/>
                  </a:cubicBezTo>
                  <a:cubicBezTo>
                    <a:pt x="5195" y="29147"/>
                    <a:pt x="5381" y="29114"/>
                    <a:pt x="5563" y="29044"/>
                  </a:cubicBezTo>
                  <a:lnTo>
                    <a:pt x="50579" y="11172"/>
                  </a:lnTo>
                  <a:cubicBezTo>
                    <a:pt x="51369" y="10868"/>
                    <a:pt x="51734" y="9986"/>
                    <a:pt x="51430" y="9196"/>
                  </a:cubicBezTo>
                  <a:lnTo>
                    <a:pt x="48147" y="959"/>
                  </a:lnTo>
                  <a:cubicBezTo>
                    <a:pt x="47916" y="356"/>
                    <a:pt x="47348" y="1"/>
                    <a:pt x="467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6"/>
            <p:cNvSpPr/>
            <p:nvPr/>
          </p:nvSpPr>
          <p:spPr>
            <a:xfrm>
              <a:off x="6363029" y="3028367"/>
              <a:ext cx="1187969" cy="730162"/>
            </a:xfrm>
            <a:custGeom>
              <a:avLst/>
              <a:gdLst/>
              <a:ahLst/>
              <a:cxnLst/>
              <a:rect l="l" t="t" r="r" b="b"/>
              <a:pathLst>
                <a:path w="42829" h="26324" extrusionOk="0">
                  <a:moveTo>
                    <a:pt x="38421" y="1"/>
                  </a:moveTo>
                  <a:lnTo>
                    <a:pt x="1" y="15259"/>
                  </a:lnTo>
                  <a:lnTo>
                    <a:pt x="4378" y="26323"/>
                  </a:lnTo>
                  <a:lnTo>
                    <a:pt x="42828" y="11065"/>
                  </a:lnTo>
                  <a:lnTo>
                    <a:pt x="384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6"/>
            <p:cNvSpPr/>
            <p:nvPr/>
          </p:nvSpPr>
          <p:spPr>
            <a:xfrm>
              <a:off x="7358750" y="3043540"/>
              <a:ext cx="154304" cy="319564"/>
            </a:xfrm>
            <a:custGeom>
              <a:avLst/>
              <a:gdLst/>
              <a:ahLst/>
              <a:cxnLst/>
              <a:rect l="l" t="t" r="r" b="b"/>
              <a:pathLst>
                <a:path w="5563" h="11521" extrusionOk="0">
                  <a:moveTo>
                    <a:pt x="1155" y="1"/>
                  </a:moveTo>
                  <a:lnTo>
                    <a:pt x="0" y="457"/>
                  </a:lnTo>
                  <a:lnTo>
                    <a:pt x="4377" y="11521"/>
                  </a:lnTo>
                  <a:lnTo>
                    <a:pt x="5563" y="11065"/>
                  </a:lnTo>
                  <a:lnTo>
                    <a:pt x="11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6"/>
            <p:cNvSpPr/>
            <p:nvPr/>
          </p:nvSpPr>
          <p:spPr>
            <a:xfrm>
              <a:off x="6400142" y="3423793"/>
              <a:ext cx="154304" cy="319564"/>
            </a:xfrm>
            <a:custGeom>
              <a:avLst/>
              <a:gdLst/>
              <a:ahLst/>
              <a:cxnLst/>
              <a:rect l="l" t="t" r="r" b="b"/>
              <a:pathLst>
                <a:path w="5563" h="11521" extrusionOk="0">
                  <a:moveTo>
                    <a:pt x="1186" y="0"/>
                  </a:moveTo>
                  <a:lnTo>
                    <a:pt x="0" y="456"/>
                  </a:lnTo>
                  <a:lnTo>
                    <a:pt x="4408" y="11520"/>
                  </a:lnTo>
                  <a:lnTo>
                    <a:pt x="5563" y="11064"/>
                  </a:lnTo>
                  <a:lnTo>
                    <a:pt x="118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1" name="Google Shape;211;p6"/>
          <p:cNvGrpSpPr/>
          <p:nvPr/>
        </p:nvGrpSpPr>
        <p:grpSpPr>
          <a:xfrm rot="9321727">
            <a:off x="-568224" y="4282493"/>
            <a:ext cx="1094902" cy="1504825"/>
            <a:chOff x="6143348" y="1855432"/>
            <a:chExt cx="1094855" cy="1504759"/>
          </a:xfrm>
        </p:grpSpPr>
        <p:sp>
          <p:nvSpPr>
            <p:cNvPr id="212" name="Google Shape;212;p6"/>
            <p:cNvSpPr/>
            <p:nvPr/>
          </p:nvSpPr>
          <p:spPr>
            <a:xfrm>
              <a:off x="6143348" y="3014887"/>
              <a:ext cx="306555" cy="345304"/>
            </a:xfrm>
            <a:custGeom>
              <a:avLst/>
              <a:gdLst/>
              <a:ahLst/>
              <a:cxnLst/>
              <a:rect l="l" t="t" r="r" b="b"/>
              <a:pathLst>
                <a:path w="11052" h="12449" extrusionOk="0">
                  <a:moveTo>
                    <a:pt x="2754" y="0"/>
                  </a:moveTo>
                  <a:lnTo>
                    <a:pt x="139" y="11277"/>
                  </a:lnTo>
                  <a:cubicBezTo>
                    <a:pt x="1" y="11924"/>
                    <a:pt x="530" y="12449"/>
                    <a:pt x="1099" y="12449"/>
                  </a:cubicBezTo>
                  <a:cubicBezTo>
                    <a:pt x="1278" y="12449"/>
                    <a:pt x="1461" y="12397"/>
                    <a:pt x="1629" y="12280"/>
                  </a:cubicBezTo>
                  <a:lnTo>
                    <a:pt x="11052" y="5563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6"/>
            <p:cNvSpPr/>
            <p:nvPr/>
          </p:nvSpPr>
          <p:spPr>
            <a:xfrm>
              <a:off x="6190197" y="1855432"/>
              <a:ext cx="1048006" cy="1338418"/>
            </a:xfrm>
            <a:custGeom>
              <a:avLst/>
              <a:gdLst/>
              <a:ahLst/>
              <a:cxnLst/>
              <a:rect l="l" t="t" r="r" b="b"/>
              <a:pathLst>
                <a:path w="37783" h="48253" extrusionOk="0">
                  <a:moveTo>
                    <a:pt x="28676" y="0"/>
                  </a:moveTo>
                  <a:cubicBezTo>
                    <a:pt x="28185" y="0"/>
                    <a:pt x="27705" y="236"/>
                    <a:pt x="27418" y="676"/>
                  </a:cubicBezTo>
                  <a:lnTo>
                    <a:pt x="487" y="40950"/>
                  </a:lnTo>
                  <a:cubicBezTo>
                    <a:pt x="1" y="41649"/>
                    <a:pt x="213" y="42592"/>
                    <a:pt x="913" y="43048"/>
                  </a:cubicBezTo>
                  <a:lnTo>
                    <a:pt x="8268" y="48002"/>
                  </a:lnTo>
                  <a:cubicBezTo>
                    <a:pt x="8527" y="48171"/>
                    <a:pt x="8819" y="48252"/>
                    <a:pt x="9109" y="48252"/>
                  </a:cubicBezTo>
                  <a:cubicBezTo>
                    <a:pt x="9603" y="48252"/>
                    <a:pt x="10090" y="48017"/>
                    <a:pt x="10396" y="47576"/>
                  </a:cubicBezTo>
                  <a:lnTo>
                    <a:pt x="37327" y="7302"/>
                  </a:lnTo>
                  <a:cubicBezTo>
                    <a:pt x="37783" y="6603"/>
                    <a:pt x="37600" y="5661"/>
                    <a:pt x="36901" y="5205"/>
                  </a:cubicBezTo>
                  <a:lnTo>
                    <a:pt x="29515" y="251"/>
                  </a:lnTo>
                  <a:cubicBezTo>
                    <a:pt x="29256" y="82"/>
                    <a:pt x="28964" y="0"/>
                    <a:pt x="286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6"/>
            <p:cNvSpPr/>
            <p:nvPr/>
          </p:nvSpPr>
          <p:spPr>
            <a:xfrm>
              <a:off x="6258487" y="1955952"/>
              <a:ext cx="912259" cy="1136516"/>
            </a:xfrm>
            <a:custGeom>
              <a:avLst/>
              <a:gdLst/>
              <a:ahLst/>
              <a:cxnLst/>
              <a:rect l="l" t="t" r="r" b="b"/>
              <a:pathLst>
                <a:path w="32889" h="40974" extrusionOk="0">
                  <a:moveTo>
                    <a:pt x="22980" y="0"/>
                  </a:moveTo>
                  <a:lnTo>
                    <a:pt x="1" y="34378"/>
                  </a:lnTo>
                  <a:lnTo>
                    <a:pt x="9910" y="40974"/>
                  </a:lnTo>
                  <a:lnTo>
                    <a:pt x="32889" y="6627"/>
                  </a:lnTo>
                  <a:lnTo>
                    <a:pt x="229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6"/>
            <p:cNvSpPr/>
            <p:nvPr/>
          </p:nvSpPr>
          <p:spPr>
            <a:xfrm>
              <a:off x="6854565" y="1989681"/>
              <a:ext cx="293435" cy="212469"/>
            </a:xfrm>
            <a:custGeom>
              <a:avLst/>
              <a:gdLst/>
              <a:ahLst/>
              <a:cxnLst/>
              <a:rect l="l" t="t" r="r" b="b"/>
              <a:pathLst>
                <a:path w="10579" h="7660" extrusionOk="0">
                  <a:moveTo>
                    <a:pt x="700" y="0"/>
                  </a:moveTo>
                  <a:lnTo>
                    <a:pt x="0" y="1034"/>
                  </a:lnTo>
                  <a:lnTo>
                    <a:pt x="9879" y="7660"/>
                  </a:lnTo>
                  <a:lnTo>
                    <a:pt x="10578" y="6596"/>
                  </a:lnTo>
                  <a:lnTo>
                    <a:pt x="7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6"/>
            <p:cNvSpPr/>
            <p:nvPr/>
          </p:nvSpPr>
          <p:spPr>
            <a:xfrm>
              <a:off x="6281259" y="2846271"/>
              <a:ext cx="293435" cy="213329"/>
            </a:xfrm>
            <a:custGeom>
              <a:avLst/>
              <a:gdLst/>
              <a:ahLst/>
              <a:cxnLst/>
              <a:rect l="l" t="t" r="r" b="b"/>
              <a:pathLst>
                <a:path w="10579" h="7691" extrusionOk="0">
                  <a:moveTo>
                    <a:pt x="700" y="0"/>
                  </a:moveTo>
                  <a:lnTo>
                    <a:pt x="0" y="1064"/>
                  </a:lnTo>
                  <a:lnTo>
                    <a:pt x="9879" y="7690"/>
                  </a:lnTo>
                  <a:lnTo>
                    <a:pt x="10578" y="6626"/>
                  </a:lnTo>
                  <a:lnTo>
                    <a:pt x="7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7" name="Google Shape;217;p6"/>
          <p:cNvGrpSpPr/>
          <p:nvPr/>
        </p:nvGrpSpPr>
        <p:grpSpPr>
          <a:xfrm rot="1186768">
            <a:off x="8281107" y="14389"/>
            <a:ext cx="1031259" cy="913248"/>
            <a:chOff x="1343200" y="1432100"/>
            <a:chExt cx="1031261" cy="913250"/>
          </a:xfrm>
        </p:grpSpPr>
        <p:sp>
          <p:nvSpPr>
            <p:cNvPr id="218" name="Google Shape;218;p6"/>
            <p:cNvSpPr/>
            <p:nvPr/>
          </p:nvSpPr>
          <p:spPr>
            <a:xfrm>
              <a:off x="1343200" y="1432100"/>
              <a:ext cx="350600" cy="505025"/>
            </a:xfrm>
            <a:custGeom>
              <a:avLst/>
              <a:gdLst/>
              <a:ahLst/>
              <a:cxnLst/>
              <a:rect l="l" t="t" r="r" b="b"/>
              <a:pathLst>
                <a:path w="14024" h="20201" extrusionOk="0">
                  <a:moveTo>
                    <a:pt x="0" y="20201"/>
                  </a:moveTo>
                  <a:lnTo>
                    <a:pt x="10164" y="1400"/>
                  </a:lnTo>
                  <a:lnTo>
                    <a:pt x="14024" y="0"/>
                  </a:lnTo>
                  <a:lnTo>
                    <a:pt x="3810" y="19289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219" name="Google Shape;219;p6"/>
            <p:cNvSpPr/>
            <p:nvPr/>
          </p:nvSpPr>
          <p:spPr>
            <a:xfrm>
              <a:off x="1343200" y="1890700"/>
              <a:ext cx="777200" cy="454650"/>
            </a:xfrm>
            <a:custGeom>
              <a:avLst/>
              <a:gdLst/>
              <a:ahLst/>
              <a:cxnLst/>
              <a:rect l="l" t="t" r="r" b="b"/>
              <a:pathLst>
                <a:path w="31088" h="18186" extrusionOk="0">
                  <a:moveTo>
                    <a:pt x="0" y="1873"/>
                  </a:moveTo>
                  <a:lnTo>
                    <a:pt x="5688" y="0"/>
                  </a:lnTo>
                  <a:lnTo>
                    <a:pt x="31088" y="17065"/>
                  </a:lnTo>
                  <a:lnTo>
                    <a:pt x="27278" y="1818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20" name="Google Shape;220;p6"/>
            <p:cNvSpPr/>
            <p:nvPr/>
          </p:nvSpPr>
          <p:spPr>
            <a:xfrm>
              <a:off x="1436723" y="1432178"/>
              <a:ext cx="937737" cy="885480"/>
            </a:xfrm>
            <a:custGeom>
              <a:avLst/>
              <a:gdLst/>
              <a:ahLst/>
              <a:cxnLst/>
              <a:rect l="l" t="t" r="r" b="b"/>
              <a:pathLst>
                <a:path w="39819" h="37600" extrusionOk="0">
                  <a:moveTo>
                    <a:pt x="10882" y="1"/>
                  </a:moveTo>
                  <a:lnTo>
                    <a:pt x="0" y="20153"/>
                  </a:lnTo>
                  <a:lnTo>
                    <a:pt x="28937" y="37600"/>
                  </a:lnTo>
                  <a:lnTo>
                    <a:pt x="39819" y="17448"/>
                  </a:lnTo>
                  <a:lnTo>
                    <a:pt x="10882" y="1"/>
                  </a:lnTo>
                  <a:close/>
                </a:path>
              </a:pathLst>
            </a:custGeom>
            <a:solidFill>
              <a:srgbClr val="FF64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6"/>
            <p:cNvSpPr/>
            <p:nvPr/>
          </p:nvSpPr>
          <p:spPr>
            <a:xfrm>
              <a:off x="1580614" y="1566036"/>
              <a:ext cx="334292" cy="410194"/>
            </a:xfrm>
            <a:custGeom>
              <a:avLst/>
              <a:gdLst/>
              <a:ahLst/>
              <a:cxnLst/>
              <a:rect l="l" t="t" r="r" b="b"/>
              <a:pathLst>
                <a:path w="14195" h="17418" extrusionOk="0">
                  <a:moveTo>
                    <a:pt x="7386" y="1"/>
                  </a:moveTo>
                  <a:lnTo>
                    <a:pt x="0" y="13587"/>
                  </a:lnTo>
                  <a:lnTo>
                    <a:pt x="6809" y="17417"/>
                  </a:lnTo>
                  <a:lnTo>
                    <a:pt x="14195" y="3861"/>
                  </a:lnTo>
                  <a:lnTo>
                    <a:pt x="73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"/>
          <p:cNvSpPr/>
          <p:nvPr/>
        </p:nvSpPr>
        <p:spPr>
          <a:xfrm>
            <a:off x="-65061" y="-81037"/>
            <a:ext cx="9357374" cy="5269376"/>
          </a:xfrm>
          <a:custGeom>
            <a:avLst/>
            <a:gdLst/>
            <a:ahLst/>
            <a:cxnLst/>
            <a:rect l="l" t="t" r="r" b="b"/>
            <a:pathLst>
              <a:path w="284960" h="189973" extrusionOk="0">
                <a:moveTo>
                  <a:pt x="0" y="0"/>
                </a:moveTo>
                <a:lnTo>
                  <a:pt x="0" y="189972"/>
                </a:lnTo>
                <a:lnTo>
                  <a:pt x="284960" y="189972"/>
                </a:lnTo>
                <a:lnTo>
                  <a:pt x="284960" y="0"/>
                </a:lnTo>
                <a:close/>
              </a:path>
            </a:pathLst>
          </a:custGeom>
          <a:solidFill>
            <a:srgbClr val="ACA9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8"/>
          <p:cNvSpPr/>
          <p:nvPr/>
        </p:nvSpPr>
        <p:spPr>
          <a:xfrm flipH="1">
            <a:off x="-74892" y="2492977"/>
            <a:ext cx="3411864" cy="2731251"/>
          </a:xfrm>
          <a:custGeom>
            <a:avLst/>
            <a:gdLst/>
            <a:ahLst/>
            <a:cxnLst/>
            <a:rect l="l" t="t" r="r" b="b"/>
            <a:pathLst>
              <a:path w="179690" h="154417" extrusionOk="0">
                <a:moveTo>
                  <a:pt x="176173" y="1"/>
                </a:moveTo>
                <a:cubicBezTo>
                  <a:pt x="172534" y="1"/>
                  <a:pt x="168757" y="2481"/>
                  <a:pt x="166589" y="5630"/>
                </a:cubicBezTo>
                <a:cubicBezTo>
                  <a:pt x="163671" y="9825"/>
                  <a:pt x="162577" y="14992"/>
                  <a:pt x="160176" y="19521"/>
                </a:cubicBezTo>
                <a:cubicBezTo>
                  <a:pt x="156589" y="26238"/>
                  <a:pt x="150388" y="31101"/>
                  <a:pt x="145282" y="36725"/>
                </a:cubicBezTo>
                <a:cubicBezTo>
                  <a:pt x="140175" y="42348"/>
                  <a:pt x="135859" y="49795"/>
                  <a:pt x="137440" y="57242"/>
                </a:cubicBezTo>
                <a:cubicBezTo>
                  <a:pt x="138807" y="63807"/>
                  <a:pt x="144340" y="68549"/>
                  <a:pt x="149081" y="73291"/>
                </a:cubicBezTo>
                <a:cubicBezTo>
                  <a:pt x="153823" y="78063"/>
                  <a:pt x="158352" y="84355"/>
                  <a:pt x="156954" y="90920"/>
                </a:cubicBezTo>
                <a:cubicBezTo>
                  <a:pt x="155312" y="98823"/>
                  <a:pt x="146011" y="102592"/>
                  <a:pt x="137926" y="102896"/>
                </a:cubicBezTo>
                <a:cubicBezTo>
                  <a:pt x="137125" y="102929"/>
                  <a:pt x="136320" y="102942"/>
                  <a:pt x="135514" y="102942"/>
                </a:cubicBezTo>
                <a:cubicBezTo>
                  <a:pt x="132062" y="102942"/>
                  <a:pt x="128574" y="102696"/>
                  <a:pt x="125134" y="102696"/>
                </a:cubicBezTo>
                <a:cubicBezTo>
                  <a:pt x="121273" y="102696"/>
                  <a:pt x="117473" y="103007"/>
                  <a:pt x="113853" y="104324"/>
                </a:cubicBezTo>
                <a:cubicBezTo>
                  <a:pt x="99263" y="109613"/>
                  <a:pt x="93366" y="129006"/>
                  <a:pt x="78594" y="133778"/>
                </a:cubicBezTo>
                <a:cubicBezTo>
                  <a:pt x="76225" y="134541"/>
                  <a:pt x="73860" y="134867"/>
                  <a:pt x="71496" y="134867"/>
                </a:cubicBezTo>
                <a:cubicBezTo>
                  <a:pt x="58143" y="134867"/>
                  <a:pt x="44794" y="124490"/>
                  <a:pt x="30720" y="124051"/>
                </a:cubicBezTo>
                <a:cubicBezTo>
                  <a:pt x="30465" y="124043"/>
                  <a:pt x="30210" y="124040"/>
                  <a:pt x="29956" y="124040"/>
                </a:cubicBezTo>
                <a:cubicBezTo>
                  <a:pt x="14266" y="124040"/>
                  <a:pt x="0" y="138683"/>
                  <a:pt x="598" y="154416"/>
                </a:cubicBezTo>
                <a:lnTo>
                  <a:pt x="179690" y="154416"/>
                </a:lnTo>
                <a:lnTo>
                  <a:pt x="179690" y="888"/>
                </a:lnTo>
                <a:cubicBezTo>
                  <a:pt x="178576" y="274"/>
                  <a:pt x="177382" y="1"/>
                  <a:pt x="176173" y="1"/>
                </a:cubicBezTo>
                <a:close/>
              </a:path>
            </a:pathLst>
          </a:custGeom>
          <a:solidFill>
            <a:srgbClr val="9393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8"/>
          <p:cNvSpPr/>
          <p:nvPr/>
        </p:nvSpPr>
        <p:spPr>
          <a:xfrm flipH="1">
            <a:off x="5246090" y="-516848"/>
            <a:ext cx="4615557" cy="5705146"/>
          </a:xfrm>
          <a:custGeom>
            <a:avLst/>
            <a:gdLst/>
            <a:ahLst/>
            <a:cxnLst/>
            <a:rect l="l" t="t" r="r" b="b"/>
            <a:pathLst>
              <a:path w="152985" h="178999" extrusionOk="0">
                <a:moveTo>
                  <a:pt x="18102" y="160346"/>
                </a:moveTo>
                <a:cubicBezTo>
                  <a:pt x="20161" y="187849"/>
                  <a:pt x="17613" y="176882"/>
                  <a:pt x="19713" y="176636"/>
                </a:cubicBezTo>
                <a:cubicBezTo>
                  <a:pt x="21813" y="176390"/>
                  <a:pt x="27771" y="163622"/>
                  <a:pt x="30704" y="158871"/>
                </a:cubicBezTo>
                <a:cubicBezTo>
                  <a:pt x="33638" y="154120"/>
                  <a:pt x="34835" y="151883"/>
                  <a:pt x="37314" y="148130"/>
                </a:cubicBezTo>
                <a:cubicBezTo>
                  <a:pt x="39793" y="144378"/>
                  <a:pt x="43270" y="140109"/>
                  <a:pt x="45577" y="136356"/>
                </a:cubicBezTo>
                <a:cubicBezTo>
                  <a:pt x="47884" y="132603"/>
                  <a:pt x="50156" y="129052"/>
                  <a:pt x="51154" y="125614"/>
                </a:cubicBezTo>
                <a:cubicBezTo>
                  <a:pt x="52152" y="122176"/>
                  <a:pt x="52048" y="118753"/>
                  <a:pt x="51566" y="115728"/>
                </a:cubicBezTo>
                <a:cubicBezTo>
                  <a:pt x="51084" y="112703"/>
                  <a:pt x="49982" y="109921"/>
                  <a:pt x="48261" y="107465"/>
                </a:cubicBezTo>
                <a:cubicBezTo>
                  <a:pt x="46540" y="105009"/>
                  <a:pt x="43993" y="103276"/>
                  <a:pt x="41239" y="100992"/>
                </a:cubicBezTo>
                <a:cubicBezTo>
                  <a:pt x="38485" y="98708"/>
                  <a:pt x="33734" y="96647"/>
                  <a:pt x="31737" y="93762"/>
                </a:cubicBezTo>
                <a:cubicBezTo>
                  <a:pt x="29740" y="90877"/>
                  <a:pt x="28500" y="87142"/>
                  <a:pt x="29257" y="83684"/>
                </a:cubicBezTo>
                <a:cubicBezTo>
                  <a:pt x="30014" y="80226"/>
                  <a:pt x="34008" y="77038"/>
                  <a:pt x="36280" y="73014"/>
                </a:cubicBezTo>
                <a:cubicBezTo>
                  <a:pt x="38552" y="68990"/>
                  <a:pt x="43028" y="64923"/>
                  <a:pt x="42890" y="59542"/>
                </a:cubicBezTo>
                <a:cubicBezTo>
                  <a:pt x="42753" y="54161"/>
                  <a:pt x="36075" y="45792"/>
                  <a:pt x="35455" y="40728"/>
                </a:cubicBezTo>
                <a:cubicBezTo>
                  <a:pt x="34836" y="35665"/>
                  <a:pt x="36522" y="31605"/>
                  <a:pt x="39173" y="29161"/>
                </a:cubicBezTo>
                <a:cubicBezTo>
                  <a:pt x="41824" y="26717"/>
                  <a:pt x="45577" y="25890"/>
                  <a:pt x="51361" y="26062"/>
                </a:cubicBezTo>
                <a:cubicBezTo>
                  <a:pt x="57145" y="26234"/>
                  <a:pt x="66199" y="30467"/>
                  <a:pt x="73876" y="30194"/>
                </a:cubicBezTo>
                <a:cubicBezTo>
                  <a:pt x="81553" y="29921"/>
                  <a:pt x="90124" y="24769"/>
                  <a:pt x="97423" y="24425"/>
                </a:cubicBezTo>
                <a:cubicBezTo>
                  <a:pt x="104722" y="24081"/>
                  <a:pt x="111815" y="28165"/>
                  <a:pt x="117668" y="28128"/>
                </a:cubicBezTo>
                <a:cubicBezTo>
                  <a:pt x="123521" y="28091"/>
                  <a:pt x="128341" y="26197"/>
                  <a:pt x="132541" y="24203"/>
                </a:cubicBezTo>
                <a:cubicBezTo>
                  <a:pt x="136741" y="22209"/>
                  <a:pt x="141216" y="18467"/>
                  <a:pt x="142868" y="16163"/>
                </a:cubicBezTo>
                <a:cubicBezTo>
                  <a:pt x="144520" y="13859"/>
                  <a:pt x="165040" y="11137"/>
                  <a:pt x="142455" y="10379"/>
                </a:cubicBezTo>
                <a:cubicBezTo>
                  <a:pt x="119871" y="9622"/>
                  <a:pt x="28087" y="-13376"/>
                  <a:pt x="7361" y="11618"/>
                </a:cubicBezTo>
                <a:cubicBezTo>
                  <a:pt x="-13364" y="36613"/>
                  <a:pt x="16043" y="132843"/>
                  <a:pt x="18102" y="16034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61" name="Google Shape;261;p8"/>
          <p:cNvSpPr txBox="1">
            <a:spLocks noGrp="1"/>
          </p:cNvSpPr>
          <p:nvPr>
            <p:ph type="title"/>
          </p:nvPr>
        </p:nvSpPr>
        <p:spPr>
          <a:xfrm>
            <a:off x="1779150" y="1456650"/>
            <a:ext cx="5585700" cy="22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62" name="Google Shape;262;p8"/>
          <p:cNvSpPr/>
          <p:nvPr/>
        </p:nvSpPr>
        <p:spPr>
          <a:xfrm>
            <a:off x="4222421" y="-23179"/>
            <a:ext cx="156856" cy="159380"/>
          </a:xfrm>
          <a:custGeom>
            <a:avLst/>
            <a:gdLst/>
            <a:ahLst/>
            <a:cxnLst/>
            <a:rect l="l" t="t" r="r" b="b"/>
            <a:pathLst>
              <a:path w="5655" h="5746" fill="none" extrusionOk="0">
                <a:moveTo>
                  <a:pt x="4134" y="578"/>
                </a:moveTo>
                <a:lnTo>
                  <a:pt x="4165" y="1702"/>
                </a:lnTo>
                <a:cubicBezTo>
                  <a:pt x="4165" y="1854"/>
                  <a:pt x="4256" y="2006"/>
                  <a:pt x="4378" y="2098"/>
                </a:cubicBezTo>
                <a:lnTo>
                  <a:pt x="5350" y="2675"/>
                </a:lnTo>
                <a:cubicBezTo>
                  <a:pt x="5654" y="2888"/>
                  <a:pt x="5624" y="3374"/>
                  <a:pt x="5259" y="3496"/>
                </a:cubicBezTo>
                <a:lnTo>
                  <a:pt x="4195" y="3861"/>
                </a:lnTo>
                <a:cubicBezTo>
                  <a:pt x="4074" y="3921"/>
                  <a:pt x="3952" y="4043"/>
                  <a:pt x="3922" y="4195"/>
                </a:cubicBezTo>
                <a:lnTo>
                  <a:pt x="3648" y="5289"/>
                </a:lnTo>
                <a:cubicBezTo>
                  <a:pt x="3557" y="5654"/>
                  <a:pt x="3101" y="5745"/>
                  <a:pt x="2858" y="5441"/>
                </a:cubicBezTo>
                <a:lnTo>
                  <a:pt x="2159" y="4590"/>
                </a:lnTo>
                <a:cubicBezTo>
                  <a:pt x="2067" y="4468"/>
                  <a:pt x="1916" y="4408"/>
                  <a:pt x="1764" y="4408"/>
                </a:cubicBezTo>
                <a:lnTo>
                  <a:pt x="639" y="4468"/>
                </a:lnTo>
                <a:cubicBezTo>
                  <a:pt x="244" y="4499"/>
                  <a:pt x="1" y="4104"/>
                  <a:pt x="213" y="3769"/>
                </a:cubicBezTo>
                <a:lnTo>
                  <a:pt x="852" y="2827"/>
                </a:lnTo>
                <a:cubicBezTo>
                  <a:pt x="943" y="2706"/>
                  <a:pt x="943" y="2554"/>
                  <a:pt x="882" y="2432"/>
                </a:cubicBezTo>
                <a:lnTo>
                  <a:pt x="457" y="1368"/>
                </a:lnTo>
                <a:cubicBezTo>
                  <a:pt x="335" y="1034"/>
                  <a:pt x="639" y="669"/>
                  <a:pt x="1004" y="760"/>
                </a:cubicBezTo>
                <a:lnTo>
                  <a:pt x="2098" y="1064"/>
                </a:lnTo>
                <a:cubicBezTo>
                  <a:pt x="2250" y="1095"/>
                  <a:pt x="2402" y="1064"/>
                  <a:pt x="2493" y="973"/>
                </a:cubicBezTo>
                <a:lnTo>
                  <a:pt x="3375" y="244"/>
                </a:lnTo>
                <a:cubicBezTo>
                  <a:pt x="3648" y="0"/>
                  <a:pt x="4104" y="183"/>
                  <a:pt x="4134" y="578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8"/>
          <p:cNvSpPr/>
          <p:nvPr/>
        </p:nvSpPr>
        <p:spPr>
          <a:xfrm>
            <a:off x="-156277" y="2492975"/>
            <a:ext cx="276543" cy="263173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8"/>
          <p:cNvSpPr/>
          <p:nvPr/>
        </p:nvSpPr>
        <p:spPr>
          <a:xfrm>
            <a:off x="2060916" y="4869708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8"/>
          <p:cNvSpPr/>
          <p:nvPr/>
        </p:nvSpPr>
        <p:spPr>
          <a:xfrm>
            <a:off x="7701402" y="4764675"/>
            <a:ext cx="224799" cy="213931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8"/>
          <p:cNvSpPr/>
          <p:nvPr/>
        </p:nvSpPr>
        <p:spPr>
          <a:xfrm>
            <a:off x="7926191" y="3230396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8"/>
          <p:cNvSpPr/>
          <p:nvPr/>
        </p:nvSpPr>
        <p:spPr>
          <a:xfrm>
            <a:off x="337636" y="5028225"/>
            <a:ext cx="276543" cy="263173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8"/>
          <p:cNvSpPr/>
          <p:nvPr/>
        </p:nvSpPr>
        <p:spPr>
          <a:xfrm>
            <a:off x="6841252" y="446025"/>
            <a:ext cx="224799" cy="213931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8"/>
          <p:cNvSpPr/>
          <p:nvPr/>
        </p:nvSpPr>
        <p:spPr>
          <a:xfrm>
            <a:off x="8768257" y="1633483"/>
            <a:ext cx="276555" cy="275077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8"/>
          <p:cNvSpPr/>
          <p:nvPr/>
        </p:nvSpPr>
        <p:spPr>
          <a:xfrm>
            <a:off x="1551341" y="473733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1" name="Google Shape;271;p8"/>
          <p:cNvGrpSpPr/>
          <p:nvPr/>
        </p:nvGrpSpPr>
        <p:grpSpPr>
          <a:xfrm>
            <a:off x="8026529" y="215596"/>
            <a:ext cx="1657343" cy="808493"/>
            <a:chOff x="6016754" y="2989146"/>
            <a:chExt cx="1657343" cy="808493"/>
          </a:xfrm>
        </p:grpSpPr>
        <p:sp>
          <p:nvSpPr>
            <p:cNvPr id="272" name="Google Shape;272;p8"/>
            <p:cNvSpPr/>
            <p:nvPr/>
          </p:nvSpPr>
          <p:spPr>
            <a:xfrm>
              <a:off x="6016754" y="3515687"/>
              <a:ext cx="357259" cy="262230"/>
            </a:xfrm>
            <a:custGeom>
              <a:avLst/>
              <a:gdLst/>
              <a:ahLst/>
              <a:cxnLst/>
              <a:rect l="l" t="t" r="r" b="b"/>
              <a:pathLst>
                <a:path w="12880" h="9454" extrusionOk="0">
                  <a:moveTo>
                    <a:pt x="9172" y="0"/>
                  </a:moveTo>
                  <a:lnTo>
                    <a:pt x="630" y="7782"/>
                  </a:lnTo>
                  <a:cubicBezTo>
                    <a:pt x="1" y="8381"/>
                    <a:pt x="406" y="9454"/>
                    <a:pt x="1263" y="9454"/>
                  </a:cubicBezTo>
                  <a:cubicBezTo>
                    <a:pt x="1275" y="9454"/>
                    <a:pt x="1287" y="9454"/>
                    <a:pt x="1299" y="9453"/>
                  </a:cubicBezTo>
                  <a:lnTo>
                    <a:pt x="12880" y="9271"/>
                  </a:lnTo>
                  <a:lnTo>
                    <a:pt x="917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8"/>
            <p:cNvSpPr/>
            <p:nvPr/>
          </p:nvSpPr>
          <p:spPr>
            <a:xfrm>
              <a:off x="6239098" y="2989146"/>
              <a:ext cx="1435000" cy="808493"/>
            </a:xfrm>
            <a:custGeom>
              <a:avLst/>
              <a:gdLst/>
              <a:ahLst/>
              <a:cxnLst/>
              <a:rect l="l" t="t" r="r" b="b"/>
              <a:pathLst>
                <a:path w="51735" h="29148" extrusionOk="0">
                  <a:moveTo>
                    <a:pt x="46755" y="1"/>
                  </a:moveTo>
                  <a:cubicBezTo>
                    <a:pt x="46570" y="1"/>
                    <a:pt x="46383" y="35"/>
                    <a:pt x="46202" y="108"/>
                  </a:cubicBezTo>
                  <a:lnTo>
                    <a:pt x="1156" y="17980"/>
                  </a:lnTo>
                  <a:cubicBezTo>
                    <a:pt x="365" y="18284"/>
                    <a:pt x="1" y="19166"/>
                    <a:pt x="305" y="19956"/>
                  </a:cubicBezTo>
                  <a:lnTo>
                    <a:pt x="3587" y="28193"/>
                  </a:lnTo>
                  <a:cubicBezTo>
                    <a:pt x="3821" y="28778"/>
                    <a:pt x="4398" y="29147"/>
                    <a:pt x="5011" y="29147"/>
                  </a:cubicBezTo>
                  <a:cubicBezTo>
                    <a:pt x="5195" y="29147"/>
                    <a:pt x="5381" y="29114"/>
                    <a:pt x="5563" y="29044"/>
                  </a:cubicBezTo>
                  <a:lnTo>
                    <a:pt x="50579" y="11172"/>
                  </a:lnTo>
                  <a:cubicBezTo>
                    <a:pt x="51369" y="10868"/>
                    <a:pt x="51734" y="9986"/>
                    <a:pt x="51430" y="9196"/>
                  </a:cubicBezTo>
                  <a:lnTo>
                    <a:pt x="48147" y="959"/>
                  </a:lnTo>
                  <a:cubicBezTo>
                    <a:pt x="47916" y="356"/>
                    <a:pt x="47348" y="1"/>
                    <a:pt x="467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8"/>
            <p:cNvSpPr/>
            <p:nvPr/>
          </p:nvSpPr>
          <p:spPr>
            <a:xfrm>
              <a:off x="6363029" y="3028367"/>
              <a:ext cx="1187969" cy="730162"/>
            </a:xfrm>
            <a:custGeom>
              <a:avLst/>
              <a:gdLst/>
              <a:ahLst/>
              <a:cxnLst/>
              <a:rect l="l" t="t" r="r" b="b"/>
              <a:pathLst>
                <a:path w="42829" h="26324" extrusionOk="0">
                  <a:moveTo>
                    <a:pt x="38421" y="1"/>
                  </a:moveTo>
                  <a:lnTo>
                    <a:pt x="1" y="15259"/>
                  </a:lnTo>
                  <a:lnTo>
                    <a:pt x="4378" y="26323"/>
                  </a:lnTo>
                  <a:lnTo>
                    <a:pt x="42828" y="11065"/>
                  </a:lnTo>
                  <a:lnTo>
                    <a:pt x="384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8"/>
            <p:cNvSpPr/>
            <p:nvPr/>
          </p:nvSpPr>
          <p:spPr>
            <a:xfrm>
              <a:off x="7358750" y="3043540"/>
              <a:ext cx="154304" cy="319564"/>
            </a:xfrm>
            <a:custGeom>
              <a:avLst/>
              <a:gdLst/>
              <a:ahLst/>
              <a:cxnLst/>
              <a:rect l="l" t="t" r="r" b="b"/>
              <a:pathLst>
                <a:path w="5563" h="11521" extrusionOk="0">
                  <a:moveTo>
                    <a:pt x="1155" y="1"/>
                  </a:moveTo>
                  <a:lnTo>
                    <a:pt x="0" y="457"/>
                  </a:lnTo>
                  <a:lnTo>
                    <a:pt x="4377" y="11521"/>
                  </a:lnTo>
                  <a:lnTo>
                    <a:pt x="5563" y="11065"/>
                  </a:lnTo>
                  <a:lnTo>
                    <a:pt x="11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8"/>
            <p:cNvSpPr/>
            <p:nvPr/>
          </p:nvSpPr>
          <p:spPr>
            <a:xfrm>
              <a:off x="6400142" y="3423793"/>
              <a:ext cx="154304" cy="319564"/>
            </a:xfrm>
            <a:custGeom>
              <a:avLst/>
              <a:gdLst/>
              <a:ahLst/>
              <a:cxnLst/>
              <a:rect l="l" t="t" r="r" b="b"/>
              <a:pathLst>
                <a:path w="5563" h="11521" extrusionOk="0">
                  <a:moveTo>
                    <a:pt x="1186" y="0"/>
                  </a:moveTo>
                  <a:lnTo>
                    <a:pt x="0" y="456"/>
                  </a:lnTo>
                  <a:lnTo>
                    <a:pt x="4408" y="11520"/>
                  </a:lnTo>
                  <a:lnTo>
                    <a:pt x="5563" y="11064"/>
                  </a:lnTo>
                  <a:lnTo>
                    <a:pt x="118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7" name="Google Shape;277;p8"/>
          <p:cNvGrpSpPr/>
          <p:nvPr/>
        </p:nvGrpSpPr>
        <p:grpSpPr>
          <a:xfrm>
            <a:off x="8362923" y="-81043"/>
            <a:ext cx="1094855" cy="1504759"/>
            <a:chOff x="6143348" y="1855432"/>
            <a:chExt cx="1094855" cy="1504759"/>
          </a:xfrm>
        </p:grpSpPr>
        <p:sp>
          <p:nvSpPr>
            <p:cNvPr id="278" name="Google Shape;278;p8"/>
            <p:cNvSpPr/>
            <p:nvPr/>
          </p:nvSpPr>
          <p:spPr>
            <a:xfrm>
              <a:off x="6143348" y="3014887"/>
              <a:ext cx="306555" cy="345304"/>
            </a:xfrm>
            <a:custGeom>
              <a:avLst/>
              <a:gdLst/>
              <a:ahLst/>
              <a:cxnLst/>
              <a:rect l="l" t="t" r="r" b="b"/>
              <a:pathLst>
                <a:path w="11052" h="12449" extrusionOk="0">
                  <a:moveTo>
                    <a:pt x="2754" y="0"/>
                  </a:moveTo>
                  <a:lnTo>
                    <a:pt x="139" y="11277"/>
                  </a:lnTo>
                  <a:cubicBezTo>
                    <a:pt x="1" y="11924"/>
                    <a:pt x="530" y="12449"/>
                    <a:pt x="1099" y="12449"/>
                  </a:cubicBezTo>
                  <a:cubicBezTo>
                    <a:pt x="1278" y="12449"/>
                    <a:pt x="1461" y="12397"/>
                    <a:pt x="1629" y="12280"/>
                  </a:cubicBezTo>
                  <a:lnTo>
                    <a:pt x="11052" y="5563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8"/>
            <p:cNvSpPr/>
            <p:nvPr/>
          </p:nvSpPr>
          <p:spPr>
            <a:xfrm>
              <a:off x="6190197" y="1855432"/>
              <a:ext cx="1048006" cy="1338418"/>
            </a:xfrm>
            <a:custGeom>
              <a:avLst/>
              <a:gdLst/>
              <a:ahLst/>
              <a:cxnLst/>
              <a:rect l="l" t="t" r="r" b="b"/>
              <a:pathLst>
                <a:path w="37783" h="48253" extrusionOk="0">
                  <a:moveTo>
                    <a:pt x="28676" y="0"/>
                  </a:moveTo>
                  <a:cubicBezTo>
                    <a:pt x="28185" y="0"/>
                    <a:pt x="27705" y="236"/>
                    <a:pt x="27418" y="676"/>
                  </a:cubicBezTo>
                  <a:lnTo>
                    <a:pt x="487" y="40950"/>
                  </a:lnTo>
                  <a:cubicBezTo>
                    <a:pt x="1" y="41649"/>
                    <a:pt x="213" y="42592"/>
                    <a:pt x="913" y="43048"/>
                  </a:cubicBezTo>
                  <a:lnTo>
                    <a:pt x="8268" y="48002"/>
                  </a:lnTo>
                  <a:cubicBezTo>
                    <a:pt x="8527" y="48171"/>
                    <a:pt x="8819" y="48252"/>
                    <a:pt x="9109" y="48252"/>
                  </a:cubicBezTo>
                  <a:cubicBezTo>
                    <a:pt x="9603" y="48252"/>
                    <a:pt x="10090" y="48017"/>
                    <a:pt x="10396" y="47576"/>
                  </a:cubicBezTo>
                  <a:lnTo>
                    <a:pt x="37327" y="7302"/>
                  </a:lnTo>
                  <a:cubicBezTo>
                    <a:pt x="37783" y="6603"/>
                    <a:pt x="37600" y="5661"/>
                    <a:pt x="36901" y="5205"/>
                  </a:cubicBezTo>
                  <a:lnTo>
                    <a:pt x="29515" y="251"/>
                  </a:lnTo>
                  <a:cubicBezTo>
                    <a:pt x="29256" y="82"/>
                    <a:pt x="28964" y="0"/>
                    <a:pt x="286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8"/>
            <p:cNvSpPr/>
            <p:nvPr/>
          </p:nvSpPr>
          <p:spPr>
            <a:xfrm>
              <a:off x="6258487" y="1955952"/>
              <a:ext cx="912259" cy="1136516"/>
            </a:xfrm>
            <a:custGeom>
              <a:avLst/>
              <a:gdLst/>
              <a:ahLst/>
              <a:cxnLst/>
              <a:rect l="l" t="t" r="r" b="b"/>
              <a:pathLst>
                <a:path w="32889" h="40974" extrusionOk="0">
                  <a:moveTo>
                    <a:pt x="22980" y="0"/>
                  </a:moveTo>
                  <a:lnTo>
                    <a:pt x="1" y="34378"/>
                  </a:lnTo>
                  <a:lnTo>
                    <a:pt x="9910" y="40974"/>
                  </a:lnTo>
                  <a:lnTo>
                    <a:pt x="32889" y="6627"/>
                  </a:lnTo>
                  <a:lnTo>
                    <a:pt x="229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8"/>
            <p:cNvSpPr/>
            <p:nvPr/>
          </p:nvSpPr>
          <p:spPr>
            <a:xfrm>
              <a:off x="6854565" y="1989681"/>
              <a:ext cx="293435" cy="212469"/>
            </a:xfrm>
            <a:custGeom>
              <a:avLst/>
              <a:gdLst/>
              <a:ahLst/>
              <a:cxnLst/>
              <a:rect l="l" t="t" r="r" b="b"/>
              <a:pathLst>
                <a:path w="10579" h="7660" extrusionOk="0">
                  <a:moveTo>
                    <a:pt x="700" y="0"/>
                  </a:moveTo>
                  <a:lnTo>
                    <a:pt x="0" y="1034"/>
                  </a:lnTo>
                  <a:lnTo>
                    <a:pt x="9879" y="7660"/>
                  </a:lnTo>
                  <a:lnTo>
                    <a:pt x="10578" y="6596"/>
                  </a:lnTo>
                  <a:lnTo>
                    <a:pt x="7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8"/>
            <p:cNvSpPr/>
            <p:nvPr/>
          </p:nvSpPr>
          <p:spPr>
            <a:xfrm>
              <a:off x="6281259" y="2846271"/>
              <a:ext cx="293435" cy="213329"/>
            </a:xfrm>
            <a:custGeom>
              <a:avLst/>
              <a:gdLst/>
              <a:ahLst/>
              <a:cxnLst/>
              <a:rect l="l" t="t" r="r" b="b"/>
              <a:pathLst>
                <a:path w="10579" h="7691" extrusionOk="0">
                  <a:moveTo>
                    <a:pt x="700" y="0"/>
                  </a:moveTo>
                  <a:lnTo>
                    <a:pt x="0" y="1064"/>
                  </a:lnTo>
                  <a:lnTo>
                    <a:pt x="9879" y="7690"/>
                  </a:lnTo>
                  <a:lnTo>
                    <a:pt x="10578" y="6626"/>
                  </a:lnTo>
                  <a:lnTo>
                    <a:pt x="7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3" name="Google Shape;283;p8"/>
          <p:cNvGrpSpPr/>
          <p:nvPr/>
        </p:nvGrpSpPr>
        <p:grpSpPr>
          <a:xfrm>
            <a:off x="433950" y="4142625"/>
            <a:ext cx="527400" cy="735075"/>
            <a:chOff x="3553100" y="1256250"/>
            <a:chExt cx="527400" cy="735075"/>
          </a:xfrm>
        </p:grpSpPr>
        <p:sp>
          <p:nvSpPr>
            <p:cNvPr id="284" name="Google Shape;284;p8"/>
            <p:cNvSpPr/>
            <p:nvPr/>
          </p:nvSpPr>
          <p:spPr>
            <a:xfrm>
              <a:off x="3885925" y="1874350"/>
              <a:ext cx="148225" cy="116975"/>
            </a:xfrm>
            <a:custGeom>
              <a:avLst/>
              <a:gdLst/>
              <a:ahLst/>
              <a:cxnLst/>
              <a:rect l="l" t="t" r="r" b="b"/>
              <a:pathLst>
                <a:path w="5929" h="4679" extrusionOk="0">
                  <a:moveTo>
                    <a:pt x="5107" y="0"/>
                  </a:moveTo>
                  <a:lnTo>
                    <a:pt x="1" y="1489"/>
                  </a:lnTo>
                  <a:lnTo>
                    <a:pt x="487" y="3192"/>
                  </a:lnTo>
                  <a:cubicBezTo>
                    <a:pt x="761" y="4088"/>
                    <a:pt x="1566" y="4679"/>
                    <a:pt x="2450" y="4679"/>
                  </a:cubicBezTo>
                  <a:cubicBezTo>
                    <a:pt x="2644" y="4679"/>
                    <a:pt x="2843" y="4650"/>
                    <a:pt x="3040" y="4590"/>
                  </a:cubicBezTo>
                  <a:lnTo>
                    <a:pt x="4226" y="4255"/>
                  </a:lnTo>
                  <a:cubicBezTo>
                    <a:pt x="5290" y="3921"/>
                    <a:pt x="5928" y="2796"/>
                    <a:pt x="5624" y="1702"/>
                  </a:cubicBezTo>
                  <a:lnTo>
                    <a:pt x="510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8"/>
            <p:cNvSpPr/>
            <p:nvPr/>
          </p:nvSpPr>
          <p:spPr>
            <a:xfrm>
              <a:off x="3841850" y="1837100"/>
              <a:ext cx="210525" cy="132525"/>
            </a:xfrm>
            <a:custGeom>
              <a:avLst/>
              <a:gdLst/>
              <a:ahLst/>
              <a:cxnLst/>
              <a:rect l="l" t="t" r="r" b="b"/>
              <a:pathLst>
                <a:path w="8421" h="5301" extrusionOk="0">
                  <a:moveTo>
                    <a:pt x="7661" y="1"/>
                  </a:moveTo>
                  <a:lnTo>
                    <a:pt x="1" y="2189"/>
                  </a:lnTo>
                  <a:lnTo>
                    <a:pt x="366" y="3496"/>
                  </a:lnTo>
                  <a:cubicBezTo>
                    <a:pt x="692" y="4574"/>
                    <a:pt x="1679" y="5300"/>
                    <a:pt x="2765" y="5300"/>
                  </a:cubicBezTo>
                  <a:cubicBezTo>
                    <a:pt x="2996" y="5300"/>
                    <a:pt x="3232" y="5268"/>
                    <a:pt x="3466" y="5198"/>
                  </a:cubicBezTo>
                  <a:lnTo>
                    <a:pt x="6323" y="4378"/>
                  </a:lnTo>
                  <a:cubicBezTo>
                    <a:pt x="7661" y="4013"/>
                    <a:pt x="8421" y="2615"/>
                    <a:pt x="8025" y="1277"/>
                  </a:cubicBezTo>
                  <a:lnTo>
                    <a:pt x="76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8"/>
            <p:cNvSpPr/>
            <p:nvPr/>
          </p:nvSpPr>
          <p:spPr>
            <a:xfrm>
              <a:off x="3553100" y="1256250"/>
              <a:ext cx="527400" cy="606725"/>
            </a:xfrm>
            <a:custGeom>
              <a:avLst/>
              <a:gdLst/>
              <a:ahLst/>
              <a:cxnLst/>
              <a:rect l="l" t="t" r="r" b="b"/>
              <a:pathLst>
                <a:path w="21096" h="24269" extrusionOk="0">
                  <a:moveTo>
                    <a:pt x="11165" y="0"/>
                  </a:moveTo>
                  <a:cubicBezTo>
                    <a:pt x="9187" y="0"/>
                    <a:pt x="7173" y="611"/>
                    <a:pt x="5411" y="1927"/>
                  </a:cubicBezTo>
                  <a:cubicBezTo>
                    <a:pt x="1" y="5970"/>
                    <a:pt x="305" y="14177"/>
                    <a:pt x="5989" y="17824"/>
                  </a:cubicBezTo>
                  <a:cubicBezTo>
                    <a:pt x="8207" y="19222"/>
                    <a:pt x="9849" y="21411"/>
                    <a:pt x="10578" y="23964"/>
                  </a:cubicBezTo>
                  <a:lnTo>
                    <a:pt x="10669" y="24268"/>
                  </a:lnTo>
                  <a:lnTo>
                    <a:pt x="19332" y="21776"/>
                  </a:lnTo>
                  <a:lnTo>
                    <a:pt x="19241" y="21472"/>
                  </a:lnTo>
                  <a:cubicBezTo>
                    <a:pt x="18542" y="18888"/>
                    <a:pt x="18785" y="16122"/>
                    <a:pt x="19940" y="13721"/>
                  </a:cubicBezTo>
                  <a:cubicBezTo>
                    <a:pt x="20913" y="11624"/>
                    <a:pt x="21095" y="9222"/>
                    <a:pt x="20457" y="7003"/>
                  </a:cubicBezTo>
                  <a:cubicBezTo>
                    <a:pt x="19207" y="2617"/>
                    <a:pt x="15261" y="0"/>
                    <a:pt x="111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8"/>
            <p:cNvSpPr/>
            <p:nvPr/>
          </p:nvSpPr>
          <p:spPr>
            <a:xfrm>
              <a:off x="3819825" y="1800625"/>
              <a:ext cx="229500" cy="121125"/>
            </a:xfrm>
            <a:custGeom>
              <a:avLst/>
              <a:gdLst/>
              <a:ahLst/>
              <a:cxnLst/>
              <a:rect l="l" t="t" r="r" b="b"/>
              <a:pathLst>
                <a:path w="9180" h="4845" extrusionOk="0">
                  <a:moveTo>
                    <a:pt x="8633" y="1"/>
                  </a:moveTo>
                  <a:lnTo>
                    <a:pt x="0" y="2493"/>
                  </a:lnTo>
                  <a:lnTo>
                    <a:pt x="122" y="2979"/>
                  </a:lnTo>
                  <a:cubicBezTo>
                    <a:pt x="448" y="4109"/>
                    <a:pt x="1479" y="4844"/>
                    <a:pt x="2598" y="4844"/>
                  </a:cubicBezTo>
                  <a:cubicBezTo>
                    <a:pt x="2834" y="4844"/>
                    <a:pt x="3075" y="4811"/>
                    <a:pt x="3314" y="4742"/>
                  </a:cubicBezTo>
                  <a:lnTo>
                    <a:pt x="7022" y="3679"/>
                  </a:lnTo>
                  <a:cubicBezTo>
                    <a:pt x="8390" y="3283"/>
                    <a:pt x="9180" y="1855"/>
                    <a:pt x="8785" y="487"/>
                  </a:cubicBezTo>
                  <a:lnTo>
                    <a:pt x="863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8"/>
            <p:cNvSpPr/>
            <p:nvPr/>
          </p:nvSpPr>
          <p:spPr>
            <a:xfrm>
              <a:off x="3866925" y="1617500"/>
              <a:ext cx="61600" cy="214300"/>
            </a:xfrm>
            <a:custGeom>
              <a:avLst/>
              <a:gdLst/>
              <a:ahLst/>
              <a:cxnLst/>
              <a:rect l="l" t="t" r="r" b="b"/>
              <a:pathLst>
                <a:path w="2464" h="8572" fill="none" extrusionOk="0">
                  <a:moveTo>
                    <a:pt x="2463" y="8572"/>
                  </a:moveTo>
                  <a:lnTo>
                    <a:pt x="1" y="0"/>
                  </a:lnTo>
                </a:path>
              </a:pathLst>
            </a:custGeom>
            <a:noFill/>
            <a:ln w="28875" cap="flat" cmpd="sng">
              <a:solidFill>
                <a:schemeClr val="accent4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8"/>
            <p:cNvSpPr/>
            <p:nvPr/>
          </p:nvSpPr>
          <p:spPr>
            <a:xfrm>
              <a:off x="3745350" y="1500475"/>
              <a:ext cx="191525" cy="123125"/>
            </a:xfrm>
            <a:custGeom>
              <a:avLst/>
              <a:gdLst/>
              <a:ahLst/>
              <a:cxnLst/>
              <a:rect l="l" t="t" r="r" b="b"/>
              <a:pathLst>
                <a:path w="7661" h="4925" fill="none" extrusionOk="0">
                  <a:moveTo>
                    <a:pt x="7660" y="0"/>
                  </a:moveTo>
                  <a:lnTo>
                    <a:pt x="4925" y="4925"/>
                  </a:lnTo>
                  <a:lnTo>
                    <a:pt x="1" y="2189"/>
                  </a:lnTo>
                </a:path>
              </a:pathLst>
            </a:custGeom>
            <a:noFill/>
            <a:ln w="2887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0" name="Google Shape;290;p8"/>
          <p:cNvGrpSpPr/>
          <p:nvPr/>
        </p:nvGrpSpPr>
        <p:grpSpPr>
          <a:xfrm rot="943739">
            <a:off x="182007" y="338295"/>
            <a:ext cx="1031309" cy="913293"/>
            <a:chOff x="1343200" y="1432100"/>
            <a:chExt cx="1031261" cy="913250"/>
          </a:xfrm>
        </p:grpSpPr>
        <p:sp>
          <p:nvSpPr>
            <p:cNvPr id="291" name="Google Shape;291;p8"/>
            <p:cNvSpPr/>
            <p:nvPr/>
          </p:nvSpPr>
          <p:spPr>
            <a:xfrm>
              <a:off x="1343200" y="1432100"/>
              <a:ext cx="350600" cy="505025"/>
            </a:xfrm>
            <a:custGeom>
              <a:avLst/>
              <a:gdLst/>
              <a:ahLst/>
              <a:cxnLst/>
              <a:rect l="l" t="t" r="r" b="b"/>
              <a:pathLst>
                <a:path w="14024" h="20201" extrusionOk="0">
                  <a:moveTo>
                    <a:pt x="0" y="20201"/>
                  </a:moveTo>
                  <a:lnTo>
                    <a:pt x="10164" y="1400"/>
                  </a:lnTo>
                  <a:lnTo>
                    <a:pt x="14024" y="0"/>
                  </a:lnTo>
                  <a:lnTo>
                    <a:pt x="3810" y="19289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292" name="Google Shape;292;p8"/>
            <p:cNvSpPr/>
            <p:nvPr/>
          </p:nvSpPr>
          <p:spPr>
            <a:xfrm>
              <a:off x="1343200" y="1890700"/>
              <a:ext cx="777200" cy="454650"/>
            </a:xfrm>
            <a:custGeom>
              <a:avLst/>
              <a:gdLst/>
              <a:ahLst/>
              <a:cxnLst/>
              <a:rect l="l" t="t" r="r" b="b"/>
              <a:pathLst>
                <a:path w="31088" h="18186" extrusionOk="0">
                  <a:moveTo>
                    <a:pt x="0" y="1873"/>
                  </a:moveTo>
                  <a:lnTo>
                    <a:pt x="5688" y="0"/>
                  </a:lnTo>
                  <a:lnTo>
                    <a:pt x="31088" y="17065"/>
                  </a:lnTo>
                  <a:lnTo>
                    <a:pt x="27278" y="1818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93" name="Google Shape;293;p8"/>
            <p:cNvSpPr/>
            <p:nvPr/>
          </p:nvSpPr>
          <p:spPr>
            <a:xfrm>
              <a:off x="1436723" y="1432178"/>
              <a:ext cx="937737" cy="885480"/>
            </a:xfrm>
            <a:custGeom>
              <a:avLst/>
              <a:gdLst/>
              <a:ahLst/>
              <a:cxnLst/>
              <a:rect l="l" t="t" r="r" b="b"/>
              <a:pathLst>
                <a:path w="39819" h="37600" extrusionOk="0">
                  <a:moveTo>
                    <a:pt x="10882" y="1"/>
                  </a:moveTo>
                  <a:lnTo>
                    <a:pt x="0" y="20153"/>
                  </a:lnTo>
                  <a:lnTo>
                    <a:pt x="28937" y="37600"/>
                  </a:lnTo>
                  <a:lnTo>
                    <a:pt x="39819" y="17448"/>
                  </a:lnTo>
                  <a:lnTo>
                    <a:pt x="10882" y="1"/>
                  </a:lnTo>
                  <a:close/>
                </a:path>
              </a:pathLst>
            </a:custGeom>
            <a:solidFill>
              <a:srgbClr val="FF64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8"/>
            <p:cNvSpPr/>
            <p:nvPr/>
          </p:nvSpPr>
          <p:spPr>
            <a:xfrm>
              <a:off x="1580614" y="1566036"/>
              <a:ext cx="334292" cy="410194"/>
            </a:xfrm>
            <a:custGeom>
              <a:avLst/>
              <a:gdLst/>
              <a:ahLst/>
              <a:cxnLst/>
              <a:rect l="l" t="t" r="r" b="b"/>
              <a:pathLst>
                <a:path w="14195" h="17418" extrusionOk="0">
                  <a:moveTo>
                    <a:pt x="7386" y="1"/>
                  </a:moveTo>
                  <a:lnTo>
                    <a:pt x="0" y="13587"/>
                  </a:lnTo>
                  <a:lnTo>
                    <a:pt x="6809" y="17417"/>
                  </a:lnTo>
                  <a:lnTo>
                    <a:pt x="14195" y="3861"/>
                  </a:lnTo>
                  <a:lnTo>
                    <a:pt x="73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5" name="Google Shape;295;p8"/>
          <p:cNvGrpSpPr/>
          <p:nvPr/>
        </p:nvGrpSpPr>
        <p:grpSpPr>
          <a:xfrm>
            <a:off x="8168200" y="3964450"/>
            <a:ext cx="1031261" cy="913250"/>
            <a:chOff x="1343200" y="1432100"/>
            <a:chExt cx="1031261" cy="913250"/>
          </a:xfrm>
        </p:grpSpPr>
        <p:sp>
          <p:nvSpPr>
            <p:cNvPr id="296" name="Google Shape;296;p8"/>
            <p:cNvSpPr/>
            <p:nvPr/>
          </p:nvSpPr>
          <p:spPr>
            <a:xfrm>
              <a:off x="1343200" y="1432100"/>
              <a:ext cx="350600" cy="505025"/>
            </a:xfrm>
            <a:custGeom>
              <a:avLst/>
              <a:gdLst/>
              <a:ahLst/>
              <a:cxnLst/>
              <a:rect l="l" t="t" r="r" b="b"/>
              <a:pathLst>
                <a:path w="14024" h="20201" extrusionOk="0">
                  <a:moveTo>
                    <a:pt x="0" y="20201"/>
                  </a:moveTo>
                  <a:lnTo>
                    <a:pt x="10164" y="1400"/>
                  </a:lnTo>
                  <a:lnTo>
                    <a:pt x="14024" y="0"/>
                  </a:lnTo>
                  <a:lnTo>
                    <a:pt x="3810" y="19289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297" name="Google Shape;297;p8"/>
            <p:cNvSpPr/>
            <p:nvPr/>
          </p:nvSpPr>
          <p:spPr>
            <a:xfrm>
              <a:off x="1343200" y="1890700"/>
              <a:ext cx="777200" cy="454650"/>
            </a:xfrm>
            <a:custGeom>
              <a:avLst/>
              <a:gdLst/>
              <a:ahLst/>
              <a:cxnLst/>
              <a:rect l="l" t="t" r="r" b="b"/>
              <a:pathLst>
                <a:path w="31088" h="18186" extrusionOk="0">
                  <a:moveTo>
                    <a:pt x="0" y="1873"/>
                  </a:moveTo>
                  <a:lnTo>
                    <a:pt x="5688" y="0"/>
                  </a:lnTo>
                  <a:lnTo>
                    <a:pt x="31088" y="17065"/>
                  </a:lnTo>
                  <a:lnTo>
                    <a:pt x="27278" y="1818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298" name="Google Shape;298;p8"/>
            <p:cNvSpPr/>
            <p:nvPr/>
          </p:nvSpPr>
          <p:spPr>
            <a:xfrm>
              <a:off x="1436723" y="1432178"/>
              <a:ext cx="937737" cy="885480"/>
            </a:xfrm>
            <a:custGeom>
              <a:avLst/>
              <a:gdLst/>
              <a:ahLst/>
              <a:cxnLst/>
              <a:rect l="l" t="t" r="r" b="b"/>
              <a:pathLst>
                <a:path w="39819" h="37600" extrusionOk="0">
                  <a:moveTo>
                    <a:pt x="10882" y="1"/>
                  </a:moveTo>
                  <a:lnTo>
                    <a:pt x="0" y="20153"/>
                  </a:lnTo>
                  <a:lnTo>
                    <a:pt x="28937" y="37600"/>
                  </a:lnTo>
                  <a:lnTo>
                    <a:pt x="39819" y="17448"/>
                  </a:lnTo>
                  <a:lnTo>
                    <a:pt x="108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8"/>
            <p:cNvSpPr/>
            <p:nvPr/>
          </p:nvSpPr>
          <p:spPr>
            <a:xfrm>
              <a:off x="1580614" y="1566036"/>
              <a:ext cx="334292" cy="410194"/>
            </a:xfrm>
            <a:custGeom>
              <a:avLst/>
              <a:gdLst/>
              <a:ahLst/>
              <a:cxnLst/>
              <a:rect l="l" t="t" r="r" b="b"/>
              <a:pathLst>
                <a:path w="14195" h="17418" extrusionOk="0">
                  <a:moveTo>
                    <a:pt x="7386" y="1"/>
                  </a:moveTo>
                  <a:lnTo>
                    <a:pt x="0" y="13587"/>
                  </a:lnTo>
                  <a:lnTo>
                    <a:pt x="6809" y="17417"/>
                  </a:lnTo>
                  <a:lnTo>
                    <a:pt x="14195" y="3861"/>
                  </a:lnTo>
                  <a:lnTo>
                    <a:pt x="73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9"/>
          <p:cNvSpPr/>
          <p:nvPr/>
        </p:nvSpPr>
        <p:spPr>
          <a:xfrm>
            <a:off x="-65061" y="-81037"/>
            <a:ext cx="9357374" cy="5269376"/>
          </a:xfrm>
          <a:custGeom>
            <a:avLst/>
            <a:gdLst/>
            <a:ahLst/>
            <a:cxnLst/>
            <a:rect l="l" t="t" r="r" b="b"/>
            <a:pathLst>
              <a:path w="284960" h="189973" extrusionOk="0">
                <a:moveTo>
                  <a:pt x="0" y="0"/>
                </a:moveTo>
                <a:lnTo>
                  <a:pt x="0" y="189972"/>
                </a:lnTo>
                <a:lnTo>
                  <a:pt x="284960" y="189972"/>
                </a:lnTo>
                <a:lnTo>
                  <a:pt x="284960" y="0"/>
                </a:lnTo>
                <a:close/>
              </a:path>
            </a:pathLst>
          </a:custGeom>
          <a:solidFill>
            <a:srgbClr val="ACA9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9"/>
          <p:cNvSpPr/>
          <p:nvPr/>
        </p:nvSpPr>
        <p:spPr>
          <a:xfrm>
            <a:off x="3944748" y="914451"/>
            <a:ext cx="5383512" cy="4309778"/>
          </a:xfrm>
          <a:custGeom>
            <a:avLst/>
            <a:gdLst/>
            <a:ahLst/>
            <a:cxnLst/>
            <a:rect l="l" t="t" r="r" b="b"/>
            <a:pathLst>
              <a:path w="179690" h="154417" extrusionOk="0">
                <a:moveTo>
                  <a:pt x="176173" y="1"/>
                </a:moveTo>
                <a:cubicBezTo>
                  <a:pt x="172534" y="1"/>
                  <a:pt x="168757" y="2481"/>
                  <a:pt x="166589" y="5630"/>
                </a:cubicBezTo>
                <a:cubicBezTo>
                  <a:pt x="163671" y="9825"/>
                  <a:pt x="162577" y="14992"/>
                  <a:pt x="160176" y="19521"/>
                </a:cubicBezTo>
                <a:cubicBezTo>
                  <a:pt x="156589" y="26238"/>
                  <a:pt x="150388" y="31101"/>
                  <a:pt x="145282" y="36725"/>
                </a:cubicBezTo>
                <a:cubicBezTo>
                  <a:pt x="140175" y="42348"/>
                  <a:pt x="135859" y="49795"/>
                  <a:pt x="137440" y="57242"/>
                </a:cubicBezTo>
                <a:cubicBezTo>
                  <a:pt x="138807" y="63807"/>
                  <a:pt x="144340" y="68549"/>
                  <a:pt x="149081" y="73291"/>
                </a:cubicBezTo>
                <a:cubicBezTo>
                  <a:pt x="153823" y="78063"/>
                  <a:pt x="158352" y="84355"/>
                  <a:pt x="156954" y="90920"/>
                </a:cubicBezTo>
                <a:cubicBezTo>
                  <a:pt x="155312" y="98823"/>
                  <a:pt x="146011" y="102592"/>
                  <a:pt x="137926" y="102896"/>
                </a:cubicBezTo>
                <a:cubicBezTo>
                  <a:pt x="137125" y="102929"/>
                  <a:pt x="136320" y="102942"/>
                  <a:pt x="135514" y="102942"/>
                </a:cubicBezTo>
                <a:cubicBezTo>
                  <a:pt x="132062" y="102942"/>
                  <a:pt x="128574" y="102696"/>
                  <a:pt x="125134" y="102696"/>
                </a:cubicBezTo>
                <a:cubicBezTo>
                  <a:pt x="121273" y="102696"/>
                  <a:pt x="117473" y="103007"/>
                  <a:pt x="113853" y="104324"/>
                </a:cubicBezTo>
                <a:cubicBezTo>
                  <a:pt x="99263" y="109613"/>
                  <a:pt x="93366" y="129006"/>
                  <a:pt x="78594" y="133778"/>
                </a:cubicBezTo>
                <a:cubicBezTo>
                  <a:pt x="76225" y="134541"/>
                  <a:pt x="73860" y="134867"/>
                  <a:pt x="71496" y="134867"/>
                </a:cubicBezTo>
                <a:cubicBezTo>
                  <a:pt x="58143" y="134867"/>
                  <a:pt x="44794" y="124490"/>
                  <a:pt x="30720" y="124051"/>
                </a:cubicBezTo>
                <a:cubicBezTo>
                  <a:pt x="30465" y="124043"/>
                  <a:pt x="30210" y="124040"/>
                  <a:pt x="29956" y="124040"/>
                </a:cubicBezTo>
                <a:cubicBezTo>
                  <a:pt x="14266" y="124040"/>
                  <a:pt x="0" y="138683"/>
                  <a:pt x="598" y="154416"/>
                </a:cubicBezTo>
                <a:lnTo>
                  <a:pt x="179690" y="154416"/>
                </a:lnTo>
                <a:lnTo>
                  <a:pt x="179690" y="888"/>
                </a:lnTo>
                <a:cubicBezTo>
                  <a:pt x="178576" y="274"/>
                  <a:pt x="177382" y="1"/>
                  <a:pt x="176173" y="1"/>
                </a:cubicBezTo>
                <a:close/>
              </a:path>
            </a:pathLst>
          </a:custGeom>
          <a:solidFill>
            <a:srgbClr val="9393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9"/>
          <p:cNvSpPr txBox="1">
            <a:spLocks noGrp="1"/>
          </p:cNvSpPr>
          <p:nvPr>
            <p:ph type="title"/>
          </p:nvPr>
        </p:nvSpPr>
        <p:spPr>
          <a:xfrm>
            <a:off x="2345400" y="1573450"/>
            <a:ext cx="4453200" cy="114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304" name="Google Shape;304;p9"/>
          <p:cNvSpPr txBox="1">
            <a:spLocks noGrp="1"/>
          </p:cNvSpPr>
          <p:nvPr>
            <p:ph type="subTitle" idx="1"/>
          </p:nvPr>
        </p:nvSpPr>
        <p:spPr>
          <a:xfrm>
            <a:off x="2665500" y="2654875"/>
            <a:ext cx="3813000" cy="9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05" name="Google Shape;305;p9"/>
          <p:cNvSpPr/>
          <p:nvPr/>
        </p:nvSpPr>
        <p:spPr>
          <a:xfrm>
            <a:off x="-597925" y="-507374"/>
            <a:ext cx="4594384" cy="4556765"/>
          </a:xfrm>
          <a:custGeom>
            <a:avLst/>
            <a:gdLst/>
            <a:ahLst/>
            <a:cxnLst/>
            <a:rect l="l" t="t" r="r" b="b"/>
            <a:pathLst>
              <a:path w="216410" h="214638" extrusionOk="0">
                <a:moveTo>
                  <a:pt x="4967" y="202992"/>
                </a:moveTo>
                <a:cubicBezTo>
                  <a:pt x="8695" y="216965"/>
                  <a:pt x="18051" y="215037"/>
                  <a:pt x="24303" y="213745"/>
                </a:cubicBezTo>
                <a:cubicBezTo>
                  <a:pt x="30555" y="212453"/>
                  <a:pt x="37361" y="205677"/>
                  <a:pt x="42480" y="195242"/>
                </a:cubicBezTo>
                <a:cubicBezTo>
                  <a:pt x="47599" y="184807"/>
                  <a:pt x="50196" y="161160"/>
                  <a:pt x="55016" y="151134"/>
                </a:cubicBezTo>
                <a:cubicBezTo>
                  <a:pt x="59836" y="141108"/>
                  <a:pt x="62886" y="138312"/>
                  <a:pt x="71400" y="135087"/>
                </a:cubicBezTo>
                <a:cubicBezTo>
                  <a:pt x="79915" y="131862"/>
                  <a:pt x="98891" y="135405"/>
                  <a:pt x="106103" y="131782"/>
                </a:cubicBezTo>
                <a:cubicBezTo>
                  <a:pt x="113315" y="128159"/>
                  <a:pt x="117373" y="120579"/>
                  <a:pt x="114672" y="113349"/>
                </a:cubicBezTo>
                <a:cubicBezTo>
                  <a:pt x="111971" y="106119"/>
                  <a:pt x="95966" y="95474"/>
                  <a:pt x="89899" y="88400"/>
                </a:cubicBezTo>
                <a:cubicBezTo>
                  <a:pt x="83832" y="81326"/>
                  <a:pt x="78693" y="75718"/>
                  <a:pt x="78272" y="70904"/>
                </a:cubicBezTo>
                <a:cubicBezTo>
                  <a:pt x="77851" y="66090"/>
                  <a:pt x="81425" y="59630"/>
                  <a:pt x="87372" y="59517"/>
                </a:cubicBezTo>
                <a:cubicBezTo>
                  <a:pt x="93319" y="59404"/>
                  <a:pt x="105253" y="66650"/>
                  <a:pt x="113952" y="70225"/>
                </a:cubicBezTo>
                <a:cubicBezTo>
                  <a:pt x="122651" y="73800"/>
                  <a:pt x="131786" y="79934"/>
                  <a:pt x="139567" y="80967"/>
                </a:cubicBezTo>
                <a:cubicBezTo>
                  <a:pt x="147348" y="82000"/>
                  <a:pt x="155264" y="80101"/>
                  <a:pt x="160636" y="76422"/>
                </a:cubicBezTo>
                <a:cubicBezTo>
                  <a:pt x="166008" y="72743"/>
                  <a:pt x="166147" y="62506"/>
                  <a:pt x="171799" y="58895"/>
                </a:cubicBezTo>
                <a:cubicBezTo>
                  <a:pt x="177451" y="55284"/>
                  <a:pt x="188314" y="57169"/>
                  <a:pt x="194549" y="54754"/>
                </a:cubicBezTo>
                <a:cubicBezTo>
                  <a:pt x="200784" y="52339"/>
                  <a:pt x="205587" y="48544"/>
                  <a:pt x="209210" y="44403"/>
                </a:cubicBezTo>
                <a:cubicBezTo>
                  <a:pt x="212833" y="40262"/>
                  <a:pt x="215783" y="35344"/>
                  <a:pt x="216288" y="29909"/>
                </a:cubicBezTo>
                <a:cubicBezTo>
                  <a:pt x="216793" y="24474"/>
                  <a:pt x="215781" y="16607"/>
                  <a:pt x="212242" y="11792"/>
                </a:cubicBezTo>
                <a:cubicBezTo>
                  <a:pt x="208703" y="6977"/>
                  <a:pt x="200446" y="1350"/>
                  <a:pt x="195054" y="1021"/>
                </a:cubicBezTo>
                <a:cubicBezTo>
                  <a:pt x="189662" y="692"/>
                  <a:pt x="209294" y="8612"/>
                  <a:pt x="179888" y="9820"/>
                </a:cubicBezTo>
                <a:cubicBezTo>
                  <a:pt x="150482" y="11028"/>
                  <a:pt x="48277" y="-11747"/>
                  <a:pt x="18618" y="8267"/>
                </a:cubicBezTo>
                <a:cubicBezTo>
                  <a:pt x="-11041" y="28282"/>
                  <a:pt x="4209" y="97453"/>
                  <a:pt x="1934" y="129907"/>
                </a:cubicBezTo>
                <a:cubicBezTo>
                  <a:pt x="-341" y="162361"/>
                  <a:pt x="1239" y="189019"/>
                  <a:pt x="4967" y="20299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306" name="Google Shape;306;p9"/>
          <p:cNvSpPr/>
          <p:nvPr/>
        </p:nvSpPr>
        <p:spPr>
          <a:xfrm>
            <a:off x="4222421" y="-23179"/>
            <a:ext cx="156856" cy="159380"/>
          </a:xfrm>
          <a:custGeom>
            <a:avLst/>
            <a:gdLst/>
            <a:ahLst/>
            <a:cxnLst/>
            <a:rect l="l" t="t" r="r" b="b"/>
            <a:pathLst>
              <a:path w="5655" h="5746" fill="none" extrusionOk="0">
                <a:moveTo>
                  <a:pt x="4134" y="578"/>
                </a:moveTo>
                <a:lnTo>
                  <a:pt x="4165" y="1702"/>
                </a:lnTo>
                <a:cubicBezTo>
                  <a:pt x="4165" y="1854"/>
                  <a:pt x="4256" y="2006"/>
                  <a:pt x="4378" y="2098"/>
                </a:cubicBezTo>
                <a:lnTo>
                  <a:pt x="5350" y="2675"/>
                </a:lnTo>
                <a:cubicBezTo>
                  <a:pt x="5654" y="2888"/>
                  <a:pt x="5624" y="3374"/>
                  <a:pt x="5259" y="3496"/>
                </a:cubicBezTo>
                <a:lnTo>
                  <a:pt x="4195" y="3861"/>
                </a:lnTo>
                <a:cubicBezTo>
                  <a:pt x="4074" y="3921"/>
                  <a:pt x="3952" y="4043"/>
                  <a:pt x="3922" y="4195"/>
                </a:cubicBezTo>
                <a:lnTo>
                  <a:pt x="3648" y="5289"/>
                </a:lnTo>
                <a:cubicBezTo>
                  <a:pt x="3557" y="5654"/>
                  <a:pt x="3101" y="5745"/>
                  <a:pt x="2858" y="5441"/>
                </a:cubicBezTo>
                <a:lnTo>
                  <a:pt x="2159" y="4590"/>
                </a:lnTo>
                <a:cubicBezTo>
                  <a:pt x="2067" y="4468"/>
                  <a:pt x="1916" y="4408"/>
                  <a:pt x="1764" y="4408"/>
                </a:cubicBezTo>
                <a:lnTo>
                  <a:pt x="639" y="4468"/>
                </a:lnTo>
                <a:cubicBezTo>
                  <a:pt x="244" y="4499"/>
                  <a:pt x="1" y="4104"/>
                  <a:pt x="213" y="3769"/>
                </a:cubicBezTo>
                <a:lnTo>
                  <a:pt x="852" y="2827"/>
                </a:lnTo>
                <a:cubicBezTo>
                  <a:pt x="943" y="2706"/>
                  <a:pt x="943" y="2554"/>
                  <a:pt x="882" y="2432"/>
                </a:cubicBezTo>
                <a:lnTo>
                  <a:pt x="457" y="1368"/>
                </a:lnTo>
                <a:cubicBezTo>
                  <a:pt x="335" y="1034"/>
                  <a:pt x="639" y="669"/>
                  <a:pt x="1004" y="760"/>
                </a:cubicBezTo>
                <a:lnTo>
                  <a:pt x="2098" y="1064"/>
                </a:lnTo>
                <a:cubicBezTo>
                  <a:pt x="2250" y="1095"/>
                  <a:pt x="2402" y="1064"/>
                  <a:pt x="2493" y="973"/>
                </a:cubicBezTo>
                <a:lnTo>
                  <a:pt x="3375" y="244"/>
                </a:lnTo>
                <a:cubicBezTo>
                  <a:pt x="3648" y="0"/>
                  <a:pt x="4104" y="183"/>
                  <a:pt x="4134" y="578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9"/>
          <p:cNvSpPr/>
          <p:nvPr/>
        </p:nvSpPr>
        <p:spPr>
          <a:xfrm>
            <a:off x="-156277" y="2492975"/>
            <a:ext cx="276543" cy="263173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9"/>
          <p:cNvSpPr/>
          <p:nvPr/>
        </p:nvSpPr>
        <p:spPr>
          <a:xfrm>
            <a:off x="2060916" y="4869708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9"/>
          <p:cNvSpPr/>
          <p:nvPr/>
        </p:nvSpPr>
        <p:spPr>
          <a:xfrm>
            <a:off x="8036652" y="4758400"/>
            <a:ext cx="224799" cy="213931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9"/>
          <p:cNvSpPr/>
          <p:nvPr/>
        </p:nvSpPr>
        <p:spPr>
          <a:xfrm>
            <a:off x="7926191" y="3230396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9"/>
          <p:cNvSpPr/>
          <p:nvPr/>
        </p:nvSpPr>
        <p:spPr>
          <a:xfrm>
            <a:off x="337636" y="5028225"/>
            <a:ext cx="276543" cy="263173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9"/>
          <p:cNvSpPr/>
          <p:nvPr/>
        </p:nvSpPr>
        <p:spPr>
          <a:xfrm>
            <a:off x="6841252" y="446025"/>
            <a:ext cx="224799" cy="213931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9"/>
          <p:cNvSpPr/>
          <p:nvPr/>
        </p:nvSpPr>
        <p:spPr>
          <a:xfrm>
            <a:off x="8768257" y="1633483"/>
            <a:ext cx="276555" cy="275077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9"/>
          <p:cNvSpPr/>
          <p:nvPr/>
        </p:nvSpPr>
        <p:spPr>
          <a:xfrm>
            <a:off x="1435416" y="985258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5" name="Google Shape;315;p9"/>
          <p:cNvGrpSpPr/>
          <p:nvPr/>
        </p:nvGrpSpPr>
        <p:grpSpPr>
          <a:xfrm>
            <a:off x="254999" y="120704"/>
            <a:ext cx="757289" cy="864550"/>
            <a:chOff x="5585712" y="137416"/>
            <a:chExt cx="757289" cy="864550"/>
          </a:xfrm>
        </p:grpSpPr>
        <p:sp>
          <p:nvSpPr>
            <p:cNvPr id="316" name="Google Shape;316;p9"/>
            <p:cNvSpPr/>
            <p:nvPr/>
          </p:nvSpPr>
          <p:spPr>
            <a:xfrm>
              <a:off x="5606764" y="738904"/>
              <a:ext cx="129867" cy="146066"/>
            </a:xfrm>
            <a:custGeom>
              <a:avLst/>
              <a:gdLst/>
              <a:ahLst/>
              <a:cxnLst/>
              <a:rect l="l" t="t" r="r" b="b"/>
              <a:pathLst>
                <a:path w="4682" h="5266" extrusionOk="0">
                  <a:moveTo>
                    <a:pt x="2706" y="1"/>
                  </a:moveTo>
                  <a:cubicBezTo>
                    <a:pt x="2706" y="1"/>
                    <a:pt x="1" y="4712"/>
                    <a:pt x="913" y="5198"/>
                  </a:cubicBezTo>
                  <a:cubicBezTo>
                    <a:pt x="992" y="5245"/>
                    <a:pt x="1088" y="5266"/>
                    <a:pt x="1196" y="5266"/>
                  </a:cubicBezTo>
                  <a:cubicBezTo>
                    <a:pt x="2290" y="5266"/>
                    <a:pt x="4682" y="3101"/>
                    <a:pt x="4682" y="3101"/>
                  </a:cubicBezTo>
                  <a:lnTo>
                    <a:pt x="2706" y="1"/>
                  </a:ln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9"/>
            <p:cNvSpPr/>
            <p:nvPr/>
          </p:nvSpPr>
          <p:spPr>
            <a:xfrm>
              <a:off x="6009790" y="851879"/>
              <a:ext cx="91062" cy="150088"/>
            </a:xfrm>
            <a:custGeom>
              <a:avLst/>
              <a:gdLst/>
              <a:ahLst/>
              <a:cxnLst/>
              <a:rect l="l" t="t" r="r" b="b"/>
              <a:pathLst>
                <a:path w="3283" h="5411" extrusionOk="0">
                  <a:moveTo>
                    <a:pt x="3283" y="1"/>
                  </a:moveTo>
                  <a:lnTo>
                    <a:pt x="0" y="1703"/>
                  </a:lnTo>
                  <a:cubicBezTo>
                    <a:pt x="0" y="1703"/>
                    <a:pt x="1185" y="5381"/>
                    <a:pt x="2219" y="5411"/>
                  </a:cubicBezTo>
                  <a:cubicBezTo>
                    <a:pt x="3252" y="5411"/>
                    <a:pt x="3283" y="1"/>
                    <a:pt x="3283" y="1"/>
                  </a:cubicBez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9"/>
            <p:cNvSpPr/>
            <p:nvPr/>
          </p:nvSpPr>
          <p:spPr>
            <a:xfrm>
              <a:off x="5722402" y="155612"/>
              <a:ext cx="264643" cy="144401"/>
            </a:xfrm>
            <a:custGeom>
              <a:avLst/>
              <a:gdLst/>
              <a:ahLst/>
              <a:cxnLst/>
              <a:rect l="l" t="t" r="r" b="b"/>
              <a:pathLst>
                <a:path w="9541" h="5206" extrusionOk="0">
                  <a:moveTo>
                    <a:pt x="5166" y="1"/>
                  </a:moveTo>
                  <a:cubicBezTo>
                    <a:pt x="2660" y="1"/>
                    <a:pt x="194" y="1809"/>
                    <a:pt x="27" y="4829"/>
                  </a:cubicBezTo>
                  <a:cubicBezTo>
                    <a:pt x="0" y="5040"/>
                    <a:pt x="180" y="5205"/>
                    <a:pt x="387" y="5205"/>
                  </a:cubicBezTo>
                  <a:cubicBezTo>
                    <a:pt x="419" y="5205"/>
                    <a:pt x="450" y="5201"/>
                    <a:pt x="482" y="5193"/>
                  </a:cubicBezTo>
                  <a:lnTo>
                    <a:pt x="9145" y="2914"/>
                  </a:lnTo>
                  <a:cubicBezTo>
                    <a:pt x="9419" y="2853"/>
                    <a:pt x="9540" y="2549"/>
                    <a:pt x="9388" y="2306"/>
                  </a:cubicBezTo>
                  <a:cubicBezTo>
                    <a:pt x="8342" y="719"/>
                    <a:pt x="6746" y="1"/>
                    <a:pt x="5166" y="1"/>
                  </a:cubicBez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9"/>
            <p:cNvSpPr/>
            <p:nvPr/>
          </p:nvSpPr>
          <p:spPr>
            <a:xfrm>
              <a:off x="5839482" y="242791"/>
              <a:ext cx="43853" cy="89287"/>
            </a:xfrm>
            <a:custGeom>
              <a:avLst/>
              <a:gdLst/>
              <a:ahLst/>
              <a:cxnLst/>
              <a:rect l="l" t="t" r="r" b="b"/>
              <a:pathLst>
                <a:path w="1581" h="3219" extrusionOk="0">
                  <a:moveTo>
                    <a:pt x="474" y="0"/>
                  </a:moveTo>
                  <a:cubicBezTo>
                    <a:pt x="438" y="0"/>
                    <a:pt x="402" y="5"/>
                    <a:pt x="365" y="14"/>
                  </a:cubicBezTo>
                  <a:cubicBezTo>
                    <a:pt x="122" y="75"/>
                    <a:pt x="0" y="318"/>
                    <a:pt x="61" y="561"/>
                  </a:cubicBezTo>
                  <a:lnTo>
                    <a:pt x="669" y="2871"/>
                  </a:lnTo>
                  <a:cubicBezTo>
                    <a:pt x="721" y="3078"/>
                    <a:pt x="904" y="3219"/>
                    <a:pt x="1108" y="3219"/>
                  </a:cubicBezTo>
                  <a:cubicBezTo>
                    <a:pt x="1143" y="3219"/>
                    <a:pt x="1180" y="3215"/>
                    <a:pt x="1216" y="3205"/>
                  </a:cubicBezTo>
                  <a:cubicBezTo>
                    <a:pt x="1429" y="3114"/>
                    <a:pt x="1581" y="2871"/>
                    <a:pt x="1520" y="2658"/>
                  </a:cubicBezTo>
                  <a:lnTo>
                    <a:pt x="912" y="318"/>
                  </a:lnTo>
                  <a:cubicBezTo>
                    <a:pt x="860" y="137"/>
                    <a:pt x="677" y="0"/>
                    <a:pt x="474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9"/>
            <p:cNvSpPr/>
            <p:nvPr/>
          </p:nvSpPr>
          <p:spPr>
            <a:xfrm>
              <a:off x="5810801" y="137416"/>
              <a:ext cx="44713" cy="89287"/>
            </a:xfrm>
            <a:custGeom>
              <a:avLst/>
              <a:gdLst/>
              <a:ahLst/>
              <a:cxnLst/>
              <a:rect l="l" t="t" r="r" b="b"/>
              <a:pathLst>
                <a:path w="1612" h="3219" extrusionOk="0">
                  <a:moveTo>
                    <a:pt x="504" y="0"/>
                  </a:moveTo>
                  <a:cubicBezTo>
                    <a:pt x="469" y="0"/>
                    <a:pt x="433" y="4"/>
                    <a:pt x="396" y="14"/>
                  </a:cubicBezTo>
                  <a:cubicBezTo>
                    <a:pt x="153" y="74"/>
                    <a:pt x="1" y="317"/>
                    <a:pt x="61" y="561"/>
                  </a:cubicBezTo>
                  <a:lnTo>
                    <a:pt x="700" y="2871"/>
                  </a:lnTo>
                  <a:cubicBezTo>
                    <a:pt x="751" y="3078"/>
                    <a:pt x="935" y="3218"/>
                    <a:pt x="1139" y="3218"/>
                  </a:cubicBezTo>
                  <a:cubicBezTo>
                    <a:pt x="1174" y="3218"/>
                    <a:pt x="1211" y="3214"/>
                    <a:pt x="1247" y="3205"/>
                  </a:cubicBezTo>
                  <a:cubicBezTo>
                    <a:pt x="1460" y="3114"/>
                    <a:pt x="1612" y="2871"/>
                    <a:pt x="1551" y="2658"/>
                  </a:cubicBezTo>
                  <a:lnTo>
                    <a:pt x="943" y="317"/>
                  </a:lnTo>
                  <a:cubicBezTo>
                    <a:pt x="866" y="137"/>
                    <a:pt x="700" y="0"/>
                    <a:pt x="504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9"/>
            <p:cNvSpPr/>
            <p:nvPr/>
          </p:nvSpPr>
          <p:spPr>
            <a:xfrm>
              <a:off x="5722458" y="155612"/>
              <a:ext cx="263728" cy="144901"/>
            </a:xfrm>
            <a:custGeom>
              <a:avLst/>
              <a:gdLst/>
              <a:ahLst/>
              <a:cxnLst/>
              <a:rect l="l" t="t" r="r" b="b"/>
              <a:pathLst>
                <a:path w="9508" h="5224" extrusionOk="0">
                  <a:moveTo>
                    <a:pt x="5164" y="1"/>
                  </a:moveTo>
                  <a:cubicBezTo>
                    <a:pt x="2658" y="1"/>
                    <a:pt x="192" y="1809"/>
                    <a:pt x="25" y="4829"/>
                  </a:cubicBezTo>
                  <a:cubicBezTo>
                    <a:pt x="1" y="4970"/>
                    <a:pt x="69" y="5112"/>
                    <a:pt x="200" y="5182"/>
                  </a:cubicBezTo>
                  <a:lnTo>
                    <a:pt x="200" y="5182"/>
                  </a:lnTo>
                  <a:cubicBezTo>
                    <a:pt x="191" y="5176"/>
                    <a:pt x="183" y="5170"/>
                    <a:pt x="177" y="5163"/>
                  </a:cubicBezTo>
                  <a:cubicBezTo>
                    <a:pt x="3125" y="3978"/>
                    <a:pt x="6256" y="3127"/>
                    <a:pt x="9417" y="2701"/>
                  </a:cubicBezTo>
                  <a:lnTo>
                    <a:pt x="9417" y="2701"/>
                  </a:lnTo>
                  <a:cubicBezTo>
                    <a:pt x="9386" y="2762"/>
                    <a:pt x="9356" y="2792"/>
                    <a:pt x="9326" y="2823"/>
                  </a:cubicBezTo>
                  <a:cubicBezTo>
                    <a:pt x="9478" y="2701"/>
                    <a:pt x="9508" y="2458"/>
                    <a:pt x="9386" y="2306"/>
                  </a:cubicBezTo>
                  <a:cubicBezTo>
                    <a:pt x="8340" y="719"/>
                    <a:pt x="6744" y="1"/>
                    <a:pt x="5164" y="1"/>
                  </a:cubicBezTo>
                  <a:close/>
                  <a:moveTo>
                    <a:pt x="200" y="5182"/>
                  </a:moveTo>
                  <a:cubicBezTo>
                    <a:pt x="233" y="5205"/>
                    <a:pt x="281" y="5224"/>
                    <a:pt x="328" y="5224"/>
                  </a:cubicBezTo>
                  <a:cubicBezTo>
                    <a:pt x="281" y="5217"/>
                    <a:pt x="238" y="5203"/>
                    <a:pt x="200" y="518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9"/>
            <p:cNvSpPr/>
            <p:nvPr/>
          </p:nvSpPr>
          <p:spPr>
            <a:xfrm>
              <a:off x="6094085" y="236162"/>
              <a:ext cx="248916" cy="212969"/>
            </a:xfrm>
            <a:custGeom>
              <a:avLst/>
              <a:gdLst/>
              <a:ahLst/>
              <a:cxnLst/>
              <a:rect l="l" t="t" r="r" b="b"/>
              <a:pathLst>
                <a:path w="8974" h="7678" extrusionOk="0">
                  <a:moveTo>
                    <a:pt x="2606" y="1"/>
                  </a:moveTo>
                  <a:cubicBezTo>
                    <a:pt x="1857" y="1"/>
                    <a:pt x="1077" y="173"/>
                    <a:pt x="305" y="557"/>
                  </a:cubicBezTo>
                  <a:cubicBezTo>
                    <a:pt x="61" y="678"/>
                    <a:pt x="1" y="1013"/>
                    <a:pt x="213" y="1195"/>
                  </a:cubicBezTo>
                  <a:lnTo>
                    <a:pt x="6505" y="7548"/>
                  </a:lnTo>
                  <a:cubicBezTo>
                    <a:pt x="6582" y="7637"/>
                    <a:pt x="6690" y="7678"/>
                    <a:pt x="6796" y="7678"/>
                  </a:cubicBezTo>
                  <a:cubicBezTo>
                    <a:pt x="6945" y="7678"/>
                    <a:pt x="7091" y="7598"/>
                    <a:pt x="7144" y="7457"/>
                  </a:cubicBezTo>
                  <a:cubicBezTo>
                    <a:pt x="8974" y="3822"/>
                    <a:pt x="6131" y="1"/>
                    <a:pt x="2606" y="1"/>
                  </a:cubicBez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9"/>
            <p:cNvSpPr/>
            <p:nvPr/>
          </p:nvSpPr>
          <p:spPr>
            <a:xfrm>
              <a:off x="6136246" y="335490"/>
              <a:ext cx="74226" cy="71674"/>
            </a:xfrm>
            <a:custGeom>
              <a:avLst/>
              <a:gdLst/>
              <a:ahLst/>
              <a:cxnLst/>
              <a:rect l="l" t="t" r="r" b="b"/>
              <a:pathLst>
                <a:path w="2676" h="2584" extrusionOk="0">
                  <a:moveTo>
                    <a:pt x="2178" y="0"/>
                  </a:moveTo>
                  <a:cubicBezTo>
                    <a:pt x="2067" y="0"/>
                    <a:pt x="1961" y="46"/>
                    <a:pt x="1885" y="137"/>
                  </a:cubicBezTo>
                  <a:lnTo>
                    <a:pt x="183" y="1839"/>
                  </a:lnTo>
                  <a:cubicBezTo>
                    <a:pt x="0" y="2022"/>
                    <a:pt x="0" y="2295"/>
                    <a:pt x="183" y="2447"/>
                  </a:cubicBezTo>
                  <a:cubicBezTo>
                    <a:pt x="259" y="2538"/>
                    <a:pt x="365" y="2584"/>
                    <a:pt x="475" y="2584"/>
                  </a:cubicBezTo>
                  <a:cubicBezTo>
                    <a:pt x="586" y="2584"/>
                    <a:pt x="700" y="2538"/>
                    <a:pt x="791" y="2447"/>
                  </a:cubicBezTo>
                  <a:lnTo>
                    <a:pt x="2493" y="775"/>
                  </a:lnTo>
                  <a:cubicBezTo>
                    <a:pt x="2675" y="593"/>
                    <a:pt x="2675" y="319"/>
                    <a:pt x="2493" y="137"/>
                  </a:cubicBezTo>
                  <a:cubicBezTo>
                    <a:pt x="2402" y="46"/>
                    <a:pt x="2288" y="0"/>
                    <a:pt x="2178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9"/>
            <p:cNvSpPr/>
            <p:nvPr/>
          </p:nvSpPr>
          <p:spPr>
            <a:xfrm>
              <a:off x="6212967" y="258768"/>
              <a:ext cx="74226" cy="71674"/>
            </a:xfrm>
            <a:custGeom>
              <a:avLst/>
              <a:gdLst/>
              <a:ahLst/>
              <a:cxnLst/>
              <a:rect l="l" t="t" r="r" b="b"/>
              <a:pathLst>
                <a:path w="2676" h="2584" extrusionOk="0">
                  <a:moveTo>
                    <a:pt x="2204" y="0"/>
                  </a:moveTo>
                  <a:cubicBezTo>
                    <a:pt x="2090" y="0"/>
                    <a:pt x="1976" y="46"/>
                    <a:pt x="1885" y="137"/>
                  </a:cubicBezTo>
                  <a:lnTo>
                    <a:pt x="183" y="1839"/>
                  </a:lnTo>
                  <a:cubicBezTo>
                    <a:pt x="0" y="1991"/>
                    <a:pt x="0" y="2295"/>
                    <a:pt x="183" y="2447"/>
                  </a:cubicBezTo>
                  <a:cubicBezTo>
                    <a:pt x="274" y="2538"/>
                    <a:pt x="388" y="2584"/>
                    <a:pt x="502" y="2584"/>
                  </a:cubicBezTo>
                  <a:cubicBezTo>
                    <a:pt x="616" y="2584"/>
                    <a:pt x="730" y="2538"/>
                    <a:pt x="821" y="2447"/>
                  </a:cubicBezTo>
                  <a:lnTo>
                    <a:pt x="2523" y="775"/>
                  </a:lnTo>
                  <a:cubicBezTo>
                    <a:pt x="2675" y="593"/>
                    <a:pt x="2675" y="319"/>
                    <a:pt x="2523" y="137"/>
                  </a:cubicBezTo>
                  <a:cubicBezTo>
                    <a:pt x="2432" y="46"/>
                    <a:pt x="2318" y="0"/>
                    <a:pt x="2204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9"/>
            <p:cNvSpPr/>
            <p:nvPr/>
          </p:nvSpPr>
          <p:spPr>
            <a:xfrm>
              <a:off x="6095832" y="236162"/>
              <a:ext cx="247169" cy="212442"/>
            </a:xfrm>
            <a:custGeom>
              <a:avLst/>
              <a:gdLst/>
              <a:ahLst/>
              <a:cxnLst/>
              <a:rect l="l" t="t" r="r" b="b"/>
              <a:pathLst>
                <a:path w="8911" h="7659" extrusionOk="0">
                  <a:moveTo>
                    <a:pt x="10" y="914"/>
                  </a:moveTo>
                  <a:lnTo>
                    <a:pt x="10" y="914"/>
                  </a:lnTo>
                  <a:cubicBezTo>
                    <a:pt x="1" y="957"/>
                    <a:pt x="7" y="1000"/>
                    <a:pt x="29" y="1043"/>
                  </a:cubicBezTo>
                  <a:cubicBezTo>
                    <a:pt x="16" y="999"/>
                    <a:pt x="10" y="955"/>
                    <a:pt x="10" y="914"/>
                  </a:cubicBezTo>
                  <a:close/>
                  <a:moveTo>
                    <a:pt x="2543" y="1"/>
                  </a:moveTo>
                  <a:cubicBezTo>
                    <a:pt x="1794" y="1"/>
                    <a:pt x="1014" y="173"/>
                    <a:pt x="242" y="557"/>
                  </a:cubicBezTo>
                  <a:cubicBezTo>
                    <a:pt x="98" y="629"/>
                    <a:pt x="10" y="758"/>
                    <a:pt x="10" y="914"/>
                  </a:cubicBezTo>
                  <a:lnTo>
                    <a:pt x="10" y="914"/>
                  </a:lnTo>
                  <a:cubicBezTo>
                    <a:pt x="14" y="896"/>
                    <a:pt x="20" y="878"/>
                    <a:pt x="29" y="861"/>
                  </a:cubicBezTo>
                  <a:cubicBezTo>
                    <a:pt x="1275" y="1834"/>
                    <a:pt x="2491" y="2897"/>
                    <a:pt x="3616" y="4052"/>
                  </a:cubicBezTo>
                  <a:cubicBezTo>
                    <a:pt x="4740" y="5177"/>
                    <a:pt x="5804" y="6362"/>
                    <a:pt x="6777" y="7639"/>
                  </a:cubicBezTo>
                  <a:lnTo>
                    <a:pt x="6594" y="7639"/>
                  </a:lnTo>
                  <a:cubicBezTo>
                    <a:pt x="6640" y="7652"/>
                    <a:pt x="6684" y="7658"/>
                    <a:pt x="6726" y="7658"/>
                  </a:cubicBezTo>
                  <a:cubicBezTo>
                    <a:pt x="6881" y="7658"/>
                    <a:pt x="7009" y="7576"/>
                    <a:pt x="7081" y="7457"/>
                  </a:cubicBezTo>
                  <a:cubicBezTo>
                    <a:pt x="8911" y="3822"/>
                    <a:pt x="6068" y="1"/>
                    <a:pt x="25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9"/>
            <p:cNvSpPr/>
            <p:nvPr/>
          </p:nvSpPr>
          <p:spPr>
            <a:xfrm>
              <a:off x="5585712" y="275438"/>
              <a:ext cx="719178" cy="639460"/>
            </a:xfrm>
            <a:custGeom>
              <a:avLst/>
              <a:gdLst/>
              <a:ahLst/>
              <a:cxnLst/>
              <a:rect l="l" t="t" r="r" b="b"/>
              <a:pathLst>
                <a:path w="25928" h="23054" extrusionOk="0">
                  <a:moveTo>
                    <a:pt x="12978" y="1"/>
                  </a:moveTo>
                  <a:cubicBezTo>
                    <a:pt x="9623" y="1"/>
                    <a:pt x="6293" y="1462"/>
                    <a:pt x="4012" y="4278"/>
                  </a:cubicBezTo>
                  <a:cubicBezTo>
                    <a:pt x="0" y="9202"/>
                    <a:pt x="760" y="16466"/>
                    <a:pt x="5714" y="20479"/>
                  </a:cubicBezTo>
                  <a:cubicBezTo>
                    <a:pt x="7853" y="22211"/>
                    <a:pt x="10422" y="23053"/>
                    <a:pt x="12972" y="23053"/>
                  </a:cubicBezTo>
                  <a:cubicBezTo>
                    <a:pt x="16329" y="23053"/>
                    <a:pt x="19652" y="21592"/>
                    <a:pt x="21915" y="18776"/>
                  </a:cubicBezTo>
                  <a:cubicBezTo>
                    <a:pt x="25928" y="13822"/>
                    <a:pt x="25168" y="6588"/>
                    <a:pt x="20213" y="2576"/>
                  </a:cubicBezTo>
                  <a:cubicBezTo>
                    <a:pt x="18088" y="844"/>
                    <a:pt x="15526" y="1"/>
                    <a:pt x="129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9"/>
            <p:cNvSpPr/>
            <p:nvPr/>
          </p:nvSpPr>
          <p:spPr>
            <a:xfrm>
              <a:off x="5658217" y="340455"/>
              <a:ext cx="574166" cy="510176"/>
            </a:xfrm>
            <a:custGeom>
              <a:avLst/>
              <a:gdLst/>
              <a:ahLst/>
              <a:cxnLst/>
              <a:rect l="l" t="t" r="r" b="b"/>
              <a:pathLst>
                <a:path w="20700" h="18393" extrusionOk="0">
                  <a:moveTo>
                    <a:pt x="10373" y="1"/>
                  </a:moveTo>
                  <a:cubicBezTo>
                    <a:pt x="9351" y="1"/>
                    <a:pt x="8312" y="173"/>
                    <a:pt x="7295" y="536"/>
                  </a:cubicBezTo>
                  <a:cubicBezTo>
                    <a:pt x="2493" y="2238"/>
                    <a:pt x="0" y="7496"/>
                    <a:pt x="1702" y="12268"/>
                  </a:cubicBezTo>
                  <a:cubicBezTo>
                    <a:pt x="3044" y="16029"/>
                    <a:pt x="6594" y="18393"/>
                    <a:pt x="10374" y="18393"/>
                  </a:cubicBezTo>
                  <a:cubicBezTo>
                    <a:pt x="11390" y="18393"/>
                    <a:pt x="12424" y="18222"/>
                    <a:pt x="13435" y="17861"/>
                  </a:cubicBezTo>
                  <a:cubicBezTo>
                    <a:pt x="18207" y="16159"/>
                    <a:pt x="20700" y="10900"/>
                    <a:pt x="19028" y="6128"/>
                  </a:cubicBezTo>
                  <a:cubicBezTo>
                    <a:pt x="17688" y="2349"/>
                    <a:pt x="14147" y="1"/>
                    <a:pt x="10373" y="1"/>
                  </a:cubicBezTo>
                  <a:close/>
                </a:path>
              </a:pathLst>
            </a:custGeom>
            <a:solidFill>
              <a:srgbClr val="FD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9"/>
            <p:cNvSpPr/>
            <p:nvPr/>
          </p:nvSpPr>
          <p:spPr>
            <a:xfrm>
              <a:off x="5923000" y="578054"/>
              <a:ext cx="42133" cy="35282"/>
            </a:xfrm>
            <a:custGeom>
              <a:avLst/>
              <a:gdLst/>
              <a:ahLst/>
              <a:cxnLst/>
              <a:rect l="l" t="t" r="r" b="b"/>
              <a:pathLst>
                <a:path w="1519" h="1272" extrusionOk="0">
                  <a:moveTo>
                    <a:pt x="800" y="1"/>
                  </a:moveTo>
                  <a:cubicBezTo>
                    <a:pt x="335" y="1"/>
                    <a:pt x="0" y="532"/>
                    <a:pt x="272" y="967"/>
                  </a:cubicBezTo>
                  <a:cubicBezTo>
                    <a:pt x="389" y="1175"/>
                    <a:pt x="589" y="1271"/>
                    <a:pt x="792" y="1271"/>
                  </a:cubicBezTo>
                  <a:cubicBezTo>
                    <a:pt x="1064" y="1271"/>
                    <a:pt x="1340" y="1098"/>
                    <a:pt x="1427" y="784"/>
                  </a:cubicBezTo>
                  <a:cubicBezTo>
                    <a:pt x="1518" y="450"/>
                    <a:pt x="1305" y="116"/>
                    <a:pt x="971" y="24"/>
                  </a:cubicBezTo>
                  <a:cubicBezTo>
                    <a:pt x="913" y="8"/>
                    <a:pt x="855" y="1"/>
                    <a:pt x="800" y="1"/>
                  </a:cubicBezTo>
                  <a:close/>
                </a:path>
              </a:pathLst>
            </a:custGeom>
            <a:solidFill>
              <a:srgbClr val="F443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9"/>
            <p:cNvSpPr/>
            <p:nvPr/>
          </p:nvSpPr>
          <p:spPr>
            <a:xfrm>
              <a:off x="5938117" y="414320"/>
              <a:ext cx="56501" cy="182984"/>
            </a:xfrm>
            <a:custGeom>
              <a:avLst/>
              <a:gdLst/>
              <a:ahLst/>
              <a:cxnLst/>
              <a:rect l="l" t="t" r="r" b="b"/>
              <a:pathLst>
                <a:path w="2037" h="6597" extrusionOk="0">
                  <a:moveTo>
                    <a:pt x="2037" y="0"/>
                  </a:moveTo>
                  <a:lnTo>
                    <a:pt x="0" y="6444"/>
                  </a:lnTo>
                  <a:lnTo>
                    <a:pt x="517" y="6596"/>
                  </a:lnTo>
                  <a:lnTo>
                    <a:pt x="2037" y="0"/>
                  </a:lnTo>
                  <a:close/>
                </a:path>
              </a:pathLst>
            </a:custGeom>
            <a:solidFill>
              <a:srgbClr val="F443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9"/>
            <p:cNvSpPr/>
            <p:nvPr/>
          </p:nvSpPr>
          <p:spPr>
            <a:xfrm>
              <a:off x="5826834" y="588844"/>
              <a:ext cx="122267" cy="75058"/>
            </a:xfrm>
            <a:custGeom>
              <a:avLst/>
              <a:gdLst/>
              <a:ahLst/>
              <a:cxnLst/>
              <a:rect l="l" t="t" r="r" b="b"/>
              <a:pathLst>
                <a:path w="4408" h="2706" extrusionOk="0">
                  <a:moveTo>
                    <a:pt x="4134" y="0"/>
                  </a:moveTo>
                  <a:lnTo>
                    <a:pt x="0" y="2705"/>
                  </a:lnTo>
                  <a:lnTo>
                    <a:pt x="4408" y="456"/>
                  </a:lnTo>
                  <a:lnTo>
                    <a:pt x="4134" y="0"/>
                  </a:lnTo>
                  <a:close/>
                </a:path>
              </a:pathLst>
            </a:custGeom>
            <a:solidFill>
              <a:srgbClr val="F443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9"/>
            <p:cNvSpPr/>
            <p:nvPr/>
          </p:nvSpPr>
          <p:spPr>
            <a:xfrm>
              <a:off x="5772024" y="744812"/>
              <a:ext cx="18584" cy="18584"/>
            </a:xfrm>
            <a:custGeom>
              <a:avLst/>
              <a:gdLst/>
              <a:ahLst/>
              <a:cxnLst/>
              <a:rect l="l" t="t" r="r" b="b"/>
              <a:pathLst>
                <a:path w="670" h="670" fill="none" extrusionOk="0">
                  <a:moveTo>
                    <a:pt x="0" y="669"/>
                  </a:moveTo>
                  <a:lnTo>
                    <a:pt x="669" y="0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9"/>
            <p:cNvSpPr/>
            <p:nvPr/>
          </p:nvSpPr>
          <p:spPr>
            <a:xfrm>
              <a:off x="6092393" y="425276"/>
              <a:ext cx="18584" cy="18584"/>
            </a:xfrm>
            <a:custGeom>
              <a:avLst/>
              <a:gdLst/>
              <a:ahLst/>
              <a:cxnLst/>
              <a:rect l="l" t="t" r="r" b="b"/>
              <a:pathLst>
                <a:path w="670" h="670" fill="none" extrusionOk="0">
                  <a:moveTo>
                    <a:pt x="1" y="669"/>
                  </a:moveTo>
                  <a:lnTo>
                    <a:pt x="670" y="0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9"/>
            <p:cNvSpPr/>
            <p:nvPr/>
          </p:nvSpPr>
          <p:spPr>
            <a:xfrm>
              <a:off x="5710475" y="648701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243"/>
                  </a:moveTo>
                  <a:lnTo>
                    <a:pt x="912" y="0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9"/>
            <p:cNvSpPr/>
            <p:nvPr/>
          </p:nvSpPr>
          <p:spPr>
            <a:xfrm>
              <a:off x="6148034" y="532343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244"/>
                  </a:moveTo>
                  <a:lnTo>
                    <a:pt x="913" y="1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9"/>
            <p:cNvSpPr/>
            <p:nvPr/>
          </p:nvSpPr>
          <p:spPr>
            <a:xfrm>
              <a:off x="5710475" y="531511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0"/>
                  </a:moveTo>
                  <a:lnTo>
                    <a:pt x="912" y="243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9"/>
            <p:cNvSpPr/>
            <p:nvPr/>
          </p:nvSpPr>
          <p:spPr>
            <a:xfrm>
              <a:off x="6147202" y="649534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1"/>
                  </a:moveTo>
                  <a:lnTo>
                    <a:pt x="912" y="244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9"/>
            <p:cNvSpPr/>
            <p:nvPr/>
          </p:nvSpPr>
          <p:spPr>
            <a:xfrm>
              <a:off x="5772857" y="424444"/>
              <a:ext cx="18584" cy="18556"/>
            </a:xfrm>
            <a:custGeom>
              <a:avLst/>
              <a:gdLst/>
              <a:ahLst/>
              <a:cxnLst/>
              <a:rect l="l" t="t" r="r" b="b"/>
              <a:pathLst>
                <a:path w="670" h="669" fill="none" extrusionOk="0">
                  <a:moveTo>
                    <a:pt x="1" y="0"/>
                  </a:moveTo>
                  <a:lnTo>
                    <a:pt x="670" y="669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9"/>
            <p:cNvSpPr/>
            <p:nvPr/>
          </p:nvSpPr>
          <p:spPr>
            <a:xfrm>
              <a:off x="6092393" y="744812"/>
              <a:ext cx="17752" cy="19416"/>
            </a:xfrm>
            <a:custGeom>
              <a:avLst/>
              <a:gdLst/>
              <a:ahLst/>
              <a:cxnLst/>
              <a:rect l="l" t="t" r="r" b="b"/>
              <a:pathLst>
                <a:path w="640" h="700" fill="none" extrusionOk="0">
                  <a:moveTo>
                    <a:pt x="1" y="0"/>
                  </a:moveTo>
                  <a:lnTo>
                    <a:pt x="639" y="699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9"/>
            <p:cNvSpPr/>
            <p:nvPr/>
          </p:nvSpPr>
          <p:spPr>
            <a:xfrm>
              <a:off x="5879951" y="362894"/>
              <a:ext cx="6768" cy="25297"/>
            </a:xfrm>
            <a:custGeom>
              <a:avLst/>
              <a:gdLst/>
              <a:ahLst/>
              <a:cxnLst/>
              <a:rect l="l" t="t" r="r" b="b"/>
              <a:pathLst>
                <a:path w="244" h="912" fill="none" extrusionOk="0">
                  <a:moveTo>
                    <a:pt x="0" y="0"/>
                  </a:moveTo>
                  <a:lnTo>
                    <a:pt x="243" y="91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9"/>
            <p:cNvSpPr/>
            <p:nvPr/>
          </p:nvSpPr>
          <p:spPr>
            <a:xfrm>
              <a:off x="5996282" y="800453"/>
              <a:ext cx="6768" cy="25324"/>
            </a:xfrm>
            <a:custGeom>
              <a:avLst/>
              <a:gdLst/>
              <a:ahLst/>
              <a:cxnLst/>
              <a:rect l="l" t="t" r="r" b="b"/>
              <a:pathLst>
                <a:path w="244" h="913" fill="none" extrusionOk="0">
                  <a:moveTo>
                    <a:pt x="1" y="0"/>
                  </a:moveTo>
                  <a:lnTo>
                    <a:pt x="244" y="91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9"/>
            <p:cNvSpPr/>
            <p:nvPr/>
          </p:nvSpPr>
          <p:spPr>
            <a:xfrm>
              <a:off x="5997142" y="362894"/>
              <a:ext cx="6768" cy="25297"/>
            </a:xfrm>
            <a:custGeom>
              <a:avLst/>
              <a:gdLst/>
              <a:ahLst/>
              <a:cxnLst/>
              <a:rect l="l" t="t" r="r" b="b"/>
              <a:pathLst>
                <a:path w="244" h="912" fill="none" extrusionOk="0">
                  <a:moveTo>
                    <a:pt x="243" y="0"/>
                  </a:moveTo>
                  <a:lnTo>
                    <a:pt x="0" y="91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9"/>
            <p:cNvSpPr/>
            <p:nvPr/>
          </p:nvSpPr>
          <p:spPr>
            <a:xfrm>
              <a:off x="5879091" y="800453"/>
              <a:ext cx="6768" cy="24464"/>
            </a:xfrm>
            <a:custGeom>
              <a:avLst/>
              <a:gdLst/>
              <a:ahLst/>
              <a:cxnLst/>
              <a:rect l="l" t="t" r="r" b="b"/>
              <a:pathLst>
                <a:path w="244" h="882" fill="none" extrusionOk="0">
                  <a:moveTo>
                    <a:pt x="244" y="0"/>
                  </a:moveTo>
                  <a:lnTo>
                    <a:pt x="1" y="88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3" name="Google Shape;343;p9"/>
          <p:cNvGrpSpPr/>
          <p:nvPr/>
        </p:nvGrpSpPr>
        <p:grpSpPr>
          <a:xfrm>
            <a:off x="8562325" y="4237250"/>
            <a:ext cx="527400" cy="735075"/>
            <a:chOff x="3553100" y="1256250"/>
            <a:chExt cx="527400" cy="735075"/>
          </a:xfrm>
        </p:grpSpPr>
        <p:sp>
          <p:nvSpPr>
            <p:cNvPr id="344" name="Google Shape;344;p9"/>
            <p:cNvSpPr/>
            <p:nvPr/>
          </p:nvSpPr>
          <p:spPr>
            <a:xfrm>
              <a:off x="3885925" y="1874350"/>
              <a:ext cx="148225" cy="116975"/>
            </a:xfrm>
            <a:custGeom>
              <a:avLst/>
              <a:gdLst/>
              <a:ahLst/>
              <a:cxnLst/>
              <a:rect l="l" t="t" r="r" b="b"/>
              <a:pathLst>
                <a:path w="5929" h="4679" extrusionOk="0">
                  <a:moveTo>
                    <a:pt x="5107" y="0"/>
                  </a:moveTo>
                  <a:lnTo>
                    <a:pt x="1" y="1489"/>
                  </a:lnTo>
                  <a:lnTo>
                    <a:pt x="487" y="3192"/>
                  </a:lnTo>
                  <a:cubicBezTo>
                    <a:pt x="761" y="4088"/>
                    <a:pt x="1566" y="4679"/>
                    <a:pt x="2450" y="4679"/>
                  </a:cubicBezTo>
                  <a:cubicBezTo>
                    <a:pt x="2644" y="4679"/>
                    <a:pt x="2843" y="4650"/>
                    <a:pt x="3040" y="4590"/>
                  </a:cubicBezTo>
                  <a:lnTo>
                    <a:pt x="4226" y="4255"/>
                  </a:lnTo>
                  <a:cubicBezTo>
                    <a:pt x="5290" y="3921"/>
                    <a:pt x="5928" y="2796"/>
                    <a:pt x="5624" y="1702"/>
                  </a:cubicBezTo>
                  <a:lnTo>
                    <a:pt x="510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9"/>
            <p:cNvSpPr/>
            <p:nvPr/>
          </p:nvSpPr>
          <p:spPr>
            <a:xfrm>
              <a:off x="3841850" y="1837100"/>
              <a:ext cx="210525" cy="132525"/>
            </a:xfrm>
            <a:custGeom>
              <a:avLst/>
              <a:gdLst/>
              <a:ahLst/>
              <a:cxnLst/>
              <a:rect l="l" t="t" r="r" b="b"/>
              <a:pathLst>
                <a:path w="8421" h="5301" extrusionOk="0">
                  <a:moveTo>
                    <a:pt x="7661" y="1"/>
                  </a:moveTo>
                  <a:lnTo>
                    <a:pt x="1" y="2189"/>
                  </a:lnTo>
                  <a:lnTo>
                    <a:pt x="366" y="3496"/>
                  </a:lnTo>
                  <a:cubicBezTo>
                    <a:pt x="692" y="4574"/>
                    <a:pt x="1679" y="5300"/>
                    <a:pt x="2765" y="5300"/>
                  </a:cubicBezTo>
                  <a:cubicBezTo>
                    <a:pt x="2996" y="5300"/>
                    <a:pt x="3232" y="5268"/>
                    <a:pt x="3466" y="5198"/>
                  </a:cubicBezTo>
                  <a:lnTo>
                    <a:pt x="6323" y="4378"/>
                  </a:lnTo>
                  <a:cubicBezTo>
                    <a:pt x="7661" y="4013"/>
                    <a:pt x="8421" y="2615"/>
                    <a:pt x="8025" y="1277"/>
                  </a:cubicBezTo>
                  <a:lnTo>
                    <a:pt x="76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9"/>
            <p:cNvSpPr/>
            <p:nvPr/>
          </p:nvSpPr>
          <p:spPr>
            <a:xfrm>
              <a:off x="3553100" y="1256250"/>
              <a:ext cx="527400" cy="606725"/>
            </a:xfrm>
            <a:custGeom>
              <a:avLst/>
              <a:gdLst/>
              <a:ahLst/>
              <a:cxnLst/>
              <a:rect l="l" t="t" r="r" b="b"/>
              <a:pathLst>
                <a:path w="21096" h="24269" extrusionOk="0">
                  <a:moveTo>
                    <a:pt x="11165" y="0"/>
                  </a:moveTo>
                  <a:cubicBezTo>
                    <a:pt x="9187" y="0"/>
                    <a:pt x="7173" y="611"/>
                    <a:pt x="5411" y="1927"/>
                  </a:cubicBezTo>
                  <a:cubicBezTo>
                    <a:pt x="1" y="5970"/>
                    <a:pt x="305" y="14177"/>
                    <a:pt x="5989" y="17824"/>
                  </a:cubicBezTo>
                  <a:cubicBezTo>
                    <a:pt x="8207" y="19222"/>
                    <a:pt x="9849" y="21411"/>
                    <a:pt x="10578" y="23964"/>
                  </a:cubicBezTo>
                  <a:lnTo>
                    <a:pt x="10669" y="24268"/>
                  </a:lnTo>
                  <a:lnTo>
                    <a:pt x="19332" y="21776"/>
                  </a:lnTo>
                  <a:lnTo>
                    <a:pt x="19241" y="21472"/>
                  </a:lnTo>
                  <a:cubicBezTo>
                    <a:pt x="18542" y="18888"/>
                    <a:pt x="18785" y="16122"/>
                    <a:pt x="19940" y="13721"/>
                  </a:cubicBezTo>
                  <a:cubicBezTo>
                    <a:pt x="20913" y="11624"/>
                    <a:pt x="21095" y="9222"/>
                    <a:pt x="20457" y="7003"/>
                  </a:cubicBezTo>
                  <a:cubicBezTo>
                    <a:pt x="19207" y="2617"/>
                    <a:pt x="15261" y="0"/>
                    <a:pt x="111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9"/>
            <p:cNvSpPr/>
            <p:nvPr/>
          </p:nvSpPr>
          <p:spPr>
            <a:xfrm>
              <a:off x="3819825" y="1800625"/>
              <a:ext cx="229500" cy="121125"/>
            </a:xfrm>
            <a:custGeom>
              <a:avLst/>
              <a:gdLst/>
              <a:ahLst/>
              <a:cxnLst/>
              <a:rect l="l" t="t" r="r" b="b"/>
              <a:pathLst>
                <a:path w="9180" h="4845" extrusionOk="0">
                  <a:moveTo>
                    <a:pt x="8633" y="1"/>
                  </a:moveTo>
                  <a:lnTo>
                    <a:pt x="0" y="2493"/>
                  </a:lnTo>
                  <a:lnTo>
                    <a:pt x="122" y="2979"/>
                  </a:lnTo>
                  <a:cubicBezTo>
                    <a:pt x="448" y="4109"/>
                    <a:pt x="1479" y="4844"/>
                    <a:pt x="2598" y="4844"/>
                  </a:cubicBezTo>
                  <a:cubicBezTo>
                    <a:pt x="2834" y="4844"/>
                    <a:pt x="3075" y="4811"/>
                    <a:pt x="3314" y="4742"/>
                  </a:cubicBezTo>
                  <a:lnTo>
                    <a:pt x="7022" y="3679"/>
                  </a:lnTo>
                  <a:cubicBezTo>
                    <a:pt x="8390" y="3283"/>
                    <a:pt x="9180" y="1855"/>
                    <a:pt x="8785" y="487"/>
                  </a:cubicBezTo>
                  <a:lnTo>
                    <a:pt x="863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9"/>
            <p:cNvSpPr/>
            <p:nvPr/>
          </p:nvSpPr>
          <p:spPr>
            <a:xfrm>
              <a:off x="3866925" y="1617500"/>
              <a:ext cx="61600" cy="214300"/>
            </a:xfrm>
            <a:custGeom>
              <a:avLst/>
              <a:gdLst/>
              <a:ahLst/>
              <a:cxnLst/>
              <a:rect l="l" t="t" r="r" b="b"/>
              <a:pathLst>
                <a:path w="2464" h="8572" fill="none" extrusionOk="0">
                  <a:moveTo>
                    <a:pt x="2463" y="8572"/>
                  </a:moveTo>
                  <a:lnTo>
                    <a:pt x="1" y="0"/>
                  </a:lnTo>
                </a:path>
              </a:pathLst>
            </a:custGeom>
            <a:noFill/>
            <a:ln w="28875" cap="flat" cmpd="sng">
              <a:solidFill>
                <a:schemeClr val="accent4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9"/>
            <p:cNvSpPr/>
            <p:nvPr/>
          </p:nvSpPr>
          <p:spPr>
            <a:xfrm>
              <a:off x="3745350" y="1500475"/>
              <a:ext cx="191525" cy="123125"/>
            </a:xfrm>
            <a:custGeom>
              <a:avLst/>
              <a:gdLst/>
              <a:ahLst/>
              <a:cxnLst/>
              <a:rect l="l" t="t" r="r" b="b"/>
              <a:pathLst>
                <a:path w="7661" h="4925" fill="none" extrusionOk="0">
                  <a:moveTo>
                    <a:pt x="7660" y="0"/>
                  </a:moveTo>
                  <a:lnTo>
                    <a:pt x="4925" y="4925"/>
                  </a:lnTo>
                  <a:lnTo>
                    <a:pt x="1" y="2189"/>
                  </a:lnTo>
                </a:path>
              </a:pathLst>
            </a:custGeom>
            <a:noFill/>
            <a:ln w="2887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0" name="Google Shape;350;p9"/>
          <p:cNvGrpSpPr/>
          <p:nvPr/>
        </p:nvGrpSpPr>
        <p:grpSpPr>
          <a:xfrm rot="10312242">
            <a:off x="7645616" y="122159"/>
            <a:ext cx="934955" cy="861648"/>
            <a:chOff x="6708722" y="1052986"/>
            <a:chExt cx="935003" cy="861693"/>
          </a:xfrm>
        </p:grpSpPr>
        <p:sp>
          <p:nvSpPr>
            <p:cNvPr id="351" name="Google Shape;351;p9"/>
            <p:cNvSpPr/>
            <p:nvPr/>
          </p:nvSpPr>
          <p:spPr>
            <a:xfrm>
              <a:off x="6994529" y="1096756"/>
              <a:ext cx="598631" cy="524599"/>
            </a:xfrm>
            <a:custGeom>
              <a:avLst/>
              <a:gdLst/>
              <a:ahLst/>
              <a:cxnLst/>
              <a:rect l="l" t="t" r="r" b="b"/>
              <a:pathLst>
                <a:path w="21582" h="18913" extrusionOk="0">
                  <a:moveTo>
                    <a:pt x="10806" y="1"/>
                  </a:moveTo>
                  <a:cubicBezTo>
                    <a:pt x="7529" y="1"/>
                    <a:pt x="4342" y="1699"/>
                    <a:pt x="2584" y="4745"/>
                  </a:cubicBezTo>
                  <a:cubicBezTo>
                    <a:pt x="0" y="9274"/>
                    <a:pt x="1550" y="15049"/>
                    <a:pt x="6079" y="17663"/>
                  </a:cubicBezTo>
                  <a:cubicBezTo>
                    <a:pt x="7562" y="18509"/>
                    <a:pt x="9179" y="18912"/>
                    <a:pt x="10775" y="18912"/>
                  </a:cubicBezTo>
                  <a:cubicBezTo>
                    <a:pt x="14052" y="18912"/>
                    <a:pt x="17240" y="17214"/>
                    <a:pt x="18997" y="14168"/>
                  </a:cubicBezTo>
                  <a:cubicBezTo>
                    <a:pt x="21581" y="9639"/>
                    <a:pt x="20031" y="3864"/>
                    <a:pt x="15502" y="1250"/>
                  </a:cubicBezTo>
                  <a:cubicBezTo>
                    <a:pt x="14019" y="404"/>
                    <a:pt x="12402" y="1"/>
                    <a:pt x="108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9"/>
            <p:cNvSpPr/>
            <p:nvPr/>
          </p:nvSpPr>
          <p:spPr>
            <a:xfrm>
              <a:off x="6960800" y="1524274"/>
              <a:ext cx="155996" cy="153472"/>
            </a:xfrm>
            <a:custGeom>
              <a:avLst/>
              <a:gdLst/>
              <a:ahLst/>
              <a:cxnLst/>
              <a:rect l="l" t="t" r="r" b="b"/>
              <a:pathLst>
                <a:path w="5624" h="5533" extrusionOk="0">
                  <a:moveTo>
                    <a:pt x="3465" y="1"/>
                  </a:moveTo>
                  <a:lnTo>
                    <a:pt x="0" y="3284"/>
                  </a:lnTo>
                  <a:lnTo>
                    <a:pt x="2128" y="5533"/>
                  </a:lnTo>
                  <a:lnTo>
                    <a:pt x="5624" y="2250"/>
                  </a:lnTo>
                  <a:lnTo>
                    <a:pt x="346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9"/>
            <p:cNvSpPr/>
            <p:nvPr/>
          </p:nvSpPr>
          <p:spPr>
            <a:xfrm>
              <a:off x="6943936" y="1052986"/>
              <a:ext cx="699789" cy="611778"/>
            </a:xfrm>
            <a:custGeom>
              <a:avLst/>
              <a:gdLst/>
              <a:ahLst/>
              <a:cxnLst/>
              <a:rect l="l" t="t" r="r" b="b"/>
              <a:pathLst>
                <a:path w="25229" h="22056" extrusionOk="0">
                  <a:moveTo>
                    <a:pt x="12596" y="1578"/>
                  </a:moveTo>
                  <a:cubicBezTo>
                    <a:pt x="12683" y="1578"/>
                    <a:pt x="12770" y="1579"/>
                    <a:pt x="12858" y="1581"/>
                  </a:cubicBezTo>
                  <a:cubicBezTo>
                    <a:pt x="21277" y="1825"/>
                    <a:pt x="25229" y="12098"/>
                    <a:pt x="19119" y="17904"/>
                  </a:cubicBezTo>
                  <a:cubicBezTo>
                    <a:pt x="17286" y="19634"/>
                    <a:pt x="14943" y="20495"/>
                    <a:pt x="12606" y="20495"/>
                  </a:cubicBezTo>
                  <a:cubicBezTo>
                    <a:pt x="10100" y="20495"/>
                    <a:pt x="7601" y="19505"/>
                    <a:pt x="5745" y="17539"/>
                  </a:cubicBezTo>
                  <a:cubicBezTo>
                    <a:pt x="0" y="11493"/>
                    <a:pt x="4345" y="1578"/>
                    <a:pt x="12596" y="1578"/>
                  </a:cubicBezTo>
                  <a:close/>
                  <a:moveTo>
                    <a:pt x="12684" y="1"/>
                  </a:moveTo>
                  <a:cubicBezTo>
                    <a:pt x="7121" y="1"/>
                    <a:pt x="1763" y="4231"/>
                    <a:pt x="1581" y="10761"/>
                  </a:cubicBezTo>
                  <a:cubicBezTo>
                    <a:pt x="1459" y="15199"/>
                    <a:pt x="4043" y="19302"/>
                    <a:pt x="8116" y="21095"/>
                  </a:cubicBezTo>
                  <a:cubicBezTo>
                    <a:pt x="9559" y="21741"/>
                    <a:pt x="11089" y="22056"/>
                    <a:pt x="12607" y="22056"/>
                  </a:cubicBezTo>
                  <a:cubicBezTo>
                    <a:pt x="15375" y="22056"/>
                    <a:pt x="18102" y="21011"/>
                    <a:pt x="20183" y="19028"/>
                  </a:cubicBezTo>
                  <a:cubicBezTo>
                    <a:pt x="24591" y="14834"/>
                    <a:pt x="24773" y="7873"/>
                    <a:pt x="20609" y="3466"/>
                  </a:cubicBezTo>
                  <a:cubicBezTo>
                    <a:pt x="18339" y="1074"/>
                    <a:pt x="15485" y="1"/>
                    <a:pt x="126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9"/>
            <p:cNvSpPr/>
            <p:nvPr/>
          </p:nvSpPr>
          <p:spPr>
            <a:xfrm>
              <a:off x="7440520" y="1212338"/>
              <a:ext cx="89398" cy="301867"/>
            </a:xfrm>
            <a:custGeom>
              <a:avLst/>
              <a:gdLst/>
              <a:ahLst/>
              <a:cxnLst/>
              <a:rect l="l" t="t" r="r" b="b"/>
              <a:pathLst>
                <a:path w="3223" h="10883" fill="none" extrusionOk="0">
                  <a:moveTo>
                    <a:pt x="304" y="1"/>
                  </a:moveTo>
                  <a:cubicBezTo>
                    <a:pt x="3222" y="3071"/>
                    <a:pt x="3101" y="7964"/>
                    <a:pt x="1" y="10882"/>
                  </a:cubicBezTo>
                </a:path>
              </a:pathLst>
            </a:custGeom>
            <a:noFill/>
            <a:ln w="463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9"/>
            <p:cNvSpPr/>
            <p:nvPr/>
          </p:nvSpPr>
          <p:spPr>
            <a:xfrm>
              <a:off x="6708722" y="1583604"/>
              <a:ext cx="347384" cy="331075"/>
            </a:xfrm>
            <a:custGeom>
              <a:avLst/>
              <a:gdLst/>
              <a:ahLst/>
              <a:cxnLst/>
              <a:rect l="l" t="t" r="r" b="b"/>
              <a:pathLst>
                <a:path w="12524" h="11936" extrusionOk="0">
                  <a:moveTo>
                    <a:pt x="9844" y="1"/>
                  </a:moveTo>
                  <a:cubicBezTo>
                    <a:pt x="9572" y="1"/>
                    <a:pt x="9297" y="100"/>
                    <a:pt x="9088" y="294"/>
                  </a:cubicBezTo>
                  <a:lnTo>
                    <a:pt x="456" y="8500"/>
                  </a:lnTo>
                  <a:cubicBezTo>
                    <a:pt x="30" y="8896"/>
                    <a:pt x="0" y="9595"/>
                    <a:pt x="426" y="10020"/>
                  </a:cubicBezTo>
                  <a:lnTo>
                    <a:pt x="1915" y="11601"/>
                  </a:lnTo>
                  <a:cubicBezTo>
                    <a:pt x="2135" y="11821"/>
                    <a:pt x="2421" y="11936"/>
                    <a:pt x="2704" y="11936"/>
                  </a:cubicBezTo>
                  <a:cubicBezTo>
                    <a:pt x="2968" y="11936"/>
                    <a:pt x="3230" y="11836"/>
                    <a:pt x="3435" y="11631"/>
                  </a:cubicBezTo>
                  <a:lnTo>
                    <a:pt x="12098" y="3455"/>
                  </a:lnTo>
                  <a:cubicBezTo>
                    <a:pt x="12523" y="3029"/>
                    <a:pt x="12523" y="2360"/>
                    <a:pt x="12128" y="1905"/>
                  </a:cubicBezTo>
                  <a:lnTo>
                    <a:pt x="10608" y="324"/>
                  </a:lnTo>
                  <a:cubicBezTo>
                    <a:pt x="10407" y="107"/>
                    <a:pt x="10127" y="1"/>
                    <a:pt x="98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6" name="Google Shape;356;p9"/>
          <p:cNvGrpSpPr/>
          <p:nvPr/>
        </p:nvGrpSpPr>
        <p:grpSpPr>
          <a:xfrm rot="615892">
            <a:off x="73117" y="4030384"/>
            <a:ext cx="1031267" cy="913255"/>
            <a:chOff x="1343200" y="1432100"/>
            <a:chExt cx="1031261" cy="913250"/>
          </a:xfrm>
        </p:grpSpPr>
        <p:sp>
          <p:nvSpPr>
            <p:cNvPr id="357" name="Google Shape;357;p9"/>
            <p:cNvSpPr/>
            <p:nvPr/>
          </p:nvSpPr>
          <p:spPr>
            <a:xfrm>
              <a:off x="1343200" y="1432100"/>
              <a:ext cx="350600" cy="505025"/>
            </a:xfrm>
            <a:custGeom>
              <a:avLst/>
              <a:gdLst/>
              <a:ahLst/>
              <a:cxnLst/>
              <a:rect l="l" t="t" r="r" b="b"/>
              <a:pathLst>
                <a:path w="14024" h="20201" extrusionOk="0">
                  <a:moveTo>
                    <a:pt x="0" y="20201"/>
                  </a:moveTo>
                  <a:lnTo>
                    <a:pt x="10164" y="1400"/>
                  </a:lnTo>
                  <a:lnTo>
                    <a:pt x="14024" y="0"/>
                  </a:lnTo>
                  <a:lnTo>
                    <a:pt x="3810" y="19289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358" name="Google Shape;358;p9"/>
            <p:cNvSpPr/>
            <p:nvPr/>
          </p:nvSpPr>
          <p:spPr>
            <a:xfrm>
              <a:off x="1343200" y="1890700"/>
              <a:ext cx="777200" cy="454650"/>
            </a:xfrm>
            <a:custGeom>
              <a:avLst/>
              <a:gdLst/>
              <a:ahLst/>
              <a:cxnLst/>
              <a:rect l="l" t="t" r="r" b="b"/>
              <a:pathLst>
                <a:path w="31088" h="18186" extrusionOk="0">
                  <a:moveTo>
                    <a:pt x="0" y="1873"/>
                  </a:moveTo>
                  <a:lnTo>
                    <a:pt x="5688" y="0"/>
                  </a:lnTo>
                  <a:lnTo>
                    <a:pt x="31088" y="17065"/>
                  </a:lnTo>
                  <a:lnTo>
                    <a:pt x="27278" y="1818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359" name="Google Shape;359;p9"/>
            <p:cNvSpPr/>
            <p:nvPr/>
          </p:nvSpPr>
          <p:spPr>
            <a:xfrm>
              <a:off x="1436723" y="1432178"/>
              <a:ext cx="937737" cy="885480"/>
            </a:xfrm>
            <a:custGeom>
              <a:avLst/>
              <a:gdLst/>
              <a:ahLst/>
              <a:cxnLst/>
              <a:rect l="l" t="t" r="r" b="b"/>
              <a:pathLst>
                <a:path w="39819" h="37600" extrusionOk="0">
                  <a:moveTo>
                    <a:pt x="10882" y="1"/>
                  </a:moveTo>
                  <a:lnTo>
                    <a:pt x="0" y="20153"/>
                  </a:lnTo>
                  <a:lnTo>
                    <a:pt x="28937" y="37600"/>
                  </a:lnTo>
                  <a:lnTo>
                    <a:pt x="39819" y="17448"/>
                  </a:lnTo>
                  <a:lnTo>
                    <a:pt x="108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9"/>
            <p:cNvSpPr/>
            <p:nvPr/>
          </p:nvSpPr>
          <p:spPr>
            <a:xfrm>
              <a:off x="1580614" y="1566036"/>
              <a:ext cx="334292" cy="410194"/>
            </a:xfrm>
            <a:custGeom>
              <a:avLst/>
              <a:gdLst/>
              <a:ahLst/>
              <a:cxnLst/>
              <a:rect l="l" t="t" r="r" b="b"/>
              <a:pathLst>
                <a:path w="14195" h="17418" extrusionOk="0">
                  <a:moveTo>
                    <a:pt x="7386" y="1"/>
                  </a:moveTo>
                  <a:lnTo>
                    <a:pt x="0" y="13587"/>
                  </a:lnTo>
                  <a:lnTo>
                    <a:pt x="6809" y="17417"/>
                  </a:lnTo>
                  <a:lnTo>
                    <a:pt x="14195" y="3861"/>
                  </a:lnTo>
                  <a:lnTo>
                    <a:pt x="73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1" name="Google Shape;361;p9"/>
          <p:cNvGrpSpPr/>
          <p:nvPr/>
        </p:nvGrpSpPr>
        <p:grpSpPr>
          <a:xfrm rot="615892">
            <a:off x="515888" y="3544862"/>
            <a:ext cx="1111480" cy="1244482"/>
            <a:chOff x="1338201" y="32850"/>
            <a:chExt cx="1111474" cy="1244475"/>
          </a:xfrm>
        </p:grpSpPr>
        <p:sp>
          <p:nvSpPr>
            <p:cNvPr id="362" name="Google Shape;362;p9"/>
            <p:cNvSpPr/>
            <p:nvPr/>
          </p:nvSpPr>
          <p:spPr>
            <a:xfrm>
              <a:off x="1338201" y="359526"/>
              <a:ext cx="203500" cy="189675"/>
            </a:xfrm>
            <a:custGeom>
              <a:avLst/>
              <a:gdLst/>
              <a:ahLst/>
              <a:cxnLst/>
              <a:rect l="l" t="t" r="r" b="b"/>
              <a:pathLst>
                <a:path w="8140" h="7587" extrusionOk="0">
                  <a:moveTo>
                    <a:pt x="166" y="4353"/>
                  </a:moveTo>
                  <a:cubicBezTo>
                    <a:pt x="-304" y="3110"/>
                    <a:pt x="245" y="476"/>
                    <a:pt x="1565" y="83"/>
                  </a:cubicBezTo>
                  <a:cubicBezTo>
                    <a:pt x="2885" y="-310"/>
                    <a:pt x="7618" y="753"/>
                    <a:pt x="8088" y="1996"/>
                  </a:cubicBezTo>
                  <a:cubicBezTo>
                    <a:pt x="8558" y="3239"/>
                    <a:pt x="5707" y="7150"/>
                    <a:pt x="4387" y="7543"/>
                  </a:cubicBezTo>
                  <a:cubicBezTo>
                    <a:pt x="3067" y="7936"/>
                    <a:pt x="636" y="5596"/>
                    <a:pt x="166" y="435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63" name="Google Shape;363;p9"/>
            <p:cNvSpPr/>
            <p:nvPr/>
          </p:nvSpPr>
          <p:spPr>
            <a:xfrm>
              <a:off x="1347250" y="337675"/>
              <a:ext cx="536800" cy="938625"/>
            </a:xfrm>
            <a:custGeom>
              <a:avLst/>
              <a:gdLst/>
              <a:ahLst/>
              <a:cxnLst/>
              <a:rect l="l" t="t" r="r" b="b"/>
              <a:pathLst>
                <a:path w="21472" h="37545" extrusionOk="0">
                  <a:moveTo>
                    <a:pt x="1669" y="0"/>
                  </a:moveTo>
                  <a:lnTo>
                    <a:pt x="21472" y="33894"/>
                  </a:lnTo>
                  <a:lnTo>
                    <a:pt x="18605" y="37545"/>
                  </a:lnTo>
                  <a:lnTo>
                    <a:pt x="0" y="5619"/>
                  </a:lnTo>
                  <a:lnTo>
                    <a:pt x="286" y="17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64" name="Google Shape;364;p9"/>
            <p:cNvSpPr/>
            <p:nvPr/>
          </p:nvSpPr>
          <p:spPr>
            <a:xfrm>
              <a:off x="1811700" y="876800"/>
              <a:ext cx="637575" cy="400525"/>
            </a:xfrm>
            <a:custGeom>
              <a:avLst/>
              <a:gdLst/>
              <a:ahLst/>
              <a:cxnLst/>
              <a:rect l="l" t="t" r="r" b="b"/>
              <a:pathLst>
                <a:path w="25503" h="16021" extrusionOk="0">
                  <a:moveTo>
                    <a:pt x="0" y="16021"/>
                  </a:moveTo>
                  <a:lnTo>
                    <a:pt x="3306" y="11485"/>
                  </a:lnTo>
                  <a:lnTo>
                    <a:pt x="25503" y="0"/>
                  </a:lnTo>
                  <a:lnTo>
                    <a:pt x="23371" y="375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365" name="Google Shape;365;p9"/>
            <p:cNvSpPr/>
            <p:nvPr/>
          </p:nvSpPr>
          <p:spPr>
            <a:xfrm>
              <a:off x="1388850" y="32850"/>
              <a:ext cx="1060825" cy="1149000"/>
            </a:xfrm>
            <a:custGeom>
              <a:avLst/>
              <a:gdLst/>
              <a:ahLst/>
              <a:cxnLst/>
              <a:rect l="l" t="t" r="r" b="b"/>
              <a:pathLst>
                <a:path w="42433" h="45960" extrusionOk="0">
                  <a:moveTo>
                    <a:pt x="22736" y="1"/>
                  </a:moveTo>
                  <a:lnTo>
                    <a:pt x="0" y="12190"/>
                  </a:lnTo>
                  <a:lnTo>
                    <a:pt x="19697" y="45959"/>
                  </a:lnTo>
                  <a:lnTo>
                    <a:pt x="42433" y="33770"/>
                  </a:lnTo>
                  <a:lnTo>
                    <a:pt x="2273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9"/>
            <p:cNvSpPr/>
            <p:nvPr/>
          </p:nvSpPr>
          <p:spPr>
            <a:xfrm>
              <a:off x="1577300" y="219800"/>
              <a:ext cx="487875" cy="395150"/>
            </a:xfrm>
            <a:custGeom>
              <a:avLst/>
              <a:gdLst/>
              <a:ahLst/>
              <a:cxnLst/>
              <a:rect l="l" t="t" r="r" b="b"/>
              <a:pathLst>
                <a:path w="19515" h="15806" extrusionOk="0">
                  <a:moveTo>
                    <a:pt x="14773" y="0"/>
                  </a:moveTo>
                  <a:lnTo>
                    <a:pt x="0" y="7933"/>
                  </a:lnTo>
                  <a:lnTo>
                    <a:pt x="4742" y="15806"/>
                  </a:lnTo>
                  <a:lnTo>
                    <a:pt x="19514" y="7873"/>
                  </a:lnTo>
                  <a:lnTo>
                    <a:pt x="1477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12"/>
          <p:cNvSpPr/>
          <p:nvPr/>
        </p:nvSpPr>
        <p:spPr>
          <a:xfrm rot="1356523" flipH="1">
            <a:off x="7359480" y="-103797"/>
            <a:ext cx="11640" cy="34572"/>
          </a:xfrm>
          <a:custGeom>
            <a:avLst/>
            <a:gdLst/>
            <a:ahLst/>
            <a:cxnLst/>
            <a:rect l="l" t="t" r="r" b="b"/>
            <a:pathLst>
              <a:path w="368" h="1093" extrusionOk="0">
                <a:moveTo>
                  <a:pt x="334" y="0"/>
                </a:moveTo>
                <a:cubicBezTo>
                  <a:pt x="368" y="200"/>
                  <a:pt x="334" y="367"/>
                  <a:pt x="301" y="567"/>
                </a:cubicBezTo>
                <a:cubicBezTo>
                  <a:pt x="268" y="734"/>
                  <a:pt x="168" y="901"/>
                  <a:pt x="34" y="1034"/>
                </a:cubicBezTo>
                <a:cubicBezTo>
                  <a:pt x="1" y="1034"/>
                  <a:pt x="1" y="1067"/>
                  <a:pt x="34" y="1067"/>
                </a:cubicBezTo>
                <a:cubicBezTo>
                  <a:pt x="34" y="1084"/>
                  <a:pt x="34" y="1092"/>
                  <a:pt x="38" y="1092"/>
                </a:cubicBezTo>
                <a:cubicBezTo>
                  <a:pt x="43" y="1092"/>
                  <a:pt x="51" y="1084"/>
                  <a:pt x="68" y="1067"/>
                </a:cubicBezTo>
                <a:cubicBezTo>
                  <a:pt x="201" y="934"/>
                  <a:pt x="301" y="767"/>
                  <a:pt x="334" y="567"/>
                </a:cubicBezTo>
                <a:cubicBezTo>
                  <a:pt x="368" y="367"/>
                  <a:pt x="368" y="200"/>
                  <a:pt x="334" y="0"/>
                </a:cubicBezTo>
                <a:close/>
              </a:path>
            </a:pathLst>
          </a:custGeom>
          <a:solidFill>
            <a:srgbClr val="1167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CUSTOM_19_1"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13"/>
          <p:cNvSpPr/>
          <p:nvPr/>
        </p:nvSpPr>
        <p:spPr>
          <a:xfrm>
            <a:off x="-65061" y="-81037"/>
            <a:ext cx="9357374" cy="5269376"/>
          </a:xfrm>
          <a:custGeom>
            <a:avLst/>
            <a:gdLst/>
            <a:ahLst/>
            <a:cxnLst/>
            <a:rect l="l" t="t" r="r" b="b"/>
            <a:pathLst>
              <a:path w="284960" h="189973" extrusionOk="0">
                <a:moveTo>
                  <a:pt x="0" y="0"/>
                </a:moveTo>
                <a:lnTo>
                  <a:pt x="0" y="189972"/>
                </a:lnTo>
                <a:lnTo>
                  <a:pt x="284960" y="189972"/>
                </a:lnTo>
                <a:lnTo>
                  <a:pt x="284960" y="0"/>
                </a:lnTo>
                <a:close/>
              </a:path>
            </a:pathLst>
          </a:custGeom>
          <a:solidFill>
            <a:srgbClr val="ACA9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Google Shape;510;p13"/>
          <p:cNvSpPr/>
          <p:nvPr/>
        </p:nvSpPr>
        <p:spPr>
          <a:xfrm rot="-5400000">
            <a:off x="6274287" y="191289"/>
            <a:ext cx="3421298" cy="2738972"/>
          </a:xfrm>
          <a:custGeom>
            <a:avLst/>
            <a:gdLst/>
            <a:ahLst/>
            <a:cxnLst/>
            <a:rect l="l" t="t" r="r" b="b"/>
            <a:pathLst>
              <a:path w="179690" h="154417" extrusionOk="0">
                <a:moveTo>
                  <a:pt x="176173" y="1"/>
                </a:moveTo>
                <a:cubicBezTo>
                  <a:pt x="172534" y="1"/>
                  <a:pt x="168757" y="2481"/>
                  <a:pt x="166589" y="5630"/>
                </a:cubicBezTo>
                <a:cubicBezTo>
                  <a:pt x="163671" y="9825"/>
                  <a:pt x="162577" y="14992"/>
                  <a:pt x="160176" y="19521"/>
                </a:cubicBezTo>
                <a:cubicBezTo>
                  <a:pt x="156589" y="26238"/>
                  <a:pt x="150388" y="31101"/>
                  <a:pt x="145282" y="36725"/>
                </a:cubicBezTo>
                <a:cubicBezTo>
                  <a:pt x="140175" y="42348"/>
                  <a:pt x="135859" y="49795"/>
                  <a:pt x="137440" y="57242"/>
                </a:cubicBezTo>
                <a:cubicBezTo>
                  <a:pt x="138807" y="63807"/>
                  <a:pt x="144340" y="68549"/>
                  <a:pt x="149081" y="73291"/>
                </a:cubicBezTo>
                <a:cubicBezTo>
                  <a:pt x="153823" y="78063"/>
                  <a:pt x="158352" y="84355"/>
                  <a:pt x="156954" y="90920"/>
                </a:cubicBezTo>
                <a:cubicBezTo>
                  <a:pt x="155312" y="98823"/>
                  <a:pt x="146011" y="102592"/>
                  <a:pt x="137926" y="102896"/>
                </a:cubicBezTo>
                <a:cubicBezTo>
                  <a:pt x="137125" y="102929"/>
                  <a:pt x="136320" y="102942"/>
                  <a:pt x="135514" y="102942"/>
                </a:cubicBezTo>
                <a:cubicBezTo>
                  <a:pt x="132062" y="102942"/>
                  <a:pt x="128574" y="102696"/>
                  <a:pt x="125134" y="102696"/>
                </a:cubicBezTo>
                <a:cubicBezTo>
                  <a:pt x="121273" y="102696"/>
                  <a:pt x="117473" y="103007"/>
                  <a:pt x="113853" y="104324"/>
                </a:cubicBezTo>
                <a:cubicBezTo>
                  <a:pt x="99263" y="109613"/>
                  <a:pt x="93366" y="129006"/>
                  <a:pt x="78594" y="133778"/>
                </a:cubicBezTo>
                <a:cubicBezTo>
                  <a:pt x="76225" y="134541"/>
                  <a:pt x="73860" y="134867"/>
                  <a:pt x="71496" y="134867"/>
                </a:cubicBezTo>
                <a:cubicBezTo>
                  <a:pt x="58143" y="134867"/>
                  <a:pt x="44794" y="124490"/>
                  <a:pt x="30720" y="124051"/>
                </a:cubicBezTo>
                <a:cubicBezTo>
                  <a:pt x="30465" y="124043"/>
                  <a:pt x="30210" y="124040"/>
                  <a:pt x="29956" y="124040"/>
                </a:cubicBezTo>
                <a:cubicBezTo>
                  <a:pt x="14266" y="124040"/>
                  <a:pt x="0" y="138683"/>
                  <a:pt x="598" y="154416"/>
                </a:cubicBezTo>
                <a:lnTo>
                  <a:pt x="179690" y="154416"/>
                </a:lnTo>
                <a:lnTo>
                  <a:pt x="179690" y="888"/>
                </a:lnTo>
                <a:cubicBezTo>
                  <a:pt x="178576" y="274"/>
                  <a:pt x="177382" y="1"/>
                  <a:pt x="176173" y="1"/>
                </a:cubicBezTo>
                <a:close/>
              </a:path>
            </a:pathLst>
          </a:custGeom>
          <a:solidFill>
            <a:srgbClr val="9393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13"/>
          <p:cNvSpPr/>
          <p:nvPr/>
        </p:nvSpPr>
        <p:spPr>
          <a:xfrm rot="-5400000">
            <a:off x="534503" y="2473371"/>
            <a:ext cx="2076550" cy="3360107"/>
          </a:xfrm>
          <a:custGeom>
            <a:avLst/>
            <a:gdLst/>
            <a:ahLst/>
            <a:cxnLst/>
            <a:rect l="l" t="t" r="r" b="b"/>
            <a:pathLst>
              <a:path w="141310" h="117692" extrusionOk="0">
                <a:moveTo>
                  <a:pt x="0" y="0"/>
                </a:moveTo>
                <a:lnTo>
                  <a:pt x="0" y="117692"/>
                </a:lnTo>
                <a:cubicBezTo>
                  <a:pt x="1216" y="113254"/>
                  <a:pt x="6353" y="111035"/>
                  <a:pt x="10973" y="110731"/>
                </a:cubicBezTo>
                <a:cubicBezTo>
                  <a:pt x="11645" y="110687"/>
                  <a:pt x="12319" y="110670"/>
                  <a:pt x="12993" y="110670"/>
                </a:cubicBezTo>
                <a:cubicBezTo>
                  <a:pt x="15351" y="110670"/>
                  <a:pt x="17717" y="110880"/>
                  <a:pt x="20063" y="110880"/>
                </a:cubicBezTo>
                <a:cubicBezTo>
                  <a:pt x="21655" y="110880"/>
                  <a:pt x="23238" y="110783"/>
                  <a:pt x="24803" y="110458"/>
                </a:cubicBezTo>
                <a:cubicBezTo>
                  <a:pt x="29332" y="109515"/>
                  <a:pt x="33861" y="105625"/>
                  <a:pt x="33162" y="101065"/>
                </a:cubicBezTo>
                <a:cubicBezTo>
                  <a:pt x="32645" y="97661"/>
                  <a:pt x="29545" y="95351"/>
                  <a:pt x="26718" y="93345"/>
                </a:cubicBezTo>
                <a:cubicBezTo>
                  <a:pt x="21672" y="89728"/>
                  <a:pt x="16535" y="85594"/>
                  <a:pt x="14408" y="79758"/>
                </a:cubicBezTo>
                <a:cubicBezTo>
                  <a:pt x="12310" y="73892"/>
                  <a:pt x="14620" y="66080"/>
                  <a:pt x="20578" y="64317"/>
                </a:cubicBezTo>
                <a:cubicBezTo>
                  <a:pt x="21506" y="64047"/>
                  <a:pt x="22443" y="63936"/>
                  <a:pt x="23386" y="63936"/>
                </a:cubicBezTo>
                <a:cubicBezTo>
                  <a:pt x="26363" y="63936"/>
                  <a:pt x="29393" y="65038"/>
                  <a:pt x="32371" y="65685"/>
                </a:cubicBezTo>
                <a:cubicBezTo>
                  <a:pt x="33431" y="65907"/>
                  <a:pt x="34565" y="66035"/>
                  <a:pt x="35694" y="66035"/>
                </a:cubicBezTo>
                <a:cubicBezTo>
                  <a:pt x="38743" y="66035"/>
                  <a:pt x="41748" y="65097"/>
                  <a:pt x="43101" y="62524"/>
                </a:cubicBezTo>
                <a:cubicBezTo>
                  <a:pt x="44590" y="59636"/>
                  <a:pt x="43314" y="56201"/>
                  <a:pt x="42767" y="53010"/>
                </a:cubicBezTo>
                <a:cubicBezTo>
                  <a:pt x="41125" y="43223"/>
                  <a:pt x="47326" y="33891"/>
                  <a:pt x="55411" y="28876"/>
                </a:cubicBezTo>
                <a:cubicBezTo>
                  <a:pt x="61313" y="25233"/>
                  <a:pt x="68023" y="24013"/>
                  <a:pt x="74827" y="24013"/>
                </a:cubicBezTo>
                <a:cubicBezTo>
                  <a:pt x="79377" y="24013"/>
                  <a:pt x="83969" y="24558"/>
                  <a:pt x="88391" y="25289"/>
                </a:cubicBezTo>
                <a:cubicBezTo>
                  <a:pt x="98117" y="26870"/>
                  <a:pt x="107692" y="29484"/>
                  <a:pt x="117510" y="30000"/>
                </a:cubicBezTo>
                <a:cubicBezTo>
                  <a:pt x="118315" y="30043"/>
                  <a:pt x="119130" y="30068"/>
                  <a:pt x="119946" y="30068"/>
                </a:cubicBezTo>
                <a:cubicBezTo>
                  <a:pt x="124397" y="30068"/>
                  <a:pt x="128911" y="29328"/>
                  <a:pt x="132404" y="26657"/>
                </a:cubicBezTo>
                <a:cubicBezTo>
                  <a:pt x="141310" y="19818"/>
                  <a:pt x="128665" y="4255"/>
                  <a:pt x="141127" y="0"/>
                </a:cubicBezTo>
                <a:close/>
              </a:path>
            </a:pathLst>
          </a:custGeom>
          <a:solidFill>
            <a:srgbClr val="9393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2" name="Google Shape;512;p13"/>
          <p:cNvSpPr txBox="1">
            <a:spLocks noGrp="1"/>
          </p:cNvSpPr>
          <p:nvPr>
            <p:ph type="title" hasCustomPrompt="1"/>
          </p:nvPr>
        </p:nvSpPr>
        <p:spPr>
          <a:xfrm>
            <a:off x="1247775" y="1614290"/>
            <a:ext cx="1351200" cy="44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29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13" name="Google Shape;513;p13"/>
          <p:cNvSpPr txBox="1">
            <a:spLocks noGrp="1"/>
          </p:cNvSpPr>
          <p:nvPr>
            <p:ph type="title" idx="2" hasCustomPrompt="1"/>
          </p:nvPr>
        </p:nvSpPr>
        <p:spPr>
          <a:xfrm>
            <a:off x="1247775" y="3287803"/>
            <a:ext cx="1351200" cy="44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29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14" name="Google Shape;514;p13"/>
          <p:cNvSpPr txBox="1">
            <a:spLocks noGrp="1"/>
          </p:cNvSpPr>
          <p:nvPr>
            <p:ph type="title" idx="3" hasCustomPrompt="1"/>
          </p:nvPr>
        </p:nvSpPr>
        <p:spPr>
          <a:xfrm>
            <a:off x="4625050" y="1634396"/>
            <a:ext cx="1351200" cy="44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29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15" name="Google Shape;515;p13"/>
          <p:cNvSpPr txBox="1">
            <a:spLocks noGrp="1"/>
          </p:cNvSpPr>
          <p:nvPr>
            <p:ph type="title" idx="4" hasCustomPrompt="1"/>
          </p:nvPr>
        </p:nvSpPr>
        <p:spPr>
          <a:xfrm>
            <a:off x="4625050" y="3314989"/>
            <a:ext cx="1351200" cy="44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sz="29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16" name="Google Shape;516;p13"/>
          <p:cNvSpPr txBox="1">
            <a:spLocks noGrp="1"/>
          </p:cNvSpPr>
          <p:nvPr>
            <p:ph type="subTitle" idx="1"/>
          </p:nvPr>
        </p:nvSpPr>
        <p:spPr>
          <a:xfrm>
            <a:off x="2494850" y="1876063"/>
            <a:ext cx="1946400" cy="46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 b="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17" name="Google Shape;517;p13"/>
          <p:cNvSpPr txBox="1">
            <a:spLocks noGrp="1"/>
          </p:cNvSpPr>
          <p:nvPr>
            <p:ph type="subTitle" idx="5"/>
          </p:nvPr>
        </p:nvSpPr>
        <p:spPr>
          <a:xfrm>
            <a:off x="2494850" y="1308841"/>
            <a:ext cx="2328900" cy="3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Signika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9pPr>
          </a:lstStyle>
          <a:p>
            <a:endParaRPr/>
          </a:p>
        </p:txBody>
      </p:sp>
      <p:sp>
        <p:nvSpPr>
          <p:cNvPr id="518" name="Google Shape;518;p13"/>
          <p:cNvSpPr txBox="1">
            <a:spLocks noGrp="1"/>
          </p:cNvSpPr>
          <p:nvPr>
            <p:ph type="subTitle" idx="6"/>
          </p:nvPr>
        </p:nvSpPr>
        <p:spPr>
          <a:xfrm>
            <a:off x="2494850" y="3573669"/>
            <a:ext cx="1946400" cy="46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 b="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19" name="Google Shape;519;p13"/>
          <p:cNvSpPr txBox="1">
            <a:spLocks noGrp="1"/>
          </p:cNvSpPr>
          <p:nvPr>
            <p:ph type="subTitle" idx="7"/>
          </p:nvPr>
        </p:nvSpPr>
        <p:spPr>
          <a:xfrm>
            <a:off x="2494850" y="3007914"/>
            <a:ext cx="2328900" cy="3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Signika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9pPr>
          </a:lstStyle>
          <a:p>
            <a:endParaRPr/>
          </a:p>
        </p:txBody>
      </p:sp>
      <p:sp>
        <p:nvSpPr>
          <p:cNvPr id="520" name="Google Shape;520;p13"/>
          <p:cNvSpPr txBox="1">
            <a:spLocks noGrp="1"/>
          </p:cNvSpPr>
          <p:nvPr>
            <p:ph type="subTitle" idx="8"/>
          </p:nvPr>
        </p:nvSpPr>
        <p:spPr>
          <a:xfrm>
            <a:off x="5872125" y="1876063"/>
            <a:ext cx="2328900" cy="46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 b="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21" name="Google Shape;521;p13"/>
          <p:cNvSpPr txBox="1">
            <a:spLocks noGrp="1"/>
          </p:cNvSpPr>
          <p:nvPr>
            <p:ph type="subTitle" idx="9"/>
          </p:nvPr>
        </p:nvSpPr>
        <p:spPr>
          <a:xfrm>
            <a:off x="5872125" y="1335841"/>
            <a:ext cx="2328900" cy="3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Signika"/>
              <a:buNone/>
              <a:defRPr sz="18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9pPr>
          </a:lstStyle>
          <a:p>
            <a:endParaRPr/>
          </a:p>
        </p:txBody>
      </p:sp>
      <p:sp>
        <p:nvSpPr>
          <p:cNvPr id="522" name="Google Shape;522;p13"/>
          <p:cNvSpPr txBox="1">
            <a:spLocks noGrp="1"/>
          </p:cNvSpPr>
          <p:nvPr>
            <p:ph type="subTitle" idx="13"/>
          </p:nvPr>
        </p:nvSpPr>
        <p:spPr>
          <a:xfrm>
            <a:off x="5872125" y="3573669"/>
            <a:ext cx="2328900" cy="46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 sz="1400" b="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23" name="Google Shape;523;p13"/>
          <p:cNvSpPr txBox="1">
            <a:spLocks noGrp="1"/>
          </p:cNvSpPr>
          <p:nvPr>
            <p:ph type="subTitle" idx="14"/>
          </p:nvPr>
        </p:nvSpPr>
        <p:spPr>
          <a:xfrm>
            <a:off x="5872125" y="3032681"/>
            <a:ext cx="2328900" cy="3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Signika"/>
              <a:buNone/>
              <a:defRPr sz="18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Signika"/>
              <a:buNone/>
              <a:defRPr b="1">
                <a:latin typeface="Signika"/>
                <a:ea typeface="Signika"/>
                <a:cs typeface="Signika"/>
                <a:sym typeface="Signika"/>
              </a:defRPr>
            </a:lvl9pPr>
          </a:lstStyle>
          <a:p>
            <a:endParaRPr/>
          </a:p>
        </p:txBody>
      </p:sp>
      <p:sp>
        <p:nvSpPr>
          <p:cNvPr id="524" name="Google Shape;524;p13"/>
          <p:cNvSpPr/>
          <p:nvPr/>
        </p:nvSpPr>
        <p:spPr>
          <a:xfrm flipH="1">
            <a:off x="191686" y="1481508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Google Shape;525;p13"/>
          <p:cNvSpPr/>
          <p:nvPr/>
        </p:nvSpPr>
        <p:spPr>
          <a:xfrm flipH="1">
            <a:off x="2331380" y="4573333"/>
            <a:ext cx="156856" cy="159380"/>
          </a:xfrm>
          <a:custGeom>
            <a:avLst/>
            <a:gdLst/>
            <a:ahLst/>
            <a:cxnLst/>
            <a:rect l="l" t="t" r="r" b="b"/>
            <a:pathLst>
              <a:path w="5655" h="5746" fill="none" extrusionOk="0">
                <a:moveTo>
                  <a:pt x="4134" y="578"/>
                </a:moveTo>
                <a:lnTo>
                  <a:pt x="4165" y="1702"/>
                </a:lnTo>
                <a:cubicBezTo>
                  <a:pt x="4165" y="1854"/>
                  <a:pt x="4256" y="2006"/>
                  <a:pt x="4378" y="2098"/>
                </a:cubicBezTo>
                <a:lnTo>
                  <a:pt x="5350" y="2675"/>
                </a:lnTo>
                <a:cubicBezTo>
                  <a:pt x="5654" y="2888"/>
                  <a:pt x="5624" y="3374"/>
                  <a:pt x="5259" y="3496"/>
                </a:cubicBezTo>
                <a:lnTo>
                  <a:pt x="4195" y="3861"/>
                </a:lnTo>
                <a:cubicBezTo>
                  <a:pt x="4074" y="3921"/>
                  <a:pt x="3952" y="4043"/>
                  <a:pt x="3922" y="4195"/>
                </a:cubicBezTo>
                <a:lnTo>
                  <a:pt x="3648" y="5289"/>
                </a:lnTo>
                <a:cubicBezTo>
                  <a:pt x="3557" y="5654"/>
                  <a:pt x="3101" y="5745"/>
                  <a:pt x="2858" y="5441"/>
                </a:cubicBezTo>
                <a:lnTo>
                  <a:pt x="2159" y="4590"/>
                </a:lnTo>
                <a:cubicBezTo>
                  <a:pt x="2067" y="4468"/>
                  <a:pt x="1916" y="4408"/>
                  <a:pt x="1764" y="4408"/>
                </a:cubicBezTo>
                <a:lnTo>
                  <a:pt x="639" y="4468"/>
                </a:lnTo>
                <a:cubicBezTo>
                  <a:pt x="244" y="4499"/>
                  <a:pt x="1" y="4104"/>
                  <a:pt x="213" y="3769"/>
                </a:cubicBezTo>
                <a:lnTo>
                  <a:pt x="852" y="2827"/>
                </a:lnTo>
                <a:cubicBezTo>
                  <a:pt x="943" y="2706"/>
                  <a:pt x="943" y="2554"/>
                  <a:pt x="882" y="2432"/>
                </a:cubicBezTo>
                <a:lnTo>
                  <a:pt x="457" y="1368"/>
                </a:lnTo>
                <a:cubicBezTo>
                  <a:pt x="335" y="1034"/>
                  <a:pt x="639" y="669"/>
                  <a:pt x="1004" y="760"/>
                </a:cubicBezTo>
                <a:lnTo>
                  <a:pt x="2098" y="1064"/>
                </a:lnTo>
                <a:cubicBezTo>
                  <a:pt x="2250" y="1095"/>
                  <a:pt x="2402" y="1064"/>
                  <a:pt x="2493" y="973"/>
                </a:cubicBezTo>
                <a:lnTo>
                  <a:pt x="3375" y="244"/>
                </a:lnTo>
                <a:cubicBezTo>
                  <a:pt x="3648" y="0"/>
                  <a:pt x="4104" y="183"/>
                  <a:pt x="4134" y="578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13"/>
          <p:cNvSpPr/>
          <p:nvPr/>
        </p:nvSpPr>
        <p:spPr>
          <a:xfrm flipH="1">
            <a:off x="7259566" y="-198775"/>
            <a:ext cx="276543" cy="263173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p13"/>
          <p:cNvSpPr/>
          <p:nvPr/>
        </p:nvSpPr>
        <p:spPr>
          <a:xfrm flipH="1">
            <a:off x="8838586" y="958333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p13"/>
          <p:cNvSpPr/>
          <p:nvPr/>
        </p:nvSpPr>
        <p:spPr>
          <a:xfrm flipH="1">
            <a:off x="305156" y="3575978"/>
            <a:ext cx="159395" cy="151713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9" name="Google Shape;529;p13"/>
          <p:cNvSpPr/>
          <p:nvPr/>
        </p:nvSpPr>
        <p:spPr>
          <a:xfrm flipH="1">
            <a:off x="2023111" y="-81029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0" name="Google Shape;530;p13"/>
          <p:cNvSpPr/>
          <p:nvPr/>
        </p:nvSpPr>
        <p:spPr>
          <a:xfrm flipH="1">
            <a:off x="8831751" y="3776947"/>
            <a:ext cx="224799" cy="213931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13"/>
          <p:cNvSpPr/>
          <p:nvPr/>
        </p:nvSpPr>
        <p:spPr>
          <a:xfrm flipH="1">
            <a:off x="3126256" y="4929687"/>
            <a:ext cx="224799" cy="213931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2" name="Google Shape;532;p13"/>
          <p:cNvGrpSpPr/>
          <p:nvPr/>
        </p:nvGrpSpPr>
        <p:grpSpPr>
          <a:xfrm rot="-7200044">
            <a:off x="8559718" y="-417997"/>
            <a:ext cx="516964" cy="1275522"/>
            <a:chOff x="2266600" y="1348075"/>
            <a:chExt cx="516975" cy="1275550"/>
          </a:xfrm>
        </p:grpSpPr>
        <p:sp>
          <p:nvSpPr>
            <p:cNvPr id="533" name="Google Shape;533;p13"/>
            <p:cNvSpPr/>
            <p:nvPr/>
          </p:nvSpPr>
          <p:spPr>
            <a:xfrm>
              <a:off x="2370700" y="1348400"/>
              <a:ext cx="153525" cy="225800"/>
            </a:xfrm>
            <a:custGeom>
              <a:avLst/>
              <a:gdLst/>
              <a:ahLst/>
              <a:cxnLst/>
              <a:rect l="l" t="t" r="r" b="b"/>
              <a:pathLst>
                <a:path w="6141" h="9032" extrusionOk="0">
                  <a:moveTo>
                    <a:pt x="2408" y="0"/>
                  </a:moveTo>
                  <a:cubicBezTo>
                    <a:pt x="2346" y="0"/>
                    <a:pt x="2282" y="11"/>
                    <a:pt x="2220" y="35"/>
                  </a:cubicBezTo>
                  <a:cubicBezTo>
                    <a:pt x="2068" y="96"/>
                    <a:pt x="1977" y="217"/>
                    <a:pt x="1946" y="369"/>
                  </a:cubicBezTo>
                  <a:lnTo>
                    <a:pt x="1" y="9032"/>
                  </a:lnTo>
                  <a:lnTo>
                    <a:pt x="6141" y="8546"/>
                  </a:lnTo>
                  <a:lnTo>
                    <a:pt x="2828" y="278"/>
                  </a:lnTo>
                  <a:cubicBezTo>
                    <a:pt x="2760" y="97"/>
                    <a:pt x="2591" y="0"/>
                    <a:pt x="2408" y="0"/>
                  </a:cubicBezTo>
                  <a:close/>
                </a:path>
              </a:pathLst>
            </a:custGeom>
            <a:solidFill>
              <a:srgbClr val="F4F0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13"/>
            <p:cNvSpPr/>
            <p:nvPr/>
          </p:nvSpPr>
          <p:spPr>
            <a:xfrm>
              <a:off x="2370700" y="1552000"/>
              <a:ext cx="231800" cy="983475"/>
            </a:xfrm>
            <a:custGeom>
              <a:avLst/>
              <a:gdLst/>
              <a:ahLst/>
              <a:cxnLst/>
              <a:rect l="l" t="t" r="r" b="b"/>
              <a:pathLst>
                <a:path w="9272" h="39339" extrusionOk="0">
                  <a:moveTo>
                    <a:pt x="5484" y="0"/>
                  </a:moveTo>
                  <a:cubicBezTo>
                    <a:pt x="5023" y="0"/>
                    <a:pt x="4505" y="219"/>
                    <a:pt x="4469" y="493"/>
                  </a:cubicBezTo>
                  <a:lnTo>
                    <a:pt x="1703" y="705"/>
                  </a:lnTo>
                  <a:cubicBezTo>
                    <a:pt x="1557" y="462"/>
                    <a:pt x="1256" y="365"/>
                    <a:pt x="946" y="365"/>
                  </a:cubicBezTo>
                  <a:cubicBezTo>
                    <a:pt x="482" y="365"/>
                    <a:pt x="1" y="584"/>
                    <a:pt x="1" y="857"/>
                  </a:cubicBezTo>
                  <a:lnTo>
                    <a:pt x="3101" y="39338"/>
                  </a:lnTo>
                  <a:lnTo>
                    <a:pt x="9272" y="38852"/>
                  </a:lnTo>
                  <a:lnTo>
                    <a:pt x="6171" y="341"/>
                  </a:lnTo>
                  <a:cubicBezTo>
                    <a:pt x="6074" y="98"/>
                    <a:pt x="5792" y="0"/>
                    <a:pt x="54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13"/>
            <p:cNvSpPr/>
            <p:nvPr/>
          </p:nvSpPr>
          <p:spPr>
            <a:xfrm>
              <a:off x="2406425" y="1348075"/>
              <a:ext cx="56250" cy="71250"/>
            </a:xfrm>
            <a:custGeom>
              <a:avLst/>
              <a:gdLst/>
              <a:ahLst/>
              <a:cxnLst/>
              <a:rect l="l" t="t" r="r" b="b"/>
              <a:pathLst>
                <a:path w="2250" h="2850" extrusionOk="0">
                  <a:moveTo>
                    <a:pt x="964" y="1"/>
                  </a:moveTo>
                  <a:cubicBezTo>
                    <a:pt x="763" y="1"/>
                    <a:pt x="566" y="124"/>
                    <a:pt x="517" y="352"/>
                  </a:cubicBezTo>
                  <a:lnTo>
                    <a:pt x="0" y="2631"/>
                  </a:lnTo>
                  <a:cubicBezTo>
                    <a:pt x="318" y="2764"/>
                    <a:pt x="659" y="2850"/>
                    <a:pt x="1002" y="2850"/>
                  </a:cubicBezTo>
                  <a:cubicBezTo>
                    <a:pt x="1053" y="2850"/>
                    <a:pt x="1104" y="2848"/>
                    <a:pt x="1155" y="2844"/>
                  </a:cubicBezTo>
                  <a:cubicBezTo>
                    <a:pt x="1551" y="2814"/>
                    <a:pt x="1915" y="2662"/>
                    <a:pt x="2250" y="2449"/>
                  </a:cubicBezTo>
                  <a:lnTo>
                    <a:pt x="1399" y="291"/>
                  </a:lnTo>
                  <a:cubicBezTo>
                    <a:pt x="1314" y="93"/>
                    <a:pt x="1137" y="1"/>
                    <a:pt x="96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13"/>
            <p:cNvSpPr/>
            <p:nvPr/>
          </p:nvSpPr>
          <p:spPr>
            <a:xfrm>
              <a:off x="2413275" y="1564300"/>
              <a:ext cx="147425" cy="967375"/>
            </a:xfrm>
            <a:custGeom>
              <a:avLst/>
              <a:gdLst/>
              <a:ahLst/>
              <a:cxnLst/>
              <a:rect l="l" t="t" r="r" b="b"/>
              <a:pathLst>
                <a:path w="5897" h="38695" extrusionOk="0">
                  <a:moveTo>
                    <a:pt x="2766" y="1"/>
                  </a:moveTo>
                  <a:lnTo>
                    <a:pt x="0" y="244"/>
                  </a:lnTo>
                  <a:lnTo>
                    <a:pt x="3131" y="38694"/>
                  </a:lnTo>
                  <a:lnTo>
                    <a:pt x="5897" y="38481"/>
                  </a:lnTo>
                  <a:lnTo>
                    <a:pt x="2766" y="1"/>
                  </a:lnTo>
                  <a:close/>
                </a:path>
              </a:pathLst>
            </a:custGeom>
            <a:solidFill>
              <a:srgbClr val="F4AE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13"/>
            <p:cNvSpPr/>
            <p:nvPr/>
          </p:nvSpPr>
          <p:spPr>
            <a:xfrm>
              <a:off x="2413275" y="1549075"/>
              <a:ext cx="151225" cy="982600"/>
            </a:xfrm>
            <a:custGeom>
              <a:avLst/>
              <a:gdLst/>
              <a:ahLst/>
              <a:cxnLst/>
              <a:rect l="l" t="t" r="r" b="b"/>
              <a:pathLst>
                <a:path w="6049" h="39304" extrusionOk="0">
                  <a:moveTo>
                    <a:pt x="1501" y="0"/>
                  </a:moveTo>
                  <a:cubicBezTo>
                    <a:pt x="879" y="0"/>
                    <a:pt x="223" y="264"/>
                    <a:pt x="0" y="853"/>
                  </a:cubicBezTo>
                  <a:lnTo>
                    <a:pt x="3131" y="39303"/>
                  </a:lnTo>
                  <a:lnTo>
                    <a:pt x="6049" y="39090"/>
                  </a:lnTo>
                  <a:lnTo>
                    <a:pt x="2766" y="610"/>
                  </a:lnTo>
                  <a:cubicBezTo>
                    <a:pt x="2607" y="219"/>
                    <a:pt x="2068" y="0"/>
                    <a:pt x="15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38" name="Google Shape;538;p13"/>
            <p:cNvGrpSpPr/>
            <p:nvPr/>
          </p:nvGrpSpPr>
          <p:grpSpPr>
            <a:xfrm>
              <a:off x="2266600" y="1494350"/>
              <a:ext cx="516975" cy="1129275"/>
              <a:chOff x="2266600" y="1494350"/>
              <a:chExt cx="516975" cy="1129275"/>
            </a:xfrm>
          </p:grpSpPr>
          <p:sp>
            <p:nvSpPr>
              <p:cNvPr id="539" name="Google Shape;539;p13"/>
              <p:cNvSpPr/>
              <p:nvPr/>
            </p:nvSpPr>
            <p:spPr>
              <a:xfrm>
                <a:off x="2621475" y="1494350"/>
                <a:ext cx="162100" cy="234875"/>
              </a:xfrm>
              <a:custGeom>
                <a:avLst/>
                <a:gdLst/>
                <a:ahLst/>
                <a:cxnLst/>
                <a:rect l="l" t="t" r="r" b="b"/>
                <a:pathLst>
                  <a:path w="6484" h="9395" extrusionOk="0">
                    <a:moveTo>
                      <a:pt x="5988" y="1"/>
                    </a:moveTo>
                    <a:cubicBezTo>
                      <a:pt x="5854" y="1"/>
                      <a:pt x="5719" y="58"/>
                      <a:pt x="5624" y="185"/>
                    </a:cubicBezTo>
                    <a:lnTo>
                      <a:pt x="0" y="7115"/>
                    </a:lnTo>
                    <a:lnTo>
                      <a:pt x="5745" y="9395"/>
                    </a:lnTo>
                    <a:lnTo>
                      <a:pt x="6444" y="519"/>
                    </a:lnTo>
                    <a:cubicBezTo>
                      <a:pt x="6484" y="202"/>
                      <a:pt x="6239" y="1"/>
                      <a:pt x="5988" y="1"/>
                    </a:cubicBezTo>
                    <a:close/>
                  </a:path>
                </a:pathLst>
              </a:custGeom>
              <a:solidFill>
                <a:srgbClr val="F4F0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13"/>
              <p:cNvSpPr/>
              <p:nvPr/>
            </p:nvSpPr>
            <p:spPr>
              <a:xfrm>
                <a:off x="2725575" y="1494400"/>
                <a:ext cx="56250" cy="70525"/>
              </a:xfrm>
              <a:custGeom>
                <a:avLst/>
                <a:gdLst/>
                <a:ahLst/>
                <a:cxnLst/>
                <a:rect l="l" t="t" r="r" b="b"/>
                <a:pathLst>
                  <a:path w="2250" h="2821" extrusionOk="0">
                    <a:moveTo>
                      <a:pt x="1824" y="0"/>
                    </a:moveTo>
                    <a:cubicBezTo>
                      <a:pt x="1672" y="0"/>
                      <a:pt x="1520" y="61"/>
                      <a:pt x="1429" y="183"/>
                    </a:cubicBezTo>
                    <a:lnTo>
                      <a:pt x="1" y="1976"/>
                    </a:lnTo>
                    <a:cubicBezTo>
                      <a:pt x="244" y="2280"/>
                      <a:pt x="548" y="2523"/>
                      <a:pt x="913" y="2675"/>
                    </a:cubicBezTo>
                    <a:cubicBezTo>
                      <a:pt x="1180" y="2764"/>
                      <a:pt x="1463" y="2821"/>
                      <a:pt x="1750" y="2821"/>
                    </a:cubicBezTo>
                    <a:cubicBezTo>
                      <a:pt x="1856" y="2821"/>
                      <a:pt x="1962" y="2813"/>
                      <a:pt x="2068" y="2797"/>
                    </a:cubicBezTo>
                    <a:lnTo>
                      <a:pt x="2250" y="487"/>
                    </a:lnTo>
                    <a:cubicBezTo>
                      <a:pt x="2250" y="243"/>
                      <a:pt x="2068" y="31"/>
                      <a:pt x="182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13"/>
              <p:cNvSpPr/>
              <p:nvPr/>
            </p:nvSpPr>
            <p:spPr>
              <a:xfrm>
                <a:off x="2266600" y="1667525"/>
                <a:ext cx="499600" cy="956100"/>
              </a:xfrm>
              <a:custGeom>
                <a:avLst/>
                <a:gdLst/>
                <a:ahLst/>
                <a:cxnLst/>
                <a:rect l="l" t="t" r="r" b="b"/>
                <a:pathLst>
                  <a:path w="19984" h="38244" extrusionOk="0">
                    <a:moveTo>
                      <a:pt x="14626" y="0"/>
                    </a:moveTo>
                    <a:cubicBezTo>
                      <a:pt x="14428" y="0"/>
                      <a:pt x="14272" y="59"/>
                      <a:pt x="14226" y="188"/>
                    </a:cubicBezTo>
                    <a:lnTo>
                      <a:pt x="1" y="35963"/>
                    </a:lnTo>
                    <a:lnTo>
                      <a:pt x="5745" y="38243"/>
                    </a:lnTo>
                    <a:lnTo>
                      <a:pt x="19940" y="2468"/>
                    </a:lnTo>
                    <a:cubicBezTo>
                      <a:pt x="19984" y="1989"/>
                      <a:pt x="19280" y="1666"/>
                      <a:pt x="18787" y="1666"/>
                    </a:cubicBezTo>
                    <a:cubicBezTo>
                      <a:pt x="18591" y="1666"/>
                      <a:pt x="18429" y="1717"/>
                      <a:pt x="18360" y="1829"/>
                    </a:cubicBezTo>
                    <a:lnTo>
                      <a:pt x="15806" y="826"/>
                    </a:lnTo>
                    <a:cubicBezTo>
                      <a:pt x="15764" y="317"/>
                      <a:pt x="15085" y="0"/>
                      <a:pt x="14626" y="0"/>
                    </a:cubicBezTo>
                    <a:close/>
                  </a:path>
                </a:pathLst>
              </a:custGeom>
              <a:solidFill>
                <a:srgbClr val="FF640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13"/>
              <p:cNvSpPr/>
              <p:nvPr/>
            </p:nvSpPr>
            <p:spPr>
              <a:xfrm>
                <a:off x="2306125" y="1680300"/>
                <a:ext cx="420575" cy="927350"/>
              </a:xfrm>
              <a:custGeom>
                <a:avLst/>
                <a:gdLst/>
                <a:ahLst/>
                <a:cxnLst/>
                <a:rect l="l" t="t" r="r" b="b"/>
                <a:pathLst>
                  <a:path w="16823" h="37094" extrusionOk="0">
                    <a:moveTo>
                      <a:pt x="15076" y="0"/>
                    </a:moveTo>
                    <a:cubicBezTo>
                      <a:pt x="14765" y="0"/>
                      <a:pt x="14464" y="93"/>
                      <a:pt x="14225" y="315"/>
                    </a:cubicBezTo>
                    <a:lnTo>
                      <a:pt x="0" y="36060"/>
                    </a:lnTo>
                    <a:lnTo>
                      <a:pt x="2553" y="37094"/>
                    </a:lnTo>
                    <a:lnTo>
                      <a:pt x="16779" y="1318"/>
                    </a:lnTo>
                    <a:cubicBezTo>
                      <a:pt x="16823" y="675"/>
                      <a:pt x="15913" y="0"/>
                      <a:pt x="1507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43" name="Google Shape;543;p13"/>
          <p:cNvGrpSpPr/>
          <p:nvPr/>
        </p:nvGrpSpPr>
        <p:grpSpPr>
          <a:xfrm>
            <a:off x="8386699" y="4279066"/>
            <a:ext cx="757289" cy="864550"/>
            <a:chOff x="5585712" y="137416"/>
            <a:chExt cx="757289" cy="864550"/>
          </a:xfrm>
        </p:grpSpPr>
        <p:sp>
          <p:nvSpPr>
            <p:cNvPr id="544" name="Google Shape;544;p13"/>
            <p:cNvSpPr/>
            <p:nvPr/>
          </p:nvSpPr>
          <p:spPr>
            <a:xfrm>
              <a:off x="5606764" y="738904"/>
              <a:ext cx="129867" cy="146066"/>
            </a:xfrm>
            <a:custGeom>
              <a:avLst/>
              <a:gdLst/>
              <a:ahLst/>
              <a:cxnLst/>
              <a:rect l="l" t="t" r="r" b="b"/>
              <a:pathLst>
                <a:path w="4682" h="5266" extrusionOk="0">
                  <a:moveTo>
                    <a:pt x="2706" y="1"/>
                  </a:moveTo>
                  <a:cubicBezTo>
                    <a:pt x="2706" y="1"/>
                    <a:pt x="1" y="4712"/>
                    <a:pt x="913" y="5198"/>
                  </a:cubicBezTo>
                  <a:cubicBezTo>
                    <a:pt x="992" y="5245"/>
                    <a:pt x="1088" y="5266"/>
                    <a:pt x="1196" y="5266"/>
                  </a:cubicBezTo>
                  <a:cubicBezTo>
                    <a:pt x="2290" y="5266"/>
                    <a:pt x="4682" y="3101"/>
                    <a:pt x="4682" y="3101"/>
                  </a:cubicBezTo>
                  <a:lnTo>
                    <a:pt x="2706" y="1"/>
                  </a:ln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3"/>
            <p:cNvSpPr/>
            <p:nvPr/>
          </p:nvSpPr>
          <p:spPr>
            <a:xfrm>
              <a:off x="6009790" y="851879"/>
              <a:ext cx="91062" cy="150088"/>
            </a:xfrm>
            <a:custGeom>
              <a:avLst/>
              <a:gdLst/>
              <a:ahLst/>
              <a:cxnLst/>
              <a:rect l="l" t="t" r="r" b="b"/>
              <a:pathLst>
                <a:path w="3283" h="5411" extrusionOk="0">
                  <a:moveTo>
                    <a:pt x="3283" y="1"/>
                  </a:moveTo>
                  <a:lnTo>
                    <a:pt x="0" y="1703"/>
                  </a:lnTo>
                  <a:cubicBezTo>
                    <a:pt x="0" y="1703"/>
                    <a:pt x="1185" y="5381"/>
                    <a:pt x="2219" y="5411"/>
                  </a:cubicBezTo>
                  <a:cubicBezTo>
                    <a:pt x="3252" y="5411"/>
                    <a:pt x="3283" y="1"/>
                    <a:pt x="3283" y="1"/>
                  </a:cubicBez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13"/>
            <p:cNvSpPr/>
            <p:nvPr/>
          </p:nvSpPr>
          <p:spPr>
            <a:xfrm>
              <a:off x="5722402" y="155612"/>
              <a:ext cx="264643" cy="144401"/>
            </a:xfrm>
            <a:custGeom>
              <a:avLst/>
              <a:gdLst/>
              <a:ahLst/>
              <a:cxnLst/>
              <a:rect l="l" t="t" r="r" b="b"/>
              <a:pathLst>
                <a:path w="9541" h="5206" extrusionOk="0">
                  <a:moveTo>
                    <a:pt x="5166" y="1"/>
                  </a:moveTo>
                  <a:cubicBezTo>
                    <a:pt x="2660" y="1"/>
                    <a:pt x="194" y="1809"/>
                    <a:pt x="27" y="4829"/>
                  </a:cubicBezTo>
                  <a:cubicBezTo>
                    <a:pt x="0" y="5040"/>
                    <a:pt x="180" y="5205"/>
                    <a:pt x="387" y="5205"/>
                  </a:cubicBezTo>
                  <a:cubicBezTo>
                    <a:pt x="419" y="5205"/>
                    <a:pt x="450" y="5201"/>
                    <a:pt x="482" y="5193"/>
                  </a:cubicBezTo>
                  <a:lnTo>
                    <a:pt x="9145" y="2914"/>
                  </a:lnTo>
                  <a:cubicBezTo>
                    <a:pt x="9419" y="2853"/>
                    <a:pt x="9540" y="2549"/>
                    <a:pt x="9388" y="2306"/>
                  </a:cubicBezTo>
                  <a:cubicBezTo>
                    <a:pt x="8342" y="719"/>
                    <a:pt x="6746" y="1"/>
                    <a:pt x="5166" y="1"/>
                  </a:cubicBez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13"/>
            <p:cNvSpPr/>
            <p:nvPr/>
          </p:nvSpPr>
          <p:spPr>
            <a:xfrm>
              <a:off x="5839482" y="242791"/>
              <a:ext cx="43853" cy="89287"/>
            </a:xfrm>
            <a:custGeom>
              <a:avLst/>
              <a:gdLst/>
              <a:ahLst/>
              <a:cxnLst/>
              <a:rect l="l" t="t" r="r" b="b"/>
              <a:pathLst>
                <a:path w="1581" h="3219" extrusionOk="0">
                  <a:moveTo>
                    <a:pt x="474" y="0"/>
                  </a:moveTo>
                  <a:cubicBezTo>
                    <a:pt x="438" y="0"/>
                    <a:pt x="402" y="5"/>
                    <a:pt x="365" y="14"/>
                  </a:cubicBezTo>
                  <a:cubicBezTo>
                    <a:pt x="122" y="75"/>
                    <a:pt x="0" y="318"/>
                    <a:pt x="61" y="561"/>
                  </a:cubicBezTo>
                  <a:lnTo>
                    <a:pt x="669" y="2871"/>
                  </a:lnTo>
                  <a:cubicBezTo>
                    <a:pt x="721" y="3078"/>
                    <a:pt x="904" y="3219"/>
                    <a:pt x="1108" y="3219"/>
                  </a:cubicBezTo>
                  <a:cubicBezTo>
                    <a:pt x="1143" y="3219"/>
                    <a:pt x="1180" y="3215"/>
                    <a:pt x="1216" y="3205"/>
                  </a:cubicBezTo>
                  <a:cubicBezTo>
                    <a:pt x="1429" y="3114"/>
                    <a:pt x="1581" y="2871"/>
                    <a:pt x="1520" y="2658"/>
                  </a:cubicBezTo>
                  <a:lnTo>
                    <a:pt x="912" y="318"/>
                  </a:lnTo>
                  <a:cubicBezTo>
                    <a:pt x="860" y="137"/>
                    <a:pt x="677" y="0"/>
                    <a:pt x="474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13"/>
            <p:cNvSpPr/>
            <p:nvPr/>
          </p:nvSpPr>
          <p:spPr>
            <a:xfrm>
              <a:off x="5810801" y="137416"/>
              <a:ext cx="44713" cy="89287"/>
            </a:xfrm>
            <a:custGeom>
              <a:avLst/>
              <a:gdLst/>
              <a:ahLst/>
              <a:cxnLst/>
              <a:rect l="l" t="t" r="r" b="b"/>
              <a:pathLst>
                <a:path w="1612" h="3219" extrusionOk="0">
                  <a:moveTo>
                    <a:pt x="504" y="0"/>
                  </a:moveTo>
                  <a:cubicBezTo>
                    <a:pt x="469" y="0"/>
                    <a:pt x="433" y="4"/>
                    <a:pt x="396" y="14"/>
                  </a:cubicBezTo>
                  <a:cubicBezTo>
                    <a:pt x="153" y="74"/>
                    <a:pt x="1" y="317"/>
                    <a:pt x="61" y="561"/>
                  </a:cubicBezTo>
                  <a:lnTo>
                    <a:pt x="700" y="2871"/>
                  </a:lnTo>
                  <a:cubicBezTo>
                    <a:pt x="751" y="3078"/>
                    <a:pt x="935" y="3218"/>
                    <a:pt x="1139" y="3218"/>
                  </a:cubicBezTo>
                  <a:cubicBezTo>
                    <a:pt x="1174" y="3218"/>
                    <a:pt x="1211" y="3214"/>
                    <a:pt x="1247" y="3205"/>
                  </a:cubicBezTo>
                  <a:cubicBezTo>
                    <a:pt x="1460" y="3114"/>
                    <a:pt x="1612" y="2871"/>
                    <a:pt x="1551" y="2658"/>
                  </a:cubicBezTo>
                  <a:lnTo>
                    <a:pt x="943" y="317"/>
                  </a:lnTo>
                  <a:cubicBezTo>
                    <a:pt x="866" y="137"/>
                    <a:pt x="700" y="0"/>
                    <a:pt x="504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13"/>
            <p:cNvSpPr/>
            <p:nvPr/>
          </p:nvSpPr>
          <p:spPr>
            <a:xfrm>
              <a:off x="5722458" y="155612"/>
              <a:ext cx="263728" cy="144901"/>
            </a:xfrm>
            <a:custGeom>
              <a:avLst/>
              <a:gdLst/>
              <a:ahLst/>
              <a:cxnLst/>
              <a:rect l="l" t="t" r="r" b="b"/>
              <a:pathLst>
                <a:path w="9508" h="5224" extrusionOk="0">
                  <a:moveTo>
                    <a:pt x="5164" y="1"/>
                  </a:moveTo>
                  <a:cubicBezTo>
                    <a:pt x="2658" y="1"/>
                    <a:pt x="192" y="1809"/>
                    <a:pt x="25" y="4829"/>
                  </a:cubicBezTo>
                  <a:cubicBezTo>
                    <a:pt x="1" y="4970"/>
                    <a:pt x="69" y="5112"/>
                    <a:pt x="200" y="5182"/>
                  </a:cubicBezTo>
                  <a:lnTo>
                    <a:pt x="200" y="5182"/>
                  </a:lnTo>
                  <a:cubicBezTo>
                    <a:pt x="191" y="5176"/>
                    <a:pt x="183" y="5170"/>
                    <a:pt x="177" y="5163"/>
                  </a:cubicBezTo>
                  <a:cubicBezTo>
                    <a:pt x="3125" y="3978"/>
                    <a:pt x="6256" y="3127"/>
                    <a:pt x="9417" y="2701"/>
                  </a:cubicBezTo>
                  <a:lnTo>
                    <a:pt x="9417" y="2701"/>
                  </a:lnTo>
                  <a:cubicBezTo>
                    <a:pt x="9386" y="2762"/>
                    <a:pt x="9356" y="2792"/>
                    <a:pt x="9326" y="2823"/>
                  </a:cubicBezTo>
                  <a:cubicBezTo>
                    <a:pt x="9478" y="2701"/>
                    <a:pt x="9508" y="2458"/>
                    <a:pt x="9386" y="2306"/>
                  </a:cubicBezTo>
                  <a:cubicBezTo>
                    <a:pt x="8340" y="719"/>
                    <a:pt x="6744" y="1"/>
                    <a:pt x="5164" y="1"/>
                  </a:cubicBezTo>
                  <a:close/>
                  <a:moveTo>
                    <a:pt x="200" y="5182"/>
                  </a:moveTo>
                  <a:cubicBezTo>
                    <a:pt x="233" y="5205"/>
                    <a:pt x="281" y="5224"/>
                    <a:pt x="328" y="5224"/>
                  </a:cubicBezTo>
                  <a:cubicBezTo>
                    <a:pt x="281" y="5217"/>
                    <a:pt x="238" y="5203"/>
                    <a:pt x="200" y="518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13"/>
            <p:cNvSpPr/>
            <p:nvPr/>
          </p:nvSpPr>
          <p:spPr>
            <a:xfrm>
              <a:off x="6094085" y="236162"/>
              <a:ext cx="248916" cy="212969"/>
            </a:xfrm>
            <a:custGeom>
              <a:avLst/>
              <a:gdLst/>
              <a:ahLst/>
              <a:cxnLst/>
              <a:rect l="l" t="t" r="r" b="b"/>
              <a:pathLst>
                <a:path w="8974" h="7678" extrusionOk="0">
                  <a:moveTo>
                    <a:pt x="2606" y="1"/>
                  </a:moveTo>
                  <a:cubicBezTo>
                    <a:pt x="1857" y="1"/>
                    <a:pt x="1077" y="173"/>
                    <a:pt x="305" y="557"/>
                  </a:cubicBezTo>
                  <a:cubicBezTo>
                    <a:pt x="61" y="678"/>
                    <a:pt x="1" y="1013"/>
                    <a:pt x="213" y="1195"/>
                  </a:cubicBezTo>
                  <a:lnTo>
                    <a:pt x="6505" y="7548"/>
                  </a:lnTo>
                  <a:cubicBezTo>
                    <a:pt x="6582" y="7637"/>
                    <a:pt x="6690" y="7678"/>
                    <a:pt x="6796" y="7678"/>
                  </a:cubicBezTo>
                  <a:cubicBezTo>
                    <a:pt x="6945" y="7678"/>
                    <a:pt x="7091" y="7598"/>
                    <a:pt x="7144" y="7457"/>
                  </a:cubicBezTo>
                  <a:cubicBezTo>
                    <a:pt x="8974" y="3822"/>
                    <a:pt x="6131" y="1"/>
                    <a:pt x="2606" y="1"/>
                  </a:cubicBez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13"/>
            <p:cNvSpPr/>
            <p:nvPr/>
          </p:nvSpPr>
          <p:spPr>
            <a:xfrm>
              <a:off x="6136246" y="335490"/>
              <a:ext cx="74226" cy="71674"/>
            </a:xfrm>
            <a:custGeom>
              <a:avLst/>
              <a:gdLst/>
              <a:ahLst/>
              <a:cxnLst/>
              <a:rect l="l" t="t" r="r" b="b"/>
              <a:pathLst>
                <a:path w="2676" h="2584" extrusionOk="0">
                  <a:moveTo>
                    <a:pt x="2178" y="0"/>
                  </a:moveTo>
                  <a:cubicBezTo>
                    <a:pt x="2067" y="0"/>
                    <a:pt x="1961" y="46"/>
                    <a:pt x="1885" y="137"/>
                  </a:cubicBezTo>
                  <a:lnTo>
                    <a:pt x="183" y="1839"/>
                  </a:lnTo>
                  <a:cubicBezTo>
                    <a:pt x="0" y="2022"/>
                    <a:pt x="0" y="2295"/>
                    <a:pt x="183" y="2447"/>
                  </a:cubicBezTo>
                  <a:cubicBezTo>
                    <a:pt x="259" y="2538"/>
                    <a:pt x="365" y="2584"/>
                    <a:pt x="475" y="2584"/>
                  </a:cubicBezTo>
                  <a:cubicBezTo>
                    <a:pt x="586" y="2584"/>
                    <a:pt x="700" y="2538"/>
                    <a:pt x="791" y="2447"/>
                  </a:cubicBezTo>
                  <a:lnTo>
                    <a:pt x="2493" y="775"/>
                  </a:lnTo>
                  <a:cubicBezTo>
                    <a:pt x="2675" y="593"/>
                    <a:pt x="2675" y="319"/>
                    <a:pt x="2493" y="137"/>
                  </a:cubicBezTo>
                  <a:cubicBezTo>
                    <a:pt x="2402" y="46"/>
                    <a:pt x="2288" y="0"/>
                    <a:pt x="2178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13"/>
            <p:cNvSpPr/>
            <p:nvPr/>
          </p:nvSpPr>
          <p:spPr>
            <a:xfrm>
              <a:off x="6212967" y="258768"/>
              <a:ext cx="74226" cy="71674"/>
            </a:xfrm>
            <a:custGeom>
              <a:avLst/>
              <a:gdLst/>
              <a:ahLst/>
              <a:cxnLst/>
              <a:rect l="l" t="t" r="r" b="b"/>
              <a:pathLst>
                <a:path w="2676" h="2584" extrusionOk="0">
                  <a:moveTo>
                    <a:pt x="2204" y="0"/>
                  </a:moveTo>
                  <a:cubicBezTo>
                    <a:pt x="2090" y="0"/>
                    <a:pt x="1976" y="46"/>
                    <a:pt x="1885" y="137"/>
                  </a:cubicBezTo>
                  <a:lnTo>
                    <a:pt x="183" y="1839"/>
                  </a:lnTo>
                  <a:cubicBezTo>
                    <a:pt x="0" y="1991"/>
                    <a:pt x="0" y="2295"/>
                    <a:pt x="183" y="2447"/>
                  </a:cubicBezTo>
                  <a:cubicBezTo>
                    <a:pt x="274" y="2538"/>
                    <a:pt x="388" y="2584"/>
                    <a:pt x="502" y="2584"/>
                  </a:cubicBezTo>
                  <a:cubicBezTo>
                    <a:pt x="616" y="2584"/>
                    <a:pt x="730" y="2538"/>
                    <a:pt x="821" y="2447"/>
                  </a:cubicBezTo>
                  <a:lnTo>
                    <a:pt x="2523" y="775"/>
                  </a:lnTo>
                  <a:cubicBezTo>
                    <a:pt x="2675" y="593"/>
                    <a:pt x="2675" y="319"/>
                    <a:pt x="2523" y="137"/>
                  </a:cubicBezTo>
                  <a:cubicBezTo>
                    <a:pt x="2432" y="46"/>
                    <a:pt x="2318" y="0"/>
                    <a:pt x="2204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3"/>
            <p:cNvSpPr/>
            <p:nvPr/>
          </p:nvSpPr>
          <p:spPr>
            <a:xfrm>
              <a:off x="6095832" y="236162"/>
              <a:ext cx="247169" cy="212442"/>
            </a:xfrm>
            <a:custGeom>
              <a:avLst/>
              <a:gdLst/>
              <a:ahLst/>
              <a:cxnLst/>
              <a:rect l="l" t="t" r="r" b="b"/>
              <a:pathLst>
                <a:path w="8911" h="7659" extrusionOk="0">
                  <a:moveTo>
                    <a:pt x="10" y="914"/>
                  </a:moveTo>
                  <a:lnTo>
                    <a:pt x="10" y="914"/>
                  </a:lnTo>
                  <a:cubicBezTo>
                    <a:pt x="1" y="957"/>
                    <a:pt x="7" y="1000"/>
                    <a:pt x="29" y="1043"/>
                  </a:cubicBezTo>
                  <a:cubicBezTo>
                    <a:pt x="16" y="999"/>
                    <a:pt x="10" y="955"/>
                    <a:pt x="10" y="914"/>
                  </a:cubicBezTo>
                  <a:close/>
                  <a:moveTo>
                    <a:pt x="2543" y="1"/>
                  </a:moveTo>
                  <a:cubicBezTo>
                    <a:pt x="1794" y="1"/>
                    <a:pt x="1014" y="173"/>
                    <a:pt x="242" y="557"/>
                  </a:cubicBezTo>
                  <a:cubicBezTo>
                    <a:pt x="98" y="629"/>
                    <a:pt x="10" y="758"/>
                    <a:pt x="10" y="914"/>
                  </a:cubicBezTo>
                  <a:lnTo>
                    <a:pt x="10" y="914"/>
                  </a:lnTo>
                  <a:cubicBezTo>
                    <a:pt x="14" y="896"/>
                    <a:pt x="20" y="878"/>
                    <a:pt x="29" y="861"/>
                  </a:cubicBezTo>
                  <a:cubicBezTo>
                    <a:pt x="1275" y="1834"/>
                    <a:pt x="2491" y="2897"/>
                    <a:pt x="3616" y="4052"/>
                  </a:cubicBezTo>
                  <a:cubicBezTo>
                    <a:pt x="4740" y="5177"/>
                    <a:pt x="5804" y="6362"/>
                    <a:pt x="6777" y="7639"/>
                  </a:cubicBezTo>
                  <a:lnTo>
                    <a:pt x="6594" y="7639"/>
                  </a:lnTo>
                  <a:cubicBezTo>
                    <a:pt x="6640" y="7652"/>
                    <a:pt x="6684" y="7658"/>
                    <a:pt x="6726" y="7658"/>
                  </a:cubicBezTo>
                  <a:cubicBezTo>
                    <a:pt x="6881" y="7658"/>
                    <a:pt x="7009" y="7576"/>
                    <a:pt x="7081" y="7457"/>
                  </a:cubicBezTo>
                  <a:cubicBezTo>
                    <a:pt x="8911" y="3822"/>
                    <a:pt x="6068" y="1"/>
                    <a:pt x="25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3"/>
            <p:cNvSpPr/>
            <p:nvPr/>
          </p:nvSpPr>
          <p:spPr>
            <a:xfrm>
              <a:off x="5585712" y="275438"/>
              <a:ext cx="719178" cy="639460"/>
            </a:xfrm>
            <a:custGeom>
              <a:avLst/>
              <a:gdLst/>
              <a:ahLst/>
              <a:cxnLst/>
              <a:rect l="l" t="t" r="r" b="b"/>
              <a:pathLst>
                <a:path w="25928" h="23054" extrusionOk="0">
                  <a:moveTo>
                    <a:pt x="12978" y="1"/>
                  </a:moveTo>
                  <a:cubicBezTo>
                    <a:pt x="9623" y="1"/>
                    <a:pt x="6293" y="1462"/>
                    <a:pt x="4012" y="4278"/>
                  </a:cubicBezTo>
                  <a:cubicBezTo>
                    <a:pt x="0" y="9202"/>
                    <a:pt x="760" y="16466"/>
                    <a:pt x="5714" y="20479"/>
                  </a:cubicBezTo>
                  <a:cubicBezTo>
                    <a:pt x="7853" y="22211"/>
                    <a:pt x="10422" y="23053"/>
                    <a:pt x="12972" y="23053"/>
                  </a:cubicBezTo>
                  <a:cubicBezTo>
                    <a:pt x="16329" y="23053"/>
                    <a:pt x="19652" y="21592"/>
                    <a:pt x="21915" y="18776"/>
                  </a:cubicBezTo>
                  <a:cubicBezTo>
                    <a:pt x="25928" y="13822"/>
                    <a:pt x="25168" y="6588"/>
                    <a:pt x="20213" y="2576"/>
                  </a:cubicBezTo>
                  <a:cubicBezTo>
                    <a:pt x="18088" y="844"/>
                    <a:pt x="15526" y="1"/>
                    <a:pt x="129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13"/>
            <p:cNvSpPr/>
            <p:nvPr/>
          </p:nvSpPr>
          <p:spPr>
            <a:xfrm>
              <a:off x="5658217" y="340455"/>
              <a:ext cx="574166" cy="510176"/>
            </a:xfrm>
            <a:custGeom>
              <a:avLst/>
              <a:gdLst/>
              <a:ahLst/>
              <a:cxnLst/>
              <a:rect l="l" t="t" r="r" b="b"/>
              <a:pathLst>
                <a:path w="20700" h="18393" extrusionOk="0">
                  <a:moveTo>
                    <a:pt x="10373" y="1"/>
                  </a:moveTo>
                  <a:cubicBezTo>
                    <a:pt x="9351" y="1"/>
                    <a:pt x="8312" y="173"/>
                    <a:pt x="7295" y="536"/>
                  </a:cubicBezTo>
                  <a:cubicBezTo>
                    <a:pt x="2493" y="2238"/>
                    <a:pt x="0" y="7496"/>
                    <a:pt x="1702" y="12268"/>
                  </a:cubicBezTo>
                  <a:cubicBezTo>
                    <a:pt x="3044" y="16029"/>
                    <a:pt x="6594" y="18393"/>
                    <a:pt x="10374" y="18393"/>
                  </a:cubicBezTo>
                  <a:cubicBezTo>
                    <a:pt x="11390" y="18393"/>
                    <a:pt x="12424" y="18222"/>
                    <a:pt x="13435" y="17861"/>
                  </a:cubicBezTo>
                  <a:cubicBezTo>
                    <a:pt x="18207" y="16159"/>
                    <a:pt x="20700" y="10900"/>
                    <a:pt x="19028" y="6128"/>
                  </a:cubicBezTo>
                  <a:cubicBezTo>
                    <a:pt x="17688" y="2349"/>
                    <a:pt x="14147" y="1"/>
                    <a:pt x="10373" y="1"/>
                  </a:cubicBezTo>
                  <a:close/>
                </a:path>
              </a:pathLst>
            </a:custGeom>
            <a:solidFill>
              <a:srgbClr val="FD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13"/>
            <p:cNvSpPr/>
            <p:nvPr/>
          </p:nvSpPr>
          <p:spPr>
            <a:xfrm>
              <a:off x="5923000" y="578054"/>
              <a:ext cx="42133" cy="35282"/>
            </a:xfrm>
            <a:custGeom>
              <a:avLst/>
              <a:gdLst/>
              <a:ahLst/>
              <a:cxnLst/>
              <a:rect l="l" t="t" r="r" b="b"/>
              <a:pathLst>
                <a:path w="1519" h="1272" extrusionOk="0">
                  <a:moveTo>
                    <a:pt x="800" y="1"/>
                  </a:moveTo>
                  <a:cubicBezTo>
                    <a:pt x="335" y="1"/>
                    <a:pt x="0" y="532"/>
                    <a:pt x="272" y="967"/>
                  </a:cubicBezTo>
                  <a:cubicBezTo>
                    <a:pt x="389" y="1175"/>
                    <a:pt x="589" y="1271"/>
                    <a:pt x="792" y="1271"/>
                  </a:cubicBezTo>
                  <a:cubicBezTo>
                    <a:pt x="1064" y="1271"/>
                    <a:pt x="1340" y="1098"/>
                    <a:pt x="1427" y="784"/>
                  </a:cubicBezTo>
                  <a:cubicBezTo>
                    <a:pt x="1518" y="450"/>
                    <a:pt x="1305" y="116"/>
                    <a:pt x="971" y="24"/>
                  </a:cubicBezTo>
                  <a:cubicBezTo>
                    <a:pt x="913" y="8"/>
                    <a:pt x="855" y="1"/>
                    <a:pt x="800" y="1"/>
                  </a:cubicBezTo>
                  <a:close/>
                </a:path>
              </a:pathLst>
            </a:custGeom>
            <a:solidFill>
              <a:srgbClr val="F443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13"/>
            <p:cNvSpPr/>
            <p:nvPr/>
          </p:nvSpPr>
          <p:spPr>
            <a:xfrm>
              <a:off x="5938117" y="414320"/>
              <a:ext cx="56501" cy="182984"/>
            </a:xfrm>
            <a:custGeom>
              <a:avLst/>
              <a:gdLst/>
              <a:ahLst/>
              <a:cxnLst/>
              <a:rect l="l" t="t" r="r" b="b"/>
              <a:pathLst>
                <a:path w="2037" h="6597" extrusionOk="0">
                  <a:moveTo>
                    <a:pt x="2037" y="0"/>
                  </a:moveTo>
                  <a:lnTo>
                    <a:pt x="0" y="6444"/>
                  </a:lnTo>
                  <a:lnTo>
                    <a:pt x="517" y="6596"/>
                  </a:lnTo>
                  <a:lnTo>
                    <a:pt x="2037" y="0"/>
                  </a:lnTo>
                  <a:close/>
                </a:path>
              </a:pathLst>
            </a:custGeom>
            <a:solidFill>
              <a:srgbClr val="F443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13"/>
            <p:cNvSpPr/>
            <p:nvPr/>
          </p:nvSpPr>
          <p:spPr>
            <a:xfrm>
              <a:off x="5826834" y="588844"/>
              <a:ext cx="122267" cy="75058"/>
            </a:xfrm>
            <a:custGeom>
              <a:avLst/>
              <a:gdLst/>
              <a:ahLst/>
              <a:cxnLst/>
              <a:rect l="l" t="t" r="r" b="b"/>
              <a:pathLst>
                <a:path w="4408" h="2706" extrusionOk="0">
                  <a:moveTo>
                    <a:pt x="4134" y="0"/>
                  </a:moveTo>
                  <a:lnTo>
                    <a:pt x="0" y="2705"/>
                  </a:lnTo>
                  <a:lnTo>
                    <a:pt x="4408" y="456"/>
                  </a:lnTo>
                  <a:lnTo>
                    <a:pt x="4134" y="0"/>
                  </a:lnTo>
                  <a:close/>
                </a:path>
              </a:pathLst>
            </a:custGeom>
            <a:solidFill>
              <a:srgbClr val="F443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13"/>
            <p:cNvSpPr/>
            <p:nvPr/>
          </p:nvSpPr>
          <p:spPr>
            <a:xfrm>
              <a:off x="5772024" y="744812"/>
              <a:ext cx="18584" cy="18584"/>
            </a:xfrm>
            <a:custGeom>
              <a:avLst/>
              <a:gdLst/>
              <a:ahLst/>
              <a:cxnLst/>
              <a:rect l="l" t="t" r="r" b="b"/>
              <a:pathLst>
                <a:path w="670" h="670" fill="none" extrusionOk="0">
                  <a:moveTo>
                    <a:pt x="0" y="669"/>
                  </a:moveTo>
                  <a:lnTo>
                    <a:pt x="669" y="0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13"/>
            <p:cNvSpPr/>
            <p:nvPr/>
          </p:nvSpPr>
          <p:spPr>
            <a:xfrm>
              <a:off x="6092393" y="425276"/>
              <a:ext cx="18584" cy="18584"/>
            </a:xfrm>
            <a:custGeom>
              <a:avLst/>
              <a:gdLst/>
              <a:ahLst/>
              <a:cxnLst/>
              <a:rect l="l" t="t" r="r" b="b"/>
              <a:pathLst>
                <a:path w="670" h="670" fill="none" extrusionOk="0">
                  <a:moveTo>
                    <a:pt x="1" y="669"/>
                  </a:moveTo>
                  <a:lnTo>
                    <a:pt x="670" y="0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13"/>
            <p:cNvSpPr/>
            <p:nvPr/>
          </p:nvSpPr>
          <p:spPr>
            <a:xfrm>
              <a:off x="5710475" y="648701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243"/>
                  </a:moveTo>
                  <a:lnTo>
                    <a:pt x="912" y="0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13"/>
            <p:cNvSpPr/>
            <p:nvPr/>
          </p:nvSpPr>
          <p:spPr>
            <a:xfrm>
              <a:off x="6148034" y="532343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244"/>
                  </a:moveTo>
                  <a:lnTo>
                    <a:pt x="913" y="1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13"/>
            <p:cNvSpPr/>
            <p:nvPr/>
          </p:nvSpPr>
          <p:spPr>
            <a:xfrm>
              <a:off x="5710475" y="531511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0"/>
                  </a:moveTo>
                  <a:lnTo>
                    <a:pt x="912" y="243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13"/>
            <p:cNvSpPr/>
            <p:nvPr/>
          </p:nvSpPr>
          <p:spPr>
            <a:xfrm>
              <a:off x="6147202" y="649534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1"/>
                  </a:moveTo>
                  <a:lnTo>
                    <a:pt x="912" y="244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13"/>
            <p:cNvSpPr/>
            <p:nvPr/>
          </p:nvSpPr>
          <p:spPr>
            <a:xfrm>
              <a:off x="5772857" y="424444"/>
              <a:ext cx="18584" cy="18556"/>
            </a:xfrm>
            <a:custGeom>
              <a:avLst/>
              <a:gdLst/>
              <a:ahLst/>
              <a:cxnLst/>
              <a:rect l="l" t="t" r="r" b="b"/>
              <a:pathLst>
                <a:path w="670" h="669" fill="none" extrusionOk="0">
                  <a:moveTo>
                    <a:pt x="1" y="0"/>
                  </a:moveTo>
                  <a:lnTo>
                    <a:pt x="670" y="669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13"/>
            <p:cNvSpPr/>
            <p:nvPr/>
          </p:nvSpPr>
          <p:spPr>
            <a:xfrm>
              <a:off x="6092393" y="744812"/>
              <a:ext cx="17752" cy="19416"/>
            </a:xfrm>
            <a:custGeom>
              <a:avLst/>
              <a:gdLst/>
              <a:ahLst/>
              <a:cxnLst/>
              <a:rect l="l" t="t" r="r" b="b"/>
              <a:pathLst>
                <a:path w="640" h="700" fill="none" extrusionOk="0">
                  <a:moveTo>
                    <a:pt x="1" y="0"/>
                  </a:moveTo>
                  <a:lnTo>
                    <a:pt x="639" y="699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13"/>
            <p:cNvSpPr/>
            <p:nvPr/>
          </p:nvSpPr>
          <p:spPr>
            <a:xfrm>
              <a:off x="5879951" y="362894"/>
              <a:ext cx="6768" cy="25297"/>
            </a:xfrm>
            <a:custGeom>
              <a:avLst/>
              <a:gdLst/>
              <a:ahLst/>
              <a:cxnLst/>
              <a:rect l="l" t="t" r="r" b="b"/>
              <a:pathLst>
                <a:path w="244" h="912" fill="none" extrusionOk="0">
                  <a:moveTo>
                    <a:pt x="0" y="0"/>
                  </a:moveTo>
                  <a:lnTo>
                    <a:pt x="243" y="91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13"/>
            <p:cNvSpPr/>
            <p:nvPr/>
          </p:nvSpPr>
          <p:spPr>
            <a:xfrm>
              <a:off x="5996282" y="800453"/>
              <a:ext cx="6768" cy="25324"/>
            </a:xfrm>
            <a:custGeom>
              <a:avLst/>
              <a:gdLst/>
              <a:ahLst/>
              <a:cxnLst/>
              <a:rect l="l" t="t" r="r" b="b"/>
              <a:pathLst>
                <a:path w="244" h="913" fill="none" extrusionOk="0">
                  <a:moveTo>
                    <a:pt x="1" y="0"/>
                  </a:moveTo>
                  <a:lnTo>
                    <a:pt x="244" y="91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13"/>
            <p:cNvSpPr/>
            <p:nvPr/>
          </p:nvSpPr>
          <p:spPr>
            <a:xfrm>
              <a:off x="5997142" y="362894"/>
              <a:ext cx="6768" cy="25297"/>
            </a:xfrm>
            <a:custGeom>
              <a:avLst/>
              <a:gdLst/>
              <a:ahLst/>
              <a:cxnLst/>
              <a:rect l="l" t="t" r="r" b="b"/>
              <a:pathLst>
                <a:path w="244" h="912" fill="none" extrusionOk="0">
                  <a:moveTo>
                    <a:pt x="243" y="0"/>
                  </a:moveTo>
                  <a:lnTo>
                    <a:pt x="0" y="91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13"/>
            <p:cNvSpPr/>
            <p:nvPr/>
          </p:nvSpPr>
          <p:spPr>
            <a:xfrm>
              <a:off x="5879091" y="800453"/>
              <a:ext cx="6768" cy="24464"/>
            </a:xfrm>
            <a:custGeom>
              <a:avLst/>
              <a:gdLst/>
              <a:ahLst/>
              <a:cxnLst/>
              <a:rect l="l" t="t" r="r" b="b"/>
              <a:pathLst>
                <a:path w="244" h="882" fill="none" extrusionOk="0">
                  <a:moveTo>
                    <a:pt x="244" y="0"/>
                  </a:moveTo>
                  <a:lnTo>
                    <a:pt x="1" y="88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1" name="Google Shape;571;p13"/>
          <p:cNvSpPr txBox="1">
            <a:spLocks noGrp="1"/>
          </p:cNvSpPr>
          <p:nvPr>
            <p:ph type="title" idx="15"/>
          </p:nvPr>
        </p:nvSpPr>
        <p:spPr>
          <a:xfrm>
            <a:off x="571500" y="423625"/>
            <a:ext cx="7198200" cy="51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grpSp>
        <p:nvGrpSpPr>
          <p:cNvPr id="572" name="Google Shape;572;p13"/>
          <p:cNvGrpSpPr/>
          <p:nvPr/>
        </p:nvGrpSpPr>
        <p:grpSpPr>
          <a:xfrm>
            <a:off x="1" y="4218150"/>
            <a:ext cx="1111474" cy="1244475"/>
            <a:chOff x="1338201" y="32850"/>
            <a:chExt cx="1111474" cy="1244475"/>
          </a:xfrm>
        </p:grpSpPr>
        <p:sp>
          <p:nvSpPr>
            <p:cNvPr id="573" name="Google Shape;573;p13"/>
            <p:cNvSpPr/>
            <p:nvPr/>
          </p:nvSpPr>
          <p:spPr>
            <a:xfrm>
              <a:off x="1338201" y="359526"/>
              <a:ext cx="203500" cy="189675"/>
            </a:xfrm>
            <a:custGeom>
              <a:avLst/>
              <a:gdLst/>
              <a:ahLst/>
              <a:cxnLst/>
              <a:rect l="l" t="t" r="r" b="b"/>
              <a:pathLst>
                <a:path w="8140" h="7587" extrusionOk="0">
                  <a:moveTo>
                    <a:pt x="166" y="4353"/>
                  </a:moveTo>
                  <a:cubicBezTo>
                    <a:pt x="-304" y="3110"/>
                    <a:pt x="245" y="476"/>
                    <a:pt x="1565" y="83"/>
                  </a:cubicBezTo>
                  <a:cubicBezTo>
                    <a:pt x="2885" y="-310"/>
                    <a:pt x="7618" y="753"/>
                    <a:pt x="8088" y="1996"/>
                  </a:cubicBezTo>
                  <a:cubicBezTo>
                    <a:pt x="8558" y="3239"/>
                    <a:pt x="5707" y="7150"/>
                    <a:pt x="4387" y="7543"/>
                  </a:cubicBezTo>
                  <a:cubicBezTo>
                    <a:pt x="3067" y="7936"/>
                    <a:pt x="636" y="5596"/>
                    <a:pt x="166" y="435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574" name="Google Shape;574;p13"/>
            <p:cNvSpPr/>
            <p:nvPr/>
          </p:nvSpPr>
          <p:spPr>
            <a:xfrm>
              <a:off x="1347250" y="337675"/>
              <a:ext cx="536800" cy="938625"/>
            </a:xfrm>
            <a:custGeom>
              <a:avLst/>
              <a:gdLst/>
              <a:ahLst/>
              <a:cxnLst/>
              <a:rect l="l" t="t" r="r" b="b"/>
              <a:pathLst>
                <a:path w="21472" h="37545" extrusionOk="0">
                  <a:moveTo>
                    <a:pt x="1669" y="0"/>
                  </a:moveTo>
                  <a:lnTo>
                    <a:pt x="21472" y="33894"/>
                  </a:lnTo>
                  <a:lnTo>
                    <a:pt x="18605" y="37545"/>
                  </a:lnTo>
                  <a:lnTo>
                    <a:pt x="0" y="5619"/>
                  </a:lnTo>
                  <a:lnTo>
                    <a:pt x="286" y="17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575" name="Google Shape;575;p13"/>
            <p:cNvSpPr/>
            <p:nvPr/>
          </p:nvSpPr>
          <p:spPr>
            <a:xfrm>
              <a:off x="1811700" y="876800"/>
              <a:ext cx="637575" cy="400525"/>
            </a:xfrm>
            <a:custGeom>
              <a:avLst/>
              <a:gdLst/>
              <a:ahLst/>
              <a:cxnLst/>
              <a:rect l="l" t="t" r="r" b="b"/>
              <a:pathLst>
                <a:path w="25503" h="16021" extrusionOk="0">
                  <a:moveTo>
                    <a:pt x="0" y="16021"/>
                  </a:moveTo>
                  <a:lnTo>
                    <a:pt x="3306" y="11485"/>
                  </a:lnTo>
                  <a:lnTo>
                    <a:pt x="25503" y="0"/>
                  </a:lnTo>
                  <a:lnTo>
                    <a:pt x="23371" y="375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576" name="Google Shape;576;p13"/>
            <p:cNvSpPr/>
            <p:nvPr/>
          </p:nvSpPr>
          <p:spPr>
            <a:xfrm>
              <a:off x="1388850" y="32850"/>
              <a:ext cx="1060825" cy="1149000"/>
            </a:xfrm>
            <a:custGeom>
              <a:avLst/>
              <a:gdLst/>
              <a:ahLst/>
              <a:cxnLst/>
              <a:rect l="l" t="t" r="r" b="b"/>
              <a:pathLst>
                <a:path w="42433" h="45960" extrusionOk="0">
                  <a:moveTo>
                    <a:pt x="22736" y="1"/>
                  </a:moveTo>
                  <a:lnTo>
                    <a:pt x="0" y="12190"/>
                  </a:lnTo>
                  <a:lnTo>
                    <a:pt x="19697" y="45959"/>
                  </a:lnTo>
                  <a:lnTo>
                    <a:pt x="42433" y="33770"/>
                  </a:lnTo>
                  <a:lnTo>
                    <a:pt x="2273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13"/>
            <p:cNvSpPr/>
            <p:nvPr/>
          </p:nvSpPr>
          <p:spPr>
            <a:xfrm>
              <a:off x="1577300" y="219800"/>
              <a:ext cx="487875" cy="395150"/>
            </a:xfrm>
            <a:custGeom>
              <a:avLst/>
              <a:gdLst/>
              <a:ahLst/>
              <a:cxnLst/>
              <a:rect l="l" t="t" r="r" b="b"/>
              <a:pathLst>
                <a:path w="19515" h="15806" extrusionOk="0">
                  <a:moveTo>
                    <a:pt x="14773" y="0"/>
                  </a:moveTo>
                  <a:lnTo>
                    <a:pt x="0" y="7933"/>
                  </a:lnTo>
                  <a:lnTo>
                    <a:pt x="4742" y="15806"/>
                  </a:lnTo>
                  <a:lnTo>
                    <a:pt x="19514" y="7873"/>
                  </a:lnTo>
                  <a:lnTo>
                    <a:pt x="1477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">
  <p:cSld name="BLANK_1_1_1_1_2">
    <p:spTree>
      <p:nvGrpSpPr>
        <p:cNvPr id="1" name="Shape 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" name="Google Shape;942;p21"/>
          <p:cNvSpPr/>
          <p:nvPr/>
        </p:nvSpPr>
        <p:spPr>
          <a:xfrm rot="10800000">
            <a:off x="-28965" y="-44992"/>
            <a:ext cx="9357374" cy="5269376"/>
          </a:xfrm>
          <a:custGeom>
            <a:avLst/>
            <a:gdLst/>
            <a:ahLst/>
            <a:cxnLst/>
            <a:rect l="l" t="t" r="r" b="b"/>
            <a:pathLst>
              <a:path w="284960" h="189973" extrusionOk="0">
                <a:moveTo>
                  <a:pt x="0" y="0"/>
                </a:moveTo>
                <a:lnTo>
                  <a:pt x="0" y="189972"/>
                </a:lnTo>
                <a:lnTo>
                  <a:pt x="284960" y="189972"/>
                </a:lnTo>
                <a:lnTo>
                  <a:pt x="284960" y="0"/>
                </a:lnTo>
                <a:close/>
              </a:path>
            </a:pathLst>
          </a:custGeom>
          <a:solidFill>
            <a:srgbClr val="ACA9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3" name="Google Shape;943;p21"/>
          <p:cNvSpPr/>
          <p:nvPr/>
        </p:nvSpPr>
        <p:spPr>
          <a:xfrm rot="10800000">
            <a:off x="-64973" y="-81160"/>
            <a:ext cx="2594724" cy="1510584"/>
          </a:xfrm>
          <a:custGeom>
            <a:avLst/>
            <a:gdLst/>
            <a:ahLst/>
            <a:cxnLst/>
            <a:rect l="l" t="t" r="r" b="b"/>
            <a:pathLst>
              <a:path w="179690" h="154417" extrusionOk="0">
                <a:moveTo>
                  <a:pt x="176173" y="1"/>
                </a:moveTo>
                <a:cubicBezTo>
                  <a:pt x="172534" y="1"/>
                  <a:pt x="168757" y="2481"/>
                  <a:pt x="166589" y="5630"/>
                </a:cubicBezTo>
                <a:cubicBezTo>
                  <a:pt x="163671" y="9825"/>
                  <a:pt x="162577" y="14992"/>
                  <a:pt x="160176" y="19521"/>
                </a:cubicBezTo>
                <a:cubicBezTo>
                  <a:pt x="156589" y="26238"/>
                  <a:pt x="150388" y="31101"/>
                  <a:pt x="145282" y="36725"/>
                </a:cubicBezTo>
                <a:cubicBezTo>
                  <a:pt x="140175" y="42348"/>
                  <a:pt x="135859" y="49795"/>
                  <a:pt x="137440" y="57242"/>
                </a:cubicBezTo>
                <a:cubicBezTo>
                  <a:pt x="138807" y="63807"/>
                  <a:pt x="144340" y="68549"/>
                  <a:pt x="149081" y="73291"/>
                </a:cubicBezTo>
                <a:cubicBezTo>
                  <a:pt x="153823" y="78063"/>
                  <a:pt x="158352" y="84355"/>
                  <a:pt x="156954" y="90920"/>
                </a:cubicBezTo>
                <a:cubicBezTo>
                  <a:pt x="155312" y="98823"/>
                  <a:pt x="146011" y="102592"/>
                  <a:pt x="137926" y="102896"/>
                </a:cubicBezTo>
                <a:cubicBezTo>
                  <a:pt x="137125" y="102929"/>
                  <a:pt x="136320" y="102942"/>
                  <a:pt x="135514" y="102942"/>
                </a:cubicBezTo>
                <a:cubicBezTo>
                  <a:pt x="132062" y="102942"/>
                  <a:pt x="128574" y="102696"/>
                  <a:pt x="125134" y="102696"/>
                </a:cubicBezTo>
                <a:cubicBezTo>
                  <a:pt x="121273" y="102696"/>
                  <a:pt x="117473" y="103007"/>
                  <a:pt x="113853" y="104324"/>
                </a:cubicBezTo>
                <a:cubicBezTo>
                  <a:pt x="99263" y="109613"/>
                  <a:pt x="93366" y="129006"/>
                  <a:pt x="78594" y="133778"/>
                </a:cubicBezTo>
                <a:cubicBezTo>
                  <a:pt x="76225" y="134541"/>
                  <a:pt x="73860" y="134867"/>
                  <a:pt x="71496" y="134867"/>
                </a:cubicBezTo>
                <a:cubicBezTo>
                  <a:pt x="58143" y="134867"/>
                  <a:pt x="44794" y="124490"/>
                  <a:pt x="30720" y="124051"/>
                </a:cubicBezTo>
                <a:cubicBezTo>
                  <a:pt x="30465" y="124043"/>
                  <a:pt x="30210" y="124040"/>
                  <a:pt x="29956" y="124040"/>
                </a:cubicBezTo>
                <a:cubicBezTo>
                  <a:pt x="14266" y="124040"/>
                  <a:pt x="0" y="138683"/>
                  <a:pt x="598" y="154416"/>
                </a:cubicBezTo>
                <a:lnTo>
                  <a:pt x="179690" y="154416"/>
                </a:lnTo>
                <a:lnTo>
                  <a:pt x="179690" y="888"/>
                </a:lnTo>
                <a:cubicBezTo>
                  <a:pt x="178576" y="274"/>
                  <a:pt x="177382" y="1"/>
                  <a:pt x="176173" y="1"/>
                </a:cubicBezTo>
                <a:close/>
              </a:path>
            </a:pathLst>
          </a:custGeom>
          <a:solidFill>
            <a:srgbClr val="9393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4" name="Google Shape;944;p21"/>
          <p:cNvSpPr/>
          <p:nvPr/>
        </p:nvSpPr>
        <p:spPr>
          <a:xfrm rot="5400000" flipH="1">
            <a:off x="7677586" y="3624311"/>
            <a:ext cx="1801349" cy="1500279"/>
          </a:xfrm>
          <a:custGeom>
            <a:avLst/>
            <a:gdLst/>
            <a:ahLst/>
            <a:cxnLst/>
            <a:rect l="l" t="t" r="r" b="b"/>
            <a:pathLst>
              <a:path w="141310" h="117692" extrusionOk="0">
                <a:moveTo>
                  <a:pt x="0" y="0"/>
                </a:moveTo>
                <a:lnTo>
                  <a:pt x="0" y="117692"/>
                </a:lnTo>
                <a:cubicBezTo>
                  <a:pt x="1216" y="113254"/>
                  <a:pt x="6353" y="111035"/>
                  <a:pt x="10973" y="110731"/>
                </a:cubicBezTo>
                <a:cubicBezTo>
                  <a:pt x="11645" y="110687"/>
                  <a:pt x="12319" y="110670"/>
                  <a:pt x="12993" y="110670"/>
                </a:cubicBezTo>
                <a:cubicBezTo>
                  <a:pt x="15351" y="110670"/>
                  <a:pt x="17717" y="110880"/>
                  <a:pt x="20063" y="110880"/>
                </a:cubicBezTo>
                <a:cubicBezTo>
                  <a:pt x="21655" y="110880"/>
                  <a:pt x="23238" y="110783"/>
                  <a:pt x="24803" y="110458"/>
                </a:cubicBezTo>
                <a:cubicBezTo>
                  <a:pt x="29332" y="109515"/>
                  <a:pt x="33861" y="105625"/>
                  <a:pt x="33162" y="101065"/>
                </a:cubicBezTo>
                <a:cubicBezTo>
                  <a:pt x="32645" y="97661"/>
                  <a:pt x="29545" y="95351"/>
                  <a:pt x="26718" y="93345"/>
                </a:cubicBezTo>
                <a:cubicBezTo>
                  <a:pt x="21672" y="89728"/>
                  <a:pt x="16535" y="85594"/>
                  <a:pt x="14408" y="79758"/>
                </a:cubicBezTo>
                <a:cubicBezTo>
                  <a:pt x="12310" y="73892"/>
                  <a:pt x="14620" y="66080"/>
                  <a:pt x="20578" y="64317"/>
                </a:cubicBezTo>
                <a:cubicBezTo>
                  <a:pt x="21506" y="64047"/>
                  <a:pt x="22443" y="63936"/>
                  <a:pt x="23386" y="63936"/>
                </a:cubicBezTo>
                <a:cubicBezTo>
                  <a:pt x="26363" y="63936"/>
                  <a:pt x="29393" y="65038"/>
                  <a:pt x="32371" y="65685"/>
                </a:cubicBezTo>
                <a:cubicBezTo>
                  <a:pt x="33431" y="65907"/>
                  <a:pt x="34565" y="66035"/>
                  <a:pt x="35694" y="66035"/>
                </a:cubicBezTo>
                <a:cubicBezTo>
                  <a:pt x="38743" y="66035"/>
                  <a:pt x="41748" y="65097"/>
                  <a:pt x="43101" y="62524"/>
                </a:cubicBezTo>
                <a:cubicBezTo>
                  <a:pt x="44590" y="59636"/>
                  <a:pt x="43314" y="56201"/>
                  <a:pt x="42767" y="53010"/>
                </a:cubicBezTo>
                <a:cubicBezTo>
                  <a:pt x="41125" y="43223"/>
                  <a:pt x="47326" y="33891"/>
                  <a:pt x="55411" y="28876"/>
                </a:cubicBezTo>
                <a:cubicBezTo>
                  <a:pt x="61313" y="25233"/>
                  <a:pt x="68023" y="24013"/>
                  <a:pt x="74827" y="24013"/>
                </a:cubicBezTo>
                <a:cubicBezTo>
                  <a:pt x="79377" y="24013"/>
                  <a:pt x="83969" y="24558"/>
                  <a:pt x="88391" y="25289"/>
                </a:cubicBezTo>
                <a:cubicBezTo>
                  <a:pt x="98117" y="26870"/>
                  <a:pt x="107692" y="29484"/>
                  <a:pt x="117510" y="30000"/>
                </a:cubicBezTo>
                <a:cubicBezTo>
                  <a:pt x="118315" y="30043"/>
                  <a:pt x="119130" y="30068"/>
                  <a:pt x="119946" y="30068"/>
                </a:cubicBezTo>
                <a:cubicBezTo>
                  <a:pt x="124397" y="30068"/>
                  <a:pt x="128911" y="29328"/>
                  <a:pt x="132404" y="26657"/>
                </a:cubicBezTo>
                <a:cubicBezTo>
                  <a:pt x="141310" y="19818"/>
                  <a:pt x="128665" y="4255"/>
                  <a:pt x="141127" y="0"/>
                </a:cubicBezTo>
                <a:close/>
              </a:path>
            </a:pathLst>
          </a:custGeom>
          <a:solidFill>
            <a:srgbClr val="9393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5" name="Google Shape;945;p21"/>
          <p:cNvSpPr txBox="1">
            <a:spLocks noGrp="1"/>
          </p:cNvSpPr>
          <p:nvPr>
            <p:ph type="ctrTitle"/>
          </p:nvPr>
        </p:nvSpPr>
        <p:spPr>
          <a:xfrm>
            <a:off x="1437033" y="1483175"/>
            <a:ext cx="2409600" cy="36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46" name="Google Shape;946;p21"/>
          <p:cNvSpPr txBox="1">
            <a:spLocks noGrp="1"/>
          </p:cNvSpPr>
          <p:nvPr>
            <p:ph type="subTitle" idx="1"/>
          </p:nvPr>
        </p:nvSpPr>
        <p:spPr>
          <a:xfrm>
            <a:off x="1437033" y="1876700"/>
            <a:ext cx="3044700" cy="5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947" name="Google Shape;947;p21"/>
          <p:cNvSpPr txBox="1">
            <a:spLocks noGrp="1"/>
          </p:cNvSpPr>
          <p:nvPr>
            <p:ph type="ctrTitle" idx="2"/>
          </p:nvPr>
        </p:nvSpPr>
        <p:spPr>
          <a:xfrm>
            <a:off x="1437033" y="2600434"/>
            <a:ext cx="2409600" cy="36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48" name="Google Shape;948;p21"/>
          <p:cNvSpPr txBox="1">
            <a:spLocks noGrp="1"/>
          </p:cNvSpPr>
          <p:nvPr>
            <p:ph type="subTitle" idx="3"/>
          </p:nvPr>
        </p:nvSpPr>
        <p:spPr>
          <a:xfrm>
            <a:off x="1437033" y="2987512"/>
            <a:ext cx="3044700" cy="5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949" name="Google Shape;949;p21"/>
          <p:cNvSpPr txBox="1">
            <a:spLocks noGrp="1"/>
          </p:cNvSpPr>
          <p:nvPr>
            <p:ph type="ctrTitle" idx="4"/>
          </p:nvPr>
        </p:nvSpPr>
        <p:spPr>
          <a:xfrm>
            <a:off x="1437033" y="3730562"/>
            <a:ext cx="2409600" cy="36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50" name="Google Shape;950;p21"/>
          <p:cNvSpPr txBox="1">
            <a:spLocks noGrp="1"/>
          </p:cNvSpPr>
          <p:nvPr>
            <p:ph type="subTitle" idx="5"/>
          </p:nvPr>
        </p:nvSpPr>
        <p:spPr>
          <a:xfrm>
            <a:off x="1437033" y="4119150"/>
            <a:ext cx="3044700" cy="5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951" name="Google Shape;951;p21"/>
          <p:cNvSpPr txBox="1">
            <a:spLocks noGrp="1"/>
          </p:cNvSpPr>
          <p:nvPr>
            <p:ph type="ctrTitle" idx="6"/>
          </p:nvPr>
        </p:nvSpPr>
        <p:spPr>
          <a:xfrm>
            <a:off x="5598008" y="1483175"/>
            <a:ext cx="2607300" cy="36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52" name="Google Shape;952;p21"/>
          <p:cNvSpPr txBox="1">
            <a:spLocks noGrp="1"/>
          </p:cNvSpPr>
          <p:nvPr>
            <p:ph type="subTitle" idx="7"/>
          </p:nvPr>
        </p:nvSpPr>
        <p:spPr>
          <a:xfrm>
            <a:off x="5598008" y="1876700"/>
            <a:ext cx="3044700" cy="5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953" name="Google Shape;953;p21"/>
          <p:cNvSpPr txBox="1">
            <a:spLocks noGrp="1"/>
          </p:cNvSpPr>
          <p:nvPr>
            <p:ph type="ctrTitle" idx="8"/>
          </p:nvPr>
        </p:nvSpPr>
        <p:spPr>
          <a:xfrm>
            <a:off x="5598008" y="2600433"/>
            <a:ext cx="2404200" cy="36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54" name="Google Shape;954;p21"/>
          <p:cNvSpPr txBox="1">
            <a:spLocks noGrp="1"/>
          </p:cNvSpPr>
          <p:nvPr>
            <p:ph type="subTitle" idx="9"/>
          </p:nvPr>
        </p:nvSpPr>
        <p:spPr>
          <a:xfrm>
            <a:off x="5598008" y="2987512"/>
            <a:ext cx="3044700" cy="5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955" name="Google Shape;955;p21"/>
          <p:cNvSpPr txBox="1">
            <a:spLocks noGrp="1"/>
          </p:cNvSpPr>
          <p:nvPr>
            <p:ph type="ctrTitle" idx="13"/>
          </p:nvPr>
        </p:nvSpPr>
        <p:spPr>
          <a:xfrm>
            <a:off x="5598008" y="3730560"/>
            <a:ext cx="2404200" cy="36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56" name="Google Shape;956;p21"/>
          <p:cNvSpPr txBox="1">
            <a:spLocks noGrp="1"/>
          </p:cNvSpPr>
          <p:nvPr>
            <p:ph type="subTitle" idx="14"/>
          </p:nvPr>
        </p:nvSpPr>
        <p:spPr>
          <a:xfrm>
            <a:off x="5598008" y="4119150"/>
            <a:ext cx="3044700" cy="5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 sz="1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957" name="Google Shape;957;p21"/>
          <p:cNvSpPr/>
          <p:nvPr/>
        </p:nvSpPr>
        <p:spPr>
          <a:xfrm flipH="1">
            <a:off x="6666258" y="-83179"/>
            <a:ext cx="156856" cy="159380"/>
          </a:xfrm>
          <a:custGeom>
            <a:avLst/>
            <a:gdLst/>
            <a:ahLst/>
            <a:cxnLst/>
            <a:rect l="l" t="t" r="r" b="b"/>
            <a:pathLst>
              <a:path w="5655" h="5746" fill="none" extrusionOk="0">
                <a:moveTo>
                  <a:pt x="4134" y="578"/>
                </a:moveTo>
                <a:lnTo>
                  <a:pt x="4165" y="1702"/>
                </a:lnTo>
                <a:cubicBezTo>
                  <a:pt x="4165" y="1854"/>
                  <a:pt x="4256" y="2006"/>
                  <a:pt x="4378" y="2098"/>
                </a:cubicBezTo>
                <a:lnTo>
                  <a:pt x="5350" y="2675"/>
                </a:lnTo>
                <a:cubicBezTo>
                  <a:pt x="5654" y="2888"/>
                  <a:pt x="5624" y="3374"/>
                  <a:pt x="5259" y="3496"/>
                </a:cubicBezTo>
                <a:lnTo>
                  <a:pt x="4195" y="3861"/>
                </a:lnTo>
                <a:cubicBezTo>
                  <a:pt x="4074" y="3921"/>
                  <a:pt x="3952" y="4043"/>
                  <a:pt x="3922" y="4195"/>
                </a:cubicBezTo>
                <a:lnTo>
                  <a:pt x="3648" y="5289"/>
                </a:lnTo>
                <a:cubicBezTo>
                  <a:pt x="3557" y="5654"/>
                  <a:pt x="3101" y="5745"/>
                  <a:pt x="2858" y="5441"/>
                </a:cubicBezTo>
                <a:lnTo>
                  <a:pt x="2159" y="4590"/>
                </a:lnTo>
                <a:cubicBezTo>
                  <a:pt x="2067" y="4468"/>
                  <a:pt x="1916" y="4408"/>
                  <a:pt x="1764" y="4408"/>
                </a:cubicBezTo>
                <a:lnTo>
                  <a:pt x="639" y="4468"/>
                </a:lnTo>
                <a:cubicBezTo>
                  <a:pt x="244" y="4499"/>
                  <a:pt x="1" y="4104"/>
                  <a:pt x="213" y="3769"/>
                </a:cubicBezTo>
                <a:lnTo>
                  <a:pt x="852" y="2827"/>
                </a:lnTo>
                <a:cubicBezTo>
                  <a:pt x="943" y="2706"/>
                  <a:pt x="943" y="2554"/>
                  <a:pt x="882" y="2432"/>
                </a:cubicBezTo>
                <a:lnTo>
                  <a:pt x="457" y="1368"/>
                </a:lnTo>
                <a:cubicBezTo>
                  <a:pt x="335" y="1034"/>
                  <a:pt x="639" y="669"/>
                  <a:pt x="1004" y="760"/>
                </a:cubicBezTo>
                <a:lnTo>
                  <a:pt x="2098" y="1064"/>
                </a:lnTo>
                <a:cubicBezTo>
                  <a:pt x="2250" y="1095"/>
                  <a:pt x="2402" y="1064"/>
                  <a:pt x="2493" y="973"/>
                </a:cubicBezTo>
                <a:lnTo>
                  <a:pt x="3375" y="244"/>
                </a:lnTo>
                <a:cubicBezTo>
                  <a:pt x="3648" y="0"/>
                  <a:pt x="4104" y="183"/>
                  <a:pt x="4134" y="578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8" name="Google Shape;958;p21"/>
          <p:cNvSpPr/>
          <p:nvPr/>
        </p:nvSpPr>
        <p:spPr>
          <a:xfrm flipH="1">
            <a:off x="8764569" y="2284425"/>
            <a:ext cx="276543" cy="263173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9" name="Google Shape;959;p21"/>
          <p:cNvSpPr/>
          <p:nvPr/>
        </p:nvSpPr>
        <p:spPr>
          <a:xfrm flipH="1">
            <a:off x="6720764" y="4957283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0" name="Google Shape;960;p21"/>
          <p:cNvSpPr/>
          <p:nvPr/>
        </p:nvSpPr>
        <p:spPr>
          <a:xfrm flipH="1">
            <a:off x="948710" y="4957275"/>
            <a:ext cx="224799" cy="213931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1" name="Google Shape;961;p21"/>
          <p:cNvSpPr/>
          <p:nvPr/>
        </p:nvSpPr>
        <p:spPr>
          <a:xfrm flipH="1">
            <a:off x="117164" y="3572033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2" name="Google Shape;962;p21"/>
          <p:cNvSpPr/>
          <p:nvPr/>
        </p:nvSpPr>
        <p:spPr>
          <a:xfrm flipH="1">
            <a:off x="8764569" y="5037275"/>
            <a:ext cx="276543" cy="263173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3" name="Google Shape;963;p21"/>
          <p:cNvSpPr/>
          <p:nvPr/>
        </p:nvSpPr>
        <p:spPr>
          <a:xfrm flipH="1">
            <a:off x="948710" y="0"/>
            <a:ext cx="224799" cy="213931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4" name="Google Shape;964;p21"/>
          <p:cNvSpPr/>
          <p:nvPr/>
        </p:nvSpPr>
        <p:spPr>
          <a:xfrm flipH="1">
            <a:off x="-2" y="1116508"/>
            <a:ext cx="276555" cy="275077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5" name="Google Shape;965;p21"/>
          <p:cNvSpPr/>
          <p:nvPr/>
        </p:nvSpPr>
        <p:spPr>
          <a:xfrm flipH="1">
            <a:off x="7444714" y="572196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66" name="Google Shape;966;p21"/>
          <p:cNvGrpSpPr/>
          <p:nvPr/>
        </p:nvGrpSpPr>
        <p:grpSpPr>
          <a:xfrm rot="-1409023">
            <a:off x="-384815" y="4466742"/>
            <a:ext cx="757311" cy="864575"/>
            <a:chOff x="5585712" y="137416"/>
            <a:chExt cx="757289" cy="864550"/>
          </a:xfrm>
        </p:grpSpPr>
        <p:sp>
          <p:nvSpPr>
            <p:cNvPr id="967" name="Google Shape;967;p21"/>
            <p:cNvSpPr/>
            <p:nvPr/>
          </p:nvSpPr>
          <p:spPr>
            <a:xfrm>
              <a:off x="5606764" y="738904"/>
              <a:ext cx="129867" cy="146066"/>
            </a:xfrm>
            <a:custGeom>
              <a:avLst/>
              <a:gdLst/>
              <a:ahLst/>
              <a:cxnLst/>
              <a:rect l="l" t="t" r="r" b="b"/>
              <a:pathLst>
                <a:path w="4682" h="5266" extrusionOk="0">
                  <a:moveTo>
                    <a:pt x="2706" y="1"/>
                  </a:moveTo>
                  <a:cubicBezTo>
                    <a:pt x="2706" y="1"/>
                    <a:pt x="1" y="4712"/>
                    <a:pt x="913" y="5198"/>
                  </a:cubicBezTo>
                  <a:cubicBezTo>
                    <a:pt x="992" y="5245"/>
                    <a:pt x="1088" y="5266"/>
                    <a:pt x="1196" y="5266"/>
                  </a:cubicBezTo>
                  <a:cubicBezTo>
                    <a:pt x="2290" y="5266"/>
                    <a:pt x="4682" y="3101"/>
                    <a:pt x="4682" y="3101"/>
                  </a:cubicBezTo>
                  <a:lnTo>
                    <a:pt x="2706" y="1"/>
                  </a:ln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21"/>
            <p:cNvSpPr/>
            <p:nvPr/>
          </p:nvSpPr>
          <p:spPr>
            <a:xfrm>
              <a:off x="6009790" y="851879"/>
              <a:ext cx="91062" cy="150088"/>
            </a:xfrm>
            <a:custGeom>
              <a:avLst/>
              <a:gdLst/>
              <a:ahLst/>
              <a:cxnLst/>
              <a:rect l="l" t="t" r="r" b="b"/>
              <a:pathLst>
                <a:path w="3283" h="5411" extrusionOk="0">
                  <a:moveTo>
                    <a:pt x="3283" y="1"/>
                  </a:moveTo>
                  <a:lnTo>
                    <a:pt x="0" y="1703"/>
                  </a:lnTo>
                  <a:cubicBezTo>
                    <a:pt x="0" y="1703"/>
                    <a:pt x="1185" y="5381"/>
                    <a:pt x="2219" y="5411"/>
                  </a:cubicBezTo>
                  <a:cubicBezTo>
                    <a:pt x="3252" y="5411"/>
                    <a:pt x="3283" y="1"/>
                    <a:pt x="3283" y="1"/>
                  </a:cubicBez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21"/>
            <p:cNvSpPr/>
            <p:nvPr/>
          </p:nvSpPr>
          <p:spPr>
            <a:xfrm>
              <a:off x="5722402" y="155612"/>
              <a:ext cx="264643" cy="144401"/>
            </a:xfrm>
            <a:custGeom>
              <a:avLst/>
              <a:gdLst/>
              <a:ahLst/>
              <a:cxnLst/>
              <a:rect l="l" t="t" r="r" b="b"/>
              <a:pathLst>
                <a:path w="9541" h="5206" extrusionOk="0">
                  <a:moveTo>
                    <a:pt x="5166" y="1"/>
                  </a:moveTo>
                  <a:cubicBezTo>
                    <a:pt x="2660" y="1"/>
                    <a:pt x="194" y="1809"/>
                    <a:pt x="27" y="4829"/>
                  </a:cubicBezTo>
                  <a:cubicBezTo>
                    <a:pt x="0" y="5040"/>
                    <a:pt x="180" y="5205"/>
                    <a:pt x="387" y="5205"/>
                  </a:cubicBezTo>
                  <a:cubicBezTo>
                    <a:pt x="419" y="5205"/>
                    <a:pt x="450" y="5201"/>
                    <a:pt x="482" y="5193"/>
                  </a:cubicBezTo>
                  <a:lnTo>
                    <a:pt x="9145" y="2914"/>
                  </a:lnTo>
                  <a:cubicBezTo>
                    <a:pt x="9419" y="2853"/>
                    <a:pt x="9540" y="2549"/>
                    <a:pt x="9388" y="2306"/>
                  </a:cubicBezTo>
                  <a:cubicBezTo>
                    <a:pt x="8342" y="719"/>
                    <a:pt x="6746" y="1"/>
                    <a:pt x="5166" y="1"/>
                  </a:cubicBez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21"/>
            <p:cNvSpPr/>
            <p:nvPr/>
          </p:nvSpPr>
          <p:spPr>
            <a:xfrm>
              <a:off x="5839482" y="242791"/>
              <a:ext cx="43853" cy="89287"/>
            </a:xfrm>
            <a:custGeom>
              <a:avLst/>
              <a:gdLst/>
              <a:ahLst/>
              <a:cxnLst/>
              <a:rect l="l" t="t" r="r" b="b"/>
              <a:pathLst>
                <a:path w="1581" h="3219" extrusionOk="0">
                  <a:moveTo>
                    <a:pt x="474" y="0"/>
                  </a:moveTo>
                  <a:cubicBezTo>
                    <a:pt x="438" y="0"/>
                    <a:pt x="402" y="5"/>
                    <a:pt x="365" y="14"/>
                  </a:cubicBezTo>
                  <a:cubicBezTo>
                    <a:pt x="122" y="75"/>
                    <a:pt x="0" y="318"/>
                    <a:pt x="61" y="561"/>
                  </a:cubicBezTo>
                  <a:lnTo>
                    <a:pt x="669" y="2871"/>
                  </a:lnTo>
                  <a:cubicBezTo>
                    <a:pt x="721" y="3078"/>
                    <a:pt x="904" y="3219"/>
                    <a:pt x="1108" y="3219"/>
                  </a:cubicBezTo>
                  <a:cubicBezTo>
                    <a:pt x="1143" y="3219"/>
                    <a:pt x="1180" y="3215"/>
                    <a:pt x="1216" y="3205"/>
                  </a:cubicBezTo>
                  <a:cubicBezTo>
                    <a:pt x="1429" y="3114"/>
                    <a:pt x="1581" y="2871"/>
                    <a:pt x="1520" y="2658"/>
                  </a:cubicBezTo>
                  <a:lnTo>
                    <a:pt x="912" y="318"/>
                  </a:lnTo>
                  <a:cubicBezTo>
                    <a:pt x="860" y="137"/>
                    <a:pt x="677" y="0"/>
                    <a:pt x="474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21"/>
            <p:cNvSpPr/>
            <p:nvPr/>
          </p:nvSpPr>
          <p:spPr>
            <a:xfrm>
              <a:off x="5810801" y="137416"/>
              <a:ext cx="44713" cy="89287"/>
            </a:xfrm>
            <a:custGeom>
              <a:avLst/>
              <a:gdLst/>
              <a:ahLst/>
              <a:cxnLst/>
              <a:rect l="l" t="t" r="r" b="b"/>
              <a:pathLst>
                <a:path w="1612" h="3219" extrusionOk="0">
                  <a:moveTo>
                    <a:pt x="504" y="0"/>
                  </a:moveTo>
                  <a:cubicBezTo>
                    <a:pt x="469" y="0"/>
                    <a:pt x="433" y="4"/>
                    <a:pt x="396" y="14"/>
                  </a:cubicBezTo>
                  <a:cubicBezTo>
                    <a:pt x="153" y="74"/>
                    <a:pt x="1" y="317"/>
                    <a:pt x="61" y="561"/>
                  </a:cubicBezTo>
                  <a:lnTo>
                    <a:pt x="700" y="2871"/>
                  </a:lnTo>
                  <a:cubicBezTo>
                    <a:pt x="751" y="3078"/>
                    <a:pt x="935" y="3218"/>
                    <a:pt x="1139" y="3218"/>
                  </a:cubicBezTo>
                  <a:cubicBezTo>
                    <a:pt x="1174" y="3218"/>
                    <a:pt x="1211" y="3214"/>
                    <a:pt x="1247" y="3205"/>
                  </a:cubicBezTo>
                  <a:cubicBezTo>
                    <a:pt x="1460" y="3114"/>
                    <a:pt x="1612" y="2871"/>
                    <a:pt x="1551" y="2658"/>
                  </a:cubicBezTo>
                  <a:lnTo>
                    <a:pt x="943" y="317"/>
                  </a:lnTo>
                  <a:cubicBezTo>
                    <a:pt x="866" y="137"/>
                    <a:pt x="700" y="0"/>
                    <a:pt x="504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21"/>
            <p:cNvSpPr/>
            <p:nvPr/>
          </p:nvSpPr>
          <p:spPr>
            <a:xfrm>
              <a:off x="5722458" y="155612"/>
              <a:ext cx="263728" cy="144901"/>
            </a:xfrm>
            <a:custGeom>
              <a:avLst/>
              <a:gdLst/>
              <a:ahLst/>
              <a:cxnLst/>
              <a:rect l="l" t="t" r="r" b="b"/>
              <a:pathLst>
                <a:path w="9508" h="5224" extrusionOk="0">
                  <a:moveTo>
                    <a:pt x="5164" y="1"/>
                  </a:moveTo>
                  <a:cubicBezTo>
                    <a:pt x="2658" y="1"/>
                    <a:pt x="192" y="1809"/>
                    <a:pt x="25" y="4829"/>
                  </a:cubicBezTo>
                  <a:cubicBezTo>
                    <a:pt x="1" y="4970"/>
                    <a:pt x="69" y="5112"/>
                    <a:pt x="200" y="5182"/>
                  </a:cubicBezTo>
                  <a:lnTo>
                    <a:pt x="200" y="5182"/>
                  </a:lnTo>
                  <a:cubicBezTo>
                    <a:pt x="191" y="5176"/>
                    <a:pt x="183" y="5170"/>
                    <a:pt x="177" y="5163"/>
                  </a:cubicBezTo>
                  <a:cubicBezTo>
                    <a:pt x="3125" y="3978"/>
                    <a:pt x="6256" y="3127"/>
                    <a:pt x="9417" y="2701"/>
                  </a:cubicBezTo>
                  <a:lnTo>
                    <a:pt x="9417" y="2701"/>
                  </a:lnTo>
                  <a:cubicBezTo>
                    <a:pt x="9386" y="2762"/>
                    <a:pt x="9356" y="2792"/>
                    <a:pt x="9326" y="2823"/>
                  </a:cubicBezTo>
                  <a:cubicBezTo>
                    <a:pt x="9478" y="2701"/>
                    <a:pt x="9508" y="2458"/>
                    <a:pt x="9386" y="2306"/>
                  </a:cubicBezTo>
                  <a:cubicBezTo>
                    <a:pt x="8340" y="719"/>
                    <a:pt x="6744" y="1"/>
                    <a:pt x="5164" y="1"/>
                  </a:cubicBezTo>
                  <a:close/>
                  <a:moveTo>
                    <a:pt x="200" y="5182"/>
                  </a:moveTo>
                  <a:cubicBezTo>
                    <a:pt x="233" y="5205"/>
                    <a:pt x="281" y="5224"/>
                    <a:pt x="328" y="5224"/>
                  </a:cubicBezTo>
                  <a:cubicBezTo>
                    <a:pt x="281" y="5217"/>
                    <a:pt x="238" y="5203"/>
                    <a:pt x="200" y="518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21"/>
            <p:cNvSpPr/>
            <p:nvPr/>
          </p:nvSpPr>
          <p:spPr>
            <a:xfrm>
              <a:off x="6094085" y="236162"/>
              <a:ext cx="248916" cy="212969"/>
            </a:xfrm>
            <a:custGeom>
              <a:avLst/>
              <a:gdLst/>
              <a:ahLst/>
              <a:cxnLst/>
              <a:rect l="l" t="t" r="r" b="b"/>
              <a:pathLst>
                <a:path w="8974" h="7678" extrusionOk="0">
                  <a:moveTo>
                    <a:pt x="2606" y="1"/>
                  </a:moveTo>
                  <a:cubicBezTo>
                    <a:pt x="1857" y="1"/>
                    <a:pt x="1077" y="173"/>
                    <a:pt x="305" y="557"/>
                  </a:cubicBezTo>
                  <a:cubicBezTo>
                    <a:pt x="61" y="678"/>
                    <a:pt x="1" y="1013"/>
                    <a:pt x="213" y="1195"/>
                  </a:cubicBezTo>
                  <a:lnTo>
                    <a:pt x="6505" y="7548"/>
                  </a:lnTo>
                  <a:cubicBezTo>
                    <a:pt x="6582" y="7637"/>
                    <a:pt x="6690" y="7678"/>
                    <a:pt x="6796" y="7678"/>
                  </a:cubicBezTo>
                  <a:cubicBezTo>
                    <a:pt x="6945" y="7678"/>
                    <a:pt x="7091" y="7598"/>
                    <a:pt x="7144" y="7457"/>
                  </a:cubicBezTo>
                  <a:cubicBezTo>
                    <a:pt x="8974" y="3822"/>
                    <a:pt x="6131" y="1"/>
                    <a:pt x="2606" y="1"/>
                  </a:cubicBez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21"/>
            <p:cNvSpPr/>
            <p:nvPr/>
          </p:nvSpPr>
          <p:spPr>
            <a:xfrm>
              <a:off x="6136246" y="335490"/>
              <a:ext cx="74226" cy="71674"/>
            </a:xfrm>
            <a:custGeom>
              <a:avLst/>
              <a:gdLst/>
              <a:ahLst/>
              <a:cxnLst/>
              <a:rect l="l" t="t" r="r" b="b"/>
              <a:pathLst>
                <a:path w="2676" h="2584" extrusionOk="0">
                  <a:moveTo>
                    <a:pt x="2178" y="0"/>
                  </a:moveTo>
                  <a:cubicBezTo>
                    <a:pt x="2067" y="0"/>
                    <a:pt x="1961" y="46"/>
                    <a:pt x="1885" y="137"/>
                  </a:cubicBezTo>
                  <a:lnTo>
                    <a:pt x="183" y="1839"/>
                  </a:lnTo>
                  <a:cubicBezTo>
                    <a:pt x="0" y="2022"/>
                    <a:pt x="0" y="2295"/>
                    <a:pt x="183" y="2447"/>
                  </a:cubicBezTo>
                  <a:cubicBezTo>
                    <a:pt x="259" y="2538"/>
                    <a:pt x="365" y="2584"/>
                    <a:pt x="475" y="2584"/>
                  </a:cubicBezTo>
                  <a:cubicBezTo>
                    <a:pt x="586" y="2584"/>
                    <a:pt x="700" y="2538"/>
                    <a:pt x="791" y="2447"/>
                  </a:cubicBezTo>
                  <a:lnTo>
                    <a:pt x="2493" y="775"/>
                  </a:lnTo>
                  <a:cubicBezTo>
                    <a:pt x="2675" y="593"/>
                    <a:pt x="2675" y="319"/>
                    <a:pt x="2493" y="137"/>
                  </a:cubicBezTo>
                  <a:cubicBezTo>
                    <a:pt x="2402" y="46"/>
                    <a:pt x="2288" y="0"/>
                    <a:pt x="2178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21"/>
            <p:cNvSpPr/>
            <p:nvPr/>
          </p:nvSpPr>
          <p:spPr>
            <a:xfrm>
              <a:off x="6212967" y="258768"/>
              <a:ext cx="74226" cy="71674"/>
            </a:xfrm>
            <a:custGeom>
              <a:avLst/>
              <a:gdLst/>
              <a:ahLst/>
              <a:cxnLst/>
              <a:rect l="l" t="t" r="r" b="b"/>
              <a:pathLst>
                <a:path w="2676" h="2584" extrusionOk="0">
                  <a:moveTo>
                    <a:pt x="2204" y="0"/>
                  </a:moveTo>
                  <a:cubicBezTo>
                    <a:pt x="2090" y="0"/>
                    <a:pt x="1976" y="46"/>
                    <a:pt x="1885" y="137"/>
                  </a:cubicBezTo>
                  <a:lnTo>
                    <a:pt x="183" y="1839"/>
                  </a:lnTo>
                  <a:cubicBezTo>
                    <a:pt x="0" y="1991"/>
                    <a:pt x="0" y="2295"/>
                    <a:pt x="183" y="2447"/>
                  </a:cubicBezTo>
                  <a:cubicBezTo>
                    <a:pt x="274" y="2538"/>
                    <a:pt x="388" y="2584"/>
                    <a:pt x="502" y="2584"/>
                  </a:cubicBezTo>
                  <a:cubicBezTo>
                    <a:pt x="616" y="2584"/>
                    <a:pt x="730" y="2538"/>
                    <a:pt x="821" y="2447"/>
                  </a:cubicBezTo>
                  <a:lnTo>
                    <a:pt x="2523" y="775"/>
                  </a:lnTo>
                  <a:cubicBezTo>
                    <a:pt x="2675" y="593"/>
                    <a:pt x="2675" y="319"/>
                    <a:pt x="2523" y="137"/>
                  </a:cubicBezTo>
                  <a:cubicBezTo>
                    <a:pt x="2432" y="46"/>
                    <a:pt x="2318" y="0"/>
                    <a:pt x="2204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21"/>
            <p:cNvSpPr/>
            <p:nvPr/>
          </p:nvSpPr>
          <p:spPr>
            <a:xfrm>
              <a:off x="6095832" y="236162"/>
              <a:ext cx="247169" cy="212442"/>
            </a:xfrm>
            <a:custGeom>
              <a:avLst/>
              <a:gdLst/>
              <a:ahLst/>
              <a:cxnLst/>
              <a:rect l="l" t="t" r="r" b="b"/>
              <a:pathLst>
                <a:path w="8911" h="7659" extrusionOk="0">
                  <a:moveTo>
                    <a:pt x="10" y="914"/>
                  </a:moveTo>
                  <a:lnTo>
                    <a:pt x="10" y="914"/>
                  </a:lnTo>
                  <a:cubicBezTo>
                    <a:pt x="1" y="957"/>
                    <a:pt x="7" y="1000"/>
                    <a:pt x="29" y="1043"/>
                  </a:cubicBezTo>
                  <a:cubicBezTo>
                    <a:pt x="16" y="999"/>
                    <a:pt x="10" y="955"/>
                    <a:pt x="10" y="914"/>
                  </a:cubicBezTo>
                  <a:close/>
                  <a:moveTo>
                    <a:pt x="2543" y="1"/>
                  </a:moveTo>
                  <a:cubicBezTo>
                    <a:pt x="1794" y="1"/>
                    <a:pt x="1014" y="173"/>
                    <a:pt x="242" y="557"/>
                  </a:cubicBezTo>
                  <a:cubicBezTo>
                    <a:pt x="98" y="629"/>
                    <a:pt x="10" y="758"/>
                    <a:pt x="10" y="914"/>
                  </a:cubicBezTo>
                  <a:lnTo>
                    <a:pt x="10" y="914"/>
                  </a:lnTo>
                  <a:cubicBezTo>
                    <a:pt x="14" y="896"/>
                    <a:pt x="20" y="878"/>
                    <a:pt x="29" y="861"/>
                  </a:cubicBezTo>
                  <a:cubicBezTo>
                    <a:pt x="1275" y="1834"/>
                    <a:pt x="2491" y="2897"/>
                    <a:pt x="3616" y="4052"/>
                  </a:cubicBezTo>
                  <a:cubicBezTo>
                    <a:pt x="4740" y="5177"/>
                    <a:pt x="5804" y="6362"/>
                    <a:pt x="6777" y="7639"/>
                  </a:cubicBezTo>
                  <a:lnTo>
                    <a:pt x="6594" y="7639"/>
                  </a:lnTo>
                  <a:cubicBezTo>
                    <a:pt x="6640" y="7652"/>
                    <a:pt x="6684" y="7658"/>
                    <a:pt x="6726" y="7658"/>
                  </a:cubicBezTo>
                  <a:cubicBezTo>
                    <a:pt x="6881" y="7658"/>
                    <a:pt x="7009" y="7576"/>
                    <a:pt x="7081" y="7457"/>
                  </a:cubicBezTo>
                  <a:cubicBezTo>
                    <a:pt x="8911" y="3822"/>
                    <a:pt x="6068" y="1"/>
                    <a:pt x="25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21"/>
            <p:cNvSpPr/>
            <p:nvPr/>
          </p:nvSpPr>
          <p:spPr>
            <a:xfrm>
              <a:off x="5585712" y="275438"/>
              <a:ext cx="719178" cy="639460"/>
            </a:xfrm>
            <a:custGeom>
              <a:avLst/>
              <a:gdLst/>
              <a:ahLst/>
              <a:cxnLst/>
              <a:rect l="l" t="t" r="r" b="b"/>
              <a:pathLst>
                <a:path w="25928" h="23054" extrusionOk="0">
                  <a:moveTo>
                    <a:pt x="12978" y="1"/>
                  </a:moveTo>
                  <a:cubicBezTo>
                    <a:pt x="9623" y="1"/>
                    <a:pt x="6293" y="1462"/>
                    <a:pt x="4012" y="4278"/>
                  </a:cubicBezTo>
                  <a:cubicBezTo>
                    <a:pt x="0" y="9202"/>
                    <a:pt x="760" y="16466"/>
                    <a:pt x="5714" y="20479"/>
                  </a:cubicBezTo>
                  <a:cubicBezTo>
                    <a:pt x="7853" y="22211"/>
                    <a:pt x="10422" y="23053"/>
                    <a:pt x="12972" y="23053"/>
                  </a:cubicBezTo>
                  <a:cubicBezTo>
                    <a:pt x="16329" y="23053"/>
                    <a:pt x="19652" y="21592"/>
                    <a:pt x="21915" y="18776"/>
                  </a:cubicBezTo>
                  <a:cubicBezTo>
                    <a:pt x="25928" y="13822"/>
                    <a:pt x="25168" y="6588"/>
                    <a:pt x="20213" y="2576"/>
                  </a:cubicBezTo>
                  <a:cubicBezTo>
                    <a:pt x="18088" y="844"/>
                    <a:pt x="15526" y="1"/>
                    <a:pt x="129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21"/>
            <p:cNvSpPr/>
            <p:nvPr/>
          </p:nvSpPr>
          <p:spPr>
            <a:xfrm>
              <a:off x="5658217" y="340455"/>
              <a:ext cx="574166" cy="510176"/>
            </a:xfrm>
            <a:custGeom>
              <a:avLst/>
              <a:gdLst/>
              <a:ahLst/>
              <a:cxnLst/>
              <a:rect l="l" t="t" r="r" b="b"/>
              <a:pathLst>
                <a:path w="20700" h="18393" extrusionOk="0">
                  <a:moveTo>
                    <a:pt x="10373" y="1"/>
                  </a:moveTo>
                  <a:cubicBezTo>
                    <a:pt x="9351" y="1"/>
                    <a:pt x="8312" y="173"/>
                    <a:pt x="7295" y="536"/>
                  </a:cubicBezTo>
                  <a:cubicBezTo>
                    <a:pt x="2493" y="2238"/>
                    <a:pt x="0" y="7496"/>
                    <a:pt x="1702" y="12268"/>
                  </a:cubicBezTo>
                  <a:cubicBezTo>
                    <a:pt x="3044" y="16029"/>
                    <a:pt x="6594" y="18393"/>
                    <a:pt x="10374" y="18393"/>
                  </a:cubicBezTo>
                  <a:cubicBezTo>
                    <a:pt x="11390" y="18393"/>
                    <a:pt x="12424" y="18222"/>
                    <a:pt x="13435" y="17861"/>
                  </a:cubicBezTo>
                  <a:cubicBezTo>
                    <a:pt x="18207" y="16159"/>
                    <a:pt x="20700" y="10900"/>
                    <a:pt x="19028" y="6128"/>
                  </a:cubicBezTo>
                  <a:cubicBezTo>
                    <a:pt x="17688" y="2349"/>
                    <a:pt x="14147" y="1"/>
                    <a:pt x="10373" y="1"/>
                  </a:cubicBezTo>
                  <a:close/>
                </a:path>
              </a:pathLst>
            </a:custGeom>
            <a:solidFill>
              <a:srgbClr val="FD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21"/>
            <p:cNvSpPr/>
            <p:nvPr/>
          </p:nvSpPr>
          <p:spPr>
            <a:xfrm>
              <a:off x="5923000" y="578054"/>
              <a:ext cx="42133" cy="35282"/>
            </a:xfrm>
            <a:custGeom>
              <a:avLst/>
              <a:gdLst/>
              <a:ahLst/>
              <a:cxnLst/>
              <a:rect l="l" t="t" r="r" b="b"/>
              <a:pathLst>
                <a:path w="1519" h="1272" extrusionOk="0">
                  <a:moveTo>
                    <a:pt x="800" y="1"/>
                  </a:moveTo>
                  <a:cubicBezTo>
                    <a:pt x="335" y="1"/>
                    <a:pt x="0" y="532"/>
                    <a:pt x="272" y="967"/>
                  </a:cubicBezTo>
                  <a:cubicBezTo>
                    <a:pt x="389" y="1175"/>
                    <a:pt x="589" y="1271"/>
                    <a:pt x="792" y="1271"/>
                  </a:cubicBezTo>
                  <a:cubicBezTo>
                    <a:pt x="1064" y="1271"/>
                    <a:pt x="1340" y="1098"/>
                    <a:pt x="1427" y="784"/>
                  </a:cubicBezTo>
                  <a:cubicBezTo>
                    <a:pt x="1518" y="450"/>
                    <a:pt x="1305" y="116"/>
                    <a:pt x="971" y="24"/>
                  </a:cubicBezTo>
                  <a:cubicBezTo>
                    <a:pt x="913" y="8"/>
                    <a:pt x="855" y="1"/>
                    <a:pt x="800" y="1"/>
                  </a:cubicBezTo>
                  <a:close/>
                </a:path>
              </a:pathLst>
            </a:custGeom>
            <a:solidFill>
              <a:srgbClr val="F443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21"/>
            <p:cNvSpPr/>
            <p:nvPr/>
          </p:nvSpPr>
          <p:spPr>
            <a:xfrm>
              <a:off x="5938117" y="414320"/>
              <a:ext cx="56501" cy="182984"/>
            </a:xfrm>
            <a:custGeom>
              <a:avLst/>
              <a:gdLst/>
              <a:ahLst/>
              <a:cxnLst/>
              <a:rect l="l" t="t" r="r" b="b"/>
              <a:pathLst>
                <a:path w="2037" h="6597" extrusionOk="0">
                  <a:moveTo>
                    <a:pt x="2037" y="0"/>
                  </a:moveTo>
                  <a:lnTo>
                    <a:pt x="0" y="6444"/>
                  </a:lnTo>
                  <a:lnTo>
                    <a:pt x="517" y="6596"/>
                  </a:lnTo>
                  <a:lnTo>
                    <a:pt x="2037" y="0"/>
                  </a:lnTo>
                  <a:close/>
                </a:path>
              </a:pathLst>
            </a:custGeom>
            <a:solidFill>
              <a:srgbClr val="F443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21"/>
            <p:cNvSpPr/>
            <p:nvPr/>
          </p:nvSpPr>
          <p:spPr>
            <a:xfrm>
              <a:off x="5826834" y="588844"/>
              <a:ext cx="122267" cy="75058"/>
            </a:xfrm>
            <a:custGeom>
              <a:avLst/>
              <a:gdLst/>
              <a:ahLst/>
              <a:cxnLst/>
              <a:rect l="l" t="t" r="r" b="b"/>
              <a:pathLst>
                <a:path w="4408" h="2706" extrusionOk="0">
                  <a:moveTo>
                    <a:pt x="4134" y="0"/>
                  </a:moveTo>
                  <a:lnTo>
                    <a:pt x="0" y="2705"/>
                  </a:lnTo>
                  <a:lnTo>
                    <a:pt x="4408" y="456"/>
                  </a:lnTo>
                  <a:lnTo>
                    <a:pt x="4134" y="0"/>
                  </a:lnTo>
                  <a:close/>
                </a:path>
              </a:pathLst>
            </a:custGeom>
            <a:solidFill>
              <a:srgbClr val="F443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21"/>
            <p:cNvSpPr/>
            <p:nvPr/>
          </p:nvSpPr>
          <p:spPr>
            <a:xfrm>
              <a:off x="5772024" y="744812"/>
              <a:ext cx="18584" cy="18584"/>
            </a:xfrm>
            <a:custGeom>
              <a:avLst/>
              <a:gdLst/>
              <a:ahLst/>
              <a:cxnLst/>
              <a:rect l="l" t="t" r="r" b="b"/>
              <a:pathLst>
                <a:path w="670" h="670" fill="none" extrusionOk="0">
                  <a:moveTo>
                    <a:pt x="0" y="669"/>
                  </a:moveTo>
                  <a:lnTo>
                    <a:pt x="669" y="0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21"/>
            <p:cNvSpPr/>
            <p:nvPr/>
          </p:nvSpPr>
          <p:spPr>
            <a:xfrm>
              <a:off x="6092393" y="425276"/>
              <a:ext cx="18584" cy="18584"/>
            </a:xfrm>
            <a:custGeom>
              <a:avLst/>
              <a:gdLst/>
              <a:ahLst/>
              <a:cxnLst/>
              <a:rect l="l" t="t" r="r" b="b"/>
              <a:pathLst>
                <a:path w="670" h="670" fill="none" extrusionOk="0">
                  <a:moveTo>
                    <a:pt x="1" y="669"/>
                  </a:moveTo>
                  <a:lnTo>
                    <a:pt x="670" y="0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21"/>
            <p:cNvSpPr/>
            <p:nvPr/>
          </p:nvSpPr>
          <p:spPr>
            <a:xfrm>
              <a:off x="5710475" y="648701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243"/>
                  </a:moveTo>
                  <a:lnTo>
                    <a:pt x="912" y="0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21"/>
            <p:cNvSpPr/>
            <p:nvPr/>
          </p:nvSpPr>
          <p:spPr>
            <a:xfrm>
              <a:off x="6148034" y="532343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244"/>
                  </a:moveTo>
                  <a:lnTo>
                    <a:pt x="913" y="1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21"/>
            <p:cNvSpPr/>
            <p:nvPr/>
          </p:nvSpPr>
          <p:spPr>
            <a:xfrm>
              <a:off x="5710475" y="531511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0"/>
                  </a:moveTo>
                  <a:lnTo>
                    <a:pt x="912" y="243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21"/>
            <p:cNvSpPr/>
            <p:nvPr/>
          </p:nvSpPr>
          <p:spPr>
            <a:xfrm>
              <a:off x="6147202" y="649534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1"/>
                  </a:moveTo>
                  <a:lnTo>
                    <a:pt x="912" y="244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21"/>
            <p:cNvSpPr/>
            <p:nvPr/>
          </p:nvSpPr>
          <p:spPr>
            <a:xfrm>
              <a:off x="5772857" y="424444"/>
              <a:ext cx="18584" cy="18556"/>
            </a:xfrm>
            <a:custGeom>
              <a:avLst/>
              <a:gdLst/>
              <a:ahLst/>
              <a:cxnLst/>
              <a:rect l="l" t="t" r="r" b="b"/>
              <a:pathLst>
                <a:path w="670" h="669" fill="none" extrusionOk="0">
                  <a:moveTo>
                    <a:pt x="1" y="0"/>
                  </a:moveTo>
                  <a:lnTo>
                    <a:pt x="670" y="669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21"/>
            <p:cNvSpPr/>
            <p:nvPr/>
          </p:nvSpPr>
          <p:spPr>
            <a:xfrm>
              <a:off x="6092393" y="744812"/>
              <a:ext cx="17752" cy="19416"/>
            </a:xfrm>
            <a:custGeom>
              <a:avLst/>
              <a:gdLst/>
              <a:ahLst/>
              <a:cxnLst/>
              <a:rect l="l" t="t" r="r" b="b"/>
              <a:pathLst>
                <a:path w="640" h="700" fill="none" extrusionOk="0">
                  <a:moveTo>
                    <a:pt x="1" y="0"/>
                  </a:moveTo>
                  <a:lnTo>
                    <a:pt x="639" y="699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21"/>
            <p:cNvSpPr/>
            <p:nvPr/>
          </p:nvSpPr>
          <p:spPr>
            <a:xfrm>
              <a:off x="5879951" y="362894"/>
              <a:ext cx="6768" cy="25297"/>
            </a:xfrm>
            <a:custGeom>
              <a:avLst/>
              <a:gdLst/>
              <a:ahLst/>
              <a:cxnLst/>
              <a:rect l="l" t="t" r="r" b="b"/>
              <a:pathLst>
                <a:path w="244" h="912" fill="none" extrusionOk="0">
                  <a:moveTo>
                    <a:pt x="0" y="0"/>
                  </a:moveTo>
                  <a:lnTo>
                    <a:pt x="243" y="91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21"/>
            <p:cNvSpPr/>
            <p:nvPr/>
          </p:nvSpPr>
          <p:spPr>
            <a:xfrm>
              <a:off x="5996282" y="800453"/>
              <a:ext cx="6768" cy="25324"/>
            </a:xfrm>
            <a:custGeom>
              <a:avLst/>
              <a:gdLst/>
              <a:ahLst/>
              <a:cxnLst/>
              <a:rect l="l" t="t" r="r" b="b"/>
              <a:pathLst>
                <a:path w="244" h="913" fill="none" extrusionOk="0">
                  <a:moveTo>
                    <a:pt x="1" y="0"/>
                  </a:moveTo>
                  <a:lnTo>
                    <a:pt x="244" y="91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21"/>
            <p:cNvSpPr/>
            <p:nvPr/>
          </p:nvSpPr>
          <p:spPr>
            <a:xfrm>
              <a:off x="5997142" y="362894"/>
              <a:ext cx="6768" cy="25297"/>
            </a:xfrm>
            <a:custGeom>
              <a:avLst/>
              <a:gdLst/>
              <a:ahLst/>
              <a:cxnLst/>
              <a:rect l="l" t="t" r="r" b="b"/>
              <a:pathLst>
                <a:path w="244" h="912" fill="none" extrusionOk="0">
                  <a:moveTo>
                    <a:pt x="243" y="0"/>
                  </a:moveTo>
                  <a:lnTo>
                    <a:pt x="0" y="91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21"/>
            <p:cNvSpPr/>
            <p:nvPr/>
          </p:nvSpPr>
          <p:spPr>
            <a:xfrm>
              <a:off x="5879091" y="800453"/>
              <a:ext cx="6768" cy="24464"/>
            </a:xfrm>
            <a:custGeom>
              <a:avLst/>
              <a:gdLst/>
              <a:ahLst/>
              <a:cxnLst/>
              <a:rect l="l" t="t" r="r" b="b"/>
              <a:pathLst>
                <a:path w="244" h="882" fill="none" extrusionOk="0">
                  <a:moveTo>
                    <a:pt x="244" y="0"/>
                  </a:moveTo>
                  <a:lnTo>
                    <a:pt x="1" y="88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4" name="Google Shape;994;p21"/>
          <p:cNvGrpSpPr/>
          <p:nvPr/>
        </p:nvGrpSpPr>
        <p:grpSpPr>
          <a:xfrm>
            <a:off x="8388225" y="150350"/>
            <a:ext cx="527400" cy="735075"/>
            <a:chOff x="3553100" y="1256250"/>
            <a:chExt cx="527400" cy="735075"/>
          </a:xfrm>
        </p:grpSpPr>
        <p:sp>
          <p:nvSpPr>
            <p:cNvPr id="995" name="Google Shape;995;p21"/>
            <p:cNvSpPr/>
            <p:nvPr/>
          </p:nvSpPr>
          <p:spPr>
            <a:xfrm>
              <a:off x="3885925" y="1874350"/>
              <a:ext cx="148225" cy="116975"/>
            </a:xfrm>
            <a:custGeom>
              <a:avLst/>
              <a:gdLst/>
              <a:ahLst/>
              <a:cxnLst/>
              <a:rect l="l" t="t" r="r" b="b"/>
              <a:pathLst>
                <a:path w="5929" h="4679" extrusionOk="0">
                  <a:moveTo>
                    <a:pt x="5107" y="0"/>
                  </a:moveTo>
                  <a:lnTo>
                    <a:pt x="1" y="1489"/>
                  </a:lnTo>
                  <a:lnTo>
                    <a:pt x="487" y="3192"/>
                  </a:lnTo>
                  <a:cubicBezTo>
                    <a:pt x="761" y="4088"/>
                    <a:pt x="1566" y="4679"/>
                    <a:pt x="2450" y="4679"/>
                  </a:cubicBezTo>
                  <a:cubicBezTo>
                    <a:pt x="2644" y="4679"/>
                    <a:pt x="2843" y="4650"/>
                    <a:pt x="3040" y="4590"/>
                  </a:cubicBezTo>
                  <a:lnTo>
                    <a:pt x="4226" y="4255"/>
                  </a:lnTo>
                  <a:cubicBezTo>
                    <a:pt x="5290" y="3921"/>
                    <a:pt x="5928" y="2796"/>
                    <a:pt x="5624" y="1702"/>
                  </a:cubicBezTo>
                  <a:lnTo>
                    <a:pt x="510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21"/>
            <p:cNvSpPr/>
            <p:nvPr/>
          </p:nvSpPr>
          <p:spPr>
            <a:xfrm>
              <a:off x="3841850" y="1837100"/>
              <a:ext cx="210525" cy="132525"/>
            </a:xfrm>
            <a:custGeom>
              <a:avLst/>
              <a:gdLst/>
              <a:ahLst/>
              <a:cxnLst/>
              <a:rect l="l" t="t" r="r" b="b"/>
              <a:pathLst>
                <a:path w="8421" h="5301" extrusionOk="0">
                  <a:moveTo>
                    <a:pt x="7661" y="1"/>
                  </a:moveTo>
                  <a:lnTo>
                    <a:pt x="1" y="2189"/>
                  </a:lnTo>
                  <a:lnTo>
                    <a:pt x="366" y="3496"/>
                  </a:lnTo>
                  <a:cubicBezTo>
                    <a:pt x="692" y="4574"/>
                    <a:pt x="1679" y="5300"/>
                    <a:pt x="2765" y="5300"/>
                  </a:cubicBezTo>
                  <a:cubicBezTo>
                    <a:pt x="2996" y="5300"/>
                    <a:pt x="3232" y="5268"/>
                    <a:pt x="3466" y="5198"/>
                  </a:cubicBezTo>
                  <a:lnTo>
                    <a:pt x="6323" y="4378"/>
                  </a:lnTo>
                  <a:cubicBezTo>
                    <a:pt x="7661" y="4013"/>
                    <a:pt x="8421" y="2615"/>
                    <a:pt x="8025" y="1277"/>
                  </a:cubicBezTo>
                  <a:lnTo>
                    <a:pt x="76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21"/>
            <p:cNvSpPr/>
            <p:nvPr/>
          </p:nvSpPr>
          <p:spPr>
            <a:xfrm>
              <a:off x="3553100" y="1256250"/>
              <a:ext cx="527400" cy="606725"/>
            </a:xfrm>
            <a:custGeom>
              <a:avLst/>
              <a:gdLst/>
              <a:ahLst/>
              <a:cxnLst/>
              <a:rect l="l" t="t" r="r" b="b"/>
              <a:pathLst>
                <a:path w="21096" h="24269" extrusionOk="0">
                  <a:moveTo>
                    <a:pt x="11165" y="0"/>
                  </a:moveTo>
                  <a:cubicBezTo>
                    <a:pt x="9187" y="0"/>
                    <a:pt x="7173" y="611"/>
                    <a:pt x="5411" y="1927"/>
                  </a:cubicBezTo>
                  <a:cubicBezTo>
                    <a:pt x="1" y="5970"/>
                    <a:pt x="305" y="14177"/>
                    <a:pt x="5989" y="17824"/>
                  </a:cubicBezTo>
                  <a:cubicBezTo>
                    <a:pt x="8207" y="19222"/>
                    <a:pt x="9849" y="21411"/>
                    <a:pt x="10578" y="23964"/>
                  </a:cubicBezTo>
                  <a:lnTo>
                    <a:pt x="10669" y="24268"/>
                  </a:lnTo>
                  <a:lnTo>
                    <a:pt x="19332" y="21776"/>
                  </a:lnTo>
                  <a:lnTo>
                    <a:pt x="19241" y="21472"/>
                  </a:lnTo>
                  <a:cubicBezTo>
                    <a:pt x="18542" y="18888"/>
                    <a:pt x="18785" y="16122"/>
                    <a:pt x="19940" y="13721"/>
                  </a:cubicBezTo>
                  <a:cubicBezTo>
                    <a:pt x="20913" y="11624"/>
                    <a:pt x="21095" y="9222"/>
                    <a:pt x="20457" y="7003"/>
                  </a:cubicBezTo>
                  <a:cubicBezTo>
                    <a:pt x="19207" y="2617"/>
                    <a:pt x="15261" y="0"/>
                    <a:pt x="111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21"/>
            <p:cNvSpPr/>
            <p:nvPr/>
          </p:nvSpPr>
          <p:spPr>
            <a:xfrm>
              <a:off x="3819825" y="1800625"/>
              <a:ext cx="229500" cy="121125"/>
            </a:xfrm>
            <a:custGeom>
              <a:avLst/>
              <a:gdLst/>
              <a:ahLst/>
              <a:cxnLst/>
              <a:rect l="l" t="t" r="r" b="b"/>
              <a:pathLst>
                <a:path w="9180" h="4845" extrusionOk="0">
                  <a:moveTo>
                    <a:pt x="8633" y="1"/>
                  </a:moveTo>
                  <a:lnTo>
                    <a:pt x="0" y="2493"/>
                  </a:lnTo>
                  <a:lnTo>
                    <a:pt x="122" y="2979"/>
                  </a:lnTo>
                  <a:cubicBezTo>
                    <a:pt x="448" y="4109"/>
                    <a:pt x="1479" y="4844"/>
                    <a:pt x="2598" y="4844"/>
                  </a:cubicBezTo>
                  <a:cubicBezTo>
                    <a:pt x="2834" y="4844"/>
                    <a:pt x="3075" y="4811"/>
                    <a:pt x="3314" y="4742"/>
                  </a:cubicBezTo>
                  <a:lnTo>
                    <a:pt x="7022" y="3679"/>
                  </a:lnTo>
                  <a:cubicBezTo>
                    <a:pt x="8390" y="3283"/>
                    <a:pt x="9180" y="1855"/>
                    <a:pt x="8785" y="487"/>
                  </a:cubicBezTo>
                  <a:lnTo>
                    <a:pt x="863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21"/>
            <p:cNvSpPr/>
            <p:nvPr/>
          </p:nvSpPr>
          <p:spPr>
            <a:xfrm>
              <a:off x="3866925" y="1617500"/>
              <a:ext cx="61600" cy="214300"/>
            </a:xfrm>
            <a:custGeom>
              <a:avLst/>
              <a:gdLst/>
              <a:ahLst/>
              <a:cxnLst/>
              <a:rect l="l" t="t" r="r" b="b"/>
              <a:pathLst>
                <a:path w="2464" h="8572" fill="none" extrusionOk="0">
                  <a:moveTo>
                    <a:pt x="2463" y="8572"/>
                  </a:moveTo>
                  <a:lnTo>
                    <a:pt x="1" y="0"/>
                  </a:lnTo>
                </a:path>
              </a:pathLst>
            </a:custGeom>
            <a:noFill/>
            <a:ln w="28875" cap="flat" cmpd="sng">
              <a:solidFill>
                <a:schemeClr val="accent4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21"/>
            <p:cNvSpPr/>
            <p:nvPr/>
          </p:nvSpPr>
          <p:spPr>
            <a:xfrm>
              <a:off x="3745350" y="1500475"/>
              <a:ext cx="191525" cy="123125"/>
            </a:xfrm>
            <a:custGeom>
              <a:avLst/>
              <a:gdLst/>
              <a:ahLst/>
              <a:cxnLst/>
              <a:rect l="l" t="t" r="r" b="b"/>
              <a:pathLst>
                <a:path w="7661" h="4925" fill="none" extrusionOk="0">
                  <a:moveTo>
                    <a:pt x="7660" y="0"/>
                  </a:moveTo>
                  <a:lnTo>
                    <a:pt x="4925" y="4925"/>
                  </a:lnTo>
                  <a:lnTo>
                    <a:pt x="1" y="2189"/>
                  </a:lnTo>
                </a:path>
              </a:pathLst>
            </a:custGeom>
            <a:noFill/>
            <a:ln w="2887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1" name="Google Shape;1001;p21"/>
          <p:cNvSpPr txBox="1">
            <a:spLocks noGrp="1"/>
          </p:cNvSpPr>
          <p:nvPr>
            <p:ph type="title" idx="15"/>
          </p:nvPr>
        </p:nvSpPr>
        <p:spPr>
          <a:xfrm>
            <a:off x="571500" y="624312"/>
            <a:ext cx="7198200" cy="51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grpSp>
        <p:nvGrpSpPr>
          <p:cNvPr id="1002" name="Google Shape;1002;p21"/>
          <p:cNvGrpSpPr/>
          <p:nvPr/>
        </p:nvGrpSpPr>
        <p:grpSpPr>
          <a:xfrm rot="2062403">
            <a:off x="8605497" y="3456361"/>
            <a:ext cx="1031291" cy="913277"/>
            <a:chOff x="1343200" y="1432100"/>
            <a:chExt cx="1031261" cy="913250"/>
          </a:xfrm>
        </p:grpSpPr>
        <p:sp>
          <p:nvSpPr>
            <p:cNvPr id="1003" name="Google Shape;1003;p21"/>
            <p:cNvSpPr/>
            <p:nvPr/>
          </p:nvSpPr>
          <p:spPr>
            <a:xfrm>
              <a:off x="1343200" y="1432100"/>
              <a:ext cx="350600" cy="505025"/>
            </a:xfrm>
            <a:custGeom>
              <a:avLst/>
              <a:gdLst/>
              <a:ahLst/>
              <a:cxnLst/>
              <a:rect l="l" t="t" r="r" b="b"/>
              <a:pathLst>
                <a:path w="14024" h="20201" extrusionOk="0">
                  <a:moveTo>
                    <a:pt x="0" y="20201"/>
                  </a:moveTo>
                  <a:lnTo>
                    <a:pt x="10164" y="1400"/>
                  </a:lnTo>
                  <a:lnTo>
                    <a:pt x="14024" y="0"/>
                  </a:lnTo>
                  <a:lnTo>
                    <a:pt x="3810" y="19289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004" name="Google Shape;1004;p21"/>
            <p:cNvSpPr/>
            <p:nvPr/>
          </p:nvSpPr>
          <p:spPr>
            <a:xfrm>
              <a:off x="1343200" y="1890700"/>
              <a:ext cx="777200" cy="454650"/>
            </a:xfrm>
            <a:custGeom>
              <a:avLst/>
              <a:gdLst/>
              <a:ahLst/>
              <a:cxnLst/>
              <a:rect l="l" t="t" r="r" b="b"/>
              <a:pathLst>
                <a:path w="31088" h="18186" extrusionOk="0">
                  <a:moveTo>
                    <a:pt x="0" y="1873"/>
                  </a:moveTo>
                  <a:lnTo>
                    <a:pt x="5688" y="0"/>
                  </a:lnTo>
                  <a:lnTo>
                    <a:pt x="31088" y="17065"/>
                  </a:lnTo>
                  <a:lnTo>
                    <a:pt x="27278" y="1818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005" name="Google Shape;1005;p21"/>
            <p:cNvSpPr/>
            <p:nvPr/>
          </p:nvSpPr>
          <p:spPr>
            <a:xfrm>
              <a:off x="1436723" y="1432178"/>
              <a:ext cx="937737" cy="885480"/>
            </a:xfrm>
            <a:custGeom>
              <a:avLst/>
              <a:gdLst/>
              <a:ahLst/>
              <a:cxnLst/>
              <a:rect l="l" t="t" r="r" b="b"/>
              <a:pathLst>
                <a:path w="39819" h="37600" extrusionOk="0">
                  <a:moveTo>
                    <a:pt x="10882" y="1"/>
                  </a:moveTo>
                  <a:lnTo>
                    <a:pt x="0" y="20153"/>
                  </a:lnTo>
                  <a:lnTo>
                    <a:pt x="28937" y="37600"/>
                  </a:lnTo>
                  <a:lnTo>
                    <a:pt x="39819" y="17448"/>
                  </a:lnTo>
                  <a:lnTo>
                    <a:pt x="10882" y="1"/>
                  </a:lnTo>
                  <a:close/>
                </a:path>
              </a:pathLst>
            </a:custGeom>
            <a:solidFill>
              <a:srgbClr val="FF64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21"/>
            <p:cNvSpPr/>
            <p:nvPr/>
          </p:nvSpPr>
          <p:spPr>
            <a:xfrm>
              <a:off x="1580614" y="1566036"/>
              <a:ext cx="334292" cy="410194"/>
            </a:xfrm>
            <a:custGeom>
              <a:avLst/>
              <a:gdLst/>
              <a:ahLst/>
              <a:cxnLst/>
              <a:rect l="l" t="t" r="r" b="b"/>
              <a:pathLst>
                <a:path w="14195" h="17418" extrusionOk="0">
                  <a:moveTo>
                    <a:pt x="7386" y="1"/>
                  </a:moveTo>
                  <a:lnTo>
                    <a:pt x="0" y="13587"/>
                  </a:lnTo>
                  <a:lnTo>
                    <a:pt x="6809" y="17417"/>
                  </a:lnTo>
                  <a:lnTo>
                    <a:pt x="14195" y="3861"/>
                  </a:lnTo>
                  <a:lnTo>
                    <a:pt x="73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1_1_1_1">
    <p:spTree>
      <p:nvGrpSpPr>
        <p:cNvPr id="1" name="Shape 1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Google Shape;1299;p27"/>
          <p:cNvSpPr/>
          <p:nvPr/>
        </p:nvSpPr>
        <p:spPr>
          <a:xfrm>
            <a:off x="-65061" y="-81037"/>
            <a:ext cx="9357374" cy="5269376"/>
          </a:xfrm>
          <a:custGeom>
            <a:avLst/>
            <a:gdLst/>
            <a:ahLst/>
            <a:cxnLst/>
            <a:rect l="l" t="t" r="r" b="b"/>
            <a:pathLst>
              <a:path w="284960" h="189973" extrusionOk="0">
                <a:moveTo>
                  <a:pt x="0" y="0"/>
                </a:moveTo>
                <a:lnTo>
                  <a:pt x="0" y="189972"/>
                </a:lnTo>
                <a:lnTo>
                  <a:pt x="284960" y="189972"/>
                </a:lnTo>
                <a:lnTo>
                  <a:pt x="284960" y="0"/>
                </a:lnTo>
                <a:close/>
              </a:path>
            </a:pathLst>
          </a:custGeom>
          <a:solidFill>
            <a:srgbClr val="ACA9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0" name="Google Shape;1300;p27"/>
          <p:cNvSpPr/>
          <p:nvPr/>
        </p:nvSpPr>
        <p:spPr>
          <a:xfrm>
            <a:off x="3189300" y="2102773"/>
            <a:ext cx="6138660" cy="3121540"/>
          </a:xfrm>
          <a:custGeom>
            <a:avLst/>
            <a:gdLst/>
            <a:ahLst/>
            <a:cxnLst/>
            <a:rect l="l" t="t" r="r" b="b"/>
            <a:pathLst>
              <a:path w="179690" h="154417" extrusionOk="0">
                <a:moveTo>
                  <a:pt x="176173" y="1"/>
                </a:moveTo>
                <a:cubicBezTo>
                  <a:pt x="172534" y="1"/>
                  <a:pt x="168757" y="2481"/>
                  <a:pt x="166589" y="5630"/>
                </a:cubicBezTo>
                <a:cubicBezTo>
                  <a:pt x="163671" y="9825"/>
                  <a:pt x="162577" y="14992"/>
                  <a:pt x="160176" y="19521"/>
                </a:cubicBezTo>
                <a:cubicBezTo>
                  <a:pt x="156589" y="26238"/>
                  <a:pt x="150388" y="31101"/>
                  <a:pt x="145282" y="36725"/>
                </a:cubicBezTo>
                <a:cubicBezTo>
                  <a:pt x="140175" y="42348"/>
                  <a:pt x="135859" y="49795"/>
                  <a:pt x="137440" y="57242"/>
                </a:cubicBezTo>
                <a:cubicBezTo>
                  <a:pt x="138807" y="63807"/>
                  <a:pt x="144340" y="68549"/>
                  <a:pt x="149081" y="73291"/>
                </a:cubicBezTo>
                <a:cubicBezTo>
                  <a:pt x="153823" y="78063"/>
                  <a:pt x="158352" y="84355"/>
                  <a:pt x="156954" y="90920"/>
                </a:cubicBezTo>
                <a:cubicBezTo>
                  <a:pt x="155312" y="98823"/>
                  <a:pt x="146011" y="102592"/>
                  <a:pt x="137926" y="102896"/>
                </a:cubicBezTo>
                <a:cubicBezTo>
                  <a:pt x="137125" y="102929"/>
                  <a:pt x="136320" y="102942"/>
                  <a:pt x="135514" y="102942"/>
                </a:cubicBezTo>
                <a:cubicBezTo>
                  <a:pt x="132062" y="102942"/>
                  <a:pt x="128574" y="102696"/>
                  <a:pt x="125134" y="102696"/>
                </a:cubicBezTo>
                <a:cubicBezTo>
                  <a:pt x="121273" y="102696"/>
                  <a:pt x="117473" y="103007"/>
                  <a:pt x="113853" y="104324"/>
                </a:cubicBezTo>
                <a:cubicBezTo>
                  <a:pt x="99263" y="109613"/>
                  <a:pt x="93366" y="129006"/>
                  <a:pt x="78594" y="133778"/>
                </a:cubicBezTo>
                <a:cubicBezTo>
                  <a:pt x="76225" y="134541"/>
                  <a:pt x="73860" y="134867"/>
                  <a:pt x="71496" y="134867"/>
                </a:cubicBezTo>
                <a:cubicBezTo>
                  <a:pt x="58143" y="134867"/>
                  <a:pt x="44794" y="124490"/>
                  <a:pt x="30720" y="124051"/>
                </a:cubicBezTo>
                <a:cubicBezTo>
                  <a:pt x="30465" y="124043"/>
                  <a:pt x="30210" y="124040"/>
                  <a:pt x="29956" y="124040"/>
                </a:cubicBezTo>
                <a:cubicBezTo>
                  <a:pt x="14266" y="124040"/>
                  <a:pt x="0" y="138683"/>
                  <a:pt x="598" y="154416"/>
                </a:cubicBezTo>
                <a:lnTo>
                  <a:pt x="179690" y="154416"/>
                </a:lnTo>
                <a:lnTo>
                  <a:pt x="179690" y="888"/>
                </a:lnTo>
                <a:cubicBezTo>
                  <a:pt x="178576" y="274"/>
                  <a:pt x="177382" y="1"/>
                  <a:pt x="176173" y="1"/>
                </a:cubicBezTo>
                <a:close/>
              </a:path>
            </a:pathLst>
          </a:custGeom>
          <a:solidFill>
            <a:srgbClr val="9393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1" name="Google Shape;1301;p27"/>
          <p:cNvSpPr/>
          <p:nvPr/>
        </p:nvSpPr>
        <p:spPr>
          <a:xfrm>
            <a:off x="-65075" y="-81050"/>
            <a:ext cx="3927358" cy="3121486"/>
          </a:xfrm>
          <a:custGeom>
            <a:avLst/>
            <a:gdLst/>
            <a:ahLst/>
            <a:cxnLst/>
            <a:rect l="l" t="t" r="r" b="b"/>
            <a:pathLst>
              <a:path w="141310" h="117692" extrusionOk="0">
                <a:moveTo>
                  <a:pt x="0" y="0"/>
                </a:moveTo>
                <a:lnTo>
                  <a:pt x="0" y="117692"/>
                </a:lnTo>
                <a:cubicBezTo>
                  <a:pt x="1216" y="113254"/>
                  <a:pt x="6353" y="111035"/>
                  <a:pt x="10973" y="110731"/>
                </a:cubicBezTo>
                <a:cubicBezTo>
                  <a:pt x="11645" y="110687"/>
                  <a:pt x="12319" y="110670"/>
                  <a:pt x="12993" y="110670"/>
                </a:cubicBezTo>
                <a:cubicBezTo>
                  <a:pt x="15351" y="110670"/>
                  <a:pt x="17717" y="110880"/>
                  <a:pt x="20063" y="110880"/>
                </a:cubicBezTo>
                <a:cubicBezTo>
                  <a:pt x="21655" y="110880"/>
                  <a:pt x="23238" y="110783"/>
                  <a:pt x="24803" y="110458"/>
                </a:cubicBezTo>
                <a:cubicBezTo>
                  <a:pt x="29332" y="109515"/>
                  <a:pt x="33861" y="105625"/>
                  <a:pt x="33162" y="101065"/>
                </a:cubicBezTo>
                <a:cubicBezTo>
                  <a:pt x="32645" y="97661"/>
                  <a:pt x="29545" y="95351"/>
                  <a:pt x="26718" y="93345"/>
                </a:cubicBezTo>
                <a:cubicBezTo>
                  <a:pt x="21672" y="89728"/>
                  <a:pt x="16535" y="85594"/>
                  <a:pt x="14408" y="79758"/>
                </a:cubicBezTo>
                <a:cubicBezTo>
                  <a:pt x="12310" y="73892"/>
                  <a:pt x="14620" y="66080"/>
                  <a:pt x="20578" y="64317"/>
                </a:cubicBezTo>
                <a:cubicBezTo>
                  <a:pt x="21506" y="64047"/>
                  <a:pt x="22443" y="63936"/>
                  <a:pt x="23386" y="63936"/>
                </a:cubicBezTo>
                <a:cubicBezTo>
                  <a:pt x="26363" y="63936"/>
                  <a:pt x="29393" y="65038"/>
                  <a:pt x="32371" y="65685"/>
                </a:cubicBezTo>
                <a:cubicBezTo>
                  <a:pt x="33431" y="65907"/>
                  <a:pt x="34565" y="66035"/>
                  <a:pt x="35694" y="66035"/>
                </a:cubicBezTo>
                <a:cubicBezTo>
                  <a:pt x="38743" y="66035"/>
                  <a:pt x="41748" y="65097"/>
                  <a:pt x="43101" y="62524"/>
                </a:cubicBezTo>
                <a:cubicBezTo>
                  <a:pt x="44590" y="59636"/>
                  <a:pt x="43314" y="56201"/>
                  <a:pt x="42767" y="53010"/>
                </a:cubicBezTo>
                <a:cubicBezTo>
                  <a:pt x="41125" y="43223"/>
                  <a:pt x="47326" y="33891"/>
                  <a:pt x="55411" y="28876"/>
                </a:cubicBezTo>
                <a:cubicBezTo>
                  <a:pt x="61313" y="25233"/>
                  <a:pt x="68023" y="24013"/>
                  <a:pt x="74827" y="24013"/>
                </a:cubicBezTo>
                <a:cubicBezTo>
                  <a:pt x="79377" y="24013"/>
                  <a:pt x="83969" y="24558"/>
                  <a:pt x="88391" y="25289"/>
                </a:cubicBezTo>
                <a:cubicBezTo>
                  <a:pt x="98117" y="26870"/>
                  <a:pt x="107692" y="29484"/>
                  <a:pt x="117510" y="30000"/>
                </a:cubicBezTo>
                <a:cubicBezTo>
                  <a:pt x="118315" y="30043"/>
                  <a:pt x="119130" y="30068"/>
                  <a:pt x="119946" y="30068"/>
                </a:cubicBezTo>
                <a:cubicBezTo>
                  <a:pt x="124397" y="30068"/>
                  <a:pt x="128911" y="29328"/>
                  <a:pt x="132404" y="26657"/>
                </a:cubicBezTo>
                <a:cubicBezTo>
                  <a:pt x="141310" y="19818"/>
                  <a:pt x="128665" y="4255"/>
                  <a:pt x="141127" y="0"/>
                </a:cubicBezTo>
                <a:close/>
              </a:path>
            </a:pathLst>
          </a:custGeom>
          <a:solidFill>
            <a:srgbClr val="9393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2" name="Google Shape;1302;p27"/>
          <p:cNvSpPr/>
          <p:nvPr/>
        </p:nvSpPr>
        <p:spPr>
          <a:xfrm>
            <a:off x="-156277" y="2492975"/>
            <a:ext cx="276543" cy="263173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3" name="Google Shape;1303;p27"/>
          <p:cNvSpPr/>
          <p:nvPr/>
        </p:nvSpPr>
        <p:spPr>
          <a:xfrm>
            <a:off x="1102066" y="4397858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4" name="Google Shape;1304;p27"/>
          <p:cNvSpPr/>
          <p:nvPr/>
        </p:nvSpPr>
        <p:spPr>
          <a:xfrm>
            <a:off x="6456402" y="4929575"/>
            <a:ext cx="224799" cy="213931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5" name="Google Shape;1305;p27"/>
          <p:cNvSpPr/>
          <p:nvPr/>
        </p:nvSpPr>
        <p:spPr>
          <a:xfrm>
            <a:off x="7939491" y="3746821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6" name="Google Shape;1306;p27"/>
          <p:cNvSpPr/>
          <p:nvPr/>
        </p:nvSpPr>
        <p:spPr>
          <a:xfrm>
            <a:off x="1990161" y="4986900"/>
            <a:ext cx="276543" cy="263173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7" name="Google Shape;1307;p27"/>
          <p:cNvSpPr/>
          <p:nvPr/>
        </p:nvSpPr>
        <p:spPr>
          <a:xfrm>
            <a:off x="9021677" y="2464787"/>
            <a:ext cx="224799" cy="213931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8" name="Google Shape;1308;p27"/>
          <p:cNvSpPr/>
          <p:nvPr/>
        </p:nvSpPr>
        <p:spPr>
          <a:xfrm>
            <a:off x="337616" y="1265208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09" name="Google Shape;1309;p27"/>
          <p:cNvGrpSpPr/>
          <p:nvPr/>
        </p:nvGrpSpPr>
        <p:grpSpPr>
          <a:xfrm rot="851508">
            <a:off x="-16879" y="3922702"/>
            <a:ext cx="1099336" cy="1274069"/>
            <a:chOff x="374513" y="3152476"/>
            <a:chExt cx="1519294" cy="1760777"/>
          </a:xfrm>
        </p:grpSpPr>
        <p:sp>
          <p:nvSpPr>
            <p:cNvPr id="1310" name="Google Shape;1310;p27"/>
            <p:cNvSpPr/>
            <p:nvPr/>
          </p:nvSpPr>
          <p:spPr>
            <a:xfrm>
              <a:off x="661153" y="3251277"/>
              <a:ext cx="1018493" cy="1027730"/>
            </a:xfrm>
            <a:custGeom>
              <a:avLst/>
              <a:gdLst/>
              <a:ahLst/>
              <a:cxnLst/>
              <a:rect l="l" t="t" r="r" b="b"/>
              <a:pathLst>
                <a:path w="36719" h="37052" extrusionOk="0">
                  <a:moveTo>
                    <a:pt x="5135" y="1"/>
                  </a:moveTo>
                  <a:cubicBezTo>
                    <a:pt x="3952" y="1"/>
                    <a:pt x="2145" y="189"/>
                    <a:pt x="1" y="1033"/>
                  </a:cubicBezTo>
                  <a:cubicBezTo>
                    <a:pt x="90" y="1023"/>
                    <a:pt x="185" y="1019"/>
                    <a:pt x="284" y="1019"/>
                  </a:cubicBezTo>
                  <a:cubicBezTo>
                    <a:pt x="3959" y="1019"/>
                    <a:pt x="14163" y="7532"/>
                    <a:pt x="21947" y="16322"/>
                  </a:cubicBezTo>
                  <a:cubicBezTo>
                    <a:pt x="29941" y="25380"/>
                    <a:pt x="30001" y="31064"/>
                    <a:pt x="30001" y="31064"/>
                  </a:cubicBezTo>
                  <a:lnTo>
                    <a:pt x="34926" y="37052"/>
                  </a:lnTo>
                  <a:cubicBezTo>
                    <a:pt x="36719" y="33647"/>
                    <a:pt x="33315" y="27325"/>
                    <a:pt x="24105" y="15775"/>
                  </a:cubicBezTo>
                  <a:cubicBezTo>
                    <a:pt x="14925" y="4224"/>
                    <a:pt x="6627" y="121"/>
                    <a:pt x="6627" y="121"/>
                  </a:cubicBezTo>
                  <a:cubicBezTo>
                    <a:pt x="6627" y="121"/>
                    <a:pt x="6081" y="1"/>
                    <a:pt x="5135" y="1"/>
                  </a:cubicBezTo>
                  <a:close/>
                </a:path>
              </a:pathLst>
            </a:custGeom>
            <a:solidFill>
              <a:srgbClr val="D71E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27"/>
            <p:cNvSpPr/>
            <p:nvPr/>
          </p:nvSpPr>
          <p:spPr>
            <a:xfrm>
              <a:off x="531314" y="3248836"/>
              <a:ext cx="313683" cy="211526"/>
            </a:xfrm>
            <a:custGeom>
              <a:avLst/>
              <a:gdLst/>
              <a:ahLst/>
              <a:cxnLst/>
              <a:rect l="l" t="t" r="r" b="b"/>
              <a:pathLst>
                <a:path w="11309" h="7626" extrusionOk="0">
                  <a:moveTo>
                    <a:pt x="9014" y="0"/>
                  </a:moveTo>
                  <a:cubicBezTo>
                    <a:pt x="7675" y="0"/>
                    <a:pt x="5986" y="217"/>
                    <a:pt x="4621" y="1091"/>
                  </a:cubicBezTo>
                  <a:cubicBezTo>
                    <a:pt x="2311" y="2610"/>
                    <a:pt x="639" y="4951"/>
                    <a:pt x="1" y="7626"/>
                  </a:cubicBezTo>
                  <a:lnTo>
                    <a:pt x="7114" y="5164"/>
                  </a:lnTo>
                  <a:cubicBezTo>
                    <a:pt x="7114" y="5164"/>
                    <a:pt x="8147" y="239"/>
                    <a:pt x="11308" y="209"/>
                  </a:cubicBezTo>
                  <a:cubicBezTo>
                    <a:pt x="11308" y="209"/>
                    <a:pt x="10330" y="0"/>
                    <a:pt x="90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27"/>
            <p:cNvSpPr/>
            <p:nvPr/>
          </p:nvSpPr>
          <p:spPr>
            <a:xfrm>
              <a:off x="961300" y="3154335"/>
              <a:ext cx="932507" cy="1101068"/>
            </a:xfrm>
            <a:custGeom>
              <a:avLst/>
              <a:gdLst/>
              <a:ahLst/>
              <a:cxnLst/>
              <a:rect l="l" t="t" r="r" b="b"/>
              <a:pathLst>
                <a:path w="33619" h="39696" extrusionOk="0">
                  <a:moveTo>
                    <a:pt x="3789" y="0"/>
                  </a:moveTo>
                  <a:cubicBezTo>
                    <a:pt x="2507" y="0"/>
                    <a:pt x="1229" y="231"/>
                    <a:pt x="1" y="698"/>
                  </a:cubicBezTo>
                  <a:cubicBezTo>
                    <a:pt x="3132" y="2127"/>
                    <a:pt x="13344" y="8175"/>
                    <a:pt x="20487" y="17902"/>
                  </a:cubicBezTo>
                  <a:cubicBezTo>
                    <a:pt x="27630" y="27629"/>
                    <a:pt x="27205" y="33282"/>
                    <a:pt x="27205" y="33282"/>
                  </a:cubicBezTo>
                  <a:lnTo>
                    <a:pt x="31521" y="39696"/>
                  </a:lnTo>
                  <a:cubicBezTo>
                    <a:pt x="33618" y="36474"/>
                    <a:pt x="30761" y="29878"/>
                    <a:pt x="22676" y="17537"/>
                  </a:cubicBezTo>
                  <a:cubicBezTo>
                    <a:pt x="14591" y="5227"/>
                    <a:pt x="6688" y="394"/>
                    <a:pt x="6688" y="394"/>
                  </a:cubicBezTo>
                  <a:cubicBezTo>
                    <a:pt x="5732" y="132"/>
                    <a:pt x="4759" y="0"/>
                    <a:pt x="3789" y="0"/>
                  </a:cubicBezTo>
                  <a:close/>
                </a:path>
              </a:pathLst>
            </a:custGeom>
            <a:solidFill>
              <a:srgbClr val="D71E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27"/>
            <p:cNvSpPr/>
            <p:nvPr/>
          </p:nvSpPr>
          <p:spPr>
            <a:xfrm>
              <a:off x="843277" y="3152476"/>
              <a:ext cx="303531" cy="157826"/>
            </a:xfrm>
            <a:custGeom>
              <a:avLst/>
              <a:gdLst/>
              <a:ahLst/>
              <a:cxnLst/>
              <a:rect l="l" t="t" r="r" b="b"/>
              <a:pathLst>
                <a:path w="10943" h="5690" extrusionOk="0">
                  <a:moveTo>
                    <a:pt x="7691" y="1"/>
                  </a:moveTo>
                  <a:cubicBezTo>
                    <a:pt x="6572" y="1"/>
                    <a:pt x="5324" y="181"/>
                    <a:pt x="4225" y="765"/>
                  </a:cubicBezTo>
                  <a:cubicBezTo>
                    <a:pt x="122" y="2923"/>
                    <a:pt x="0" y="5689"/>
                    <a:pt x="0" y="5689"/>
                  </a:cubicBezTo>
                  <a:lnTo>
                    <a:pt x="6353" y="4990"/>
                  </a:lnTo>
                  <a:cubicBezTo>
                    <a:pt x="6353" y="4990"/>
                    <a:pt x="7732" y="450"/>
                    <a:pt x="10687" y="450"/>
                  </a:cubicBezTo>
                  <a:cubicBezTo>
                    <a:pt x="10771" y="450"/>
                    <a:pt x="10856" y="454"/>
                    <a:pt x="10943" y="461"/>
                  </a:cubicBezTo>
                  <a:cubicBezTo>
                    <a:pt x="10943" y="461"/>
                    <a:pt x="9481" y="1"/>
                    <a:pt x="76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27"/>
            <p:cNvSpPr/>
            <p:nvPr/>
          </p:nvSpPr>
          <p:spPr>
            <a:xfrm>
              <a:off x="728610" y="3276851"/>
              <a:ext cx="1164337" cy="1325076"/>
            </a:xfrm>
            <a:custGeom>
              <a:avLst/>
              <a:gdLst/>
              <a:ahLst/>
              <a:cxnLst/>
              <a:rect l="l" t="t" r="r" b="b"/>
              <a:pathLst>
                <a:path w="41977" h="47772" extrusionOk="0">
                  <a:moveTo>
                    <a:pt x="6566" y="1"/>
                  </a:moveTo>
                  <a:cubicBezTo>
                    <a:pt x="2557" y="1"/>
                    <a:pt x="1" y="1509"/>
                    <a:pt x="1" y="1509"/>
                  </a:cubicBezTo>
                  <a:lnTo>
                    <a:pt x="33679" y="47771"/>
                  </a:lnTo>
                  <a:cubicBezTo>
                    <a:pt x="33679" y="47771"/>
                    <a:pt x="41916" y="42391"/>
                    <a:pt x="41947" y="39078"/>
                  </a:cubicBezTo>
                  <a:cubicBezTo>
                    <a:pt x="41977" y="35735"/>
                    <a:pt x="33649" y="19959"/>
                    <a:pt x="21977" y="7679"/>
                  </a:cubicBezTo>
                  <a:cubicBezTo>
                    <a:pt x="16119" y="1532"/>
                    <a:pt x="10606" y="1"/>
                    <a:pt x="6566" y="1"/>
                  </a:cubicBezTo>
                  <a:close/>
                </a:path>
              </a:pathLst>
            </a:custGeom>
            <a:solidFill>
              <a:srgbClr val="D71E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27"/>
            <p:cNvSpPr/>
            <p:nvPr/>
          </p:nvSpPr>
          <p:spPr>
            <a:xfrm>
              <a:off x="374513" y="3309249"/>
              <a:ext cx="1412227" cy="1604004"/>
            </a:xfrm>
            <a:custGeom>
              <a:avLst/>
              <a:gdLst/>
              <a:ahLst/>
              <a:cxnLst/>
              <a:rect l="l" t="t" r="r" b="b"/>
              <a:pathLst>
                <a:path w="50914" h="57828" extrusionOk="0">
                  <a:moveTo>
                    <a:pt x="15544" y="1"/>
                  </a:moveTo>
                  <a:cubicBezTo>
                    <a:pt x="13890" y="1"/>
                    <a:pt x="12282" y="341"/>
                    <a:pt x="10760" y="1071"/>
                  </a:cubicBezTo>
                  <a:cubicBezTo>
                    <a:pt x="4377" y="4110"/>
                    <a:pt x="0" y="9460"/>
                    <a:pt x="2006" y="20129"/>
                  </a:cubicBezTo>
                  <a:cubicBezTo>
                    <a:pt x="3435" y="27910"/>
                    <a:pt x="11733" y="44324"/>
                    <a:pt x="16688" y="53655"/>
                  </a:cubicBezTo>
                  <a:cubicBezTo>
                    <a:pt x="18100" y="56311"/>
                    <a:pt x="20829" y="57827"/>
                    <a:pt x="23646" y="57827"/>
                  </a:cubicBezTo>
                  <a:cubicBezTo>
                    <a:pt x="24891" y="57827"/>
                    <a:pt x="26153" y="57531"/>
                    <a:pt x="27326" y="56907"/>
                  </a:cubicBezTo>
                  <a:lnTo>
                    <a:pt x="45594" y="47150"/>
                  </a:lnTo>
                  <a:cubicBezTo>
                    <a:pt x="49485" y="45083"/>
                    <a:pt x="50913" y="40220"/>
                    <a:pt x="48755" y="36390"/>
                  </a:cubicBezTo>
                  <a:cubicBezTo>
                    <a:pt x="45715" y="30919"/>
                    <a:pt x="41217" y="23047"/>
                    <a:pt x="36566" y="15539"/>
                  </a:cubicBezTo>
                  <a:cubicBezTo>
                    <a:pt x="31016" y="6618"/>
                    <a:pt x="22839" y="1"/>
                    <a:pt x="1554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27"/>
            <p:cNvSpPr/>
            <p:nvPr/>
          </p:nvSpPr>
          <p:spPr>
            <a:xfrm>
              <a:off x="688141" y="3984906"/>
              <a:ext cx="992365" cy="856673"/>
            </a:xfrm>
            <a:custGeom>
              <a:avLst/>
              <a:gdLst/>
              <a:ahLst/>
              <a:cxnLst/>
              <a:rect l="l" t="t" r="r" b="b"/>
              <a:pathLst>
                <a:path w="35777" h="30885" extrusionOk="0">
                  <a:moveTo>
                    <a:pt x="23949" y="0"/>
                  </a:moveTo>
                  <a:cubicBezTo>
                    <a:pt x="22591" y="0"/>
                    <a:pt x="20896" y="655"/>
                    <a:pt x="18420" y="1849"/>
                  </a:cubicBezTo>
                  <a:cubicBezTo>
                    <a:pt x="12797" y="4554"/>
                    <a:pt x="1" y="11454"/>
                    <a:pt x="1338" y="15861"/>
                  </a:cubicBezTo>
                  <a:cubicBezTo>
                    <a:pt x="2415" y="19483"/>
                    <a:pt x="8002" y="30885"/>
                    <a:pt x="11714" y="30885"/>
                  </a:cubicBezTo>
                  <a:cubicBezTo>
                    <a:pt x="11771" y="30885"/>
                    <a:pt x="11828" y="30882"/>
                    <a:pt x="11885" y="30877"/>
                  </a:cubicBezTo>
                  <a:cubicBezTo>
                    <a:pt x="15594" y="30481"/>
                    <a:pt x="30153" y="21697"/>
                    <a:pt x="32646" y="20268"/>
                  </a:cubicBezTo>
                  <a:cubicBezTo>
                    <a:pt x="33314" y="19934"/>
                    <a:pt x="33861" y="19417"/>
                    <a:pt x="34287" y="18809"/>
                  </a:cubicBezTo>
                  <a:cubicBezTo>
                    <a:pt x="35776" y="16347"/>
                    <a:pt x="33770" y="12548"/>
                    <a:pt x="30335" y="6651"/>
                  </a:cubicBezTo>
                  <a:cubicBezTo>
                    <a:pt x="27666" y="2008"/>
                    <a:pt x="26326" y="0"/>
                    <a:pt x="239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27"/>
            <p:cNvSpPr/>
            <p:nvPr/>
          </p:nvSpPr>
          <p:spPr>
            <a:xfrm>
              <a:off x="441943" y="3403057"/>
              <a:ext cx="927459" cy="824830"/>
            </a:xfrm>
            <a:custGeom>
              <a:avLst/>
              <a:gdLst/>
              <a:ahLst/>
              <a:cxnLst/>
              <a:rect l="l" t="t" r="r" b="b"/>
              <a:pathLst>
                <a:path w="33437" h="29737" extrusionOk="0">
                  <a:moveTo>
                    <a:pt x="17316" y="0"/>
                  </a:moveTo>
                  <a:cubicBezTo>
                    <a:pt x="13079" y="0"/>
                    <a:pt x="2751" y="4137"/>
                    <a:pt x="1338" y="8783"/>
                  </a:cubicBezTo>
                  <a:cubicBezTo>
                    <a:pt x="1" y="13099"/>
                    <a:pt x="3436" y="21823"/>
                    <a:pt x="6627" y="27476"/>
                  </a:cubicBezTo>
                  <a:cubicBezTo>
                    <a:pt x="7541" y="29104"/>
                    <a:pt x="8420" y="29737"/>
                    <a:pt x="9368" y="29737"/>
                  </a:cubicBezTo>
                  <a:cubicBezTo>
                    <a:pt x="11732" y="29737"/>
                    <a:pt x="14526" y="25803"/>
                    <a:pt x="19363" y="23525"/>
                  </a:cubicBezTo>
                  <a:cubicBezTo>
                    <a:pt x="26141" y="20333"/>
                    <a:pt x="33436" y="19178"/>
                    <a:pt x="30062" y="14041"/>
                  </a:cubicBezTo>
                  <a:cubicBezTo>
                    <a:pt x="26688" y="8905"/>
                    <a:pt x="21430" y="1336"/>
                    <a:pt x="18542" y="181"/>
                  </a:cubicBezTo>
                  <a:cubicBezTo>
                    <a:pt x="18236" y="59"/>
                    <a:pt x="17819" y="0"/>
                    <a:pt x="17316" y="0"/>
                  </a:cubicBezTo>
                  <a:close/>
                </a:path>
              </a:pathLst>
            </a:custGeom>
            <a:solidFill>
              <a:srgbClr val="D71E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27"/>
            <p:cNvSpPr/>
            <p:nvPr/>
          </p:nvSpPr>
          <p:spPr>
            <a:xfrm>
              <a:off x="441943" y="3404499"/>
              <a:ext cx="846521" cy="822278"/>
            </a:xfrm>
            <a:custGeom>
              <a:avLst/>
              <a:gdLst/>
              <a:ahLst/>
              <a:cxnLst/>
              <a:rect l="l" t="t" r="r" b="b"/>
              <a:pathLst>
                <a:path w="30519" h="29645" extrusionOk="0">
                  <a:moveTo>
                    <a:pt x="17164" y="0"/>
                  </a:moveTo>
                  <a:cubicBezTo>
                    <a:pt x="12922" y="0"/>
                    <a:pt x="2717" y="4127"/>
                    <a:pt x="1308" y="8761"/>
                  </a:cubicBezTo>
                  <a:cubicBezTo>
                    <a:pt x="1" y="13078"/>
                    <a:pt x="3436" y="21771"/>
                    <a:pt x="6627" y="27424"/>
                  </a:cubicBezTo>
                  <a:cubicBezTo>
                    <a:pt x="7524" y="29022"/>
                    <a:pt x="8335" y="29645"/>
                    <a:pt x="9187" y="29645"/>
                  </a:cubicBezTo>
                  <a:cubicBezTo>
                    <a:pt x="11365" y="29645"/>
                    <a:pt x="13813" y="25572"/>
                    <a:pt x="18664" y="23321"/>
                  </a:cubicBezTo>
                  <a:cubicBezTo>
                    <a:pt x="25381" y="20160"/>
                    <a:pt x="30518" y="18762"/>
                    <a:pt x="28451" y="14962"/>
                  </a:cubicBezTo>
                  <a:cubicBezTo>
                    <a:pt x="25533" y="9582"/>
                    <a:pt x="21278" y="1375"/>
                    <a:pt x="18421" y="190"/>
                  </a:cubicBezTo>
                  <a:cubicBezTo>
                    <a:pt x="18108" y="61"/>
                    <a:pt x="17680" y="0"/>
                    <a:pt x="1716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27"/>
            <p:cNvSpPr/>
            <p:nvPr/>
          </p:nvSpPr>
          <p:spPr>
            <a:xfrm>
              <a:off x="862666" y="3969401"/>
              <a:ext cx="71119" cy="57167"/>
            </a:xfrm>
            <a:custGeom>
              <a:avLst/>
              <a:gdLst/>
              <a:ahLst/>
              <a:cxnLst/>
              <a:rect l="l" t="t" r="r" b="b"/>
              <a:pathLst>
                <a:path w="2564" h="2061" extrusionOk="0">
                  <a:moveTo>
                    <a:pt x="1296" y="1"/>
                  </a:moveTo>
                  <a:cubicBezTo>
                    <a:pt x="1127" y="1"/>
                    <a:pt x="954" y="41"/>
                    <a:pt x="791" y="128"/>
                  </a:cubicBezTo>
                  <a:cubicBezTo>
                    <a:pt x="0" y="554"/>
                    <a:pt x="122" y="1739"/>
                    <a:pt x="1004" y="2013"/>
                  </a:cubicBezTo>
                  <a:cubicBezTo>
                    <a:pt x="1106" y="2046"/>
                    <a:pt x="1207" y="2061"/>
                    <a:pt x="1305" y="2061"/>
                  </a:cubicBezTo>
                  <a:cubicBezTo>
                    <a:pt x="2020" y="2061"/>
                    <a:pt x="2563" y="1245"/>
                    <a:pt x="2189" y="523"/>
                  </a:cubicBezTo>
                  <a:cubicBezTo>
                    <a:pt x="2002" y="191"/>
                    <a:pt x="1659" y="1"/>
                    <a:pt x="129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27"/>
            <p:cNvSpPr/>
            <p:nvPr/>
          </p:nvSpPr>
          <p:spPr>
            <a:xfrm>
              <a:off x="931788" y="3984546"/>
              <a:ext cx="748718" cy="856201"/>
            </a:xfrm>
            <a:custGeom>
              <a:avLst/>
              <a:gdLst/>
              <a:ahLst/>
              <a:cxnLst/>
              <a:rect l="l" t="t" r="r" b="b"/>
              <a:pathLst>
                <a:path w="26993" h="30868" extrusionOk="0">
                  <a:moveTo>
                    <a:pt x="15161" y="0"/>
                  </a:moveTo>
                  <a:cubicBezTo>
                    <a:pt x="14389" y="0"/>
                    <a:pt x="13507" y="213"/>
                    <a:pt x="12433" y="616"/>
                  </a:cubicBezTo>
                  <a:cubicBezTo>
                    <a:pt x="12442" y="616"/>
                    <a:pt x="12717" y="544"/>
                    <a:pt x="13160" y="544"/>
                  </a:cubicBezTo>
                  <a:cubicBezTo>
                    <a:pt x="14159" y="544"/>
                    <a:pt x="16010" y="909"/>
                    <a:pt x="17570" y="3290"/>
                  </a:cubicBezTo>
                  <a:cubicBezTo>
                    <a:pt x="19819" y="6695"/>
                    <a:pt x="24500" y="14050"/>
                    <a:pt x="24226" y="16604"/>
                  </a:cubicBezTo>
                  <a:cubicBezTo>
                    <a:pt x="23922" y="19187"/>
                    <a:pt x="13010" y="24962"/>
                    <a:pt x="8269" y="27242"/>
                  </a:cubicBezTo>
                  <a:cubicBezTo>
                    <a:pt x="4926" y="28839"/>
                    <a:pt x="3418" y="29392"/>
                    <a:pt x="1968" y="29392"/>
                  </a:cubicBezTo>
                  <a:cubicBezTo>
                    <a:pt x="1348" y="29392"/>
                    <a:pt x="739" y="29290"/>
                    <a:pt x="1" y="29127"/>
                  </a:cubicBezTo>
                  <a:lnTo>
                    <a:pt x="1" y="29127"/>
                  </a:lnTo>
                  <a:cubicBezTo>
                    <a:pt x="1029" y="30212"/>
                    <a:pt x="2030" y="30867"/>
                    <a:pt x="2928" y="30867"/>
                  </a:cubicBezTo>
                  <a:cubicBezTo>
                    <a:pt x="2986" y="30867"/>
                    <a:pt x="3044" y="30865"/>
                    <a:pt x="3101" y="30859"/>
                  </a:cubicBezTo>
                  <a:cubicBezTo>
                    <a:pt x="6840" y="30494"/>
                    <a:pt x="21369" y="21710"/>
                    <a:pt x="23892" y="20281"/>
                  </a:cubicBezTo>
                  <a:cubicBezTo>
                    <a:pt x="24530" y="19917"/>
                    <a:pt x="25077" y="19430"/>
                    <a:pt x="25503" y="18822"/>
                  </a:cubicBezTo>
                  <a:cubicBezTo>
                    <a:pt x="26992" y="16391"/>
                    <a:pt x="24986" y="12561"/>
                    <a:pt x="21551" y="6664"/>
                  </a:cubicBezTo>
                  <a:cubicBezTo>
                    <a:pt x="18868" y="2008"/>
                    <a:pt x="17534" y="0"/>
                    <a:pt x="15161" y="0"/>
                  </a:cubicBezTo>
                  <a:close/>
                </a:path>
              </a:pathLst>
            </a:custGeom>
            <a:solidFill>
              <a:srgbClr val="D71E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1" name="Google Shape;1321;p27"/>
          <p:cNvGrpSpPr/>
          <p:nvPr/>
        </p:nvGrpSpPr>
        <p:grpSpPr>
          <a:xfrm>
            <a:off x="242674" y="51191"/>
            <a:ext cx="757289" cy="864550"/>
            <a:chOff x="5585712" y="137416"/>
            <a:chExt cx="757289" cy="864550"/>
          </a:xfrm>
        </p:grpSpPr>
        <p:sp>
          <p:nvSpPr>
            <p:cNvPr id="1322" name="Google Shape;1322;p27"/>
            <p:cNvSpPr/>
            <p:nvPr/>
          </p:nvSpPr>
          <p:spPr>
            <a:xfrm>
              <a:off x="5606764" y="738904"/>
              <a:ext cx="129867" cy="146066"/>
            </a:xfrm>
            <a:custGeom>
              <a:avLst/>
              <a:gdLst/>
              <a:ahLst/>
              <a:cxnLst/>
              <a:rect l="l" t="t" r="r" b="b"/>
              <a:pathLst>
                <a:path w="4682" h="5266" extrusionOk="0">
                  <a:moveTo>
                    <a:pt x="2706" y="1"/>
                  </a:moveTo>
                  <a:cubicBezTo>
                    <a:pt x="2706" y="1"/>
                    <a:pt x="1" y="4712"/>
                    <a:pt x="913" y="5198"/>
                  </a:cubicBezTo>
                  <a:cubicBezTo>
                    <a:pt x="992" y="5245"/>
                    <a:pt x="1088" y="5266"/>
                    <a:pt x="1196" y="5266"/>
                  </a:cubicBezTo>
                  <a:cubicBezTo>
                    <a:pt x="2290" y="5266"/>
                    <a:pt x="4682" y="3101"/>
                    <a:pt x="4682" y="3101"/>
                  </a:cubicBezTo>
                  <a:lnTo>
                    <a:pt x="2706" y="1"/>
                  </a:ln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27"/>
            <p:cNvSpPr/>
            <p:nvPr/>
          </p:nvSpPr>
          <p:spPr>
            <a:xfrm>
              <a:off x="6009790" y="851879"/>
              <a:ext cx="91062" cy="150088"/>
            </a:xfrm>
            <a:custGeom>
              <a:avLst/>
              <a:gdLst/>
              <a:ahLst/>
              <a:cxnLst/>
              <a:rect l="l" t="t" r="r" b="b"/>
              <a:pathLst>
                <a:path w="3283" h="5411" extrusionOk="0">
                  <a:moveTo>
                    <a:pt x="3283" y="1"/>
                  </a:moveTo>
                  <a:lnTo>
                    <a:pt x="0" y="1703"/>
                  </a:lnTo>
                  <a:cubicBezTo>
                    <a:pt x="0" y="1703"/>
                    <a:pt x="1185" y="5381"/>
                    <a:pt x="2219" y="5411"/>
                  </a:cubicBezTo>
                  <a:cubicBezTo>
                    <a:pt x="3252" y="5411"/>
                    <a:pt x="3283" y="1"/>
                    <a:pt x="3283" y="1"/>
                  </a:cubicBez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27"/>
            <p:cNvSpPr/>
            <p:nvPr/>
          </p:nvSpPr>
          <p:spPr>
            <a:xfrm>
              <a:off x="5722402" y="155612"/>
              <a:ext cx="264643" cy="144401"/>
            </a:xfrm>
            <a:custGeom>
              <a:avLst/>
              <a:gdLst/>
              <a:ahLst/>
              <a:cxnLst/>
              <a:rect l="l" t="t" r="r" b="b"/>
              <a:pathLst>
                <a:path w="9541" h="5206" extrusionOk="0">
                  <a:moveTo>
                    <a:pt x="5166" y="1"/>
                  </a:moveTo>
                  <a:cubicBezTo>
                    <a:pt x="2660" y="1"/>
                    <a:pt x="194" y="1809"/>
                    <a:pt x="27" y="4829"/>
                  </a:cubicBezTo>
                  <a:cubicBezTo>
                    <a:pt x="0" y="5040"/>
                    <a:pt x="180" y="5205"/>
                    <a:pt x="387" y="5205"/>
                  </a:cubicBezTo>
                  <a:cubicBezTo>
                    <a:pt x="419" y="5205"/>
                    <a:pt x="450" y="5201"/>
                    <a:pt x="482" y="5193"/>
                  </a:cubicBezTo>
                  <a:lnTo>
                    <a:pt x="9145" y="2914"/>
                  </a:lnTo>
                  <a:cubicBezTo>
                    <a:pt x="9419" y="2853"/>
                    <a:pt x="9540" y="2549"/>
                    <a:pt x="9388" y="2306"/>
                  </a:cubicBezTo>
                  <a:cubicBezTo>
                    <a:pt x="8342" y="719"/>
                    <a:pt x="6746" y="1"/>
                    <a:pt x="5166" y="1"/>
                  </a:cubicBez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27"/>
            <p:cNvSpPr/>
            <p:nvPr/>
          </p:nvSpPr>
          <p:spPr>
            <a:xfrm>
              <a:off x="5839482" y="242791"/>
              <a:ext cx="43853" cy="89287"/>
            </a:xfrm>
            <a:custGeom>
              <a:avLst/>
              <a:gdLst/>
              <a:ahLst/>
              <a:cxnLst/>
              <a:rect l="l" t="t" r="r" b="b"/>
              <a:pathLst>
                <a:path w="1581" h="3219" extrusionOk="0">
                  <a:moveTo>
                    <a:pt x="474" y="0"/>
                  </a:moveTo>
                  <a:cubicBezTo>
                    <a:pt x="438" y="0"/>
                    <a:pt x="402" y="5"/>
                    <a:pt x="365" y="14"/>
                  </a:cubicBezTo>
                  <a:cubicBezTo>
                    <a:pt x="122" y="75"/>
                    <a:pt x="0" y="318"/>
                    <a:pt x="61" y="561"/>
                  </a:cubicBezTo>
                  <a:lnTo>
                    <a:pt x="669" y="2871"/>
                  </a:lnTo>
                  <a:cubicBezTo>
                    <a:pt x="721" y="3078"/>
                    <a:pt x="904" y="3219"/>
                    <a:pt x="1108" y="3219"/>
                  </a:cubicBezTo>
                  <a:cubicBezTo>
                    <a:pt x="1143" y="3219"/>
                    <a:pt x="1180" y="3215"/>
                    <a:pt x="1216" y="3205"/>
                  </a:cubicBezTo>
                  <a:cubicBezTo>
                    <a:pt x="1429" y="3114"/>
                    <a:pt x="1581" y="2871"/>
                    <a:pt x="1520" y="2658"/>
                  </a:cubicBezTo>
                  <a:lnTo>
                    <a:pt x="912" y="318"/>
                  </a:lnTo>
                  <a:cubicBezTo>
                    <a:pt x="860" y="137"/>
                    <a:pt x="677" y="0"/>
                    <a:pt x="474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27"/>
            <p:cNvSpPr/>
            <p:nvPr/>
          </p:nvSpPr>
          <p:spPr>
            <a:xfrm>
              <a:off x="5810801" y="137416"/>
              <a:ext cx="44713" cy="89287"/>
            </a:xfrm>
            <a:custGeom>
              <a:avLst/>
              <a:gdLst/>
              <a:ahLst/>
              <a:cxnLst/>
              <a:rect l="l" t="t" r="r" b="b"/>
              <a:pathLst>
                <a:path w="1612" h="3219" extrusionOk="0">
                  <a:moveTo>
                    <a:pt x="504" y="0"/>
                  </a:moveTo>
                  <a:cubicBezTo>
                    <a:pt x="469" y="0"/>
                    <a:pt x="433" y="4"/>
                    <a:pt x="396" y="14"/>
                  </a:cubicBezTo>
                  <a:cubicBezTo>
                    <a:pt x="153" y="74"/>
                    <a:pt x="1" y="317"/>
                    <a:pt x="61" y="561"/>
                  </a:cubicBezTo>
                  <a:lnTo>
                    <a:pt x="700" y="2871"/>
                  </a:lnTo>
                  <a:cubicBezTo>
                    <a:pt x="751" y="3078"/>
                    <a:pt x="935" y="3218"/>
                    <a:pt x="1139" y="3218"/>
                  </a:cubicBezTo>
                  <a:cubicBezTo>
                    <a:pt x="1174" y="3218"/>
                    <a:pt x="1211" y="3214"/>
                    <a:pt x="1247" y="3205"/>
                  </a:cubicBezTo>
                  <a:cubicBezTo>
                    <a:pt x="1460" y="3114"/>
                    <a:pt x="1612" y="2871"/>
                    <a:pt x="1551" y="2658"/>
                  </a:cubicBezTo>
                  <a:lnTo>
                    <a:pt x="943" y="317"/>
                  </a:lnTo>
                  <a:cubicBezTo>
                    <a:pt x="866" y="137"/>
                    <a:pt x="700" y="0"/>
                    <a:pt x="504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27"/>
            <p:cNvSpPr/>
            <p:nvPr/>
          </p:nvSpPr>
          <p:spPr>
            <a:xfrm>
              <a:off x="5722458" y="155612"/>
              <a:ext cx="263728" cy="144901"/>
            </a:xfrm>
            <a:custGeom>
              <a:avLst/>
              <a:gdLst/>
              <a:ahLst/>
              <a:cxnLst/>
              <a:rect l="l" t="t" r="r" b="b"/>
              <a:pathLst>
                <a:path w="9508" h="5224" extrusionOk="0">
                  <a:moveTo>
                    <a:pt x="5164" y="1"/>
                  </a:moveTo>
                  <a:cubicBezTo>
                    <a:pt x="2658" y="1"/>
                    <a:pt x="192" y="1809"/>
                    <a:pt x="25" y="4829"/>
                  </a:cubicBezTo>
                  <a:cubicBezTo>
                    <a:pt x="1" y="4970"/>
                    <a:pt x="69" y="5112"/>
                    <a:pt x="200" y="5182"/>
                  </a:cubicBezTo>
                  <a:lnTo>
                    <a:pt x="200" y="5182"/>
                  </a:lnTo>
                  <a:cubicBezTo>
                    <a:pt x="191" y="5176"/>
                    <a:pt x="183" y="5170"/>
                    <a:pt x="177" y="5163"/>
                  </a:cubicBezTo>
                  <a:cubicBezTo>
                    <a:pt x="3125" y="3978"/>
                    <a:pt x="6256" y="3127"/>
                    <a:pt x="9417" y="2701"/>
                  </a:cubicBezTo>
                  <a:lnTo>
                    <a:pt x="9417" y="2701"/>
                  </a:lnTo>
                  <a:cubicBezTo>
                    <a:pt x="9386" y="2762"/>
                    <a:pt x="9356" y="2792"/>
                    <a:pt x="9326" y="2823"/>
                  </a:cubicBezTo>
                  <a:cubicBezTo>
                    <a:pt x="9478" y="2701"/>
                    <a:pt x="9508" y="2458"/>
                    <a:pt x="9386" y="2306"/>
                  </a:cubicBezTo>
                  <a:cubicBezTo>
                    <a:pt x="8340" y="719"/>
                    <a:pt x="6744" y="1"/>
                    <a:pt x="5164" y="1"/>
                  </a:cubicBezTo>
                  <a:close/>
                  <a:moveTo>
                    <a:pt x="200" y="5182"/>
                  </a:moveTo>
                  <a:cubicBezTo>
                    <a:pt x="233" y="5205"/>
                    <a:pt x="281" y="5224"/>
                    <a:pt x="328" y="5224"/>
                  </a:cubicBezTo>
                  <a:cubicBezTo>
                    <a:pt x="281" y="5217"/>
                    <a:pt x="238" y="5203"/>
                    <a:pt x="200" y="518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27"/>
            <p:cNvSpPr/>
            <p:nvPr/>
          </p:nvSpPr>
          <p:spPr>
            <a:xfrm>
              <a:off x="6094085" y="236162"/>
              <a:ext cx="248916" cy="212969"/>
            </a:xfrm>
            <a:custGeom>
              <a:avLst/>
              <a:gdLst/>
              <a:ahLst/>
              <a:cxnLst/>
              <a:rect l="l" t="t" r="r" b="b"/>
              <a:pathLst>
                <a:path w="8974" h="7678" extrusionOk="0">
                  <a:moveTo>
                    <a:pt x="2606" y="1"/>
                  </a:moveTo>
                  <a:cubicBezTo>
                    <a:pt x="1857" y="1"/>
                    <a:pt x="1077" y="173"/>
                    <a:pt x="305" y="557"/>
                  </a:cubicBezTo>
                  <a:cubicBezTo>
                    <a:pt x="61" y="678"/>
                    <a:pt x="1" y="1013"/>
                    <a:pt x="213" y="1195"/>
                  </a:cubicBezTo>
                  <a:lnTo>
                    <a:pt x="6505" y="7548"/>
                  </a:lnTo>
                  <a:cubicBezTo>
                    <a:pt x="6582" y="7637"/>
                    <a:pt x="6690" y="7678"/>
                    <a:pt x="6796" y="7678"/>
                  </a:cubicBezTo>
                  <a:cubicBezTo>
                    <a:pt x="6945" y="7678"/>
                    <a:pt x="7091" y="7598"/>
                    <a:pt x="7144" y="7457"/>
                  </a:cubicBezTo>
                  <a:cubicBezTo>
                    <a:pt x="8974" y="3822"/>
                    <a:pt x="6131" y="1"/>
                    <a:pt x="2606" y="1"/>
                  </a:cubicBez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27"/>
            <p:cNvSpPr/>
            <p:nvPr/>
          </p:nvSpPr>
          <p:spPr>
            <a:xfrm>
              <a:off x="6136246" y="335490"/>
              <a:ext cx="74226" cy="71674"/>
            </a:xfrm>
            <a:custGeom>
              <a:avLst/>
              <a:gdLst/>
              <a:ahLst/>
              <a:cxnLst/>
              <a:rect l="l" t="t" r="r" b="b"/>
              <a:pathLst>
                <a:path w="2676" h="2584" extrusionOk="0">
                  <a:moveTo>
                    <a:pt x="2178" y="0"/>
                  </a:moveTo>
                  <a:cubicBezTo>
                    <a:pt x="2067" y="0"/>
                    <a:pt x="1961" y="46"/>
                    <a:pt x="1885" y="137"/>
                  </a:cubicBezTo>
                  <a:lnTo>
                    <a:pt x="183" y="1839"/>
                  </a:lnTo>
                  <a:cubicBezTo>
                    <a:pt x="0" y="2022"/>
                    <a:pt x="0" y="2295"/>
                    <a:pt x="183" y="2447"/>
                  </a:cubicBezTo>
                  <a:cubicBezTo>
                    <a:pt x="259" y="2538"/>
                    <a:pt x="365" y="2584"/>
                    <a:pt x="475" y="2584"/>
                  </a:cubicBezTo>
                  <a:cubicBezTo>
                    <a:pt x="586" y="2584"/>
                    <a:pt x="700" y="2538"/>
                    <a:pt x="791" y="2447"/>
                  </a:cubicBezTo>
                  <a:lnTo>
                    <a:pt x="2493" y="775"/>
                  </a:lnTo>
                  <a:cubicBezTo>
                    <a:pt x="2675" y="593"/>
                    <a:pt x="2675" y="319"/>
                    <a:pt x="2493" y="137"/>
                  </a:cubicBezTo>
                  <a:cubicBezTo>
                    <a:pt x="2402" y="46"/>
                    <a:pt x="2288" y="0"/>
                    <a:pt x="2178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27"/>
            <p:cNvSpPr/>
            <p:nvPr/>
          </p:nvSpPr>
          <p:spPr>
            <a:xfrm>
              <a:off x="6212967" y="258768"/>
              <a:ext cx="74226" cy="71674"/>
            </a:xfrm>
            <a:custGeom>
              <a:avLst/>
              <a:gdLst/>
              <a:ahLst/>
              <a:cxnLst/>
              <a:rect l="l" t="t" r="r" b="b"/>
              <a:pathLst>
                <a:path w="2676" h="2584" extrusionOk="0">
                  <a:moveTo>
                    <a:pt x="2204" y="0"/>
                  </a:moveTo>
                  <a:cubicBezTo>
                    <a:pt x="2090" y="0"/>
                    <a:pt x="1976" y="46"/>
                    <a:pt x="1885" y="137"/>
                  </a:cubicBezTo>
                  <a:lnTo>
                    <a:pt x="183" y="1839"/>
                  </a:lnTo>
                  <a:cubicBezTo>
                    <a:pt x="0" y="1991"/>
                    <a:pt x="0" y="2295"/>
                    <a:pt x="183" y="2447"/>
                  </a:cubicBezTo>
                  <a:cubicBezTo>
                    <a:pt x="274" y="2538"/>
                    <a:pt x="388" y="2584"/>
                    <a:pt x="502" y="2584"/>
                  </a:cubicBezTo>
                  <a:cubicBezTo>
                    <a:pt x="616" y="2584"/>
                    <a:pt x="730" y="2538"/>
                    <a:pt x="821" y="2447"/>
                  </a:cubicBezTo>
                  <a:lnTo>
                    <a:pt x="2523" y="775"/>
                  </a:lnTo>
                  <a:cubicBezTo>
                    <a:pt x="2675" y="593"/>
                    <a:pt x="2675" y="319"/>
                    <a:pt x="2523" y="137"/>
                  </a:cubicBezTo>
                  <a:cubicBezTo>
                    <a:pt x="2432" y="46"/>
                    <a:pt x="2318" y="0"/>
                    <a:pt x="2204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27"/>
            <p:cNvSpPr/>
            <p:nvPr/>
          </p:nvSpPr>
          <p:spPr>
            <a:xfrm>
              <a:off x="6095832" y="236162"/>
              <a:ext cx="247169" cy="212442"/>
            </a:xfrm>
            <a:custGeom>
              <a:avLst/>
              <a:gdLst/>
              <a:ahLst/>
              <a:cxnLst/>
              <a:rect l="l" t="t" r="r" b="b"/>
              <a:pathLst>
                <a:path w="8911" h="7659" extrusionOk="0">
                  <a:moveTo>
                    <a:pt x="10" y="914"/>
                  </a:moveTo>
                  <a:lnTo>
                    <a:pt x="10" y="914"/>
                  </a:lnTo>
                  <a:cubicBezTo>
                    <a:pt x="1" y="957"/>
                    <a:pt x="7" y="1000"/>
                    <a:pt x="29" y="1043"/>
                  </a:cubicBezTo>
                  <a:cubicBezTo>
                    <a:pt x="16" y="999"/>
                    <a:pt x="10" y="955"/>
                    <a:pt x="10" y="914"/>
                  </a:cubicBezTo>
                  <a:close/>
                  <a:moveTo>
                    <a:pt x="2543" y="1"/>
                  </a:moveTo>
                  <a:cubicBezTo>
                    <a:pt x="1794" y="1"/>
                    <a:pt x="1014" y="173"/>
                    <a:pt x="242" y="557"/>
                  </a:cubicBezTo>
                  <a:cubicBezTo>
                    <a:pt x="98" y="629"/>
                    <a:pt x="10" y="758"/>
                    <a:pt x="10" y="914"/>
                  </a:cubicBezTo>
                  <a:lnTo>
                    <a:pt x="10" y="914"/>
                  </a:lnTo>
                  <a:cubicBezTo>
                    <a:pt x="14" y="896"/>
                    <a:pt x="20" y="878"/>
                    <a:pt x="29" y="861"/>
                  </a:cubicBezTo>
                  <a:cubicBezTo>
                    <a:pt x="1275" y="1834"/>
                    <a:pt x="2491" y="2897"/>
                    <a:pt x="3616" y="4052"/>
                  </a:cubicBezTo>
                  <a:cubicBezTo>
                    <a:pt x="4740" y="5177"/>
                    <a:pt x="5804" y="6362"/>
                    <a:pt x="6777" y="7639"/>
                  </a:cubicBezTo>
                  <a:lnTo>
                    <a:pt x="6594" y="7639"/>
                  </a:lnTo>
                  <a:cubicBezTo>
                    <a:pt x="6640" y="7652"/>
                    <a:pt x="6684" y="7658"/>
                    <a:pt x="6726" y="7658"/>
                  </a:cubicBezTo>
                  <a:cubicBezTo>
                    <a:pt x="6881" y="7658"/>
                    <a:pt x="7009" y="7576"/>
                    <a:pt x="7081" y="7457"/>
                  </a:cubicBezTo>
                  <a:cubicBezTo>
                    <a:pt x="8911" y="3822"/>
                    <a:pt x="6068" y="1"/>
                    <a:pt x="25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27"/>
            <p:cNvSpPr/>
            <p:nvPr/>
          </p:nvSpPr>
          <p:spPr>
            <a:xfrm>
              <a:off x="5585712" y="275438"/>
              <a:ext cx="719178" cy="639460"/>
            </a:xfrm>
            <a:custGeom>
              <a:avLst/>
              <a:gdLst/>
              <a:ahLst/>
              <a:cxnLst/>
              <a:rect l="l" t="t" r="r" b="b"/>
              <a:pathLst>
                <a:path w="25928" h="23054" extrusionOk="0">
                  <a:moveTo>
                    <a:pt x="12978" y="1"/>
                  </a:moveTo>
                  <a:cubicBezTo>
                    <a:pt x="9623" y="1"/>
                    <a:pt x="6293" y="1462"/>
                    <a:pt x="4012" y="4278"/>
                  </a:cubicBezTo>
                  <a:cubicBezTo>
                    <a:pt x="0" y="9202"/>
                    <a:pt x="760" y="16466"/>
                    <a:pt x="5714" y="20479"/>
                  </a:cubicBezTo>
                  <a:cubicBezTo>
                    <a:pt x="7853" y="22211"/>
                    <a:pt x="10422" y="23053"/>
                    <a:pt x="12972" y="23053"/>
                  </a:cubicBezTo>
                  <a:cubicBezTo>
                    <a:pt x="16329" y="23053"/>
                    <a:pt x="19652" y="21592"/>
                    <a:pt x="21915" y="18776"/>
                  </a:cubicBezTo>
                  <a:cubicBezTo>
                    <a:pt x="25928" y="13822"/>
                    <a:pt x="25168" y="6588"/>
                    <a:pt x="20213" y="2576"/>
                  </a:cubicBezTo>
                  <a:cubicBezTo>
                    <a:pt x="18088" y="844"/>
                    <a:pt x="15526" y="1"/>
                    <a:pt x="129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27"/>
            <p:cNvSpPr/>
            <p:nvPr/>
          </p:nvSpPr>
          <p:spPr>
            <a:xfrm>
              <a:off x="5658217" y="340455"/>
              <a:ext cx="574166" cy="510176"/>
            </a:xfrm>
            <a:custGeom>
              <a:avLst/>
              <a:gdLst/>
              <a:ahLst/>
              <a:cxnLst/>
              <a:rect l="l" t="t" r="r" b="b"/>
              <a:pathLst>
                <a:path w="20700" h="18393" extrusionOk="0">
                  <a:moveTo>
                    <a:pt x="10373" y="1"/>
                  </a:moveTo>
                  <a:cubicBezTo>
                    <a:pt x="9351" y="1"/>
                    <a:pt x="8312" y="173"/>
                    <a:pt x="7295" y="536"/>
                  </a:cubicBezTo>
                  <a:cubicBezTo>
                    <a:pt x="2493" y="2238"/>
                    <a:pt x="0" y="7496"/>
                    <a:pt x="1702" y="12268"/>
                  </a:cubicBezTo>
                  <a:cubicBezTo>
                    <a:pt x="3044" y="16029"/>
                    <a:pt x="6594" y="18393"/>
                    <a:pt x="10374" y="18393"/>
                  </a:cubicBezTo>
                  <a:cubicBezTo>
                    <a:pt x="11390" y="18393"/>
                    <a:pt x="12424" y="18222"/>
                    <a:pt x="13435" y="17861"/>
                  </a:cubicBezTo>
                  <a:cubicBezTo>
                    <a:pt x="18207" y="16159"/>
                    <a:pt x="20700" y="10900"/>
                    <a:pt x="19028" y="6128"/>
                  </a:cubicBezTo>
                  <a:cubicBezTo>
                    <a:pt x="17688" y="2349"/>
                    <a:pt x="14147" y="1"/>
                    <a:pt x="10373" y="1"/>
                  </a:cubicBezTo>
                  <a:close/>
                </a:path>
              </a:pathLst>
            </a:custGeom>
            <a:solidFill>
              <a:srgbClr val="FD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27"/>
            <p:cNvSpPr/>
            <p:nvPr/>
          </p:nvSpPr>
          <p:spPr>
            <a:xfrm>
              <a:off x="5923000" y="578054"/>
              <a:ext cx="42133" cy="35282"/>
            </a:xfrm>
            <a:custGeom>
              <a:avLst/>
              <a:gdLst/>
              <a:ahLst/>
              <a:cxnLst/>
              <a:rect l="l" t="t" r="r" b="b"/>
              <a:pathLst>
                <a:path w="1519" h="1272" extrusionOk="0">
                  <a:moveTo>
                    <a:pt x="800" y="1"/>
                  </a:moveTo>
                  <a:cubicBezTo>
                    <a:pt x="335" y="1"/>
                    <a:pt x="0" y="532"/>
                    <a:pt x="272" y="967"/>
                  </a:cubicBezTo>
                  <a:cubicBezTo>
                    <a:pt x="389" y="1175"/>
                    <a:pt x="589" y="1271"/>
                    <a:pt x="792" y="1271"/>
                  </a:cubicBezTo>
                  <a:cubicBezTo>
                    <a:pt x="1064" y="1271"/>
                    <a:pt x="1340" y="1098"/>
                    <a:pt x="1427" y="784"/>
                  </a:cubicBezTo>
                  <a:cubicBezTo>
                    <a:pt x="1518" y="450"/>
                    <a:pt x="1305" y="116"/>
                    <a:pt x="971" y="24"/>
                  </a:cubicBezTo>
                  <a:cubicBezTo>
                    <a:pt x="913" y="8"/>
                    <a:pt x="855" y="1"/>
                    <a:pt x="800" y="1"/>
                  </a:cubicBezTo>
                  <a:close/>
                </a:path>
              </a:pathLst>
            </a:custGeom>
            <a:solidFill>
              <a:srgbClr val="F443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27"/>
            <p:cNvSpPr/>
            <p:nvPr/>
          </p:nvSpPr>
          <p:spPr>
            <a:xfrm>
              <a:off x="5938117" y="414320"/>
              <a:ext cx="56501" cy="182984"/>
            </a:xfrm>
            <a:custGeom>
              <a:avLst/>
              <a:gdLst/>
              <a:ahLst/>
              <a:cxnLst/>
              <a:rect l="l" t="t" r="r" b="b"/>
              <a:pathLst>
                <a:path w="2037" h="6597" extrusionOk="0">
                  <a:moveTo>
                    <a:pt x="2037" y="0"/>
                  </a:moveTo>
                  <a:lnTo>
                    <a:pt x="0" y="6444"/>
                  </a:lnTo>
                  <a:lnTo>
                    <a:pt x="517" y="6596"/>
                  </a:lnTo>
                  <a:lnTo>
                    <a:pt x="2037" y="0"/>
                  </a:lnTo>
                  <a:close/>
                </a:path>
              </a:pathLst>
            </a:custGeom>
            <a:solidFill>
              <a:srgbClr val="F443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27"/>
            <p:cNvSpPr/>
            <p:nvPr/>
          </p:nvSpPr>
          <p:spPr>
            <a:xfrm>
              <a:off x="5826834" y="588844"/>
              <a:ext cx="122267" cy="75058"/>
            </a:xfrm>
            <a:custGeom>
              <a:avLst/>
              <a:gdLst/>
              <a:ahLst/>
              <a:cxnLst/>
              <a:rect l="l" t="t" r="r" b="b"/>
              <a:pathLst>
                <a:path w="4408" h="2706" extrusionOk="0">
                  <a:moveTo>
                    <a:pt x="4134" y="0"/>
                  </a:moveTo>
                  <a:lnTo>
                    <a:pt x="0" y="2705"/>
                  </a:lnTo>
                  <a:lnTo>
                    <a:pt x="4408" y="456"/>
                  </a:lnTo>
                  <a:lnTo>
                    <a:pt x="4134" y="0"/>
                  </a:lnTo>
                  <a:close/>
                </a:path>
              </a:pathLst>
            </a:custGeom>
            <a:solidFill>
              <a:srgbClr val="F443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27"/>
            <p:cNvSpPr/>
            <p:nvPr/>
          </p:nvSpPr>
          <p:spPr>
            <a:xfrm>
              <a:off x="5772024" y="744812"/>
              <a:ext cx="18584" cy="18584"/>
            </a:xfrm>
            <a:custGeom>
              <a:avLst/>
              <a:gdLst/>
              <a:ahLst/>
              <a:cxnLst/>
              <a:rect l="l" t="t" r="r" b="b"/>
              <a:pathLst>
                <a:path w="670" h="670" fill="none" extrusionOk="0">
                  <a:moveTo>
                    <a:pt x="0" y="669"/>
                  </a:moveTo>
                  <a:lnTo>
                    <a:pt x="669" y="0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27"/>
            <p:cNvSpPr/>
            <p:nvPr/>
          </p:nvSpPr>
          <p:spPr>
            <a:xfrm>
              <a:off x="6092393" y="425276"/>
              <a:ext cx="18584" cy="18584"/>
            </a:xfrm>
            <a:custGeom>
              <a:avLst/>
              <a:gdLst/>
              <a:ahLst/>
              <a:cxnLst/>
              <a:rect l="l" t="t" r="r" b="b"/>
              <a:pathLst>
                <a:path w="670" h="670" fill="none" extrusionOk="0">
                  <a:moveTo>
                    <a:pt x="1" y="669"/>
                  </a:moveTo>
                  <a:lnTo>
                    <a:pt x="670" y="0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27"/>
            <p:cNvSpPr/>
            <p:nvPr/>
          </p:nvSpPr>
          <p:spPr>
            <a:xfrm>
              <a:off x="5710475" y="648701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243"/>
                  </a:moveTo>
                  <a:lnTo>
                    <a:pt x="912" y="0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27"/>
            <p:cNvSpPr/>
            <p:nvPr/>
          </p:nvSpPr>
          <p:spPr>
            <a:xfrm>
              <a:off x="6148034" y="532343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244"/>
                  </a:moveTo>
                  <a:lnTo>
                    <a:pt x="913" y="1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27"/>
            <p:cNvSpPr/>
            <p:nvPr/>
          </p:nvSpPr>
          <p:spPr>
            <a:xfrm>
              <a:off x="5710475" y="531511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0"/>
                  </a:moveTo>
                  <a:lnTo>
                    <a:pt x="912" y="243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27"/>
            <p:cNvSpPr/>
            <p:nvPr/>
          </p:nvSpPr>
          <p:spPr>
            <a:xfrm>
              <a:off x="6147202" y="649534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1"/>
                  </a:moveTo>
                  <a:lnTo>
                    <a:pt x="912" y="244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27"/>
            <p:cNvSpPr/>
            <p:nvPr/>
          </p:nvSpPr>
          <p:spPr>
            <a:xfrm>
              <a:off x="5772857" y="424444"/>
              <a:ext cx="18584" cy="18556"/>
            </a:xfrm>
            <a:custGeom>
              <a:avLst/>
              <a:gdLst/>
              <a:ahLst/>
              <a:cxnLst/>
              <a:rect l="l" t="t" r="r" b="b"/>
              <a:pathLst>
                <a:path w="670" h="669" fill="none" extrusionOk="0">
                  <a:moveTo>
                    <a:pt x="1" y="0"/>
                  </a:moveTo>
                  <a:lnTo>
                    <a:pt x="670" y="669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27"/>
            <p:cNvSpPr/>
            <p:nvPr/>
          </p:nvSpPr>
          <p:spPr>
            <a:xfrm>
              <a:off x="6092393" y="744812"/>
              <a:ext cx="17752" cy="19416"/>
            </a:xfrm>
            <a:custGeom>
              <a:avLst/>
              <a:gdLst/>
              <a:ahLst/>
              <a:cxnLst/>
              <a:rect l="l" t="t" r="r" b="b"/>
              <a:pathLst>
                <a:path w="640" h="700" fill="none" extrusionOk="0">
                  <a:moveTo>
                    <a:pt x="1" y="0"/>
                  </a:moveTo>
                  <a:lnTo>
                    <a:pt x="639" y="699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27"/>
            <p:cNvSpPr/>
            <p:nvPr/>
          </p:nvSpPr>
          <p:spPr>
            <a:xfrm>
              <a:off x="5879951" y="362894"/>
              <a:ext cx="6768" cy="25297"/>
            </a:xfrm>
            <a:custGeom>
              <a:avLst/>
              <a:gdLst/>
              <a:ahLst/>
              <a:cxnLst/>
              <a:rect l="l" t="t" r="r" b="b"/>
              <a:pathLst>
                <a:path w="244" h="912" fill="none" extrusionOk="0">
                  <a:moveTo>
                    <a:pt x="0" y="0"/>
                  </a:moveTo>
                  <a:lnTo>
                    <a:pt x="243" y="91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27"/>
            <p:cNvSpPr/>
            <p:nvPr/>
          </p:nvSpPr>
          <p:spPr>
            <a:xfrm>
              <a:off x="5996282" y="800453"/>
              <a:ext cx="6768" cy="25324"/>
            </a:xfrm>
            <a:custGeom>
              <a:avLst/>
              <a:gdLst/>
              <a:ahLst/>
              <a:cxnLst/>
              <a:rect l="l" t="t" r="r" b="b"/>
              <a:pathLst>
                <a:path w="244" h="913" fill="none" extrusionOk="0">
                  <a:moveTo>
                    <a:pt x="1" y="0"/>
                  </a:moveTo>
                  <a:lnTo>
                    <a:pt x="244" y="91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27"/>
            <p:cNvSpPr/>
            <p:nvPr/>
          </p:nvSpPr>
          <p:spPr>
            <a:xfrm>
              <a:off x="5997142" y="362894"/>
              <a:ext cx="6768" cy="25297"/>
            </a:xfrm>
            <a:custGeom>
              <a:avLst/>
              <a:gdLst/>
              <a:ahLst/>
              <a:cxnLst/>
              <a:rect l="l" t="t" r="r" b="b"/>
              <a:pathLst>
                <a:path w="244" h="912" fill="none" extrusionOk="0">
                  <a:moveTo>
                    <a:pt x="243" y="0"/>
                  </a:moveTo>
                  <a:lnTo>
                    <a:pt x="0" y="91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27"/>
            <p:cNvSpPr/>
            <p:nvPr/>
          </p:nvSpPr>
          <p:spPr>
            <a:xfrm>
              <a:off x="5879091" y="800453"/>
              <a:ext cx="6768" cy="24464"/>
            </a:xfrm>
            <a:custGeom>
              <a:avLst/>
              <a:gdLst/>
              <a:ahLst/>
              <a:cxnLst/>
              <a:rect l="l" t="t" r="r" b="b"/>
              <a:pathLst>
                <a:path w="244" h="882" fill="none" extrusionOk="0">
                  <a:moveTo>
                    <a:pt x="244" y="0"/>
                  </a:moveTo>
                  <a:lnTo>
                    <a:pt x="1" y="88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9" name="Google Shape;1349;p27"/>
          <p:cNvGrpSpPr/>
          <p:nvPr/>
        </p:nvGrpSpPr>
        <p:grpSpPr>
          <a:xfrm>
            <a:off x="8026529" y="27734"/>
            <a:ext cx="1657343" cy="808493"/>
            <a:chOff x="6016754" y="2989146"/>
            <a:chExt cx="1657343" cy="808493"/>
          </a:xfrm>
        </p:grpSpPr>
        <p:sp>
          <p:nvSpPr>
            <p:cNvPr id="1350" name="Google Shape;1350;p27"/>
            <p:cNvSpPr/>
            <p:nvPr/>
          </p:nvSpPr>
          <p:spPr>
            <a:xfrm>
              <a:off x="6016754" y="3515687"/>
              <a:ext cx="357259" cy="262230"/>
            </a:xfrm>
            <a:custGeom>
              <a:avLst/>
              <a:gdLst/>
              <a:ahLst/>
              <a:cxnLst/>
              <a:rect l="l" t="t" r="r" b="b"/>
              <a:pathLst>
                <a:path w="12880" h="9454" extrusionOk="0">
                  <a:moveTo>
                    <a:pt x="9172" y="0"/>
                  </a:moveTo>
                  <a:lnTo>
                    <a:pt x="630" y="7782"/>
                  </a:lnTo>
                  <a:cubicBezTo>
                    <a:pt x="1" y="8381"/>
                    <a:pt x="406" y="9454"/>
                    <a:pt x="1263" y="9454"/>
                  </a:cubicBezTo>
                  <a:cubicBezTo>
                    <a:pt x="1275" y="9454"/>
                    <a:pt x="1287" y="9454"/>
                    <a:pt x="1299" y="9453"/>
                  </a:cubicBezTo>
                  <a:lnTo>
                    <a:pt x="12880" y="9271"/>
                  </a:lnTo>
                  <a:lnTo>
                    <a:pt x="917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27"/>
            <p:cNvSpPr/>
            <p:nvPr/>
          </p:nvSpPr>
          <p:spPr>
            <a:xfrm>
              <a:off x="6239098" y="2989146"/>
              <a:ext cx="1435000" cy="808493"/>
            </a:xfrm>
            <a:custGeom>
              <a:avLst/>
              <a:gdLst/>
              <a:ahLst/>
              <a:cxnLst/>
              <a:rect l="l" t="t" r="r" b="b"/>
              <a:pathLst>
                <a:path w="51735" h="29148" extrusionOk="0">
                  <a:moveTo>
                    <a:pt x="46755" y="1"/>
                  </a:moveTo>
                  <a:cubicBezTo>
                    <a:pt x="46570" y="1"/>
                    <a:pt x="46383" y="35"/>
                    <a:pt x="46202" y="108"/>
                  </a:cubicBezTo>
                  <a:lnTo>
                    <a:pt x="1156" y="17980"/>
                  </a:lnTo>
                  <a:cubicBezTo>
                    <a:pt x="365" y="18284"/>
                    <a:pt x="1" y="19166"/>
                    <a:pt x="305" y="19956"/>
                  </a:cubicBezTo>
                  <a:lnTo>
                    <a:pt x="3587" y="28193"/>
                  </a:lnTo>
                  <a:cubicBezTo>
                    <a:pt x="3821" y="28778"/>
                    <a:pt x="4398" y="29147"/>
                    <a:pt x="5011" y="29147"/>
                  </a:cubicBezTo>
                  <a:cubicBezTo>
                    <a:pt x="5195" y="29147"/>
                    <a:pt x="5381" y="29114"/>
                    <a:pt x="5563" y="29044"/>
                  </a:cubicBezTo>
                  <a:lnTo>
                    <a:pt x="50579" y="11172"/>
                  </a:lnTo>
                  <a:cubicBezTo>
                    <a:pt x="51369" y="10868"/>
                    <a:pt x="51734" y="9986"/>
                    <a:pt x="51430" y="9196"/>
                  </a:cubicBezTo>
                  <a:lnTo>
                    <a:pt x="48147" y="959"/>
                  </a:lnTo>
                  <a:cubicBezTo>
                    <a:pt x="47916" y="356"/>
                    <a:pt x="47348" y="1"/>
                    <a:pt x="467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27"/>
            <p:cNvSpPr/>
            <p:nvPr/>
          </p:nvSpPr>
          <p:spPr>
            <a:xfrm>
              <a:off x="6363029" y="3028367"/>
              <a:ext cx="1187969" cy="730162"/>
            </a:xfrm>
            <a:custGeom>
              <a:avLst/>
              <a:gdLst/>
              <a:ahLst/>
              <a:cxnLst/>
              <a:rect l="l" t="t" r="r" b="b"/>
              <a:pathLst>
                <a:path w="42829" h="26324" extrusionOk="0">
                  <a:moveTo>
                    <a:pt x="38421" y="1"/>
                  </a:moveTo>
                  <a:lnTo>
                    <a:pt x="1" y="15259"/>
                  </a:lnTo>
                  <a:lnTo>
                    <a:pt x="4378" y="26323"/>
                  </a:lnTo>
                  <a:lnTo>
                    <a:pt x="42828" y="11065"/>
                  </a:lnTo>
                  <a:lnTo>
                    <a:pt x="384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27"/>
            <p:cNvSpPr/>
            <p:nvPr/>
          </p:nvSpPr>
          <p:spPr>
            <a:xfrm>
              <a:off x="7358750" y="3043540"/>
              <a:ext cx="154304" cy="319564"/>
            </a:xfrm>
            <a:custGeom>
              <a:avLst/>
              <a:gdLst/>
              <a:ahLst/>
              <a:cxnLst/>
              <a:rect l="l" t="t" r="r" b="b"/>
              <a:pathLst>
                <a:path w="5563" h="11521" extrusionOk="0">
                  <a:moveTo>
                    <a:pt x="1155" y="1"/>
                  </a:moveTo>
                  <a:lnTo>
                    <a:pt x="0" y="457"/>
                  </a:lnTo>
                  <a:lnTo>
                    <a:pt x="4377" y="11521"/>
                  </a:lnTo>
                  <a:lnTo>
                    <a:pt x="5563" y="11065"/>
                  </a:lnTo>
                  <a:lnTo>
                    <a:pt x="11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27"/>
            <p:cNvSpPr/>
            <p:nvPr/>
          </p:nvSpPr>
          <p:spPr>
            <a:xfrm>
              <a:off x="6400142" y="3423793"/>
              <a:ext cx="154304" cy="319564"/>
            </a:xfrm>
            <a:custGeom>
              <a:avLst/>
              <a:gdLst/>
              <a:ahLst/>
              <a:cxnLst/>
              <a:rect l="l" t="t" r="r" b="b"/>
              <a:pathLst>
                <a:path w="5563" h="11521" extrusionOk="0">
                  <a:moveTo>
                    <a:pt x="1186" y="0"/>
                  </a:moveTo>
                  <a:lnTo>
                    <a:pt x="0" y="456"/>
                  </a:lnTo>
                  <a:lnTo>
                    <a:pt x="4408" y="11520"/>
                  </a:lnTo>
                  <a:lnTo>
                    <a:pt x="5563" y="11064"/>
                  </a:lnTo>
                  <a:lnTo>
                    <a:pt x="118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55" name="Google Shape;1355;p27"/>
          <p:cNvGrpSpPr/>
          <p:nvPr/>
        </p:nvGrpSpPr>
        <p:grpSpPr>
          <a:xfrm>
            <a:off x="8362923" y="-268906"/>
            <a:ext cx="1094855" cy="1504759"/>
            <a:chOff x="6143348" y="1855432"/>
            <a:chExt cx="1094855" cy="1504759"/>
          </a:xfrm>
        </p:grpSpPr>
        <p:sp>
          <p:nvSpPr>
            <p:cNvPr id="1356" name="Google Shape;1356;p27"/>
            <p:cNvSpPr/>
            <p:nvPr/>
          </p:nvSpPr>
          <p:spPr>
            <a:xfrm>
              <a:off x="6143348" y="3014887"/>
              <a:ext cx="306555" cy="345304"/>
            </a:xfrm>
            <a:custGeom>
              <a:avLst/>
              <a:gdLst/>
              <a:ahLst/>
              <a:cxnLst/>
              <a:rect l="l" t="t" r="r" b="b"/>
              <a:pathLst>
                <a:path w="11052" h="12449" extrusionOk="0">
                  <a:moveTo>
                    <a:pt x="2754" y="0"/>
                  </a:moveTo>
                  <a:lnTo>
                    <a:pt x="139" y="11277"/>
                  </a:lnTo>
                  <a:cubicBezTo>
                    <a:pt x="1" y="11924"/>
                    <a:pt x="530" y="12449"/>
                    <a:pt x="1099" y="12449"/>
                  </a:cubicBezTo>
                  <a:cubicBezTo>
                    <a:pt x="1278" y="12449"/>
                    <a:pt x="1461" y="12397"/>
                    <a:pt x="1629" y="12280"/>
                  </a:cubicBezTo>
                  <a:lnTo>
                    <a:pt x="11052" y="5563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27"/>
            <p:cNvSpPr/>
            <p:nvPr/>
          </p:nvSpPr>
          <p:spPr>
            <a:xfrm>
              <a:off x="6190197" y="1855432"/>
              <a:ext cx="1048006" cy="1338418"/>
            </a:xfrm>
            <a:custGeom>
              <a:avLst/>
              <a:gdLst/>
              <a:ahLst/>
              <a:cxnLst/>
              <a:rect l="l" t="t" r="r" b="b"/>
              <a:pathLst>
                <a:path w="37783" h="48253" extrusionOk="0">
                  <a:moveTo>
                    <a:pt x="28676" y="0"/>
                  </a:moveTo>
                  <a:cubicBezTo>
                    <a:pt x="28185" y="0"/>
                    <a:pt x="27705" y="236"/>
                    <a:pt x="27418" y="676"/>
                  </a:cubicBezTo>
                  <a:lnTo>
                    <a:pt x="487" y="40950"/>
                  </a:lnTo>
                  <a:cubicBezTo>
                    <a:pt x="1" y="41649"/>
                    <a:pt x="213" y="42592"/>
                    <a:pt x="913" y="43048"/>
                  </a:cubicBezTo>
                  <a:lnTo>
                    <a:pt x="8268" y="48002"/>
                  </a:lnTo>
                  <a:cubicBezTo>
                    <a:pt x="8527" y="48171"/>
                    <a:pt x="8819" y="48252"/>
                    <a:pt x="9109" y="48252"/>
                  </a:cubicBezTo>
                  <a:cubicBezTo>
                    <a:pt x="9603" y="48252"/>
                    <a:pt x="10090" y="48017"/>
                    <a:pt x="10396" y="47576"/>
                  </a:cubicBezTo>
                  <a:lnTo>
                    <a:pt x="37327" y="7302"/>
                  </a:lnTo>
                  <a:cubicBezTo>
                    <a:pt x="37783" y="6603"/>
                    <a:pt x="37600" y="5661"/>
                    <a:pt x="36901" y="5205"/>
                  </a:cubicBezTo>
                  <a:lnTo>
                    <a:pt x="29515" y="251"/>
                  </a:lnTo>
                  <a:cubicBezTo>
                    <a:pt x="29256" y="82"/>
                    <a:pt x="28964" y="0"/>
                    <a:pt x="286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27"/>
            <p:cNvSpPr/>
            <p:nvPr/>
          </p:nvSpPr>
          <p:spPr>
            <a:xfrm>
              <a:off x="6258487" y="1955952"/>
              <a:ext cx="912259" cy="1136516"/>
            </a:xfrm>
            <a:custGeom>
              <a:avLst/>
              <a:gdLst/>
              <a:ahLst/>
              <a:cxnLst/>
              <a:rect l="l" t="t" r="r" b="b"/>
              <a:pathLst>
                <a:path w="32889" h="40974" extrusionOk="0">
                  <a:moveTo>
                    <a:pt x="22980" y="0"/>
                  </a:moveTo>
                  <a:lnTo>
                    <a:pt x="1" y="34378"/>
                  </a:lnTo>
                  <a:lnTo>
                    <a:pt x="9910" y="40974"/>
                  </a:lnTo>
                  <a:lnTo>
                    <a:pt x="32889" y="6627"/>
                  </a:lnTo>
                  <a:lnTo>
                    <a:pt x="229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27"/>
            <p:cNvSpPr/>
            <p:nvPr/>
          </p:nvSpPr>
          <p:spPr>
            <a:xfrm>
              <a:off x="6854565" y="1989681"/>
              <a:ext cx="293435" cy="212469"/>
            </a:xfrm>
            <a:custGeom>
              <a:avLst/>
              <a:gdLst/>
              <a:ahLst/>
              <a:cxnLst/>
              <a:rect l="l" t="t" r="r" b="b"/>
              <a:pathLst>
                <a:path w="10579" h="7660" extrusionOk="0">
                  <a:moveTo>
                    <a:pt x="700" y="0"/>
                  </a:moveTo>
                  <a:lnTo>
                    <a:pt x="0" y="1034"/>
                  </a:lnTo>
                  <a:lnTo>
                    <a:pt x="9879" y="7660"/>
                  </a:lnTo>
                  <a:lnTo>
                    <a:pt x="10578" y="6596"/>
                  </a:lnTo>
                  <a:lnTo>
                    <a:pt x="7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27"/>
            <p:cNvSpPr/>
            <p:nvPr/>
          </p:nvSpPr>
          <p:spPr>
            <a:xfrm>
              <a:off x="6281259" y="2846271"/>
              <a:ext cx="293435" cy="213329"/>
            </a:xfrm>
            <a:custGeom>
              <a:avLst/>
              <a:gdLst/>
              <a:ahLst/>
              <a:cxnLst/>
              <a:rect l="l" t="t" r="r" b="b"/>
              <a:pathLst>
                <a:path w="10579" h="7691" extrusionOk="0">
                  <a:moveTo>
                    <a:pt x="700" y="0"/>
                  </a:moveTo>
                  <a:lnTo>
                    <a:pt x="0" y="1064"/>
                  </a:lnTo>
                  <a:lnTo>
                    <a:pt x="9879" y="7690"/>
                  </a:lnTo>
                  <a:lnTo>
                    <a:pt x="10578" y="6626"/>
                  </a:lnTo>
                  <a:lnTo>
                    <a:pt x="7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1" name="Google Shape;1361;p27"/>
          <p:cNvGrpSpPr/>
          <p:nvPr/>
        </p:nvGrpSpPr>
        <p:grpSpPr>
          <a:xfrm>
            <a:off x="8253775" y="4251825"/>
            <a:ext cx="527400" cy="735075"/>
            <a:chOff x="3553100" y="1256250"/>
            <a:chExt cx="527400" cy="735075"/>
          </a:xfrm>
        </p:grpSpPr>
        <p:sp>
          <p:nvSpPr>
            <p:cNvPr id="1362" name="Google Shape;1362;p27"/>
            <p:cNvSpPr/>
            <p:nvPr/>
          </p:nvSpPr>
          <p:spPr>
            <a:xfrm>
              <a:off x="3885925" y="1874350"/>
              <a:ext cx="148225" cy="116975"/>
            </a:xfrm>
            <a:custGeom>
              <a:avLst/>
              <a:gdLst/>
              <a:ahLst/>
              <a:cxnLst/>
              <a:rect l="l" t="t" r="r" b="b"/>
              <a:pathLst>
                <a:path w="5929" h="4679" extrusionOk="0">
                  <a:moveTo>
                    <a:pt x="5107" y="0"/>
                  </a:moveTo>
                  <a:lnTo>
                    <a:pt x="1" y="1489"/>
                  </a:lnTo>
                  <a:lnTo>
                    <a:pt x="487" y="3192"/>
                  </a:lnTo>
                  <a:cubicBezTo>
                    <a:pt x="761" y="4088"/>
                    <a:pt x="1566" y="4679"/>
                    <a:pt x="2450" y="4679"/>
                  </a:cubicBezTo>
                  <a:cubicBezTo>
                    <a:pt x="2644" y="4679"/>
                    <a:pt x="2843" y="4650"/>
                    <a:pt x="3040" y="4590"/>
                  </a:cubicBezTo>
                  <a:lnTo>
                    <a:pt x="4226" y="4255"/>
                  </a:lnTo>
                  <a:cubicBezTo>
                    <a:pt x="5290" y="3921"/>
                    <a:pt x="5928" y="2796"/>
                    <a:pt x="5624" y="1702"/>
                  </a:cubicBezTo>
                  <a:lnTo>
                    <a:pt x="510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27"/>
            <p:cNvSpPr/>
            <p:nvPr/>
          </p:nvSpPr>
          <p:spPr>
            <a:xfrm>
              <a:off x="3841850" y="1837100"/>
              <a:ext cx="210525" cy="132525"/>
            </a:xfrm>
            <a:custGeom>
              <a:avLst/>
              <a:gdLst/>
              <a:ahLst/>
              <a:cxnLst/>
              <a:rect l="l" t="t" r="r" b="b"/>
              <a:pathLst>
                <a:path w="8421" h="5301" extrusionOk="0">
                  <a:moveTo>
                    <a:pt x="7661" y="1"/>
                  </a:moveTo>
                  <a:lnTo>
                    <a:pt x="1" y="2189"/>
                  </a:lnTo>
                  <a:lnTo>
                    <a:pt x="366" y="3496"/>
                  </a:lnTo>
                  <a:cubicBezTo>
                    <a:pt x="692" y="4574"/>
                    <a:pt x="1679" y="5300"/>
                    <a:pt x="2765" y="5300"/>
                  </a:cubicBezTo>
                  <a:cubicBezTo>
                    <a:pt x="2996" y="5300"/>
                    <a:pt x="3232" y="5268"/>
                    <a:pt x="3466" y="5198"/>
                  </a:cubicBezTo>
                  <a:lnTo>
                    <a:pt x="6323" y="4378"/>
                  </a:lnTo>
                  <a:cubicBezTo>
                    <a:pt x="7661" y="4013"/>
                    <a:pt x="8421" y="2615"/>
                    <a:pt x="8025" y="1277"/>
                  </a:cubicBezTo>
                  <a:lnTo>
                    <a:pt x="76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27"/>
            <p:cNvSpPr/>
            <p:nvPr/>
          </p:nvSpPr>
          <p:spPr>
            <a:xfrm>
              <a:off x="3553100" y="1256250"/>
              <a:ext cx="527400" cy="606725"/>
            </a:xfrm>
            <a:custGeom>
              <a:avLst/>
              <a:gdLst/>
              <a:ahLst/>
              <a:cxnLst/>
              <a:rect l="l" t="t" r="r" b="b"/>
              <a:pathLst>
                <a:path w="21096" h="24269" extrusionOk="0">
                  <a:moveTo>
                    <a:pt x="11165" y="0"/>
                  </a:moveTo>
                  <a:cubicBezTo>
                    <a:pt x="9187" y="0"/>
                    <a:pt x="7173" y="611"/>
                    <a:pt x="5411" y="1927"/>
                  </a:cubicBezTo>
                  <a:cubicBezTo>
                    <a:pt x="1" y="5970"/>
                    <a:pt x="305" y="14177"/>
                    <a:pt x="5989" y="17824"/>
                  </a:cubicBezTo>
                  <a:cubicBezTo>
                    <a:pt x="8207" y="19222"/>
                    <a:pt x="9849" y="21411"/>
                    <a:pt x="10578" y="23964"/>
                  </a:cubicBezTo>
                  <a:lnTo>
                    <a:pt x="10669" y="24268"/>
                  </a:lnTo>
                  <a:lnTo>
                    <a:pt x="19332" y="21776"/>
                  </a:lnTo>
                  <a:lnTo>
                    <a:pt x="19241" y="21472"/>
                  </a:lnTo>
                  <a:cubicBezTo>
                    <a:pt x="18542" y="18888"/>
                    <a:pt x="18785" y="16122"/>
                    <a:pt x="19940" y="13721"/>
                  </a:cubicBezTo>
                  <a:cubicBezTo>
                    <a:pt x="20913" y="11624"/>
                    <a:pt x="21095" y="9222"/>
                    <a:pt x="20457" y="7003"/>
                  </a:cubicBezTo>
                  <a:cubicBezTo>
                    <a:pt x="19207" y="2617"/>
                    <a:pt x="15261" y="0"/>
                    <a:pt x="111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27"/>
            <p:cNvSpPr/>
            <p:nvPr/>
          </p:nvSpPr>
          <p:spPr>
            <a:xfrm>
              <a:off x="3819825" y="1800625"/>
              <a:ext cx="229500" cy="121125"/>
            </a:xfrm>
            <a:custGeom>
              <a:avLst/>
              <a:gdLst/>
              <a:ahLst/>
              <a:cxnLst/>
              <a:rect l="l" t="t" r="r" b="b"/>
              <a:pathLst>
                <a:path w="9180" h="4845" extrusionOk="0">
                  <a:moveTo>
                    <a:pt x="8633" y="1"/>
                  </a:moveTo>
                  <a:lnTo>
                    <a:pt x="0" y="2493"/>
                  </a:lnTo>
                  <a:lnTo>
                    <a:pt x="122" y="2979"/>
                  </a:lnTo>
                  <a:cubicBezTo>
                    <a:pt x="448" y="4109"/>
                    <a:pt x="1479" y="4844"/>
                    <a:pt x="2598" y="4844"/>
                  </a:cubicBezTo>
                  <a:cubicBezTo>
                    <a:pt x="2834" y="4844"/>
                    <a:pt x="3075" y="4811"/>
                    <a:pt x="3314" y="4742"/>
                  </a:cubicBezTo>
                  <a:lnTo>
                    <a:pt x="7022" y="3679"/>
                  </a:lnTo>
                  <a:cubicBezTo>
                    <a:pt x="8390" y="3283"/>
                    <a:pt x="9180" y="1855"/>
                    <a:pt x="8785" y="487"/>
                  </a:cubicBezTo>
                  <a:lnTo>
                    <a:pt x="863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27"/>
            <p:cNvSpPr/>
            <p:nvPr/>
          </p:nvSpPr>
          <p:spPr>
            <a:xfrm>
              <a:off x="3866925" y="1617500"/>
              <a:ext cx="61600" cy="214300"/>
            </a:xfrm>
            <a:custGeom>
              <a:avLst/>
              <a:gdLst/>
              <a:ahLst/>
              <a:cxnLst/>
              <a:rect l="l" t="t" r="r" b="b"/>
              <a:pathLst>
                <a:path w="2464" h="8572" fill="none" extrusionOk="0">
                  <a:moveTo>
                    <a:pt x="2463" y="8572"/>
                  </a:moveTo>
                  <a:lnTo>
                    <a:pt x="1" y="0"/>
                  </a:lnTo>
                </a:path>
              </a:pathLst>
            </a:custGeom>
            <a:noFill/>
            <a:ln w="28875" cap="flat" cmpd="sng">
              <a:solidFill>
                <a:schemeClr val="accent4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27"/>
            <p:cNvSpPr/>
            <p:nvPr/>
          </p:nvSpPr>
          <p:spPr>
            <a:xfrm>
              <a:off x="3745350" y="1500475"/>
              <a:ext cx="191525" cy="123125"/>
            </a:xfrm>
            <a:custGeom>
              <a:avLst/>
              <a:gdLst/>
              <a:ahLst/>
              <a:cxnLst/>
              <a:rect l="l" t="t" r="r" b="b"/>
              <a:pathLst>
                <a:path w="7661" h="4925" fill="none" extrusionOk="0">
                  <a:moveTo>
                    <a:pt x="7660" y="0"/>
                  </a:moveTo>
                  <a:lnTo>
                    <a:pt x="4925" y="4925"/>
                  </a:lnTo>
                  <a:lnTo>
                    <a:pt x="1" y="2189"/>
                  </a:lnTo>
                </a:path>
              </a:pathLst>
            </a:custGeom>
            <a:noFill/>
            <a:ln w="2887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0025" y="227975"/>
            <a:ext cx="7028400" cy="5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Montserrat"/>
              <a:buNone/>
              <a:defRPr sz="2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Montserrat"/>
              <a:buNone/>
              <a:defRPr sz="2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Montserrat"/>
              <a:buNone/>
              <a:defRPr sz="2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Montserrat"/>
              <a:buNone/>
              <a:defRPr sz="2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Montserrat"/>
              <a:buNone/>
              <a:defRPr sz="2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Montserrat"/>
              <a:buNone/>
              <a:defRPr sz="2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Montserrat"/>
              <a:buNone/>
              <a:defRPr sz="2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Montserrat"/>
              <a:buNone/>
              <a:defRPr sz="2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Montserrat"/>
              <a:buNone/>
              <a:defRPr sz="2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0025" y="1866700"/>
            <a:ext cx="4433100" cy="17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 Medium"/>
              <a:buChar char="●"/>
              <a:defRPr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 Medium"/>
              <a:buChar char="○"/>
              <a:defRPr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 Medium"/>
              <a:buChar char="■"/>
              <a:defRPr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 Medium"/>
              <a:buChar char="●"/>
              <a:defRPr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 Medium"/>
              <a:buChar char="○"/>
              <a:defRPr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 Medium"/>
              <a:buChar char="■"/>
              <a:defRPr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 Medium"/>
              <a:buChar char="●"/>
              <a:defRPr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 Medium"/>
              <a:buChar char="○"/>
              <a:defRPr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 Medium"/>
              <a:buChar char="■"/>
              <a:defRPr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4" r:id="rId4"/>
    <p:sldLayoutId id="2147483655" r:id="rId5"/>
    <p:sldLayoutId id="2147483658" r:id="rId6"/>
    <p:sldLayoutId id="2147483659" r:id="rId7"/>
    <p:sldLayoutId id="2147483667" r:id="rId8"/>
    <p:sldLayoutId id="2147483673" r:id="rId9"/>
    <p:sldLayoutId id="2147483674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PvuSaSOmc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0" name="Google Shape;1430;p31"/>
          <p:cNvGrpSpPr/>
          <p:nvPr/>
        </p:nvGrpSpPr>
        <p:grpSpPr>
          <a:xfrm rot="-7176634">
            <a:off x="4904144" y="3607789"/>
            <a:ext cx="1111469" cy="1244470"/>
            <a:chOff x="1338201" y="32850"/>
            <a:chExt cx="1111474" cy="1244475"/>
          </a:xfrm>
        </p:grpSpPr>
        <p:sp>
          <p:nvSpPr>
            <p:cNvPr id="1431" name="Google Shape;1431;p31"/>
            <p:cNvSpPr/>
            <p:nvPr/>
          </p:nvSpPr>
          <p:spPr>
            <a:xfrm>
              <a:off x="1338201" y="359526"/>
              <a:ext cx="203500" cy="189675"/>
            </a:xfrm>
            <a:custGeom>
              <a:avLst/>
              <a:gdLst/>
              <a:ahLst/>
              <a:cxnLst/>
              <a:rect l="l" t="t" r="r" b="b"/>
              <a:pathLst>
                <a:path w="8140" h="7587" extrusionOk="0">
                  <a:moveTo>
                    <a:pt x="166" y="4353"/>
                  </a:moveTo>
                  <a:cubicBezTo>
                    <a:pt x="-304" y="3110"/>
                    <a:pt x="245" y="476"/>
                    <a:pt x="1565" y="83"/>
                  </a:cubicBezTo>
                  <a:cubicBezTo>
                    <a:pt x="2885" y="-310"/>
                    <a:pt x="7618" y="753"/>
                    <a:pt x="8088" y="1996"/>
                  </a:cubicBezTo>
                  <a:cubicBezTo>
                    <a:pt x="8558" y="3239"/>
                    <a:pt x="5707" y="7150"/>
                    <a:pt x="4387" y="7543"/>
                  </a:cubicBezTo>
                  <a:cubicBezTo>
                    <a:pt x="3067" y="7936"/>
                    <a:pt x="636" y="5596"/>
                    <a:pt x="166" y="435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432" name="Google Shape;1432;p31"/>
            <p:cNvSpPr/>
            <p:nvPr/>
          </p:nvSpPr>
          <p:spPr>
            <a:xfrm>
              <a:off x="1347250" y="337675"/>
              <a:ext cx="536800" cy="938625"/>
            </a:xfrm>
            <a:custGeom>
              <a:avLst/>
              <a:gdLst/>
              <a:ahLst/>
              <a:cxnLst/>
              <a:rect l="l" t="t" r="r" b="b"/>
              <a:pathLst>
                <a:path w="21472" h="37545" extrusionOk="0">
                  <a:moveTo>
                    <a:pt x="1669" y="0"/>
                  </a:moveTo>
                  <a:lnTo>
                    <a:pt x="21472" y="33894"/>
                  </a:lnTo>
                  <a:lnTo>
                    <a:pt x="18605" y="37545"/>
                  </a:lnTo>
                  <a:lnTo>
                    <a:pt x="0" y="5619"/>
                  </a:lnTo>
                  <a:lnTo>
                    <a:pt x="286" y="17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433" name="Google Shape;1433;p31"/>
            <p:cNvSpPr/>
            <p:nvPr/>
          </p:nvSpPr>
          <p:spPr>
            <a:xfrm>
              <a:off x="1811700" y="876800"/>
              <a:ext cx="637575" cy="400525"/>
            </a:xfrm>
            <a:custGeom>
              <a:avLst/>
              <a:gdLst/>
              <a:ahLst/>
              <a:cxnLst/>
              <a:rect l="l" t="t" r="r" b="b"/>
              <a:pathLst>
                <a:path w="25503" h="16021" extrusionOk="0">
                  <a:moveTo>
                    <a:pt x="0" y="16021"/>
                  </a:moveTo>
                  <a:lnTo>
                    <a:pt x="3306" y="11485"/>
                  </a:lnTo>
                  <a:lnTo>
                    <a:pt x="25503" y="0"/>
                  </a:lnTo>
                  <a:lnTo>
                    <a:pt x="23371" y="375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434" name="Google Shape;1434;p31"/>
            <p:cNvSpPr/>
            <p:nvPr/>
          </p:nvSpPr>
          <p:spPr>
            <a:xfrm>
              <a:off x="1388850" y="32850"/>
              <a:ext cx="1060825" cy="1149000"/>
            </a:xfrm>
            <a:custGeom>
              <a:avLst/>
              <a:gdLst/>
              <a:ahLst/>
              <a:cxnLst/>
              <a:rect l="l" t="t" r="r" b="b"/>
              <a:pathLst>
                <a:path w="42433" h="45960" extrusionOk="0">
                  <a:moveTo>
                    <a:pt x="22736" y="1"/>
                  </a:moveTo>
                  <a:lnTo>
                    <a:pt x="0" y="12190"/>
                  </a:lnTo>
                  <a:lnTo>
                    <a:pt x="19697" y="45959"/>
                  </a:lnTo>
                  <a:lnTo>
                    <a:pt x="42433" y="33770"/>
                  </a:lnTo>
                  <a:lnTo>
                    <a:pt x="2273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31"/>
            <p:cNvSpPr/>
            <p:nvPr/>
          </p:nvSpPr>
          <p:spPr>
            <a:xfrm>
              <a:off x="1577300" y="219800"/>
              <a:ext cx="487875" cy="395150"/>
            </a:xfrm>
            <a:custGeom>
              <a:avLst/>
              <a:gdLst/>
              <a:ahLst/>
              <a:cxnLst/>
              <a:rect l="l" t="t" r="r" b="b"/>
              <a:pathLst>
                <a:path w="19515" h="15806" extrusionOk="0">
                  <a:moveTo>
                    <a:pt x="14773" y="0"/>
                  </a:moveTo>
                  <a:lnTo>
                    <a:pt x="0" y="7933"/>
                  </a:lnTo>
                  <a:lnTo>
                    <a:pt x="4742" y="15806"/>
                  </a:lnTo>
                  <a:lnTo>
                    <a:pt x="19514" y="7873"/>
                  </a:lnTo>
                  <a:lnTo>
                    <a:pt x="1477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6" name="Google Shape;1436;p31"/>
          <p:cNvGrpSpPr/>
          <p:nvPr/>
        </p:nvGrpSpPr>
        <p:grpSpPr>
          <a:xfrm rot="-1507493">
            <a:off x="3730468" y="3773462"/>
            <a:ext cx="1031279" cy="913266"/>
            <a:chOff x="1343200" y="1432100"/>
            <a:chExt cx="1031261" cy="913250"/>
          </a:xfrm>
        </p:grpSpPr>
        <p:sp>
          <p:nvSpPr>
            <p:cNvPr id="1437" name="Google Shape;1437;p31"/>
            <p:cNvSpPr/>
            <p:nvPr/>
          </p:nvSpPr>
          <p:spPr>
            <a:xfrm>
              <a:off x="1343200" y="1432100"/>
              <a:ext cx="350600" cy="505025"/>
            </a:xfrm>
            <a:custGeom>
              <a:avLst/>
              <a:gdLst/>
              <a:ahLst/>
              <a:cxnLst/>
              <a:rect l="l" t="t" r="r" b="b"/>
              <a:pathLst>
                <a:path w="14024" h="20201" extrusionOk="0">
                  <a:moveTo>
                    <a:pt x="0" y="20201"/>
                  </a:moveTo>
                  <a:lnTo>
                    <a:pt x="10164" y="1400"/>
                  </a:lnTo>
                  <a:lnTo>
                    <a:pt x="14024" y="0"/>
                  </a:lnTo>
                  <a:lnTo>
                    <a:pt x="3810" y="19289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438" name="Google Shape;1438;p31"/>
            <p:cNvSpPr/>
            <p:nvPr/>
          </p:nvSpPr>
          <p:spPr>
            <a:xfrm>
              <a:off x="1343200" y="1890700"/>
              <a:ext cx="777200" cy="454650"/>
            </a:xfrm>
            <a:custGeom>
              <a:avLst/>
              <a:gdLst/>
              <a:ahLst/>
              <a:cxnLst/>
              <a:rect l="l" t="t" r="r" b="b"/>
              <a:pathLst>
                <a:path w="31088" h="18186" extrusionOk="0">
                  <a:moveTo>
                    <a:pt x="0" y="1873"/>
                  </a:moveTo>
                  <a:lnTo>
                    <a:pt x="5688" y="0"/>
                  </a:lnTo>
                  <a:lnTo>
                    <a:pt x="31088" y="17065"/>
                  </a:lnTo>
                  <a:lnTo>
                    <a:pt x="27278" y="1818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439" name="Google Shape;1439;p31"/>
            <p:cNvSpPr/>
            <p:nvPr/>
          </p:nvSpPr>
          <p:spPr>
            <a:xfrm>
              <a:off x="1436723" y="1432178"/>
              <a:ext cx="937737" cy="885480"/>
            </a:xfrm>
            <a:custGeom>
              <a:avLst/>
              <a:gdLst/>
              <a:ahLst/>
              <a:cxnLst/>
              <a:rect l="l" t="t" r="r" b="b"/>
              <a:pathLst>
                <a:path w="39819" h="37600" extrusionOk="0">
                  <a:moveTo>
                    <a:pt x="10882" y="1"/>
                  </a:moveTo>
                  <a:lnTo>
                    <a:pt x="0" y="20153"/>
                  </a:lnTo>
                  <a:lnTo>
                    <a:pt x="28937" y="37600"/>
                  </a:lnTo>
                  <a:lnTo>
                    <a:pt x="39819" y="17448"/>
                  </a:lnTo>
                  <a:lnTo>
                    <a:pt x="10882" y="1"/>
                  </a:lnTo>
                  <a:close/>
                </a:path>
              </a:pathLst>
            </a:custGeom>
            <a:solidFill>
              <a:srgbClr val="FF64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31"/>
            <p:cNvSpPr/>
            <p:nvPr/>
          </p:nvSpPr>
          <p:spPr>
            <a:xfrm>
              <a:off x="1580614" y="1566036"/>
              <a:ext cx="334292" cy="410194"/>
            </a:xfrm>
            <a:custGeom>
              <a:avLst/>
              <a:gdLst/>
              <a:ahLst/>
              <a:cxnLst/>
              <a:rect l="l" t="t" r="r" b="b"/>
              <a:pathLst>
                <a:path w="14195" h="17418" extrusionOk="0">
                  <a:moveTo>
                    <a:pt x="7386" y="1"/>
                  </a:moveTo>
                  <a:lnTo>
                    <a:pt x="0" y="13587"/>
                  </a:lnTo>
                  <a:lnTo>
                    <a:pt x="6809" y="17417"/>
                  </a:lnTo>
                  <a:lnTo>
                    <a:pt x="14195" y="3861"/>
                  </a:lnTo>
                  <a:lnTo>
                    <a:pt x="73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1" name="Google Shape;1441;p31"/>
          <p:cNvGrpSpPr/>
          <p:nvPr/>
        </p:nvGrpSpPr>
        <p:grpSpPr>
          <a:xfrm rot="1588830">
            <a:off x="3030864" y="362113"/>
            <a:ext cx="516983" cy="1275570"/>
            <a:chOff x="2266600" y="1348075"/>
            <a:chExt cx="516975" cy="1275550"/>
          </a:xfrm>
        </p:grpSpPr>
        <p:sp>
          <p:nvSpPr>
            <p:cNvPr id="1442" name="Google Shape;1442;p31"/>
            <p:cNvSpPr/>
            <p:nvPr/>
          </p:nvSpPr>
          <p:spPr>
            <a:xfrm>
              <a:off x="2370700" y="1348400"/>
              <a:ext cx="153525" cy="225800"/>
            </a:xfrm>
            <a:custGeom>
              <a:avLst/>
              <a:gdLst/>
              <a:ahLst/>
              <a:cxnLst/>
              <a:rect l="l" t="t" r="r" b="b"/>
              <a:pathLst>
                <a:path w="6141" h="9032" extrusionOk="0">
                  <a:moveTo>
                    <a:pt x="2408" y="0"/>
                  </a:moveTo>
                  <a:cubicBezTo>
                    <a:pt x="2346" y="0"/>
                    <a:pt x="2282" y="11"/>
                    <a:pt x="2220" y="35"/>
                  </a:cubicBezTo>
                  <a:cubicBezTo>
                    <a:pt x="2068" y="96"/>
                    <a:pt x="1977" y="217"/>
                    <a:pt x="1946" y="369"/>
                  </a:cubicBezTo>
                  <a:lnTo>
                    <a:pt x="1" y="9032"/>
                  </a:lnTo>
                  <a:lnTo>
                    <a:pt x="6141" y="8546"/>
                  </a:lnTo>
                  <a:lnTo>
                    <a:pt x="2828" y="278"/>
                  </a:lnTo>
                  <a:cubicBezTo>
                    <a:pt x="2760" y="97"/>
                    <a:pt x="2591" y="0"/>
                    <a:pt x="2408" y="0"/>
                  </a:cubicBezTo>
                  <a:close/>
                </a:path>
              </a:pathLst>
            </a:custGeom>
            <a:solidFill>
              <a:srgbClr val="F4F0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31"/>
            <p:cNvSpPr/>
            <p:nvPr/>
          </p:nvSpPr>
          <p:spPr>
            <a:xfrm>
              <a:off x="2370700" y="1552000"/>
              <a:ext cx="231800" cy="983475"/>
            </a:xfrm>
            <a:custGeom>
              <a:avLst/>
              <a:gdLst/>
              <a:ahLst/>
              <a:cxnLst/>
              <a:rect l="l" t="t" r="r" b="b"/>
              <a:pathLst>
                <a:path w="9272" h="39339" extrusionOk="0">
                  <a:moveTo>
                    <a:pt x="5484" y="0"/>
                  </a:moveTo>
                  <a:cubicBezTo>
                    <a:pt x="5023" y="0"/>
                    <a:pt x="4505" y="219"/>
                    <a:pt x="4469" y="493"/>
                  </a:cubicBezTo>
                  <a:lnTo>
                    <a:pt x="1703" y="705"/>
                  </a:lnTo>
                  <a:cubicBezTo>
                    <a:pt x="1557" y="462"/>
                    <a:pt x="1256" y="365"/>
                    <a:pt x="946" y="365"/>
                  </a:cubicBezTo>
                  <a:cubicBezTo>
                    <a:pt x="482" y="365"/>
                    <a:pt x="1" y="584"/>
                    <a:pt x="1" y="857"/>
                  </a:cubicBezTo>
                  <a:lnTo>
                    <a:pt x="3101" y="39338"/>
                  </a:lnTo>
                  <a:lnTo>
                    <a:pt x="9272" y="38852"/>
                  </a:lnTo>
                  <a:lnTo>
                    <a:pt x="6171" y="341"/>
                  </a:lnTo>
                  <a:cubicBezTo>
                    <a:pt x="6074" y="98"/>
                    <a:pt x="5792" y="0"/>
                    <a:pt x="54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31"/>
            <p:cNvSpPr/>
            <p:nvPr/>
          </p:nvSpPr>
          <p:spPr>
            <a:xfrm>
              <a:off x="2406425" y="1348075"/>
              <a:ext cx="56250" cy="71250"/>
            </a:xfrm>
            <a:custGeom>
              <a:avLst/>
              <a:gdLst/>
              <a:ahLst/>
              <a:cxnLst/>
              <a:rect l="l" t="t" r="r" b="b"/>
              <a:pathLst>
                <a:path w="2250" h="2850" extrusionOk="0">
                  <a:moveTo>
                    <a:pt x="964" y="1"/>
                  </a:moveTo>
                  <a:cubicBezTo>
                    <a:pt x="763" y="1"/>
                    <a:pt x="566" y="124"/>
                    <a:pt x="517" y="352"/>
                  </a:cubicBezTo>
                  <a:lnTo>
                    <a:pt x="0" y="2631"/>
                  </a:lnTo>
                  <a:cubicBezTo>
                    <a:pt x="318" y="2764"/>
                    <a:pt x="659" y="2850"/>
                    <a:pt x="1002" y="2850"/>
                  </a:cubicBezTo>
                  <a:cubicBezTo>
                    <a:pt x="1053" y="2850"/>
                    <a:pt x="1104" y="2848"/>
                    <a:pt x="1155" y="2844"/>
                  </a:cubicBezTo>
                  <a:cubicBezTo>
                    <a:pt x="1551" y="2814"/>
                    <a:pt x="1915" y="2662"/>
                    <a:pt x="2250" y="2449"/>
                  </a:cubicBezTo>
                  <a:lnTo>
                    <a:pt x="1399" y="291"/>
                  </a:lnTo>
                  <a:cubicBezTo>
                    <a:pt x="1314" y="93"/>
                    <a:pt x="1137" y="1"/>
                    <a:pt x="96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31"/>
            <p:cNvSpPr/>
            <p:nvPr/>
          </p:nvSpPr>
          <p:spPr>
            <a:xfrm>
              <a:off x="2413275" y="1564300"/>
              <a:ext cx="147425" cy="967375"/>
            </a:xfrm>
            <a:custGeom>
              <a:avLst/>
              <a:gdLst/>
              <a:ahLst/>
              <a:cxnLst/>
              <a:rect l="l" t="t" r="r" b="b"/>
              <a:pathLst>
                <a:path w="5897" h="38695" extrusionOk="0">
                  <a:moveTo>
                    <a:pt x="2766" y="1"/>
                  </a:moveTo>
                  <a:lnTo>
                    <a:pt x="0" y="244"/>
                  </a:lnTo>
                  <a:lnTo>
                    <a:pt x="3131" y="38694"/>
                  </a:lnTo>
                  <a:lnTo>
                    <a:pt x="5897" y="38481"/>
                  </a:lnTo>
                  <a:lnTo>
                    <a:pt x="2766" y="1"/>
                  </a:lnTo>
                  <a:close/>
                </a:path>
              </a:pathLst>
            </a:custGeom>
            <a:solidFill>
              <a:srgbClr val="F4AE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31"/>
            <p:cNvSpPr/>
            <p:nvPr/>
          </p:nvSpPr>
          <p:spPr>
            <a:xfrm>
              <a:off x="2413275" y="1549075"/>
              <a:ext cx="151225" cy="982600"/>
            </a:xfrm>
            <a:custGeom>
              <a:avLst/>
              <a:gdLst/>
              <a:ahLst/>
              <a:cxnLst/>
              <a:rect l="l" t="t" r="r" b="b"/>
              <a:pathLst>
                <a:path w="6049" h="39304" extrusionOk="0">
                  <a:moveTo>
                    <a:pt x="1501" y="0"/>
                  </a:moveTo>
                  <a:cubicBezTo>
                    <a:pt x="879" y="0"/>
                    <a:pt x="223" y="264"/>
                    <a:pt x="0" y="853"/>
                  </a:cubicBezTo>
                  <a:lnTo>
                    <a:pt x="3131" y="39303"/>
                  </a:lnTo>
                  <a:lnTo>
                    <a:pt x="6049" y="39090"/>
                  </a:lnTo>
                  <a:lnTo>
                    <a:pt x="2766" y="610"/>
                  </a:lnTo>
                  <a:cubicBezTo>
                    <a:pt x="2607" y="219"/>
                    <a:pt x="2068" y="0"/>
                    <a:pt x="15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47" name="Google Shape;1447;p31"/>
            <p:cNvGrpSpPr/>
            <p:nvPr/>
          </p:nvGrpSpPr>
          <p:grpSpPr>
            <a:xfrm>
              <a:off x="2266600" y="1494350"/>
              <a:ext cx="516975" cy="1129275"/>
              <a:chOff x="2266600" y="1494350"/>
              <a:chExt cx="516975" cy="1129275"/>
            </a:xfrm>
          </p:grpSpPr>
          <p:sp>
            <p:nvSpPr>
              <p:cNvPr id="1448" name="Google Shape;1448;p31"/>
              <p:cNvSpPr/>
              <p:nvPr/>
            </p:nvSpPr>
            <p:spPr>
              <a:xfrm>
                <a:off x="2621475" y="1494350"/>
                <a:ext cx="162100" cy="234875"/>
              </a:xfrm>
              <a:custGeom>
                <a:avLst/>
                <a:gdLst/>
                <a:ahLst/>
                <a:cxnLst/>
                <a:rect l="l" t="t" r="r" b="b"/>
                <a:pathLst>
                  <a:path w="6484" h="9395" extrusionOk="0">
                    <a:moveTo>
                      <a:pt x="5988" y="1"/>
                    </a:moveTo>
                    <a:cubicBezTo>
                      <a:pt x="5854" y="1"/>
                      <a:pt x="5719" y="58"/>
                      <a:pt x="5624" y="185"/>
                    </a:cubicBezTo>
                    <a:lnTo>
                      <a:pt x="0" y="7115"/>
                    </a:lnTo>
                    <a:lnTo>
                      <a:pt x="5745" y="9395"/>
                    </a:lnTo>
                    <a:lnTo>
                      <a:pt x="6444" y="519"/>
                    </a:lnTo>
                    <a:cubicBezTo>
                      <a:pt x="6484" y="202"/>
                      <a:pt x="6239" y="1"/>
                      <a:pt x="5988" y="1"/>
                    </a:cubicBezTo>
                    <a:close/>
                  </a:path>
                </a:pathLst>
              </a:custGeom>
              <a:solidFill>
                <a:srgbClr val="F4F0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" name="Google Shape;1449;p31"/>
              <p:cNvSpPr/>
              <p:nvPr/>
            </p:nvSpPr>
            <p:spPr>
              <a:xfrm>
                <a:off x="2725575" y="1494400"/>
                <a:ext cx="56250" cy="70525"/>
              </a:xfrm>
              <a:custGeom>
                <a:avLst/>
                <a:gdLst/>
                <a:ahLst/>
                <a:cxnLst/>
                <a:rect l="l" t="t" r="r" b="b"/>
                <a:pathLst>
                  <a:path w="2250" h="2821" extrusionOk="0">
                    <a:moveTo>
                      <a:pt x="1824" y="0"/>
                    </a:moveTo>
                    <a:cubicBezTo>
                      <a:pt x="1672" y="0"/>
                      <a:pt x="1520" y="61"/>
                      <a:pt x="1429" y="183"/>
                    </a:cubicBezTo>
                    <a:lnTo>
                      <a:pt x="1" y="1976"/>
                    </a:lnTo>
                    <a:cubicBezTo>
                      <a:pt x="244" y="2280"/>
                      <a:pt x="548" y="2523"/>
                      <a:pt x="913" y="2675"/>
                    </a:cubicBezTo>
                    <a:cubicBezTo>
                      <a:pt x="1180" y="2764"/>
                      <a:pt x="1463" y="2821"/>
                      <a:pt x="1750" y="2821"/>
                    </a:cubicBezTo>
                    <a:cubicBezTo>
                      <a:pt x="1856" y="2821"/>
                      <a:pt x="1962" y="2813"/>
                      <a:pt x="2068" y="2797"/>
                    </a:cubicBezTo>
                    <a:lnTo>
                      <a:pt x="2250" y="487"/>
                    </a:lnTo>
                    <a:cubicBezTo>
                      <a:pt x="2250" y="243"/>
                      <a:pt x="2068" y="31"/>
                      <a:pt x="182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" name="Google Shape;1450;p31"/>
              <p:cNvSpPr/>
              <p:nvPr/>
            </p:nvSpPr>
            <p:spPr>
              <a:xfrm>
                <a:off x="2266600" y="1667525"/>
                <a:ext cx="499600" cy="956100"/>
              </a:xfrm>
              <a:custGeom>
                <a:avLst/>
                <a:gdLst/>
                <a:ahLst/>
                <a:cxnLst/>
                <a:rect l="l" t="t" r="r" b="b"/>
                <a:pathLst>
                  <a:path w="19984" h="38244" extrusionOk="0">
                    <a:moveTo>
                      <a:pt x="14626" y="0"/>
                    </a:moveTo>
                    <a:cubicBezTo>
                      <a:pt x="14428" y="0"/>
                      <a:pt x="14272" y="59"/>
                      <a:pt x="14226" y="188"/>
                    </a:cubicBezTo>
                    <a:lnTo>
                      <a:pt x="1" y="35963"/>
                    </a:lnTo>
                    <a:lnTo>
                      <a:pt x="5745" y="38243"/>
                    </a:lnTo>
                    <a:lnTo>
                      <a:pt x="19940" y="2468"/>
                    </a:lnTo>
                    <a:cubicBezTo>
                      <a:pt x="19984" y="1989"/>
                      <a:pt x="19280" y="1666"/>
                      <a:pt x="18787" y="1666"/>
                    </a:cubicBezTo>
                    <a:cubicBezTo>
                      <a:pt x="18591" y="1666"/>
                      <a:pt x="18429" y="1717"/>
                      <a:pt x="18360" y="1829"/>
                    </a:cubicBezTo>
                    <a:lnTo>
                      <a:pt x="15806" y="826"/>
                    </a:lnTo>
                    <a:cubicBezTo>
                      <a:pt x="15764" y="317"/>
                      <a:pt x="15085" y="0"/>
                      <a:pt x="14626" y="0"/>
                    </a:cubicBezTo>
                    <a:close/>
                  </a:path>
                </a:pathLst>
              </a:custGeom>
              <a:solidFill>
                <a:srgbClr val="FF640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" name="Google Shape;1451;p31"/>
              <p:cNvSpPr/>
              <p:nvPr/>
            </p:nvSpPr>
            <p:spPr>
              <a:xfrm>
                <a:off x="2306125" y="1680300"/>
                <a:ext cx="420575" cy="927350"/>
              </a:xfrm>
              <a:custGeom>
                <a:avLst/>
                <a:gdLst/>
                <a:ahLst/>
                <a:cxnLst/>
                <a:rect l="l" t="t" r="r" b="b"/>
                <a:pathLst>
                  <a:path w="16823" h="37094" extrusionOk="0">
                    <a:moveTo>
                      <a:pt x="15076" y="0"/>
                    </a:moveTo>
                    <a:cubicBezTo>
                      <a:pt x="14765" y="0"/>
                      <a:pt x="14464" y="93"/>
                      <a:pt x="14225" y="315"/>
                    </a:cubicBezTo>
                    <a:lnTo>
                      <a:pt x="0" y="36060"/>
                    </a:lnTo>
                    <a:lnTo>
                      <a:pt x="2553" y="37094"/>
                    </a:lnTo>
                    <a:lnTo>
                      <a:pt x="16779" y="1318"/>
                    </a:lnTo>
                    <a:cubicBezTo>
                      <a:pt x="16823" y="675"/>
                      <a:pt x="15913" y="0"/>
                      <a:pt x="1507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52" name="Google Shape;1452;p31"/>
          <p:cNvGrpSpPr/>
          <p:nvPr/>
        </p:nvGrpSpPr>
        <p:grpSpPr>
          <a:xfrm>
            <a:off x="1389238" y="3064439"/>
            <a:ext cx="1519294" cy="1760777"/>
            <a:chOff x="374513" y="3152476"/>
            <a:chExt cx="1519294" cy="1760777"/>
          </a:xfrm>
        </p:grpSpPr>
        <p:sp>
          <p:nvSpPr>
            <p:cNvPr id="1453" name="Google Shape;1453;p31"/>
            <p:cNvSpPr/>
            <p:nvPr/>
          </p:nvSpPr>
          <p:spPr>
            <a:xfrm>
              <a:off x="661153" y="3251277"/>
              <a:ext cx="1018493" cy="1027730"/>
            </a:xfrm>
            <a:custGeom>
              <a:avLst/>
              <a:gdLst/>
              <a:ahLst/>
              <a:cxnLst/>
              <a:rect l="l" t="t" r="r" b="b"/>
              <a:pathLst>
                <a:path w="36719" h="37052" extrusionOk="0">
                  <a:moveTo>
                    <a:pt x="5135" y="1"/>
                  </a:moveTo>
                  <a:cubicBezTo>
                    <a:pt x="3952" y="1"/>
                    <a:pt x="2145" y="189"/>
                    <a:pt x="1" y="1033"/>
                  </a:cubicBezTo>
                  <a:cubicBezTo>
                    <a:pt x="90" y="1023"/>
                    <a:pt x="185" y="1019"/>
                    <a:pt x="284" y="1019"/>
                  </a:cubicBezTo>
                  <a:cubicBezTo>
                    <a:pt x="3959" y="1019"/>
                    <a:pt x="14163" y="7532"/>
                    <a:pt x="21947" y="16322"/>
                  </a:cubicBezTo>
                  <a:cubicBezTo>
                    <a:pt x="29941" y="25380"/>
                    <a:pt x="30001" y="31064"/>
                    <a:pt x="30001" y="31064"/>
                  </a:cubicBezTo>
                  <a:lnTo>
                    <a:pt x="34926" y="37052"/>
                  </a:lnTo>
                  <a:cubicBezTo>
                    <a:pt x="36719" y="33647"/>
                    <a:pt x="33315" y="27325"/>
                    <a:pt x="24105" y="15775"/>
                  </a:cubicBezTo>
                  <a:cubicBezTo>
                    <a:pt x="14925" y="4224"/>
                    <a:pt x="6627" y="121"/>
                    <a:pt x="6627" y="121"/>
                  </a:cubicBezTo>
                  <a:cubicBezTo>
                    <a:pt x="6627" y="121"/>
                    <a:pt x="6081" y="1"/>
                    <a:pt x="5135" y="1"/>
                  </a:cubicBezTo>
                  <a:close/>
                </a:path>
              </a:pathLst>
            </a:custGeom>
            <a:solidFill>
              <a:srgbClr val="D71E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31"/>
            <p:cNvSpPr/>
            <p:nvPr/>
          </p:nvSpPr>
          <p:spPr>
            <a:xfrm>
              <a:off x="531314" y="3248836"/>
              <a:ext cx="313683" cy="211526"/>
            </a:xfrm>
            <a:custGeom>
              <a:avLst/>
              <a:gdLst/>
              <a:ahLst/>
              <a:cxnLst/>
              <a:rect l="l" t="t" r="r" b="b"/>
              <a:pathLst>
                <a:path w="11309" h="7626" extrusionOk="0">
                  <a:moveTo>
                    <a:pt x="9014" y="0"/>
                  </a:moveTo>
                  <a:cubicBezTo>
                    <a:pt x="7675" y="0"/>
                    <a:pt x="5986" y="217"/>
                    <a:pt x="4621" y="1091"/>
                  </a:cubicBezTo>
                  <a:cubicBezTo>
                    <a:pt x="2311" y="2610"/>
                    <a:pt x="639" y="4951"/>
                    <a:pt x="1" y="7626"/>
                  </a:cubicBezTo>
                  <a:lnTo>
                    <a:pt x="7114" y="5164"/>
                  </a:lnTo>
                  <a:cubicBezTo>
                    <a:pt x="7114" y="5164"/>
                    <a:pt x="8147" y="239"/>
                    <a:pt x="11308" y="209"/>
                  </a:cubicBezTo>
                  <a:cubicBezTo>
                    <a:pt x="11308" y="209"/>
                    <a:pt x="10330" y="0"/>
                    <a:pt x="90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31"/>
            <p:cNvSpPr/>
            <p:nvPr/>
          </p:nvSpPr>
          <p:spPr>
            <a:xfrm>
              <a:off x="961300" y="3154335"/>
              <a:ext cx="932507" cy="1101068"/>
            </a:xfrm>
            <a:custGeom>
              <a:avLst/>
              <a:gdLst/>
              <a:ahLst/>
              <a:cxnLst/>
              <a:rect l="l" t="t" r="r" b="b"/>
              <a:pathLst>
                <a:path w="33619" h="39696" extrusionOk="0">
                  <a:moveTo>
                    <a:pt x="3789" y="0"/>
                  </a:moveTo>
                  <a:cubicBezTo>
                    <a:pt x="2507" y="0"/>
                    <a:pt x="1229" y="231"/>
                    <a:pt x="1" y="698"/>
                  </a:cubicBezTo>
                  <a:cubicBezTo>
                    <a:pt x="3132" y="2127"/>
                    <a:pt x="13344" y="8175"/>
                    <a:pt x="20487" y="17902"/>
                  </a:cubicBezTo>
                  <a:cubicBezTo>
                    <a:pt x="27630" y="27629"/>
                    <a:pt x="27205" y="33282"/>
                    <a:pt x="27205" y="33282"/>
                  </a:cubicBezTo>
                  <a:lnTo>
                    <a:pt x="31521" y="39696"/>
                  </a:lnTo>
                  <a:cubicBezTo>
                    <a:pt x="33618" y="36474"/>
                    <a:pt x="30761" y="29878"/>
                    <a:pt x="22676" y="17537"/>
                  </a:cubicBezTo>
                  <a:cubicBezTo>
                    <a:pt x="14591" y="5227"/>
                    <a:pt x="6688" y="394"/>
                    <a:pt x="6688" y="394"/>
                  </a:cubicBezTo>
                  <a:cubicBezTo>
                    <a:pt x="5732" y="132"/>
                    <a:pt x="4759" y="0"/>
                    <a:pt x="3789" y="0"/>
                  </a:cubicBezTo>
                  <a:close/>
                </a:path>
              </a:pathLst>
            </a:custGeom>
            <a:solidFill>
              <a:srgbClr val="D71E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31"/>
            <p:cNvSpPr/>
            <p:nvPr/>
          </p:nvSpPr>
          <p:spPr>
            <a:xfrm>
              <a:off x="843277" y="3152476"/>
              <a:ext cx="303531" cy="157826"/>
            </a:xfrm>
            <a:custGeom>
              <a:avLst/>
              <a:gdLst/>
              <a:ahLst/>
              <a:cxnLst/>
              <a:rect l="l" t="t" r="r" b="b"/>
              <a:pathLst>
                <a:path w="10943" h="5690" extrusionOk="0">
                  <a:moveTo>
                    <a:pt x="7691" y="1"/>
                  </a:moveTo>
                  <a:cubicBezTo>
                    <a:pt x="6572" y="1"/>
                    <a:pt x="5324" y="181"/>
                    <a:pt x="4225" y="765"/>
                  </a:cubicBezTo>
                  <a:cubicBezTo>
                    <a:pt x="122" y="2923"/>
                    <a:pt x="0" y="5689"/>
                    <a:pt x="0" y="5689"/>
                  </a:cubicBezTo>
                  <a:lnTo>
                    <a:pt x="6353" y="4990"/>
                  </a:lnTo>
                  <a:cubicBezTo>
                    <a:pt x="6353" y="4990"/>
                    <a:pt x="7732" y="450"/>
                    <a:pt x="10687" y="450"/>
                  </a:cubicBezTo>
                  <a:cubicBezTo>
                    <a:pt x="10771" y="450"/>
                    <a:pt x="10856" y="454"/>
                    <a:pt x="10943" y="461"/>
                  </a:cubicBezTo>
                  <a:cubicBezTo>
                    <a:pt x="10943" y="461"/>
                    <a:pt x="9481" y="1"/>
                    <a:pt x="76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31"/>
            <p:cNvSpPr/>
            <p:nvPr/>
          </p:nvSpPr>
          <p:spPr>
            <a:xfrm>
              <a:off x="728610" y="3276851"/>
              <a:ext cx="1164337" cy="1325076"/>
            </a:xfrm>
            <a:custGeom>
              <a:avLst/>
              <a:gdLst/>
              <a:ahLst/>
              <a:cxnLst/>
              <a:rect l="l" t="t" r="r" b="b"/>
              <a:pathLst>
                <a:path w="41977" h="47772" extrusionOk="0">
                  <a:moveTo>
                    <a:pt x="6566" y="1"/>
                  </a:moveTo>
                  <a:cubicBezTo>
                    <a:pt x="2557" y="1"/>
                    <a:pt x="1" y="1509"/>
                    <a:pt x="1" y="1509"/>
                  </a:cubicBezTo>
                  <a:lnTo>
                    <a:pt x="33679" y="47771"/>
                  </a:lnTo>
                  <a:cubicBezTo>
                    <a:pt x="33679" y="47771"/>
                    <a:pt x="41916" y="42391"/>
                    <a:pt x="41947" y="39078"/>
                  </a:cubicBezTo>
                  <a:cubicBezTo>
                    <a:pt x="41977" y="35735"/>
                    <a:pt x="33649" y="19959"/>
                    <a:pt x="21977" y="7679"/>
                  </a:cubicBezTo>
                  <a:cubicBezTo>
                    <a:pt x="16119" y="1532"/>
                    <a:pt x="10606" y="1"/>
                    <a:pt x="6566" y="1"/>
                  </a:cubicBezTo>
                  <a:close/>
                </a:path>
              </a:pathLst>
            </a:custGeom>
            <a:solidFill>
              <a:srgbClr val="D71E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31"/>
            <p:cNvSpPr/>
            <p:nvPr/>
          </p:nvSpPr>
          <p:spPr>
            <a:xfrm>
              <a:off x="374513" y="3309249"/>
              <a:ext cx="1412227" cy="1604004"/>
            </a:xfrm>
            <a:custGeom>
              <a:avLst/>
              <a:gdLst/>
              <a:ahLst/>
              <a:cxnLst/>
              <a:rect l="l" t="t" r="r" b="b"/>
              <a:pathLst>
                <a:path w="50914" h="57828" extrusionOk="0">
                  <a:moveTo>
                    <a:pt x="15544" y="1"/>
                  </a:moveTo>
                  <a:cubicBezTo>
                    <a:pt x="13890" y="1"/>
                    <a:pt x="12282" y="341"/>
                    <a:pt x="10760" y="1071"/>
                  </a:cubicBezTo>
                  <a:cubicBezTo>
                    <a:pt x="4377" y="4110"/>
                    <a:pt x="0" y="9460"/>
                    <a:pt x="2006" y="20129"/>
                  </a:cubicBezTo>
                  <a:cubicBezTo>
                    <a:pt x="3435" y="27910"/>
                    <a:pt x="11733" y="44324"/>
                    <a:pt x="16688" y="53655"/>
                  </a:cubicBezTo>
                  <a:cubicBezTo>
                    <a:pt x="18100" y="56311"/>
                    <a:pt x="20829" y="57827"/>
                    <a:pt x="23646" y="57827"/>
                  </a:cubicBezTo>
                  <a:cubicBezTo>
                    <a:pt x="24891" y="57827"/>
                    <a:pt x="26153" y="57531"/>
                    <a:pt x="27326" y="56907"/>
                  </a:cubicBezTo>
                  <a:lnTo>
                    <a:pt x="45594" y="47150"/>
                  </a:lnTo>
                  <a:cubicBezTo>
                    <a:pt x="49485" y="45083"/>
                    <a:pt x="50913" y="40220"/>
                    <a:pt x="48755" y="36390"/>
                  </a:cubicBezTo>
                  <a:cubicBezTo>
                    <a:pt x="45715" y="30919"/>
                    <a:pt x="41217" y="23047"/>
                    <a:pt x="36566" y="15539"/>
                  </a:cubicBezTo>
                  <a:cubicBezTo>
                    <a:pt x="31016" y="6618"/>
                    <a:pt x="22839" y="1"/>
                    <a:pt x="1554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31"/>
            <p:cNvSpPr/>
            <p:nvPr/>
          </p:nvSpPr>
          <p:spPr>
            <a:xfrm>
              <a:off x="688141" y="3984906"/>
              <a:ext cx="992365" cy="856673"/>
            </a:xfrm>
            <a:custGeom>
              <a:avLst/>
              <a:gdLst/>
              <a:ahLst/>
              <a:cxnLst/>
              <a:rect l="l" t="t" r="r" b="b"/>
              <a:pathLst>
                <a:path w="35777" h="30885" extrusionOk="0">
                  <a:moveTo>
                    <a:pt x="23949" y="0"/>
                  </a:moveTo>
                  <a:cubicBezTo>
                    <a:pt x="22591" y="0"/>
                    <a:pt x="20896" y="655"/>
                    <a:pt x="18420" y="1849"/>
                  </a:cubicBezTo>
                  <a:cubicBezTo>
                    <a:pt x="12797" y="4554"/>
                    <a:pt x="1" y="11454"/>
                    <a:pt x="1338" y="15861"/>
                  </a:cubicBezTo>
                  <a:cubicBezTo>
                    <a:pt x="2415" y="19483"/>
                    <a:pt x="8002" y="30885"/>
                    <a:pt x="11714" y="30885"/>
                  </a:cubicBezTo>
                  <a:cubicBezTo>
                    <a:pt x="11771" y="30885"/>
                    <a:pt x="11828" y="30882"/>
                    <a:pt x="11885" y="30877"/>
                  </a:cubicBezTo>
                  <a:cubicBezTo>
                    <a:pt x="15594" y="30481"/>
                    <a:pt x="30153" y="21697"/>
                    <a:pt x="32646" y="20268"/>
                  </a:cubicBezTo>
                  <a:cubicBezTo>
                    <a:pt x="33314" y="19934"/>
                    <a:pt x="33861" y="19417"/>
                    <a:pt x="34287" y="18809"/>
                  </a:cubicBezTo>
                  <a:cubicBezTo>
                    <a:pt x="35776" y="16347"/>
                    <a:pt x="33770" y="12548"/>
                    <a:pt x="30335" y="6651"/>
                  </a:cubicBezTo>
                  <a:cubicBezTo>
                    <a:pt x="27666" y="2008"/>
                    <a:pt x="26326" y="0"/>
                    <a:pt x="239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31"/>
            <p:cNvSpPr/>
            <p:nvPr/>
          </p:nvSpPr>
          <p:spPr>
            <a:xfrm>
              <a:off x="441943" y="3403057"/>
              <a:ext cx="927459" cy="824830"/>
            </a:xfrm>
            <a:custGeom>
              <a:avLst/>
              <a:gdLst/>
              <a:ahLst/>
              <a:cxnLst/>
              <a:rect l="l" t="t" r="r" b="b"/>
              <a:pathLst>
                <a:path w="33437" h="29737" extrusionOk="0">
                  <a:moveTo>
                    <a:pt x="17316" y="0"/>
                  </a:moveTo>
                  <a:cubicBezTo>
                    <a:pt x="13079" y="0"/>
                    <a:pt x="2751" y="4137"/>
                    <a:pt x="1338" y="8783"/>
                  </a:cubicBezTo>
                  <a:cubicBezTo>
                    <a:pt x="1" y="13099"/>
                    <a:pt x="3436" y="21823"/>
                    <a:pt x="6627" y="27476"/>
                  </a:cubicBezTo>
                  <a:cubicBezTo>
                    <a:pt x="7541" y="29104"/>
                    <a:pt x="8420" y="29737"/>
                    <a:pt x="9368" y="29737"/>
                  </a:cubicBezTo>
                  <a:cubicBezTo>
                    <a:pt x="11732" y="29737"/>
                    <a:pt x="14526" y="25803"/>
                    <a:pt x="19363" y="23525"/>
                  </a:cubicBezTo>
                  <a:cubicBezTo>
                    <a:pt x="26141" y="20333"/>
                    <a:pt x="33436" y="19178"/>
                    <a:pt x="30062" y="14041"/>
                  </a:cubicBezTo>
                  <a:cubicBezTo>
                    <a:pt x="26688" y="8905"/>
                    <a:pt x="21430" y="1336"/>
                    <a:pt x="18542" y="181"/>
                  </a:cubicBezTo>
                  <a:cubicBezTo>
                    <a:pt x="18236" y="59"/>
                    <a:pt x="17819" y="0"/>
                    <a:pt x="17316" y="0"/>
                  </a:cubicBezTo>
                  <a:close/>
                </a:path>
              </a:pathLst>
            </a:custGeom>
            <a:solidFill>
              <a:srgbClr val="D71E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31"/>
            <p:cNvSpPr/>
            <p:nvPr/>
          </p:nvSpPr>
          <p:spPr>
            <a:xfrm>
              <a:off x="441943" y="3404499"/>
              <a:ext cx="846521" cy="822278"/>
            </a:xfrm>
            <a:custGeom>
              <a:avLst/>
              <a:gdLst/>
              <a:ahLst/>
              <a:cxnLst/>
              <a:rect l="l" t="t" r="r" b="b"/>
              <a:pathLst>
                <a:path w="30519" h="29645" extrusionOk="0">
                  <a:moveTo>
                    <a:pt x="17164" y="0"/>
                  </a:moveTo>
                  <a:cubicBezTo>
                    <a:pt x="12922" y="0"/>
                    <a:pt x="2717" y="4127"/>
                    <a:pt x="1308" y="8761"/>
                  </a:cubicBezTo>
                  <a:cubicBezTo>
                    <a:pt x="1" y="13078"/>
                    <a:pt x="3436" y="21771"/>
                    <a:pt x="6627" y="27424"/>
                  </a:cubicBezTo>
                  <a:cubicBezTo>
                    <a:pt x="7524" y="29022"/>
                    <a:pt x="8335" y="29645"/>
                    <a:pt x="9187" y="29645"/>
                  </a:cubicBezTo>
                  <a:cubicBezTo>
                    <a:pt x="11365" y="29645"/>
                    <a:pt x="13813" y="25572"/>
                    <a:pt x="18664" y="23321"/>
                  </a:cubicBezTo>
                  <a:cubicBezTo>
                    <a:pt x="25381" y="20160"/>
                    <a:pt x="30518" y="18762"/>
                    <a:pt x="28451" y="14962"/>
                  </a:cubicBezTo>
                  <a:cubicBezTo>
                    <a:pt x="25533" y="9582"/>
                    <a:pt x="21278" y="1375"/>
                    <a:pt x="18421" y="190"/>
                  </a:cubicBezTo>
                  <a:cubicBezTo>
                    <a:pt x="18108" y="61"/>
                    <a:pt x="17680" y="0"/>
                    <a:pt x="1716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31"/>
            <p:cNvSpPr/>
            <p:nvPr/>
          </p:nvSpPr>
          <p:spPr>
            <a:xfrm>
              <a:off x="862666" y="3969401"/>
              <a:ext cx="71119" cy="57167"/>
            </a:xfrm>
            <a:custGeom>
              <a:avLst/>
              <a:gdLst/>
              <a:ahLst/>
              <a:cxnLst/>
              <a:rect l="l" t="t" r="r" b="b"/>
              <a:pathLst>
                <a:path w="2564" h="2061" extrusionOk="0">
                  <a:moveTo>
                    <a:pt x="1296" y="1"/>
                  </a:moveTo>
                  <a:cubicBezTo>
                    <a:pt x="1127" y="1"/>
                    <a:pt x="954" y="41"/>
                    <a:pt x="791" y="128"/>
                  </a:cubicBezTo>
                  <a:cubicBezTo>
                    <a:pt x="0" y="554"/>
                    <a:pt x="122" y="1739"/>
                    <a:pt x="1004" y="2013"/>
                  </a:cubicBezTo>
                  <a:cubicBezTo>
                    <a:pt x="1106" y="2046"/>
                    <a:pt x="1207" y="2061"/>
                    <a:pt x="1305" y="2061"/>
                  </a:cubicBezTo>
                  <a:cubicBezTo>
                    <a:pt x="2020" y="2061"/>
                    <a:pt x="2563" y="1245"/>
                    <a:pt x="2189" y="523"/>
                  </a:cubicBezTo>
                  <a:cubicBezTo>
                    <a:pt x="2002" y="191"/>
                    <a:pt x="1659" y="1"/>
                    <a:pt x="129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31"/>
            <p:cNvSpPr/>
            <p:nvPr/>
          </p:nvSpPr>
          <p:spPr>
            <a:xfrm>
              <a:off x="931788" y="3984546"/>
              <a:ext cx="748718" cy="856201"/>
            </a:xfrm>
            <a:custGeom>
              <a:avLst/>
              <a:gdLst/>
              <a:ahLst/>
              <a:cxnLst/>
              <a:rect l="l" t="t" r="r" b="b"/>
              <a:pathLst>
                <a:path w="26993" h="30868" extrusionOk="0">
                  <a:moveTo>
                    <a:pt x="15161" y="0"/>
                  </a:moveTo>
                  <a:cubicBezTo>
                    <a:pt x="14389" y="0"/>
                    <a:pt x="13507" y="213"/>
                    <a:pt x="12433" y="616"/>
                  </a:cubicBezTo>
                  <a:cubicBezTo>
                    <a:pt x="12442" y="616"/>
                    <a:pt x="12717" y="544"/>
                    <a:pt x="13160" y="544"/>
                  </a:cubicBezTo>
                  <a:cubicBezTo>
                    <a:pt x="14159" y="544"/>
                    <a:pt x="16010" y="909"/>
                    <a:pt x="17570" y="3290"/>
                  </a:cubicBezTo>
                  <a:cubicBezTo>
                    <a:pt x="19819" y="6695"/>
                    <a:pt x="24500" y="14050"/>
                    <a:pt x="24226" y="16604"/>
                  </a:cubicBezTo>
                  <a:cubicBezTo>
                    <a:pt x="23922" y="19187"/>
                    <a:pt x="13010" y="24962"/>
                    <a:pt x="8269" y="27242"/>
                  </a:cubicBezTo>
                  <a:cubicBezTo>
                    <a:pt x="4926" y="28839"/>
                    <a:pt x="3418" y="29392"/>
                    <a:pt x="1968" y="29392"/>
                  </a:cubicBezTo>
                  <a:cubicBezTo>
                    <a:pt x="1348" y="29392"/>
                    <a:pt x="739" y="29290"/>
                    <a:pt x="1" y="29127"/>
                  </a:cubicBezTo>
                  <a:lnTo>
                    <a:pt x="1" y="29127"/>
                  </a:lnTo>
                  <a:cubicBezTo>
                    <a:pt x="1029" y="30212"/>
                    <a:pt x="2030" y="30867"/>
                    <a:pt x="2928" y="30867"/>
                  </a:cubicBezTo>
                  <a:cubicBezTo>
                    <a:pt x="2986" y="30867"/>
                    <a:pt x="3044" y="30865"/>
                    <a:pt x="3101" y="30859"/>
                  </a:cubicBezTo>
                  <a:cubicBezTo>
                    <a:pt x="6840" y="30494"/>
                    <a:pt x="21369" y="21710"/>
                    <a:pt x="23892" y="20281"/>
                  </a:cubicBezTo>
                  <a:cubicBezTo>
                    <a:pt x="24530" y="19917"/>
                    <a:pt x="25077" y="19430"/>
                    <a:pt x="25503" y="18822"/>
                  </a:cubicBezTo>
                  <a:cubicBezTo>
                    <a:pt x="26992" y="16391"/>
                    <a:pt x="24986" y="12561"/>
                    <a:pt x="21551" y="6664"/>
                  </a:cubicBezTo>
                  <a:cubicBezTo>
                    <a:pt x="18868" y="2008"/>
                    <a:pt x="17534" y="0"/>
                    <a:pt x="15161" y="0"/>
                  </a:cubicBezTo>
                  <a:close/>
                </a:path>
              </a:pathLst>
            </a:custGeom>
            <a:solidFill>
              <a:srgbClr val="D71E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64" name="Google Shape;1464;p31"/>
          <p:cNvSpPr/>
          <p:nvPr/>
        </p:nvSpPr>
        <p:spPr>
          <a:xfrm>
            <a:off x="7635391" y="1729171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5" name="Google Shape;1465;p31"/>
          <p:cNvSpPr/>
          <p:nvPr/>
        </p:nvSpPr>
        <p:spPr>
          <a:xfrm>
            <a:off x="2673171" y="287083"/>
            <a:ext cx="156856" cy="159380"/>
          </a:xfrm>
          <a:custGeom>
            <a:avLst/>
            <a:gdLst/>
            <a:ahLst/>
            <a:cxnLst/>
            <a:rect l="l" t="t" r="r" b="b"/>
            <a:pathLst>
              <a:path w="5655" h="5746" fill="none" extrusionOk="0">
                <a:moveTo>
                  <a:pt x="4134" y="578"/>
                </a:moveTo>
                <a:lnTo>
                  <a:pt x="4165" y="1702"/>
                </a:lnTo>
                <a:cubicBezTo>
                  <a:pt x="4165" y="1854"/>
                  <a:pt x="4256" y="2006"/>
                  <a:pt x="4378" y="2098"/>
                </a:cubicBezTo>
                <a:lnTo>
                  <a:pt x="5350" y="2675"/>
                </a:lnTo>
                <a:cubicBezTo>
                  <a:pt x="5654" y="2888"/>
                  <a:pt x="5624" y="3374"/>
                  <a:pt x="5259" y="3496"/>
                </a:cubicBezTo>
                <a:lnTo>
                  <a:pt x="4195" y="3861"/>
                </a:lnTo>
                <a:cubicBezTo>
                  <a:pt x="4074" y="3921"/>
                  <a:pt x="3952" y="4043"/>
                  <a:pt x="3922" y="4195"/>
                </a:cubicBezTo>
                <a:lnTo>
                  <a:pt x="3648" y="5289"/>
                </a:lnTo>
                <a:cubicBezTo>
                  <a:pt x="3557" y="5654"/>
                  <a:pt x="3101" y="5745"/>
                  <a:pt x="2858" y="5441"/>
                </a:cubicBezTo>
                <a:lnTo>
                  <a:pt x="2159" y="4590"/>
                </a:lnTo>
                <a:cubicBezTo>
                  <a:pt x="2067" y="4468"/>
                  <a:pt x="1916" y="4408"/>
                  <a:pt x="1764" y="4408"/>
                </a:cubicBezTo>
                <a:lnTo>
                  <a:pt x="639" y="4468"/>
                </a:lnTo>
                <a:cubicBezTo>
                  <a:pt x="244" y="4499"/>
                  <a:pt x="1" y="4104"/>
                  <a:pt x="213" y="3769"/>
                </a:cubicBezTo>
                <a:lnTo>
                  <a:pt x="852" y="2827"/>
                </a:lnTo>
                <a:cubicBezTo>
                  <a:pt x="943" y="2706"/>
                  <a:pt x="943" y="2554"/>
                  <a:pt x="882" y="2432"/>
                </a:cubicBezTo>
                <a:lnTo>
                  <a:pt x="457" y="1368"/>
                </a:lnTo>
                <a:cubicBezTo>
                  <a:pt x="335" y="1034"/>
                  <a:pt x="639" y="669"/>
                  <a:pt x="1004" y="760"/>
                </a:cubicBezTo>
                <a:lnTo>
                  <a:pt x="2098" y="1064"/>
                </a:lnTo>
                <a:cubicBezTo>
                  <a:pt x="2250" y="1095"/>
                  <a:pt x="2402" y="1064"/>
                  <a:pt x="2493" y="973"/>
                </a:cubicBezTo>
                <a:lnTo>
                  <a:pt x="3375" y="244"/>
                </a:lnTo>
                <a:cubicBezTo>
                  <a:pt x="3648" y="0"/>
                  <a:pt x="4104" y="183"/>
                  <a:pt x="4134" y="578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6" name="Google Shape;1466;p31"/>
          <p:cNvSpPr/>
          <p:nvPr/>
        </p:nvSpPr>
        <p:spPr>
          <a:xfrm>
            <a:off x="6007570" y="446474"/>
            <a:ext cx="274019" cy="264255"/>
          </a:xfrm>
          <a:custGeom>
            <a:avLst/>
            <a:gdLst/>
            <a:ahLst/>
            <a:cxnLst/>
            <a:rect l="l" t="t" r="r" b="b"/>
            <a:pathLst>
              <a:path w="9879" h="9527" extrusionOk="0">
                <a:moveTo>
                  <a:pt x="6584" y="0"/>
                </a:moveTo>
                <a:cubicBezTo>
                  <a:pt x="6423" y="0"/>
                  <a:pt x="6258" y="51"/>
                  <a:pt x="6110" y="164"/>
                </a:cubicBezTo>
                <a:lnTo>
                  <a:pt x="4529" y="1380"/>
                </a:lnTo>
                <a:cubicBezTo>
                  <a:pt x="4385" y="1483"/>
                  <a:pt x="4226" y="1544"/>
                  <a:pt x="4053" y="1544"/>
                </a:cubicBezTo>
                <a:cubicBezTo>
                  <a:pt x="3972" y="1544"/>
                  <a:pt x="3887" y="1531"/>
                  <a:pt x="3800" y="1502"/>
                </a:cubicBezTo>
                <a:lnTo>
                  <a:pt x="1946" y="894"/>
                </a:lnTo>
                <a:cubicBezTo>
                  <a:pt x="1867" y="871"/>
                  <a:pt x="1790" y="861"/>
                  <a:pt x="1714" y="861"/>
                </a:cubicBezTo>
                <a:cubicBezTo>
                  <a:pt x="1177" y="861"/>
                  <a:pt x="756" y="1394"/>
                  <a:pt x="943" y="1927"/>
                </a:cubicBezTo>
                <a:lnTo>
                  <a:pt x="1611" y="3781"/>
                </a:lnTo>
                <a:cubicBezTo>
                  <a:pt x="1702" y="4024"/>
                  <a:pt x="1672" y="4298"/>
                  <a:pt x="1520" y="4511"/>
                </a:cubicBezTo>
                <a:lnTo>
                  <a:pt x="365" y="6091"/>
                </a:lnTo>
                <a:cubicBezTo>
                  <a:pt x="0" y="6638"/>
                  <a:pt x="395" y="7368"/>
                  <a:pt x="1034" y="7368"/>
                </a:cubicBezTo>
                <a:lnTo>
                  <a:pt x="3009" y="7307"/>
                </a:lnTo>
                <a:cubicBezTo>
                  <a:pt x="3034" y="7304"/>
                  <a:pt x="3059" y="7302"/>
                  <a:pt x="3084" y="7302"/>
                </a:cubicBezTo>
                <a:cubicBezTo>
                  <a:pt x="3302" y="7302"/>
                  <a:pt x="3514" y="7420"/>
                  <a:pt x="3678" y="7611"/>
                </a:cubicBezTo>
                <a:lnTo>
                  <a:pt x="4833" y="9192"/>
                </a:lnTo>
                <a:cubicBezTo>
                  <a:pt x="4986" y="9420"/>
                  <a:pt x="5223" y="9527"/>
                  <a:pt x="5461" y="9527"/>
                </a:cubicBezTo>
                <a:cubicBezTo>
                  <a:pt x="5792" y="9527"/>
                  <a:pt x="6125" y="9320"/>
                  <a:pt x="6231" y="8948"/>
                </a:cubicBezTo>
                <a:lnTo>
                  <a:pt x="6779" y="7064"/>
                </a:lnTo>
                <a:cubicBezTo>
                  <a:pt x="6839" y="6790"/>
                  <a:pt x="7052" y="6608"/>
                  <a:pt x="7295" y="6517"/>
                </a:cubicBezTo>
                <a:lnTo>
                  <a:pt x="9149" y="5909"/>
                </a:lnTo>
                <a:cubicBezTo>
                  <a:pt x="9788" y="5696"/>
                  <a:pt x="9879" y="4875"/>
                  <a:pt x="9362" y="4511"/>
                </a:cubicBezTo>
                <a:lnTo>
                  <a:pt x="7721" y="3386"/>
                </a:lnTo>
                <a:cubicBezTo>
                  <a:pt x="7508" y="3234"/>
                  <a:pt x="7386" y="2991"/>
                  <a:pt x="7386" y="2748"/>
                </a:cubicBezTo>
                <a:lnTo>
                  <a:pt x="7386" y="772"/>
                </a:lnTo>
                <a:cubicBezTo>
                  <a:pt x="7365" y="316"/>
                  <a:pt x="6987" y="0"/>
                  <a:pt x="65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7" name="Google Shape;1467;p31"/>
          <p:cNvSpPr/>
          <p:nvPr/>
        </p:nvSpPr>
        <p:spPr>
          <a:xfrm>
            <a:off x="1267411" y="1131400"/>
            <a:ext cx="276543" cy="263173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68" name="Google Shape;1468;p31"/>
          <p:cNvGrpSpPr/>
          <p:nvPr/>
        </p:nvGrpSpPr>
        <p:grpSpPr>
          <a:xfrm>
            <a:off x="6848809" y="933561"/>
            <a:ext cx="935003" cy="861693"/>
            <a:chOff x="6708722" y="1052986"/>
            <a:chExt cx="935003" cy="861693"/>
          </a:xfrm>
        </p:grpSpPr>
        <p:sp>
          <p:nvSpPr>
            <p:cNvPr id="1469" name="Google Shape;1469;p31"/>
            <p:cNvSpPr/>
            <p:nvPr/>
          </p:nvSpPr>
          <p:spPr>
            <a:xfrm>
              <a:off x="6994529" y="1096756"/>
              <a:ext cx="598631" cy="524599"/>
            </a:xfrm>
            <a:custGeom>
              <a:avLst/>
              <a:gdLst/>
              <a:ahLst/>
              <a:cxnLst/>
              <a:rect l="l" t="t" r="r" b="b"/>
              <a:pathLst>
                <a:path w="21582" h="18913" extrusionOk="0">
                  <a:moveTo>
                    <a:pt x="10806" y="1"/>
                  </a:moveTo>
                  <a:cubicBezTo>
                    <a:pt x="7529" y="1"/>
                    <a:pt x="4342" y="1699"/>
                    <a:pt x="2584" y="4745"/>
                  </a:cubicBezTo>
                  <a:cubicBezTo>
                    <a:pt x="0" y="9274"/>
                    <a:pt x="1550" y="15049"/>
                    <a:pt x="6079" y="17663"/>
                  </a:cubicBezTo>
                  <a:cubicBezTo>
                    <a:pt x="7562" y="18509"/>
                    <a:pt x="9179" y="18912"/>
                    <a:pt x="10775" y="18912"/>
                  </a:cubicBezTo>
                  <a:cubicBezTo>
                    <a:pt x="14052" y="18912"/>
                    <a:pt x="17240" y="17214"/>
                    <a:pt x="18997" y="14168"/>
                  </a:cubicBezTo>
                  <a:cubicBezTo>
                    <a:pt x="21581" y="9639"/>
                    <a:pt x="20031" y="3864"/>
                    <a:pt x="15502" y="1250"/>
                  </a:cubicBezTo>
                  <a:cubicBezTo>
                    <a:pt x="14019" y="404"/>
                    <a:pt x="12402" y="1"/>
                    <a:pt x="108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31"/>
            <p:cNvSpPr/>
            <p:nvPr/>
          </p:nvSpPr>
          <p:spPr>
            <a:xfrm>
              <a:off x="6960800" y="1524274"/>
              <a:ext cx="155996" cy="153472"/>
            </a:xfrm>
            <a:custGeom>
              <a:avLst/>
              <a:gdLst/>
              <a:ahLst/>
              <a:cxnLst/>
              <a:rect l="l" t="t" r="r" b="b"/>
              <a:pathLst>
                <a:path w="5624" h="5533" extrusionOk="0">
                  <a:moveTo>
                    <a:pt x="3465" y="1"/>
                  </a:moveTo>
                  <a:lnTo>
                    <a:pt x="0" y="3284"/>
                  </a:lnTo>
                  <a:lnTo>
                    <a:pt x="2128" y="5533"/>
                  </a:lnTo>
                  <a:lnTo>
                    <a:pt x="5624" y="2250"/>
                  </a:lnTo>
                  <a:lnTo>
                    <a:pt x="346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31"/>
            <p:cNvSpPr/>
            <p:nvPr/>
          </p:nvSpPr>
          <p:spPr>
            <a:xfrm>
              <a:off x="6943936" y="1052986"/>
              <a:ext cx="699789" cy="611778"/>
            </a:xfrm>
            <a:custGeom>
              <a:avLst/>
              <a:gdLst/>
              <a:ahLst/>
              <a:cxnLst/>
              <a:rect l="l" t="t" r="r" b="b"/>
              <a:pathLst>
                <a:path w="25229" h="22056" extrusionOk="0">
                  <a:moveTo>
                    <a:pt x="12596" y="1578"/>
                  </a:moveTo>
                  <a:cubicBezTo>
                    <a:pt x="12683" y="1578"/>
                    <a:pt x="12770" y="1579"/>
                    <a:pt x="12858" y="1581"/>
                  </a:cubicBezTo>
                  <a:cubicBezTo>
                    <a:pt x="21277" y="1825"/>
                    <a:pt x="25229" y="12098"/>
                    <a:pt x="19119" y="17904"/>
                  </a:cubicBezTo>
                  <a:cubicBezTo>
                    <a:pt x="17286" y="19634"/>
                    <a:pt x="14943" y="20495"/>
                    <a:pt x="12606" y="20495"/>
                  </a:cubicBezTo>
                  <a:cubicBezTo>
                    <a:pt x="10100" y="20495"/>
                    <a:pt x="7601" y="19505"/>
                    <a:pt x="5745" y="17539"/>
                  </a:cubicBezTo>
                  <a:cubicBezTo>
                    <a:pt x="0" y="11493"/>
                    <a:pt x="4345" y="1578"/>
                    <a:pt x="12596" y="1578"/>
                  </a:cubicBezTo>
                  <a:close/>
                  <a:moveTo>
                    <a:pt x="12684" y="1"/>
                  </a:moveTo>
                  <a:cubicBezTo>
                    <a:pt x="7121" y="1"/>
                    <a:pt x="1763" y="4231"/>
                    <a:pt x="1581" y="10761"/>
                  </a:cubicBezTo>
                  <a:cubicBezTo>
                    <a:pt x="1459" y="15199"/>
                    <a:pt x="4043" y="19302"/>
                    <a:pt x="8116" y="21095"/>
                  </a:cubicBezTo>
                  <a:cubicBezTo>
                    <a:pt x="9559" y="21741"/>
                    <a:pt x="11089" y="22056"/>
                    <a:pt x="12607" y="22056"/>
                  </a:cubicBezTo>
                  <a:cubicBezTo>
                    <a:pt x="15375" y="22056"/>
                    <a:pt x="18102" y="21011"/>
                    <a:pt x="20183" y="19028"/>
                  </a:cubicBezTo>
                  <a:cubicBezTo>
                    <a:pt x="24591" y="14834"/>
                    <a:pt x="24773" y="7873"/>
                    <a:pt x="20609" y="3466"/>
                  </a:cubicBezTo>
                  <a:cubicBezTo>
                    <a:pt x="18339" y="1074"/>
                    <a:pt x="15485" y="1"/>
                    <a:pt x="126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31"/>
            <p:cNvSpPr/>
            <p:nvPr/>
          </p:nvSpPr>
          <p:spPr>
            <a:xfrm>
              <a:off x="7440520" y="1212338"/>
              <a:ext cx="89398" cy="301867"/>
            </a:xfrm>
            <a:custGeom>
              <a:avLst/>
              <a:gdLst/>
              <a:ahLst/>
              <a:cxnLst/>
              <a:rect l="l" t="t" r="r" b="b"/>
              <a:pathLst>
                <a:path w="3223" h="10883" fill="none" extrusionOk="0">
                  <a:moveTo>
                    <a:pt x="304" y="1"/>
                  </a:moveTo>
                  <a:cubicBezTo>
                    <a:pt x="3222" y="3071"/>
                    <a:pt x="3101" y="7964"/>
                    <a:pt x="1" y="10882"/>
                  </a:cubicBezTo>
                </a:path>
              </a:pathLst>
            </a:custGeom>
            <a:noFill/>
            <a:ln w="463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31"/>
            <p:cNvSpPr/>
            <p:nvPr/>
          </p:nvSpPr>
          <p:spPr>
            <a:xfrm>
              <a:off x="6708722" y="1583604"/>
              <a:ext cx="347384" cy="331075"/>
            </a:xfrm>
            <a:custGeom>
              <a:avLst/>
              <a:gdLst/>
              <a:ahLst/>
              <a:cxnLst/>
              <a:rect l="l" t="t" r="r" b="b"/>
              <a:pathLst>
                <a:path w="12524" h="11936" extrusionOk="0">
                  <a:moveTo>
                    <a:pt x="9844" y="1"/>
                  </a:moveTo>
                  <a:cubicBezTo>
                    <a:pt x="9572" y="1"/>
                    <a:pt x="9297" y="100"/>
                    <a:pt x="9088" y="294"/>
                  </a:cubicBezTo>
                  <a:lnTo>
                    <a:pt x="456" y="8500"/>
                  </a:lnTo>
                  <a:cubicBezTo>
                    <a:pt x="30" y="8896"/>
                    <a:pt x="0" y="9595"/>
                    <a:pt x="426" y="10020"/>
                  </a:cubicBezTo>
                  <a:lnTo>
                    <a:pt x="1915" y="11601"/>
                  </a:lnTo>
                  <a:cubicBezTo>
                    <a:pt x="2135" y="11821"/>
                    <a:pt x="2421" y="11936"/>
                    <a:pt x="2704" y="11936"/>
                  </a:cubicBezTo>
                  <a:cubicBezTo>
                    <a:pt x="2968" y="11936"/>
                    <a:pt x="3230" y="11836"/>
                    <a:pt x="3435" y="11631"/>
                  </a:cubicBezTo>
                  <a:lnTo>
                    <a:pt x="12098" y="3455"/>
                  </a:lnTo>
                  <a:cubicBezTo>
                    <a:pt x="12523" y="3029"/>
                    <a:pt x="12523" y="2360"/>
                    <a:pt x="12128" y="1905"/>
                  </a:cubicBezTo>
                  <a:lnTo>
                    <a:pt x="10608" y="324"/>
                  </a:lnTo>
                  <a:cubicBezTo>
                    <a:pt x="10407" y="107"/>
                    <a:pt x="10127" y="1"/>
                    <a:pt x="98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74" name="Google Shape;1474;p31"/>
          <p:cNvGrpSpPr/>
          <p:nvPr/>
        </p:nvGrpSpPr>
        <p:grpSpPr>
          <a:xfrm>
            <a:off x="4851274" y="567616"/>
            <a:ext cx="757289" cy="864550"/>
            <a:chOff x="5585712" y="137416"/>
            <a:chExt cx="757289" cy="864550"/>
          </a:xfrm>
        </p:grpSpPr>
        <p:sp>
          <p:nvSpPr>
            <p:cNvPr id="1475" name="Google Shape;1475;p31"/>
            <p:cNvSpPr/>
            <p:nvPr/>
          </p:nvSpPr>
          <p:spPr>
            <a:xfrm>
              <a:off x="5606764" y="738904"/>
              <a:ext cx="129867" cy="146066"/>
            </a:xfrm>
            <a:custGeom>
              <a:avLst/>
              <a:gdLst/>
              <a:ahLst/>
              <a:cxnLst/>
              <a:rect l="l" t="t" r="r" b="b"/>
              <a:pathLst>
                <a:path w="4682" h="5266" extrusionOk="0">
                  <a:moveTo>
                    <a:pt x="2706" y="1"/>
                  </a:moveTo>
                  <a:cubicBezTo>
                    <a:pt x="2706" y="1"/>
                    <a:pt x="1" y="4712"/>
                    <a:pt x="913" y="5198"/>
                  </a:cubicBezTo>
                  <a:cubicBezTo>
                    <a:pt x="992" y="5245"/>
                    <a:pt x="1088" y="5266"/>
                    <a:pt x="1196" y="5266"/>
                  </a:cubicBezTo>
                  <a:cubicBezTo>
                    <a:pt x="2290" y="5266"/>
                    <a:pt x="4682" y="3101"/>
                    <a:pt x="4682" y="3101"/>
                  </a:cubicBezTo>
                  <a:lnTo>
                    <a:pt x="2706" y="1"/>
                  </a:ln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31"/>
            <p:cNvSpPr/>
            <p:nvPr/>
          </p:nvSpPr>
          <p:spPr>
            <a:xfrm>
              <a:off x="6009790" y="851879"/>
              <a:ext cx="91062" cy="150088"/>
            </a:xfrm>
            <a:custGeom>
              <a:avLst/>
              <a:gdLst/>
              <a:ahLst/>
              <a:cxnLst/>
              <a:rect l="l" t="t" r="r" b="b"/>
              <a:pathLst>
                <a:path w="3283" h="5411" extrusionOk="0">
                  <a:moveTo>
                    <a:pt x="3283" y="1"/>
                  </a:moveTo>
                  <a:lnTo>
                    <a:pt x="0" y="1703"/>
                  </a:lnTo>
                  <a:cubicBezTo>
                    <a:pt x="0" y="1703"/>
                    <a:pt x="1185" y="5381"/>
                    <a:pt x="2219" y="5411"/>
                  </a:cubicBezTo>
                  <a:cubicBezTo>
                    <a:pt x="3252" y="5411"/>
                    <a:pt x="3283" y="1"/>
                    <a:pt x="3283" y="1"/>
                  </a:cubicBez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31"/>
            <p:cNvSpPr/>
            <p:nvPr/>
          </p:nvSpPr>
          <p:spPr>
            <a:xfrm>
              <a:off x="5722402" y="155612"/>
              <a:ext cx="264643" cy="144401"/>
            </a:xfrm>
            <a:custGeom>
              <a:avLst/>
              <a:gdLst/>
              <a:ahLst/>
              <a:cxnLst/>
              <a:rect l="l" t="t" r="r" b="b"/>
              <a:pathLst>
                <a:path w="9541" h="5206" extrusionOk="0">
                  <a:moveTo>
                    <a:pt x="5166" y="1"/>
                  </a:moveTo>
                  <a:cubicBezTo>
                    <a:pt x="2660" y="1"/>
                    <a:pt x="194" y="1809"/>
                    <a:pt x="27" y="4829"/>
                  </a:cubicBezTo>
                  <a:cubicBezTo>
                    <a:pt x="0" y="5040"/>
                    <a:pt x="180" y="5205"/>
                    <a:pt x="387" y="5205"/>
                  </a:cubicBezTo>
                  <a:cubicBezTo>
                    <a:pt x="419" y="5205"/>
                    <a:pt x="450" y="5201"/>
                    <a:pt x="482" y="5193"/>
                  </a:cubicBezTo>
                  <a:lnTo>
                    <a:pt x="9145" y="2914"/>
                  </a:lnTo>
                  <a:cubicBezTo>
                    <a:pt x="9419" y="2853"/>
                    <a:pt x="9540" y="2549"/>
                    <a:pt x="9388" y="2306"/>
                  </a:cubicBezTo>
                  <a:cubicBezTo>
                    <a:pt x="8342" y="719"/>
                    <a:pt x="6746" y="1"/>
                    <a:pt x="5166" y="1"/>
                  </a:cubicBez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31"/>
            <p:cNvSpPr/>
            <p:nvPr/>
          </p:nvSpPr>
          <p:spPr>
            <a:xfrm>
              <a:off x="5839482" y="242791"/>
              <a:ext cx="43853" cy="89287"/>
            </a:xfrm>
            <a:custGeom>
              <a:avLst/>
              <a:gdLst/>
              <a:ahLst/>
              <a:cxnLst/>
              <a:rect l="l" t="t" r="r" b="b"/>
              <a:pathLst>
                <a:path w="1581" h="3219" extrusionOk="0">
                  <a:moveTo>
                    <a:pt x="474" y="0"/>
                  </a:moveTo>
                  <a:cubicBezTo>
                    <a:pt x="438" y="0"/>
                    <a:pt x="402" y="5"/>
                    <a:pt x="365" y="14"/>
                  </a:cubicBezTo>
                  <a:cubicBezTo>
                    <a:pt x="122" y="75"/>
                    <a:pt x="0" y="318"/>
                    <a:pt x="61" y="561"/>
                  </a:cubicBezTo>
                  <a:lnTo>
                    <a:pt x="669" y="2871"/>
                  </a:lnTo>
                  <a:cubicBezTo>
                    <a:pt x="721" y="3078"/>
                    <a:pt x="904" y="3219"/>
                    <a:pt x="1108" y="3219"/>
                  </a:cubicBezTo>
                  <a:cubicBezTo>
                    <a:pt x="1143" y="3219"/>
                    <a:pt x="1180" y="3215"/>
                    <a:pt x="1216" y="3205"/>
                  </a:cubicBezTo>
                  <a:cubicBezTo>
                    <a:pt x="1429" y="3114"/>
                    <a:pt x="1581" y="2871"/>
                    <a:pt x="1520" y="2658"/>
                  </a:cubicBezTo>
                  <a:lnTo>
                    <a:pt x="912" y="318"/>
                  </a:lnTo>
                  <a:cubicBezTo>
                    <a:pt x="860" y="137"/>
                    <a:pt x="677" y="0"/>
                    <a:pt x="474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31"/>
            <p:cNvSpPr/>
            <p:nvPr/>
          </p:nvSpPr>
          <p:spPr>
            <a:xfrm>
              <a:off x="5810801" y="137416"/>
              <a:ext cx="44713" cy="89287"/>
            </a:xfrm>
            <a:custGeom>
              <a:avLst/>
              <a:gdLst/>
              <a:ahLst/>
              <a:cxnLst/>
              <a:rect l="l" t="t" r="r" b="b"/>
              <a:pathLst>
                <a:path w="1612" h="3219" extrusionOk="0">
                  <a:moveTo>
                    <a:pt x="504" y="0"/>
                  </a:moveTo>
                  <a:cubicBezTo>
                    <a:pt x="469" y="0"/>
                    <a:pt x="433" y="4"/>
                    <a:pt x="396" y="14"/>
                  </a:cubicBezTo>
                  <a:cubicBezTo>
                    <a:pt x="153" y="74"/>
                    <a:pt x="1" y="317"/>
                    <a:pt x="61" y="561"/>
                  </a:cubicBezTo>
                  <a:lnTo>
                    <a:pt x="700" y="2871"/>
                  </a:lnTo>
                  <a:cubicBezTo>
                    <a:pt x="751" y="3078"/>
                    <a:pt x="935" y="3218"/>
                    <a:pt x="1139" y="3218"/>
                  </a:cubicBezTo>
                  <a:cubicBezTo>
                    <a:pt x="1174" y="3218"/>
                    <a:pt x="1211" y="3214"/>
                    <a:pt x="1247" y="3205"/>
                  </a:cubicBezTo>
                  <a:cubicBezTo>
                    <a:pt x="1460" y="3114"/>
                    <a:pt x="1612" y="2871"/>
                    <a:pt x="1551" y="2658"/>
                  </a:cubicBezTo>
                  <a:lnTo>
                    <a:pt x="943" y="317"/>
                  </a:lnTo>
                  <a:cubicBezTo>
                    <a:pt x="866" y="137"/>
                    <a:pt x="700" y="0"/>
                    <a:pt x="504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31"/>
            <p:cNvSpPr/>
            <p:nvPr/>
          </p:nvSpPr>
          <p:spPr>
            <a:xfrm>
              <a:off x="5722458" y="155612"/>
              <a:ext cx="263728" cy="144901"/>
            </a:xfrm>
            <a:custGeom>
              <a:avLst/>
              <a:gdLst/>
              <a:ahLst/>
              <a:cxnLst/>
              <a:rect l="l" t="t" r="r" b="b"/>
              <a:pathLst>
                <a:path w="9508" h="5224" extrusionOk="0">
                  <a:moveTo>
                    <a:pt x="5164" y="1"/>
                  </a:moveTo>
                  <a:cubicBezTo>
                    <a:pt x="2658" y="1"/>
                    <a:pt x="192" y="1809"/>
                    <a:pt x="25" y="4829"/>
                  </a:cubicBezTo>
                  <a:cubicBezTo>
                    <a:pt x="1" y="4970"/>
                    <a:pt x="69" y="5112"/>
                    <a:pt x="200" y="5182"/>
                  </a:cubicBezTo>
                  <a:lnTo>
                    <a:pt x="200" y="5182"/>
                  </a:lnTo>
                  <a:cubicBezTo>
                    <a:pt x="191" y="5176"/>
                    <a:pt x="183" y="5170"/>
                    <a:pt x="177" y="5163"/>
                  </a:cubicBezTo>
                  <a:cubicBezTo>
                    <a:pt x="3125" y="3978"/>
                    <a:pt x="6256" y="3127"/>
                    <a:pt x="9417" y="2701"/>
                  </a:cubicBezTo>
                  <a:lnTo>
                    <a:pt x="9417" y="2701"/>
                  </a:lnTo>
                  <a:cubicBezTo>
                    <a:pt x="9386" y="2762"/>
                    <a:pt x="9356" y="2792"/>
                    <a:pt x="9326" y="2823"/>
                  </a:cubicBezTo>
                  <a:cubicBezTo>
                    <a:pt x="9478" y="2701"/>
                    <a:pt x="9508" y="2458"/>
                    <a:pt x="9386" y="2306"/>
                  </a:cubicBezTo>
                  <a:cubicBezTo>
                    <a:pt x="8340" y="719"/>
                    <a:pt x="6744" y="1"/>
                    <a:pt x="5164" y="1"/>
                  </a:cubicBezTo>
                  <a:close/>
                  <a:moveTo>
                    <a:pt x="200" y="5182"/>
                  </a:moveTo>
                  <a:cubicBezTo>
                    <a:pt x="233" y="5205"/>
                    <a:pt x="281" y="5224"/>
                    <a:pt x="328" y="5224"/>
                  </a:cubicBezTo>
                  <a:cubicBezTo>
                    <a:pt x="281" y="5217"/>
                    <a:pt x="238" y="5203"/>
                    <a:pt x="200" y="518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31"/>
            <p:cNvSpPr/>
            <p:nvPr/>
          </p:nvSpPr>
          <p:spPr>
            <a:xfrm>
              <a:off x="6094085" y="236162"/>
              <a:ext cx="248916" cy="212969"/>
            </a:xfrm>
            <a:custGeom>
              <a:avLst/>
              <a:gdLst/>
              <a:ahLst/>
              <a:cxnLst/>
              <a:rect l="l" t="t" r="r" b="b"/>
              <a:pathLst>
                <a:path w="8974" h="7678" extrusionOk="0">
                  <a:moveTo>
                    <a:pt x="2606" y="1"/>
                  </a:moveTo>
                  <a:cubicBezTo>
                    <a:pt x="1857" y="1"/>
                    <a:pt x="1077" y="173"/>
                    <a:pt x="305" y="557"/>
                  </a:cubicBezTo>
                  <a:cubicBezTo>
                    <a:pt x="61" y="678"/>
                    <a:pt x="1" y="1013"/>
                    <a:pt x="213" y="1195"/>
                  </a:cubicBezTo>
                  <a:lnTo>
                    <a:pt x="6505" y="7548"/>
                  </a:lnTo>
                  <a:cubicBezTo>
                    <a:pt x="6582" y="7637"/>
                    <a:pt x="6690" y="7678"/>
                    <a:pt x="6796" y="7678"/>
                  </a:cubicBezTo>
                  <a:cubicBezTo>
                    <a:pt x="6945" y="7678"/>
                    <a:pt x="7091" y="7598"/>
                    <a:pt x="7144" y="7457"/>
                  </a:cubicBezTo>
                  <a:cubicBezTo>
                    <a:pt x="8974" y="3822"/>
                    <a:pt x="6131" y="1"/>
                    <a:pt x="2606" y="1"/>
                  </a:cubicBezTo>
                  <a:close/>
                </a:path>
              </a:pathLst>
            </a:custGeom>
            <a:solidFill>
              <a:srgbClr val="F05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31"/>
            <p:cNvSpPr/>
            <p:nvPr/>
          </p:nvSpPr>
          <p:spPr>
            <a:xfrm>
              <a:off x="6136246" y="335490"/>
              <a:ext cx="74226" cy="71674"/>
            </a:xfrm>
            <a:custGeom>
              <a:avLst/>
              <a:gdLst/>
              <a:ahLst/>
              <a:cxnLst/>
              <a:rect l="l" t="t" r="r" b="b"/>
              <a:pathLst>
                <a:path w="2676" h="2584" extrusionOk="0">
                  <a:moveTo>
                    <a:pt x="2178" y="0"/>
                  </a:moveTo>
                  <a:cubicBezTo>
                    <a:pt x="2067" y="0"/>
                    <a:pt x="1961" y="46"/>
                    <a:pt x="1885" y="137"/>
                  </a:cubicBezTo>
                  <a:lnTo>
                    <a:pt x="183" y="1839"/>
                  </a:lnTo>
                  <a:cubicBezTo>
                    <a:pt x="0" y="2022"/>
                    <a:pt x="0" y="2295"/>
                    <a:pt x="183" y="2447"/>
                  </a:cubicBezTo>
                  <a:cubicBezTo>
                    <a:pt x="259" y="2538"/>
                    <a:pt x="365" y="2584"/>
                    <a:pt x="475" y="2584"/>
                  </a:cubicBezTo>
                  <a:cubicBezTo>
                    <a:pt x="586" y="2584"/>
                    <a:pt x="700" y="2538"/>
                    <a:pt x="791" y="2447"/>
                  </a:cubicBezTo>
                  <a:lnTo>
                    <a:pt x="2493" y="775"/>
                  </a:lnTo>
                  <a:cubicBezTo>
                    <a:pt x="2675" y="593"/>
                    <a:pt x="2675" y="319"/>
                    <a:pt x="2493" y="137"/>
                  </a:cubicBezTo>
                  <a:cubicBezTo>
                    <a:pt x="2402" y="46"/>
                    <a:pt x="2288" y="0"/>
                    <a:pt x="2178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31"/>
            <p:cNvSpPr/>
            <p:nvPr/>
          </p:nvSpPr>
          <p:spPr>
            <a:xfrm>
              <a:off x="6212967" y="258768"/>
              <a:ext cx="74226" cy="71674"/>
            </a:xfrm>
            <a:custGeom>
              <a:avLst/>
              <a:gdLst/>
              <a:ahLst/>
              <a:cxnLst/>
              <a:rect l="l" t="t" r="r" b="b"/>
              <a:pathLst>
                <a:path w="2676" h="2584" extrusionOk="0">
                  <a:moveTo>
                    <a:pt x="2204" y="0"/>
                  </a:moveTo>
                  <a:cubicBezTo>
                    <a:pt x="2090" y="0"/>
                    <a:pt x="1976" y="46"/>
                    <a:pt x="1885" y="137"/>
                  </a:cubicBezTo>
                  <a:lnTo>
                    <a:pt x="183" y="1839"/>
                  </a:lnTo>
                  <a:cubicBezTo>
                    <a:pt x="0" y="1991"/>
                    <a:pt x="0" y="2295"/>
                    <a:pt x="183" y="2447"/>
                  </a:cubicBezTo>
                  <a:cubicBezTo>
                    <a:pt x="274" y="2538"/>
                    <a:pt x="388" y="2584"/>
                    <a:pt x="502" y="2584"/>
                  </a:cubicBezTo>
                  <a:cubicBezTo>
                    <a:pt x="616" y="2584"/>
                    <a:pt x="730" y="2538"/>
                    <a:pt x="821" y="2447"/>
                  </a:cubicBezTo>
                  <a:lnTo>
                    <a:pt x="2523" y="775"/>
                  </a:lnTo>
                  <a:cubicBezTo>
                    <a:pt x="2675" y="593"/>
                    <a:pt x="2675" y="319"/>
                    <a:pt x="2523" y="137"/>
                  </a:cubicBezTo>
                  <a:cubicBezTo>
                    <a:pt x="2432" y="46"/>
                    <a:pt x="2318" y="0"/>
                    <a:pt x="2204" y="0"/>
                  </a:cubicBezTo>
                  <a:close/>
                </a:path>
              </a:pathLst>
            </a:custGeom>
            <a:solidFill>
              <a:srgbClr val="6B41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31"/>
            <p:cNvSpPr/>
            <p:nvPr/>
          </p:nvSpPr>
          <p:spPr>
            <a:xfrm>
              <a:off x="6095832" y="236162"/>
              <a:ext cx="247169" cy="212442"/>
            </a:xfrm>
            <a:custGeom>
              <a:avLst/>
              <a:gdLst/>
              <a:ahLst/>
              <a:cxnLst/>
              <a:rect l="l" t="t" r="r" b="b"/>
              <a:pathLst>
                <a:path w="8911" h="7659" extrusionOk="0">
                  <a:moveTo>
                    <a:pt x="10" y="914"/>
                  </a:moveTo>
                  <a:lnTo>
                    <a:pt x="10" y="914"/>
                  </a:lnTo>
                  <a:cubicBezTo>
                    <a:pt x="1" y="957"/>
                    <a:pt x="7" y="1000"/>
                    <a:pt x="29" y="1043"/>
                  </a:cubicBezTo>
                  <a:cubicBezTo>
                    <a:pt x="16" y="999"/>
                    <a:pt x="10" y="955"/>
                    <a:pt x="10" y="914"/>
                  </a:cubicBezTo>
                  <a:close/>
                  <a:moveTo>
                    <a:pt x="2543" y="1"/>
                  </a:moveTo>
                  <a:cubicBezTo>
                    <a:pt x="1794" y="1"/>
                    <a:pt x="1014" y="173"/>
                    <a:pt x="242" y="557"/>
                  </a:cubicBezTo>
                  <a:cubicBezTo>
                    <a:pt x="98" y="629"/>
                    <a:pt x="10" y="758"/>
                    <a:pt x="10" y="914"/>
                  </a:cubicBezTo>
                  <a:lnTo>
                    <a:pt x="10" y="914"/>
                  </a:lnTo>
                  <a:cubicBezTo>
                    <a:pt x="14" y="896"/>
                    <a:pt x="20" y="878"/>
                    <a:pt x="29" y="861"/>
                  </a:cubicBezTo>
                  <a:cubicBezTo>
                    <a:pt x="1275" y="1834"/>
                    <a:pt x="2491" y="2897"/>
                    <a:pt x="3616" y="4052"/>
                  </a:cubicBezTo>
                  <a:cubicBezTo>
                    <a:pt x="4740" y="5177"/>
                    <a:pt x="5804" y="6362"/>
                    <a:pt x="6777" y="7639"/>
                  </a:cubicBezTo>
                  <a:lnTo>
                    <a:pt x="6594" y="7639"/>
                  </a:lnTo>
                  <a:cubicBezTo>
                    <a:pt x="6640" y="7652"/>
                    <a:pt x="6684" y="7658"/>
                    <a:pt x="6726" y="7658"/>
                  </a:cubicBezTo>
                  <a:cubicBezTo>
                    <a:pt x="6881" y="7658"/>
                    <a:pt x="7009" y="7576"/>
                    <a:pt x="7081" y="7457"/>
                  </a:cubicBezTo>
                  <a:cubicBezTo>
                    <a:pt x="8911" y="3822"/>
                    <a:pt x="6068" y="1"/>
                    <a:pt x="25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31"/>
            <p:cNvSpPr/>
            <p:nvPr/>
          </p:nvSpPr>
          <p:spPr>
            <a:xfrm>
              <a:off x="5585712" y="275438"/>
              <a:ext cx="719178" cy="639460"/>
            </a:xfrm>
            <a:custGeom>
              <a:avLst/>
              <a:gdLst/>
              <a:ahLst/>
              <a:cxnLst/>
              <a:rect l="l" t="t" r="r" b="b"/>
              <a:pathLst>
                <a:path w="25928" h="23054" extrusionOk="0">
                  <a:moveTo>
                    <a:pt x="12978" y="1"/>
                  </a:moveTo>
                  <a:cubicBezTo>
                    <a:pt x="9623" y="1"/>
                    <a:pt x="6293" y="1462"/>
                    <a:pt x="4012" y="4278"/>
                  </a:cubicBezTo>
                  <a:cubicBezTo>
                    <a:pt x="0" y="9202"/>
                    <a:pt x="760" y="16466"/>
                    <a:pt x="5714" y="20479"/>
                  </a:cubicBezTo>
                  <a:cubicBezTo>
                    <a:pt x="7853" y="22211"/>
                    <a:pt x="10422" y="23053"/>
                    <a:pt x="12972" y="23053"/>
                  </a:cubicBezTo>
                  <a:cubicBezTo>
                    <a:pt x="16329" y="23053"/>
                    <a:pt x="19652" y="21592"/>
                    <a:pt x="21915" y="18776"/>
                  </a:cubicBezTo>
                  <a:cubicBezTo>
                    <a:pt x="25928" y="13822"/>
                    <a:pt x="25168" y="6588"/>
                    <a:pt x="20213" y="2576"/>
                  </a:cubicBezTo>
                  <a:cubicBezTo>
                    <a:pt x="18088" y="844"/>
                    <a:pt x="15526" y="1"/>
                    <a:pt x="129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31"/>
            <p:cNvSpPr/>
            <p:nvPr/>
          </p:nvSpPr>
          <p:spPr>
            <a:xfrm>
              <a:off x="5658217" y="340455"/>
              <a:ext cx="574166" cy="510176"/>
            </a:xfrm>
            <a:custGeom>
              <a:avLst/>
              <a:gdLst/>
              <a:ahLst/>
              <a:cxnLst/>
              <a:rect l="l" t="t" r="r" b="b"/>
              <a:pathLst>
                <a:path w="20700" h="18393" extrusionOk="0">
                  <a:moveTo>
                    <a:pt x="10373" y="1"/>
                  </a:moveTo>
                  <a:cubicBezTo>
                    <a:pt x="9351" y="1"/>
                    <a:pt x="8312" y="173"/>
                    <a:pt x="7295" y="536"/>
                  </a:cubicBezTo>
                  <a:cubicBezTo>
                    <a:pt x="2493" y="2238"/>
                    <a:pt x="0" y="7496"/>
                    <a:pt x="1702" y="12268"/>
                  </a:cubicBezTo>
                  <a:cubicBezTo>
                    <a:pt x="3044" y="16029"/>
                    <a:pt x="6594" y="18393"/>
                    <a:pt x="10374" y="18393"/>
                  </a:cubicBezTo>
                  <a:cubicBezTo>
                    <a:pt x="11390" y="18393"/>
                    <a:pt x="12424" y="18222"/>
                    <a:pt x="13435" y="17861"/>
                  </a:cubicBezTo>
                  <a:cubicBezTo>
                    <a:pt x="18207" y="16159"/>
                    <a:pt x="20700" y="10900"/>
                    <a:pt x="19028" y="6128"/>
                  </a:cubicBezTo>
                  <a:cubicBezTo>
                    <a:pt x="17688" y="2349"/>
                    <a:pt x="14147" y="1"/>
                    <a:pt x="10373" y="1"/>
                  </a:cubicBezTo>
                  <a:close/>
                </a:path>
              </a:pathLst>
            </a:custGeom>
            <a:solidFill>
              <a:srgbClr val="FD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31"/>
            <p:cNvSpPr/>
            <p:nvPr/>
          </p:nvSpPr>
          <p:spPr>
            <a:xfrm>
              <a:off x="5923000" y="578054"/>
              <a:ext cx="42133" cy="35282"/>
            </a:xfrm>
            <a:custGeom>
              <a:avLst/>
              <a:gdLst/>
              <a:ahLst/>
              <a:cxnLst/>
              <a:rect l="l" t="t" r="r" b="b"/>
              <a:pathLst>
                <a:path w="1519" h="1272" extrusionOk="0">
                  <a:moveTo>
                    <a:pt x="800" y="1"/>
                  </a:moveTo>
                  <a:cubicBezTo>
                    <a:pt x="335" y="1"/>
                    <a:pt x="0" y="532"/>
                    <a:pt x="272" y="967"/>
                  </a:cubicBezTo>
                  <a:cubicBezTo>
                    <a:pt x="389" y="1175"/>
                    <a:pt x="589" y="1271"/>
                    <a:pt x="792" y="1271"/>
                  </a:cubicBezTo>
                  <a:cubicBezTo>
                    <a:pt x="1064" y="1271"/>
                    <a:pt x="1340" y="1098"/>
                    <a:pt x="1427" y="784"/>
                  </a:cubicBezTo>
                  <a:cubicBezTo>
                    <a:pt x="1518" y="450"/>
                    <a:pt x="1305" y="116"/>
                    <a:pt x="971" y="24"/>
                  </a:cubicBezTo>
                  <a:cubicBezTo>
                    <a:pt x="913" y="8"/>
                    <a:pt x="855" y="1"/>
                    <a:pt x="800" y="1"/>
                  </a:cubicBezTo>
                  <a:close/>
                </a:path>
              </a:pathLst>
            </a:custGeom>
            <a:solidFill>
              <a:srgbClr val="F443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31"/>
            <p:cNvSpPr/>
            <p:nvPr/>
          </p:nvSpPr>
          <p:spPr>
            <a:xfrm>
              <a:off x="5938117" y="414320"/>
              <a:ext cx="56501" cy="182984"/>
            </a:xfrm>
            <a:custGeom>
              <a:avLst/>
              <a:gdLst/>
              <a:ahLst/>
              <a:cxnLst/>
              <a:rect l="l" t="t" r="r" b="b"/>
              <a:pathLst>
                <a:path w="2037" h="6597" extrusionOk="0">
                  <a:moveTo>
                    <a:pt x="2037" y="0"/>
                  </a:moveTo>
                  <a:lnTo>
                    <a:pt x="0" y="6444"/>
                  </a:lnTo>
                  <a:lnTo>
                    <a:pt x="517" y="6596"/>
                  </a:lnTo>
                  <a:lnTo>
                    <a:pt x="2037" y="0"/>
                  </a:lnTo>
                  <a:close/>
                </a:path>
              </a:pathLst>
            </a:custGeom>
            <a:solidFill>
              <a:srgbClr val="F443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31"/>
            <p:cNvSpPr/>
            <p:nvPr/>
          </p:nvSpPr>
          <p:spPr>
            <a:xfrm>
              <a:off x="5826834" y="588844"/>
              <a:ext cx="122267" cy="75058"/>
            </a:xfrm>
            <a:custGeom>
              <a:avLst/>
              <a:gdLst/>
              <a:ahLst/>
              <a:cxnLst/>
              <a:rect l="l" t="t" r="r" b="b"/>
              <a:pathLst>
                <a:path w="4408" h="2706" extrusionOk="0">
                  <a:moveTo>
                    <a:pt x="4134" y="0"/>
                  </a:moveTo>
                  <a:lnTo>
                    <a:pt x="0" y="2705"/>
                  </a:lnTo>
                  <a:lnTo>
                    <a:pt x="4408" y="456"/>
                  </a:lnTo>
                  <a:lnTo>
                    <a:pt x="4134" y="0"/>
                  </a:lnTo>
                  <a:close/>
                </a:path>
              </a:pathLst>
            </a:custGeom>
            <a:solidFill>
              <a:srgbClr val="F443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31"/>
            <p:cNvSpPr/>
            <p:nvPr/>
          </p:nvSpPr>
          <p:spPr>
            <a:xfrm>
              <a:off x="5772024" y="744812"/>
              <a:ext cx="18584" cy="18584"/>
            </a:xfrm>
            <a:custGeom>
              <a:avLst/>
              <a:gdLst/>
              <a:ahLst/>
              <a:cxnLst/>
              <a:rect l="l" t="t" r="r" b="b"/>
              <a:pathLst>
                <a:path w="670" h="670" fill="none" extrusionOk="0">
                  <a:moveTo>
                    <a:pt x="0" y="669"/>
                  </a:moveTo>
                  <a:lnTo>
                    <a:pt x="669" y="0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31"/>
            <p:cNvSpPr/>
            <p:nvPr/>
          </p:nvSpPr>
          <p:spPr>
            <a:xfrm>
              <a:off x="6092393" y="425276"/>
              <a:ext cx="18584" cy="18584"/>
            </a:xfrm>
            <a:custGeom>
              <a:avLst/>
              <a:gdLst/>
              <a:ahLst/>
              <a:cxnLst/>
              <a:rect l="l" t="t" r="r" b="b"/>
              <a:pathLst>
                <a:path w="670" h="670" fill="none" extrusionOk="0">
                  <a:moveTo>
                    <a:pt x="1" y="669"/>
                  </a:moveTo>
                  <a:lnTo>
                    <a:pt x="670" y="0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31"/>
            <p:cNvSpPr/>
            <p:nvPr/>
          </p:nvSpPr>
          <p:spPr>
            <a:xfrm>
              <a:off x="5710475" y="648701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243"/>
                  </a:moveTo>
                  <a:lnTo>
                    <a:pt x="912" y="0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31"/>
            <p:cNvSpPr/>
            <p:nvPr/>
          </p:nvSpPr>
          <p:spPr>
            <a:xfrm>
              <a:off x="6148034" y="532343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244"/>
                  </a:moveTo>
                  <a:lnTo>
                    <a:pt x="913" y="1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31"/>
            <p:cNvSpPr/>
            <p:nvPr/>
          </p:nvSpPr>
          <p:spPr>
            <a:xfrm>
              <a:off x="5710475" y="531511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0"/>
                  </a:moveTo>
                  <a:lnTo>
                    <a:pt x="912" y="243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31"/>
            <p:cNvSpPr/>
            <p:nvPr/>
          </p:nvSpPr>
          <p:spPr>
            <a:xfrm>
              <a:off x="6147202" y="649534"/>
              <a:ext cx="25324" cy="6768"/>
            </a:xfrm>
            <a:custGeom>
              <a:avLst/>
              <a:gdLst/>
              <a:ahLst/>
              <a:cxnLst/>
              <a:rect l="l" t="t" r="r" b="b"/>
              <a:pathLst>
                <a:path w="913" h="244" fill="none" extrusionOk="0">
                  <a:moveTo>
                    <a:pt x="1" y="1"/>
                  </a:moveTo>
                  <a:lnTo>
                    <a:pt x="912" y="244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31"/>
            <p:cNvSpPr/>
            <p:nvPr/>
          </p:nvSpPr>
          <p:spPr>
            <a:xfrm>
              <a:off x="5772857" y="424444"/>
              <a:ext cx="18584" cy="18556"/>
            </a:xfrm>
            <a:custGeom>
              <a:avLst/>
              <a:gdLst/>
              <a:ahLst/>
              <a:cxnLst/>
              <a:rect l="l" t="t" r="r" b="b"/>
              <a:pathLst>
                <a:path w="670" h="669" fill="none" extrusionOk="0">
                  <a:moveTo>
                    <a:pt x="1" y="0"/>
                  </a:moveTo>
                  <a:lnTo>
                    <a:pt x="670" y="669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31"/>
            <p:cNvSpPr/>
            <p:nvPr/>
          </p:nvSpPr>
          <p:spPr>
            <a:xfrm>
              <a:off x="6092393" y="744812"/>
              <a:ext cx="17752" cy="19416"/>
            </a:xfrm>
            <a:custGeom>
              <a:avLst/>
              <a:gdLst/>
              <a:ahLst/>
              <a:cxnLst/>
              <a:rect l="l" t="t" r="r" b="b"/>
              <a:pathLst>
                <a:path w="640" h="700" fill="none" extrusionOk="0">
                  <a:moveTo>
                    <a:pt x="1" y="0"/>
                  </a:moveTo>
                  <a:lnTo>
                    <a:pt x="639" y="699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31"/>
            <p:cNvSpPr/>
            <p:nvPr/>
          </p:nvSpPr>
          <p:spPr>
            <a:xfrm>
              <a:off x="5879951" y="362894"/>
              <a:ext cx="6768" cy="25297"/>
            </a:xfrm>
            <a:custGeom>
              <a:avLst/>
              <a:gdLst/>
              <a:ahLst/>
              <a:cxnLst/>
              <a:rect l="l" t="t" r="r" b="b"/>
              <a:pathLst>
                <a:path w="244" h="912" fill="none" extrusionOk="0">
                  <a:moveTo>
                    <a:pt x="0" y="0"/>
                  </a:moveTo>
                  <a:lnTo>
                    <a:pt x="243" y="91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31"/>
            <p:cNvSpPr/>
            <p:nvPr/>
          </p:nvSpPr>
          <p:spPr>
            <a:xfrm>
              <a:off x="5996282" y="800453"/>
              <a:ext cx="6768" cy="25324"/>
            </a:xfrm>
            <a:custGeom>
              <a:avLst/>
              <a:gdLst/>
              <a:ahLst/>
              <a:cxnLst/>
              <a:rect l="l" t="t" r="r" b="b"/>
              <a:pathLst>
                <a:path w="244" h="913" fill="none" extrusionOk="0">
                  <a:moveTo>
                    <a:pt x="1" y="0"/>
                  </a:moveTo>
                  <a:lnTo>
                    <a:pt x="244" y="91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31"/>
            <p:cNvSpPr/>
            <p:nvPr/>
          </p:nvSpPr>
          <p:spPr>
            <a:xfrm>
              <a:off x="5997142" y="362894"/>
              <a:ext cx="6768" cy="25297"/>
            </a:xfrm>
            <a:custGeom>
              <a:avLst/>
              <a:gdLst/>
              <a:ahLst/>
              <a:cxnLst/>
              <a:rect l="l" t="t" r="r" b="b"/>
              <a:pathLst>
                <a:path w="244" h="912" fill="none" extrusionOk="0">
                  <a:moveTo>
                    <a:pt x="243" y="0"/>
                  </a:moveTo>
                  <a:lnTo>
                    <a:pt x="0" y="91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31"/>
            <p:cNvSpPr/>
            <p:nvPr/>
          </p:nvSpPr>
          <p:spPr>
            <a:xfrm>
              <a:off x="5879091" y="800453"/>
              <a:ext cx="6768" cy="24464"/>
            </a:xfrm>
            <a:custGeom>
              <a:avLst/>
              <a:gdLst/>
              <a:ahLst/>
              <a:cxnLst/>
              <a:rect l="l" t="t" r="r" b="b"/>
              <a:pathLst>
                <a:path w="244" h="882" fill="none" extrusionOk="0">
                  <a:moveTo>
                    <a:pt x="244" y="0"/>
                  </a:moveTo>
                  <a:lnTo>
                    <a:pt x="1" y="882"/>
                  </a:lnTo>
                </a:path>
              </a:pathLst>
            </a:custGeom>
            <a:noFill/>
            <a:ln w="6075" cap="rnd" cmpd="sng">
              <a:solidFill>
                <a:srgbClr val="F44336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02" name="Google Shape;1502;p31"/>
          <p:cNvGrpSpPr/>
          <p:nvPr/>
        </p:nvGrpSpPr>
        <p:grpSpPr>
          <a:xfrm>
            <a:off x="6135497" y="1948659"/>
            <a:ext cx="1377666" cy="1201172"/>
            <a:chOff x="6271135" y="2305084"/>
            <a:chExt cx="1377666" cy="1201172"/>
          </a:xfrm>
        </p:grpSpPr>
        <p:sp>
          <p:nvSpPr>
            <p:cNvPr id="1503" name="Google Shape;1503;p31"/>
            <p:cNvSpPr/>
            <p:nvPr/>
          </p:nvSpPr>
          <p:spPr>
            <a:xfrm>
              <a:off x="6271135" y="2305084"/>
              <a:ext cx="1377666" cy="1201172"/>
            </a:xfrm>
            <a:custGeom>
              <a:avLst/>
              <a:gdLst/>
              <a:ahLst/>
              <a:cxnLst/>
              <a:rect l="l" t="t" r="r" b="b"/>
              <a:pathLst>
                <a:path w="49668" h="43305" extrusionOk="0">
                  <a:moveTo>
                    <a:pt x="44109" y="1"/>
                  </a:moveTo>
                  <a:cubicBezTo>
                    <a:pt x="43875" y="1"/>
                    <a:pt x="43638" y="79"/>
                    <a:pt x="43436" y="240"/>
                  </a:cubicBezTo>
                  <a:lnTo>
                    <a:pt x="487" y="36198"/>
                  </a:lnTo>
                  <a:cubicBezTo>
                    <a:pt x="61" y="36563"/>
                    <a:pt x="1" y="37201"/>
                    <a:pt x="365" y="37657"/>
                  </a:cubicBezTo>
                  <a:lnTo>
                    <a:pt x="4773" y="42916"/>
                  </a:lnTo>
                  <a:cubicBezTo>
                    <a:pt x="4979" y="43173"/>
                    <a:pt x="5272" y="43305"/>
                    <a:pt x="5570" y="43305"/>
                  </a:cubicBezTo>
                  <a:cubicBezTo>
                    <a:pt x="5800" y="43305"/>
                    <a:pt x="6033" y="43227"/>
                    <a:pt x="6232" y="43068"/>
                  </a:cubicBezTo>
                  <a:lnTo>
                    <a:pt x="49181" y="7079"/>
                  </a:lnTo>
                  <a:cubicBezTo>
                    <a:pt x="49606" y="6715"/>
                    <a:pt x="49667" y="6076"/>
                    <a:pt x="49303" y="5651"/>
                  </a:cubicBezTo>
                  <a:lnTo>
                    <a:pt x="44895" y="362"/>
                  </a:lnTo>
                  <a:cubicBezTo>
                    <a:pt x="44692" y="125"/>
                    <a:pt x="44403" y="1"/>
                    <a:pt x="4410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31"/>
            <p:cNvSpPr/>
            <p:nvPr/>
          </p:nvSpPr>
          <p:spPr>
            <a:xfrm>
              <a:off x="6361365" y="2411236"/>
              <a:ext cx="1287436" cy="1094522"/>
            </a:xfrm>
            <a:custGeom>
              <a:avLst/>
              <a:gdLst/>
              <a:ahLst/>
              <a:cxnLst/>
              <a:rect l="l" t="t" r="r" b="b"/>
              <a:pathLst>
                <a:path w="46415" h="39460" extrusionOk="0">
                  <a:moveTo>
                    <a:pt x="44530" y="0"/>
                  </a:moveTo>
                  <a:lnTo>
                    <a:pt x="0" y="37295"/>
                  </a:lnTo>
                  <a:lnTo>
                    <a:pt x="1520" y="39089"/>
                  </a:lnTo>
                  <a:cubicBezTo>
                    <a:pt x="1719" y="39338"/>
                    <a:pt x="2000" y="39460"/>
                    <a:pt x="2288" y="39460"/>
                  </a:cubicBezTo>
                  <a:cubicBezTo>
                    <a:pt x="2528" y="39460"/>
                    <a:pt x="2772" y="39376"/>
                    <a:pt x="2979" y="39210"/>
                  </a:cubicBezTo>
                  <a:lnTo>
                    <a:pt x="45928" y="3252"/>
                  </a:lnTo>
                  <a:cubicBezTo>
                    <a:pt x="46353" y="2888"/>
                    <a:pt x="46414" y="2249"/>
                    <a:pt x="46050" y="1824"/>
                  </a:cubicBezTo>
                  <a:lnTo>
                    <a:pt x="4453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31"/>
            <p:cNvSpPr/>
            <p:nvPr/>
          </p:nvSpPr>
          <p:spPr>
            <a:xfrm>
              <a:off x="7548447" y="2485406"/>
              <a:ext cx="48929" cy="55669"/>
            </a:xfrm>
            <a:custGeom>
              <a:avLst/>
              <a:gdLst/>
              <a:ahLst/>
              <a:cxnLst/>
              <a:rect l="l" t="t" r="r" b="b"/>
              <a:pathLst>
                <a:path w="1764" h="2007" extrusionOk="0">
                  <a:moveTo>
                    <a:pt x="304" y="1"/>
                  </a:moveTo>
                  <a:lnTo>
                    <a:pt x="0" y="244"/>
                  </a:lnTo>
                  <a:lnTo>
                    <a:pt x="1459" y="2007"/>
                  </a:lnTo>
                  <a:lnTo>
                    <a:pt x="1763" y="1733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31"/>
            <p:cNvSpPr/>
            <p:nvPr/>
          </p:nvSpPr>
          <p:spPr>
            <a:xfrm>
              <a:off x="7515550" y="2512394"/>
              <a:ext cx="49789" cy="55669"/>
            </a:xfrm>
            <a:custGeom>
              <a:avLst/>
              <a:gdLst/>
              <a:ahLst/>
              <a:cxnLst/>
              <a:rect l="l" t="t" r="r" b="b"/>
              <a:pathLst>
                <a:path w="1795" h="2007" extrusionOk="0">
                  <a:moveTo>
                    <a:pt x="305" y="1"/>
                  </a:moveTo>
                  <a:lnTo>
                    <a:pt x="1" y="244"/>
                  </a:lnTo>
                  <a:lnTo>
                    <a:pt x="1490" y="2007"/>
                  </a:lnTo>
                  <a:lnTo>
                    <a:pt x="1794" y="1733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31"/>
            <p:cNvSpPr/>
            <p:nvPr/>
          </p:nvSpPr>
          <p:spPr>
            <a:xfrm>
              <a:off x="7483513" y="2539383"/>
              <a:ext cx="48929" cy="55669"/>
            </a:xfrm>
            <a:custGeom>
              <a:avLst/>
              <a:gdLst/>
              <a:ahLst/>
              <a:cxnLst/>
              <a:rect l="l" t="t" r="r" b="b"/>
              <a:pathLst>
                <a:path w="1764" h="2007" extrusionOk="0">
                  <a:moveTo>
                    <a:pt x="305" y="0"/>
                  </a:moveTo>
                  <a:lnTo>
                    <a:pt x="1" y="243"/>
                  </a:lnTo>
                  <a:lnTo>
                    <a:pt x="1460" y="2006"/>
                  </a:lnTo>
                  <a:lnTo>
                    <a:pt x="1764" y="1763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31"/>
            <p:cNvSpPr/>
            <p:nvPr/>
          </p:nvSpPr>
          <p:spPr>
            <a:xfrm>
              <a:off x="7450644" y="2567204"/>
              <a:ext cx="48929" cy="55669"/>
            </a:xfrm>
            <a:custGeom>
              <a:avLst/>
              <a:gdLst/>
              <a:ahLst/>
              <a:cxnLst/>
              <a:rect l="l" t="t" r="r" b="b"/>
              <a:pathLst>
                <a:path w="1764" h="2007" extrusionOk="0">
                  <a:moveTo>
                    <a:pt x="304" y="0"/>
                  </a:moveTo>
                  <a:lnTo>
                    <a:pt x="0" y="243"/>
                  </a:lnTo>
                  <a:lnTo>
                    <a:pt x="1459" y="2006"/>
                  </a:lnTo>
                  <a:lnTo>
                    <a:pt x="1763" y="1733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31"/>
            <p:cNvSpPr/>
            <p:nvPr/>
          </p:nvSpPr>
          <p:spPr>
            <a:xfrm>
              <a:off x="7418608" y="2594164"/>
              <a:ext cx="48929" cy="55697"/>
            </a:xfrm>
            <a:custGeom>
              <a:avLst/>
              <a:gdLst/>
              <a:ahLst/>
              <a:cxnLst/>
              <a:rect l="l" t="t" r="r" b="b"/>
              <a:pathLst>
                <a:path w="1764" h="2008" extrusionOk="0">
                  <a:moveTo>
                    <a:pt x="274" y="1"/>
                  </a:moveTo>
                  <a:lnTo>
                    <a:pt x="0" y="244"/>
                  </a:lnTo>
                  <a:lnTo>
                    <a:pt x="1459" y="2007"/>
                  </a:lnTo>
                  <a:lnTo>
                    <a:pt x="1763" y="1733"/>
                  </a:lnTo>
                  <a:lnTo>
                    <a:pt x="274" y="1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31"/>
            <p:cNvSpPr/>
            <p:nvPr/>
          </p:nvSpPr>
          <p:spPr>
            <a:xfrm>
              <a:off x="7385711" y="2621153"/>
              <a:ext cx="48929" cy="55669"/>
            </a:xfrm>
            <a:custGeom>
              <a:avLst/>
              <a:gdLst/>
              <a:ahLst/>
              <a:cxnLst/>
              <a:rect l="l" t="t" r="r" b="b"/>
              <a:pathLst>
                <a:path w="1764" h="2007" extrusionOk="0">
                  <a:moveTo>
                    <a:pt x="305" y="1"/>
                  </a:moveTo>
                  <a:lnTo>
                    <a:pt x="1" y="274"/>
                  </a:lnTo>
                  <a:lnTo>
                    <a:pt x="1460" y="2007"/>
                  </a:lnTo>
                  <a:lnTo>
                    <a:pt x="1764" y="1764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31"/>
            <p:cNvSpPr/>
            <p:nvPr/>
          </p:nvSpPr>
          <p:spPr>
            <a:xfrm>
              <a:off x="7352842" y="2648974"/>
              <a:ext cx="48929" cy="54837"/>
            </a:xfrm>
            <a:custGeom>
              <a:avLst/>
              <a:gdLst/>
              <a:ahLst/>
              <a:cxnLst/>
              <a:rect l="l" t="t" r="r" b="b"/>
              <a:pathLst>
                <a:path w="1764" h="1977" extrusionOk="0">
                  <a:moveTo>
                    <a:pt x="304" y="1"/>
                  </a:moveTo>
                  <a:lnTo>
                    <a:pt x="0" y="244"/>
                  </a:lnTo>
                  <a:lnTo>
                    <a:pt x="1459" y="1976"/>
                  </a:lnTo>
                  <a:lnTo>
                    <a:pt x="1763" y="1733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31"/>
            <p:cNvSpPr/>
            <p:nvPr/>
          </p:nvSpPr>
          <p:spPr>
            <a:xfrm>
              <a:off x="7320805" y="2675962"/>
              <a:ext cx="48929" cy="55669"/>
            </a:xfrm>
            <a:custGeom>
              <a:avLst/>
              <a:gdLst/>
              <a:ahLst/>
              <a:cxnLst/>
              <a:rect l="l" t="t" r="r" b="b"/>
              <a:pathLst>
                <a:path w="1764" h="2007" extrusionOk="0">
                  <a:moveTo>
                    <a:pt x="304" y="0"/>
                  </a:moveTo>
                  <a:lnTo>
                    <a:pt x="0" y="243"/>
                  </a:lnTo>
                  <a:lnTo>
                    <a:pt x="1459" y="2006"/>
                  </a:lnTo>
                  <a:lnTo>
                    <a:pt x="1763" y="1733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31"/>
            <p:cNvSpPr/>
            <p:nvPr/>
          </p:nvSpPr>
          <p:spPr>
            <a:xfrm>
              <a:off x="7287908" y="2702923"/>
              <a:ext cx="48929" cy="55697"/>
            </a:xfrm>
            <a:custGeom>
              <a:avLst/>
              <a:gdLst/>
              <a:ahLst/>
              <a:cxnLst/>
              <a:rect l="l" t="t" r="r" b="b"/>
              <a:pathLst>
                <a:path w="1764" h="2008" extrusionOk="0">
                  <a:moveTo>
                    <a:pt x="305" y="1"/>
                  </a:moveTo>
                  <a:lnTo>
                    <a:pt x="1" y="275"/>
                  </a:lnTo>
                  <a:lnTo>
                    <a:pt x="1460" y="2007"/>
                  </a:lnTo>
                  <a:lnTo>
                    <a:pt x="1764" y="1764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31"/>
            <p:cNvSpPr/>
            <p:nvPr/>
          </p:nvSpPr>
          <p:spPr>
            <a:xfrm>
              <a:off x="7255039" y="2730772"/>
              <a:ext cx="48929" cy="54809"/>
            </a:xfrm>
            <a:custGeom>
              <a:avLst/>
              <a:gdLst/>
              <a:ahLst/>
              <a:cxnLst/>
              <a:rect l="l" t="t" r="r" b="b"/>
              <a:pathLst>
                <a:path w="1764" h="1976" extrusionOk="0">
                  <a:moveTo>
                    <a:pt x="304" y="0"/>
                  </a:moveTo>
                  <a:lnTo>
                    <a:pt x="0" y="243"/>
                  </a:lnTo>
                  <a:lnTo>
                    <a:pt x="1459" y="1976"/>
                  </a:lnTo>
                  <a:lnTo>
                    <a:pt x="1763" y="1733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31"/>
            <p:cNvSpPr/>
            <p:nvPr/>
          </p:nvSpPr>
          <p:spPr>
            <a:xfrm>
              <a:off x="7223003" y="2757733"/>
              <a:ext cx="48929" cy="55669"/>
            </a:xfrm>
            <a:custGeom>
              <a:avLst/>
              <a:gdLst/>
              <a:ahLst/>
              <a:cxnLst/>
              <a:rect l="l" t="t" r="r" b="b"/>
              <a:pathLst>
                <a:path w="1764" h="2007" extrusionOk="0">
                  <a:moveTo>
                    <a:pt x="304" y="1"/>
                  </a:moveTo>
                  <a:lnTo>
                    <a:pt x="0" y="244"/>
                  </a:lnTo>
                  <a:lnTo>
                    <a:pt x="1459" y="2007"/>
                  </a:lnTo>
                  <a:lnTo>
                    <a:pt x="1763" y="1733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31"/>
            <p:cNvSpPr/>
            <p:nvPr/>
          </p:nvSpPr>
          <p:spPr>
            <a:xfrm>
              <a:off x="7190106" y="2784721"/>
              <a:ext cx="48929" cy="55669"/>
            </a:xfrm>
            <a:custGeom>
              <a:avLst/>
              <a:gdLst/>
              <a:ahLst/>
              <a:cxnLst/>
              <a:rect l="l" t="t" r="r" b="b"/>
              <a:pathLst>
                <a:path w="1764" h="2007" extrusionOk="0">
                  <a:moveTo>
                    <a:pt x="305" y="0"/>
                  </a:moveTo>
                  <a:lnTo>
                    <a:pt x="1" y="274"/>
                  </a:lnTo>
                  <a:lnTo>
                    <a:pt x="1460" y="2006"/>
                  </a:lnTo>
                  <a:lnTo>
                    <a:pt x="1764" y="1763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31"/>
            <p:cNvSpPr/>
            <p:nvPr/>
          </p:nvSpPr>
          <p:spPr>
            <a:xfrm>
              <a:off x="7158069" y="2812542"/>
              <a:ext cx="48929" cy="54837"/>
            </a:xfrm>
            <a:custGeom>
              <a:avLst/>
              <a:gdLst/>
              <a:ahLst/>
              <a:cxnLst/>
              <a:rect l="l" t="t" r="r" b="b"/>
              <a:pathLst>
                <a:path w="1764" h="1977" extrusionOk="0">
                  <a:moveTo>
                    <a:pt x="275" y="0"/>
                  </a:moveTo>
                  <a:lnTo>
                    <a:pt x="1" y="244"/>
                  </a:lnTo>
                  <a:lnTo>
                    <a:pt x="1460" y="1976"/>
                  </a:lnTo>
                  <a:lnTo>
                    <a:pt x="1764" y="1733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31"/>
            <p:cNvSpPr/>
            <p:nvPr/>
          </p:nvSpPr>
          <p:spPr>
            <a:xfrm>
              <a:off x="7125200" y="2839530"/>
              <a:ext cx="48929" cy="55669"/>
            </a:xfrm>
            <a:custGeom>
              <a:avLst/>
              <a:gdLst/>
              <a:ahLst/>
              <a:cxnLst/>
              <a:rect l="l" t="t" r="r" b="b"/>
              <a:pathLst>
                <a:path w="1764" h="2007" extrusionOk="0">
                  <a:moveTo>
                    <a:pt x="304" y="0"/>
                  </a:moveTo>
                  <a:lnTo>
                    <a:pt x="1" y="243"/>
                  </a:lnTo>
                  <a:lnTo>
                    <a:pt x="1460" y="2006"/>
                  </a:lnTo>
                  <a:lnTo>
                    <a:pt x="1763" y="1733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31"/>
            <p:cNvSpPr/>
            <p:nvPr/>
          </p:nvSpPr>
          <p:spPr>
            <a:xfrm>
              <a:off x="7092331" y="2866491"/>
              <a:ext cx="49761" cy="55669"/>
            </a:xfrm>
            <a:custGeom>
              <a:avLst/>
              <a:gdLst/>
              <a:ahLst/>
              <a:cxnLst/>
              <a:rect l="l" t="t" r="r" b="b"/>
              <a:pathLst>
                <a:path w="1794" h="2007" extrusionOk="0">
                  <a:moveTo>
                    <a:pt x="304" y="1"/>
                  </a:moveTo>
                  <a:lnTo>
                    <a:pt x="0" y="274"/>
                  </a:lnTo>
                  <a:lnTo>
                    <a:pt x="1489" y="2007"/>
                  </a:lnTo>
                  <a:lnTo>
                    <a:pt x="1793" y="1764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31"/>
            <p:cNvSpPr/>
            <p:nvPr/>
          </p:nvSpPr>
          <p:spPr>
            <a:xfrm>
              <a:off x="7060294" y="2893480"/>
              <a:ext cx="48901" cy="55669"/>
            </a:xfrm>
            <a:custGeom>
              <a:avLst/>
              <a:gdLst/>
              <a:ahLst/>
              <a:cxnLst/>
              <a:rect l="l" t="t" r="r" b="b"/>
              <a:pathLst>
                <a:path w="1763" h="2007" extrusionOk="0">
                  <a:moveTo>
                    <a:pt x="304" y="0"/>
                  </a:moveTo>
                  <a:lnTo>
                    <a:pt x="0" y="274"/>
                  </a:lnTo>
                  <a:lnTo>
                    <a:pt x="1459" y="2006"/>
                  </a:lnTo>
                  <a:lnTo>
                    <a:pt x="1763" y="1763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31"/>
            <p:cNvSpPr/>
            <p:nvPr/>
          </p:nvSpPr>
          <p:spPr>
            <a:xfrm>
              <a:off x="7027398" y="2921301"/>
              <a:ext cx="48929" cy="55669"/>
            </a:xfrm>
            <a:custGeom>
              <a:avLst/>
              <a:gdLst/>
              <a:ahLst/>
              <a:cxnLst/>
              <a:rect l="l" t="t" r="r" b="b"/>
              <a:pathLst>
                <a:path w="1764" h="2007" extrusionOk="0">
                  <a:moveTo>
                    <a:pt x="305" y="0"/>
                  </a:moveTo>
                  <a:lnTo>
                    <a:pt x="1" y="244"/>
                  </a:lnTo>
                  <a:lnTo>
                    <a:pt x="1460" y="2007"/>
                  </a:lnTo>
                  <a:lnTo>
                    <a:pt x="1764" y="1763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31"/>
            <p:cNvSpPr/>
            <p:nvPr/>
          </p:nvSpPr>
          <p:spPr>
            <a:xfrm>
              <a:off x="6994529" y="2948289"/>
              <a:ext cx="49761" cy="55669"/>
            </a:xfrm>
            <a:custGeom>
              <a:avLst/>
              <a:gdLst/>
              <a:ahLst/>
              <a:cxnLst/>
              <a:rect l="l" t="t" r="r" b="b"/>
              <a:pathLst>
                <a:path w="1794" h="2007" extrusionOk="0">
                  <a:moveTo>
                    <a:pt x="304" y="0"/>
                  </a:moveTo>
                  <a:lnTo>
                    <a:pt x="0" y="274"/>
                  </a:lnTo>
                  <a:lnTo>
                    <a:pt x="1490" y="2006"/>
                  </a:lnTo>
                  <a:lnTo>
                    <a:pt x="1794" y="1763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31"/>
            <p:cNvSpPr/>
            <p:nvPr/>
          </p:nvSpPr>
          <p:spPr>
            <a:xfrm>
              <a:off x="6962492" y="2976110"/>
              <a:ext cx="48929" cy="55669"/>
            </a:xfrm>
            <a:custGeom>
              <a:avLst/>
              <a:gdLst/>
              <a:ahLst/>
              <a:cxnLst/>
              <a:rect l="l" t="t" r="r" b="b"/>
              <a:pathLst>
                <a:path w="1764" h="2007" extrusionOk="0">
                  <a:moveTo>
                    <a:pt x="304" y="0"/>
                  </a:moveTo>
                  <a:lnTo>
                    <a:pt x="0" y="243"/>
                  </a:lnTo>
                  <a:lnTo>
                    <a:pt x="1459" y="2006"/>
                  </a:lnTo>
                  <a:lnTo>
                    <a:pt x="1763" y="1733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31"/>
            <p:cNvSpPr/>
            <p:nvPr/>
          </p:nvSpPr>
          <p:spPr>
            <a:xfrm>
              <a:off x="6929595" y="3003071"/>
              <a:ext cx="48929" cy="55669"/>
            </a:xfrm>
            <a:custGeom>
              <a:avLst/>
              <a:gdLst/>
              <a:ahLst/>
              <a:cxnLst/>
              <a:rect l="l" t="t" r="r" b="b"/>
              <a:pathLst>
                <a:path w="1764" h="2007" extrusionOk="0">
                  <a:moveTo>
                    <a:pt x="305" y="1"/>
                  </a:moveTo>
                  <a:lnTo>
                    <a:pt x="1" y="244"/>
                  </a:lnTo>
                  <a:lnTo>
                    <a:pt x="1460" y="2007"/>
                  </a:lnTo>
                  <a:lnTo>
                    <a:pt x="1764" y="1764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31"/>
            <p:cNvSpPr/>
            <p:nvPr/>
          </p:nvSpPr>
          <p:spPr>
            <a:xfrm>
              <a:off x="6897559" y="3030059"/>
              <a:ext cx="48929" cy="55669"/>
            </a:xfrm>
            <a:custGeom>
              <a:avLst/>
              <a:gdLst/>
              <a:ahLst/>
              <a:cxnLst/>
              <a:rect l="l" t="t" r="r" b="b"/>
              <a:pathLst>
                <a:path w="1764" h="2007" extrusionOk="0">
                  <a:moveTo>
                    <a:pt x="305" y="0"/>
                  </a:moveTo>
                  <a:lnTo>
                    <a:pt x="1" y="274"/>
                  </a:lnTo>
                  <a:lnTo>
                    <a:pt x="1460" y="2007"/>
                  </a:lnTo>
                  <a:lnTo>
                    <a:pt x="1764" y="1763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31"/>
            <p:cNvSpPr/>
            <p:nvPr/>
          </p:nvSpPr>
          <p:spPr>
            <a:xfrm>
              <a:off x="6864690" y="3057880"/>
              <a:ext cx="48929" cy="55669"/>
            </a:xfrm>
            <a:custGeom>
              <a:avLst/>
              <a:gdLst/>
              <a:ahLst/>
              <a:cxnLst/>
              <a:rect l="l" t="t" r="r" b="b"/>
              <a:pathLst>
                <a:path w="1764" h="2007" extrusionOk="0">
                  <a:moveTo>
                    <a:pt x="304" y="0"/>
                  </a:moveTo>
                  <a:lnTo>
                    <a:pt x="0" y="244"/>
                  </a:lnTo>
                  <a:lnTo>
                    <a:pt x="1459" y="2007"/>
                  </a:lnTo>
                  <a:lnTo>
                    <a:pt x="1763" y="1733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31"/>
            <p:cNvSpPr/>
            <p:nvPr/>
          </p:nvSpPr>
          <p:spPr>
            <a:xfrm>
              <a:off x="6831793" y="3084869"/>
              <a:ext cx="48929" cy="55669"/>
            </a:xfrm>
            <a:custGeom>
              <a:avLst/>
              <a:gdLst/>
              <a:ahLst/>
              <a:cxnLst/>
              <a:rect l="l" t="t" r="r" b="b"/>
              <a:pathLst>
                <a:path w="1764" h="2007" extrusionOk="0">
                  <a:moveTo>
                    <a:pt x="305" y="0"/>
                  </a:moveTo>
                  <a:lnTo>
                    <a:pt x="1" y="243"/>
                  </a:lnTo>
                  <a:lnTo>
                    <a:pt x="1460" y="2006"/>
                  </a:lnTo>
                  <a:lnTo>
                    <a:pt x="1764" y="1763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31"/>
            <p:cNvSpPr/>
            <p:nvPr/>
          </p:nvSpPr>
          <p:spPr>
            <a:xfrm>
              <a:off x="6799756" y="3111829"/>
              <a:ext cx="48929" cy="55669"/>
            </a:xfrm>
            <a:custGeom>
              <a:avLst/>
              <a:gdLst/>
              <a:ahLst/>
              <a:cxnLst/>
              <a:rect l="l" t="t" r="r" b="b"/>
              <a:pathLst>
                <a:path w="1764" h="2007" extrusionOk="0">
                  <a:moveTo>
                    <a:pt x="305" y="1"/>
                  </a:moveTo>
                  <a:lnTo>
                    <a:pt x="1" y="274"/>
                  </a:lnTo>
                  <a:lnTo>
                    <a:pt x="1460" y="2007"/>
                  </a:lnTo>
                  <a:lnTo>
                    <a:pt x="1764" y="1764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31"/>
            <p:cNvSpPr/>
            <p:nvPr/>
          </p:nvSpPr>
          <p:spPr>
            <a:xfrm>
              <a:off x="6766887" y="3139650"/>
              <a:ext cx="48929" cy="55669"/>
            </a:xfrm>
            <a:custGeom>
              <a:avLst/>
              <a:gdLst/>
              <a:ahLst/>
              <a:cxnLst/>
              <a:rect l="l" t="t" r="r" b="b"/>
              <a:pathLst>
                <a:path w="1764" h="2007" extrusionOk="0">
                  <a:moveTo>
                    <a:pt x="304" y="1"/>
                  </a:moveTo>
                  <a:lnTo>
                    <a:pt x="0" y="244"/>
                  </a:lnTo>
                  <a:lnTo>
                    <a:pt x="1459" y="2007"/>
                  </a:lnTo>
                  <a:lnTo>
                    <a:pt x="1763" y="1733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31"/>
            <p:cNvSpPr/>
            <p:nvPr/>
          </p:nvSpPr>
          <p:spPr>
            <a:xfrm>
              <a:off x="6734850" y="3166639"/>
              <a:ext cx="48929" cy="55669"/>
            </a:xfrm>
            <a:custGeom>
              <a:avLst/>
              <a:gdLst/>
              <a:ahLst/>
              <a:cxnLst/>
              <a:rect l="l" t="t" r="r" b="b"/>
              <a:pathLst>
                <a:path w="1764" h="2007" extrusionOk="0">
                  <a:moveTo>
                    <a:pt x="304" y="1"/>
                  </a:moveTo>
                  <a:lnTo>
                    <a:pt x="0" y="244"/>
                  </a:lnTo>
                  <a:lnTo>
                    <a:pt x="1459" y="2007"/>
                  </a:lnTo>
                  <a:lnTo>
                    <a:pt x="1763" y="1763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31"/>
            <p:cNvSpPr/>
            <p:nvPr/>
          </p:nvSpPr>
          <p:spPr>
            <a:xfrm>
              <a:off x="6701954" y="3193627"/>
              <a:ext cx="48929" cy="55669"/>
            </a:xfrm>
            <a:custGeom>
              <a:avLst/>
              <a:gdLst/>
              <a:ahLst/>
              <a:cxnLst/>
              <a:rect l="l" t="t" r="r" b="b"/>
              <a:pathLst>
                <a:path w="1764" h="2007" extrusionOk="0">
                  <a:moveTo>
                    <a:pt x="305" y="0"/>
                  </a:moveTo>
                  <a:lnTo>
                    <a:pt x="1" y="274"/>
                  </a:lnTo>
                  <a:lnTo>
                    <a:pt x="1460" y="2006"/>
                  </a:lnTo>
                  <a:lnTo>
                    <a:pt x="1764" y="1763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31"/>
            <p:cNvSpPr/>
            <p:nvPr/>
          </p:nvSpPr>
          <p:spPr>
            <a:xfrm>
              <a:off x="6669085" y="3221448"/>
              <a:ext cx="48929" cy="55669"/>
            </a:xfrm>
            <a:custGeom>
              <a:avLst/>
              <a:gdLst/>
              <a:ahLst/>
              <a:cxnLst/>
              <a:rect l="l" t="t" r="r" b="b"/>
              <a:pathLst>
                <a:path w="1764" h="2007" extrusionOk="0">
                  <a:moveTo>
                    <a:pt x="304" y="0"/>
                  </a:moveTo>
                  <a:lnTo>
                    <a:pt x="0" y="243"/>
                  </a:lnTo>
                  <a:lnTo>
                    <a:pt x="1459" y="2006"/>
                  </a:lnTo>
                  <a:lnTo>
                    <a:pt x="1763" y="1733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31"/>
            <p:cNvSpPr/>
            <p:nvPr/>
          </p:nvSpPr>
          <p:spPr>
            <a:xfrm>
              <a:off x="6637048" y="3248409"/>
              <a:ext cx="48929" cy="55669"/>
            </a:xfrm>
            <a:custGeom>
              <a:avLst/>
              <a:gdLst/>
              <a:ahLst/>
              <a:cxnLst/>
              <a:rect l="l" t="t" r="r" b="b"/>
              <a:pathLst>
                <a:path w="1764" h="2007" extrusionOk="0">
                  <a:moveTo>
                    <a:pt x="304" y="1"/>
                  </a:moveTo>
                  <a:lnTo>
                    <a:pt x="0" y="244"/>
                  </a:lnTo>
                  <a:lnTo>
                    <a:pt x="1459" y="2007"/>
                  </a:lnTo>
                  <a:lnTo>
                    <a:pt x="1763" y="1733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31"/>
            <p:cNvSpPr/>
            <p:nvPr/>
          </p:nvSpPr>
          <p:spPr>
            <a:xfrm>
              <a:off x="6604151" y="3275397"/>
              <a:ext cx="48929" cy="55669"/>
            </a:xfrm>
            <a:custGeom>
              <a:avLst/>
              <a:gdLst/>
              <a:ahLst/>
              <a:cxnLst/>
              <a:rect l="l" t="t" r="r" b="b"/>
              <a:pathLst>
                <a:path w="1764" h="2007" extrusionOk="0">
                  <a:moveTo>
                    <a:pt x="305" y="1"/>
                  </a:moveTo>
                  <a:lnTo>
                    <a:pt x="1" y="274"/>
                  </a:lnTo>
                  <a:lnTo>
                    <a:pt x="1460" y="2007"/>
                  </a:lnTo>
                  <a:lnTo>
                    <a:pt x="1764" y="1763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rgbClr val="4B40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35" name="Google Shape;1535;p31"/>
          <p:cNvSpPr/>
          <p:nvPr/>
        </p:nvSpPr>
        <p:spPr>
          <a:xfrm>
            <a:off x="6799882" y="3303218"/>
            <a:ext cx="48929" cy="55669"/>
          </a:xfrm>
          <a:custGeom>
            <a:avLst/>
            <a:gdLst/>
            <a:ahLst/>
            <a:cxnLst/>
            <a:rect l="l" t="t" r="r" b="b"/>
            <a:pathLst>
              <a:path w="1764" h="2007" extrusionOk="0">
                <a:moveTo>
                  <a:pt x="304" y="1"/>
                </a:moveTo>
                <a:lnTo>
                  <a:pt x="1" y="244"/>
                </a:lnTo>
                <a:lnTo>
                  <a:pt x="1490" y="2007"/>
                </a:lnTo>
                <a:lnTo>
                  <a:pt x="1763" y="1733"/>
                </a:lnTo>
                <a:lnTo>
                  <a:pt x="304" y="1"/>
                </a:lnTo>
                <a:close/>
              </a:path>
            </a:pathLst>
          </a:custGeom>
          <a:solidFill>
            <a:srgbClr val="4B40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6" name="Google Shape;1536;p31"/>
          <p:cNvSpPr/>
          <p:nvPr/>
        </p:nvSpPr>
        <p:spPr>
          <a:xfrm>
            <a:off x="6767846" y="3330207"/>
            <a:ext cx="48929" cy="55669"/>
          </a:xfrm>
          <a:custGeom>
            <a:avLst/>
            <a:gdLst/>
            <a:ahLst/>
            <a:cxnLst/>
            <a:rect l="l" t="t" r="r" b="b"/>
            <a:pathLst>
              <a:path w="1764" h="2007" extrusionOk="0">
                <a:moveTo>
                  <a:pt x="304" y="0"/>
                </a:moveTo>
                <a:lnTo>
                  <a:pt x="0" y="243"/>
                </a:lnTo>
                <a:lnTo>
                  <a:pt x="1459" y="2006"/>
                </a:lnTo>
                <a:lnTo>
                  <a:pt x="1763" y="1733"/>
                </a:lnTo>
                <a:lnTo>
                  <a:pt x="304" y="0"/>
                </a:lnTo>
                <a:close/>
              </a:path>
            </a:pathLst>
          </a:custGeom>
          <a:solidFill>
            <a:srgbClr val="4B40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7" name="Google Shape;1537;p31"/>
          <p:cNvSpPr/>
          <p:nvPr/>
        </p:nvSpPr>
        <p:spPr>
          <a:xfrm>
            <a:off x="6734977" y="3357168"/>
            <a:ext cx="48901" cy="55697"/>
          </a:xfrm>
          <a:custGeom>
            <a:avLst/>
            <a:gdLst/>
            <a:ahLst/>
            <a:cxnLst/>
            <a:rect l="l" t="t" r="r" b="b"/>
            <a:pathLst>
              <a:path w="1763" h="2008" extrusionOk="0">
                <a:moveTo>
                  <a:pt x="304" y="1"/>
                </a:moveTo>
                <a:lnTo>
                  <a:pt x="0" y="274"/>
                </a:lnTo>
                <a:lnTo>
                  <a:pt x="1459" y="2007"/>
                </a:lnTo>
                <a:lnTo>
                  <a:pt x="1763" y="1764"/>
                </a:lnTo>
                <a:lnTo>
                  <a:pt x="304" y="1"/>
                </a:lnTo>
                <a:close/>
              </a:path>
            </a:pathLst>
          </a:custGeom>
          <a:solidFill>
            <a:srgbClr val="4B40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8" name="Google Shape;1538;p31"/>
          <p:cNvSpPr/>
          <p:nvPr/>
        </p:nvSpPr>
        <p:spPr>
          <a:xfrm>
            <a:off x="6702080" y="3384988"/>
            <a:ext cx="49761" cy="54837"/>
          </a:xfrm>
          <a:custGeom>
            <a:avLst/>
            <a:gdLst/>
            <a:ahLst/>
            <a:cxnLst/>
            <a:rect l="l" t="t" r="r" b="b"/>
            <a:pathLst>
              <a:path w="1794" h="1977" extrusionOk="0">
                <a:moveTo>
                  <a:pt x="305" y="1"/>
                </a:moveTo>
                <a:lnTo>
                  <a:pt x="1" y="244"/>
                </a:lnTo>
                <a:lnTo>
                  <a:pt x="1490" y="1977"/>
                </a:lnTo>
                <a:lnTo>
                  <a:pt x="1794" y="1734"/>
                </a:lnTo>
                <a:lnTo>
                  <a:pt x="305" y="1"/>
                </a:lnTo>
                <a:close/>
              </a:path>
            </a:pathLst>
          </a:custGeom>
          <a:solidFill>
            <a:srgbClr val="4B40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9" name="Google Shape;1539;p31"/>
          <p:cNvSpPr/>
          <p:nvPr/>
        </p:nvSpPr>
        <p:spPr>
          <a:xfrm>
            <a:off x="6670043" y="3411977"/>
            <a:ext cx="48929" cy="55669"/>
          </a:xfrm>
          <a:custGeom>
            <a:avLst/>
            <a:gdLst/>
            <a:ahLst/>
            <a:cxnLst/>
            <a:rect l="l" t="t" r="r" b="b"/>
            <a:pathLst>
              <a:path w="1764" h="2007" extrusionOk="0">
                <a:moveTo>
                  <a:pt x="305" y="1"/>
                </a:moveTo>
                <a:lnTo>
                  <a:pt x="1" y="244"/>
                </a:lnTo>
                <a:lnTo>
                  <a:pt x="1460" y="2007"/>
                </a:lnTo>
                <a:lnTo>
                  <a:pt x="1764" y="1733"/>
                </a:lnTo>
                <a:lnTo>
                  <a:pt x="305" y="1"/>
                </a:lnTo>
                <a:close/>
              </a:path>
            </a:pathLst>
          </a:custGeom>
          <a:solidFill>
            <a:srgbClr val="4B40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0" name="Google Shape;1540;p31"/>
          <p:cNvSpPr/>
          <p:nvPr/>
        </p:nvSpPr>
        <p:spPr>
          <a:xfrm>
            <a:off x="4461972" y="1131400"/>
            <a:ext cx="164428" cy="130339"/>
          </a:xfrm>
          <a:custGeom>
            <a:avLst/>
            <a:gdLst/>
            <a:ahLst/>
            <a:cxnLst/>
            <a:rect l="l" t="t" r="r" b="b"/>
            <a:pathLst>
              <a:path w="5928" h="4699" extrusionOk="0">
                <a:moveTo>
                  <a:pt x="5107" y="1"/>
                </a:moveTo>
                <a:lnTo>
                  <a:pt x="0" y="1490"/>
                </a:lnTo>
                <a:lnTo>
                  <a:pt x="487" y="3223"/>
                </a:lnTo>
                <a:cubicBezTo>
                  <a:pt x="763" y="4127"/>
                  <a:pt x="1579" y="4699"/>
                  <a:pt x="2471" y="4699"/>
                </a:cubicBezTo>
                <a:cubicBezTo>
                  <a:pt x="2659" y="4699"/>
                  <a:pt x="2850" y="4674"/>
                  <a:pt x="3040" y="4621"/>
                </a:cubicBezTo>
                <a:lnTo>
                  <a:pt x="4225" y="4286"/>
                </a:lnTo>
                <a:cubicBezTo>
                  <a:pt x="5289" y="3952"/>
                  <a:pt x="5927" y="2827"/>
                  <a:pt x="5593" y="1733"/>
                </a:cubicBezTo>
                <a:lnTo>
                  <a:pt x="5107" y="1"/>
                </a:lnTo>
                <a:close/>
              </a:path>
            </a:pathLst>
          </a:custGeom>
          <a:solidFill>
            <a:srgbClr val="4B40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41" name="Google Shape;1541;p31"/>
          <p:cNvGrpSpPr/>
          <p:nvPr/>
        </p:nvGrpSpPr>
        <p:grpSpPr>
          <a:xfrm>
            <a:off x="4091843" y="446478"/>
            <a:ext cx="585982" cy="791184"/>
            <a:chOff x="3863243" y="446478"/>
            <a:chExt cx="585982" cy="791184"/>
          </a:xfrm>
        </p:grpSpPr>
        <p:sp>
          <p:nvSpPr>
            <p:cNvPr id="1542" name="Google Shape;1542;p31"/>
            <p:cNvSpPr/>
            <p:nvPr/>
          </p:nvSpPr>
          <p:spPr>
            <a:xfrm>
              <a:off x="4183611" y="1090931"/>
              <a:ext cx="233577" cy="146731"/>
            </a:xfrm>
            <a:custGeom>
              <a:avLst/>
              <a:gdLst/>
              <a:ahLst/>
              <a:cxnLst/>
              <a:rect l="l" t="t" r="r" b="b"/>
              <a:pathLst>
                <a:path w="8421" h="5290" extrusionOk="0">
                  <a:moveTo>
                    <a:pt x="7661" y="1"/>
                  </a:moveTo>
                  <a:lnTo>
                    <a:pt x="1" y="2189"/>
                  </a:lnTo>
                  <a:lnTo>
                    <a:pt x="366" y="3466"/>
                  </a:lnTo>
                  <a:cubicBezTo>
                    <a:pt x="694" y="4577"/>
                    <a:pt x="1715" y="5289"/>
                    <a:pt x="2818" y="5289"/>
                  </a:cubicBezTo>
                  <a:cubicBezTo>
                    <a:pt x="3042" y="5289"/>
                    <a:pt x="3270" y="5260"/>
                    <a:pt x="3496" y="5198"/>
                  </a:cubicBezTo>
                  <a:lnTo>
                    <a:pt x="6323" y="4378"/>
                  </a:lnTo>
                  <a:cubicBezTo>
                    <a:pt x="7661" y="4013"/>
                    <a:pt x="8421" y="2615"/>
                    <a:pt x="8056" y="1277"/>
                  </a:cubicBezTo>
                  <a:lnTo>
                    <a:pt x="7661" y="1"/>
                  </a:lnTo>
                  <a:close/>
                </a:path>
              </a:pathLst>
            </a:custGeom>
            <a:solidFill>
              <a:srgbClr val="6D60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31"/>
            <p:cNvSpPr/>
            <p:nvPr/>
          </p:nvSpPr>
          <p:spPr>
            <a:xfrm>
              <a:off x="3863243" y="446478"/>
              <a:ext cx="585982" cy="673161"/>
            </a:xfrm>
            <a:custGeom>
              <a:avLst/>
              <a:gdLst/>
              <a:ahLst/>
              <a:cxnLst/>
              <a:rect l="l" t="t" r="r" b="b"/>
              <a:pathLst>
                <a:path w="21126" h="24269" extrusionOk="0">
                  <a:moveTo>
                    <a:pt x="11196" y="0"/>
                  </a:moveTo>
                  <a:cubicBezTo>
                    <a:pt x="9217" y="0"/>
                    <a:pt x="7203" y="611"/>
                    <a:pt x="5441" y="1927"/>
                  </a:cubicBezTo>
                  <a:cubicBezTo>
                    <a:pt x="1" y="5940"/>
                    <a:pt x="304" y="14146"/>
                    <a:pt x="6019" y="17794"/>
                  </a:cubicBezTo>
                  <a:cubicBezTo>
                    <a:pt x="8238" y="19222"/>
                    <a:pt x="9879" y="21411"/>
                    <a:pt x="10609" y="23934"/>
                  </a:cubicBezTo>
                  <a:lnTo>
                    <a:pt x="10700" y="24268"/>
                  </a:lnTo>
                  <a:lnTo>
                    <a:pt x="19363" y="21776"/>
                  </a:lnTo>
                  <a:lnTo>
                    <a:pt x="19271" y="21441"/>
                  </a:lnTo>
                  <a:cubicBezTo>
                    <a:pt x="18542" y="18858"/>
                    <a:pt x="18785" y="16122"/>
                    <a:pt x="19940" y="13690"/>
                  </a:cubicBezTo>
                  <a:cubicBezTo>
                    <a:pt x="20943" y="11593"/>
                    <a:pt x="21126" y="9222"/>
                    <a:pt x="20487" y="7003"/>
                  </a:cubicBezTo>
                  <a:cubicBezTo>
                    <a:pt x="19237" y="2617"/>
                    <a:pt x="15292" y="0"/>
                    <a:pt x="111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31"/>
            <p:cNvSpPr/>
            <p:nvPr/>
          </p:nvSpPr>
          <p:spPr>
            <a:xfrm>
              <a:off x="4160006" y="1050462"/>
              <a:ext cx="254658" cy="134388"/>
            </a:xfrm>
            <a:custGeom>
              <a:avLst/>
              <a:gdLst/>
              <a:ahLst/>
              <a:cxnLst/>
              <a:rect l="l" t="t" r="r" b="b"/>
              <a:pathLst>
                <a:path w="9181" h="4845" extrusionOk="0">
                  <a:moveTo>
                    <a:pt x="8633" y="1"/>
                  </a:moveTo>
                  <a:lnTo>
                    <a:pt x="1" y="2493"/>
                  </a:lnTo>
                  <a:lnTo>
                    <a:pt x="122" y="2979"/>
                  </a:lnTo>
                  <a:cubicBezTo>
                    <a:pt x="449" y="4109"/>
                    <a:pt x="1479" y="4844"/>
                    <a:pt x="2598" y="4844"/>
                  </a:cubicBezTo>
                  <a:cubicBezTo>
                    <a:pt x="2835" y="4844"/>
                    <a:pt x="3075" y="4811"/>
                    <a:pt x="3314" y="4742"/>
                  </a:cubicBezTo>
                  <a:lnTo>
                    <a:pt x="7022" y="3678"/>
                  </a:lnTo>
                  <a:cubicBezTo>
                    <a:pt x="8390" y="3283"/>
                    <a:pt x="9180" y="1855"/>
                    <a:pt x="8785" y="487"/>
                  </a:cubicBezTo>
                  <a:lnTo>
                    <a:pt x="863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31"/>
            <p:cNvSpPr/>
            <p:nvPr/>
          </p:nvSpPr>
          <p:spPr>
            <a:xfrm>
              <a:off x="4211431" y="846425"/>
              <a:ext cx="68317" cy="238626"/>
            </a:xfrm>
            <a:custGeom>
              <a:avLst/>
              <a:gdLst/>
              <a:ahLst/>
              <a:cxnLst/>
              <a:rect l="l" t="t" r="r" b="b"/>
              <a:pathLst>
                <a:path w="2463" h="8603" fill="none" extrusionOk="0">
                  <a:moveTo>
                    <a:pt x="2463" y="8603"/>
                  </a:moveTo>
                  <a:lnTo>
                    <a:pt x="1" y="1"/>
                  </a:lnTo>
                </a:path>
              </a:pathLst>
            </a:custGeom>
            <a:noFill/>
            <a:ln w="28875" cap="flat" cmpd="sng">
              <a:solidFill>
                <a:schemeClr val="accent4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31"/>
            <p:cNvSpPr/>
            <p:nvPr/>
          </p:nvSpPr>
          <p:spPr>
            <a:xfrm>
              <a:off x="4076544" y="716585"/>
              <a:ext cx="212497" cy="136635"/>
            </a:xfrm>
            <a:custGeom>
              <a:avLst/>
              <a:gdLst/>
              <a:ahLst/>
              <a:cxnLst/>
              <a:rect l="l" t="t" r="r" b="b"/>
              <a:pathLst>
                <a:path w="7661" h="4926" fill="none" extrusionOk="0">
                  <a:moveTo>
                    <a:pt x="7660" y="1"/>
                  </a:moveTo>
                  <a:lnTo>
                    <a:pt x="4955" y="4925"/>
                  </a:lnTo>
                  <a:lnTo>
                    <a:pt x="1" y="2220"/>
                  </a:lnTo>
                </a:path>
              </a:pathLst>
            </a:custGeom>
            <a:noFill/>
            <a:ln w="2887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7" name="Google Shape;1547;p31"/>
          <p:cNvSpPr/>
          <p:nvPr/>
        </p:nvSpPr>
        <p:spPr>
          <a:xfrm>
            <a:off x="2422517" y="900901"/>
            <a:ext cx="4680065" cy="3567514"/>
          </a:xfrm>
          <a:custGeom>
            <a:avLst/>
            <a:gdLst/>
            <a:ahLst/>
            <a:cxnLst/>
            <a:rect l="l" t="t" r="r" b="b"/>
            <a:pathLst>
              <a:path w="168727" h="128617" extrusionOk="0">
                <a:moveTo>
                  <a:pt x="18820" y="1"/>
                </a:moveTo>
                <a:cubicBezTo>
                  <a:pt x="17089" y="1"/>
                  <a:pt x="15567" y="1292"/>
                  <a:pt x="15319" y="3083"/>
                </a:cubicBezTo>
                <a:lnTo>
                  <a:pt x="14286" y="9982"/>
                </a:lnTo>
                <a:cubicBezTo>
                  <a:pt x="14286" y="9982"/>
                  <a:pt x="14803" y="11897"/>
                  <a:pt x="16201" y="12110"/>
                </a:cubicBezTo>
                <a:cubicBezTo>
                  <a:pt x="16905" y="12211"/>
                  <a:pt x="17637" y="12478"/>
                  <a:pt x="18371" y="12478"/>
                </a:cubicBezTo>
                <a:cubicBezTo>
                  <a:pt x="18968" y="12478"/>
                  <a:pt x="19566" y="12301"/>
                  <a:pt x="20152" y="11715"/>
                </a:cubicBezTo>
                <a:cubicBezTo>
                  <a:pt x="20769" y="10871"/>
                  <a:pt x="21644" y="10497"/>
                  <a:pt x="22509" y="10497"/>
                </a:cubicBezTo>
                <a:cubicBezTo>
                  <a:pt x="24072" y="10497"/>
                  <a:pt x="25600" y="11720"/>
                  <a:pt x="25502" y="13599"/>
                </a:cubicBezTo>
                <a:cubicBezTo>
                  <a:pt x="25392" y="15371"/>
                  <a:pt x="23955" y="16418"/>
                  <a:pt x="22502" y="16418"/>
                </a:cubicBezTo>
                <a:cubicBezTo>
                  <a:pt x="21537" y="16418"/>
                  <a:pt x="20565" y="15956"/>
                  <a:pt x="19970" y="14937"/>
                </a:cubicBezTo>
                <a:cubicBezTo>
                  <a:pt x="19970" y="14937"/>
                  <a:pt x="19172" y="13783"/>
                  <a:pt x="17513" y="13783"/>
                </a:cubicBezTo>
                <a:cubicBezTo>
                  <a:pt x="16952" y="13783"/>
                  <a:pt x="16293" y="13915"/>
                  <a:pt x="15532" y="14268"/>
                </a:cubicBezTo>
                <a:cubicBezTo>
                  <a:pt x="14256" y="14876"/>
                  <a:pt x="13557" y="15119"/>
                  <a:pt x="13557" y="15119"/>
                </a:cubicBezTo>
                <a:lnTo>
                  <a:pt x="12250" y="24056"/>
                </a:lnTo>
                <a:cubicBezTo>
                  <a:pt x="12250" y="24056"/>
                  <a:pt x="12736" y="26396"/>
                  <a:pt x="14164" y="26578"/>
                </a:cubicBezTo>
                <a:cubicBezTo>
                  <a:pt x="14704" y="26655"/>
                  <a:pt x="15254" y="26765"/>
                  <a:pt x="15808" y="26765"/>
                </a:cubicBezTo>
                <a:cubicBezTo>
                  <a:pt x="16566" y="26765"/>
                  <a:pt x="17331" y="26560"/>
                  <a:pt x="18085" y="25788"/>
                </a:cubicBezTo>
                <a:cubicBezTo>
                  <a:pt x="18704" y="24931"/>
                  <a:pt x="19585" y="24550"/>
                  <a:pt x="20455" y="24550"/>
                </a:cubicBezTo>
                <a:cubicBezTo>
                  <a:pt x="22023" y="24550"/>
                  <a:pt x="23552" y="25787"/>
                  <a:pt x="23435" y="27703"/>
                </a:cubicBezTo>
                <a:cubicBezTo>
                  <a:pt x="23327" y="29449"/>
                  <a:pt x="21898" y="30470"/>
                  <a:pt x="20453" y="30470"/>
                </a:cubicBezTo>
                <a:cubicBezTo>
                  <a:pt x="19458" y="30470"/>
                  <a:pt x="18455" y="29985"/>
                  <a:pt x="17873" y="28919"/>
                </a:cubicBezTo>
                <a:cubicBezTo>
                  <a:pt x="17712" y="28620"/>
                  <a:pt x="16943" y="27452"/>
                  <a:pt x="15408" y="27452"/>
                </a:cubicBezTo>
                <a:cubicBezTo>
                  <a:pt x="14913" y="27452"/>
                  <a:pt x="14338" y="27574"/>
                  <a:pt x="13678" y="27885"/>
                </a:cubicBezTo>
                <a:cubicBezTo>
                  <a:pt x="12888" y="28250"/>
                  <a:pt x="12158" y="28676"/>
                  <a:pt x="11490" y="29162"/>
                </a:cubicBezTo>
                <a:lnTo>
                  <a:pt x="10183" y="38098"/>
                </a:lnTo>
                <a:cubicBezTo>
                  <a:pt x="10183" y="38098"/>
                  <a:pt x="10791" y="40439"/>
                  <a:pt x="12219" y="40651"/>
                </a:cubicBezTo>
                <a:cubicBezTo>
                  <a:pt x="12743" y="40726"/>
                  <a:pt x="13257" y="40827"/>
                  <a:pt x="13771" y="40827"/>
                </a:cubicBezTo>
                <a:cubicBezTo>
                  <a:pt x="14509" y="40827"/>
                  <a:pt x="15248" y="40619"/>
                  <a:pt x="16019" y="39831"/>
                </a:cubicBezTo>
                <a:cubicBezTo>
                  <a:pt x="16626" y="38974"/>
                  <a:pt x="17504" y="38593"/>
                  <a:pt x="18375" y="38593"/>
                </a:cubicBezTo>
                <a:cubicBezTo>
                  <a:pt x="19943" y="38593"/>
                  <a:pt x="21486" y="39830"/>
                  <a:pt x="21368" y="41746"/>
                </a:cubicBezTo>
                <a:cubicBezTo>
                  <a:pt x="21243" y="43499"/>
                  <a:pt x="19822" y="44515"/>
                  <a:pt x="18390" y="44515"/>
                </a:cubicBezTo>
                <a:cubicBezTo>
                  <a:pt x="17388" y="44515"/>
                  <a:pt x="16381" y="44019"/>
                  <a:pt x="15806" y="42931"/>
                </a:cubicBezTo>
                <a:cubicBezTo>
                  <a:pt x="15594" y="42578"/>
                  <a:pt x="14725" y="41222"/>
                  <a:pt x="13073" y="41222"/>
                </a:cubicBezTo>
                <a:cubicBezTo>
                  <a:pt x="12592" y="41222"/>
                  <a:pt x="12045" y="41336"/>
                  <a:pt x="11429" y="41624"/>
                </a:cubicBezTo>
                <a:cubicBezTo>
                  <a:pt x="10639" y="41989"/>
                  <a:pt x="9970" y="42536"/>
                  <a:pt x="9423" y="43235"/>
                </a:cubicBezTo>
                <a:lnTo>
                  <a:pt x="8116" y="52141"/>
                </a:lnTo>
                <a:cubicBezTo>
                  <a:pt x="8116" y="52141"/>
                  <a:pt x="8632" y="54330"/>
                  <a:pt x="10061" y="54542"/>
                </a:cubicBezTo>
                <a:cubicBezTo>
                  <a:pt x="10659" y="54628"/>
                  <a:pt x="11264" y="54780"/>
                  <a:pt x="11873" y="54780"/>
                </a:cubicBezTo>
                <a:cubicBezTo>
                  <a:pt x="12563" y="54780"/>
                  <a:pt x="13257" y="54584"/>
                  <a:pt x="13952" y="53874"/>
                </a:cubicBezTo>
                <a:cubicBezTo>
                  <a:pt x="14571" y="53015"/>
                  <a:pt x="15451" y="52634"/>
                  <a:pt x="16319" y="52634"/>
                </a:cubicBezTo>
                <a:cubicBezTo>
                  <a:pt x="17878" y="52634"/>
                  <a:pt x="19399" y="53864"/>
                  <a:pt x="19301" y="55758"/>
                </a:cubicBezTo>
                <a:cubicBezTo>
                  <a:pt x="19210" y="57522"/>
                  <a:pt x="17781" y="58557"/>
                  <a:pt x="16335" y="58557"/>
                </a:cubicBezTo>
                <a:cubicBezTo>
                  <a:pt x="15364" y="58557"/>
                  <a:pt x="14386" y="58091"/>
                  <a:pt x="13800" y="57065"/>
                </a:cubicBezTo>
                <a:cubicBezTo>
                  <a:pt x="13775" y="57041"/>
                  <a:pt x="12718" y="55070"/>
                  <a:pt x="10724" y="55070"/>
                </a:cubicBezTo>
                <a:cubicBezTo>
                  <a:pt x="10251" y="55070"/>
                  <a:pt x="9726" y="55180"/>
                  <a:pt x="9149" y="55454"/>
                </a:cubicBezTo>
                <a:cubicBezTo>
                  <a:pt x="8359" y="55819"/>
                  <a:pt x="7721" y="56488"/>
                  <a:pt x="7356" y="57278"/>
                </a:cubicBezTo>
                <a:lnTo>
                  <a:pt x="6049" y="66184"/>
                </a:lnTo>
                <a:cubicBezTo>
                  <a:pt x="6049" y="66184"/>
                  <a:pt x="6505" y="68494"/>
                  <a:pt x="7903" y="68707"/>
                </a:cubicBezTo>
                <a:cubicBezTo>
                  <a:pt x="8465" y="68785"/>
                  <a:pt x="9038" y="68903"/>
                  <a:pt x="9613" y="68903"/>
                </a:cubicBezTo>
                <a:cubicBezTo>
                  <a:pt x="10375" y="68903"/>
                  <a:pt x="11140" y="68696"/>
                  <a:pt x="11885" y="67916"/>
                </a:cubicBezTo>
                <a:cubicBezTo>
                  <a:pt x="12505" y="67068"/>
                  <a:pt x="13385" y="66691"/>
                  <a:pt x="14253" y="66691"/>
                </a:cubicBezTo>
                <a:cubicBezTo>
                  <a:pt x="15812" y="66691"/>
                  <a:pt x="17332" y="67907"/>
                  <a:pt x="17234" y="69801"/>
                </a:cubicBezTo>
                <a:cubicBezTo>
                  <a:pt x="17143" y="71552"/>
                  <a:pt x="15706" y="72591"/>
                  <a:pt x="14256" y="72591"/>
                </a:cubicBezTo>
                <a:cubicBezTo>
                  <a:pt x="13289" y="72591"/>
                  <a:pt x="12316" y="72129"/>
                  <a:pt x="11733" y="71108"/>
                </a:cubicBezTo>
                <a:cubicBezTo>
                  <a:pt x="11733" y="71108"/>
                  <a:pt x="10937" y="69734"/>
                  <a:pt x="8079" y="69734"/>
                </a:cubicBezTo>
                <a:cubicBezTo>
                  <a:pt x="7728" y="69734"/>
                  <a:pt x="7346" y="69754"/>
                  <a:pt x="6930" y="69801"/>
                </a:cubicBezTo>
                <a:cubicBezTo>
                  <a:pt x="5562" y="69953"/>
                  <a:pt x="5258" y="71473"/>
                  <a:pt x="5258" y="71473"/>
                </a:cubicBezTo>
                <a:lnTo>
                  <a:pt x="3982" y="80227"/>
                </a:lnTo>
                <a:cubicBezTo>
                  <a:pt x="3982" y="80227"/>
                  <a:pt x="4468" y="82141"/>
                  <a:pt x="5897" y="82354"/>
                </a:cubicBezTo>
                <a:cubicBezTo>
                  <a:pt x="6590" y="82453"/>
                  <a:pt x="7310" y="82704"/>
                  <a:pt x="8032" y="82704"/>
                </a:cubicBezTo>
                <a:cubicBezTo>
                  <a:pt x="8640" y="82704"/>
                  <a:pt x="9251" y="82526"/>
                  <a:pt x="9848" y="81929"/>
                </a:cubicBezTo>
                <a:cubicBezTo>
                  <a:pt x="10461" y="81090"/>
                  <a:pt x="11329" y="80719"/>
                  <a:pt x="12186" y="80719"/>
                </a:cubicBezTo>
                <a:cubicBezTo>
                  <a:pt x="13753" y="80719"/>
                  <a:pt x="15285" y="81958"/>
                  <a:pt x="15167" y="83844"/>
                </a:cubicBezTo>
                <a:cubicBezTo>
                  <a:pt x="15077" y="85608"/>
                  <a:pt x="13647" y="86643"/>
                  <a:pt x="12201" y="86643"/>
                </a:cubicBezTo>
                <a:cubicBezTo>
                  <a:pt x="11230" y="86643"/>
                  <a:pt x="10252" y="86176"/>
                  <a:pt x="9666" y="85151"/>
                </a:cubicBezTo>
                <a:cubicBezTo>
                  <a:pt x="9594" y="85030"/>
                  <a:pt x="8644" y="83385"/>
                  <a:pt x="6803" y="83385"/>
                </a:cubicBezTo>
                <a:cubicBezTo>
                  <a:pt x="6320" y="83385"/>
                  <a:pt x="5774" y="83498"/>
                  <a:pt x="5167" y="83783"/>
                </a:cubicBezTo>
                <a:cubicBezTo>
                  <a:pt x="4407" y="84117"/>
                  <a:pt x="3739" y="84664"/>
                  <a:pt x="3252" y="85363"/>
                </a:cubicBezTo>
                <a:lnTo>
                  <a:pt x="1945" y="94269"/>
                </a:lnTo>
                <a:cubicBezTo>
                  <a:pt x="1945" y="94269"/>
                  <a:pt x="2523" y="96610"/>
                  <a:pt x="3951" y="96823"/>
                </a:cubicBezTo>
                <a:cubicBezTo>
                  <a:pt x="4491" y="96900"/>
                  <a:pt x="5025" y="97009"/>
                  <a:pt x="5560" y="97009"/>
                </a:cubicBezTo>
                <a:cubicBezTo>
                  <a:pt x="6292" y="97009"/>
                  <a:pt x="7027" y="96805"/>
                  <a:pt x="7781" y="96032"/>
                </a:cubicBezTo>
                <a:cubicBezTo>
                  <a:pt x="8393" y="95158"/>
                  <a:pt x="9277" y="94771"/>
                  <a:pt x="10150" y="94771"/>
                </a:cubicBezTo>
                <a:cubicBezTo>
                  <a:pt x="11705" y="94771"/>
                  <a:pt x="13228" y="95998"/>
                  <a:pt x="13131" y="97886"/>
                </a:cubicBezTo>
                <a:cubicBezTo>
                  <a:pt x="13040" y="99650"/>
                  <a:pt x="11600" y="100685"/>
                  <a:pt x="10152" y="100685"/>
                </a:cubicBezTo>
                <a:cubicBezTo>
                  <a:pt x="9179" y="100685"/>
                  <a:pt x="8203" y="100219"/>
                  <a:pt x="7629" y="99193"/>
                </a:cubicBezTo>
                <a:cubicBezTo>
                  <a:pt x="7508" y="99011"/>
                  <a:pt x="6809" y="98038"/>
                  <a:pt x="3252" y="97886"/>
                </a:cubicBezTo>
                <a:cubicBezTo>
                  <a:pt x="3224" y="97885"/>
                  <a:pt x="3197" y="97885"/>
                  <a:pt x="3169" y="97885"/>
                </a:cubicBezTo>
                <a:cubicBezTo>
                  <a:pt x="1741" y="97885"/>
                  <a:pt x="1185" y="99406"/>
                  <a:pt x="1185" y="99406"/>
                </a:cubicBezTo>
                <a:lnTo>
                  <a:pt x="274" y="105637"/>
                </a:lnTo>
                <a:cubicBezTo>
                  <a:pt x="0" y="107583"/>
                  <a:pt x="1337" y="109406"/>
                  <a:pt x="3313" y="109680"/>
                </a:cubicBezTo>
                <a:lnTo>
                  <a:pt x="132313" y="128616"/>
                </a:lnTo>
                <a:lnTo>
                  <a:pt x="155900" y="111048"/>
                </a:lnTo>
                <a:lnTo>
                  <a:pt x="168453" y="25515"/>
                </a:lnTo>
                <a:cubicBezTo>
                  <a:pt x="168727" y="23539"/>
                  <a:pt x="167359" y="21715"/>
                  <a:pt x="165413" y="21441"/>
                </a:cubicBezTo>
                <a:lnTo>
                  <a:pt x="19362" y="43"/>
                </a:lnTo>
                <a:cubicBezTo>
                  <a:pt x="19180" y="15"/>
                  <a:pt x="18999" y="1"/>
                  <a:pt x="18820" y="1"/>
                </a:cubicBezTo>
                <a:close/>
              </a:path>
            </a:pathLst>
          </a:custGeom>
          <a:solidFill>
            <a:srgbClr val="CFCFC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8" name="Google Shape;1548;p31"/>
          <p:cNvSpPr/>
          <p:nvPr/>
        </p:nvSpPr>
        <p:spPr>
          <a:xfrm>
            <a:off x="6092521" y="3907785"/>
            <a:ext cx="654272" cy="559770"/>
          </a:xfrm>
          <a:custGeom>
            <a:avLst/>
            <a:gdLst/>
            <a:ahLst/>
            <a:cxnLst/>
            <a:rect l="l" t="t" r="r" b="b"/>
            <a:pathLst>
              <a:path w="23588" h="20181" extrusionOk="0">
                <a:moveTo>
                  <a:pt x="5372" y="1"/>
                </a:moveTo>
                <a:cubicBezTo>
                  <a:pt x="3989" y="1"/>
                  <a:pt x="2806" y="985"/>
                  <a:pt x="2584" y="2399"/>
                </a:cubicBezTo>
                <a:lnTo>
                  <a:pt x="1" y="20181"/>
                </a:lnTo>
                <a:lnTo>
                  <a:pt x="1" y="20181"/>
                </a:lnTo>
                <a:lnTo>
                  <a:pt x="23588" y="2643"/>
                </a:lnTo>
                <a:lnTo>
                  <a:pt x="5776" y="29"/>
                </a:lnTo>
                <a:cubicBezTo>
                  <a:pt x="5640" y="10"/>
                  <a:pt x="5505" y="1"/>
                  <a:pt x="5372" y="1"/>
                </a:cubicBezTo>
                <a:close/>
              </a:path>
            </a:pathLst>
          </a:custGeom>
          <a:solidFill>
            <a:srgbClr val="B3B7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9" name="Google Shape;1549;p31"/>
          <p:cNvSpPr/>
          <p:nvPr/>
        </p:nvSpPr>
        <p:spPr>
          <a:xfrm>
            <a:off x="2544756" y="1113398"/>
            <a:ext cx="4363913" cy="3215054"/>
          </a:xfrm>
          <a:custGeom>
            <a:avLst/>
            <a:gdLst/>
            <a:ahLst/>
            <a:cxnLst/>
            <a:rect l="l" t="t" r="r" b="b"/>
            <a:pathLst>
              <a:path w="157329" h="115910" extrusionOk="0">
                <a:moveTo>
                  <a:pt x="10061" y="0"/>
                </a:moveTo>
                <a:cubicBezTo>
                  <a:pt x="8263" y="0"/>
                  <a:pt x="6742" y="1412"/>
                  <a:pt x="6627" y="3264"/>
                </a:cubicBezTo>
                <a:lnTo>
                  <a:pt x="6201" y="10103"/>
                </a:lnTo>
                <a:cubicBezTo>
                  <a:pt x="6201" y="10103"/>
                  <a:pt x="6839" y="11926"/>
                  <a:pt x="8207" y="11987"/>
                </a:cubicBezTo>
                <a:cubicBezTo>
                  <a:pt x="8818" y="12031"/>
                  <a:pt x="9450" y="12186"/>
                  <a:pt x="10069" y="12186"/>
                </a:cubicBezTo>
                <a:cubicBezTo>
                  <a:pt x="10744" y="12186"/>
                  <a:pt x="11404" y="12002"/>
                  <a:pt x="12007" y="11288"/>
                </a:cubicBezTo>
                <a:cubicBezTo>
                  <a:pt x="12598" y="10343"/>
                  <a:pt x="13524" y="9917"/>
                  <a:pt x="14441" y="9917"/>
                </a:cubicBezTo>
                <a:cubicBezTo>
                  <a:pt x="15882" y="9917"/>
                  <a:pt x="17301" y="10970"/>
                  <a:pt x="17356" y="12717"/>
                </a:cubicBezTo>
                <a:cubicBezTo>
                  <a:pt x="17395" y="14525"/>
                  <a:pt x="15935" y="15676"/>
                  <a:pt x="14443" y="15676"/>
                </a:cubicBezTo>
                <a:cubicBezTo>
                  <a:pt x="13577" y="15676"/>
                  <a:pt x="12700" y="15289"/>
                  <a:pt x="12098" y="14419"/>
                </a:cubicBezTo>
                <a:cubicBezTo>
                  <a:pt x="12098" y="14419"/>
                  <a:pt x="11337" y="13494"/>
                  <a:pt x="9910" y="13494"/>
                </a:cubicBezTo>
                <a:cubicBezTo>
                  <a:pt x="9299" y="13494"/>
                  <a:pt x="8567" y="13663"/>
                  <a:pt x="7721" y="14145"/>
                </a:cubicBezTo>
                <a:cubicBezTo>
                  <a:pt x="6535" y="14814"/>
                  <a:pt x="5867" y="15118"/>
                  <a:pt x="5867" y="15118"/>
                </a:cubicBezTo>
                <a:lnTo>
                  <a:pt x="5289" y="23872"/>
                </a:lnTo>
                <a:cubicBezTo>
                  <a:pt x="5289" y="23872"/>
                  <a:pt x="5988" y="26121"/>
                  <a:pt x="7356" y="26212"/>
                </a:cubicBezTo>
                <a:cubicBezTo>
                  <a:pt x="7750" y="26231"/>
                  <a:pt x="8146" y="26267"/>
                  <a:pt x="8541" y="26267"/>
                </a:cubicBezTo>
                <a:cubicBezTo>
                  <a:pt x="9427" y="26267"/>
                  <a:pt x="10305" y="26085"/>
                  <a:pt x="11125" y="25118"/>
                </a:cubicBezTo>
                <a:cubicBezTo>
                  <a:pt x="11696" y="24143"/>
                  <a:pt x="12629" y="23703"/>
                  <a:pt x="13558" y="23703"/>
                </a:cubicBezTo>
                <a:cubicBezTo>
                  <a:pt x="15003" y="23703"/>
                  <a:pt x="16438" y="24770"/>
                  <a:pt x="16475" y="26547"/>
                </a:cubicBezTo>
                <a:cubicBezTo>
                  <a:pt x="16494" y="28350"/>
                  <a:pt x="15031" y="29478"/>
                  <a:pt x="13544" y="29478"/>
                </a:cubicBezTo>
                <a:cubicBezTo>
                  <a:pt x="12651" y="29478"/>
                  <a:pt x="11749" y="29070"/>
                  <a:pt x="11156" y="28158"/>
                </a:cubicBezTo>
                <a:cubicBezTo>
                  <a:pt x="10982" y="27897"/>
                  <a:pt x="10232" y="26920"/>
                  <a:pt x="8884" y="26920"/>
                </a:cubicBezTo>
                <a:cubicBezTo>
                  <a:pt x="8348" y="26920"/>
                  <a:pt x="7718" y="27074"/>
                  <a:pt x="6991" y="27489"/>
                </a:cubicBezTo>
                <a:cubicBezTo>
                  <a:pt x="6262" y="27884"/>
                  <a:pt x="5593" y="28370"/>
                  <a:pt x="4985" y="28917"/>
                </a:cubicBezTo>
                <a:lnTo>
                  <a:pt x="4408" y="37671"/>
                </a:lnTo>
                <a:cubicBezTo>
                  <a:pt x="4408" y="37671"/>
                  <a:pt x="5198" y="39921"/>
                  <a:pt x="6596" y="40012"/>
                </a:cubicBezTo>
                <a:cubicBezTo>
                  <a:pt x="6980" y="40031"/>
                  <a:pt x="7361" y="40067"/>
                  <a:pt x="7739" y="40067"/>
                </a:cubicBezTo>
                <a:cubicBezTo>
                  <a:pt x="8586" y="40067"/>
                  <a:pt x="9414" y="39885"/>
                  <a:pt x="10213" y="38918"/>
                </a:cubicBezTo>
                <a:cubicBezTo>
                  <a:pt x="10794" y="37958"/>
                  <a:pt x="11726" y="37524"/>
                  <a:pt x="12651" y="37524"/>
                </a:cubicBezTo>
                <a:cubicBezTo>
                  <a:pt x="14097" y="37524"/>
                  <a:pt x="15526" y="38585"/>
                  <a:pt x="15563" y="40346"/>
                </a:cubicBezTo>
                <a:cubicBezTo>
                  <a:pt x="15601" y="42150"/>
                  <a:pt x="14145" y="43277"/>
                  <a:pt x="12661" y="43277"/>
                </a:cubicBezTo>
                <a:cubicBezTo>
                  <a:pt x="11769" y="43277"/>
                  <a:pt x="10868" y="42870"/>
                  <a:pt x="10274" y="41957"/>
                </a:cubicBezTo>
                <a:cubicBezTo>
                  <a:pt x="10050" y="41643"/>
                  <a:pt x="9161" y="40499"/>
                  <a:pt x="7695" y="40499"/>
                </a:cubicBezTo>
                <a:cubicBezTo>
                  <a:pt x="7177" y="40499"/>
                  <a:pt x="6587" y="40642"/>
                  <a:pt x="5928" y="41015"/>
                </a:cubicBezTo>
                <a:cubicBezTo>
                  <a:pt x="5198" y="41440"/>
                  <a:pt x="4560" y="42048"/>
                  <a:pt x="4073" y="42747"/>
                </a:cubicBezTo>
                <a:lnTo>
                  <a:pt x="3526" y="51501"/>
                </a:lnTo>
                <a:cubicBezTo>
                  <a:pt x="3526" y="51501"/>
                  <a:pt x="4225" y="53599"/>
                  <a:pt x="5593" y="53690"/>
                </a:cubicBezTo>
                <a:cubicBezTo>
                  <a:pt x="6066" y="53724"/>
                  <a:pt x="6544" y="53791"/>
                  <a:pt x="7016" y="53791"/>
                </a:cubicBezTo>
                <a:cubicBezTo>
                  <a:pt x="7818" y="53791"/>
                  <a:pt x="8605" y="53597"/>
                  <a:pt x="9332" y="52717"/>
                </a:cubicBezTo>
                <a:cubicBezTo>
                  <a:pt x="9914" y="51755"/>
                  <a:pt x="10844" y="51322"/>
                  <a:pt x="11767" y="51322"/>
                </a:cubicBezTo>
                <a:cubicBezTo>
                  <a:pt x="13205" y="51322"/>
                  <a:pt x="14626" y="52375"/>
                  <a:pt x="14682" y="54115"/>
                </a:cubicBezTo>
                <a:cubicBezTo>
                  <a:pt x="14739" y="55945"/>
                  <a:pt x="13271" y="57104"/>
                  <a:pt x="11771" y="57104"/>
                </a:cubicBezTo>
                <a:cubicBezTo>
                  <a:pt x="10903" y="57104"/>
                  <a:pt x="10024" y="56716"/>
                  <a:pt x="9423" y="55848"/>
                </a:cubicBezTo>
                <a:cubicBezTo>
                  <a:pt x="9399" y="55824"/>
                  <a:pt x="8309" y="54145"/>
                  <a:pt x="6494" y="54145"/>
                </a:cubicBezTo>
                <a:cubicBezTo>
                  <a:pt x="5976" y="54145"/>
                  <a:pt x="5400" y="54281"/>
                  <a:pt x="4773" y="54632"/>
                </a:cubicBezTo>
                <a:cubicBezTo>
                  <a:pt x="4043" y="55058"/>
                  <a:pt x="3496" y="55726"/>
                  <a:pt x="3192" y="56547"/>
                </a:cubicBezTo>
                <a:lnTo>
                  <a:pt x="2645" y="65271"/>
                </a:lnTo>
                <a:cubicBezTo>
                  <a:pt x="2645" y="65271"/>
                  <a:pt x="3253" y="67489"/>
                  <a:pt x="4651" y="67581"/>
                </a:cubicBezTo>
                <a:cubicBezTo>
                  <a:pt x="5057" y="67610"/>
                  <a:pt x="5475" y="67656"/>
                  <a:pt x="5897" y="67656"/>
                </a:cubicBezTo>
                <a:cubicBezTo>
                  <a:pt x="6769" y="67656"/>
                  <a:pt x="7651" y="67460"/>
                  <a:pt x="8450" y="66517"/>
                </a:cubicBezTo>
                <a:cubicBezTo>
                  <a:pt x="9023" y="65550"/>
                  <a:pt x="9952" y="65113"/>
                  <a:pt x="10874" y="65113"/>
                </a:cubicBezTo>
                <a:cubicBezTo>
                  <a:pt x="12301" y="65113"/>
                  <a:pt x="13714" y="66161"/>
                  <a:pt x="13770" y="67915"/>
                </a:cubicBezTo>
                <a:cubicBezTo>
                  <a:pt x="13827" y="69723"/>
                  <a:pt x="12363" y="70874"/>
                  <a:pt x="10872" y="70874"/>
                </a:cubicBezTo>
                <a:cubicBezTo>
                  <a:pt x="10007" y="70874"/>
                  <a:pt x="9133" y="70487"/>
                  <a:pt x="8542" y="69617"/>
                </a:cubicBezTo>
                <a:cubicBezTo>
                  <a:pt x="8542" y="69617"/>
                  <a:pt x="7794" y="68546"/>
                  <a:pt x="5540" y="68546"/>
                </a:cubicBezTo>
                <a:cubicBezTo>
                  <a:pt x="5030" y="68546"/>
                  <a:pt x="4443" y="68601"/>
                  <a:pt x="3769" y="68736"/>
                </a:cubicBezTo>
                <a:cubicBezTo>
                  <a:pt x="2432" y="68979"/>
                  <a:pt x="2280" y="70499"/>
                  <a:pt x="2280" y="70499"/>
                </a:cubicBezTo>
                <a:lnTo>
                  <a:pt x="1733" y="79070"/>
                </a:lnTo>
                <a:cubicBezTo>
                  <a:pt x="1733" y="79070"/>
                  <a:pt x="2371" y="80924"/>
                  <a:pt x="3739" y="81016"/>
                </a:cubicBezTo>
                <a:cubicBezTo>
                  <a:pt x="4342" y="81044"/>
                  <a:pt x="4965" y="81188"/>
                  <a:pt x="5576" y="81188"/>
                </a:cubicBezTo>
                <a:cubicBezTo>
                  <a:pt x="6260" y="81188"/>
                  <a:pt x="6929" y="81008"/>
                  <a:pt x="7539" y="80286"/>
                </a:cubicBezTo>
                <a:cubicBezTo>
                  <a:pt x="8129" y="79341"/>
                  <a:pt x="9056" y="78914"/>
                  <a:pt x="9972" y="78914"/>
                </a:cubicBezTo>
                <a:cubicBezTo>
                  <a:pt x="11414" y="78914"/>
                  <a:pt x="12832" y="79968"/>
                  <a:pt x="12888" y="81715"/>
                </a:cubicBezTo>
                <a:cubicBezTo>
                  <a:pt x="12927" y="83543"/>
                  <a:pt x="11453" y="84689"/>
                  <a:pt x="9959" y="84689"/>
                </a:cubicBezTo>
                <a:cubicBezTo>
                  <a:pt x="9093" y="84689"/>
                  <a:pt x="8220" y="84305"/>
                  <a:pt x="7630" y="83447"/>
                </a:cubicBezTo>
                <a:cubicBezTo>
                  <a:pt x="7561" y="83332"/>
                  <a:pt x="6584" y="81925"/>
                  <a:pt x="4924" y="81925"/>
                </a:cubicBezTo>
                <a:cubicBezTo>
                  <a:pt x="4394" y="81925"/>
                  <a:pt x="3794" y="82069"/>
                  <a:pt x="3131" y="82444"/>
                </a:cubicBezTo>
                <a:cubicBezTo>
                  <a:pt x="2402" y="82839"/>
                  <a:pt x="1824" y="83417"/>
                  <a:pt x="1399" y="84146"/>
                </a:cubicBezTo>
                <a:lnTo>
                  <a:pt x="821" y="92870"/>
                </a:lnTo>
                <a:cubicBezTo>
                  <a:pt x="821" y="92870"/>
                  <a:pt x="1581" y="95119"/>
                  <a:pt x="2979" y="95210"/>
                </a:cubicBezTo>
                <a:cubicBezTo>
                  <a:pt x="3363" y="95229"/>
                  <a:pt x="3747" y="95265"/>
                  <a:pt x="4129" y="95265"/>
                </a:cubicBezTo>
                <a:cubicBezTo>
                  <a:pt x="4985" y="95265"/>
                  <a:pt x="5828" y="95083"/>
                  <a:pt x="6627" y="94116"/>
                </a:cubicBezTo>
                <a:cubicBezTo>
                  <a:pt x="7210" y="93139"/>
                  <a:pt x="8149" y="92699"/>
                  <a:pt x="9078" y="92699"/>
                </a:cubicBezTo>
                <a:cubicBezTo>
                  <a:pt x="10520" y="92699"/>
                  <a:pt x="11939" y="93758"/>
                  <a:pt x="11976" y="95514"/>
                </a:cubicBezTo>
                <a:cubicBezTo>
                  <a:pt x="12034" y="97337"/>
                  <a:pt x="10566" y="98481"/>
                  <a:pt x="9070" y="98481"/>
                </a:cubicBezTo>
                <a:cubicBezTo>
                  <a:pt x="8195" y="98481"/>
                  <a:pt x="7312" y="98091"/>
                  <a:pt x="6718" y="97216"/>
                </a:cubicBezTo>
                <a:cubicBezTo>
                  <a:pt x="6634" y="97048"/>
                  <a:pt x="5956" y="96287"/>
                  <a:pt x="3165" y="96287"/>
                </a:cubicBezTo>
                <a:cubicBezTo>
                  <a:pt x="2926" y="96287"/>
                  <a:pt x="2672" y="96293"/>
                  <a:pt x="2402" y="96304"/>
                </a:cubicBezTo>
                <a:cubicBezTo>
                  <a:pt x="943" y="96365"/>
                  <a:pt x="487" y="97915"/>
                  <a:pt x="487" y="97915"/>
                </a:cubicBezTo>
                <a:lnTo>
                  <a:pt x="122" y="104055"/>
                </a:lnTo>
                <a:cubicBezTo>
                  <a:pt x="0" y="105970"/>
                  <a:pt x="1459" y="107612"/>
                  <a:pt x="3374" y="107733"/>
                </a:cubicBezTo>
                <a:lnTo>
                  <a:pt x="130216" y="115910"/>
                </a:lnTo>
                <a:lnTo>
                  <a:pt x="151736" y="96973"/>
                </a:lnTo>
                <a:lnTo>
                  <a:pt x="157207" y="12929"/>
                </a:lnTo>
                <a:cubicBezTo>
                  <a:pt x="157329" y="11014"/>
                  <a:pt x="155839" y="9343"/>
                  <a:pt x="153924" y="9221"/>
                </a:cubicBezTo>
                <a:lnTo>
                  <a:pt x="10335" y="11"/>
                </a:lnTo>
                <a:cubicBezTo>
                  <a:pt x="10243" y="4"/>
                  <a:pt x="10152" y="0"/>
                  <a:pt x="10061" y="0"/>
                </a:cubicBezTo>
                <a:close/>
              </a:path>
            </a:pathLst>
          </a:cu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0" name="Google Shape;1550;p31"/>
          <p:cNvSpPr/>
          <p:nvPr/>
        </p:nvSpPr>
        <p:spPr>
          <a:xfrm>
            <a:off x="6157454" y="3773535"/>
            <a:ext cx="596939" cy="556608"/>
          </a:xfrm>
          <a:custGeom>
            <a:avLst/>
            <a:gdLst/>
            <a:ahLst/>
            <a:cxnLst/>
            <a:rect l="l" t="t" r="r" b="b"/>
            <a:pathLst>
              <a:path w="21521" h="20067" extrusionOk="0">
                <a:moveTo>
                  <a:pt x="3840" y="0"/>
                </a:moveTo>
                <a:cubicBezTo>
                  <a:pt x="2397" y="0"/>
                  <a:pt x="1212" y="1097"/>
                  <a:pt x="1125" y="2559"/>
                </a:cubicBezTo>
                <a:lnTo>
                  <a:pt x="0" y="20066"/>
                </a:lnTo>
                <a:lnTo>
                  <a:pt x="21520" y="1130"/>
                </a:lnTo>
                <a:lnTo>
                  <a:pt x="4012" y="5"/>
                </a:lnTo>
                <a:cubicBezTo>
                  <a:pt x="3955" y="2"/>
                  <a:pt x="3897" y="0"/>
                  <a:pt x="3840" y="0"/>
                </a:cubicBezTo>
                <a:close/>
              </a:path>
            </a:pathLst>
          </a:custGeom>
          <a:solidFill>
            <a:srgbClr val="DEDF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1" name="Google Shape;1551;p31"/>
          <p:cNvSpPr/>
          <p:nvPr/>
        </p:nvSpPr>
        <p:spPr>
          <a:xfrm>
            <a:off x="2658563" y="1251947"/>
            <a:ext cx="4150612" cy="2971130"/>
          </a:xfrm>
          <a:custGeom>
            <a:avLst/>
            <a:gdLst/>
            <a:ahLst/>
            <a:cxnLst/>
            <a:rect l="l" t="t" r="r" b="b"/>
            <a:pathLst>
              <a:path w="149639" h="107116" extrusionOk="0">
                <a:moveTo>
                  <a:pt x="3411" y="1"/>
                </a:moveTo>
                <a:cubicBezTo>
                  <a:pt x="1521" y="1"/>
                  <a:pt x="1" y="1539"/>
                  <a:pt x="1" y="3436"/>
                </a:cubicBezTo>
                <a:lnTo>
                  <a:pt x="1" y="10214"/>
                </a:lnTo>
                <a:cubicBezTo>
                  <a:pt x="1" y="10214"/>
                  <a:pt x="761" y="12007"/>
                  <a:pt x="2129" y="12007"/>
                </a:cubicBezTo>
                <a:cubicBezTo>
                  <a:pt x="2639" y="12007"/>
                  <a:pt x="3164" y="12085"/>
                  <a:pt x="3681" y="12085"/>
                </a:cubicBezTo>
                <a:cubicBezTo>
                  <a:pt x="4456" y="12085"/>
                  <a:pt x="5211" y="11910"/>
                  <a:pt x="5867" y="11035"/>
                </a:cubicBezTo>
                <a:cubicBezTo>
                  <a:pt x="6409" y="10002"/>
                  <a:pt x="7379" y="9527"/>
                  <a:pt x="8346" y="9527"/>
                </a:cubicBezTo>
                <a:cubicBezTo>
                  <a:pt x="9713" y="9527"/>
                  <a:pt x="11074" y="10474"/>
                  <a:pt x="11217" y="12129"/>
                </a:cubicBezTo>
                <a:cubicBezTo>
                  <a:pt x="11397" y="13995"/>
                  <a:pt x="9895" y="15252"/>
                  <a:pt x="8346" y="15252"/>
                </a:cubicBezTo>
                <a:cubicBezTo>
                  <a:pt x="7549" y="15252"/>
                  <a:pt x="6740" y="14919"/>
                  <a:pt x="6141" y="14166"/>
                </a:cubicBezTo>
                <a:cubicBezTo>
                  <a:pt x="6141" y="14166"/>
                  <a:pt x="5411" y="13368"/>
                  <a:pt x="4123" y="13368"/>
                </a:cubicBezTo>
                <a:cubicBezTo>
                  <a:pt x="3479" y="13368"/>
                  <a:pt x="2696" y="13568"/>
                  <a:pt x="1794" y="14166"/>
                </a:cubicBezTo>
                <a:cubicBezTo>
                  <a:pt x="639" y="14895"/>
                  <a:pt x="1" y="15229"/>
                  <a:pt x="1" y="15229"/>
                </a:cubicBezTo>
                <a:lnTo>
                  <a:pt x="1" y="23953"/>
                </a:lnTo>
                <a:cubicBezTo>
                  <a:pt x="1" y="23953"/>
                  <a:pt x="822" y="26111"/>
                  <a:pt x="2220" y="26111"/>
                </a:cubicBezTo>
                <a:cubicBezTo>
                  <a:pt x="2435" y="26111"/>
                  <a:pt x="2651" y="26115"/>
                  <a:pt x="2868" y="26115"/>
                </a:cubicBezTo>
                <a:cubicBezTo>
                  <a:pt x="3909" y="26115"/>
                  <a:pt x="4956" y="26011"/>
                  <a:pt x="5837" y="24804"/>
                </a:cubicBezTo>
                <a:cubicBezTo>
                  <a:pt x="6382" y="23739"/>
                  <a:pt x="7372" y="23250"/>
                  <a:pt x="8356" y="23250"/>
                </a:cubicBezTo>
                <a:cubicBezTo>
                  <a:pt x="9730" y="23250"/>
                  <a:pt x="11093" y="24203"/>
                  <a:pt x="11217" y="25868"/>
                </a:cubicBezTo>
                <a:cubicBezTo>
                  <a:pt x="11375" y="27730"/>
                  <a:pt x="9881" y="28972"/>
                  <a:pt x="8342" y="28972"/>
                </a:cubicBezTo>
                <a:cubicBezTo>
                  <a:pt x="7519" y="28972"/>
                  <a:pt x="6683" y="28618"/>
                  <a:pt x="6080" y="27813"/>
                </a:cubicBezTo>
                <a:cubicBezTo>
                  <a:pt x="5893" y="27564"/>
                  <a:pt x="5156" y="26722"/>
                  <a:pt x="3934" y="26722"/>
                </a:cubicBezTo>
                <a:cubicBezTo>
                  <a:pt x="3364" y="26722"/>
                  <a:pt x="2689" y="26905"/>
                  <a:pt x="1916" y="27418"/>
                </a:cubicBezTo>
                <a:cubicBezTo>
                  <a:pt x="1217" y="27874"/>
                  <a:pt x="578" y="28391"/>
                  <a:pt x="1" y="28968"/>
                </a:cubicBezTo>
                <a:lnTo>
                  <a:pt x="1" y="37661"/>
                </a:lnTo>
                <a:cubicBezTo>
                  <a:pt x="1" y="37661"/>
                  <a:pt x="943" y="39819"/>
                  <a:pt x="2311" y="39819"/>
                </a:cubicBezTo>
                <a:cubicBezTo>
                  <a:pt x="2560" y="39819"/>
                  <a:pt x="2809" y="39827"/>
                  <a:pt x="3057" y="39827"/>
                </a:cubicBezTo>
                <a:cubicBezTo>
                  <a:pt x="4047" y="39827"/>
                  <a:pt x="5010" y="39710"/>
                  <a:pt x="5837" y="38543"/>
                </a:cubicBezTo>
                <a:cubicBezTo>
                  <a:pt x="6383" y="37462"/>
                  <a:pt x="7376" y="36967"/>
                  <a:pt x="8365" y="36967"/>
                </a:cubicBezTo>
                <a:cubicBezTo>
                  <a:pt x="9740" y="36967"/>
                  <a:pt x="11106" y="37926"/>
                  <a:pt x="11247" y="39607"/>
                </a:cubicBezTo>
                <a:cubicBezTo>
                  <a:pt x="11385" y="41462"/>
                  <a:pt x="9883" y="42689"/>
                  <a:pt x="8346" y="42689"/>
                </a:cubicBezTo>
                <a:cubicBezTo>
                  <a:pt x="7517" y="42689"/>
                  <a:pt x="6677" y="42331"/>
                  <a:pt x="6080" y="41522"/>
                </a:cubicBezTo>
                <a:cubicBezTo>
                  <a:pt x="5864" y="41241"/>
                  <a:pt x="4974" y="40225"/>
                  <a:pt x="3617" y="40225"/>
                </a:cubicBezTo>
                <a:cubicBezTo>
                  <a:pt x="3062" y="40225"/>
                  <a:pt x="2430" y="40394"/>
                  <a:pt x="1733" y="40853"/>
                </a:cubicBezTo>
                <a:cubicBezTo>
                  <a:pt x="1034" y="41339"/>
                  <a:pt x="426" y="41947"/>
                  <a:pt x="1" y="42677"/>
                </a:cubicBezTo>
                <a:lnTo>
                  <a:pt x="1" y="51400"/>
                </a:lnTo>
                <a:cubicBezTo>
                  <a:pt x="1" y="51400"/>
                  <a:pt x="822" y="53437"/>
                  <a:pt x="2220" y="53437"/>
                </a:cubicBezTo>
                <a:cubicBezTo>
                  <a:pt x="2560" y="53437"/>
                  <a:pt x="2904" y="53457"/>
                  <a:pt x="3247" y="53457"/>
                </a:cubicBezTo>
                <a:cubicBezTo>
                  <a:pt x="4161" y="53457"/>
                  <a:pt x="5063" y="53312"/>
                  <a:pt x="5837" y="52251"/>
                </a:cubicBezTo>
                <a:cubicBezTo>
                  <a:pt x="6396" y="51183"/>
                  <a:pt x="7381" y="50695"/>
                  <a:pt x="8357" y="50695"/>
                </a:cubicBezTo>
                <a:cubicBezTo>
                  <a:pt x="9715" y="50695"/>
                  <a:pt x="11058" y="51640"/>
                  <a:pt x="11217" y="53285"/>
                </a:cubicBezTo>
                <a:cubicBezTo>
                  <a:pt x="11397" y="55151"/>
                  <a:pt x="9895" y="56421"/>
                  <a:pt x="8346" y="56421"/>
                </a:cubicBezTo>
                <a:cubicBezTo>
                  <a:pt x="7549" y="56421"/>
                  <a:pt x="6740" y="56085"/>
                  <a:pt x="6141" y="55321"/>
                </a:cubicBezTo>
                <a:cubicBezTo>
                  <a:pt x="6118" y="55298"/>
                  <a:pt x="4997" y="53817"/>
                  <a:pt x="3306" y="53817"/>
                </a:cubicBezTo>
                <a:cubicBezTo>
                  <a:pt x="2746" y="53817"/>
                  <a:pt x="2125" y="53979"/>
                  <a:pt x="1460" y="54409"/>
                </a:cubicBezTo>
                <a:cubicBezTo>
                  <a:pt x="761" y="54896"/>
                  <a:pt x="244" y="55595"/>
                  <a:pt x="1" y="56415"/>
                </a:cubicBezTo>
                <a:lnTo>
                  <a:pt x="1" y="65108"/>
                </a:lnTo>
                <a:cubicBezTo>
                  <a:pt x="1" y="65108"/>
                  <a:pt x="761" y="67297"/>
                  <a:pt x="2159" y="67297"/>
                </a:cubicBezTo>
                <a:cubicBezTo>
                  <a:pt x="2370" y="67297"/>
                  <a:pt x="2585" y="67301"/>
                  <a:pt x="2801" y="67301"/>
                </a:cubicBezTo>
                <a:cubicBezTo>
                  <a:pt x="3860" y="67301"/>
                  <a:pt x="4953" y="67197"/>
                  <a:pt x="5837" y="65960"/>
                </a:cubicBezTo>
                <a:cubicBezTo>
                  <a:pt x="6384" y="64902"/>
                  <a:pt x="7370" y="64416"/>
                  <a:pt x="8350" y="64416"/>
                </a:cubicBezTo>
                <a:cubicBezTo>
                  <a:pt x="9709" y="64416"/>
                  <a:pt x="11058" y="65351"/>
                  <a:pt x="11217" y="66993"/>
                </a:cubicBezTo>
                <a:cubicBezTo>
                  <a:pt x="11398" y="68881"/>
                  <a:pt x="9893" y="70145"/>
                  <a:pt x="8342" y="70145"/>
                </a:cubicBezTo>
                <a:cubicBezTo>
                  <a:pt x="7546" y="70145"/>
                  <a:pt x="6739" y="69812"/>
                  <a:pt x="6141" y="69060"/>
                </a:cubicBezTo>
                <a:cubicBezTo>
                  <a:pt x="6141" y="69060"/>
                  <a:pt x="5426" y="68148"/>
                  <a:pt x="3488" y="68148"/>
                </a:cubicBezTo>
                <a:cubicBezTo>
                  <a:pt x="2899" y="68148"/>
                  <a:pt x="2198" y="68232"/>
                  <a:pt x="1369" y="68452"/>
                </a:cubicBezTo>
                <a:cubicBezTo>
                  <a:pt x="62" y="68817"/>
                  <a:pt x="1" y="70306"/>
                  <a:pt x="1" y="70306"/>
                </a:cubicBezTo>
                <a:lnTo>
                  <a:pt x="1" y="78847"/>
                </a:lnTo>
                <a:cubicBezTo>
                  <a:pt x="1" y="78847"/>
                  <a:pt x="761" y="80610"/>
                  <a:pt x="2129" y="80610"/>
                </a:cubicBezTo>
                <a:cubicBezTo>
                  <a:pt x="2646" y="80610"/>
                  <a:pt x="3178" y="80690"/>
                  <a:pt x="3701" y="80690"/>
                </a:cubicBezTo>
                <a:cubicBezTo>
                  <a:pt x="4468" y="80690"/>
                  <a:pt x="5216" y="80518"/>
                  <a:pt x="5867" y="79668"/>
                </a:cubicBezTo>
                <a:cubicBezTo>
                  <a:pt x="6424" y="78618"/>
                  <a:pt x="7402" y="78136"/>
                  <a:pt x="8375" y="78136"/>
                </a:cubicBezTo>
                <a:cubicBezTo>
                  <a:pt x="9737" y="78136"/>
                  <a:pt x="11088" y="79082"/>
                  <a:pt x="11247" y="80732"/>
                </a:cubicBezTo>
                <a:cubicBezTo>
                  <a:pt x="11407" y="82613"/>
                  <a:pt x="9906" y="83876"/>
                  <a:pt x="8359" y="83876"/>
                </a:cubicBezTo>
                <a:cubicBezTo>
                  <a:pt x="7557" y="83876"/>
                  <a:pt x="6743" y="83536"/>
                  <a:pt x="6141" y="82768"/>
                </a:cubicBezTo>
                <a:cubicBezTo>
                  <a:pt x="6052" y="82658"/>
                  <a:pt x="5078" y="81436"/>
                  <a:pt x="3546" y="81436"/>
                </a:cubicBezTo>
                <a:cubicBezTo>
                  <a:pt x="2973" y="81436"/>
                  <a:pt x="2323" y="81606"/>
                  <a:pt x="1612" y="82069"/>
                </a:cubicBezTo>
                <a:cubicBezTo>
                  <a:pt x="943" y="82525"/>
                  <a:pt x="396" y="83133"/>
                  <a:pt x="1" y="83863"/>
                </a:cubicBezTo>
                <a:lnTo>
                  <a:pt x="1" y="92556"/>
                </a:lnTo>
                <a:cubicBezTo>
                  <a:pt x="1" y="92556"/>
                  <a:pt x="913" y="94744"/>
                  <a:pt x="2281" y="94744"/>
                </a:cubicBezTo>
                <a:cubicBezTo>
                  <a:pt x="2501" y="94744"/>
                  <a:pt x="2720" y="94749"/>
                  <a:pt x="2937" y="94749"/>
                </a:cubicBezTo>
                <a:cubicBezTo>
                  <a:pt x="3981" y="94749"/>
                  <a:pt x="4987" y="94645"/>
                  <a:pt x="5867" y="93437"/>
                </a:cubicBezTo>
                <a:cubicBezTo>
                  <a:pt x="6416" y="92365"/>
                  <a:pt x="7404" y="91872"/>
                  <a:pt x="8387" y="91872"/>
                </a:cubicBezTo>
                <a:cubicBezTo>
                  <a:pt x="9743" y="91872"/>
                  <a:pt x="11089" y="92813"/>
                  <a:pt x="11247" y="94471"/>
                </a:cubicBezTo>
                <a:cubicBezTo>
                  <a:pt x="11427" y="96331"/>
                  <a:pt x="9910" y="97585"/>
                  <a:pt x="8357" y="97585"/>
                </a:cubicBezTo>
                <a:cubicBezTo>
                  <a:pt x="7550" y="97585"/>
                  <a:pt x="6733" y="97246"/>
                  <a:pt x="6141" y="96477"/>
                </a:cubicBezTo>
                <a:cubicBezTo>
                  <a:pt x="6039" y="96350"/>
                  <a:pt x="5453" y="95759"/>
                  <a:pt x="3290" y="95759"/>
                </a:cubicBezTo>
                <a:cubicBezTo>
                  <a:pt x="2857" y="95759"/>
                  <a:pt x="2362" y="95783"/>
                  <a:pt x="1794" y="95838"/>
                </a:cubicBezTo>
                <a:cubicBezTo>
                  <a:pt x="366" y="95990"/>
                  <a:pt x="31" y="97571"/>
                  <a:pt x="31" y="97571"/>
                </a:cubicBezTo>
                <a:lnTo>
                  <a:pt x="31" y="103650"/>
                </a:lnTo>
                <a:cubicBezTo>
                  <a:pt x="31" y="105565"/>
                  <a:pt x="1581" y="107115"/>
                  <a:pt x="3496" y="107115"/>
                </a:cubicBezTo>
                <a:lnTo>
                  <a:pt x="129547" y="107115"/>
                </a:lnTo>
                <a:lnTo>
                  <a:pt x="149639" y="87024"/>
                </a:lnTo>
                <a:lnTo>
                  <a:pt x="149639" y="3436"/>
                </a:lnTo>
                <a:cubicBezTo>
                  <a:pt x="149639" y="1539"/>
                  <a:pt x="148118" y="1"/>
                  <a:pt x="146229" y="1"/>
                </a:cubicBezTo>
                <a:cubicBezTo>
                  <a:pt x="146211" y="1"/>
                  <a:pt x="146192" y="1"/>
                  <a:pt x="146174" y="1"/>
                </a:cubicBezTo>
                <a:lnTo>
                  <a:pt x="3466" y="1"/>
                </a:lnTo>
                <a:cubicBezTo>
                  <a:pt x="3447" y="1"/>
                  <a:pt x="3429" y="1"/>
                  <a:pt x="341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CL" sz="1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CL" sz="1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600" dirty="0">
                <a:solidFill>
                  <a:srgbClr val="C00000"/>
                </a:solidFill>
              </a:rPr>
              <a:t>COMPRENSIÓN LECTORA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CL" dirty="0">
              <a:solidFill>
                <a:srgbClr val="C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Repaso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                                  </a:t>
            </a:r>
            <a:endParaRPr dirty="0"/>
          </a:p>
        </p:txBody>
      </p:sp>
      <p:sp>
        <p:nvSpPr>
          <p:cNvPr id="1552" name="Google Shape;1552;p31"/>
          <p:cNvSpPr/>
          <p:nvPr/>
        </p:nvSpPr>
        <p:spPr>
          <a:xfrm>
            <a:off x="6251013" y="3665747"/>
            <a:ext cx="558162" cy="558162"/>
          </a:xfrm>
          <a:custGeom>
            <a:avLst/>
            <a:gdLst/>
            <a:ahLst/>
            <a:cxnLst/>
            <a:rect l="l" t="t" r="r" b="b"/>
            <a:pathLst>
              <a:path w="20123" h="20123" extrusionOk="0">
                <a:moveTo>
                  <a:pt x="2737" y="1"/>
                </a:moveTo>
                <a:cubicBezTo>
                  <a:pt x="1217" y="1"/>
                  <a:pt x="1" y="1217"/>
                  <a:pt x="31" y="2706"/>
                </a:cubicBezTo>
                <a:lnTo>
                  <a:pt x="31" y="20123"/>
                </a:lnTo>
                <a:lnTo>
                  <a:pt x="20123" y="1"/>
                </a:lnTo>
                <a:close/>
              </a:path>
            </a:pathLst>
          </a:custGeom>
          <a:solidFill>
            <a:srgbClr val="E7EB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3" name="Google Shape;1553;p31"/>
          <p:cNvSpPr/>
          <p:nvPr/>
        </p:nvSpPr>
        <p:spPr>
          <a:xfrm rot="-926104">
            <a:off x="5880216" y="1006950"/>
            <a:ext cx="913713" cy="861776"/>
          </a:xfrm>
          <a:custGeom>
            <a:avLst/>
            <a:gdLst/>
            <a:ahLst/>
            <a:cxnLst/>
            <a:rect l="l" t="t" r="r" b="b"/>
            <a:pathLst>
              <a:path w="39302" h="37068" extrusionOk="0">
                <a:moveTo>
                  <a:pt x="18336" y="1"/>
                </a:moveTo>
                <a:cubicBezTo>
                  <a:pt x="17121" y="1"/>
                  <a:pt x="15914" y="696"/>
                  <a:pt x="15411" y="2021"/>
                </a:cubicBezTo>
                <a:lnTo>
                  <a:pt x="12797" y="9255"/>
                </a:lnTo>
                <a:cubicBezTo>
                  <a:pt x="12432" y="10228"/>
                  <a:pt x="11642" y="10958"/>
                  <a:pt x="10639" y="11231"/>
                </a:cubicBezTo>
                <a:lnTo>
                  <a:pt x="3192" y="13176"/>
                </a:lnTo>
                <a:cubicBezTo>
                  <a:pt x="669" y="13815"/>
                  <a:pt x="0" y="17067"/>
                  <a:pt x="2037" y="18648"/>
                </a:cubicBezTo>
                <a:lnTo>
                  <a:pt x="8116" y="23389"/>
                </a:lnTo>
                <a:cubicBezTo>
                  <a:pt x="8937" y="24028"/>
                  <a:pt x="9393" y="25031"/>
                  <a:pt x="9332" y="26064"/>
                </a:cubicBezTo>
                <a:lnTo>
                  <a:pt x="8876" y="33754"/>
                </a:lnTo>
                <a:cubicBezTo>
                  <a:pt x="8763" y="35670"/>
                  <a:pt x="10321" y="37067"/>
                  <a:pt x="12014" y="37067"/>
                </a:cubicBezTo>
                <a:cubicBezTo>
                  <a:pt x="12605" y="37067"/>
                  <a:pt x="13212" y="36897"/>
                  <a:pt x="13770" y="36520"/>
                </a:cubicBezTo>
                <a:lnTo>
                  <a:pt x="20122" y="32174"/>
                </a:lnTo>
                <a:cubicBezTo>
                  <a:pt x="20640" y="31822"/>
                  <a:pt x="21237" y="31640"/>
                  <a:pt x="21844" y="31640"/>
                </a:cubicBezTo>
                <a:cubicBezTo>
                  <a:pt x="22235" y="31640"/>
                  <a:pt x="22629" y="31715"/>
                  <a:pt x="23010" y="31870"/>
                </a:cubicBezTo>
                <a:lnTo>
                  <a:pt x="30183" y="34666"/>
                </a:lnTo>
                <a:cubicBezTo>
                  <a:pt x="30566" y="34816"/>
                  <a:pt x="30950" y="34885"/>
                  <a:pt x="31323" y="34885"/>
                </a:cubicBezTo>
                <a:cubicBezTo>
                  <a:pt x="33288" y="34885"/>
                  <a:pt x="34930" y="32962"/>
                  <a:pt x="34317" y="30867"/>
                </a:cubicBezTo>
                <a:lnTo>
                  <a:pt x="32159" y="23481"/>
                </a:lnTo>
                <a:cubicBezTo>
                  <a:pt x="31885" y="22478"/>
                  <a:pt x="32098" y="21414"/>
                  <a:pt x="32767" y="20623"/>
                </a:cubicBezTo>
                <a:lnTo>
                  <a:pt x="37661" y="14696"/>
                </a:lnTo>
                <a:cubicBezTo>
                  <a:pt x="39302" y="12690"/>
                  <a:pt x="37934" y="9651"/>
                  <a:pt x="35350" y="9590"/>
                </a:cubicBezTo>
                <a:lnTo>
                  <a:pt x="27630" y="9347"/>
                </a:lnTo>
                <a:cubicBezTo>
                  <a:pt x="26596" y="9316"/>
                  <a:pt x="25654" y="8769"/>
                  <a:pt x="25107" y="7888"/>
                </a:cubicBezTo>
                <a:lnTo>
                  <a:pt x="20943" y="1413"/>
                </a:lnTo>
                <a:cubicBezTo>
                  <a:pt x="20316" y="460"/>
                  <a:pt x="19323" y="1"/>
                  <a:pt x="1833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54" name="Google Shape;1554;p31"/>
          <p:cNvGrpSpPr/>
          <p:nvPr/>
        </p:nvGrpSpPr>
        <p:grpSpPr>
          <a:xfrm>
            <a:off x="6157454" y="3120321"/>
            <a:ext cx="1657343" cy="808493"/>
            <a:chOff x="6016754" y="2989146"/>
            <a:chExt cx="1657343" cy="808493"/>
          </a:xfrm>
        </p:grpSpPr>
        <p:sp>
          <p:nvSpPr>
            <p:cNvPr id="1555" name="Google Shape;1555;p31"/>
            <p:cNvSpPr/>
            <p:nvPr/>
          </p:nvSpPr>
          <p:spPr>
            <a:xfrm>
              <a:off x="6016754" y="3515687"/>
              <a:ext cx="357259" cy="262230"/>
            </a:xfrm>
            <a:custGeom>
              <a:avLst/>
              <a:gdLst/>
              <a:ahLst/>
              <a:cxnLst/>
              <a:rect l="l" t="t" r="r" b="b"/>
              <a:pathLst>
                <a:path w="12880" h="9454" extrusionOk="0">
                  <a:moveTo>
                    <a:pt x="9172" y="0"/>
                  </a:moveTo>
                  <a:lnTo>
                    <a:pt x="630" y="7782"/>
                  </a:lnTo>
                  <a:cubicBezTo>
                    <a:pt x="1" y="8381"/>
                    <a:pt x="406" y="9454"/>
                    <a:pt x="1263" y="9454"/>
                  </a:cubicBezTo>
                  <a:cubicBezTo>
                    <a:pt x="1275" y="9454"/>
                    <a:pt x="1287" y="9454"/>
                    <a:pt x="1299" y="9453"/>
                  </a:cubicBezTo>
                  <a:lnTo>
                    <a:pt x="12880" y="9271"/>
                  </a:lnTo>
                  <a:lnTo>
                    <a:pt x="917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31"/>
            <p:cNvSpPr/>
            <p:nvPr/>
          </p:nvSpPr>
          <p:spPr>
            <a:xfrm>
              <a:off x="6239098" y="2989146"/>
              <a:ext cx="1435000" cy="808493"/>
            </a:xfrm>
            <a:custGeom>
              <a:avLst/>
              <a:gdLst/>
              <a:ahLst/>
              <a:cxnLst/>
              <a:rect l="l" t="t" r="r" b="b"/>
              <a:pathLst>
                <a:path w="51735" h="29148" extrusionOk="0">
                  <a:moveTo>
                    <a:pt x="46755" y="1"/>
                  </a:moveTo>
                  <a:cubicBezTo>
                    <a:pt x="46570" y="1"/>
                    <a:pt x="46383" y="35"/>
                    <a:pt x="46202" y="108"/>
                  </a:cubicBezTo>
                  <a:lnTo>
                    <a:pt x="1156" y="17980"/>
                  </a:lnTo>
                  <a:cubicBezTo>
                    <a:pt x="365" y="18284"/>
                    <a:pt x="1" y="19166"/>
                    <a:pt x="305" y="19956"/>
                  </a:cubicBezTo>
                  <a:lnTo>
                    <a:pt x="3587" y="28193"/>
                  </a:lnTo>
                  <a:cubicBezTo>
                    <a:pt x="3821" y="28778"/>
                    <a:pt x="4398" y="29147"/>
                    <a:pt x="5011" y="29147"/>
                  </a:cubicBezTo>
                  <a:cubicBezTo>
                    <a:pt x="5195" y="29147"/>
                    <a:pt x="5381" y="29114"/>
                    <a:pt x="5563" y="29044"/>
                  </a:cubicBezTo>
                  <a:lnTo>
                    <a:pt x="50579" y="11172"/>
                  </a:lnTo>
                  <a:cubicBezTo>
                    <a:pt x="51369" y="10868"/>
                    <a:pt x="51734" y="9986"/>
                    <a:pt x="51430" y="9196"/>
                  </a:cubicBezTo>
                  <a:lnTo>
                    <a:pt x="48147" y="959"/>
                  </a:lnTo>
                  <a:cubicBezTo>
                    <a:pt x="47916" y="356"/>
                    <a:pt x="47348" y="1"/>
                    <a:pt x="467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31"/>
            <p:cNvSpPr/>
            <p:nvPr/>
          </p:nvSpPr>
          <p:spPr>
            <a:xfrm>
              <a:off x="6363029" y="3028367"/>
              <a:ext cx="1187969" cy="730162"/>
            </a:xfrm>
            <a:custGeom>
              <a:avLst/>
              <a:gdLst/>
              <a:ahLst/>
              <a:cxnLst/>
              <a:rect l="l" t="t" r="r" b="b"/>
              <a:pathLst>
                <a:path w="42829" h="26324" extrusionOk="0">
                  <a:moveTo>
                    <a:pt x="38421" y="1"/>
                  </a:moveTo>
                  <a:lnTo>
                    <a:pt x="1" y="15259"/>
                  </a:lnTo>
                  <a:lnTo>
                    <a:pt x="4378" y="26323"/>
                  </a:lnTo>
                  <a:lnTo>
                    <a:pt x="42828" y="11065"/>
                  </a:lnTo>
                  <a:lnTo>
                    <a:pt x="384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31"/>
            <p:cNvSpPr/>
            <p:nvPr/>
          </p:nvSpPr>
          <p:spPr>
            <a:xfrm>
              <a:off x="7358750" y="3043540"/>
              <a:ext cx="154304" cy="319564"/>
            </a:xfrm>
            <a:custGeom>
              <a:avLst/>
              <a:gdLst/>
              <a:ahLst/>
              <a:cxnLst/>
              <a:rect l="l" t="t" r="r" b="b"/>
              <a:pathLst>
                <a:path w="5563" h="11521" extrusionOk="0">
                  <a:moveTo>
                    <a:pt x="1155" y="1"/>
                  </a:moveTo>
                  <a:lnTo>
                    <a:pt x="0" y="457"/>
                  </a:lnTo>
                  <a:lnTo>
                    <a:pt x="4377" y="11521"/>
                  </a:lnTo>
                  <a:lnTo>
                    <a:pt x="5563" y="11065"/>
                  </a:lnTo>
                  <a:lnTo>
                    <a:pt x="11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31"/>
            <p:cNvSpPr/>
            <p:nvPr/>
          </p:nvSpPr>
          <p:spPr>
            <a:xfrm>
              <a:off x="6400142" y="3423793"/>
              <a:ext cx="154304" cy="319564"/>
            </a:xfrm>
            <a:custGeom>
              <a:avLst/>
              <a:gdLst/>
              <a:ahLst/>
              <a:cxnLst/>
              <a:rect l="l" t="t" r="r" b="b"/>
              <a:pathLst>
                <a:path w="5563" h="11521" extrusionOk="0">
                  <a:moveTo>
                    <a:pt x="1186" y="0"/>
                  </a:moveTo>
                  <a:lnTo>
                    <a:pt x="0" y="456"/>
                  </a:lnTo>
                  <a:lnTo>
                    <a:pt x="4408" y="11520"/>
                  </a:lnTo>
                  <a:lnTo>
                    <a:pt x="5563" y="11064"/>
                  </a:lnTo>
                  <a:lnTo>
                    <a:pt x="118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0" name="Google Shape;1560;p31"/>
          <p:cNvGrpSpPr/>
          <p:nvPr/>
        </p:nvGrpSpPr>
        <p:grpSpPr>
          <a:xfrm>
            <a:off x="6493848" y="2823682"/>
            <a:ext cx="1094855" cy="1504759"/>
            <a:chOff x="6143348" y="1855432"/>
            <a:chExt cx="1094855" cy="1504759"/>
          </a:xfrm>
        </p:grpSpPr>
        <p:sp>
          <p:nvSpPr>
            <p:cNvPr id="1561" name="Google Shape;1561;p31"/>
            <p:cNvSpPr/>
            <p:nvPr/>
          </p:nvSpPr>
          <p:spPr>
            <a:xfrm>
              <a:off x="6143348" y="3014887"/>
              <a:ext cx="306555" cy="345304"/>
            </a:xfrm>
            <a:custGeom>
              <a:avLst/>
              <a:gdLst/>
              <a:ahLst/>
              <a:cxnLst/>
              <a:rect l="l" t="t" r="r" b="b"/>
              <a:pathLst>
                <a:path w="11052" h="12449" extrusionOk="0">
                  <a:moveTo>
                    <a:pt x="2754" y="0"/>
                  </a:moveTo>
                  <a:lnTo>
                    <a:pt x="139" y="11277"/>
                  </a:lnTo>
                  <a:cubicBezTo>
                    <a:pt x="1" y="11924"/>
                    <a:pt x="530" y="12449"/>
                    <a:pt x="1099" y="12449"/>
                  </a:cubicBezTo>
                  <a:cubicBezTo>
                    <a:pt x="1278" y="12449"/>
                    <a:pt x="1461" y="12397"/>
                    <a:pt x="1629" y="12280"/>
                  </a:cubicBezTo>
                  <a:lnTo>
                    <a:pt x="11052" y="5563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31"/>
            <p:cNvSpPr/>
            <p:nvPr/>
          </p:nvSpPr>
          <p:spPr>
            <a:xfrm>
              <a:off x="6190197" y="1855432"/>
              <a:ext cx="1048006" cy="1338418"/>
            </a:xfrm>
            <a:custGeom>
              <a:avLst/>
              <a:gdLst/>
              <a:ahLst/>
              <a:cxnLst/>
              <a:rect l="l" t="t" r="r" b="b"/>
              <a:pathLst>
                <a:path w="37783" h="48253" extrusionOk="0">
                  <a:moveTo>
                    <a:pt x="28676" y="0"/>
                  </a:moveTo>
                  <a:cubicBezTo>
                    <a:pt x="28185" y="0"/>
                    <a:pt x="27705" y="236"/>
                    <a:pt x="27418" y="676"/>
                  </a:cubicBezTo>
                  <a:lnTo>
                    <a:pt x="487" y="40950"/>
                  </a:lnTo>
                  <a:cubicBezTo>
                    <a:pt x="1" y="41649"/>
                    <a:pt x="213" y="42592"/>
                    <a:pt x="913" y="43048"/>
                  </a:cubicBezTo>
                  <a:lnTo>
                    <a:pt x="8268" y="48002"/>
                  </a:lnTo>
                  <a:cubicBezTo>
                    <a:pt x="8527" y="48171"/>
                    <a:pt x="8819" y="48252"/>
                    <a:pt x="9109" y="48252"/>
                  </a:cubicBezTo>
                  <a:cubicBezTo>
                    <a:pt x="9603" y="48252"/>
                    <a:pt x="10090" y="48017"/>
                    <a:pt x="10396" y="47576"/>
                  </a:cubicBezTo>
                  <a:lnTo>
                    <a:pt x="37327" y="7302"/>
                  </a:lnTo>
                  <a:cubicBezTo>
                    <a:pt x="37783" y="6603"/>
                    <a:pt x="37600" y="5661"/>
                    <a:pt x="36901" y="5205"/>
                  </a:cubicBezTo>
                  <a:lnTo>
                    <a:pt x="29515" y="251"/>
                  </a:lnTo>
                  <a:cubicBezTo>
                    <a:pt x="29256" y="82"/>
                    <a:pt x="28964" y="0"/>
                    <a:pt x="286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31"/>
            <p:cNvSpPr/>
            <p:nvPr/>
          </p:nvSpPr>
          <p:spPr>
            <a:xfrm>
              <a:off x="6258487" y="1955952"/>
              <a:ext cx="912259" cy="1136516"/>
            </a:xfrm>
            <a:custGeom>
              <a:avLst/>
              <a:gdLst/>
              <a:ahLst/>
              <a:cxnLst/>
              <a:rect l="l" t="t" r="r" b="b"/>
              <a:pathLst>
                <a:path w="32889" h="40974" extrusionOk="0">
                  <a:moveTo>
                    <a:pt x="22980" y="0"/>
                  </a:moveTo>
                  <a:lnTo>
                    <a:pt x="1" y="34378"/>
                  </a:lnTo>
                  <a:lnTo>
                    <a:pt x="9910" y="40974"/>
                  </a:lnTo>
                  <a:lnTo>
                    <a:pt x="32889" y="6627"/>
                  </a:lnTo>
                  <a:lnTo>
                    <a:pt x="229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31"/>
            <p:cNvSpPr/>
            <p:nvPr/>
          </p:nvSpPr>
          <p:spPr>
            <a:xfrm>
              <a:off x="6854565" y="1989681"/>
              <a:ext cx="293435" cy="212469"/>
            </a:xfrm>
            <a:custGeom>
              <a:avLst/>
              <a:gdLst/>
              <a:ahLst/>
              <a:cxnLst/>
              <a:rect l="l" t="t" r="r" b="b"/>
              <a:pathLst>
                <a:path w="10579" h="7660" extrusionOk="0">
                  <a:moveTo>
                    <a:pt x="700" y="0"/>
                  </a:moveTo>
                  <a:lnTo>
                    <a:pt x="0" y="1034"/>
                  </a:lnTo>
                  <a:lnTo>
                    <a:pt x="9879" y="7660"/>
                  </a:lnTo>
                  <a:lnTo>
                    <a:pt x="10578" y="6596"/>
                  </a:lnTo>
                  <a:lnTo>
                    <a:pt x="7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31"/>
            <p:cNvSpPr/>
            <p:nvPr/>
          </p:nvSpPr>
          <p:spPr>
            <a:xfrm>
              <a:off x="6281259" y="2846271"/>
              <a:ext cx="293435" cy="213329"/>
            </a:xfrm>
            <a:custGeom>
              <a:avLst/>
              <a:gdLst/>
              <a:ahLst/>
              <a:cxnLst/>
              <a:rect l="l" t="t" r="r" b="b"/>
              <a:pathLst>
                <a:path w="10579" h="7691" extrusionOk="0">
                  <a:moveTo>
                    <a:pt x="700" y="0"/>
                  </a:moveTo>
                  <a:lnTo>
                    <a:pt x="0" y="1064"/>
                  </a:lnTo>
                  <a:lnTo>
                    <a:pt x="9879" y="7690"/>
                  </a:lnTo>
                  <a:lnTo>
                    <a:pt x="10578" y="6626"/>
                  </a:lnTo>
                  <a:lnTo>
                    <a:pt x="7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6" name="Google Shape;1566;p31"/>
          <p:cNvSpPr txBox="1">
            <a:spLocks noGrp="1"/>
          </p:cNvSpPr>
          <p:nvPr>
            <p:ph type="subTitle" idx="1"/>
          </p:nvPr>
        </p:nvSpPr>
        <p:spPr>
          <a:xfrm>
            <a:off x="2838433" y="3420958"/>
            <a:ext cx="3779100" cy="5688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Tercero Básico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Profesora: Pamela Orellana R.</a:t>
            </a:r>
            <a:endParaRPr b="1" dirty="0"/>
          </a:p>
        </p:txBody>
      </p:sp>
      <p:sp>
        <p:nvSpPr>
          <p:cNvPr id="1567" name="Google Shape;1567;p31"/>
          <p:cNvSpPr txBox="1">
            <a:spLocks noGrp="1"/>
          </p:cNvSpPr>
          <p:nvPr>
            <p:ph type="title"/>
          </p:nvPr>
        </p:nvSpPr>
        <p:spPr>
          <a:xfrm>
            <a:off x="2696425" y="1823475"/>
            <a:ext cx="4266300" cy="5616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/>
              <a:t>Lenguaje y Comunicación</a:t>
            </a:r>
            <a:endParaRPr sz="2000" dirty="0"/>
          </a:p>
        </p:txBody>
      </p:sp>
      <p:sp>
        <p:nvSpPr>
          <p:cNvPr id="1568" name="Google Shape;1568;p31"/>
          <p:cNvSpPr/>
          <p:nvPr/>
        </p:nvSpPr>
        <p:spPr>
          <a:xfrm>
            <a:off x="1492879" y="4548696"/>
            <a:ext cx="159380" cy="158520"/>
          </a:xfrm>
          <a:custGeom>
            <a:avLst/>
            <a:gdLst/>
            <a:ahLst/>
            <a:cxnLst/>
            <a:rect l="l" t="t" r="r" b="b"/>
            <a:pathLst>
              <a:path w="5746" h="5715" fill="none" extrusionOk="0">
                <a:moveTo>
                  <a:pt x="2128" y="274"/>
                </a:moveTo>
                <a:lnTo>
                  <a:pt x="3040" y="912"/>
                </a:lnTo>
                <a:cubicBezTo>
                  <a:pt x="3131" y="1003"/>
                  <a:pt x="3314" y="1034"/>
                  <a:pt x="3435" y="973"/>
                </a:cubicBezTo>
                <a:lnTo>
                  <a:pt x="4499" y="608"/>
                </a:lnTo>
                <a:cubicBezTo>
                  <a:pt x="4864" y="486"/>
                  <a:pt x="5198" y="821"/>
                  <a:pt x="5077" y="1155"/>
                </a:cubicBezTo>
                <a:lnTo>
                  <a:pt x="4742" y="2219"/>
                </a:lnTo>
                <a:cubicBezTo>
                  <a:pt x="4712" y="2371"/>
                  <a:pt x="4712" y="2523"/>
                  <a:pt x="4834" y="2644"/>
                </a:cubicBezTo>
                <a:lnTo>
                  <a:pt x="5502" y="3556"/>
                </a:lnTo>
                <a:cubicBezTo>
                  <a:pt x="5745" y="3830"/>
                  <a:pt x="5533" y="4286"/>
                  <a:pt x="5138" y="4286"/>
                </a:cubicBezTo>
                <a:lnTo>
                  <a:pt x="4013" y="4286"/>
                </a:lnTo>
                <a:cubicBezTo>
                  <a:pt x="3861" y="4286"/>
                  <a:pt x="3709" y="4347"/>
                  <a:pt x="3618" y="4468"/>
                </a:cubicBezTo>
                <a:lnTo>
                  <a:pt x="2979" y="5410"/>
                </a:lnTo>
                <a:cubicBezTo>
                  <a:pt x="2767" y="5714"/>
                  <a:pt x="2311" y="5654"/>
                  <a:pt x="2189" y="5289"/>
                </a:cubicBezTo>
                <a:lnTo>
                  <a:pt x="1824" y="4225"/>
                </a:lnTo>
                <a:cubicBezTo>
                  <a:pt x="1794" y="4073"/>
                  <a:pt x="1672" y="3951"/>
                  <a:pt x="1520" y="3921"/>
                </a:cubicBezTo>
                <a:lnTo>
                  <a:pt x="457" y="3617"/>
                </a:lnTo>
                <a:cubicBezTo>
                  <a:pt x="92" y="3496"/>
                  <a:pt x="1" y="3040"/>
                  <a:pt x="305" y="2796"/>
                </a:cubicBezTo>
                <a:lnTo>
                  <a:pt x="1217" y="2128"/>
                </a:lnTo>
                <a:cubicBezTo>
                  <a:pt x="1338" y="2037"/>
                  <a:pt x="1399" y="1915"/>
                  <a:pt x="1399" y="1763"/>
                </a:cubicBezTo>
                <a:lnTo>
                  <a:pt x="1368" y="608"/>
                </a:lnTo>
                <a:cubicBezTo>
                  <a:pt x="1368" y="243"/>
                  <a:pt x="1824" y="0"/>
                  <a:pt x="2128" y="274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9" name="Google Shape;1569;p31"/>
          <p:cNvSpPr/>
          <p:nvPr/>
        </p:nvSpPr>
        <p:spPr>
          <a:xfrm>
            <a:off x="6507336" y="4582750"/>
            <a:ext cx="276543" cy="263173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70" name="Google Shape;1570;p31"/>
          <p:cNvGrpSpPr/>
          <p:nvPr/>
        </p:nvGrpSpPr>
        <p:grpSpPr>
          <a:xfrm>
            <a:off x="1343200" y="1432100"/>
            <a:ext cx="1031261" cy="913250"/>
            <a:chOff x="1343200" y="1432100"/>
            <a:chExt cx="1031261" cy="913250"/>
          </a:xfrm>
        </p:grpSpPr>
        <p:sp>
          <p:nvSpPr>
            <p:cNvPr id="1571" name="Google Shape;1571;p31"/>
            <p:cNvSpPr/>
            <p:nvPr/>
          </p:nvSpPr>
          <p:spPr>
            <a:xfrm>
              <a:off x="1343200" y="1432100"/>
              <a:ext cx="350600" cy="505025"/>
            </a:xfrm>
            <a:custGeom>
              <a:avLst/>
              <a:gdLst/>
              <a:ahLst/>
              <a:cxnLst/>
              <a:rect l="l" t="t" r="r" b="b"/>
              <a:pathLst>
                <a:path w="14024" h="20201" extrusionOk="0">
                  <a:moveTo>
                    <a:pt x="0" y="20201"/>
                  </a:moveTo>
                  <a:lnTo>
                    <a:pt x="10164" y="1400"/>
                  </a:lnTo>
                  <a:lnTo>
                    <a:pt x="14024" y="0"/>
                  </a:lnTo>
                  <a:lnTo>
                    <a:pt x="3810" y="19289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572" name="Google Shape;1572;p31"/>
            <p:cNvSpPr/>
            <p:nvPr/>
          </p:nvSpPr>
          <p:spPr>
            <a:xfrm>
              <a:off x="1343200" y="1890700"/>
              <a:ext cx="777200" cy="454650"/>
            </a:xfrm>
            <a:custGeom>
              <a:avLst/>
              <a:gdLst/>
              <a:ahLst/>
              <a:cxnLst/>
              <a:rect l="l" t="t" r="r" b="b"/>
              <a:pathLst>
                <a:path w="31088" h="18186" extrusionOk="0">
                  <a:moveTo>
                    <a:pt x="0" y="1873"/>
                  </a:moveTo>
                  <a:lnTo>
                    <a:pt x="5688" y="0"/>
                  </a:lnTo>
                  <a:lnTo>
                    <a:pt x="31088" y="17065"/>
                  </a:lnTo>
                  <a:lnTo>
                    <a:pt x="27278" y="1818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1573" name="Google Shape;1573;p31"/>
            <p:cNvSpPr/>
            <p:nvPr/>
          </p:nvSpPr>
          <p:spPr>
            <a:xfrm>
              <a:off x="1436723" y="1432178"/>
              <a:ext cx="937737" cy="885480"/>
            </a:xfrm>
            <a:custGeom>
              <a:avLst/>
              <a:gdLst/>
              <a:ahLst/>
              <a:cxnLst/>
              <a:rect l="l" t="t" r="r" b="b"/>
              <a:pathLst>
                <a:path w="39819" h="37600" extrusionOk="0">
                  <a:moveTo>
                    <a:pt x="10882" y="1"/>
                  </a:moveTo>
                  <a:lnTo>
                    <a:pt x="0" y="20153"/>
                  </a:lnTo>
                  <a:lnTo>
                    <a:pt x="28937" y="37600"/>
                  </a:lnTo>
                  <a:lnTo>
                    <a:pt x="39819" y="17448"/>
                  </a:lnTo>
                  <a:lnTo>
                    <a:pt x="108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31"/>
            <p:cNvSpPr/>
            <p:nvPr/>
          </p:nvSpPr>
          <p:spPr>
            <a:xfrm>
              <a:off x="1580614" y="1566036"/>
              <a:ext cx="334292" cy="410194"/>
            </a:xfrm>
            <a:custGeom>
              <a:avLst/>
              <a:gdLst/>
              <a:ahLst/>
              <a:cxnLst/>
              <a:rect l="l" t="t" r="r" b="b"/>
              <a:pathLst>
                <a:path w="14195" h="17418" extrusionOk="0">
                  <a:moveTo>
                    <a:pt x="7386" y="1"/>
                  </a:moveTo>
                  <a:lnTo>
                    <a:pt x="0" y="13587"/>
                  </a:lnTo>
                  <a:lnTo>
                    <a:pt x="6809" y="17417"/>
                  </a:lnTo>
                  <a:lnTo>
                    <a:pt x="14195" y="3861"/>
                  </a:lnTo>
                  <a:lnTo>
                    <a:pt x="73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5" name="Google Shape;1575;p31"/>
          <p:cNvGrpSpPr/>
          <p:nvPr/>
        </p:nvGrpSpPr>
        <p:grpSpPr>
          <a:xfrm>
            <a:off x="1876176" y="710725"/>
            <a:ext cx="1111474" cy="1244475"/>
            <a:chOff x="1338201" y="32850"/>
            <a:chExt cx="1111474" cy="1244475"/>
          </a:xfrm>
        </p:grpSpPr>
        <p:sp>
          <p:nvSpPr>
            <p:cNvPr id="1576" name="Google Shape;1576;p31"/>
            <p:cNvSpPr/>
            <p:nvPr/>
          </p:nvSpPr>
          <p:spPr>
            <a:xfrm>
              <a:off x="1338201" y="359526"/>
              <a:ext cx="203500" cy="189675"/>
            </a:xfrm>
            <a:custGeom>
              <a:avLst/>
              <a:gdLst/>
              <a:ahLst/>
              <a:cxnLst/>
              <a:rect l="l" t="t" r="r" b="b"/>
              <a:pathLst>
                <a:path w="8140" h="7587" extrusionOk="0">
                  <a:moveTo>
                    <a:pt x="166" y="4353"/>
                  </a:moveTo>
                  <a:cubicBezTo>
                    <a:pt x="-304" y="3110"/>
                    <a:pt x="245" y="476"/>
                    <a:pt x="1565" y="83"/>
                  </a:cubicBezTo>
                  <a:cubicBezTo>
                    <a:pt x="2885" y="-310"/>
                    <a:pt x="7618" y="753"/>
                    <a:pt x="8088" y="1996"/>
                  </a:cubicBezTo>
                  <a:cubicBezTo>
                    <a:pt x="8558" y="3239"/>
                    <a:pt x="5707" y="7150"/>
                    <a:pt x="4387" y="7543"/>
                  </a:cubicBezTo>
                  <a:cubicBezTo>
                    <a:pt x="3067" y="7936"/>
                    <a:pt x="636" y="5596"/>
                    <a:pt x="166" y="435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577" name="Google Shape;1577;p31"/>
            <p:cNvSpPr/>
            <p:nvPr/>
          </p:nvSpPr>
          <p:spPr>
            <a:xfrm>
              <a:off x="1347250" y="337675"/>
              <a:ext cx="536800" cy="938625"/>
            </a:xfrm>
            <a:custGeom>
              <a:avLst/>
              <a:gdLst/>
              <a:ahLst/>
              <a:cxnLst/>
              <a:rect l="l" t="t" r="r" b="b"/>
              <a:pathLst>
                <a:path w="21472" h="37545" extrusionOk="0">
                  <a:moveTo>
                    <a:pt x="1669" y="0"/>
                  </a:moveTo>
                  <a:lnTo>
                    <a:pt x="21472" y="33894"/>
                  </a:lnTo>
                  <a:lnTo>
                    <a:pt x="18605" y="37545"/>
                  </a:lnTo>
                  <a:lnTo>
                    <a:pt x="0" y="5619"/>
                  </a:lnTo>
                  <a:lnTo>
                    <a:pt x="286" y="17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578" name="Google Shape;1578;p31"/>
            <p:cNvSpPr/>
            <p:nvPr/>
          </p:nvSpPr>
          <p:spPr>
            <a:xfrm>
              <a:off x="1811700" y="876800"/>
              <a:ext cx="637575" cy="400525"/>
            </a:xfrm>
            <a:custGeom>
              <a:avLst/>
              <a:gdLst/>
              <a:ahLst/>
              <a:cxnLst/>
              <a:rect l="l" t="t" r="r" b="b"/>
              <a:pathLst>
                <a:path w="25503" h="16021" extrusionOk="0">
                  <a:moveTo>
                    <a:pt x="0" y="16021"/>
                  </a:moveTo>
                  <a:lnTo>
                    <a:pt x="3306" y="11485"/>
                  </a:lnTo>
                  <a:lnTo>
                    <a:pt x="25503" y="0"/>
                  </a:lnTo>
                  <a:lnTo>
                    <a:pt x="23371" y="375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579" name="Google Shape;1579;p31"/>
            <p:cNvSpPr/>
            <p:nvPr/>
          </p:nvSpPr>
          <p:spPr>
            <a:xfrm>
              <a:off x="1388850" y="32850"/>
              <a:ext cx="1060825" cy="1149000"/>
            </a:xfrm>
            <a:custGeom>
              <a:avLst/>
              <a:gdLst/>
              <a:ahLst/>
              <a:cxnLst/>
              <a:rect l="l" t="t" r="r" b="b"/>
              <a:pathLst>
                <a:path w="42433" h="45960" extrusionOk="0">
                  <a:moveTo>
                    <a:pt x="22736" y="1"/>
                  </a:moveTo>
                  <a:lnTo>
                    <a:pt x="0" y="12190"/>
                  </a:lnTo>
                  <a:lnTo>
                    <a:pt x="19697" y="45959"/>
                  </a:lnTo>
                  <a:lnTo>
                    <a:pt x="42433" y="33770"/>
                  </a:lnTo>
                  <a:lnTo>
                    <a:pt x="2273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31"/>
            <p:cNvSpPr/>
            <p:nvPr/>
          </p:nvSpPr>
          <p:spPr>
            <a:xfrm>
              <a:off x="1577300" y="219800"/>
              <a:ext cx="487875" cy="395150"/>
            </a:xfrm>
            <a:custGeom>
              <a:avLst/>
              <a:gdLst/>
              <a:ahLst/>
              <a:cxnLst/>
              <a:rect l="l" t="t" r="r" b="b"/>
              <a:pathLst>
                <a:path w="19515" h="15806" extrusionOk="0">
                  <a:moveTo>
                    <a:pt x="14773" y="0"/>
                  </a:moveTo>
                  <a:lnTo>
                    <a:pt x="0" y="7933"/>
                  </a:lnTo>
                  <a:lnTo>
                    <a:pt x="4742" y="15806"/>
                  </a:lnTo>
                  <a:lnTo>
                    <a:pt x="19514" y="7873"/>
                  </a:lnTo>
                  <a:lnTo>
                    <a:pt x="1477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1" name="Google Shape;1581;p31"/>
          <p:cNvGrpSpPr/>
          <p:nvPr/>
        </p:nvGrpSpPr>
        <p:grpSpPr>
          <a:xfrm>
            <a:off x="2164413" y="2335346"/>
            <a:ext cx="1186423" cy="2313961"/>
            <a:chOff x="5329725" y="2719275"/>
            <a:chExt cx="1048725" cy="2045400"/>
          </a:xfrm>
        </p:grpSpPr>
        <p:sp>
          <p:nvSpPr>
            <p:cNvPr id="1582" name="Google Shape;1582;p31"/>
            <p:cNvSpPr/>
            <p:nvPr/>
          </p:nvSpPr>
          <p:spPr>
            <a:xfrm>
              <a:off x="6086575" y="4365250"/>
              <a:ext cx="291350" cy="399250"/>
            </a:xfrm>
            <a:custGeom>
              <a:avLst/>
              <a:gdLst/>
              <a:ahLst/>
              <a:cxnLst/>
              <a:rect l="l" t="t" r="r" b="b"/>
              <a:pathLst>
                <a:path w="11654" h="15970" extrusionOk="0">
                  <a:moveTo>
                    <a:pt x="9575" y="1"/>
                  </a:moveTo>
                  <a:lnTo>
                    <a:pt x="1" y="4439"/>
                  </a:lnTo>
                  <a:lnTo>
                    <a:pt x="10244" y="15715"/>
                  </a:lnTo>
                  <a:cubicBezTo>
                    <a:pt x="10411" y="15892"/>
                    <a:pt x="10618" y="15970"/>
                    <a:pt x="10821" y="15970"/>
                  </a:cubicBezTo>
                  <a:cubicBezTo>
                    <a:pt x="11247" y="15970"/>
                    <a:pt x="11653" y="15622"/>
                    <a:pt x="11612" y="15107"/>
                  </a:cubicBezTo>
                  <a:lnTo>
                    <a:pt x="9575" y="1"/>
                  </a:lnTo>
                  <a:close/>
                </a:path>
              </a:pathLst>
            </a:custGeom>
            <a:solidFill>
              <a:srgbClr val="F4F0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31"/>
            <p:cNvSpPr/>
            <p:nvPr/>
          </p:nvSpPr>
          <p:spPr>
            <a:xfrm>
              <a:off x="5395075" y="2869800"/>
              <a:ext cx="934525" cy="1615025"/>
            </a:xfrm>
            <a:custGeom>
              <a:avLst/>
              <a:gdLst/>
              <a:ahLst/>
              <a:cxnLst/>
              <a:rect l="l" t="t" r="r" b="b"/>
              <a:pathLst>
                <a:path w="37381" h="64601" extrusionOk="0">
                  <a:moveTo>
                    <a:pt x="9606" y="0"/>
                  </a:moveTo>
                  <a:lnTo>
                    <a:pt x="1" y="4408"/>
                  </a:lnTo>
                  <a:lnTo>
                    <a:pt x="27661" y="64287"/>
                  </a:lnTo>
                  <a:cubicBezTo>
                    <a:pt x="27862" y="64508"/>
                    <a:pt x="28141" y="64601"/>
                    <a:pt x="28451" y="64601"/>
                  </a:cubicBezTo>
                  <a:cubicBezTo>
                    <a:pt x="29502" y="64601"/>
                    <a:pt x="30902" y="63539"/>
                    <a:pt x="30761" y="62858"/>
                  </a:cubicBezTo>
                  <a:lnTo>
                    <a:pt x="34561" y="61126"/>
                  </a:lnTo>
                  <a:cubicBezTo>
                    <a:pt x="34762" y="61264"/>
                    <a:pt x="35002" y="61323"/>
                    <a:pt x="35256" y="61323"/>
                  </a:cubicBezTo>
                  <a:cubicBezTo>
                    <a:pt x="36225" y="61323"/>
                    <a:pt x="37380" y="60458"/>
                    <a:pt x="37235" y="59880"/>
                  </a:cubicBezTo>
                  <a:lnTo>
                    <a:pt x="37266" y="59880"/>
                  </a:lnTo>
                  <a:lnTo>
                    <a:pt x="960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31"/>
            <p:cNvSpPr/>
            <p:nvPr/>
          </p:nvSpPr>
          <p:spPr>
            <a:xfrm>
              <a:off x="6275800" y="4643750"/>
              <a:ext cx="102650" cy="120925"/>
            </a:xfrm>
            <a:custGeom>
              <a:avLst/>
              <a:gdLst/>
              <a:ahLst/>
              <a:cxnLst/>
              <a:rect l="l" t="t" r="r" b="b"/>
              <a:pathLst>
                <a:path w="4106" h="4837" extrusionOk="0">
                  <a:moveTo>
                    <a:pt x="3157" y="1"/>
                  </a:moveTo>
                  <a:cubicBezTo>
                    <a:pt x="2602" y="1"/>
                    <a:pt x="2051" y="123"/>
                    <a:pt x="1520" y="350"/>
                  </a:cubicBezTo>
                  <a:cubicBezTo>
                    <a:pt x="912" y="654"/>
                    <a:pt x="396" y="1080"/>
                    <a:pt x="0" y="1657"/>
                  </a:cubicBezTo>
                  <a:lnTo>
                    <a:pt x="2675" y="4575"/>
                  </a:lnTo>
                  <a:cubicBezTo>
                    <a:pt x="2838" y="4757"/>
                    <a:pt x="3042" y="4836"/>
                    <a:pt x="3243" y="4836"/>
                  </a:cubicBezTo>
                  <a:cubicBezTo>
                    <a:pt x="3682" y="4836"/>
                    <a:pt x="4106" y="4458"/>
                    <a:pt x="4043" y="3937"/>
                  </a:cubicBezTo>
                  <a:lnTo>
                    <a:pt x="3496" y="16"/>
                  </a:lnTo>
                  <a:cubicBezTo>
                    <a:pt x="3383" y="6"/>
                    <a:pt x="3270" y="1"/>
                    <a:pt x="31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31"/>
            <p:cNvSpPr/>
            <p:nvPr/>
          </p:nvSpPr>
          <p:spPr>
            <a:xfrm>
              <a:off x="5470300" y="2900950"/>
              <a:ext cx="788050" cy="1550075"/>
            </a:xfrm>
            <a:custGeom>
              <a:avLst/>
              <a:gdLst/>
              <a:ahLst/>
              <a:cxnLst/>
              <a:rect l="l" t="t" r="r" b="b"/>
              <a:pathLst>
                <a:path w="31522" h="62003" extrusionOk="0">
                  <a:moveTo>
                    <a:pt x="3892" y="1"/>
                  </a:moveTo>
                  <a:lnTo>
                    <a:pt x="1" y="1824"/>
                  </a:lnTo>
                  <a:lnTo>
                    <a:pt x="27752" y="61612"/>
                  </a:lnTo>
                  <a:cubicBezTo>
                    <a:pt x="28003" y="61880"/>
                    <a:pt x="28398" y="62002"/>
                    <a:pt x="28841" y="62002"/>
                  </a:cubicBezTo>
                  <a:cubicBezTo>
                    <a:pt x="30007" y="62002"/>
                    <a:pt x="31499" y="61150"/>
                    <a:pt x="31521" y="59849"/>
                  </a:cubicBezTo>
                  <a:lnTo>
                    <a:pt x="389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31"/>
            <p:cNvSpPr/>
            <p:nvPr/>
          </p:nvSpPr>
          <p:spPr>
            <a:xfrm>
              <a:off x="5329725" y="2719275"/>
              <a:ext cx="300200" cy="251600"/>
            </a:xfrm>
            <a:custGeom>
              <a:avLst/>
              <a:gdLst/>
              <a:ahLst/>
              <a:cxnLst/>
              <a:rect l="l" t="t" r="r" b="b"/>
              <a:pathLst>
                <a:path w="12008" h="10064" extrusionOk="0">
                  <a:moveTo>
                    <a:pt x="6020" y="1"/>
                  </a:moveTo>
                  <a:cubicBezTo>
                    <a:pt x="5276" y="1"/>
                    <a:pt x="4520" y="158"/>
                    <a:pt x="3800" y="489"/>
                  </a:cubicBezTo>
                  <a:cubicBezTo>
                    <a:pt x="1156" y="1736"/>
                    <a:pt x="1" y="4866"/>
                    <a:pt x="1247" y="7511"/>
                  </a:cubicBezTo>
                  <a:lnTo>
                    <a:pt x="2432" y="10064"/>
                  </a:lnTo>
                  <a:lnTo>
                    <a:pt x="12007" y="5626"/>
                  </a:lnTo>
                  <a:lnTo>
                    <a:pt x="10822" y="3073"/>
                  </a:lnTo>
                  <a:cubicBezTo>
                    <a:pt x="9915" y="1126"/>
                    <a:pt x="8010" y="1"/>
                    <a:pt x="60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31"/>
            <p:cNvSpPr/>
            <p:nvPr/>
          </p:nvSpPr>
          <p:spPr>
            <a:xfrm>
              <a:off x="5389750" y="2856875"/>
              <a:ext cx="296400" cy="234825"/>
            </a:xfrm>
            <a:custGeom>
              <a:avLst/>
              <a:gdLst/>
              <a:ahLst/>
              <a:cxnLst/>
              <a:rect l="l" t="t" r="r" b="b"/>
              <a:pathLst>
                <a:path w="11856" h="9393" extrusionOk="0">
                  <a:moveTo>
                    <a:pt x="9576" y="1"/>
                  </a:moveTo>
                  <a:lnTo>
                    <a:pt x="1" y="4469"/>
                  </a:lnTo>
                  <a:lnTo>
                    <a:pt x="2281" y="9393"/>
                  </a:lnTo>
                  <a:lnTo>
                    <a:pt x="11855" y="4955"/>
                  </a:lnTo>
                  <a:lnTo>
                    <a:pt x="9576" y="1"/>
                  </a:lnTo>
                  <a:close/>
                </a:path>
              </a:pathLst>
            </a:custGeom>
            <a:solidFill>
              <a:srgbClr val="E1DF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31"/>
            <p:cNvSpPr/>
            <p:nvPr/>
          </p:nvSpPr>
          <p:spPr>
            <a:xfrm>
              <a:off x="5408750" y="2897900"/>
              <a:ext cx="258400" cy="152775"/>
            </a:xfrm>
            <a:custGeom>
              <a:avLst/>
              <a:gdLst/>
              <a:ahLst/>
              <a:cxnLst/>
              <a:rect l="l" t="t" r="r" b="b"/>
              <a:pathLst>
                <a:path w="10336" h="6111" extrusionOk="0">
                  <a:moveTo>
                    <a:pt x="9576" y="1"/>
                  </a:moveTo>
                  <a:lnTo>
                    <a:pt x="1" y="4469"/>
                  </a:lnTo>
                  <a:lnTo>
                    <a:pt x="761" y="6110"/>
                  </a:lnTo>
                  <a:lnTo>
                    <a:pt x="10335" y="1673"/>
                  </a:lnTo>
                  <a:lnTo>
                    <a:pt x="95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89" name="Google Shape;1589;p31"/>
          <p:cNvSpPr/>
          <p:nvPr/>
        </p:nvSpPr>
        <p:spPr>
          <a:xfrm>
            <a:off x="1780271" y="2685271"/>
            <a:ext cx="156856" cy="159380"/>
          </a:xfrm>
          <a:custGeom>
            <a:avLst/>
            <a:gdLst/>
            <a:ahLst/>
            <a:cxnLst/>
            <a:rect l="l" t="t" r="r" b="b"/>
            <a:pathLst>
              <a:path w="5655" h="5746" fill="none" extrusionOk="0">
                <a:moveTo>
                  <a:pt x="4134" y="578"/>
                </a:moveTo>
                <a:lnTo>
                  <a:pt x="4165" y="1702"/>
                </a:lnTo>
                <a:cubicBezTo>
                  <a:pt x="4165" y="1854"/>
                  <a:pt x="4256" y="2006"/>
                  <a:pt x="4378" y="2098"/>
                </a:cubicBezTo>
                <a:lnTo>
                  <a:pt x="5350" y="2675"/>
                </a:lnTo>
                <a:cubicBezTo>
                  <a:pt x="5654" y="2888"/>
                  <a:pt x="5624" y="3374"/>
                  <a:pt x="5259" y="3496"/>
                </a:cubicBezTo>
                <a:lnTo>
                  <a:pt x="4195" y="3861"/>
                </a:lnTo>
                <a:cubicBezTo>
                  <a:pt x="4074" y="3921"/>
                  <a:pt x="3952" y="4043"/>
                  <a:pt x="3922" y="4195"/>
                </a:cubicBezTo>
                <a:lnTo>
                  <a:pt x="3648" y="5289"/>
                </a:lnTo>
                <a:cubicBezTo>
                  <a:pt x="3557" y="5654"/>
                  <a:pt x="3101" y="5745"/>
                  <a:pt x="2858" y="5441"/>
                </a:cubicBezTo>
                <a:lnTo>
                  <a:pt x="2159" y="4590"/>
                </a:lnTo>
                <a:cubicBezTo>
                  <a:pt x="2067" y="4468"/>
                  <a:pt x="1916" y="4408"/>
                  <a:pt x="1764" y="4408"/>
                </a:cubicBezTo>
                <a:lnTo>
                  <a:pt x="639" y="4468"/>
                </a:lnTo>
                <a:cubicBezTo>
                  <a:pt x="244" y="4499"/>
                  <a:pt x="1" y="4104"/>
                  <a:pt x="213" y="3769"/>
                </a:cubicBezTo>
                <a:lnTo>
                  <a:pt x="852" y="2827"/>
                </a:lnTo>
                <a:cubicBezTo>
                  <a:pt x="943" y="2706"/>
                  <a:pt x="943" y="2554"/>
                  <a:pt x="882" y="2432"/>
                </a:cubicBezTo>
                <a:lnTo>
                  <a:pt x="457" y="1368"/>
                </a:lnTo>
                <a:cubicBezTo>
                  <a:pt x="335" y="1034"/>
                  <a:pt x="639" y="669"/>
                  <a:pt x="1004" y="760"/>
                </a:cubicBezTo>
                <a:lnTo>
                  <a:pt x="2098" y="1064"/>
                </a:lnTo>
                <a:cubicBezTo>
                  <a:pt x="2250" y="1095"/>
                  <a:pt x="2402" y="1064"/>
                  <a:pt x="2493" y="973"/>
                </a:cubicBezTo>
                <a:lnTo>
                  <a:pt x="3375" y="244"/>
                </a:lnTo>
                <a:cubicBezTo>
                  <a:pt x="3648" y="0"/>
                  <a:pt x="4104" y="183"/>
                  <a:pt x="4134" y="578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0" name="Google Shape;1590;p31"/>
          <p:cNvSpPr/>
          <p:nvPr/>
        </p:nvSpPr>
        <p:spPr>
          <a:xfrm>
            <a:off x="5782021" y="920208"/>
            <a:ext cx="156856" cy="159380"/>
          </a:xfrm>
          <a:custGeom>
            <a:avLst/>
            <a:gdLst/>
            <a:ahLst/>
            <a:cxnLst/>
            <a:rect l="l" t="t" r="r" b="b"/>
            <a:pathLst>
              <a:path w="5655" h="5746" fill="none" extrusionOk="0">
                <a:moveTo>
                  <a:pt x="4134" y="578"/>
                </a:moveTo>
                <a:lnTo>
                  <a:pt x="4165" y="1702"/>
                </a:lnTo>
                <a:cubicBezTo>
                  <a:pt x="4165" y="1854"/>
                  <a:pt x="4256" y="2006"/>
                  <a:pt x="4378" y="2098"/>
                </a:cubicBezTo>
                <a:lnTo>
                  <a:pt x="5350" y="2675"/>
                </a:lnTo>
                <a:cubicBezTo>
                  <a:pt x="5654" y="2888"/>
                  <a:pt x="5624" y="3374"/>
                  <a:pt x="5259" y="3496"/>
                </a:cubicBezTo>
                <a:lnTo>
                  <a:pt x="4195" y="3861"/>
                </a:lnTo>
                <a:cubicBezTo>
                  <a:pt x="4074" y="3921"/>
                  <a:pt x="3952" y="4043"/>
                  <a:pt x="3922" y="4195"/>
                </a:cubicBezTo>
                <a:lnTo>
                  <a:pt x="3648" y="5289"/>
                </a:lnTo>
                <a:cubicBezTo>
                  <a:pt x="3557" y="5654"/>
                  <a:pt x="3101" y="5745"/>
                  <a:pt x="2858" y="5441"/>
                </a:cubicBezTo>
                <a:lnTo>
                  <a:pt x="2159" y="4590"/>
                </a:lnTo>
                <a:cubicBezTo>
                  <a:pt x="2067" y="4468"/>
                  <a:pt x="1916" y="4408"/>
                  <a:pt x="1764" y="4408"/>
                </a:cubicBezTo>
                <a:lnTo>
                  <a:pt x="639" y="4468"/>
                </a:lnTo>
                <a:cubicBezTo>
                  <a:pt x="244" y="4499"/>
                  <a:pt x="1" y="4104"/>
                  <a:pt x="213" y="3769"/>
                </a:cubicBezTo>
                <a:lnTo>
                  <a:pt x="852" y="2827"/>
                </a:lnTo>
                <a:cubicBezTo>
                  <a:pt x="943" y="2706"/>
                  <a:pt x="943" y="2554"/>
                  <a:pt x="882" y="2432"/>
                </a:cubicBezTo>
                <a:lnTo>
                  <a:pt x="457" y="1368"/>
                </a:lnTo>
                <a:cubicBezTo>
                  <a:pt x="335" y="1034"/>
                  <a:pt x="639" y="669"/>
                  <a:pt x="1004" y="760"/>
                </a:cubicBezTo>
                <a:lnTo>
                  <a:pt x="2098" y="1064"/>
                </a:lnTo>
                <a:cubicBezTo>
                  <a:pt x="2250" y="1095"/>
                  <a:pt x="2402" y="1064"/>
                  <a:pt x="2493" y="973"/>
                </a:cubicBezTo>
                <a:lnTo>
                  <a:pt x="3375" y="244"/>
                </a:lnTo>
                <a:cubicBezTo>
                  <a:pt x="3648" y="0"/>
                  <a:pt x="4104" y="183"/>
                  <a:pt x="4134" y="578"/>
                </a:cubicBezTo>
                <a:close/>
              </a:path>
            </a:pathLst>
          </a:custGeom>
          <a:noFill/>
          <a:ln w="288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1" name="Google Shape;1591;p31"/>
          <p:cNvSpPr/>
          <p:nvPr/>
        </p:nvSpPr>
        <p:spPr>
          <a:xfrm>
            <a:off x="7056078" y="2720900"/>
            <a:ext cx="167496" cy="159398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2" name="Google Shape;1592;p31"/>
          <p:cNvSpPr/>
          <p:nvPr/>
        </p:nvSpPr>
        <p:spPr>
          <a:xfrm>
            <a:off x="3494215" y="4389300"/>
            <a:ext cx="167496" cy="159398"/>
          </a:xfrm>
          <a:custGeom>
            <a:avLst/>
            <a:gdLst/>
            <a:ahLst/>
            <a:cxnLst/>
            <a:rect l="l" t="t" r="r" b="b"/>
            <a:pathLst>
              <a:path w="9970" h="9488" extrusionOk="0">
                <a:moveTo>
                  <a:pt x="3190" y="0"/>
                </a:moveTo>
                <a:cubicBezTo>
                  <a:pt x="2758" y="0"/>
                  <a:pt x="2358" y="357"/>
                  <a:pt x="2401" y="840"/>
                </a:cubicBezTo>
                <a:lnTo>
                  <a:pt x="2462" y="2815"/>
                </a:lnTo>
                <a:cubicBezTo>
                  <a:pt x="2462" y="3059"/>
                  <a:pt x="2341" y="3302"/>
                  <a:pt x="2128" y="3484"/>
                </a:cubicBezTo>
                <a:lnTo>
                  <a:pt x="547" y="4609"/>
                </a:lnTo>
                <a:cubicBezTo>
                  <a:pt x="0" y="5004"/>
                  <a:pt x="152" y="5825"/>
                  <a:pt x="790" y="6007"/>
                </a:cubicBezTo>
                <a:lnTo>
                  <a:pt x="2705" y="6554"/>
                </a:lnTo>
                <a:cubicBezTo>
                  <a:pt x="2949" y="6645"/>
                  <a:pt x="3131" y="6828"/>
                  <a:pt x="3222" y="7071"/>
                </a:cubicBezTo>
                <a:lnTo>
                  <a:pt x="3830" y="8955"/>
                </a:lnTo>
                <a:cubicBezTo>
                  <a:pt x="3950" y="9299"/>
                  <a:pt x="4265" y="9487"/>
                  <a:pt x="4587" y="9487"/>
                </a:cubicBezTo>
                <a:cubicBezTo>
                  <a:pt x="4834" y="9487"/>
                  <a:pt x="5087" y="9376"/>
                  <a:pt x="5259" y="9138"/>
                </a:cubicBezTo>
                <a:lnTo>
                  <a:pt x="6353" y="7496"/>
                </a:lnTo>
                <a:cubicBezTo>
                  <a:pt x="6505" y="7284"/>
                  <a:pt x="6748" y="7162"/>
                  <a:pt x="6991" y="7162"/>
                </a:cubicBezTo>
                <a:lnTo>
                  <a:pt x="8967" y="7162"/>
                </a:lnTo>
                <a:cubicBezTo>
                  <a:pt x="9605" y="7162"/>
                  <a:pt x="9970" y="6402"/>
                  <a:pt x="9575" y="5885"/>
                </a:cubicBezTo>
                <a:lnTo>
                  <a:pt x="8389" y="4335"/>
                </a:lnTo>
                <a:cubicBezTo>
                  <a:pt x="8237" y="4122"/>
                  <a:pt x="8177" y="3849"/>
                  <a:pt x="8268" y="3606"/>
                </a:cubicBezTo>
                <a:lnTo>
                  <a:pt x="8876" y="1752"/>
                </a:lnTo>
                <a:cubicBezTo>
                  <a:pt x="9032" y="1205"/>
                  <a:pt x="8609" y="704"/>
                  <a:pt x="8103" y="704"/>
                </a:cubicBezTo>
                <a:cubicBezTo>
                  <a:pt x="8018" y="704"/>
                  <a:pt x="7930" y="718"/>
                  <a:pt x="7842" y="749"/>
                </a:cubicBezTo>
                <a:lnTo>
                  <a:pt x="5988" y="1417"/>
                </a:lnTo>
                <a:cubicBezTo>
                  <a:pt x="5910" y="1446"/>
                  <a:pt x="5829" y="1460"/>
                  <a:pt x="5748" y="1460"/>
                </a:cubicBezTo>
                <a:cubicBezTo>
                  <a:pt x="5576" y="1460"/>
                  <a:pt x="5403" y="1399"/>
                  <a:pt x="5259" y="1296"/>
                </a:cubicBezTo>
                <a:lnTo>
                  <a:pt x="3678" y="171"/>
                </a:lnTo>
                <a:cubicBezTo>
                  <a:pt x="3526" y="53"/>
                  <a:pt x="3356" y="0"/>
                  <a:pt x="319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5" name="Picture 2" descr="Nuestro Colegio | Colegio Numancia">
            <a:extLst>
              <a:ext uri="{FF2B5EF4-FFF2-40B4-BE49-F238E27FC236}">
                <a16:creationId xmlns:a16="http://schemas.microsoft.com/office/drawing/2014/main" id="{818F6EAC-85B3-4936-9007-023937EB4B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8" t="16017" r="20938" b="12814"/>
          <a:stretch/>
        </p:blipFill>
        <p:spPr bwMode="auto">
          <a:xfrm>
            <a:off x="4285101" y="1210525"/>
            <a:ext cx="681255" cy="66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23F7023C-2525-41E7-96AC-400B73E86F1A}"/>
              </a:ext>
            </a:extLst>
          </p:cNvPr>
          <p:cNvSpPr/>
          <p:nvPr/>
        </p:nvSpPr>
        <p:spPr>
          <a:xfrm>
            <a:off x="7513163" y="4123556"/>
            <a:ext cx="1181359" cy="5957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200" dirty="0"/>
              <a:t>Clase N°1</a:t>
            </a:r>
          </a:p>
          <a:p>
            <a:pPr algn="ctr"/>
            <a:r>
              <a:rPr lang="es-CL" sz="1200" dirty="0"/>
              <a:t>02-03-2021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gamino: horizontal 1">
            <a:extLst>
              <a:ext uri="{FF2B5EF4-FFF2-40B4-BE49-F238E27FC236}">
                <a16:creationId xmlns:a16="http://schemas.microsoft.com/office/drawing/2014/main" id="{9A9A7898-DA5F-4080-8BBB-92F1AA573C33}"/>
              </a:ext>
            </a:extLst>
          </p:cNvPr>
          <p:cNvSpPr/>
          <p:nvPr/>
        </p:nvSpPr>
        <p:spPr>
          <a:xfrm>
            <a:off x="2190307" y="1403498"/>
            <a:ext cx="4922874" cy="2477386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/>
              <a:t>¡¡¡EXCELENTE    </a:t>
            </a:r>
          </a:p>
          <a:p>
            <a:pPr algn="ctr"/>
            <a:r>
              <a:rPr lang="es-CL" sz="3200" dirty="0"/>
              <a:t>    TRABAJO!!!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" name="Google Shape;1597;p32"/>
          <p:cNvSpPr txBox="1">
            <a:spLocks noGrp="1"/>
          </p:cNvSpPr>
          <p:nvPr>
            <p:ph type="title"/>
          </p:nvPr>
        </p:nvSpPr>
        <p:spPr>
          <a:xfrm>
            <a:off x="3266853" y="571231"/>
            <a:ext cx="1943100" cy="51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 dirty="0"/>
              <a:t>Objetivo</a:t>
            </a:r>
            <a:endParaRPr sz="3600" u="sng" dirty="0"/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E04474FE-DD54-4836-B28F-B04176E57818}"/>
              </a:ext>
            </a:extLst>
          </p:cNvPr>
          <p:cNvSpPr/>
          <p:nvPr/>
        </p:nvSpPr>
        <p:spPr>
          <a:xfrm>
            <a:off x="1383562" y="1673469"/>
            <a:ext cx="5952904" cy="184995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2000" dirty="0"/>
              <a:t>              - </a:t>
            </a:r>
            <a:r>
              <a:rPr lang="es-CL" sz="2000" dirty="0">
                <a:solidFill>
                  <a:srgbClr val="C00000"/>
                </a:solidFill>
              </a:rPr>
              <a:t>Socializar objetivos de la asignatura.</a:t>
            </a:r>
          </a:p>
          <a:p>
            <a:endParaRPr lang="es-CL" sz="2000" dirty="0"/>
          </a:p>
          <a:p>
            <a:r>
              <a:rPr lang="es-CL" sz="2000" dirty="0"/>
              <a:t>              - </a:t>
            </a:r>
            <a:r>
              <a:rPr lang="es-CL" sz="2000" dirty="0">
                <a:solidFill>
                  <a:srgbClr val="C00000"/>
                </a:solidFill>
              </a:rPr>
              <a:t>Comprender un cuento.</a:t>
            </a:r>
            <a:endParaRPr lang="es-CL" sz="2000" dirty="0"/>
          </a:p>
        </p:txBody>
      </p:sp>
      <p:grpSp>
        <p:nvGrpSpPr>
          <p:cNvPr id="5" name="Google Shape;1541;p31">
            <a:extLst>
              <a:ext uri="{FF2B5EF4-FFF2-40B4-BE49-F238E27FC236}">
                <a16:creationId xmlns:a16="http://schemas.microsoft.com/office/drawing/2014/main" id="{CFB52AE5-C1FE-48AD-AC84-2B007DB8F645}"/>
              </a:ext>
            </a:extLst>
          </p:cNvPr>
          <p:cNvGrpSpPr/>
          <p:nvPr/>
        </p:nvGrpSpPr>
        <p:grpSpPr>
          <a:xfrm>
            <a:off x="6083024" y="2816856"/>
            <a:ext cx="512053" cy="473963"/>
            <a:chOff x="3863243" y="446478"/>
            <a:chExt cx="585982" cy="791184"/>
          </a:xfrm>
        </p:grpSpPr>
        <p:sp>
          <p:nvSpPr>
            <p:cNvPr id="6" name="Google Shape;1542;p31">
              <a:extLst>
                <a:ext uri="{FF2B5EF4-FFF2-40B4-BE49-F238E27FC236}">
                  <a16:creationId xmlns:a16="http://schemas.microsoft.com/office/drawing/2014/main" id="{3C4A08CA-5D01-41C3-9C26-B00F373B364C}"/>
                </a:ext>
              </a:extLst>
            </p:cNvPr>
            <p:cNvSpPr/>
            <p:nvPr/>
          </p:nvSpPr>
          <p:spPr>
            <a:xfrm>
              <a:off x="4183611" y="1090931"/>
              <a:ext cx="233577" cy="146731"/>
            </a:xfrm>
            <a:custGeom>
              <a:avLst/>
              <a:gdLst/>
              <a:ahLst/>
              <a:cxnLst/>
              <a:rect l="l" t="t" r="r" b="b"/>
              <a:pathLst>
                <a:path w="8421" h="5290" extrusionOk="0">
                  <a:moveTo>
                    <a:pt x="7661" y="1"/>
                  </a:moveTo>
                  <a:lnTo>
                    <a:pt x="1" y="2189"/>
                  </a:lnTo>
                  <a:lnTo>
                    <a:pt x="366" y="3466"/>
                  </a:lnTo>
                  <a:cubicBezTo>
                    <a:pt x="694" y="4577"/>
                    <a:pt x="1715" y="5289"/>
                    <a:pt x="2818" y="5289"/>
                  </a:cubicBezTo>
                  <a:cubicBezTo>
                    <a:pt x="3042" y="5289"/>
                    <a:pt x="3270" y="5260"/>
                    <a:pt x="3496" y="5198"/>
                  </a:cubicBezTo>
                  <a:lnTo>
                    <a:pt x="6323" y="4378"/>
                  </a:lnTo>
                  <a:cubicBezTo>
                    <a:pt x="7661" y="4013"/>
                    <a:pt x="8421" y="2615"/>
                    <a:pt x="8056" y="1277"/>
                  </a:cubicBezTo>
                  <a:lnTo>
                    <a:pt x="7661" y="1"/>
                  </a:lnTo>
                  <a:close/>
                </a:path>
              </a:pathLst>
            </a:custGeom>
            <a:solidFill>
              <a:srgbClr val="6D60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543;p31">
              <a:extLst>
                <a:ext uri="{FF2B5EF4-FFF2-40B4-BE49-F238E27FC236}">
                  <a16:creationId xmlns:a16="http://schemas.microsoft.com/office/drawing/2014/main" id="{5065F2B2-6E5A-43DE-A07C-6E904CBE09DD}"/>
                </a:ext>
              </a:extLst>
            </p:cNvPr>
            <p:cNvSpPr/>
            <p:nvPr/>
          </p:nvSpPr>
          <p:spPr>
            <a:xfrm>
              <a:off x="3863243" y="446478"/>
              <a:ext cx="585982" cy="673161"/>
            </a:xfrm>
            <a:custGeom>
              <a:avLst/>
              <a:gdLst/>
              <a:ahLst/>
              <a:cxnLst/>
              <a:rect l="l" t="t" r="r" b="b"/>
              <a:pathLst>
                <a:path w="21126" h="24269" extrusionOk="0">
                  <a:moveTo>
                    <a:pt x="11196" y="0"/>
                  </a:moveTo>
                  <a:cubicBezTo>
                    <a:pt x="9217" y="0"/>
                    <a:pt x="7203" y="611"/>
                    <a:pt x="5441" y="1927"/>
                  </a:cubicBezTo>
                  <a:cubicBezTo>
                    <a:pt x="1" y="5940"/>
                    <a:pt x="304" y="14146"/>
                    <a:pt x="6019" y="17794"/>
                  </a:cubicBezTo>
                  <a:cubicBezTo>
                    <a:pt x="8238" y="19222"/>
                    <a:pt x="9879" y="21411"/>
                    <a:pt x="10609" y="23934"/>
                  </a:cubicBezTo>
                  <a:lnTo>
                    <a:pt x="10700" y="24268"/>
                  </a:lnTo>
                  <a:lnTo>
                    <a:pt x="19363" y="21776"/>
                  </a:lnTo>
                  <a:lnTo>
                    <a:pt x="19271" y="21441"/>
                  </a:lnTo>
                  <a:cubicBezTo>
                    <a:pt x="18542" y="18858"/>
                    <a:pt x="18785" y="16122"/>
                    <a:pt x="19940" y="13690"/>
                  </a:cubicBezTo>
                  <a:cubicBezTo>
                    <a:pt x="20943" y="11593"/>
                    <a:pt x="21126" y="9222"/>
                    <a:pt x="20487" y="7003"/>
                  </a:cubicBezTo>
                  <a:cubicBezTo>
                    <a:pt x="19237" y="2617"/>
                    <a:pt x="15292" y="0"/>
                    <a:pt x="111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544;p31">
              <a:extLst>
                <a:ext uri="{FF2B5EF4-FFF2-40B4-BE49-F238E27FC236}">
                  <a16:creationId xmlns:a16="http://schemas.microsoft.com/office/drawing/2014/main" id="{8EE3D0E4-8CCD-463A-9F5E-821220B548DA}"/>
                </a:ext>
              </a:extLst>
            </p:cNvPr>
            <p:cNvSpPr/>
            <p:nvPr/>
          </p:nvSpPr>
          <p:spPr>
            <a:xfrm>
              <a:off x="4160006" y="1050462"/>
              <a:ext cx="254658" cy="134388"/>
            </a:xfrm>
            <a:custGeom>
              <a:avLst/>
              <a:gdLst/>
              <a:ahLst/>
              <a:cxnLst/>
              <a:rect l="l" t="t" r="r" b="b"/>
              <a:pathLst>
                <a:path w="9181" h="4845" extrusionOk="0">
                  <a:moveTo>
                    <a:pt x="8633" y="1"/>
                  </a:moveTo>
                  <a:lnTo>
                    <a:pt x="1" y="2493"/>
                  </a:lnTo>
                  <a:lnTo>
                    <a:pt x="122" y="2979"/>
                  </a:lnTo>
                  <a:cubicBezTo>
                    <a:pt x="449" y="4109"/>
                    <a:pt x="1479" y="4844"/>
                    <a:pt x="2598" y="4844"/>
                  </a:cubicBezTo>
                  <a:cubicBezTo>
                    <a:pt x="2835" y="4844"/>
                    <a:pt x="3075" y="4811"/>
                    <a:pt x="3314" y="4742"/>
                  </a:cubicBezTo>
                  <a:lnTo>
                    <a:pt x="7022" y="3678"/>
                  </a:lnTo>
                  <a:cubicBezTo>
                    <a:pt x="8390" y="3283"/>
                    <a:pt x="9180" y="1855"/>
                    <a:pt x="8785" y="487"/>
                  </a:cubicBezTo>
                  <a:lnTo>
                    <a:pt x="863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545;p31">
              <a:extLst>
                <a:ext uri="{FF2B5EF4-FFF2-40B4-BE49-F238E27FC236}">
                  <a16:creationId xmlns:a16="http://schemas.microsoft.com/office/drawing/2014/main" id="{689EA13E-F4AC-4990-8B3B-B5850491633A}"/>
                </a:ext>
              </a:extLst>
            </p:cNvPr>
            <p:cNvSpPr/>
            <p:nvPr/>
          </p:nvSpPr>
          <p:spPr>
            <a:xfrm>
              <a:off x="4211431" y="846425"/>
              <a:ext cx="68317" cy="238626"/>
            </a:xfrm>
            <a:custGeom>
              <a:avLst/>
              <a:gdLst/>
              <a:ahLst/>
              <a:cxnLst/>
              <a:rect l="l" t="t" r="r" b="b"/>
              <a:pathLst>
                <a:path w="2463" h="8603" fill="none" extrusionOk="0">
                  <a:moveTo>
                    <a:pt x="2463" y="8603"/>
                  </a:moveTo>
                  <a:lnTo>
                    <a:pt x="1" y="1"/>
                  </a:lnTo>
                </a:path>
              </a:pathLst>
            </a:custGeom>
            <a:noFill/>
            <a:ln w="28875" cap="flat" cmpd="sng">
              <a:solidFill>
                <a:schemeClr val="accent4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546;p31">
              <a:extLst>
                <a:ext uri="{FF2B5EF4-FFF2-40B4-BE49-F238E27FC236}">
                  <a16:creationId xmlns:a16="http://schemas.microsoft.com/office/drawing/2014/main" id="{A78A1350-8A7D-4507-9869-7B9A224C6646}"/>
                </a:ext>
              </a:extLst>
            </p:cNvPr>
            <p:cNvSpPr/>
            <p:nvPr/>
          </p:nvSpPr>
          <p:spPr>
            <a:xfrm>
              <a:off x="4076544" y="716585"/>
              <a:ext cx="212497" cy="136635"/>
            </a:xfrm>
            <a:custGeom>
              <a:avLst/>
              <a:gdLst/>
              <a:ahLst/>
              <a:cxnLst/>
              <a:rect l="l" t="t" r="r" b="b"/>
              <a:pathLst>
                <a:path w="7661" h="4926" fill="none" extrusionOk="0">
                  <a:moveTo>
                    <a:pt x="7660" y="1"/>
                  </a:moveTo>
                  <a:lnTo>
                    <a:pt x="4955" y="4925"/>
                  </a:lnTo>
                  <a:lnTo>
                    <a:pt x="1" y="2220"/>
                  </a:lnTo>
                </a:path>
              </a:pathLst>
            </a:custGeom>
            <a:noFill/>
            <a:ln w="2887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" name="Google Shape;1541;p31">
            <a:extLst>
              <a:ext uri="{FF2B5EF4-FFF2-40B4-BE49-F238E27FC236}">
                <a16:creationId xmlns:a16="http://schemas.microsoft.com/office/drawing/2014/main" id="{40C11FCC-78D9-407B-BC7B-2F74B3AF4B0D}"/>
              </a:ext>
            </a:extLst>
          </p:cNvPr>
          <p:cNvGrpSpPr/>
          <p:nvPr/>
        </p:nvGrpSpPr>
        <p:grpSpPr>
          <a:xfrm>
            <a:off x="1679944" y="1918905"/>
            <a:ext cx="512053" cy="473963"/>
            <a:chOff x="3863243" y="446478"/>
            <a:chExt cx="585982" cy="791184"/>
          </a:xfrm>
        </p:grpSpPr>
        <p:sp>
          <p:nvSpPr>
            <p:cNvPr id="12" name="Google Shape;1542;p31">
              <a:extLst>
                <a:ext uri="{FF2B5EF4-FFF2-40B4-BE49-F238E27FC236}">
                  <a16:creationId xmlns:a16="http://schemas.microsoft.com/office/drawing/2014/main" id="{E1FA5AE5-B145-4677-AAEC-93AE717A360D}"/>
                </a:ext>
              </a:extLst>
            </p:cNvPr>
            <p:cNvSpPr/>
            <p:nvPr/>
          </p:nvSpPr>
          <p:spPr>
            <a:xfrm>
              <a:off x="4183611" y="1090931"/>
              <a:ext cx="233577" cy="146731"/>
            </a:xfrm>
            <a:custGeom>
              <a:avLst/>
              <a:gdLst/>
              <a:ahLst/>
              <a:cxnLst/>
              <a:rect l="l" t="t" r="r" b="b"/>
              <a:pathLst>
                <a:path w="8421" h="5290" extrusionOk="0">
                  <a:moveTo>
                    <a:pt x="7661" y="1"/>
                  </a:moveTo>
                  <a:lnTo>
                    <a:pt x="1" y="2189"/>
                  </a:lnTo>
                  <a:lnTo>
                    <a:pt x="366" y="3466"/>
                  </a:lnTo>
                  <a:cubicBezTo>
                    <a:pt x="694" y="4577"/>
                    <a:pt x="1715" y="5289"/>
                    <a:pt x="2818" y="5289"/>
                  </a:cubicBezTo>
                  <a:cubicBezTo>
                    <a:pt x="3042" y="5289"/>
                    <a:pt x="3270" y="5260"/>
                    <a:pt x="3496" y="5198"/>
                  </a:cubicBezTo>
                  <a:lnTo>
                    <a:pt x="6323" y="4378"/>
                  </a:lnTo>
                  <a:cubicBezTo>
                    <a:pt x="7661" y="4013"/>
                    <a:pt x="8421" y="2615"/>
                    <a:pt x="8056" y="1277"/>
                  </a:cubicBezTo>
                  <a:lnTo>
                    <a:pt x="7661" y="1"/>
                  </a:lnTo>
                  <a:close/>
                </a:path>
              </a:pathLst>
            </a:custGeom>
            <a:solidFill>
              <a:srgbClr val="6D60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543;p31">
              <a:extLst>
                <a:ext uri="{FF2B5EF4-FFF2-40B4-BE49-F238E27FC236}">
                  <a16:creationId xmlns:a16="http://schemas.microsoft.com/office/drawing/2014/main" id="{B2A5294B-1014-4DD5-8CC3-3A27A1F40ECE}"/>
                </a:ext>
              </a:extLst>
            </p:cNvPr>
            <p:cNvSpPr/>
            <p:nvPr/>
          </p:nvSpPr>
          <p:spPr>
            <a:xfrm>
              <a:off x="3863243" y="446478"/>
              <a:ext cx="585982" cy="673161"/>
            </a:xfrm>
            <a:custGeom>
              <a:avLst/>
              <a:gdLst/>
              <a:ahLst/>
              <a:cxnLst/>
              <a:rect l="l" t="t" r="r" b="b"/>
              <a:pathLst>
                <a:path w="21126" h="24269" extrusionOk="0">
                  <a:moveTo>
                    <a:pt x="11196" y="0"/>
                  </a:moveTo>
                  <a:cubicBezTo>
                    <a:pt x="9217" y="0"/>
                    <a:pt x="7203" y="611"/>
                    <a:pt x="5441" y="1927"/>
                  </a:cubicBezTo>
                  <a:cubicBezTo>
                    <a:pt x="1" y="5940"/>
                    <a:pt x="304" y="14146"/>
                    <a:pt x="6019" y="17794"/>
                  </a:cubicBezTo>
                  <a:cubicBezTo>
                    <a:pt x="8238" y="19222"/>
                    <a:pt x="9879" y="21411"/>
                    <a:pt x="10609" y="23934"/>
                  </a:cubicBezTo>
                  <a:lnTo>
                    <a:pt x="10700" y="24268"/>
                  </a:lnTo>
                  <a:lnTo>
                    <a:pt x="19363" y="21776"/>
                  </a:lnTo>
                  <a:lnTo>
                    <a:pt x="19271" y="21441"/>
                  </a:lnTo>
                  <a:cubicBezTo>
                    <a:pt x="18542" y="18858"/>
                    <a:pt x="18785" y="16122"/>
                    <a:pt x="19940" y="13690"/>
                  </a:cubicBezTo>
                  <a:cubicBezTo>
                    <a:pt x="20943" y="11593"/>
                    <a:pt x="21126" y="9222"/>
                    <a:pt x="20487" y="7003"/>
                  </a:cubicBezTo>
                  <a:cubicBezTo>
                    <a:pt x="19237" y="2617"/>
                    <a:pt x="15292" y="0"/>
                    <a:pt x="111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544;p31">
              <a:extLst>
                <a:ext uri="{FF2B5EF4-FFF2-40B4-BE49-F238E27FC236}">
                  <a16:creationId xmlns:a16="http://schemas.microsoft.com/office/drawing/2014/main" id="{A0FF73DD-BA7F-4EAE-AFFC-31ADF281EC2B}"/>
                </a:ext>
              </a:extLst>
            </p:cNvPr>
            <p:cNvSpPr/>
            <p:nvPr/>
          </p:nvSpPr>
          <p:spPr>
            <a:xfrm>
              <a:off x="4160006" y="1050462"/>
              <a:ext cx="254658" cy="134388"/>
            </a:xfrm>
            <a:custGeom>
              <a:avLst/>
              <a:gdLst/>
              <a:ahLst/>
              <a:cxnLst/>
              <a:rect l="l" t="t" r="r" b="b"/>
              <a:pathLst>
                <a:path w="9181" h="4845" extrusionOk="0">
                  <a:moveTo>
                    <a:pt x="8633" y="1"/>
                  </a:moveTo>
                  <a:lnTo>
                    <a:pt x="1" y="2493"/>
                  </a:lnTo>
                  <a:lnTo>
                    <a:pt x="122" y="2979"/>
                  </a:lnTo>
                  <a:cubicBezTo>
                    <a:pt x="449" y="4109"/>
                    <a:pt x="1479" y="4844"/>
                    <a:pt x="2598" y="4844"/>
                  </a:cubicBezTo>
                  <a:cubicBezTo>
                    <a:pt x="2835" y="4844"/>
                    <a:pt x="3075" y="4811"/>
                    <a:pt x="3314" y="4742"/>
                  </a:cubicBezTo>
                  <a:lnTo>
                    <a:pt x="7022" y="3678"/>
                  </a:lnTo>
                  <a:cubicBezTo>
                    <a:pt x="8390" y="3283"/>
                    <a:pt x="9180" y="1855"/>
                    <a:pt x="8785" y="487"/>
                  </a:cubicBezTo>
                  <a:lnTo>
                    <a:pt x="863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45;p31">
              <a:extLst>
                <a:ext uri="{FF2B5EF4-FFF2-40B4-BE49-F238E27FC236}">
                  <a16:creationId xmlns:a16="http://schemas.microsoft.com/office/drawing/2014/main" id="{59E0653A-61A8-4162-A03F-5EE5230FB48B}"/>
                </a:ext>
              </a:extLst>
            </p:cNvPr>
            <p:cNvSpPr/>
            <p:nvPr/>
          </p:nvSpPr>
          <p:spPr>
            <a:xfrm>
              <a:off x="4211431" y="846425"/>
              <a:ext cx="68317" cy="238626"/>
            </a:xfrm>
            <a:custGeom>
              <a:avLst/>
              <a:gdLst/>
              <a:ahLst/>
              <a:cxnLst/>
              <a:rect l="l" t="t" r="r" b="b"/>
              <a:pathLst>
                <a:path w="2463" h="8603" fill="none" extrusionOk="0">
                  <a:moveTo>
                    <a:pt x="2463" y="8603"/>
                  </a:moveTo>
                  <a:lnTo>
                    <a:pt x="1" y="1"/>
                  </a:lnTo>
                </a:path>
              </a:pathLst>
            </a:custGeom>
            <a:noFill/>
            <a:ln w="28875" cap="flat" cmpd="sng">
              <a:solidFill>
                <a:schemeClr val="accent4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546;p31">
              <a:extLst>
                <a:ext uri="{FF2B5EF4-FFF2-40B4-BE49-F238E27FC236}">
                  <a16:creationId xmlns:a16="http://schemas.microsoft.com/office/drawing/2014/main" id="{11FEA922-E8C1-46D2-8961-6DB80D27A224}"/>
                </a:ext>
              </a:extLst>
            </p:cNvPr>
            <p:cNvSpPr/>
            <p:nvPr/>
          </p:nvSpPr>
          <p:spPr>
            <a:xfrm>
              <a:off x="4076544" y="716585"/>
              <a:ext cx="212497" cy="136635"/>
            </a:xfrm>
            <a:custGeom>
              <a:avLst/>
              <a:gdLst/>
              <a:ahLst/>
              <a:cxnLst/>
              <a:rect l="l" t="t" r="r" b="b"/>
              <a:pathLst>
                <a:path w="7661" h="4926" fill="none" extrusionOk="0">
                  <a:moveTo>
                    <a:pt x="7660" y="1"/>
                  </a:moveTo>
                  <a:lnTo>
                    <a:pt x="4955" y="4925"/>
                  </a:lnTo>
                  <a:lnTo>
                    <a:pt x="1" y="2220"/>
                  </a:lnTo>
                </a:path>
              </a:pathLst>
            </a:custGeom>
            <a:noFill/>
            <a:ln w="2887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3" name="Google Shape;1603;p33"/>
          <p:cNvSpPr/>
          <p:nvPr/>
        </p:nvSpPr>
        <p:spPr>
          <a:xfrm rot="-926124">
            <a:off x="861324" y="2855212"/>
            <a:ext cx="974975" cy="919556"/>
          </a:xfrm>
          <a:custGeom>
            <a:avLst/>
            <a:gdLst/>
            <a:ahLst/>
            <a:cxnLst/>
            <a:rect l="l" t="t" r="r" b="b"/>
            <a:pathLst>
              <a:path w="39302" h="37068" extrusionOk="0">
                <a:moveTo>
                  <a:pt x="18336" y="1"/>
                </a:moveTo>
                <a:cubicBezTo>
                  <a:pt x="17121" y="1"/>
                  <a:pt x="15914" y="696"/>
                  <a:pt x="15411" y="2021"/>
                </a:cubicBezTo>
                <a:lnTo>
                  <a:pt x="12797" y="9255"/>
                </a:lnTo>
                <a:cubicBezTo>
                  <a:pt x="12432" y="10228"/>
                  <a:pt x="11642" y="10958"/>
                  <a:pt x="10639" y="11231"/>
                </a:cubicBezTo>
                <a:lnTo>
                  <a:pt x="3192" y="13176"/>
                </a:lnTo>
                <a:cubicBezTo>
                  <a:pt x="669" y="13815"/>
                  <a:pt x="0" y="17067"/>
                  <a:pt x="2037" y="18648"/>
                </a:cubicBezTo>
                <a:lnTo>
                  <a:pt x="8116" y="23389"/>
                </a:lnTo>
                <a:cubicBezTo>
                  <a:pt x="8937" y="24028"/>
                  <a:pt x="9393" y="25031"/>
                  <a:pt x="9332" y="26064"/>
                </a:cubicBezTo>
                <a:lnTo>
                  <a:pt x="8876" y="33754"/>
                </a:lnTo>
                <a:cubicBezTo>
                  <a:pt x="8763" y="35670"/>
                  <a:pt x="10321" y="37067"/>
                  <a:pt x="12014" y="37067"/>
                </a:cubicBezTo>
                <a:cubicBezTo>
                  <a:pt x="12605" y="37067"/>
                  <a:pt x="13212" y="36897"/>
                  <a:pt x="13770" y="36520"/>
                </a:cubicBezTo>
                <a:lnTo>
                  <a:pt x="20122" y="32174"/>
                </a:lnTo>
                <a:cubicBezTo>
                  <a:pt x="20640" y="31822"/>
                  <a:pt x="21237" y="31640"/>
                  <a:pt x="21844" y="31640"/>
                </a:cubicBezTo>
                <a:cubicBezTo>
                  <a:pt x="22235" y="31640"/>
                  <a:pt x="22629" y="31715"/>
                  <a:pt x="23010" y="31870"/>
                </a:cubicBezTo>
                <a:lnTo>
                  <a:pt x="30183" y="34666"/>
                </a:lnTo>
                <a:cubicBezTo>
                  <a:pt x="30566" y="34816"/>
                  <a:pt x="30950" y="34885"/>
                  <a:pt x="31323" y="34885"/>
                </a:cubicBezTo>
                <a:cubicBezTo>
                  <a:pt x="33288" y="34885"/>
                  <a:pt x="34930" y="32962"/>
                  <a:pt x="34317" y="30867"/>
                </a:cubicBezTo>
                <a:lnTo>
                  <a:pt x="32159" y="23481"/>
                </a:lnTo>
                <a:cubicBezTo>
                  <a:pt x="31885" y="22478"/>
                  <a:pt x="32098" y="21414"/>
                  <a:pt x="32767" y="20623"/>
                </a:cubicBezTo>
                <a:lnTo>
                  <a:pt x="37661" y="14696"/>
                </a:lnTo>
                <a:cubicBezTo>
                  <a:pt x="39302" y="12690"/>
                  <a:pt x="37934" y="9651"/>
                  <a:pt x="35350" y="9590"/>
                </a:cubicBezTo>
                <a:lnTo>
                  <a:pt x="27630" y="9347"/>
                </a:lnTo>
                <a:cubicBezTo>
                  <a:pt x="26596" y="9316"/>
                  <a:pt x="25654" y="8769"/>
                  <a:pt x="25107" y="7888"/>
                </a:cubicBezTo>
                <a:lnTo>
                  <a:pt x="20943" y="1413"/>
                </a:lnTo>
                <a:cubicBezTo>
                  <a:pt x="20316" y="460"/>
                  <a:pt x="19323" y="1"/>
                  <a:pt x="1833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4" name="Google Shape;1604;p33"/>
          <p:cNvSpPr/>
          <p:nvPr/>
        </p:nvSpPr>
        <p:spPr>
          <a:xfrm rot="-926124">
            <a:off x="4322713" y="1109330"/>
            <a:ext cx="974975" cy="919556"/>
          </a:xfrm>
          <a:custGeom>
            <a:avLst/>
            <a:gdLst/>
            <a:ahLst/>
            <a:cxnLst/>
            <a:rect l="l" t="t" r="r" b="b"/>
            <a:pathLst>
              <a:path w="39302" h="37068" extrusionOk="0">
                <a:moveTo>
                  <a:pt x="18336" y="1"/>
                </a:moveTo>
                <a:cubicBezTo>
                  <a:pt x="17121" y="1"/>
                  <a:pt x="15914" y="696"/>
                  <a:pt x="15411" y="2021"/>
                </a:cubicBezTo>
                <a:lnTo>
                  <a:pt x="12797" y="9255"/>
                </a:lnTo>
                <a:cubicBezTo>
                  <a:pt x="12432" y="10228"/>
                  <a:pt x="11642" y="10958"/>
                  <a:pt x="10639" y="11231"/>
                </a:cubicBezTo>
                <a:lnTo>
                  <a:pt x="3192" y="13176"/>
                </a:lnTo>
                <a:cubicBezTo>
                  <a:pt x="669" y="13815"/>
                  <a:pt x="0" y="17067"/>
                  <a:pt x="2037" y="18648"/>
                </a:cubicBezTo>
                <a:lnTo>
                  <a:pt x="8116" y="23389"/>
                </a:lnTo>
                <a:cubicBezTo>
                  <a:pt x="8937" y="24028"/>
                  <a:pt x="9393" y="25031"/>
                  <a:pt x="9332" y="26064"/>
                </a:cubicBezTo>
                <a:lnTo>
                  <a:pt x="8876" y="33754"/>
                </a:lnTo>
                <a:cubicBezTo>
                  <a:pt x="8763" y="35670"/>
                  <a:pt x="10321" y="37067"/>
                  <a:pt x="12014" y="37067"/>
                </a:cubicBezTo>
                <a:cubicBezTo>
                  <a:pt x="12605" y="37067"/>
                  <a:pt x="13212" y="36897"/>
                  <a:pt x="13770" y="36520"/>
                </a:cubicBezTo>
                <a:lnTo>
                  <a:pt x="20122" y="32174"/>
                </a:lnTo>
                <a:cubicBezTo>
                  <a:pt x="20640" y="31822"/>
                  <a:pt x="21237" y="31640"/>
                  <a:pt x="21844" y="31640"/>
                </a:cubicBezTo>
                <a:cubicBezTo>
                  <a:pt x="22235" y="31640"/>
                  <a:pt x="22629" y="31715"/>
                  <a:pt x="23010" y="31870"/>
                </a:cubicBezTo>
                <a:lnTo>
                  <a:pt x="30183" y="34666"/>
                </a:lnTo>
                <a:cubicBezTo>
                  <a:pt x="30566" y="34816"/>
                  <a:pt x="30950" y="34885"/>
                  <a:pt x="31323" y="34885"/>
                </a:cubicBezTo>
                <a:cubicBezTo>
                  <a:pt x="33288" y="34885"/>
                  <a:pt x="34930" y="32962"/>
                  <a:pt x="34317" y="30867"/>
                </a:cubicBezTo>
                <a:lnTo>
                  <a:pt x="32159" y="23481"/>
                </a:lnTo>
                <a:cubicBezTo>
                  <a:pt x="31885" y="22478"/>
                  <a:pt x="32098" y="21414"/>
                  <a:pt x="32767" y="20623"/>
                </a:cubicBezTo>
                <a:lnTo>
                  <a:pt x="37661" y="14696"/>
                </a:lnTo>
                <a:cubicBezTo>
                  <a:pt x="39302" y="12690"/>
                  <a:pt x="37934" y="9651"/>
                  <a:pt x="35350" y="9590"/>
                </a:cubicBezTo>
                <a:lnTo>
                  <a:pt x="27630" y="9347"/>
                </a:lnTo>
                <a:cubicBezTo>
                  <a:pt x="26596" y="9316"/>
                  <a:pt x="25654" y="8769"/>
                  <a:pt x="25107" y="7888"/>
                </a:cubicBezTo>
                <a:lnTo>
                  <a:pt x="20943" y="1413"/>
                </a:lnTo>
                <a:cubicBezTo>
                  <a:pt x="20316" y="460"/>
                  <a:pt x="19323" y="1"/>
                  <a:pt x="1833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5" name="Google Shape;1605;p33"/>
          <p:cNvSpPr/>
          <p:nvPr/>
        </p:nvSpPr>
        <p:spPr>
          <a:xfrm rot="-926124">
            <a:off x="4366763" y="2344298"/>
            <a:ext cx="974975" cy="919556"/>
          </a:xfrm>
          <a:custGeom>
            <a:avLst/>
            <a:gdLst/>
            <a:ahLst/>
            <a:cxnLst/>
            <a:rect l="l" t="t" r="r" b="b"/>
            <a:pathLst>
              <a:path w="39302" h="37068" extrusionOk="0">
                <a:moveTo>
                  <a:pt x="18336" y="1"/>
                </a:moveTo>
                <a:cubicBezTo>
                  <a:pt x="17121" y="1"/>
                  <a:pt x="15914" y="696"/>
                  <a:pt x="15411" y="2021"/>
                </a:cubicBezTo>
                <a:lnTo>
                  <a:pt x="12797" y="9255"/>
                </a:lnTo>
                <a:cubicBezTo>
                  <a:pt x="12432" y="10228"/>
                  <a:pt x="11642" y="10958"/>
                  <a:pt x="10639" y="11231"/>
                </a:cubicBezTo>
                <a:lnTo>
                  <a:pt x="3192" y="13176"/>
                </a:lnTo>
                <a:cubicBezTo>
                  <a:pt x="669" y="13815"/>
                  <a:pt x="0" y="17067"/>
                  <a:pt x="2037" y="18648"/>
                </a:cubicBezTo>
                <a:lnTo>
                  <a:pt x="8116" y="23389"/>
                </a:lnTo>
                <a:cubicBezTo>
                  <a:pt x="8937" y="24028"/>
                  <a:pt x="9393" y="25031"/>
                  <a:pt x="9332" y="26064"/>
                </a:cubicBezTo>
                <a:lnTo>
                  <a:pt x="8876" y="33754"/>
                </a:lnTo>
                <a:cubicBezTo>
                  <a:pt x="8763" y="35670"/>
                  <a:pt x="10321" y="37067"/>
                  <a:pt x="12014" y="37067"/>
                </a:cubicBezTo>
                <a:cubicBezTo>
                  <a:pt x="12605" y="37067"/>
                  <a:pt x="13212" y="36897"/>
                  <a:pt x="13770" y="36520"/>
                </a:cubicBezTo>
                <a:lnTo>
                  <a:pt x="20122" y="32174"/>
                </a:lnTo>
                <a:cubicBezTo>
                  <a:pt x="20640" y="31822"/>
                  <a:pt x="21237" y="31640"/>
                  <a:pt x="21844" y="31640"/>
                </a:cubicBezTo>
                <a:cubicBezTo>
                  <a:pt x="22235" y="31640"/>
                  <a:pt x="22629" y="31715"/>
                  <a:pt x="23010" y="31870"/>
                </a:cubicBezTo>
                <a:lnTo>
                  <a:pt x="30183" y="34666"/>
                </a:lnTo>
                <a:cubicBezTo>
                  <a:pt x="30566" y="34816"/>
                  <a:pt x="30950" y="34885"/>
                  <a:pt x="31323" y="34885"/>
                </a:cubicBezTo>
                <a:cubicBezTo>
                  <a:pt x="33288" y="34885"/>
                  <a:pt x="34930" y="32962"/>
                  <a:pt x="34317" y="30867"/>
                </a:cubicBezTo>
                <a:lnTo>
                  <a:pt x="32159" y="23481"/>
                </a:lnTo>
                <a:cubicBezTo>
                  <a:pt x="31885" y="22478"/>
                  <a:pt x="32098" y="21414"/>
                  <a:pt x="32767" y="20623"/>
                </a:cubicBezTo>
                <a:lnTo>
                  <a:pt x="37661" y="14696"/>
                </a:lnTo>
                <a:cubicBezTo>
                  <a:pt x="39302" y="12690"/>
                  <a:pt x="37934" y="9651"/>
                  <a:pt x="35350" y="9590"/>
                </a:cubicBezTo>
                <a:lnTo>
                  <a:pt x="27630" y="9347"/>
                </a:lnTo>
                <a:cubicBezTo>
                  <a:pt x="26596" y="9316"/>
                  <a:pt x="25654" y="8769"/>
                  <a:pt x="25107" y="7888"/>
                </a:cubicBezTo>
                <a:lnTo>
                  <a:pt x="20943" y="1413"/>
                </a:lnTo>
                <a:cubicBezTo>
                  <a:pt x="20316" y="460"/>
                  <a:pt x="19323" y="1"/>
                  <a:pt x="1833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6" name="Google Shape;1606;p33"/>
          <p:cNvSpPr/>
          <p:nvPr/>
        </p:nvSpPr>
        <p:spPr>
          <a:xfrm rot="-926124">
            <a:off x="843612" y="1154511"/>
            <a:ext cx="974975" cy="919556"/>
          </a:xfrm>
          <a:custGeom>
            <a:avLst/>
            <a:gdLst/>
            <a:ahLst/>
            <a:cxnLst/>
            <a:rect l="l" t="t" r="r" b="b"/>
            <a:pathLst>
              <a:path w="39302" h="37068" extrusionOk="0">
                <a:moveTo>
                  <a:pt x="18336" y="1"/>
                </a:moveTo>
                <a:cubicBezTo>
                  <a:pt x="17121" y="1"/>
                  <a:pt x="15914" y="696"/>
                  <a:pt x="15411" y="2021"/>
                </a:cubicBezTo>
                <a:lnTo>
                  <a:pt x="12797" y="9255"/>
                </a:lnTo>
                <a:cubicBezTo>
                  <a:pt x="12432" y="10228"/>
                  <a:pt x="11642" y="10958"/>
                  <a:pt x="10639" y="11231"/>
                </a:cubicBezTo>
                <a:lnTo>
                  <a:pt x="3192" y="13176"/>
                </a:lnTo>
                <a:cubicBezTo>
                  <a:pt x="669" y="13815"/>
                  <a:pt x="0" y="17067"/>
                  <a:pt x="2037" y="18648"/>
                </a:cubicBezTo>
                <a:lnTo>
                  <a:pt x="8116" y="23389"/>
                </a:lnTo>
                <a:cubicBezTo>
                  <a:pt x="8937" y="24028"/>
                  <a:pt x="9393" y="25031"/>
                  <a:pt x="9332" y="26064"/>
                </a:cubicBezTo>
                <a:lnTo>
                  <a:pt x="8876" y="33754"/>
                </a:lnTo>
                <a:cubicBezTo>
                  <a:pt x="8763" y="35670"/>
                  <a:pt x="10321" y="37067"/>
                  <a:pt x="12014" y="37067"/>
                </a:cubicBezTo>
                <a:cubicBezTo>
                  <a:pt x="12605" y="37067"/>
                  <a:pt x="13212" y="36897"/>
                  <a:pt x="13770" y="36520"/>
                </a:cubicBezTo>
                <a:lnTo>
                  <a:pt x="20122" y="32174"/>
                </a:lnTo>
                <a:cubicBezTo>
                  <a:pt x="20640" y="31822"/>
                  <a:pt x="21237" y="31640"/>
                  <a:pt x="21844" y="31640"/>
                </a:cubicBezTo>
                <a:cubicBezTo>
                  <a:pt x="22235" y="31640"/>
                  <a:pt x="22629" y="31715"/>
                  <a:pt x="23010" y="31870"/>
                </a:cubicBezTo>
                <a:lnTo>
                  <a:pt x="30183" y="34666"/>
                </a:lnTo>
                <a:cubicBezTo>
                  <a:pt x="30566" y="34816"/>
                  <a:pt x="30950" y="34885"/>
                  <a:pt x="31323" y="34885"/>
                </a:cubicBezTo>
                <a:cubicBezTo>
                  <a:pt x="33288" y="34885"/>
                  <a:pt x="34930" y="32962"/>
                  <a:pt x="34317" y="30867"/>
                </a:cubicBezTo>
                <a:lnTo>
                  <a:pt x="32159" y="23481"/>
                </a:lnTo>
                <a:cubicBezTo>
                  <a:pt x="31885" y="22478"/>
                  <a:pt x="32098" y="21414"/>
                  <a:pt x="32767" y="20623"/>
                </a:cubicBezTo>
                <a:lnTo>
                  <a:pt x="37661" y="14696"/>
                </a:lnTo>
                <a:cubicBezTo>
                  <a:pt x="39302" y="12690"/>
                  <a:pt x="37934" y="9651"/>
                  <a:pt x="35350" y="9590"/>
                </a:cubicBezTo>
                <a:lnTo>
                  <a:pt x="27630" y="9347"/>
                </a:lnTo>
                <a:cubicBezTo>
                  <a:pt x="26596" y="9316"/>
                  <a:pt x="25654" y="8769"/>
                  <a:pt x="25107" y="7888"/>
                </a:cubicBezTo>
                <a:lnTo>
                  <a:pt x="20943" y="1413"/>
                </a:lnTo>
                <a:cubicBezTo>
                  <a:pt x="20316" y="460"/>
                  <a:pt x="19323" y="1"/>
                  <a:pt x="183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7" name="Google Shape;1607;p33"/>
          <p:cNvSpPr txBox="1">
            <a:spLocks noGrp="1"/>
          </p:cNvSpPr>
          <p:nvPr>
            <p:ph type="title"/>
          </p:nvPr>
        </p:nvSpPr>
        <p:spPr>
          <a:xfrm>
            <a:off x="698770" y="1410446"/>
            <a:ext cx="1351200" cy="44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1608" name="Google Shape;1608;p33"/>
          <p:cNvSpPr txBox="1">
            <a:spLocks noGrp="1"/>
          </p:cNvSpPr>
          <p:nvPr>
            <p:ph type="title" idx="2"/>
          </p:nvPr>
        </p:nvSpPr>
        <p:spPr>
          <a:xfrm>
            <a:off x="717688" y="3091039"/>
            <a:ext cx="1351200" cy="44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1609" name="Google Shape;1609;p33"/>
          <p:cNvSpPr txBox="1">
            <a:spLocks noGrp="1"/>
          </p:cNvSpPr>
          <p:nvPr>
            <p:ph type="title" idx="3"/>
          </p:nvPr>
        </p:nvSpPr>
        <p:spPr>
          <a:xfrm>
            <a:off x="4147363" y="1347889"/>
            <a:ext cx="1351200" cy="44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1610" name="Google Shape;1610;p33"/>
          <p:cNvSpPr txBox="1">
            <a:spLocks noGrp="1"/>
          </p:cNvSpPr>
          <p:nvPr>
            <p:ph type="title" idx="4"/>
          </p:nvPr>
        </p:nvSpPr>
        <p:spPr>
          <a:xfrm>
            <a:off x="4213947" y="2553238"/>
            <a:ext cx="1351200" cy="44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  <p:sp>
        <p:nvSpPr>
          <p:cNvPr id="1612" name="Google Shape;1612;p33"/>
          <p:cNvSpPr txBox="1">
            <a:spLocks noGrp="1"/>
          </p:cNvSpPr>
          <p:nvPr>
            <p:ph type="subTitle" idx="5"/>
          </p:nvPr>
        </p:nvSpPr>
        <p:spPr>
          <a:xfrm>
            <a:off x="1933075" y="1383439"/>
            <a:ext cx="2328900" cy="7283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Objetivos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14" name="Google Shape;1614;p33"/>
          <p:cNvSpPr txBox="1">
            <a:spLocks noGrp="1"/>
          </p:cNvSpPr>
          <p:nvPr>
            <p:ph type="subTitle" idx="7"/>
          </p:nvPr>
        </p:nvSpPr>
        <p:spPr>
          <a:xfrm>
            <a:off x="1889025" y="3066069"/>
            <a:ext cx="2328900" cy="3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Activación</a:t>
            </a:r>
            <a:endParaRPr dirty="0"/>
          </a:p>
        </p:txBody>
      </p:sp>
      <p:sp>
        <p:nvSpPr>
          <p:cNvPr id="1616" name="Google Shape;1616;p33"/>
          <p:cNvSpPr txBox="1">
            <a:spLocks noGrp="1"/>
          </p:cNvSpPr>
          <p:nvPr>
            <p:ph type="subTitle" idx="9"/>
          </p:nvPr>
        </p:nvSpPr>
        <p:spPr>
          <a:xfrm>
            <a:off x="5683768" y="1367613"/>
            <a:ext cx="2328900" cy="3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Lectura</a:t>
            </a:r>
            <a:endParaRPr dirty="0"/>
          </a:p>
        </p:txBody>
      </p:sp>
      <p:sp>
        <p:nvSpPr>
          <p:cNvPr id="1618" name="Google Shape;1618;p33"/>
          <p:cNvSpPr txBox="1">
            <a:spLocks noGrp="1"/>
          </p:cNvSpPr>
          <p:nvPr>
            <p:ph type="subTitle" idx="14"/>
          </p:nvPr>
        </p:nvSpPr>
        <p:spPr>
          <a:xfrm>
            <a:off x="5683768" y="2482384"/>
            <a:ext cx="2328900" cy="3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Actividad</a:t>
            </a:r>
            <a:endParaRPr dirty="0"/>
          </a:p>
        </p:txBody>
      </p:sp>
      <p:sp>
        <p:nvSpPr>
          <p:cNvPr id="1619" name="Google Shape;1619;p33"/>
          <p:cNvSpPr txBox="1">
            <a:spLocks noGrp="1"/>
          </p:cNvSpPr>
          <p:nvPr>
            <p:ph type="title" idx="15"/>
          </p:nvPr>
        </p:nvSpPr>
        <p:spPr>
          <a:xfrm>
            <a:off x="614847" y="277067"/>
            <a:ext cx="7198200" cy="51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Ruta de Aprendizaje</a:t>
            </a:r>
            <a:endParaRPr dirty="0"/>
          </a:p>
        </p:txBody>
      </p:sp>
      <p:sp>
        <p:nvSpPr>
          <p:cNvPr id="27" name="Google Shape;1604;p33">
            <a:extLst>
              <a:ext uri="{FF2B5EF4-FFF2-40B4-BE49-F238E27FC236}">
                <a16:creationId xmlns:a16="http://schemas.microsoft.com/office/drawing/2014/main" id="{848A65DA-3F4F-456C-9689-C9F2C5E98D99}"/>
              </a:ext>
            </a:extLst>
          </p:cNvPr>
          <p:cNvSpPr/>
          <p:nvPr/>
        </p:nvSpPr>
        <p:spPr>
          <a:xfrm rot="-926124">
            <a:off x="4337246" y="3555791"/>
            <a:ext cx="974975" cy="919556"/>
          </a:xfrm>
          <a:custGeom>
            <a:avLst/>
            <a:gdLst/>
            <a:ahLst/>
            <a:cxnLst/>
            <a:rect l="l" t="t" r="r" b="b"/>
            <a:pathLst>
              <a:path w="39302" h="37068" extrusionOk="0">
                <a:moveTo>
                  <a:pt x="18336" y="1"/>
                </a:moveTo>
                <a:cubicBezTo>
                  <a:pt x="17121" y="1"/>
                  <a:pt x="15914" y="696"/>
                  <a:pt x="15411" y="2021"/>
                </a:cubicBezTo>
                <a:lnTo>
                  <a:pt x="12797" y="9255"/>
                </a:lnTo>
                <a:cubicBezTo>
                  <a:pt x="12432" y="10228"/>
                  <a:pt x="11642" y="10958"/>
                  <a:pt x="10639" y="11231"/>
                </a:cubicBezTo>
                <a:lnTo>
                  <a:pt x="3192" y="13176"/>
                </a:lnTo>
                <a:cubicBezTo>
                  <a:pt x="669" y="13815"/>
                  <a:pt x="0" y="17067"/>
                  <a:pt x="2037" y="18648"/>
                </a:cubicBezTo>
                <a:lnTo>
                  <a:pt x="8116" y="23389"/>
                </a:lnTo>
                <a:cubicBezTo>
                  <a:pt x="8937" y="24028"/>
                  <a:pt x="9393" y="25031"/>
                  <a:pt x="9332" y="26064"/>
                </a:cubicBezTo>
                <a:lnTo>
                  <a:pt x="8876" y="33754"/>
                </a:lnTo>
                <a:cubicBezTo>
                  <a:pt x="8763" y="35670"/>
                  <a:pt x="10321" y="37067"/>
                  <a:pt x="12014" y="37067"/>
                </a:cubicBezTo>
                <a:cubicBezTo>
                  <a:pt x="12605" y="37067"/>
                  <a:pt x="13212" y="36897"/>
                  <a:pt x="13770" y="36520"/>
                </a:cubicBezTo>
                <a:lnTo>
                  <a:pt x="20122" y="32174"/>
                </a:lnTo>
                <a:cubicBezTo>
                  <a:pt x="20640" y="31822"/>
                  <a:pt x="21237" y="31640"/>
                  <a:pt x="21844" y="31640"/>
                </a:cubicBezTo>
                <a:cubicBezTo>
                  <a:pt x="22235" y="31640"/>
                  <a:pt x="22629" y="31715"/>
                  <a:pt x="23010" y="31870"/>
                </a:cubicBezTo>
                <a:lnTo>
                  <a:pt x="30183" y="34666"/>
                </a:lnTo>
                <a:cubicBezTo>
                  <a:pt x="30566" y="34816"/>
                  <a:pt x="30950" y="34885"/>
                  <a:pt x="31323" y="34885"/>
                </a:cubicBezTo>
                <a:cubicBezTo>
                  <a:pt x="33288" y="34885"/>
                  <a:pt x="34930" y="32962"/>
                  <a:pt x="34317" y="30867"/>
                </a:cubicBezTo>
                <a:lnTo>
                  <a:pt x="32159" y="23481"/>
                </a:lnTo>
                <a:cubicBezTo>
                  <a:pt x="31885" y="22478"/>
                  <a:pt x="32098" y="21414"/>
                  <a:pt x="32767" y="20623"/>
                </a:cubicBezTo>
                <a:lnTo>
                  <a:pt x="37661" y="14696"/>
                </a:lnTo>
                <a:cubicBezTo>
                  <a:pt x="39302" y="12690"/>
                  <a:pt x="37934" y="9651"/>
                  <a:pt x="35350" y="9590"/>
                </a:cubicBezTo>
                <a:lnTo>
                  <a:pt x="27630" y="9347"/>
                </a:lnTo>
                <a:cubicBezTo>
                  <a:pt x="26596" y="9316"/>
                  <a:pt x="25654" y="8769"/>
                  <a:pt x="25107" y="7888"/>
                </a:cubicBezTo>
                <a:lnTo>
                  <a:pt x="20943" y="1413"/>
                </a:lnTo>
                <a:cubicBezTo>
                  <a:pt x="20316" y="460"/>
                  <a:pt x="19323" y="1"/>
                  <a:pt x="1833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" name="Google Shape;1618;p33">
            <a:extLst>
              <a:ext uri="{FF2B5EF4-FFF2-40B4-BE49-F238E27FC236}">
                <a16:creationId xmlns:a16="http://schemas.microsoft.com/office/drawing/2014/main" id="{B9CF0BB3-74C9-4082-B84A-1D2BD6232112}"/>
              </a:ext>
            </a:extLst>
          </p:cNvPr>
          <p:cNvSpPr txBox="1">
            <a:spLocks/>
          </p:cNvSpPr>
          <p:nvPr/>
        </p:nvSpPr>
        <p:spPr>
          <a:xfrm>
            <a:off x="5683768" y="3735887"/>
            <a:ext cx="2328900" cy="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ignika"/>
              <a:buNone/>
              <a:defRPr sz="18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Signika"/>
              <a:buNone/>
              <a:defRPr sz="1400" b="1" i="0" u="none" strike="noStrike" cap="none">
                <a:solidFill>
                  <a:schemeClr val="lt1"/>
                </a:solidFill>
                <a:latin typeface="Signika"/>
                <a:ea typeface="Signika"/>
                <a:cs typeface="Signika"/>
                <a:sym typeface="Signik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Signika"/>
              <a:buNone/>
              <a:defRPr sz="1400" b="1" i="0" u="none" strike="noStrike" cap="none">
                <a:solidFill>
                  <a:schemeClr val="lt1"/>
                </a:solidFill>
                <a:latin typeface="Signika"/>
                <a:ea typeface="Signika"/>
                <a:cs typeface="Signika"/>
                <a:sym typeface="Signik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Signika"/>
              <a:buNone/>
              <a:defRPr sz="1400" b="1" i="0" u="none" strike="noStrike" cap="none">
                <a:solidFill>
                  <a:schemeClr val="lt1"/>
                </a:solidFill>
                <a:latin typeface="Signika"/>
                <a:ea typeface="Signika"/>
                <a:cs typeface="Signika"/>
                <a:sym typeface="Signika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Signika"/>
              <a:buNone/>
              <a:defRPr sz="1400" b="1" i="0" u="none" strike="noStrike" cap="none">
                <a:solidFill>
                  <a:schemeClr val="lt1"/>
                </a:solidFill>
                <a:latin typeface="Signika"/>
                <a:ea typeface="Signika"/>
                <a:cs typeface="Signika"/>
                <a:sym typeface="Signik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Signika"/>
              <a:buNone/>
              <a:defRPr sz="1400" b="1" i="0" u="none" strike="noStrike" cap="none">
                <a:solidFill>
                  <a:schemeClr val="lt1"/>
                </a:solidFill>
                <a:latin typeface="Signika"/>
                <a:ea typeface="Signika"/>
                <a:cs typeface="Signika"/>
                <a:sym typeface="Signik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Signika"/>
              <a:buNone/>
              <a:defRPr sz="1400" b="1" i="0" u="none" strike="noStrike" cap="none">
                <a:solidFill>
                  <a:schemeClr val="lt1"/>
                </a:solidFill>
                <a:latin typeface="Signika"/>
                <a:ea typeface="Signika"/>
                <a:cs typeface="Signika"/>
                <a:sym typeface="Signik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Signika"/>
              <a:buNone/>
              <a:defRPr sz="1400" b="1" i="0" u="none" strike="noStrike" cap="none">
                <a:solidFill>
                  <a:schemeClr val="lt1"/>
                </a:solidFill>
                <a:latin typeface="Signika"/>
                <a:ea typeface="Signika"/>
                <a:cs typeface="Signika"/>
                <a:sym typeface="Signik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Signika"/>
              <a:buNone/>
              <a:defRPr sz="1400" b="1" i="0" u="none" strike="noStrike" cap="none">
                <a:solidFill>
                  <a:schemeClr val="lt1"/>
                </a:solidFill>
                <a:latin typeface="Signika"/>
                <a:ea typeface="Signika"/>
                <a:cs typeface="Signika"/>
                <a:sym typeface="Signika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s-CL" dirty="0"/>
              <a:t>Cierre</a:t>
            </a:r>
          </a:p>
        </p:txBody>
      </p:sp>
      <p:sp>
        <p:nvSpPr>
          <p:cNvPr id="29" name="Google Shape;1610;p33">
            <a:extLst>
              <a:ext uri="{FF2B5EF4-FFF2-40B4-BE49-F238E27FC236}">
                <a16:creationId xmlns:a16="http://schemas.microsoft.com/office/drawing/2014/main" id="{8260C5E1-F9AF-45BF-8CC1-4B2C433824DE}"/>
              </a:ext>
            </a:extLst>
          </p:cNvPr>
          <p:cNvSpPr txBox="1">
            <a:spLocks/>
          </p:cNvSpPr>
          <p:nvPr/>
        </p:nvSpPr>
        <p:spPr>
          <a:xfrm>
            <a:off x="4170600" y="3823518"/>
            <a:ext cx="13512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Montserrat"/>
              <a:buNone/>
              <a:defRPr sz="29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Montserrat"/>
              <a:buNone/>
              <a:defRPr sz="12000" b="1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Montserrat"/>
              <a:buNone/>
              <a:defRPr sz="12000" b="1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Montserrat"/>
              <a:buNone/>
              <a:defRPr sz="12000" b="1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Montserrat"/>
              <a:buNone/>
              <a:defRPr sz="12000" b="1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Montserrat"/>
              <a:buNone/>
              <a:defRPr sz="12000" b="1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Montserrat"/>
              <a:buNone/>
              <a:defRPr sz="12000" b="1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Montserrat"/>
              <a:buNone/>
              <a:defRPr sz="12000" b="1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Font typeface="Montserrat"/>
              <a:buNone/>
              <a:defRPr sz="12000" b="1" i="0" u="none" strike="noStrike" cap="non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en" dirty="0"/>
              <a:t>05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ducando a los chiquitines: El árbol mágico">
            <a:extLst>
              <a:ext uri="{FF2B5EF4-FFF2-40B4-BE49-F238E27FC236}">
                <a16:creationId xmlns:a16="http://schemas.microsoft.com/office/drawing/2014/main" id="{86FF59F8-095E-4D99-B66D-67E85CB7F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657" y="303692"/>
            <a:ext cx="2742093" cy="396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32DE4E69-FFF3-4D99-B94E-9F5490D1320E}"/>
              </a:ext>
            </a:extLst>
          </p:cNvPr>
          <p:cNvSpPr/>
          <p:nvPr/>
        </p:nvSpPr>
        <p:spPr>
          <a:xfrm>
            <a:off x="5214228" y="1407653"/>
            <a:ext cx="2341602" cy="155700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rgbClr val="0070C0"/>
                </a:solidFill>
              </a:rPr>
              <a:t>¿Quiénes serán sus personajes?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77767BC9-0791-428A-847B-591CC07F93C9}"/>
              </a:ext>
            </a:extLst>
          </p:cNvPr>
          <p:cNvSpPr/>
          <p:nvPr/>
        </p:nvSpPr>
        <p:spPr>
          <a:xfrm>
            <a:off x="289518" y="1230718"/>
            <a:ext cx="2062716" cy="211189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rgbClr val="0070C0"/>
                </a:solidFill>
              </a:rPr>
              <a:t>Observo la imagen e imagino…</a:t>
            </a:r>
          </a:p>
          <a:p>
            <a:pPr algn="ctr"/>
            <a:r>
              <a:rPr lang="es-CL" dirty="0">
                <a:solidFill>
                  <a:srgbClr val="0070C0"/>
                </a:solidFill>
              </a:rPr>
              <a:t>¿De qué tratará el texto? 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2C9376D-4D91-456D-A5A9-9541BCA39AD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651" t="21227" r="41861" b="18119"/>
          <a:stretch/>
        </p:blipFill>
        <p:spPr>
          <a:xfrm>
            <a:off x="5273750" y="2808489"/>
            <a:ext cx="2222557" cy="186668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A19FBDBE-FD59-4AD9-A2F5-38AF8B27CA56}"/>
              </a:ext>
            </a:extLst>
          </p:cNvPr>
          <p:cNvSpPr/>
          <p:nvPr/>
        </p:nvSpPr>
        <p:spPr>
          <a:xfrm>
            <a:off x="457200" y="120612"/>
            <a:ext cx="1711842" cy="3661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Activación</a:t>
            </a:r>
          </a:p>
        </p:txBody>
      </p:sp>
    </p:spTree>
    <p:extLst>
      <p:ext uri="{BB962C8B-B14F-4D97-AF65-F5344CB8AC3E}">
        <p14:creationId xmlns:p14="http://schemas.microsoft.com/office/powerpoint/2010/main" val="854917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09399857-8AAF-4A67-BEFE-0704700EC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77" y="659218"/>
            <a:ext cx="7384311" cy="4242391"/>
          </a:xfrm>
        </p:spPr>
        <p:txBody>
          <a:bodyPr/>
          <a:lstStyle/>
          <a:p>
            <a:r>
              <a:rPr lang="es-CL" sz="2400" dirty="0"/>
              <a:t>        </a:t>
            </a:r>
            <a:br>
              <a:rPr lang="es-CL" sz="2400" dirty="0"/>
            </a:br>
            <a:br>
              <a:rPr lang="es-CL" sz="2400" dirty="0"/>
            </a:br>
            <a:r>
              <a:rPr lang="es-CL" sz="2400" dirty="0"/>
              <a:t>           Hace mucho, mucho tiempo, un niño paseaba por un prado. En el centro había un árbol con un cartel que decía:</a:t>
            </a:r>
            <a:br>
              <a:rPr lang="es-CL" sz="2400" dirty="0"/>
            </a:br>
            <a:br>
              <a:rPr lang="es-CL" sz="2000" dirty="0"/>
            </a:br>
            <a:br>
              <a:rPr lang="es-CL" sz="2000" dirty="0"/>
            </a:br>
            <a:br>
              <a:rPr lang="es-CL" sz="2000" dirty="0"/>
            </a:br>
            <a:r>
              <a:rPr lang="es-CL" sz="2000" dirty="0"/>
              <a:t>                      </a:t>
            </a:r>
            <a:br>
              <a:rPr lang="es-CL" sz="2000" dirty="0"/>
            </a:br>
            <a:br>
              <a:rPr lang="es-CL" sz="2000" dirty="0"/>
            </a:br>
            <a:br>
              <a:rPr lang="es-CL" sz="2000" dirty="0"/>
            </a:br>
            <a:r>
              <a:rPr lang="es-CL" sz="2000" dirty="0"/>
              <a:t>           </a:t>
            </a:r>
            <a:br>
              <a:rPr lang="es-CL" sz="2000" dirty="0"/>
            </a:br>
            <a:endParaRPr lang="es-CL" sz="20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20CC057-355E-4849-B37F-36754FEAA3B5}"/>
              </a:ext>
            </a:extLst>
          </p:cNvPr>
          <p:cNvSpPr txBox="1"/>
          <p:nvPr/>
        </p:nvSpPr>
        <p:spPr>
          <a:xfrm>
            <a:off x="648586" y="659216"/>
            <a:ext cx="3827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u="sng" dirty="0">
                <a:solidFill>
                  <a:srgbClr val="0070C0"/>
                </a:solidFill>
                <a:latin typeface="Montserrat"/>
              </a:rPr>
              <a:t>El árbol mágico</a:t>
            </a:r>
          </a:p>
        </p:txBody>
      </p:sp>
      <p:sp>
        <p:nvSpPr>
          <p:cNvPr id="5" name="Pergamino: horizontal 4">
            <a:extLst>
              <a:ext uri="{FF2B5EF4-FFF2-40B4-BE49-F238E27FC236}">
                <a16:creationId xmlns:a16="http://schemas.microsoft.com/office/drawing/2014/main" id="{80D8521B-D876-45B3-A60B-CC93A6DA94EB}"/>
              </a:ext>
            </a:extLst>
          </p:cNvPr>
          <p:cNvSpPr/>
          <p:nvPr/>
        </p:nvSpPr>
        <p:spPr>
          <a:xfrm>
            <a:off x="2755162" y="2780413"/>
            <a:ext cx="3700130" cy="744279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>
                <a:solidFill>
                  <a:srgbClr val="0070C0"/>
                </a:solidFill>
              </a:rPr>
              <a:t>Soy un árbol encantado, si dices las palabras mágicas, lo verás.</a:t>
            </a:r>
          </a:p>
        </p:txBody>
      </p:sp>
      <p:sp>
        <p:nvSpPr>
          <p:cNvPr id="6" name="Cerrar llave 5">
            <a:extLst>
              <a:ext uri="{FF2B5EF4-FFF2-40B4-BE49-F238E27FC236}">
                <a16:creationId xmlns:a16="http://schemas.microsoft.com/office/drawing/2014/main" id="{9B478082-EDBF-4E02-936D-C2B088A7EDF8}"/>
              </a:ext>
            </a:extLst>
          </p:cNvPr>
          <p:cNvSpPr/>
          <p:nvPr/>
        </p:nvSpPr>
        <p:spPr>
          <a:xfrm>
            <a:off x="7931888" y="1372927"/>
            <a:ext cx="265814" cy="2397645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s-CL" dirty="0"/>
              <a:t>     </a:t>
            </a:r>
          </a:p>
        </p:txBody>
      </p:sp>
      <p:graphicFrame>
        <p:nvGraphicFramePr>
          <p:cNvPr id="73" name="Tabla 8">
            <a:extLst>
              <a:ext uri="{FF2B5EF4-FFF2-40B4-BE49-F238E27FC236}">
                <a16:creationId xmlns:a16="http://schemas.microsoft.com/office/drawing/2014/main" id="{5A2CC572-BF6B-4936-9400-98823C063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047727"/>
              </p:ext>
            </p:extLst>
          </p:nvPr>
        </p:nvGraphicFramePr>
        <p:xfrm>
          <a:off x="8413011" y="1729744"/>
          <a:ext cx="360680" cy="2040828"/>
        </p:xfrm>
        <a:graphic>
          <a:graphicData uri="http://schemas.openxmlformats.org/drawingml/2006/table">
            <a:tbl>
              <a:tblPr firstRow="1" bandRow="1">
                <a:tableStyleId>{F96C4ACB-6308-485C-8C74-8CB88173872B}</a:tableStyleId>
              </a:tblPr>
              <a:tblGrid>
                <a:gridCol w="360680">
                  <a:extLst>
                    <a:ext uri="{9D8B030D-6E8A-4147-A177-3AD203B41FA5}">
                      <a16:colId xmlns:a16="http://schemas.microsoft.com/office/drawing/2014/main" val="1193361557"/>
                    </a:ext>
                  </a:extLst>
                </a:gridCol>
              </a:tblGrid>
              <a:tr h="340138">
                <a:tc>
                  <a:txBody>
                    <a:bodyPr/>
                    <a:lstStyle/>
                    <a:p>
                      <a:r>
                        <a:rPr lang="es-CL" dirty="0"/>
                        <a:t>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23575"/>
                  </a:ext>
                </a:extLst>
              </a:tr>
              <a:tr h="340138">
                <a:tc>
                  <a:txBody>
                    <a:bodyPr/>
                    <a:lstStyle/>
                    <a:p>
                      <a:r>
                        <a:rPr lang="es-CL" dirty="0"/>
                        <a:t>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88388"/>
                  </a:ext>
                </a:extLst>
              </a:tr>
              <a:tr h="340138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367958"/>
                  </a:ext>
                </a:extLst>
              </a:tr>
              <a:tr h="340138">
                <a:tc>
                  <a:txBody>
                    <a:bodyPr/>
                    <a:lstStyle/>
                    <a:p>
                      <a:r>
                        <a:rPr lang="es-CL" dirty="0"/>
                        <a:t>C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1272"/>
                  </a:ext>
                </a:extLst>
              </a:tr>
              <a:tr h="340138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317120"/>
                  </a:ext>
                </a:extLst>
              </a:tr>
              <a:tr h="340138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1077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09399857-8AAF-4A67-BEFE-0704700EC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721" y="344229"/>
            <a:ext cx="7586330" cy="4455042"/>
          </a:xfrm>
        </p:spPr>
        <p:txBody>
          <a:bodyPr/>
          <a:lstStyle/>
          <a:p>
            <a:r>
              <a:rPr lang="es-CL" sz="2400" dirty="0"/>
              <a:t>       </a:t>
            </a:r>
            <a:r>
              <a:rPr lang="es-ES" sz="2400" dirty="0"/>
              <a:t>El niño trató de acertar y probó con abracadabra </a:t>
            </a:r>
            <a:r>
              <a:rPr lang="es-ES" sz="2400" dirty="0" err="1"/>
              <a:t>supercalifragilísticoespialidoso</a:t>
            </a:r>
            <a:r>
              <a:rPr lang="es-ES" sz="2400" dirty="0"/>
              <a:t>, tan-</a:t>
            </a:r>
            <a:r>
              <a:rPr lang="es-ES" sz="2400" dirty="0" err="1"/>
              <a:t>ta</a:t>
            </a:r>
            <a:r>
              <a:rPr lang="es-ES" sz="2400" dirty="0"/>
              <a:t>-</a:t>
            </a:r>
            <a:r>
              <a:rPr lang="es-ES" sz="2400" dirty="0" err="1"/>
              <a:t>ta</a:t>
            </a:r>
            <a:r>
              <a:rPr lang="es-ES" sz="2400" dirty="0"/>
              <a:t>-chan, y muchas otras pero nada. Cansado se tiró al suelo, diciendo: “¡Por favor, arbolito!”. Y entonces se abrió una gran puerta en el árbol. Todo estaba oscuro menos un cartel que decía:</a:t>
            </a:r>
            <a:br>
              <a:rPr lang="es-CL" sz="2400" dirty="0"/>
            </a:br>
            <a:br>
              <a:rPr lang="es-CL" sz="2400" dirty="0"/>
            </a:br>
            <a:br>
              <a:rPr lang="es-CL" sz="2400" dirty="0"/>
            </a:br>
            <a:br>
              <a:rPr lang="es-CL" sz="2400" dirty="0"/>
            </a:br>
            <a:r>
              <a:rPr lang="es-CL" sz="2400" dirty="0"/>
              <a:t>        Entonces el niño dijo: “Gracias arbolito”, y se encendió  dentro del árbol una luz que alumbraba un camino hacia una gran montaña que rodeaba al pueblo de los juguetes.</a:t>
            </a:r>
            <a:br>
              <a:rPr lang="es-CL" sz="2400" dirty="0"/>
            </a:br>
            <a:br>
              <a:rPr lang="es-CL" sz="2400" dirty="0"/>
            </a:br>
            <a:br>
              <a:rPr lang="es-CL" sz="2400" dirty="0"/>
            </a:br>
            <a:r>
              <a:rPr lang="es-CL" sz="2400" dirty="0"/>
              <a:t>        </a:t>
            </a:r>
            <a:br>
              <a:rPr lang="es-CL" sz="2400" dirty="0"/>
            </a:br>
            <a:br>
              <a:rPr lang="es-CL" sz="2400" dirty="0"/>
            </a:br>
            <a:r>
              <a:rPr lang="es-CL" sz="2400" dirty="0"/>
              <a:t>           </a:t>
            </a:r>
            <a:br>
              <a:rPr lang="es-CL" sz="2000" dirty="0"/>
            </a:br>
            <a:r>
              <a:rPr lang="es-CL" sz="2000" dirty="0"/>
              <a:t>           </a:t>
            </a:r>
            <a:br>
              <a:rPr lang="es-CL" sz="2000" dirty="0"/>
            </a:br>
            <a:endParaRPr lang="es-CL" sz="2000" dirty="0"/>
          </a:p>
        </p:txBody>
      </p:sp>
      <p:sp>
        <p:nvSpPr>
          <p:cNvPr id="6" name="Pergamino: horizontal 5">
            <a:extLst>
              <a:ext uri="{FF2B5EF4-FFF2-40B4-BE49-F238E27FC236}">
                <a16:creationId xmlns:a16="http://schemas.microsoft.com/office/drawing/2014/main" id="{56297F4F-FC7C-4DC5-8896-4E9106187377}"/>
              </a:ext>
            </a:extLst>
          </p:cNvPr>
          <p:cNvSpPr/>
          <p:nvPr/>
        </p:nvSpPr>
        <p:spPr>
          <a:xfrm>
            <a:off x="2619154" y="2472920"/>
            <a:ext cx="2775097" cy="744279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>
                <a:solidFill>
                  <a:srgbClr val="0070C0"/>
                </a:solidFill>
              </a:rPr>
              <a:t>Sigue haciendo magia.</a:t>
            </a:r>
          </a:p>
        </p:txBody>
      </p:sp>
      <p:sp>
        <p:nvSpPr>
          <p:cNvPr id="7" name="Cerrar llave 6">
            <a:extLst>
              <a:ext uri="{FF2B5EF4-FFF2-40B4-BE49-F238E27FC236}">
                <a16:creationId xmlns:a16="http://schemas.microsoft.com/office/drawing/2014/main" id="{EF3035D4-AA97-4B8D-8C73-C43B3E126C54}"/>
              </a:ext>
            </a:extLst>
          </p:cNvPr>
          <p:cNvSpPr/>
          <p:nvPr/>
        </p:nvSpPr>
        <p:spPr>
          <a:xfrm>
            <a:off x="7852144" y="660546"/>
            <a:ext cx="265814" cy="3822407"/>
          </a:xfrm>
          <a:prstGeom prst="rightBrace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s-CL" dirty="0"/>
              <a:t>     </a:t>
            </a:r>
          </a:p>
        </p:txBody>
      </p:sp>
      <p:graphicFrame>
        <p:nvGraphicFramePr>
          <p:cNvPr id="2" name="Tabla 8">
            <a:extLst>
              <a:ext uri="{FF2B5EF4-FFF2-40B4-BE49-F238E27FC236}">
                <a16:creationId xmlns:a16="http://schemas.microsoft.com/office/drawing/2014/main" id="{D1AC5237-31C2-40E9-B5FA-890A153892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403765"/>
              </p:ext>
            </p:extLst>
          </p:nvPr>
        </p:nvGraphicFramePr>
        <p:xfrm>
          <a:off x="8245549" y="772230"/>
          <a:ext cx="360680" cy="3401380"/>
        </p:xfrm>
        <a:graphic>
          <a:graphicData uri="http://schemas.openxmlformats.org/drawingml/2006/table">
            <a:tbl>
              <a:tblPr firstRow="1" bandRow="1">
                <a:tableStyleId>{F96C4ACB-6308-485C-8C74-8CB88173872B}</a:tableStyleId>
              </a:tblPr>
              <a:tblGrid>
                <a:gridCol w="360680">
                  <a:extLst>
                    <a:ext uri="{9D8B030D-6E8A-4147-A177-3AD203B41FA5}">
                      <a16:colId xmlns:a16="http://schemas.microsoft.com/office/drawing/2014/main" val="1193361557"/>
                    </a:ext>
                  </a:extLst>
                </a:gridCol>
              </a:tblGrid>
              <a:tr h="340138">
                <a:tc>
                  <a:txBody>
                    <a:bodyPr/>
                    <a:lstStyle/>
                    <a:p>
                      <a:r>
                        <a:rPr lang="es-CL" dirty="0"/>
                        <a:t>D</a:t>
                      </a:r>
                    </a:p>
                  </a:txBody>
                  <a:tcPr>
                    <a:solidFill>
                      <a:srgbClr val="66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23575"/>
                  </a:ext>
                </a:extLst>
              </a:tr>
              <a:tr h="340138">
                <a:tc>
                  <a:txBody>
                    <a:bodyPr/>
                    <a:lstStyle/>
                    <a:p>
                      <a:r>
                        <a:rPr lang="es-CL" dirty="0"/>
                        <a:t>E</a:t>
                      </a:r>
                    </a:p>
                  </a:txBody>
                  <a:tcPr>
                    <a:solidFill>
                      <a:srgbClr val="66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88388"/>
                  </a:ext>
                </a:extLst>
              </a:tr>
              <a:tr h="340138">
                <a:tc>
                  <a:txBody>
                    <a:bodyPr/>
                    <a:lstStyle/>
                    <a:p>
                      <a:r>
                        <a:rPr lang="es-CL" dirty="0"/>
                        <a:t>S</a:t>
                      </a:r>
                    </a:p>
                  </a:txBody>
                  <a:tcPr>
                    <a:solidFill>
                      <a:srgbClr val="66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367958"/>
                  </a:ext>
                </a:extLst>
              </a:tr>
              <a:tr h="340138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rgbClr val="66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1272"/>
                  </a:ext>
                </a:extLst>
              </a:tr>
              <a:tr h="340138">
                <a:tc>
                  <a:txBody>
                    <a:bodyPr/>
                    <a:lstStyle/>
                    <a:p>
                      <a:r>
                        <a:rPr lang="es-CL" dirty="0"/>
                        <a:t>R</a:t>
                      </a:r>
                    </a:p>
                  </a:txBody>
                  <a:tcPr>
                    <a:solidFill>
                      <a:srgbClr val="66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317120"/>
                  </a:ext>
                </a:extLst>
              </a:tr>
              <a:tr h="340138">
                <a:tc>
                  <a:txBody>
                    <a:bodyPr/>
                    <a:lstStyle/>
                    <a:p>
                      <a:r>
                        <a:rPr lang="es-CL" dirty="0"/>
                        <a:t>R</a:t>
                      </a:r>
                    </a:p>
                  </a:txBody>
                  <a:tcPr>
                    <a:solidFill>
                      <a:srgbClr val="66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107710"/>
                  </a:ext>
                </a:extLst>
              </a:tr>
              <a:tr h="340138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rgbClr val="66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436142"/>
                  </a:ext>
                </a:extLst>
              </a:tr>
              <a:tr h="340138">
                <a:tc>
                  <a:txBody>
                    <a:bodyPr/>
                    <a:lstStyle/>
                    <a:p>
                      <a:r>
                        <a:rPr lang="es-CL" dirty="0"/>
                        <a:t>L</a:t>
                      </a:r>
                    </a:p>
                  </a:txBody>
                  <a:tcPr>
                    <a:solidFill>
                      <a:srgbClr val="66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45066"/>
                  </a:ext>
                </a:extLst>
              </a:tr>
              <a:tr h="340138">
                <a:tc>
                  <a:txBody>
                    <a:bodyPr/>
                    <a:lstStyle/>
                    <a:p>
                      <a:r>
                        <a:rPr lang="es-CL" dirty="0"/>
                        <a:t>L</a:t>
                      </a:r>
                    </a:p>
                  </a:txBody>
                  <a:tcPr>
                    <a:solidFill>
                      <a:srgbClr val="66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25263"/>
                  </a:ext>
                </a:extLst>
              </a:tr>
              <a:tr h="340138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rgbClr val="66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285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694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09399857-8AAF-4A67-BEFE-0704700EC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451" y="669851"/>
            <a:ext cx="6703828" cy="3572540"/>
          </a:xfrm>
        </p:spPr>
        <p:txBody>
          <a:bodyPr/>
          <a:lstStyle/>
          <a:p>
            <a:r>
              <a:rPr lang="es-CL" sz="2400" dirty="0"/>
              <a:t>       </a:t>
            </a:r>
            <a:br>
              <a:rPr lang="es-CL" sz="2400" dirty="0"/>
            </a:br>
            <a:br>
              <a:rPr lang="es-CL" sz="2400" dirty="0"/>
            </a:br>
            <a:r>
              <a:rPr lang="es-CL" sz="2400" dirty="0"/>
              <a:t>        Desde ese día el niño pudo llevar a todos sus amigos a aquel árbol y tener la mejor fiesta del mundo. Por eso se dice que por favor y gracias son las palabras mágicas.</a:t>
            </a:r>
            <a:br>
              <a:rPr lang="es-CL" sz="2400" dirty="0"/>
            </a:br>
            <a:br>
              <a:rPr lang="es-CL" sz="2400" dirty="0"/>
            </a:br>
            <a:r>
              <a:rPr lang="es-CL" sz="2000" dirty="0">
                <a:solidFill>
                  <a:srgbClr val="0070C0"/>
                </a:solidFill>
              </a:rPr>
              <a:t>                                                                    Pedro Pablo Sacristán</a:t>
            </a:r>
            <a:br>
              <a:rPr lang="es-CL" sz="2400" dirty="0"/>
            </a:br>
            <a:br>
              <a:rPr lang="es-CL" sz="2400" dirty="0"/>
            </a:br>
            <a:r>
              <a:rPr lang="es-CL" sz="2400" dirty="0"/>
              <a:t>           </a:t>
            </a:r>
            <a:br>
              <a:rPr lang="es-CL" sz="2000" dirty="0"/>
            </a:br>
            <a:r>
              <a:rPr lang="es-CL" sz="2000" dirty="0"/>
              <a:t>           </a:t>
            </a:r>
            <a:r>
              <a:rPr lang="es-CL" sz="2000" dirty="0">
                <a:hlinkClick r:id="rId3"/>
              </a:rPr>
              <a:t>https://www.youtube.com/watch?v=MPvuSaSOmcE</a:t>
            </a:r>
            <a:br>
              <a:rPr lang="es-CL" sz="2000" dirty="0"/>
            </a:br>
            <a:r>
              <a:rPr lang="es-CL" sz="2000" dirty="0"/>
              <a:t>           Link Cuento</a:t>
            </a:r>
            <a:br>
              <a:rPr lang="es-CL" sz="2000" dirty="0"/>
            </a:br>
            <a:endParaRPr lang="es-CL" sz="2000" dirty="0"/>
          </a:p>
        </p:txBody>
      </p:sp>
      <p:graphicFrame>
        <p:nvGraphicFramePr>
          <p:cNvPr id="4" name="Tabla 8">
            <a:extLst>
              <a:ext uri="{FF2B5EF4-FFF2-40B4-BE49-F238E27FC236}">
                <a16:creationId xmlns:a16="http://schemas.microsoft.com/office/drawing/2014/main" id="{EF536D30-5AE3-466D-85D1-47488CCE6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152977"/>
              </p:ext>
            </p:extLst>
          </p:nvPr>
        </p:nvGraphicFramePr>
        <p:xfrm>
          <a:off x="8062137" y="1605776"/>
          <a:ext cx="366823" cy="1700690"/>
        </p:xfrm>
        <a:graphic>
          <a:graphicData uri="http://schemas.openxmlformats.org/drawingml/2006/table">
            <a:tbl>
              <a:tblPr firstRow="1" bandRow="1">
                <a:tableStyleId>{F96C4ACB-6308-485C-8C74-8CB88173872B}</a:tableStyleId>
              </a:tblPr>
              <a:tblGrid>
                <a:gridCol w="366823">
                  <a:extLst>
                    <a:ext uri="{9D8B030D-6E8A-4147-A177-3AD203B41FA5}">
                      <a16:colId xmlns:a16="http://schemas.microsoft.com/office/drawing/2014/main" val="1193361557"/>
                    </a:ext>
                  </a:extLst>
                </a:gridCol>
              </a:tblGrid>
              <a:tr h="340138">
                <a:tc>
                  <a:txBody>
                    <a:bodyPr/>
                    <a:lstStyle/>
                    <a:p>
                      <a:r>
                        <a:rPr lang="es-CL" dirty="0"/>
                        <a:t>F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23575"/>
                  </a:ext>
                </a:extLst>
              </a:tr>
              <a:tr h="340138">
                <a:tc>
                  <a:txBody>
                    <a:bodyPr/>
                    <a:lstStyle/>
                    <a:p>
                      <a:r>
                        <a:rPr lang="es-CL" dirty="0"/>
                        <a:t>I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88388"/>
                  </a:ext>
                </a:extLst>
              </a:tr>
              <a:tr h="340138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367958"/>
                  </a:ext>
                </a:extLst>
              </a:tr>
              <a:tr h="340138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1272"/>
                  </a:ext>
                </a:extLst>
              </a:tr>
              <a:tr h="340138">
                <a:tc>
                  <a:txBody>
                    <a:bodyPr/>
                    <a:lstStyle/>
                    <a:p>
                      <a:r>
                        <a:rPr lang="es-CL" dirty="0"/>
                        <a:t>L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317120"/>
                  </a:ext>
                </a:extLst>
              </a:tr>
            </a:tbl>
          </a:graphicData>
        </a:graphic>
      </p:graphicFrame>
      <p:sp>
        <p:nvSpPr>
          <p:cNvPr id="5" name="Cerrar llave 4">
            <a:extLst>
              <a:ext uri="{FF2B5EF4-FFF2-40B4-BE49-F238E27FC236}">
                <a16:creationId xmlns:a16="http://schemas.microsoft.com/office/drawing/2014/main" id="{75245B5A-B026-43B2-8243-9ACA61A636E7}"/>
              </a:ext>
            </a:extLst>
          </p:cNvPr>
          <p:cNvSpPr/>
          <p:nvPr/>
        </p:nvSpPr>
        <p:spPr>
          <a:xfrm>
            <a:off x="7602279" y="1372927"/>
            <a:ext cx="265814" cy="2397645"/>
          </a:xfrm>
          <a:prstGeom prst="righ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s-CL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002715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FE50C94F-4B19-4B3C-BBD0-18FF2378F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669629"/>
              </p:ext>
            </p:extLst>
          </p:nvPr>
        </p:nvGraphicFramePr>
        <p:xfrm>
          <a:off x="1304260" y="597992"/>
          <a:ext cx="6259034" cy="4282352"/>
        </p:xfrm>
        <a:graphic>
          <a:graphicData uri="http://schemas.openxmlformats.org/drawingml/2006/table">
            <a:tbl>
              <a:tblPr firstRow="1" bandRow="1">
                <a:tableStyleId>{F96C4ACB-6308-485C-8C74-8CB88173872B}</a:tableStyleId>
              </a:tblPr>
              <a:tblGrid>
                <a:gridCol w="3129517">
                  <a:extLst>
                    <a:ext uri="{9D8B030D-6E8A-4147-A177-3AD203B41FA5}">
                      <a16:colId xmlns:a16="http://schemas.microsoft.com/office/drawing/2014/main" val="3909142326"/>
                    </a:ext>
                  </a:extLst>
                </a:gridCol>
                <a:gridCol w="3129517">
                  <a:extLst>
                    <a:ext uri="{9D8B030D-6E8A-4147-A177-3AD203B41FA5}">
                      <a16:colId xmlns:a16="http://schemas.microsoft.com/office/drawing/2014/main" val="1771417679"/>
                    </a:ext>
                  </a:extLst>
                </a:gridCol>
              </a:tblGrid>
              <a:tr h="509970"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rgbClr val="0070C0"/>
                          </a:solidFill>
                        </a:rPr>
                        <a:t>ACTIVIDAD N°1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>
                          <a:solidFill>
                            <a:srgbClr val="0070C0"/>
                          </a:solidFill>
                        </a:rPr>
                        <a:t>COMPLETA EL CUADRO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184516"/>
                  </a:ext>
                </a:extLst>
              </a:tr>
              <a:tr h="509970">
                <a:tc>
                  <a:txBody>
                    <a:bodyPr/>
                    <a:lstStyle/>
                    <a:p>
                      <a:r>
                        <a:rPr lang="es-CL" dirty="0"/>
                        <a:t>Título: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601495"/>
                  </a:ext>
                </a:extLst>
              </a:tr>
              <a:tr h="509970">
                <a:tc>
                  <a:txBody>
                    <a:bodyPr/>
                    <a:lstStyle/>
                    <a:p>
                      <a:r>
                        <a:rPr lang="es-CL" dirty="0"/>
                        <a:t>Personajes: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502587"/>
                  </a:ext>
                </a:extLst>
              </a:tr>
              <a:tr h="509970">
                <a:tc>
                  <a:txBody>
                    <a:bodyPr/>
                    <a:lstStyle/>
                    <a:p>
                      <a:r>
                        <a:rPr lang="es-CL" dirty="0"/>
                        <a:t>Lugar (ambiente físico):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202954"/>
                  </a:ext>
                </a:extLst>
              </a:tr>
              <a:tr h="509970">
                <a:tc>
                  <a:txBody>
                    <a:bodyPr/>
                    <a:lstStyle/>
                    <a:p>
                      <a:r>
                        <a:rPr lang="es-CL" dirty="0"/>
                        <a:t>Tiempo: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929097"/>
                  </a:ext>
                </a:extLst>
              </a:tr>
              <a:tr h="509970">
                <a:tc>
                  <a:txBody>
                    <a:bodyPr/>
                    <a:lstStyle/>
                    <a:p>
                      <a:r>
                        <a:rPr lang="es-CL" dirty="0"/>
                        <a:t>Problema: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072929"/>
                  </a:ext>
                </a:extLst>
              </a:tr>
              <a:tr h="509970">
                <a:tc>
                  <a:txBody>
                    <a:bodyPr/>
                    <a:lstStyle/>
                    <a:p>
                      <a:r>
                        <a:rPr lang="es-CL" dirty="0"/>
                        <a:t>Final (desenlace):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291481"/>
                  </a:ext>
                </a:extLst>
              </a:tr>
              <a:tr h="712562">
                <a:tc>
                  <a:txBody>
                    <a:bodyPr/>
                    <a:lstStyle/>
                    <a:p>
                      <a:r>
                        <a:rPr lang="es-CL" dirty="0"/>
                        <a:t>¿Por qué crees que las palabras</a:t>
                      </a:r>
                    </a:p>
                    <a:p>
                      <a:r>
                        <a:rPr lang="es-CL" dirty="0"/>
                        <a:t>“por favor” y “gracias” son mágicas?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579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9" name="Google Shape;1709;p37"/>
          <p:cNvSpPr/>
          <p:nvPr/>
        </p:nvSpPr>
        <p:spPr>
          <a:xfrm rot="294047">
            <a:off x="534201" y="2714761"/>
            <a:ext cx="855687" cy="807048"/>
          </a:xfrm>
          <a:custGeom>
            <a:avLst/>
            <a:gdLst/>
            <a:ahLst/>
            <a:cxnLst/>
            <a:rect l="l" t="t" r="r" b="b"/>
            <a:pathLst>
              <a:path w="39302" h="37068" extrusionOk="0">
                <a:moveTo>
                  <a:pt x="18336" y="1"/>
                </a:moveTo>
                <a:cubicBezTo>
                  <a:pt x="17121" y="1"/>
                  <a:pt x="15914" y="696"/>
                  <a:pt x="15411" y="2021"/>
                </a:cubicBezTo>
                <a:lnTo>
                  <a:pt x="12797" y="9255"/>
                </a:lnTo>
                <a:cubicBezTo>
                  <a:pt x="12432" y="10228"/>
                  <a:pt x="11642" y="10958"/>
                  <a:pt x="10639" y="11231"/>
                </a:cubicBezTo>
                <a:lnTo>
                  <a:pt x="3192" y="13176"/>
                </a:lnTo>
                <a:cubicBezTo>
                  <a:pt x="669" y="13815"/>
                  <a:pt x="0" y="17067"/>
                  <a:pt x="2037" y="18648"/>
                </a:cubicBezTo>
                <a:lnTo>
                  <a:pt x="8116" y="23389"/>
                </a:lnTo>
                <a:cubicBezTo>
                  <a:pt x="8937" y="24028"/>
                  <a:pt x="9393" y="25031"/>
                  <a:pt x="9332" y="26064"/>
                </a:cubicBezTo>
                <a:lnTo>
                  <a:pt x="8876" y="33754"/>
                </a:lnTo>
                <a:cubicBezTo>
                  <a:pt x="8763" y="35670"/>
                  <a:pt x="10321" y="37067"/>
                  <a:pt x="12014" y="37067"/>
                </a:cubicBezTo>
                <a:cubicBezTo>
                  <a:pt x="12605" y="37067"/>
                  <a:pt x="13212" y="36897"/>
                  <a:pt x="13770" y="36520"/>
                </a:cubicBezTo>
                <a:lnTo>
                  <a:pt x="20122" y="32174"/>
                </a:lnTo>
                <a:cubicBezTo>
                  <a:pt x="20640" y="31822"/>
                  <a:pt x="21237" y="31640"/>
                  <a:pt x="21844" y="31640"/>
                </a:cubicBezTo>
                <a:cubicBezTo>
                  <a:pt x="22235" y="31640"/>
                  <a:pt x="22629" y="31715"/>
                  <a:pt x="23010" y="31870"/>
                </a:cubicBezTo>
                <a:lnTo>
                  <a:pt x="30183" y="34666"/>
                </a:lnTo>
                <a:cubicBezTo>
                  <a:pt x="30566" y="34816"/>
                  <a:pt x="30950" y="34885"/>
                  <a:pt x="31323" y="34885"/>
                </a:cubicBezTo>
                <a:cubicBezTo>
                  <a:pt x="33288" y="34885"/>
                  <a:pt x="34930" y="32962"/>
                  <a:pt x="34317" y="30867"/>
                </a:cubicBezTo>
                <a:lnTo>
                  <a:pt x="32159" y="23481"/>
                </a:lnTo>
                <a:cubicBezTo>
                  <a:pt x="31885" y="22478"/>
                  <a:pt x="32098" y="21414"/>
                  <a:pt x="32767" y="20623"/>
                </a:cubicBezTo>
                <a:lnTo>
                  <a:pt x="37661" y="14696"/>
                </a:lnTo>
                <a:cubicBezTo>
                  <a:pt x="39302" y="12690"/>
                  <a:pt x="37934" y="9651"/>
                  <a:pt x="35350" y="9590"/>
                </a:cubicBezTo>
                <a:lnTo>
                  <a:pt x="27630" y="9347"/>
                </a:lnTo>
                <a:cubicBezTo>
                  <a:pt x="26596" y="9316"/>
                  <a:pt x="25654" y="8769"/>
                  <a:pt x="25107" y="7888"/>
                </a:cubicBezTo>
                <a:lnTo>
                  <a:pt x="20943" y="1413"/>
                </a:lnTo>
                <a:cubicBezTo>
                  <a:pt x="20316" y="460"/>
                  <a:pt x="19323" y="1"/>
                  <a:pt x="1833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0" name="Google Shape;1710;p37"/>
          <p:cNvSpPr/>
          <p:nvPr/>
        </p:nvSpPr>
        <p:spPr>
          <a:xfrm rot="294047">
            <a:off x="534201" y="3765622"/>
            <a:ext cx="855687" cy="807048"/>
          </a:xfrm>
          <a:custGeom>
            <a:avLst/>
            <a:gdLst/>
            <a:ahLst/>
            <a:cxnLst/>
            <a:rect l="l" t="t" r="r" b="b"/>
            <a:pathLst>
              <a:path w="39302" h="37068" extrusionOk="0">
                <a:moveTo>
                  <a:pt x="18336" y="1"/>
                </a:moveTo>
                <a:cubicBezTo>
                  <a:pt x="17121" y="1"/>
                  <a:pt x="15914" y="696"/>
                  <a:pt x="15411" y="2021"/>
                </a:cubicBezTo>
                <a:lnTo>
                  <a:pt x="12797" y="9255"/>
                </a:lnTo>
                <a:cubicBezTo>
                  <a:pt x="12432" y="10228"/>
                  <a:pt x="11642" y="10958"/>
                  <a:pt x="10639" y="11231"/>
                </a:cubicBezTo>
                <a:lnTo>
                  <a:pt x="3192" y="13176"/>
                </a:lnTo>
                <a:cubicBezTo>
                  <a:pt x="669" y="13815"/>
                  <a:pt x="0" y="17067"/>
                  <a:pt x="2037" y="18648"/>
                </a:cubicBezTo>
                <a:lnTo>
                  <a:pt x="8116" y="23389"/>
                </a:lnTo>
                <a:cubicBezTo>
                  <a:pt x="8937" y="24028"/>
                  <a:pt x="9393" y="25031"/>
                  <a:pt x="9332" y="26064"/>
                </a:cubicBezTo>
                <a:lnTo>
                  <a:pt x="8876" y="33754"/>
                </a:lnTo>
                <a:cubicBezTo>
                  <a:pt x="8763" y="35670"/>
                  <a:pt x="10321" y="37067"/>
                  <a:pt x="12014" y="37067"/>
                </a:cubicBezTo>
                <a:cubicBezTo>
                  <a:pt x="12605" y="37067"/>
                  <a:pt x="13212" y="36897"/>
                  <a:pt x="13770" y="36520"/>
                </a:cubicBezTo>
                <a:lnTo>
                  <a:pt x="20122" y="32174"/>
                </a:lnTo>
                <a:cubicBezTo>
                  <a:pt x="20640" y="31822"/>
                  <a:pt x="21237" y="31640"/>
                  <a:pt x="21844" y="31640"/>
                </a:cubicBezTo>
                <a:cubicBezTo>
                  <a:pt x="22235" y="31640"/>
                  <a:pt x="22629" y="31715"/>
                  <a:pt x="23010" y="31870"/>
                </a:cubicBezTo>
                <a:lnTo>
                  <a:pt x="30183" y="34666"/>
                </a:lnTo>
                <a:cubicBezTo>
                  <a:pt x="30566" y="34816"/>
                  <a:pt x="30950" y="34885"/>
                  <a:pt x="31323" y="34885"/>
                </a:cubicBezTo>
                <a:cubicBezTo>
                  <a:pt x="33288" y="34885"/>
                  <a:pt x="34930" y="32962"/>
                  <a:pt x="34317" y="30867"/>
                </a:cubicBezTo>
                <a:lnTo>
                  <a:pt x="32159" y="23481"/>
                </a:lnTo>
                <a:cubicBezTo>
                  <a:pt x="31885" y="22478"/>
                  <a:pt x="32098" y="21414"/>
                  <a:pt x="32767" y="20623"/>
                </a:cubicBezTo>
                <a:lnTo>
                  <a:pt x="37661" y="14696"/>
                </a:lnTo>
                <a:cubicBezTo>
                  <a:pt x="39302" y="12690"/>
                  <a:pt x="37934" y="9651"/>
                  <a:pt x="35350" y="9590"/>
                </a:cubicBezTo>
                <a:lnTo>
                  <a:pt x="27630" y="9347"/>
                </a:lnTo>
                <a:cubicBezTo>
                  <a:pt x="26596" y="9316"/>
                  <a:pt x="25654" y="8769"/>
                  <a:pt x="25107" y="7888"/>
                </a:cubicBezTo>
                <a:lnTo>
                  <a:pt x="20943" y="1413"/>
                </a:lnTo>
                <a:cubicBezTo>
                  <a:pt x="20316" y="460"/>
                  <a:pt x="19323" y="1"/>
                  <a:pt x="1833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1" name="Google Shape;1711;p37"/>
          <p:cNvSpPr/>
          <p:nvPr/>
        </p:nvSpPr>
        <p:spPr>
          <a:xfrm rot="294047">
            <a:off x="534201" y="1518254"/>
            <a:ext cx="855687" cy="807048"/>
          </a:xfrm>
          <a:custGeom>
            <a:avLst/>
            <a:gdLst/>
            <a:ahLst/>
            <a:cxnLst/>
            <a:rect l="l" t="t" r="r" b="b"/>
            <a:pathLst>
              <a:path w="39302" h="37068" extrusionOk="0">
                <a:moveTo>
                  <a:pt x="18336" y="1"/>
                </a:moveTo>
                <a:cubicBezTo>
                  <a:pt x="17121" y="1"/>
                  <a:pt x="15914" y="696"/>
                  <a:pt x="15411" y="2021"/>
                </a:cubicBezTo>
                <a:lnTo>
                  <a:pt x="12797" y="9255"/>
                </a:lnTo>
                <a:cubicBezTo>
                  <a:pt x="12432" y="10228"/>
                  <a:pt x="11642" y="10958"/>
                  <a:pt x="10639" y="11231"/>
                </a:cubicBezTo>
                <a:lnTo>
                  <a:pt x="3192" y="13176"/>
                </a:lnTo>
                <a:cubicBezTo>
                  <a:pt x="669" y="13815"/>
                  <a:pt x="0" y="17067"/>
                  <a:pt x="2037" y="18648"/>
                </a:cubicBezTo>
                <a:lnTo>
                  <a:pt x="8116" y="23389"/>
                </a:lnTo>
                <a:cubicBezTo>
                  <a:pt x="8937" y="24028"/>
                  <a:pt x="9393" y="25031"/>
                  <a:pt x="9332" y="26064"/>
                </a:cubicBezTo>
                <a:lnTo>
                  <a:pt x="8876" y="33754"/>
                </a:lnTo>
                <a:cubicBezTo>
                  <a:pt x="8763" y="35670"/>
                  <a:pt x="10321" y="37067"/>
                  <a:pt x="12014" y="37067"/>
                </a:cubicBezTo>
                <a:cubicBezTo>
                  <a:pt x="12605" y="37067"/>
                  <a:pt x="13212" y="36897"/>
                  <a:pt x="13770" y="36520"/>
                </a:cubicBezTo>
                <a:lnTo>
                  <a:pt x="20122" y="32174"/>
                </a:lnTo>
                <a:cubicBezTo>
                  <a:pt x="20640" y="31822"/>
                  <a:pt x="21237" y="31640"/>
                  <a:pt x="21844" y="31640"/>
                </a:cubicBezTo>
                <a:cubicBezTo>
                  <a:pt x="22235" y="31640"/>
                  <a:pt x="22629" y="31715"/>
                  <a:pt x="23010" y="31870"/>
                </a:cubicBezTo>
                <a:lnTo>
                  <a:pt x="30183" y="34666"/>
                </a:lnTo>
                <a:cubicBezTo>
                  <a:pt x="30566" y="34816"/>
                  <a:pt x="30950" y="34885"/>
                  <a:pt x="31323" y="34885"/>
                </a:cubicBezTo>
                <a:cubicBezTo>
                  <a:pt x="33288" y="34885"/>
                  <a:pt x="34930" y="32962"/>
                  <a:pt x="34317" y="30867"/>
                </a:cubicBezTo>
                <a:lnTo>
                  <a:pt x="32159" y="23481"/>
                </a:lnTo>
                <a:cubicBezTo>
                  <a:pt x="31885" y="22478"/>
                  <a:pt x="32098" y="21414"/>
                  <a:pt x="32767" y="20623"/>
                </a:cubicBezTo>
                <a:lnTo>
                  <a:pt x="37661" y="14696"/>
                </a:lnTo>
                <a:cubicBezTo>
                  <a:pt x="39302" y="12690"/>
                  <a:pt x="37934" y="9651"/>
                  <a:pt x="35350" y="9590"/>
                </a:cubicBezTo>
                <a:lnTo>
                  <a:pt x="27630" y="9347"/>
                </a:lnTo>
                <a:cubicBezTo>
                  <a:pt x="26596" y="9316"/>
                  <a:pt x="25654" y="8769"/>
                  <a:pt x="25107" y="7888"/>
                </a:cubicBezTo>
                <a:lnTo>
                  <a:pt x="20943" y="1413"/>
                </a:lnTo>
                <a:cubicBezTo>
                  <a:pt x="20316" y="460"/>
                  <a:pt x="19323" y="1"/>
                  <a:pt x="183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Título 26">
            <a:extLst>
              <a:ext uri="{FF2B5EF4-FFF2-40B4-BE49-F238E27FC236}">
                <a16:creationId xmlns:a16="http://schemas.microsoft.com/office/drawing/2014/main" id="{C7BE5B83-0353-4EDF-86DF-1474A97DAE2B}"/>
              </a:ext>
            </a:extLst>
          </p:cNvPr>
          <p:cNvSpPr>
            <a:spLocks noGrp="1"/>
          </p:cNvSpPr>
          <p:nvPr>
            <p:ph type="title" idx="15"/>
          </p:nvPr>
        </p:nvSpPr>
        <p:spPr>
          <a:xfrm>
            <a:off x="1848547" y="815698"/>
            <a:ext cx="5647407" cy="510900"/>
          </a:xfrm>
        </p:spPr>
        <p:txBody>
          <a:bodyPr/>
          <a:lstStyle/>
          <a:p>
            <a:r>
              <a:rPr lang="es-CL" dirty="0"/>
              <a:t>Actividad N°2</a:t>
            </a:r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C5FDB238-9E72-4B25-A99D-3C8DAA0D338A}"/>
              </a:ext>
            </a:extLst>
          </p:cNvPr>
          <p:cNvSpPr/>
          <p:nvPr/>
        </p:nvSpPr>
        <p:spPr>
          <a:xfrm>
            <a:off x="2124993" y="1625572"/>
            <a:ext cx="5094513" cy="27022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r>
              <a:rPr lang="es-CL" dirty="0"/>
              <a:t>Imagina a este árbol mágico y dibújalo con todas las características que este personaje tiene.</a:t>
            </a:r>
          </a:p>
          <a:p>
            <a:pPr algn="ctr"/>
            <a:endParaRPr lang="es-CL" dirty="0"/>
          </a:p>
          <a:p>
            <a:pPr algn="ctr"/>
            <a:r>
              <a:rPr lang="es-CL" dirty="0"/>
              <a:t>Realiza esta actividad en una hoja blanca. Una vez finalizada la puedes entregar  en las clases presenciales</a:t>
            </a:r>
          </a:p>
          <a:p>
            <a:pPr algn="ctr"/>
            <a:r>
              <a:rPr lang="es-CL" dirty="0"/>
              <a:t> (día miércoles o lunes) o enviarla como fotografía al correo de la profesora: </a:t>
            </a:r>
          </a:p>
          <a:p>
            <a:pPr algn="ctr"/>
            <a:endParaRPr lang="es-CL" dirty="0"/>
          </a:p>
          <a:p>
            <a:pPr algn="ctr"/>
            <a:r>
              <a:rPr lang="es-CL" dirty="0"/>
              <a:t>(pamelaorellananumancia@gmail.com)</a:t>
            </a:r>
          </a:p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endParaRPr lang="es-C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un Games Classroom Kit by Slidesgo">
  <a:themeElements>
    <a:clrScheme name="Simple Light">
      <a:dk1>
        <a:srgbClr val="000000"/>
      </a:dk1>
      <a:lt1>
        <a:srgbClr val="FFFFFF"/>
      </a:lt1>
      <a:dk2>
        <a:srgbClr val="6D60BD"/>
      </a:dk2>
      <a:lt2>
        <a:srgbClr val="4B4095"/>
      </a:lt2>
      <a:accent1>
        <a:srgbClr val="ACA9F1"/>
      </a:accent1>
      <a:accent2>
        <a:srgbClr val="9393E5"/>
      </a:accent2>
      <a:accent3>
        <a:srgbClr val="FFD43F"/>
      </a:accent3>
      <a:accent4>
        <a:srgbClr val="FCA12D"/>
      </a:accent4>
      <a:accent5>
        <a:srgbClr val="F44336"/>
      </a:accent5>
      <a:accent6>
        <a:srgbClr val="674EA7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424</Words>
  <Application>Microsoft Office PowerPoint</Application>
  <PresentationFormat>Presentación en pantalla (16:9)</PresentationFormat>
  <Paragraphs>74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Chau Philomene One</vt:lpstr>
      <vt:lpstr>Montserrat</vt:lpstr>
      <vt:lpstr>Montserrat ExtraBold</vt:lpstr>
      <vt:lpstr>Montserrat Medium</vt:lpstr>
      <vt:lpstr>Roboto</vt:lpstr>
      <vt:lpstr>Signika</vt:lpstr>
      <vt:lpstr>Fun Games Classroom Kit by Slidesgo</vt:lpstr>
      <vt:lpstr>Lenguaje y Comunicación</vt:lpstr>
      <vt:lpstr>Objetivo</vt:lpstr>
      <vt:lpstr>01</vt:lpstr>
      <vt:lpstr>Presentación de PowerPoint</vt:lpstr>
      <vt:lpstr>                     Hace mucho, mucho tiempo, un niño paseaba por un prado. En el centro había un árbol con un cartel que decía:                                         </vt:lpstr>
      <vt:lpstr>       El niño trató de acertar y probó con abracadabra supercalifragilísticoespialidoso, tan-ta-ta-chan, y muchas otras pero nada. Cansado se tiró al suelo, diciendo: “¡Por favor, arbolito!”. Y entonces se abrió una gran puerta en el árbol. Todo estaba oscuro menos un cartel que decía:            Entonces el niño dijo: “Gracias arbolito”, y se encendió  dentro del árbol una luz que alumbraba un camino hacia una gran montaña que rodeaba al pueblo de los juguetes.                                     </vt:lpstr>
      <vt:lpstr>                 Desde ese día el niño pudo llevar a todos sus amigos a aquel árbol y tener la mejor fiesta del mundo. Por eso se dice que por favor y gracias son las palabras mágicas.                                                                      Pedro Pablo Sacristán                         https://www.youtube.com/watch?v=MPvuSaSOmcE            Link Cuento </vt:lpstr>
      <vt:lpstr>Presentación de PowerPoint</vt:lpstr>
      <vt:lpstr>Actividad N°2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 Games Classroom Kit</dc:title>
  <dc:creator>pameo</dc:creator>
  <cp:lastModifiedBy>pame.ore@hotmail.com</cp:lastModifiedBy>
  <cp:revision>26</cp:revision>
  <dcterms:modified xsi:type="dcterms:W3CDTF">2021-03-02T15:46:26Z</dcterms:modified>
</cp:coreProperties>
</file>