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27EAC9-93D1-4CBD-927C-6FCB9BEEF9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accent1">
                    <a:lumMod val="50000"/>
                  </a:schemeClr>
                </a:solidFill>
              </a:rPr>
              <a:t>Ciencias</a:t>
            </a:r>
            <a:br>
              <a:rPr lang="es-CL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CL" b="1" dirty="0">
                <a:solidFill>
                  <a:schemeClr val="accent1">
                    <a:lumMod val="50000"/>
                  </a:schemeClr>
                </a:solidFill>
              </a:rPr>
              <a:t>4° Básico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ADEBAB-218D-42E8-855D-7F4CA08903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CLASE PRESENCIAL N ° 1                           Nivelación y  Reforzamiento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F1E7F2E-C4AB-431B-B0B2-D89B7E993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375" y="210791"/>
            <a:ext cx="1922923" cy="231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03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36C6F-08EE-491D-8DC0-CAD45F13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OBJETIVO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B8CF511-8499-4517-97F2-98B5B63CC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796" y="3084443"/>
            <a:ext cx="8001487" cy="68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98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69AFAA-9BF3-48CF-BF8F-3E6F2761E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201827"/>
            <a:ext cx="7958331" cy="1077229"/>
          </a:xfrm>
        </p:spPr>
        <p:txBody>
          <a:bodyPr/>
          <a:lstStyle/>
          <a:p>
            <a:pPr algn="l"/>
            <a:r>
              <a:rPr lang="es-CL" dirty="0"/>
              <a:t>Lee el siguiente texto  y luego  contesta cada pregunta.</a:t>
            </a:r>
          </a:p>
        </p:txBody>
      </p:sp>
      <p:pic>
        <p:nvPicPr>
          <p:cNvPr id="1026" name="Picture 2" descr="IMPORTANCIA DE LAS PLANTAS: Las plantas son imprescindibles para el funcionamiento de la vida, son las responsables del ox...">
            <a:extLst>
              <a:ext uri="{FF2B5EF4-FFF2-40B4-BE49-F238E27FC236}">
                <a16:creationId xmlns:a16="http://schemas.microsoft.com/office/drawing/2014/main" id="{8B0131B8-53C8-4B60-8F01-674130380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08" y="1532059"/>
            <a:ext cx="69342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24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E6444-74E1-4CA6-9C3D-6182FE7EB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99" y="441631"/>
            <a:ext cx="7958331" cy="1077229"/>
          </a:xfrm>
        </p:spPr>
        <p:txBody>
          <a:bodyPr/>
          <a:lstStyle/>
          <a:p>
            <a:pPr algn="l"/>
            <a:r>
              <a:rPr lang="es-CL" b="1" dirty="0">
                <a:solidFill>
                  <a:schemeClr val="accent1">
                    <a:lumMod val="50000"/>
                  </a:schemeClr>
                </a:solidFill>
              </a:rPr>
              <a:t>Completa cada Recuadro según la información que nos entrega el texto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A03082BE-E681-41D2-B0E4-9CE5A6084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355765"/>
              </p:ext>
            </p:extLst>
          </p:nvPr>
        </p:nvGraphicFramePr>
        <p:xfrm>
          <a:off x="2230783" y="1723562"/>
          <a:ext cx="81280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610781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 </a:t>
                      </a:r>
                      <a:r>
                        <a:rPr lang="es-CL" sz="2000" dirty="0">
                          <a:solidFill>
                            <a:schemeClr val="bg1"/>
                          </a:solidFill>
                        </a:rPr>
                        <a:t>Qué  palabra del texto no logras entender su significado?</a:t>
                      </a:r>
                    </a:p>
                    <a:p>
                      <a:endParaRPr lang="es-CL" sz="2000" dirty="0">
                        <a:solidFill>
                          <a:schemeClr val="bg1"/>
                        </a:solidFill>
                      </a:endParaRPr>
                    </a:p>
                    <a:p>
                      <a:endParaRPr lang="es-CL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0410"/>
                  </a:ext>
                </a:extLst>
              </a:tr>
            </a:tbl>
          </a:graphicData>
        </a:graphic>
      </p:graphicFrame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4EC983FC-F766-4476-8814-A8E4C9154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910538"/>
              </p:ext>
            </p:extLst>
          </p:nvPr>
        </p:nvGraphicFramePr>
        <p:xfrm>
          <a:off x="2230783" y="3303840"/>
          <a:ext cx="8128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768735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400" dirty="0">
                          <a:solidFill>
                            <a:schemeClr val="bg1"/>
                          </a:solidFill>
                        </a:rPr>
                        <a:t>Según el texto que obtenemos  de las plantas ?</a:t>
                      </a:r>
                    </a:p>
                    <a:p>
                      <a:endParaRPr lang="es-CL" sz="2400" dirty="0">
                        <a:solidFill>
                          <a:schemeClr val="bg1"/>
                        </a:solidFill>
                      </a:endParaRPr>
                    </a:p>
                    <a:p>
                      <a:endParaRPr lang="es-CL" sz="2400" dirty="0">
                        <a:solidFill>
                          <a:schemeClr val="bg1"/>
                        </a:solidFill>
                      </a:endParaRPr>
                    </a:p>
                    <a:p>
                      <a:endParaRPr lang="es-CL" sz="2400" dirty="0">
                        <a:solidFill>
                          <a:schemeClr val="bg1"/>
                        </a:solidFill>
                      </a:endParaRPr>
                    </a:p>
                    <a:p>
                      <a:endParaRPr lang="es-CL" sz="2400" dirty="0">
                        <a:solidFill>
                          <a:schemeClr val="bg1"/>
                        </a:solidFill>
                      </a:endParaRPr>
                    </a:p>
                    <a:p>
                      <a:endParaRPr lang="es-CL" sz="2400" dirty="0">
                        <a:solidFill>
                          <a:schemeClr val="bg1"/>
                        </a:solidFill>
                      </a:endParaRPr>
                    </a:p>
                    <a:p>
                      <a:endParaRPr lang="es-CL" sz="2400" dirty="0">
                        <a:solidFill>
                          <a:schemeClr val="bg1"/>
                        </a:solidFill>
                      </a:endParaRPr>
                    </a:p>
                    <a:p>
                      <a:endParaRPr lang="es-CL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483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39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E9D10-23C4-4BCD-ACC3-F6CB406C0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136" y="227366"/>
            <a:ext cx="7958331" cy="1077229"/>
          </a:xfrm>
        </p:spPr>
        <p:txBody>
          <a:bodyPr>
            <a:normAutofit fontScale="90000"/>
          </a:bodyPr>
          <a:lstStyle/>
          <a:p>
            <a:pPr algn="l"/>
            <a:r>
              <a:rPr lang="es-CL" dirty="0"/>
              <a:t>Las plantas  nos Proporcionan entre algunas cosas:</a:t>
            </a:r>
            <a:br>
              <a:rPr lang="es-CL" dirty="0"/>
            </a:br>
            <a:r>
              <a:rPr lang="es-CL" dirty="0"/>
              <a:t>     Alimento</a:t>
            </a:r>
            <a:br>
              <a:rPr lang="es-CL" dirty="0"/>
            </a:br>
            <a:r>
              <a:rPr lang="es-CL" dirty="0"/>
              <a:t>     Refugio</a:t>
            </a:r>
            <a:br>
              <a:rPr lang="es-CL" dirty="0"/>
            </a:br>
            <a:r>
              <a:rPr lang="es-CL" dirty="0"/>
              <a:t>     Medicina</a:t>
            </a:r>
            <a:br>
              <a:rPr lang="es-CL" dirty="0"/>
            </a:br>
            <a:r>
              <a:rPr lang="es-CL" dirty="0"/>
              <a:t>     Vestuario</a:t>
            </a:r>
            <a:br>
              <a:rPr lang="es-CL" dirty="0"/>
            </a:br>
            <a:r>
              <a:rPr lang="es-CL" dirty="0"/>
              <a:t>     Cosméticos</a:t>
            </a:r>
            <a:br>
              <a:rPr lang="es-CL" dirty="0"/>
            </a:br>
            <a:r>
              <a:rPr lang="es-CL" dirty="0"/>
              <a:t>     Oxígeno</a:t>
            </a:r>
            <a:br>
              <a:rPr lang="es-CL" dirty="0"/>
            </a:br>
            <a:r>
              <a:rPr lang="es-CL" dirty="0"/>
              <a:t>     Ornamentación</a:t>
            </a:r>
            <a:br>
              <a:rPr lang="es-CL" dirty="0"/>
            </a:br>
            <a:r>
              <a:rPr lang="es-CL" dirty="0"/>
              <a:t>      </a:t>
            </a:r>
            <a:r>
              <a:rPr lang="es-CL" dirty="0" err="1"/>
              <a:t>etc</a:t>
            </a:r>
            <a:r>
              <a:rPr lang="es-CL" dirty="0"/>
              <a:t>…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A6D9D5D-4C95-43FE-AD93-9C053E10A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261" y="2400300"/>
            <a:ext cx="1371600" cy="20574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45949A7-2AC9-4805-BCE4-0FD4A7CD8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7227" y="2960223"/>
            <a:ext cx="1571625" cy="18859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7063B4D-9DDD-4940-BC4B-5875F8B060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9841" y="1835394"/>
            <a:ext cx="1638300" cy="221932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B31F7C2-ADFB-4664-B268-953A4AB852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7986" y="1419225"/>
            <a:ext cx="1200150" cy="98107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5304605-A951-4894-9304-8FFA700386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1291" y="5075432"/>
            <a:ext cx="1783666" cy="15869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7C67A52-283D-4C3E-AD9E-8F78BFA3F5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0710" y="4846173"/>
            <a:ext cx="1190625" cy="169545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AD54FE49-7321-424B-8B80-0A7D99A54C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4795" y="5212885"/>
            <a:ext cx="1793917" cy="144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5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05005-49CB-412A-B821-C6BC145B9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dirty="0">
                <a:solidFill>
                  <a:srgbClr val="92D050"/>
                </a:solidFill>
              </a:rPr>
              <a:t>En tu cuaderno escribe el significado de estas palabras:</a:t>
            </a:r>
            <a:br>
              <a:rPr lang="es-CL" dirty="0">
                <a:solidFill>
                  <a:srgbClr val="92D050"/>
                </a:solidFill>
              </a:rPr>
            </a:br>
            <a:r>
              <a:rPr lang="es-CL" dirty="0">
                <a:solidFill>
                  <a:srgbClr val="92D050"/>
                </a:solidFill>
              </a:rPr>
              <a:t> 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9F0A725A-01B3-492B-8598-198B614A0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015808"/>
              </p:ext>
            </p:extLst>
          </p:nvPr>
        </p:nvGraphicFramePr>
        <p:xfrm>
          <a:off x="2032000" y="2018379"/>
          <a:ext cx="8128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458213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096163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800" dirty="0">
                          <a:solidFill>
                            <a:schemeClr val="bg1"/>
                          </a:solidFill>
                        </a:rPr>
                        <a:t>Ornamentación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514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2800" dirty="0"/>
                        <a:t>Fotosíntesis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02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2800" dirty="0"/>
                        <a:t>Dióxido de  Carbono o C02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022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2800" dirty="0"/>
                        <a:t>Sabia elaborada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920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2800" dirty="0"/>
                        <a:t>clorofila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948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159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{499B06AD-24B1-4A15-AE93-EDCDDC2A825F}tf16401375</Template>
  <TotalTime>64</TotalTime>
  <Words>110</Words>
  <Application>Microsoft Office PowerPoint</Application>
  <PresentationFormat>Panorámica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Ciencias 4° Básico</vt:lpstr>
      <vt:lpstr>OBJETIVO</vt:lpstr>
      <vt:lpstr>Lee el siguiente texto  y luego  contesta cada pregunta.</vt:lpstr>
      <vt:lpstr>Completa cada Recuadro según la información que nos entrega el texto</vt:lpstr>
      <vt:lpstr>Las plantas  nos Proporcionan entre algunas cosas:      Alimento      Refugio      Medicina      Vestuario      Cosméticos      Oxígeno      Ornamentación       etc…</vt:lpstr>
      <vt:lpstr>En tu cuaderno escribe el significado de estas palabras: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4° Básico</dc:title>
  <dc:creator>Marcela Montalba</dc:creator>
  <cp:lastModifiedBy>Marcela Montalba</cp:lastModifiedBy>
  <cp:revision>7</cp:revision>
  <dcterms:created xsi:type="dcterms:W3CDTF">2021-03-03T04:25:28Z</dcterms:created>
  <dcterms:modified xsi:type="dcterms:W3CDTF">2021-03-03T05:30:06Z</dcterms:modified>
</cp:coreProperties>
</file>