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995D01-3399-4A76-8423-C43623124D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b="1">
                <a:solidFill>
                  <a:srgbClr val="FF0000"/>
                </a:solidFill>
              </a:rPr>
              <a:t>Matemáticas</a:t>
            </a:r>
            <a:br>
              <a:rPr lang="es-CL" b="1">
                <a:solidFill>
                  <a:srgbClr val="FF0000"/>
                </a:solidFill>
              </a:rPr>
            </a:br>
            <a:r>
              <a:rPr lang="es-CL" b="1">
                <a:solidFill>
                  <a:srgbClr val="FF0000"/>
                </a:solidFill>
              </a:rPr>
              <a:t>    4° Básico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1003AA3-63BF-440A-A29B-4149D7CB1D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>
                <a:latin typeface="Arial Rounded MT Bold" panose="020F0704030504030204" pitchFamily="34" charset="0"/>
              </a:rPr>
              <a:t>Clase  Presencial  N ° 1 (Nivelación y Reforzamiento)</a:t>
            </a:r>
          </a:p>
          <a:p>
            <a:r>
              <a:rPr lang="es-CL" dirty="0">
                <a:latin typeface="Arial Rounded MT Bold" panose="020F0704030504030204" pitchFamily="34" charset="0"/>
              </a:rPr>
              <a:t>Profesora :  Lorena  Gómez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4EBC951-0ED2-413E-A2FC-E5AFFF625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590" y="534009"/>
            <a:ext cx="1280631" cy="1539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79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BF7FF3-86A2-4EF0-8A1E-FB7263246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MUY IMPORTANTE 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B352FDB5-74C0-4F09-B3CB-451A74F8EA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1182" y="2209835"/>
            <a:ext cx="11071211" cy="1381503"/>
          </a:xfrm>
        </p:spPr>
      </p:pic>
    </p:spTree>
    <p:extLst>
      <p:ext uri="{BB962C8B-B14F-4D97-AF65-F5344CB8AC3E}">
        <p14:creationId xmlns:p14="http://schemas.microsoft.com/office/powerpoint/2010/main" val="3276740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83730B-11B2-43EB-BC19-B29029758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B27EC102-705E-423D-ACE6-26D772DE22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3" y="2559982"/>
            <a:ext cx="11534358" cy="1166191"/>
          </a:xfrm>
        </p:spPr>
      </p:pic>
    </p:spTree>
    <p:extLst>
      <p:ext uri="{BB962C8B-B14F-4D97-AF65-F5344CB8AC3E}">
        <p14:creationId xmlns:p14="http://schemas.microsoft.com/office/powerpoint/2010/main" val="2449910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B3DEBD-A547-4043-A07D-3F2296636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311" y="274432"/>
            <a:ext cx="9603275" cy="1049235"/>
          </a:xfrm>
        </p:spPr>
        <p:txBody>
          <a:bodyPr/>
          <a:lstStyle/>
          <a:p>
            <a:r>
              <a:rPr lang="es-CL" dirty="0"/>
              <a:t>Fiesta de Cumpleaños  Saludable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9A676C0-99E6-4F5C-B181-56CD825001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45" y="933019"/>
            <a:ext cx="11857171" cy="3771503"/>
          </a:xfrm>
          <a:prstGeom prst="rect">
            <a:avLst/>
          </a:prstGeom>
        </p:spPr>
      </p:pic>
      <p:sp>
        <p:nvSpPr>
          <p:cNvPr id="6" name="Bocadillo: rectángulo 5">
            <a:extLst>
              <a:ext uri="{FF2B5EF4-FFF2-40B4-BE49-F238E27FC236}">
                <a16:creationId xmlns:a16="http://schemas.microsoft.com/office/drawing/2014/main" id="{4DA2A5B5-739A-4354-945A-449EFC86399C}"/>
              </a:ext>
            </a:extLst>
          </p:cNvPr>
          <p:cNvSpPr/>
          <p:nvPr/>
        </p:nvSpPr>
        <p:spPr>
          <a:xfrm>
            <a:off x="1709530" y="4823791"/>
            <a:ext cx="8905461" cy="728870"/>
          </a:xfrm>
          <a:prstGeom prst="wedgeRectCallout">
            <a:avLst>
              <a:gd name="adj1" fmla="val -22023"/>
              <a:gd name="adj2" fmla="val 225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/>
              <a:t>Observa  los grupos de  alimentos  que hay en la mesa.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/>
              <a:t>Escribe  las multiplicaciones  que se pueden formar como sumas reiteradas o algoritmo.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/>
              <a:t> Plantea   una situación  problema  a cada multiplicación formada .</a:t>
            </a:r>
          </a:p>
        </p:txBody>
      </p:sp>
    </p:spTree>
    <p:extLst>
      <p:ext uri="{BB962C8B-B14F-4D97-AF65-F5344CB8AC3E}">
        <p14:creationId xmlns:p14="http://schemas.microsoft.com/office/powerpoint/2010/main" val="4011106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77397F-3A7D-457F-94CC-063CD534D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215829"/>
            <a:ext cx="9603275" cy="1049235"/>
          </a:xfrm>
        </p:spPr>
        <p:txBody>
          <a:bodyPr>
            <a:normAutofit/>
          </a:bodyPr>
          <a:lstStyle/>
          <a:p>
            <a:r>
              <a:rPr lang="es-CL" sz="2800" b="1" dirty="0"/>
              <a:t>Ejemplo: </a:t>
            </a:r>
            <a:r>
              <a:rPr lang="es-CL" sz="2800" b="1" cap="none" dirty="0"/>
              <a:t>la multiplicación como  sumas reiteradas , algoritmo y situación problema </a:t>
            </a:r>
            <a:endParaRPr lang="es-CL" sz="2800" b="1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519EDEF9-93A8-4D27-A994-DAA79C5B39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3743" y="1149472"/>
            <a:ext cx="11598945" cy="3327187"/>
          </a:xfrm>
        </p:spPr>
      </p:pic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2D76AC67-7CA8-403E-B2F5-F83BEF6288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401299"/>
              </p:ext>
            </p:extLst>
          </p:nvPr>
        </p:nvGraphicFramePr>
        <p:xfrm>
          <a:off x="2032000" y="4476659"/>
          <a:ext cx="8128000" cy="554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97573169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6309115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2351636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45946694"/>
                    </a:ext>
                  </a:extLst>
                </a:gridCol>
              </a:tblGrid>
              <a:tr h="554125">
                <a:tc>
                  <a:txBody>
                    <a:bodyPr/>
                    <a:lstStyle/>
                    <a:p>
                      <a:r>
                        <a:rPr lang="es-CL" dirty="0"/>
                        <a:t>            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       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          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         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692187"/>
                  </a:ext>
                </a:extLst>
              </a:tr>
            </a:tbl>
          </a:graphicData>
        </a:graphic>
      </p:graphicFrame>
      <p:sp>
        <p:nvSpPr>
          <p:cNvPr id="7" name="Bocadillo: rectángulo con esquinas redondeadas 6">
            <a:extLst>
              <a:ext uri="{FF2B5EF4-FFF2-40B4-BE49-F238E27FC236}">
                <a16:creationId xmlns:a16="http://schemas.microsoft.com/office/drawing/2014/main" id="{B2EC8E7C-2918-4F59-B037-E963B64D11CC}"/>
              </a:ext>
            </a:extLst>
          </p:cNvPr>
          <p:cNvSpPr/>
          <p:nvPr/>
        </p:nvSpPr>
        <p:spPr>
          <a:xfrm>
            <a:off x="4431041" y="5050062"/>
            <a:ext cx="3644348" cy="728683"/>
          </a:xfrm>
          <a:prstGeom prst="wedgeRoundRectCallout">
            <a:avLst>
              <a:gd name="adj1" fmla="val -18651"/>
              <a:gd name="adj2" fmla="val 47951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4 x 5  =</a:t>
            </a:r>
          </a:p>
        </p:txBody>
      </p:sp>
      <p:sp>
        <p:nvSpPr>
          <p:cNvPr id="8" name="Bocadillo: ovalado 7">
            <a:extLst>
              <a:ext uri="{FF2B5EF4-FFF2-40B4-BE49-F238E27FC236}">
                <a16:creationId xmlns:a16="http://schemas.microsoft.com/office/drawing/2014/main" id="{A31BC42E-F093-48CA-9652-CFFA03D7B791}"/>
              </a:ext>
            </a:extLst>
          </p:cNvPr>
          <p:cNvSpPr/>
          <p:nvPr/>
        </p:nvSpPr>
        <p:spPr>
          <a:xfrm>
            <a:off x="10522226" y="3140765"/>
            <a:ext cx="1216031" cy="755374"/>
          </a:xfrm>
          <a:prstGeom prst="wedgeEllipseCallout">
            <a:avLst>
              <a:gd name="adj1" fmla="val -15384"/>
              <a:gd name="adj2" fmla="val 4144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Bocadillo: rectángulo 8">
            <a:extLst>
              <a:ext uri="{FF2B5EF4-FFF2-40B4-BE49-F238E27FC236}">
                <a16:creationId xmlns:a16="http://schemas.microsoft.com/office/drawing/2014/main" id="{50E9CD47-B5FF-4CAC-82C2-B6173D2CAF7E}"/>
              </a:ext>
            </a:extLst>
          </p:cNvPr>
          <p:cNvSpPr/>
          <p:nvPr/>
        </p:nvSpPr>
        <p:spPr>
          <a:xfrm>
            <a:off x="10734261" y="4476659"/>
            <a:ext cx="834887" cy="573403"/>
          </a:xfrm>
          <a:prstGeom prst="wedgeRectCallout">
            <a:avLst>
              <a:gd name="adj1" fmla="val -20833"/>
              <a:gd name="adj2" fmla="val 417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0" name="Bocadillo: rectángulo 9">
            <a:extLst>
              <a:ext uri="{FF2B5EF4-FFF2-40B4-BE49-F238E27FC236}">
                <a16:creationId xmlns:a16="http://schemas.microsoft.com/office/drawing/2014/main" id="{A7151D0E-0133-447D-B48E-949CB74E6F22}"/>
              </a:ext>
            </a:extLst>
          </p:cNvPr>
          <p:cNvSpPr/>
          <p:nvPr/>
        </p:nvSpPr>
        <p:spPr>
          <a:xfrm>
            <a:off x="6878332" y="5136713"/>
            <a:ext cx="899409" cy="547178"/>
          </a:xfrm>
          <a:prstGeom prst="wedgeRectCallout">
            <a:avLst>
              <a:gd name="adj1" fmla="val -12500"/>
              <a:gd name="adj2" fmla="val 460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1356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EEDF36-E335-4F62-9B30-F34FB2996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 Registra   tu trabajo en el  cuaderno  PARA REVISIÓN . si trabajaste en casa  enviar al correo </a:t>
            </a:r>
            <a:br>
              <a:rPr lang="es-CL" dirty="0"/>
            </a:br>
            <a:br>
              <a:rPr lang="es-CL" dirty="0"/>
            </a:br>
            <a:r>
              <a:rPr lang="es-CL" dirty="0"/>
              <a:t>         </a:t>
            </a:r>
            <a:r>
              <a:rPr lang="es-CL" cap="none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lorenagomeznumancia@gmail.com</a:t>
            </a:r>
            <a:endParaRPr lang="es-C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15921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55</TotalTime>
  <Words>110</Words>
  <Application>Microsoft Office PowerPoint</Application>
  <PresentationFormat>Panorámica</PresentationFormat>
  <Paragraphs>16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Arial Rounded MT Bold</vt:lpstr>
      <vt:lpstr>Gill Sans MT</vt:lpstr>
      <vt:lpstr>Galería</vt:lpstr>
      <vt:lpstr>Matemáticas     4° Básico</vt:lpstr>
      <vt:lpstr>MUY IMPORTANTE </vt:lpstr>
      <vt:lpstr>OBJETIVO</vt:lpstr>
      <vt:lpstr>Fiesta de Cumpleaños  Saludable </vt:lpstr>
      <vt:lpstr>Ejemplo: la multiplicación como  sumas reiteradas , algoritmo y situación problema </vt:lpstr>
      <vt:lpstr> Registra   tu trabajo en el  cuaderno  PARA REVISIÓN . si trabajaste en casa  enviar al correo            lorenagomeznumancia@gmail.com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Marcela Montalba</dc:creator>
  <cp:lastModifiedBy>Marcela Montalba</cp:lastModifiedBy>
  <cp:revision>6</cp:revision>
  <dcterms:created xsi:type="dcterms:W3CDTF">2021-03-03T03:22:24Z</dcterms:created>
  <dcterms:modified xsi:type="dcterms:W3CDTF">2021-03-03T04:18:13Z</dcterms:modified>
</cp:coreProperties>
</file>