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9"/>
  </p:notesMasterIdLst>
  <p:sldIdLst>
    <p:sldId id="256" r:id="rId2"/>
    <p:sldId id="258" r:id="rId3"/>
    <p:sldId id="257" r:id="rId4"/>
    <p:sldId id="268" r:id="rId5"/>
    <p:sldId id="273" r:id="rId6"/>
    <p:sldId id="260" r:id="rId7"/>
    <p:sldId id="274" r:id="rId8"/>
  </p:sldIdLst>
  <p:sldSz cx="9144000" cy="5143500" type="screen16x9"/>
  <p:notesSz cx="6858000" cy="9144000"/>
  <p:embeddedFontLst>
    <p:embeddedFont>
      <p:font typeface="Cairo" pitchFamily="2" charset="-78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FCE3"/>
    <a:srgbClr val="FFFF82"/>
    <a:srgbClr val="5DC7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A88CF3A-DAD5-4454-8341-4FFB6A13EF02}">
  <a:tblStyle styleId="{BA88CF3A-DAD5-4454-8341-4FFB6A13EF0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2" autoAdjust="0"/>
    <p:restoredTop sz="94704"/>
  </p:normalViewPr>
  <p:slideViewPr>
    <p:cSldViewPr snapToGrid="0">
      <p:cViewPr varScale="1">
        <p:scale>
          <a:sx n="140" d="100"/>
          <a:sy n="140" d="100"/>
        </p:scale>
        <p:origin x="8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898feb88a6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898feb88a6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bad9d8137e_0_2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bad9d8137e_0_2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197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898feb88a6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898feb88a6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8" y="27"/>
            <a:ext cx="1125798" cy="1691265"/>
          </a:xfrm>
          <a:custGeom>
            <a:avLst/>
            <a:gdLst/>
            <a:ahLst/>
            <a:cxnLst/>
            <a:rect l="l" t="t" r="r" b="b"/>
            <a:pathLst>
              <a:path w="35088" h="52712" extrusionOk="0">
                <a:moveTo>
                  <a:pt x="13667" y="0"/>
                </a:moveTo>
                <a:cubicBezTo>
                  <a:pt x="14053" y="1910"/>
                  <a:pt x="14281" y="3911"/>
                  <a:pt x="14281" y="5958"/>
                </a:cubicBezTo>
                <a:cubicBezTo>
                  <a:pt x="14281" y="16555"/>
                  <a:pt x="8891" y="25605"/>
                  <a:pt x="0" y="30108"/>
                </a:cubicBezTo>
                <a:lnTo>
                  <a:pt x="0" y="52711"/>
                </a:lnTo>
                <a:cubicBezTo>
                  <a:pt x="20602" y="46935"/>
                  <a:pt x="35088" y="28197"/>
                  <a:pt x="35088" y="5958"/>
                </a:cubicBezTo>
                <a:cubicBezTo>
                  <a:pt x="35088" y="3957"/>
                  <a:pt x="34974" y="1956"/>
                  <a:pt x="347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7442765" y="4745398"/>
            <a:ext cx="1701468" cy="398399"/>
          </a:xfrm>
          <a:custGeom>
            <a:avLst/>
            <a:gdLst/>
            <a:ahLst/>
            <a:cxnLst/>
            <a:rect l="l" t="t" r="r" b="b"/>
            <a:pathLst>
              <a:path w="53030" h="12417" extrusionOk="0">
                <a:moveTo>
                  <a:pt x="0" y="0"/>
                </a:moveTo>
                <a:lnTo>
                  <a:pt x="0" y="12416"/>
                </a:lnTo>
                <a:lnTo>
                  <a:pt x="53030" y="12416"/>
                </a:lnTo>
                <a:lnTo>
                  <a:pt x="53030" y="0"/>
                </a:lnTo>
                <a:close/>
              </a:path>
            </a:pathLst>
          </a:custGeom>
          <a:solidFill>
            <a:srgbClr val="FFE2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" y="3537879"/>
            <a:ext cx="942657" cy="1605918"/>
          </a:xfrm>
          <a:custGeom>
            <a:avLst/>
            <a:gdLst/>
            <a:ahLst/>
            <a:cxnLst/>
            <a:rect l="l" t="t" r="r" b="b"/>
            <a:pathLst>
              <a:path w="29380" h="50052" extrusionOk="0">
                <a:moveTo>
                  <a:pt x="29380" y="1"/>
                </a:moveTo>
                <a:cubicBezTo>
                  <a:pt x="17578" y="1"/>
                  <a:pt x="7231" y="4867"/>
                  <a:pt x="0" y="12644"/>
                </a:cubicBezTo>
                <a:lnTo>
                  <a:pt x="0" y="50051"/>
                </a:lnTo>
                <a:lnTo>
                  <a:pt x="8709" y="50051"/>
                </a:lnTo>
                <a:cubicBezTo>
                  <a:pt x="7277" y="47050"/>
                  <a:pt x="6504" y="43639"/>
                  <a:pt x="6504" y="40000"/>
                </a:cubicBezTo>
                <a:cubicBezTo>
                  <a:pt x="6504" y="27471"/>
                  <a:pt x="15645" y="17579"/>
                  <a:pt x="29380" y="17579"/>
                </a:cubicBezTo>
                <a:lnTo>
                  <a:pt x="29380" y="1"/>
                </a:lnTo>
                <a:close/>
              </a:path>
            </a:pathLst>
          </a:custGeom>
          <a:solidFill>
            <a:srgbClr val="FFE2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36848" y="273615"/>
            <a:ext cx="114576" cy="113838"/>
          </a:xfrm>
          <a:custGeom>
            <a:avLst/>
            <a:gdLst/>
            <a:ahLst/>
            <a:cxnLst/>
            <a:rect l="l" t="t" r="r" b="b"/>
            <a:pathLst>
              <a:path w="3571" h="3548" fill="none" extrusionOk="0">
                <a:moveTo>
                  <a:pt x="1797" y="0"/>
                </a:moveTo>
                <a:cubicBezTo>
                  <a:pt x="797" y="0"/>
                  <a:pt x="1" y="796"/>
                  <a:pt x="1" y="1774"/>
                </a:cubicBezTo>
                <a:cubicBezTo>
                  <a:pt x="1" y="2752"/>
                  <a:pt x="797" y="3548"/>
                  <a:pt x="1797" y="3548"/>
                </a:cubicBezTo>
                <a:cubicBezTo>
                  <a:pt x="2775" y="3548"/>
                  <a:pt x="3571" y="2752"/>
                  <a:pt x="3571" y="1774"/>
                </a:cubicBezTo>
                <a:cubicBezTo>
                  <a:pt x="3571" y="796"/>
                  <a:pt x="2775" y="0"/>
                  <a:pt x="1797" y="0"/>
                </a:cubicBezTo>
                <a:close/>
              </a:path>
            </a:pathLst>
          </a:custGeom>
          <a:noFill/>
          <a:ln w="9675" cap="flat" cmpd="sng">
            <a:solidFill>
              <a:srgbClr val="000000"/>
            </a:solidFill>
            <a:prstDash val="solid"/>
            <a:miter lim="2273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1056470" y="273615"/>
            <a:ext cx="114576" cy="113838"/>
          </a:xfrm>
          <a:custGeom>
            <a:avLst/>
            <a:gdLst/>
            <a:ahLst/>
            <a:cxnLst/>
            <a:rect l="l" t="t" r="r" b="b"/>
            <a:pathLst>
              <a:path w="3571" h="3548" fill="none" extrusionOk="0">
                <a:moveTo>
                  <a:pt x="1774" y="0"/>
                </a:moveTo>
                <a:cubicBezTo>
                  <a:pt x="796" y="0"/>
                  <a:pt x="0" y="796"/>
                  <a:pt x="0" y="1774"/>
                </a:cubicBezTo>
                <a:cubicBezTo>
                  <a:pt x="0" y="2752"/>
                  <a:pt x="796" y="3548"/>
                  <a:pt x="1774" y="3548"/>
                </a:cubicBezTo>
                <a:cubicBezTo>
                  <a:pt x="2775" y="3548"/>
                  <a:pt x="3571" y="2752"/>
                  <a:pt x="3571" y="1774"/>
                </a:cubicBezTo>
                <a:cubicBezTo>
                  <a:pt x="3571" y="796"/>
                  <a:pt x="2775" y="0"/>
                  <a:pt x="1774" y="0"/>
                </a:cubicBezTo>
                <a:close/>
              </a:path>
            </a:pathLst>
          </a:custGeom>
          <a:noFill/>
          <a:ln w="9675" cap="flat" cmpd="sng">
            <a:solidFill>
              <a:srgbClr val="000000"/>
            </a:solidFill>
            <a:prstDash val="solid"/>
            <a:miter lim="2273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1276092" y="273615"/>
            <a:ext cx="113838" cy="113838"/>
          </a:xfrm>
          <a:custGeom>
            <a:avLst/>
            <a:gdLst/>
            <a:ahLst/>
            <a:cxnLst/>
            <a:rect l="l" t="t" r="r" b="b"/>
            <a:pathLst>
              <a:path w="3548" h="3548" fill="none" extrusionOk="0">
                <a:moveTo>
                  <a:pt x="1774" y="0"/>
                </a:moveTo>
                <a:cubicBezTo>
                  <a:pt x="796" y="0"/>
                  <a:pt x="0" y="796"/>
                  <a:pt x="0" y="1774"/>
                </a:cubicBezTo>
                <a:cubicBezTo>
                  <a:pt x="0" y="2752"/>
                  <a:pt x="796" y="3548"/>
                  <a:pt x="1774" y="3548"/>
                </a:cubicBezTo>
                <a:cubicBezTo>
                  <a:pt x="2752" y="3548"/>
                  <a:pt x="3548" y="2752"/>
                  <a:pt x="3548" y="1774"/>
                </a:cubicBezTo>
                <a:cubicBezTo>
                  <a:pt x="3548" y="796"/>
                  <a:pt x="2752" y="0"/>
                  <a:pt x="1774" y="0"/>
                </a:cubicBezTo>
                <a:close/>
              </a:path>
            </a:pathLst>
          </a:custGeom>
          <a:noFill/>
          <a:ln w="9675" cap="flat" cmpd="sng">
            <a:solidFill>
              <a:srgbClr val="000000"/>
            </a:solidFill>
            <a:prstDash val="solid"/>
            <a:miter lim="2273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525500" y="1172200"/>
            <a:ext cx="6093000" cy="21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55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525500" y="3497791"/>
            <a:ext cx="60930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2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 rot="-5400000">
            <a:off x="8616676" y="832835"/>
            <a:ext cx="213181" cy="841562"/>
          </a:xfrm>
          <a:custGeom>
            <a:avLst/>
            <a:gdLst/>
            <a:ahLst/>
            <a:cxnLst/>
            <a:rect l="l" t="t" r="r" b="b"/>
            <a:pathLst>
              <a:path w="53030" h="12417" extrusionOk="0">
                <a:moveTo>
                  <a:pt x="0" y="0"/>
                </a:moveTo>
                <a:lnTo>
                  <a:pt x="0" y="12416"/>
                </a:lnTo>
                <a:lnTo>
                  <a:pt x="53030" y="12416"/>
                </a:lnTo>
                <a:lnTo>
                  <a:pt x="530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7837075" y="2655825"/>
            <a:ext cx="217500" cy="210600"/>
            <a:chOff x="1898675" y="4499150"/>
            <a:chExt cx="217500" cy="210600"/>
          </a:xfrm>
        </p:grpSpPr>
        <p:cxnSp>
          <p:nvCxnSpPr>
            <p:cNvPr id="19" name="Google Shape;19;p2"/>
            <p:cNvCxnSpPr/>
            <p:nvPr/>
          </p:nvCxnSpPr>
          <p:spPr>
            <a:xfrm rot="10800000">
              <a:off x="1898675" y="4604450"/>
              <a:ext cx="217500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2007425" y="4499150"/>
              <a:ext cx="0" cy="2106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21" name="Google Shape;21;p2"/>
          <p:cNvCxnSpPr/>
          <p:nvPr/>
        </p:nvCxnSpPr>
        <p:spPr>
          <a:xfrm>
            <a:off x="7425" y="2861625"/>
            <a:ext cx="15906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0_1_1_1_1_1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2"/>
          <p:cNvSpPr/>
          <p:nvPr/>
        </p:nvSpPr>
        <p:spPr>
          <a:xfrm>
            <a:off x="8" y="27"/>
            <a:ext cx="1125798" cy="1691265"/>
          </a:xfrm>
          <a:custGeom>
            <a:avLst/>
            <a:gdLst/>
            <a:ahLst/>
            <a:cxnLst/>
            <a:rect l="l" t="t" r="r" b="b"/>
            <a:pathLst>
              <a:path w="35088" h="52712" extrusionOk="0">
                <a:moveTo>
                  <a:pt x="13667" y="0"/>
                </a:moveTo>
                <a:cubicBezTo>
                  <a:pt x="14053" y="1910"/>
                  <a:pt x="14281" y="3911"/>
                  <a:pt x="14281" y="5958"/>
                </a:cubicBezTo>
                <a:cubicBezTo>
                  <a:pt x="14281" y="16555"/>
                  <a:pt x="8891" y="25605"/>
                  <a:pt x="0" y="30108"/>
                </a:cubicBezTo>
                <a:lnTo>
                  <a:pt x="0" y="52711"/>
                </a:lnTo>
                <a:cubicBezTo>
                  <a:pt x="20602" y="46935"/>
                  <a:pt x="35088" y="28197"/>
                  <a:pt x="35088" y="5958"/>
                </a:cubicBezTo>
                <a:cubicBezTo>
                  <a:pt x="35088" y="3957"/>
                  <a:pt x="34974" y="1956"/>
                  <a:pt x="347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22"/>
          <p:cNvSpPr/>
          <p:nvPr/>
        </p:nvSpPr>
        <p:spPr>
          <a:xfrm>
            <a:off x="7442765" y="4745398"/>
            <a:ext cx="1701468" cy="398399"/>
          </a:xfrm>
          <a:custGeom>
            <a:avLst/>
            <a:gdLst/>
            <a:ahLst/>
            <a:cxnLst/>
            <a:rect l="l" t="t" r="r" b="b"/>
            <a:pathLst>
              <a:path w="53030" h="12417" extrusionOk="0">
                <a:moveTo>
                  <a:pt x="0" y="0"/>
                </a:moveTo>
                <a:lnTo>
                  <a:pt x="0" y="12416"/>
                </a:lnTo>
                <a:lnTo>
                  <a:pt x="53030" y="12416"/>
                </a:lnTo>
                <a:lnTo>
                  <a:pt x="53030" y="0"/>
                </a:lnTo>
                <a:close/>
              </a:path>
            </a:pathLst>
          </a:custGeom>
          <a:solidFill>
            <a:srgbClr val="FFE2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22"/>
          <p:cNvSpPr/>
          <p:nvPr/>
        </p:nvSpPr>
        <p:spPr>
          <a:xfrm>
            <a:off x="8" y="3537879"/>
            <a:ext cx="942657" cy="1605918"/>
          </a:xfrm>
          <a:custGeom>
            <a:avLst/>
            <a:gdLst/>
            <a:ahLst/>
            <a:cxnLst/>
            <a:rect l="l" t="t" r="r" b="b"/>
            <a:pathLst>
              <a:path w="29380" h="50052" extrusionOk="0">
                <a:moveTo>
                  <a:pt x="29380" y="1"/>
                </a:moveTo>
                <a:cubicBezTo>
                  <a:pt x="17578" y="1"/>
                  <a:pt x="7231" y="4867"/>
                  <a:pt x="0" y="12644"/>
                </a:cubicBezTo>
                <a:lnTo>
                  <a:pt x="0" y="50051"/>
                </a:lnTo>
                <a:lnTo>
                  <a:pt x="8709" y="50051"/>
                </a:lnTo>
                <a:cubicBezTo>
                  <a:pt x="7277" y="47050"/>
                  <a:pt x="6504" y="43639"/>
                  <a:pt x="6504" y="40000"/>
                </a:cubicBezTo>
                <a:cubicBezTo>
                  <a:pt x="6504" y="27471"/>
                  <a:pt x="15645" y="17579"/>
                  <a:pt x="29380" y="17579"/>
                </a:cubicBezTo>
                <a:lnTo>
                  <a:pt x="29380" y="1"/>
                </a:lnTo>
                <a:close/>
              </a:path>
            </a:pathLst>
          </a:custGeom>
          <a:solidFill>
            <a:srgbClr val="FFE2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2"/>
          <p:cNvSpPr/>
          <p:nvPr/>
        </p:nvSpPr>
        <p:spPr>
          <a:xfrm>
            <a:off x="836848" y="273615"/>
            <a:ext cx="114576" cy="113838"/>
          </a:xfrm>
          <a:custGeom>
            <a:avLst/>
            <a:gdLst/>
            <a:ahLst/>
            <a:cxnLst/>
            <a:rect l="l" t="t" r="r" b="b"/>
            <a:pathLst>
              <a:path w="3571" h="3548" fill="none" extrusionOk="0">
                <a:moveTo>
                  <a:pt x="1797" y="0"/>
                </a:moveTo>
                <a:cubicBezTo>
                  <a:pt x="797" y="0"/>
                  <a:pt x="1" y="796"/>
                  <a:pt x="1" y="1774"/>
                </a:cubicBezTo>
                <a:cubicBezTo>
                  <a:pt x="1" y="2752"/>
                  <a:pt x="797" y="3548"/>
                  <a:pt x="1797" y="3548"/>
                </a:cubicBezTo>
                <a:cubicBezTo>
                  <a:pt x="2775" y="3548"/>
                  <a:pt x="3571" y="2752"/>
                  <a:pt x="3571" y="1774"/>
                </a:cubicBezTo>
                <a:cubicBezTo>
                  <a:pt x="3571" y="796"/>
                  <a:pt x="2775" y="0"/>
                  <a:pt x="1797" y="0"/>
                </a:cubicBezTo>
                <a:close/>
              </a:path>
            </a:pathLst>
          </a:custGeom>
          <a:noFill/>
          <a:ln w="9675" cap="flat" cmpd="sng">
            <a:solidFill>
              <a:srgbClr val="000000"/>
            </a:solidFill>
            <a:prstDash val="solid"/>
            <a:miter lim="2273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22"/>
          <p:cNvSpPr/>
          <p:nvPr/>
        </p:nvSpPr>
        <p:spPr>
          <a:xfrm>
            <a:off x="1056470" y="273615"/>
            <a:ext cx="114576" cy="113838"/>
          </a:xfrm>
          <a:custGeom>
            <a:avLst/>
            <a:gdLst/>
            <a:ahLst/>
            <a:cxnLst/>
            <a:rect l="l" t="t" r="r" b="b"/>
            <a:pathLst>
              <a:path w="3571" h="3548" fill="none" extrusionOk="0">
                <a:moveTo>
                  <a:pt x="1774" y="0"/>
                </a:moveTo>
                <a:cubicBezTo>
                  <a:pt x="796" y="0"/>
                  <a:pt x="0" y="796"/>
                  <a:pt x="0" y="1774"/>
                </a:cubicBezTo>
                <a:cubicBezTo>
                  <a:pt x="0" y="2752"/>
                  <a:pt x="796" y="3548"/>
                  <a:pt x="1774" y="3548"/>
                </a:cubicBezTo>
                <a:cubicBezTo>
                  <a:pt x="2775" y="3548"/>
                  <a:pt x="3571" y="2752"/>
                  <a:pt x="3571" y="1774"/>
                </a:cubicBezTo>
                <a:cubicBezTo>
                  <a:pt x="3571" y="796"/>
                  <a:pt x="2775" y="0"/>
                  <a:pt x="1774" y="0"/>
                </a:cubicBezTo>
                <a:close/>
              </a:path>
            </a:pathLst>
          </a:custGeom>
          <a:noFill/>
          <a:ln w="9675" cap="flat" cmpd="sng">
            <a:solidFill>
              <a:srgbClr val="000000"/>
            </a:solidFill>
            <a:prstDash val="solid"/>
            <a:miter lim="2273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22"/>
          <p:cNvSpPr/>
          <p:nvPr/>
        </p:nvSpPr>
        <p:spPr>
          <a:xfrm>
            <a:off x="1276092" y="273615"/>
            <a:ext cx="113838" cy="113838"/>
          </a:xfrm>
          <a:custGeom>
            <a:avLst/>
            <a:gdLst/>
            <a:ahLst/>
            <a:cxnLst/>
            <a:rect l="l" t="t" r="r" b="b"/>
            <a:pathLst>
              <a:path w="3548" h="3548" fill="none" extrusionOk="0">
                <a:moveTo>
                  <a:pt x="1774" y="0"/>
                </a:moveTo>
                <a:cubicBezTo>
                  <a:pt x="796" y="0"/>
                  <a:pt x="0" y="796"/>
                  <a:pt x="0" y="1774"/>
                </a:cubicBezTo>
                <a:cubicBezTo>
                  <a:pt x="0" y="2752"/>
                  <a:pt x="796" y="3548"/>
                  <a:pt x="1774" y="3548"/>
                </a:cubicBezTo>
                <a:cubicBezTo>
                  <a:pt x="2752" y="3548"/>
                  <a:pt x="3548" y="2752"/>
                  <a:pt x="3548" y="1774"/>
                </a:cubicBezTo>
                <a:cubicBezTo>
                  <a:pt x="3548" y="796"/>
                  <a:pt x="2752" y="0"/>
                  <a:pt x="1774" y="0"/>
                </a:cubicBezTo>
                <a:close/>
              </a:path>
            </a:pathLst>
          </a:custGeom>
          <a:noFill/>
          <a:ln w="9675" cap="flat" cmpd="sng">
            <a:solidFill>
              <a:srgbClr val="000000"/>
            </a:solidFill>
            <a:prstDash val="solid"/>
            <a:miter lim="2273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22"/>
          <p:cNvSpPr/>
          <p:nvPr/>
        </p:nvSpPr>
        <p:spPr>
          <a:xfrm rot="-5400000">
            <a:off x="8616676" y="832835"/>
            <a:ext cx="213181" cy="841562"/>
          </a:xfrm>
          <a:custGeom>
            <a:avLst/>
            <a:gdLst/>
            <a:ahLst/>
            <a:cxnLst/>
            <a:rect l="l" t="t" r="r" b="b"/>
            <a:pathLst>
              <a:path w="53030" h="12417" extrusionOk="0">
                <a:moveTo>
                  <a:pt x="0" y="0"/>
                </a:moveTo>
                <a:lnTo>
                  <a:pt x="0" y="12416"/>
                </a:lnTo>
                <a:lnTo>
                  <a:pt x="53030" y="12416"/>
                </a:lnTo>
                <a:lnTo>
                  <a:pt x="530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4" name="Google Shape;474;p22"/>
          <p:cNvGrpSpPr/>
          <p:nvPr/>
        </p:nvGrpSpPr>
        <p:grpSpPr>
          <a:xfrm>
            <a:off x="7837075" y="2655825"/>
            <a:ext cx="217500" cy="210600"/>
            <a:chOff x="1898675" y="4499150"/>
            <a:chExt cx="217500" cy="210600"/>
          </a:xfrm>
        </p:grpSpPr>
        <p:cxnSp>
          <p:nvCxnSpPr>
            <p:cNvPr id="475" name="Google Shape;475;p22"/>
            <p:cNvCxnSpPr/>
            <p:nvPr/>
          </p:nvCxnSpPr>
          <p:spPr>
            <a:xfrm rot="10800000">
              <a:off x="1898675" y="4604450"/>
              <a:ext cx="217500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6" name="Google Shape;476;p22"/>
            <p:cNvCxnSpPr/>
            <p:nvPr/>
          </p:nvCxnSpPr>
          <p:spPr>
            <a:xfrm>
              <a:off x="2007425" y="4499150"/>
              <a:ext cx="0" cy="2106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477" name="Google Shape;477;p22"/>
          <p:cNvCxnSpPr/>
          <p:nvPr/>
        </p:nvCxnSpPr>
        <p:spPr>
          <a:xfrm>
            <a:off x="7425" y="2861625"/>
            <a:ext cx="15906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0_1_1_1_1_1_1"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3"/>
          <p:cNvSpPr/>
          <p:nvPr/>
        </p:nvSpPr>
        <p:spPr>
          <a:xfrm>
            <a:off x="-8050" y="0"/>
            <a:ext cx="1588274" cy="210592"/>
          </a:xfrm>
          <a:custGeom>
            <a:avLst/>
            <a:gdLst/>
            <a:ahLst/>
            <a:cxnLst/>
            <a:rect l="l" t="t" r="r" b="b"/>
            <a:pathLst>
              <a:path w="86708" h="6960" extrusionOk="0">
                <a:moveTo>
                  <a:pt x="0" y="1"/>
                </a:moveTo>
                <a:lnTo>
                  <a:pt x="0" y="6959"/>
                </a:lnTo>
                <a:lnTo>
                  <a:pt x="86708" y="6959"/>
                </a:lnTo>
                <a:lnTo>
                  <a:pt x="867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23"/>
          <p:cNvSpPr/>
          <p:nvPr/>
        </p:nvSpPr>
        <p:spPr>
          <a:xfrm rot="-5400000">
            <a:off x="-438514" y="4166575"/>
            <a:ext cx="1704979" cy="248851"/>
          </a:xfrm>
          <a:custGeom>
            <a:avLst/>
            <a:gdLst/>
            <a:ahLst/>
            <a:cxnLst/>
            <a:rect l="l" t="t" r="r" b="b"/>
            <a:pathLst>
              <a:path w="26811" h="7756" extrusionOk="0">
                <a:moveTo>
                  <a:pt x="0" y="1"/>
                </a:moveTo>
                <a:lnTo>
                  <a:pt x="0" y="7755"/>
                </a:lnTo>
                <a:lnTo>
                  <a:pt x="26810" y="7755"/>
                </a:lnTo>
                <a:lnTo>
                  <a:pt x="26810" y="1"/>
                </a:lnTo>
                <a:close/>
              </a:path>
            </a:pathLst>
          </a:custGeom>
          <a:solidFill>
            <a:srgbClr val="FFE2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1" name="Google Shape;481;p23"/>
          <p:cNvGrpSpPr/>
          <p:nvPr/>
        </p:nvGrpSpPr>
        <p:grpSpPr>
          <a:xfrm>
            <a:off x="8309025" y="210600"/>
            <a:ext cx="217500" cy="210600"/>
            <a:chOff x="1898675" y="4499150"/>
            <a:chExt cx="217500" cy="210600"/>
          </a:xfrm>
        </p:grpSpPr>
        <p:cxnSp>
          <p:nvCxnSpPr>
            <p:cNvPr id="482" name="Google Shape;482;p23"/>
            <p:cNvCxnSpPr/>
            <p:nvPr/>
          </p:nvCxnSpPr>
          <p:spPr>
            <a:xfrm rot="10800000">
              <a:off x="1898675" y="4604450"/>
              <a:ext cx="217500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3" name="Google Shape;483;p23"/>
            <p:cNvCxnSpPr/>
            <p:nvPr/>
          </p:nvCxnSpPr>
          <p:spPr>
            <a:xfrm>
              <a:off x="2007425" y="4499150"/>
              <a:ext cx="0" cy="2106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84" name="Google Shape;484;p23"/>
          <p:cNvGrpSpPr/>
          <p:nvPr/>
        </p:nvGrpSpPr>
        <p:grpSpPr>
          <a:xfrm>
            <a:off x="353600" y="2236625"/>
            <a:ext cx="217500" cy="210600"/>
            <a:chOff x="1898675" y="4499150"/>
            <a:chExt cx="217500" cy="210600"/>
          </a:xfrm>
        </p:grpSpPr>
        <p:cxnSp>
          <p:nvCxnSpPr>
            <p:cNvPr id="485" name="Google Shape;485;p23"/>
            <p:cNvCxnSpPr/>
            <p:nvPr/>
          </p:nvCxnSpPr>
          <p:spPr>
            <a:xfrm rot="10800000">
              <a:off x="1898675" y="4604450"/>
              <a:ext cx="217500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6" name="Google Shape;486;p23"/>
            <p:cNvCxnSpPr/>
            <p:nvPr/>
          </p:nvCxnSpPr>
          <p:spPr>
            <a:xfrm>
              <a:off x="2007425" y="4499150"/>
              <a:ext cx="0" cy="2106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87" name="Google Shape;487;p23"/>
          <p:cNvSpPr/>
          <p:nvPr/>
        </p:nvSpPr>
        <p:spPr>
          <a:xfrm flipH="1">
            <a:off x="8294466" y="3700425"/>
            <a:ext cx="847246" cy="1443375"/>
          </a:xfrm>
          <a:custGeom>
            <a:avLst/>
            <a:gdLst/>
            <a:ahLst/>
            <a:cxnLst/>
            <a:rect l="l" t="t" r="r" b="b"/>
            <a:pathLst>
              <a:path w="29380" h="50052" extrusionOk="0">
                <a:moveTo>
                  <a:pt x="29380" y="1"/>
                </a:moveTo>
                <a:cubicBezTo>
                  <a:pt x="17578" y="1"/>
                  <a:pt x="7231" y="4867"/>
                  <a:pt x="0" y="12644"/>
                </a:cubicBezTo>
                <a:lnTo>
                  <a:pt x="0" y="50051"/>
                </a:lnTo>
                <a:lnTo>
                  <a:pt x="8709" y="50051"/>
                </a:lnTo>
                <a:cubicBezTo>
                  <a:pt x="7277" y="47050"/>
                  <a:pt x="6504" y="43639"/>
                  <a:pt x="6504" y="40000"/>
                </a:cubicBezTo>
                <a:cubicBezTo>
                  <a:pt x="6504" y="27471"/>
                  <a:pt x="15645" y="17579"/>
                  <a:pt x="29380" y="17579"/>
                </a:cubicBezTo>
                <a:lnTo>
                  <a:pt x="2938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/>
          <p:nvPr/>
        </p:nvSpPr>
        <p:spPr>
          <a:xfrm>
            <a:off x="-8050" y="0"/>
            <a:ext cx="1588274" cy="210592"/>
          </a:xfrm>
          <a:custGeom>
            <a:avLst/>
            <a:gdLst/>
            <a:ahLst/>
            <a:cxnLst/>
            <a:rect l="l" t="t" r="r" b="b"/>
            <a:pathLst>
              <a:path w="86708" h="6960" extrusionOk="0">
                <a:moveTo>
                  <a:pt x="0" y="1"/>
                </a:moveTo>
                <a:lnTo>
                  <a:pt x="0" y="6959"/>
                </a:lnTo>
                <a:lnTo>
                  <a:pt x="86708" y="6959"/>
                </a:lnTo>
                <a:lnTo>
                  <a:pt x="867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 rot="-5400000">
            <a:off x="-438514" y="4166575"/>
            <a:ext cx="1704979" cy="248851"/>
          </a:xfrm>
          <a:custGeom>
            <a:avLst/>
            <a:gdLst/>
            <a:ahLst/>
            <a:cxnLst/>
            <a:rect l="l" t="t" r="r" b="b"/>
            <a:pathLst>
              <a:path w="26811" h="7756" extrusionOk="0">
                <a:moveTo>
                  <a:pt x="0" y="1"/>
                </a:moveTo>
                <a:lnTo>
                  <a:pt x="0" y="7755"/>
                </a:lnTo>
                <a:lnTo>
                  <a:pt x="26810" y="7755"/>
                </a:lnTo>
                <a:lnTo>
                  <a:pt x="26810" y="1"/>
                </a:lnTo>
                <a:close/>
              </a:path>
            </a:pathLst>
          </a:custGeom>
          <a:solidFill>
            <a:srgbClr val="FFE2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>
            <a:off x="8309025" y="210600"/>
            <a:ext cx="217500" cy="210600"/>
            <a:chOff x="1898675" y="4499150"/>
            <a:chExt cx="217500" cy="210600"/>
          </a:xfrm>
        </p:grpSpPr>
        <p:cxnSp>
          <p:nvCxnSpPr>
            <p:cNvPr id="38" name="Google Shape;38;p4"/>
            <p:cNvCxnSpPr/>
            <p:nvPr/>
          </p:nvCxnSpPr>
          <p:spPr>
            <a:xfrm rot="10800000">
              <a:off x="1898675" y="4604450"/>
              <a:ext cx="217500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4"/>
            <p:cNvCxnSpPr/>
            <p:nvPr/>
          </p:nvCxnSpPr>
          <p:spPr>
            <a:xfrm>
              <a:off x="2007425" y="4499150"/>
              <a:ext cx="0" cy="2106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0" name="Google Shape;40;p4"/>
          <p:cNvGrpSpPr/>
          <p:nvPr/>
        </p:nvGrpSpPr>
        <p:grpSpPr>
          <a:xfrm>
            <a:off x="353600" y="2236625"/>
            <a:ext cx="217500" cy="210600"/>
            <a:chOff x="1898675" y="4499150"/>
            <a:chExt cx="217500" cy="210600"/>
          </a:xfrm>
        </p:grpSpPr>
        <p:cxnSp>
          <p:nvCxnSpPr>
            <p:cNvPr id="41" name="Google Shape;41;p4"/>
            <p:cNvCxnSpPr/>
            <p:nvPr/>
          </p:nvCxnSpPr>
          <p:spPr>
            <a:xfrm rot="10800000">
              <a:off x="1898675" y="4604450"/>
              <a:ext cx="217500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4"/>
            <p:cNvCxnSpPr/>
            <p:nvPr/>
          </p:nvCxnSpPr>
          <p:spPr>
            <a:xfrm>
              <a:off x="2007425" y="4499150"/>
              <a:ext cx="0" cy="2106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3" name="Google Shape;43;p4"/>
          <p:cNvSpPr/>
          <p:nvPr/>
        </p:nvSpPr>
        <p:spPr>
          <a:xfrm flipH="1">
            <a:off x="8294466" y="3700425"/>
            <a:ext cx="847246" cy="1443375"/>
          </a:xfrm>
          <a:custGeom>
            <a:avLst/>
            <a:gdLst/>
            <a:ahLst/>
            <a:cxnLst/>
            <a:rect l="l" t="t" r="r" b="b"/>
            <a:pathLst>
              <a:path w="29380" h="50052" extrusionOk="0">
                <a:moveTo>
                  <a:pt x="29380" y="1"/>
                </a:moveTo>
                <a:cubicBezTo>
                  <a:pt x="17578" y="1"/>
                  <a:pt x="7231" y="4867"/>
                  <a:pt x="0" y="12644"/>
                </a:cubicBezTo>
                <a:lnTo>
                  <a:pt x="0" y="50051"/>
                </a:lnTo>
                <a:lnTo>
                  <a:pt x="8709" y="50051"/>
                </a:lnTo>
                <a:cubicBezTo>
                  <a:pt x="7277" y="47050"/>
                  <a:pt x="6504" y="43639"/>
                  <a:pt x="6504" y="40000"/>
                </a:cubicBezTo>
                <a:cubicBezTo>
                  <a:pt x="6504" y="27471"/>
                  <a:pt x="15645" y="17579"/>
                  <a:pt x="29380" y="17579"/>
                </a:cubicBezTo>
                <a:lnTo>
                  <a:pt x="2938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479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subTitle" idx="1"/>
          </p:nvPr>
        </p:nvSpPr>
        <p:spPr>
          <a:xfrm>
            <a:off x="821400" y="1282550"/>
            <a:ext cx="7501200" cy="3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479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subTitle" idx="1"/>
          </p:nvPr>
        </p:nvSpPr>
        <p:spPr>
          <a:xfrm>
            <a:off x="5558685" y="2109350"/>
            <a:ext cx="2417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subTitle" idx="2"/>
          </p:nvPr>
        </p:nvSpPr>
        <p:spPr>
          <a:xfrm>
            <a:off x="5556263" y="2463297"/>
            <a:ext cx="2417400" cy="13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7"/>
          <p:cNvSpPr/>
          <p:nvPr/>
        </p:nvSpPr>
        <p:spPr>
          <a:xfrm>
            <a:off x="-8050" y="0"/>
            <a:ext cx="1588274" cy="210592"/>
          </a:xfrm>
          <a:custGeom>
            <a:avLst/>
            <a:gdLst/>
            <a:ahLst/>
            <a:cxnLst/>
            <a:rect l="l" t="t" r="r" b="b"/>
            <a:pathLst>
              <a:path w="86708" h="6960" extrusionOk="0">
                <a:moveTo>
                  <a:pt x="0" y="1"/>
                </a:moveTo>
                <a:lnTo>
                  <a:pt x="0" y="6959"/>
                </a:lnTo>
                <a:lnTo>
                  <a:pt x="86708" y="6959"/>
                </a:lnTo>
                <a:lnTo>
                  <a:pt x="867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7"/>
          <p:cNvSpPr/>
          <p:nvPr/>
        </p:nvSpPr>
        <p:spPr>
          <a:xfrm rot="-5400000">
            <a:off x="-438514" y="4166575"/>
            <a:ext cx="1704979" cy="248851"/>
          </a:xfrm>
          <a:custGeom>
            <a:avLst/>
            <a:gdLst/>
            <a:ahLst/>
            <a:cxnLst/>
            <a:rect l="l" t="t" r="r" b="b"/>
            <a:pathLst>
              <a:path w="26811" h="7756" extrusionOk="0">
                <a:moveTo>
                  <a:pt x="0" y="1"/>
                </a:moveTo>
                <a:lnTo>
                  <a:pt x="0" y="7755"/>
                </a:lnTo>
                <a:lnTo>
                  <a:pt x="26810" y="7755"/>
                </a:lnTo>
                <a:lnTo>
                  <a:pt x="26810" y="1"/>
                </a:lnTo>
                <a:close/>
              </a:path>
            </a:pathLst>
          </a:custGeom>
          <a:solidFill>
            <a:srgbClr val="FFE2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" name="Google Shape;70;p7"/>
          <p:cNvGrpSpPr/>
          <p:nvPr/>
        </p:nvGrpSpPr>
        <p:grpSpPr>
          <a:xfrm>
            <a:off x="8309025" y="210600"/>
            <a:ext cx="217500" cy="210600"/>
            <a:chOff x="1898675" y="4499150"/>
            <a:chExt cx="217500" cy="210600"/>
          </a:xfrm>
        </p:grpSpPr>
        <p:cxnSp>
          <p:nvCxnSpPr>
            <p:cNvPr id="71" name="Google Shape;71;p7"/>
            <p:cNvCxnSpPr/>
            <p:nvPr/>
          </p:nvCxnSpPr>
          <p:spPr>
            <a:xfrm rot="10800000">
              <a:off x="1898675" y="4604450"/>
              <a:ext cx="217500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7"/>
            <p:cNvCxnSpPr/>
            <p:nvPr/>
          </p:nvCxnSpPr>
          <p:spPr>
            <a:xfrm>
              <a:off x="2007425" y="4499150"/>
              <a:ext cx="0" cy="2106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3" name="Google Shape;73;p7"/>
          <p:cNvGrpSpPr/>
          <p:nvPr/>
        </p:nvGrpSpPr>
        <p:grpSpPr>
          <a:xfrm>
            <a:off x="353600" y="2236625"/>
            <a:ext cx="217500" cy="210600"/>
            <a:chOff x="1898675" y="4499150"/>
            <a:chExt cx="217500" cy="210600"/>
          </a:xfrm>
        </p:grpSpPr>
        <p:cxnSp>
          <p:nvCxnSpPr>
            <p:cNvPr id="74" name="Google Shape;74;p7"/>
            <p:cNvCxnSpPr/>
            <p:nvPr/>
          </p:nvCxnSpPr>
          <p:spPr>
            <a:xfrm rot="10800000">
              <a:off x="1898675" y="4604450"/>
              <a:ext cx="217500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7"/>
            <p:cNvCxnSpPr/>
            <p:nvPr/>
          </p:nvCxnSpPr>
          <p:spPr>
            <a:xfrm>
              <a:off x="2007425" y="4499150"/>
              <a:ext cx="0" cy="2106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6" name="Google Shape;76;p7"/>
          <p:cNvSpPr/>
          <p:nvPr/>
        </p:nvSpPr>
        <p:spPr>
          <a:xfrm flipH="1">
            <a:off x="8294466" y="3700425"/>
            <a:ext cx="847246" cy="1443375"/>
          </a:xfrm>
          <a:custGeom>
            <a:avLst/>
            <a:gdLst/>
            <a:ahLst/>
            <a:cxnLst/>
            <a:rect l="l" t="t" r="r" b="b"/>
            <a:pathLst>
              <a:path w="29380" h="50052" extrusionOk="0">
                <a:moveTo>
                  <a:pt x="29380" y="1"/>
                </a:moveTo>
                <a:cubicBezTo>
                  <a:pt x="17578" y="1"/>
                  <a:pt x="7231" y="4867"/>
                  <a:pt x="0" y="12644"/>
                </a:cubicBezTo>
                <a:lnTo>
                  <a:pt x="0" y="50051"/>
                </a:lnTo>
                <a:lnTo>
                  <a:pt x="8709" y="50051"/>
                </a:lnTo>
                <a:cubicBezTo>
                  <a:pt x="7277" y="47050"/>
                  <a:pt x="6504" y="43639"/>
                  <a:pt x="6504" y="40000"/>
                </a:cubicBezTo>
                <a:cubicBezTo>
                  <a:pt x="6504" y="27471"/>
                  <a:pt x="15645" y="17579"/>
                  <a:pt x="29380" y="17579"/>
                </a:cubicBezTo>
                <a:lnTo>
                  <a:pt x="2938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 txBox="1">
            <a:spLocks noGrp="1"/>
          </p:cNvSpPr>
          <p:nvPr>
            <p:ph type="title"/>
          </p:nvPr>
        </p:nvSpPr>
        <p:spPr>
          <a:xfrm>
            <a:off x="2014800" y="1464900"/>
            <a:ext cx="5114400" cy="22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8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8028277" y="27"/>
            <a:ext cx="1125798" cy="1691265"/>
          </a:xfrm>
          <a:custGeom>
            <a:avLst/>
            <a:gdLst/>
            <a:ahLst/>
            <a:cxnLst/>
            <a:rect l="l" t="t" r="r" b="b"/>
            <a:pathLst>
              <a:path w="35088" h="52712" extrusionOk="0">
                <a:moveTo>
                  <a:pt x="13667" y="0"/>
                </a:moveTo>
                <a:cubicBezTo>
                  <a:pt x="14053" y="1910"/>
                  <a:pt x="14281" y="3911"/>
                  <a:pt x="14281" y="5958"/>
                </a:cubicBezTo>
                <a:cubicBezTo>
                  <a:pt x="14281" y="16555"/>
                  <a:pt x="8891" y="25605"/>
                  <a:pt x="0" y="30108"/>
                </a:cubicBezTo>
                <a:lnTo>
                  <a:pt x="0" y="52711"/>
                </a:lnTo>
                <a:cubicBezTo>
                  <a:pt x="20602" y="46935"/>
                  <a:pt x="35088" y="28197"/>
                  <a:pt x="35088" y="5958"/>
                </a:cubicBezTo>
                <a:cubicBezTo>
                  <a:pt x="35088" y="3957"/>
                  <a:pt x="34974" y="1956"/>
                  <a:pt x="347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8"/>
          <p:cNvSpPr/>
          <p:nvPr/>
        </p:nvSpPr>
        <p:spPr>
          <a:xfrm flipH="1">
            <a:off x="893608" y="0"/>
            <a:ext cx="319500" cy="2305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8"/>
          <p:cNvGrpSpPr/>
          <p:nvPr/>
        </p:nvGrpSpPr>
        <p:grpSpPr>
          <a:xfrm flipH="1">
            <a:off x="6973280" y="19"/>
            <a:ext cx="1240374" cy="1310416"/>
            <a:chOff x="2959303" y="132794"/>
            <a:chExt cx="1240374" cy="1310416"/>
          </a:xfrm>
        </p:grpSpPr>
        <p:sp>
          <p:nvSpPr>
            <p:cNvPr id="82" name="Google Shape;82;p8"/>
            <p:cNvSpPr/>
            <p:nvPr/>
          </p:nvSpPr>
          <p:spPr>
            <a:xfrm>
              <a:off x="2959303" y="132794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01" y="1"/>
                  </a:moveTo>
                  <a:cubicBezTo>
                    <a:pt x="455" y="1"/>
                    <a:pt x="0" y="455"/>
                    <a:pt x="0" y="1001"/>
                  </a:cubicBezTo>
                  <a:cubicBezTo>
                    <a:pt x="0" y="1570"/>
                    <a:pt x="455" y="2025"/>
                    <a:pt x="1001" y="2025"/>
                  </a:cubicBezTo>
                  <a:cubicBezTo>
                    <a:pt x="1569" y="2025"/>
                    <a:pt x="2024" y="1570"/>
                    <a:pt x="2024" y="1001"/>
                  </a:cubicBezTo>
                  <a:cubicBezTo>
                    <a:pt x="2024" y="455"/>
                    <a:pt x="1569" y="1"/>
                    <a:pt x="1001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2959303" y="339999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01" y="1"/>
                  </a:moveTo>
                  <a:cubicBezTo>
                    <a:pt x="455" y="1"/>
                    <a:pt x="0" y="456"/>
                    <a:pt x="0" y="1024"/>
                  </a:cubicBezTo>
                  <a:cubicBezTo>
                    <a:pt x="0" y="1570"/>
                    <a:pt x="455" y="2025"/>
                    <a:pt x="1001" y="2025"/>
                  </a:cubicBezTo>
                  <a:cubicBezTo>
                    <a:pt x="1569" y="2025"/>
                    <a:pt x="2024" y="1570"/>
                    <a:pt x="2024" y="1024"/>
                  </a:cubicBezTo>
                  <a:cubicBezTo>
                    <a:pt x="2024" y="456"/>
                    <a:pt x="1569" y="1"/>
                    <a:pt x="1001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>
              <a:off x="2959303" y="547942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01" y="1"/>
                  </a:moveTo>
                  <a:cubicBezTo>
                    <a:pt x="455" y="1"/>
                    <a:pt x="0" y="455"/>
                    <a:pt x="0" y="1001"/>
                  </a:cubicBezTo>
                  <a:cubicBezTo>
                    <a:pt x="0" y="1570"/>
                    <a:pt x="455" y="2025"/>
                    <a:pt x="1001" y="2025"/>
                  </a:cubicBezTo>
                  <a:cubicBezTo>
                    <a:pt x="1569" y="2025"/>
                    <a:pt x="2024" y="1570"/>
                    <a:pt x="2024" y="1001"/>
                  </a:cubicBezTo>
                  <a:cubicBezTo>
                    <a:pt x="2024" y="455"/>
                    <a:pt x="1569" y="1"/>
                    <a:pt x="1001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2959303" y="755147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01" y="1"/>
                  </a:moveTo>
                  <a:cubicBezTo>
                    <a:pt x="455" y="1"/>
                    <a:pt x="0" y="456"/>
                    <a:pt x="0" y="1024"/>
                  </a:cubicBezTo>
                  <a:cubicBezTo>
                    <a:pt x="0" y="1570"/>
                    <a:pt x="455" y="2025"/>
                    <a:pt x="1001" y="2025"/>
                  </a:cubicBezTo>
                  <a:cubicBezTo>
                    <a:pt x="1569" y="2025"/>
                    <a:pt x="2024" y="1570"/>
                    <a:pt x="2024" y="1024"/>
                  </a:cubicBezTo>
                  <a:cubicBezTo>
                    <a:pt x="2024" y="456"/>
                    <a:pt x="1569" y="1"/>
                    <a:pt x="1001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2959303" y="963090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01" y="1"/>
                  </a:moveTo>
                  <a:cubicBezTo>
                    <a:pt x="455" y="1"/>
                    <a:pt x="0" y="455"/>
                    <a:pt x="0" y="1001"/>
                  </a:cubicBezTo>
                  <a:cubicBezTo>
                    <a:pt x="0" y="1570"/>
                    <a:pt x="455" y="2025"/>
                    <a:pt x="1001" y="2025"/>
                  </a:cubicBezTo>
                  <a:cubicBezTo>
                    <a:pt x="1569" y="2025"/>
                    <a:pt x="2024" y="1570"/>
                    <a:pt x="2024" y="1001"/>
                  </a:cubicBezTo>
                  <a:cubicBezTo>
                    <a:pt x="2024" y="455"/>
                    <a:pt x="1569" y="1"/>
                    <a:pt x="1001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2959303" y="1170295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01" y="1"/>
                  </a:moveTo>
                  <a:cubicBezTo>
                    <a:pt x="455" y="1"/>
                    <a:pt x="0" y="456"/>
                    <a:pt x="0" y="1024"/>
                  </a:cubicBezTo>
                  <a:cubicBezTo>
                    <a:pt x="0" y="1570"/>
                    <a:pt x="455" y="2025"/>
                    <a:pt x="1001" y="2025"/>
                  </a:cubicBezTo>
                  <a:cubicBezTo>
                    <a:pt x="1569" y="2025"/>
                    <a:pt x="2024" y="1570"/>
                    <a:pt x="2024" y="1024"/>
                  </a:cubicBezTo>
                  <a:cubicBezTo>
                    <a:pt x="2024" y="456"/>
                    <a:pt x="1569" y="1"/>
                    <a:pt x="1001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2959303" y="1378238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01" y="1"/>
                  </a:moveTo>
                  <a:cubicBezTo>
                    <a:pt x="455" y="1"/>
                    <a:pt x="0" y="455"/>
                    <a:pt x="0" y="1001"/>
                  </a:cubicBezTo>
                  <a:cubicBezTo>
                    <a:pt x="0" y="1570"/>
                    <a:pt x="455" y="2025"/>
                    <a:pt x="1001" y="2025"/>
                  </a:cubicBezTo>
                  <a:cubicBezTo>
                    <a:pt x="1569" y="2025"/>
                    <a:pt x="2024" y="1570"/>
                    <a:pt x="2024" y="1001"/>
                  </a:cubicBezTo>
                  <a:cubicBezTo>
                    <a:pt x="2024" y="455"/>
                    <a:pt x="1569" y="1"/>
                    <a:pt x="1001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3154829" y="132794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24" y="1"/>
                  </a:moveTo>
                  <a:cubicBezTo>
                    <a:pt x="455" y="1"/>
                    <a:pt x="0" y="455"/>
                    <a:pt x="0" y="1001"/>
                  </a:cubicBezTo>
                  <a:cubicBezTo>
                    <a:pt x="0" y="1570"/>
                    <a:pt x="455" y="2025"/>
                    <a:pt x="1024" y="2025"/>
                  </a:cubicBezTo>
                  <a:cubicBezTo>
                    <a:pt x="1570" y="2025"/>
                    <a:pt x="2024" y="1570"/>
                    <a:pt x="2024" y="1001"/>
                  </a:cubicBezTo>
                  <a:cubicBezTo>
                    <a:pt x="2024" y="455"/>
                    <a:pt x="1570" y="1"/>
                    <a:pt x="1024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154829" y="339999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24" y="1"/>
                  </a:moveTo>
                  <a:cubicBezTo>
                    <a:pt x="455" y="1"/>
                    <a:pt x="0" y="456"/>
                    <a:pt x="0" y="1024"/>
                  </a:cubicBezTo>
                  <a:cubicBezTo>
                    <a:pt x="0" y="1570"/>
                    <a:pt x="455" y="2025"/>
                    <a:pt x="1024" y="2025"/>
                  </a:cubicBezTo>
                  <a:cubicBezTo>
                    <a:pt x="1570" y="2025"/>
                    <a:pt x="2024" y="1570"/>
                    <a:pt x="2024" y="1024"/>
                  </a:cubicBezTo>
                  <a:cubicBezTo>
                    <a:pt x="2024" y="456"/>
                    <a:pt x="1570" y="1"/>
                    <a:pt x="1024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3154829" y="547942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24" y="1"/>
                  </a:moveTo>
                  <a:cubicBezTo>
                    <a:pt x="455" y="1"/>
                    <a:pt x="0" y="455"/>
                    <a:pt x="0" y="1001"/>
                  </a:cubicBezTo>
                  <a:cubicBezTo>
                    <a:pt x="0" y="1570"/>
                    <a:pt x="455" y="2025"/>
                    <a:pt x="1024" y="2025"/>
                  </a:cubicBezTo>
                  <a:cubicBezTo>
                    <a:pt x="1570" y="2025"/>
                    <a:pt x="2024" y="1570"/>
                    <a:pt x="2024" y="1001"/>
                  </a:cubicBezTo>
                  <a:cubicBezTo>
                    <a:pt x="2024" y="455"/>
                    <a:pt x="1570" y="1"/>
                    <a:pt x="1024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3154829" y="755147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24" y="1"/>
                  </a:moveTo>
                  <a:cubicBezTo>
                    <a:pt x="455" y="1"/>
                    <a:pt x="0" y="456"/>
                    <a:pt x="0" y="1024"/>
                  </a:cubicBezTo>
                  <a:cubicBezTo>
                    <a:pt x="0" y="1570"/>
                    <a:pt x="455" y="2025"/>
                    <a:pt x="1024" y="2025"/>
                  </a:cubicBezTo>
                  <a:cubicBezTo>
                    <a:pt x="1570" y="2025"/>
                    <a:pt x="2024" y="1570"/>
                    <a:pt x="2024" y="1024"/>
                  </a:cubicBezTo>
                  <a:cubicBezTo>
                    <a:pt x="2024" y="456"/>
                    <a:pt x="1570" y="1"/>
                    <a:pt x="1024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8"/>
            <p:cNvSpPr/>
            <p:nvPr/>
          </p:nvSpPr>
          <p:spPr>
            <a:xfrm>
              <a:off x="3154829" y="963090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24" y="1"/>
                  </a:moveTo>
                  <a:cubicBezTo>
                    <a:pt x="455" y="1"/>
                    <a:pt x="0" y="455"/>
                    <a:pt x="0" y="1001"/>
                  </a:cubicBezTo>
                  <a:cubicBezTo>
                    <a:pt x="0" y="1570"/>
                    <a:pt x="455" y="2025"/>
                    <a:pt x="1024" y="2025"/>
                  </a:cubicBezTo>
                  <a:cubicBezTo>
                    <a:pt x="1570" y="2025"/>
                    <a:pt x="2024" y="1570"/>
                    <a:pt x="2024" y="1001"/>
                  </a:cubicBezTo>
                  <a:cubicBezTo>
                    <a:pt x="2024" y="455"/>
                    <a:pt x="1570" y="1"/>
                    <a:pt x="1024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8"/>
            <p:cNvSpPr/>
            <p:nvPr/>
          </p:nvSpPr>
          <p:spPr>
            <a:xfrm>
              <a:off x="3154829" y="1170295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24" y="1"/>
                  </a:moveTo>
                  <a:cubicBezTo>
                    <a:pt x="455" y="1"/>
                    <a:pt x="0" y="456"/>
                    <a:pt x="0" y="1024"/>
                  </a:cubicBezTo>
                  <a:cubicBezTo>
                    <a:pt x="0" y="1570"/>
                    <a:pt x="455" y="2025"/>
                    <a:pt x="1024" y="2025"/>
                  </a:cubicBezTo>
                  <a:cubicBezTo>
                    <a:pt x="1570" y="2025"/>
                    <a:pt x="2024" y="1570"/>
                    <a:pt x="2024" y="1024"/>
                  </a:cubicBezTo>
                  <a:cubicBezTo>
                    <a:pt x="2024" y="456"/>
                    <a:pt x="1570" y="1"/>
                    <a:pt x="1024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8"/>
            <p:cNvSpPr/>
            <p:nvPr/>
          </p:nvSpPr>
          <p:spPr>
            <a:xfrm>
              <a:off x="3351093" y="132794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01" y="1"/>
                  </a:moveTo>
                  <a:cubicBezTo>
                    <a:pt x="455" y="1"/>
                    <a:pt x="1" y="455"/>
                    <a:pt x="1" y="1001"/>
                  </a:cubicBezTo>
                  <a:cubicBezTo>
                    <a:pt x="1" y="1570"/>
                    <a:pt x="455" y="2025"/>
                    <a:pt x="1001" y="2025"/>
                  </a:cubicBezTo>
                  <a:cubicBezTo>
                    <a:pt x="1570" y="2025"/>
                    <a:pt x="2024" y="1570"/>
                    <a:pt x="2024" y="1001"/>
                  </a:cubicBezTo>
                  <a:cubicBezTo>
                    <a:pt x="2024" y="455"/>
                    <a:pt x="1570" y="1"/>
                    <a:pt x="1001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8"/>
            <p:cNvSpPr/>
            <p:nvPr/>
          </p:nvSpPr>
          <p:spPr>
            <a:xfrm>
              <a:off x="3351093" y="339999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01" y="1"/>
                  </a:moveTo>
                  <a:cubicBezTo>
                    <a:pt x="455" y="1"/>
                    <a:pt x="1" y="456"/>
                    <a:pt x="1" y="1024"/>
                  </a:cubicBezTo>
                  <a:cubicBezTo>
                    <a:pt x="1" y="1570"/>
                    <a:pt x="455" y="2025"/>
                    <a:pt x="1001" y="2025"/>
                  </a:cubicBezTo>
                  <a:cubicBezTo>
                    <a:pt x="1570" y="2025"/>
                    <a:pt x="2024" y="1570"/>
                    <a:pt x="2024" y="1024"/>
                  </a:cubicBezTo>
                  <a:cubicBezTo>
                    <a:pt x="2024" y="456"/>
                    <a:pt x="1570" y="1"/>
                    <a:pt x="1001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8"/>
            <p:cNvSpPr/>
            <p:nvPr/>
          </p:nvSpPr>
          <p:spPr>
            <a:xfrm>
              <a:off x="3351093" y="547942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01" y="1"/>
                  </a:moveTo>
                  <a:cubicBezTo>
                    <a:pt x="455" y="1"/>
                    <a:pt x="1" y="455"/>
                    <a:pt x="1" y="1001"/>
                  </a:cubicBezTo>
                  <a:cubicBezTo>
                    <a:pt x="1" y="1570"/>
                    <a:pt x="455" y="2025"/>
                    <a:pt x="1001" y="2025"/>
                  </a:cubicBezTo>
                  <a:cubicBezTo>
                    <a:pt x="1570" y="2025"/>
                    <a:pt x="2024" y="1570"/>
                    <a:pt x="2024" y="1001"/>
                  </a:cubicBezTo>
                  <a:cubicBezTo>
                    <a:pt x="2024" y="455"/>
                    <a:pt x="1570" y="1"/>
                    <a:pt x="1001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8"/>
            <p:cNvSpPr/>
            <p:nvPr/>
          </p:nvSpPr>
          <p:spPr>
            <a:xfrm>
              <a:off x="3351093" y="755147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01" y="1"/>
                  </a:moveTo>
                  <a:cubicBezTo>
                    <a:pt x="455" y="1"/>
                    <a:pt x="1" y="456"/>
                    <a:pt x="1" y="1024"/>
                  </a:cubicBezTo>
                  <a:cubicBezTo>
                    <a:pt x="1" y="1570"/>
                    <a:pt x="455" y="2025"/>
                    <a:pt x="1001" y="2025"/>
                  </a:cubicBezTo>
                  <a:cubicBezTo>
                    <a:pt x="1570" y="2025"/>
                    <a:pt x="2024" y="1570"/>
                    <a:pt x="2024" y="1024"/>
                  </a:cubicBezTo>
                  <a:cubicBezTo>
                    <a:pt x="2024" y="456"/>
                    <a:pt x="1570" y="1"/>
                    <a:pt x="1001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8"/>
            <p:cNvSpPr/>
            <p:nvPr/>
          </p:nvSpPr>
          <p:spPr>
            <a:xfrm>
              <a:off x="3351093" y="963090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01" y="1"/>
                  </a:moveTo>
                  <a:cubicBezTo>
                    <a:pt x="455" y="1"/>
                    <a:pt x="1" y="455"/>
                    <a:pt x="1" y="1001"/>
                  </a:cubicBezTo>
                  <a:cubicBezTo>
                    <a:pt x="1" y="1570"/>
                    <a:pt x="455" y="2025"/>
                    <a:pt x="1001" y="2025"/>
                  </a:cubicBezTo>
                  <a:cubicBezTo>
                    <a:pt x="1570" y="2025"/>
                    <a:pt x="2024" y="1570"/>
                    <a:pt x="2024" y="1001"/>
                  </a:cubicBezTo>
                  <a:cubicBezTo>
                    <a:pt x="2024" y="455"/>
                    <a:pt x="1570" y="1"/>
                    <a:pt x="1001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8"/>
            <p:cNvSpPr/>
            <p:nvPr/>
          </p:nvSpPr>
          <p:spPr>
            <a:xfrm>
              <a:off x="3546619" y="132794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24" y="1"/>
                  </a:moveTo>
                  <a:cubicBezTo>
                    <a:pt x="456" y="1"/>
                    <a:pt x="1" y="455"/>
                    <a:pt x="1" y="1001"/>
                  </a:cubicBezTo>
                  <a:cubicBezTo>
                    <a:pt x="1" y="1570"/>
                    <a:pt x="456" y="2025"/>
                    <a:pt x="1024" y="2025"/>
                  </a:cubicBezTo>
                  <a:cubicBezTo>
                    <a:pt x="1570" y="2025"/>
                    <a:pt x="2025" y="1570"/>
                    <a:pt x="2025" y="1001"/>
                  </a:cubicBezTo>
                  <a:cubicBezTo>
                    <a:pt x="2025" y="455"/>
                    <a:pt x="1570" y="1"/>
                    <a:pt x="1024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8"/>
            <p:cNvSpPr/>
            <p:nvPr/>
          </p:nvSpPr>
          <p:spPr>
            <a:xfrm>
              <a:off x="3546619" y="339999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24" y="1"/>
                  </a:moveTo>
                  <a:cubicBezTo>
                    <a:pt x="456" y="1"/>
                    <a:pt x="1" y="456"/>
                    <a:pt x="1" y="1024"/>
                  </a:cubicBezTo>
                  <a:cubicBezTo>
                    <a:pt x="1" y="1570"/>
                    <a:pt x="456" y="2025"/>
                    <a:pt x="1024" y="2025"/>
                  </a:cubicBezTo>
                  <a:cubicBezTo>
                    <a:pt x="1570" y="2025"/>
                    <a:pt x="2025" y="1570"/>
                    <a:pt x="2025" y="1024"/>
                  </a:cubicBezTo>
                  <a:cubicBezTo>
                    <a:pt x="2025" y="456"/>
                    <a:pt x="1570" y="1"/>
                    <a:pt x="1024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8"/>
            <p:cNvSpPr/>
            <p:nvPr/>
          </p:nvSpPr>
          <p:spPr>
            <a:xfrm>
              <a:off x="3546619" y="547942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24" y="1"/>
                  </a:moveTo>
                  <a:cubicBezTo>
                    <a:pt x="456" y="1"/>
                    <a:pt x="1" y="455"/>
                    <a:pt x="1" y="1001"/>
                  </a:cubicBezTo>
                  <a:cubicBezTo>
                    <a:pt x="1" y="1570"/>
                    <a:pt x="456" y="2025"/>
                    <a:pt x="1024" y="2025"/>
                  </a:cubicBezTo>
                  <a:cubicBezTo>
                    <a:pt x="1570" y="2025"/>
                    <a:pt x="2025" y="1570"/>
                    <a:pt x="2025" y="1001"/>
                  </a:cubicBezTo>
                  <a:cubicBezTo>
                    <a:pt x="2025" y="455"/>
                    <a:pt x="1570" y="1"/>
                    <a:pt x="1024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8"/>
            <p:cNvSpPr/>
            <p:nvPr/>
          </p:nvSpPr>
          <p:spPr>
            <a:xfrm>
              <a:off x="3546619" y="755147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24" y="1"/>
                  </a:moveTo>
                  <a:cubicBezTo>
                    <a:pt x="456" y="1"/>
                    <a:pt x="1" y="456"/>
                    <a:pt x="1" y="1024"/>
                  </a:cubicBezTo>
                  <a:cubicBezTo>
                    <a:pt x="1" y="1570"/>
                    <a:pt x="456" y="2025"/>
                    <a:pt x="1024" y="2025"/>
                  </a:cubicBezTo>
                  <a:cubicBezTo>
                    <a:pt x="1570" y="2025"/>
                    <a:pt x="2025" y="1570"/>
                    <a:pt x="2025" y="1024"/>
                  </a:cubicBezTo>
                  <a:cubicBezTo>
                    <a:pt x="2025" y="456"/>
                    <a:pt x="1570" y="1"/>
                    <a:pt x="1024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8"/>
            <p:cNvSpPr/>
            <p:nvPr/>
          </p:nvSpPr>
          <p:spPr>
            <a:xfrm>
              <a:off x="3742883" y="132794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01" y="1"/>
                  </a:moveTo>
                  <a:cubicBezTo>
                    <a:pt x="456" y="1"/>
                    <a:pt x="1" y="455"/>
                    <a:pt x="1" y="1001"/>
                  </a:cubicBezTo>
                  <a:cubicBezTo>
                    <a:pt x="1" y="1570"/>
                    <a:pt x="456" y="2025"/>
                    <a:pt x="1001" y="2025"/>
                  </a:cubicBezTo>
                  <a:cubicBezTo>
                    <a:pt x="1570" y="2025"/>
                    <a:pt x="2025" y="1570"/>
                    <a:pt x="2025" y="1001"/>
                  </a:cubicBezTo>
                  <a:cubicBezTo>
                    <a:pt x="2025" y="455"/>
                    <a:pt x="1570" y="1"/>
                    <a:pt x="1001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3742883" y="339999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01" y="1"/>
                  </a:moveTo>
                  <a:cubicBezTo>
                    <a:pt x="456" y="1"/>
                    <a:pt x="1" y="456"/>
                    <a:pt x="1" y="1024"/>
                  </a:cubicBezTo>
                  <a:cubicBezTo>
                    <a:pt x="1" y="1570"/>
                    <a:pt x="456" y="2025"/>
                    <a:pt x="1001" y="2025"/>
                  </a:cubicBezTo>
                  <a:cubicBezTo>
                    <a:pt x="1570" y="2025"/>
                    <a:pt x="2025" y="1570"/>
                    <a:pt x="2025" y="1024"/>
                  </a:cubicBezTo>
                  <a:cubicBezTo>
                    <a:pt x="2025" y="456"/>
                    <a:pt x="1570" y="1"/>
                    <a:pt x="1001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3742883" y="547942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01" y="1"/>
                  </a:moveTo>
                  <a:cubicBezTo>
                    <a:pt x="456" y="1"/>
                    <a:pt x="1" y="455"/>
                    <a:pt x="1" y="1001"/>
                  </a:cubicBezTo>
                  <a:cubicBezTo>
                    <a:pt x="1" y="1570"/>
                    <a:pt x="456" y="2025"/>
                    <a:pt x="1001" y="2025"/>
                  </a:cubicBezTo>
                  <a:cubicBezTo>
                    <a:pt x="1570" y="2025"/>
                    <a:pt x="2025" y="1570"/>
                    <a:pt x="2025" y="1001"/>
                  </a:cubicBezTo>
                  <a:cubicBezTo>
                    <a:pt x="2025" y="455"/>
                    <a:pt x="1570" y="1"/>
                    <a:pt x="1001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3938441" y="132794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23" y="1"/>
                  </a:moveTo>
                  <a:cubicBezTo>
                    <a:pt x="455" y="1"/>
                    <a:pt x="0" y="455"/>
                    <a:pt x="0" y="1001"/>
                  </a:cubicBezTo>
                  <a:cubicBezTo>
                    <a:pt x="0" y="1570"/>
                    <a:pt x="455" y="2025"/>
                    <a:pt x="1023" y="2025"/>
                  </a:cubicBezTo>
                  <a:cubicBezTo>
                    <a:pt x="1569" y="2025"/>
                    <a:pt x="2024" y="1570"/>
                    <a:pt x="2024" y="1001"/>
                  </a:cubicBezTo>
                  <a:cubicBezTo>
                    <a:pt x="2024" y="455"/>
                    <a:pt x="1569" y="1"/>
                    <a:pt x="1023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3938441" y="339999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23" y="1"/>
                  </a:moveTo>
                  <a:cubicBezTo>
                    <a:pt x="455" y="1"/>
                    <a:pt x="0" y="456"/>
                    <a:pt x="0" y="1024"/>
                  </a:cubicBezTo>
                  <a:cubicBezTo>
                    <a:pt x="0" y="1570"/>
                    <a:pt x="455" y="2025"/>
                    <a:pt x="1023" y="2025"/>
                  </a:cubicBezTo>
                  <a:cubicBezTo>
                    <a:pt x="1569" y="2025"/>
                    <a:pt x="2024" y="1570"/>
                    <a:pt x="2024" y="1024"/>
                  </a:cubicBezTo>
                  <a:cubicBezTo>
                    <a:pt x="2024" y="456"/>
                    <a:pt x="1569" y="1"/>
                    <a:pt x="1023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4134705" y="132794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01" y="1"/>
                  </a:moveTo>
                  <a:cubicBezTo>
                    <a:pt x="455" y="1"/>
                    <a:pt x="0" y="455"/>
                    <a:pt x="0" y="1001"/>
                  </a:cubicBezTo>
                  <a:cubicBezTo>
                    <a:pt x="0" y="1570"/>
                    <a:pt x="455" y="2025"/>
                    <a:pt x="1001" y="2025"/>
                  </a:cubicBezTo>
                  <a:cubicBezTo>
                    <a:pt x="1569" y="2025"/>
                    <a:pt x="2024" y="1570"/>
                    <a:pt x="2024" y="1001"/>
                  </a:cubicBezTo>
                  <a:cubicBezTo>
                    <a:pt x="2024" y="455"/>
                    <a:pt x="1569" y="1"/>
                    <a:pt x="1001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" name="Google Shape;110;p8"/>
          <p:cNvSpPr/>
          <p:nvPr/>
        </p:nvSpPr>
        <p:spPr>
          <a:xfrm flipH="1">
            <a:off x="635633" y="1830050"/>
            <a:ext cx="319500" cy="3195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8"/>
          <p:cNvSpPr/>
          <p:nvPr/>
        </p:nvSpPr>
        <p:spPr>
          <a:xfrm flipH="1">
            <a:off x="635633" y="2444575"/>
            <a:ext cx="319500" cy="3195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8"/>
          <p:cNvSpPr/>
          <p:nvPr/>
        </p:nvSpPr>
        <p:spPr>
          <a:xfrm flipH="1">
            <a:off x="635633" y="3059125"/>
            <a:ext cx="319500" cy="319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3" name="Google Shape;113;p8"/>
          <p:cNvCxnSpPr/>
          <p:nvPr/>
        </p:nvCxnSpPr>
        <p:spPr>
          <a:xfrm rot="10800000">
            <a:off x="8" y="4502875"/>
            <a:ext cx="24174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"/>
          <p:cNvSpPr txBox="1">
            <a:spLocks noGrp="1"/>
          </p:cNvSpPr>
          <p:nvPr>
            <p:ph type="title"/>
          </p:nvPr>
        </p:nvSpPr>
        <p:spPr>
          <a:xfrm>
            <a:off x="2014800" y="1360900"/>
            <a:ext cx="5114400" cy="13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0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subTitle" idx="1"/>
          </p:nvPr>
        </p:nvSpPr>
        <p:spPr>
          <a:xfrm>
            <a:off x="2594250" y="2979578"/>
            <a:ext cx="3955500" cy="9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117" name="Google Shape;117;p9"/>
          <p:cNvSpPr/>
          <p:nvPr/>
        </p:nvSpPr>
        <p:spPr>
          <a:xfrm>
            <a:off x="8" y="27"/>
            <a:ext cx="1125798" cy="1691265"/>
          </a:xfrm>
          <a:custGeom>
            <a:avLst/>
            <a:gdLst/>
            <a:ahLst/>
            <a:cxnLst/>
            <a:rect l="l" t="t" r="r" b="b"/>
            <a:pathLst>
              <a:path w="35088" h="52712" extrusionOk="0">
                <a:moveTo>
                  <a:pt x="13667" y="0"/>
                </a:moveTo>
                <a:cubicBezTo>
                  <a:pt x="14053" y="1910"/>
                  <a:pt x="14281" y="3911"/>
                  <a:pt x="14281" y="5958"/>
                </a:cubicBezTo>
                <a:cubicBezTo>
                  <a:pt x="14281" y="16555"/>
                  <a:pt x="8891" y="25605"/>
                  <a:pt x="0" y="30108"/>
                </a:cubicBezTo>
                <a:lnTo>
                  <a:pt x="0" y="52711"/>
                </a:lnTo>
                <a:cubicBezTo>
                  <a:pt x="20602" y="46935"/>
                  <a:pt x="35088" y="28197"/>
                  <a:pt x="35088" y="5958"/>
                </a:cubicBezTo>
                <a:cubicBezTo>
                  <a:pt x="35088" y="3957"/>
                  <a:pt x="34974" y="1956"/>
                  <a:pt x="347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9"/>
          <p:cNvSpPr/>
          <p:nvPr/>
        </p:nvSpPr>
        <p:spPr>
          <a:xfrm>
            <a:off x="7940975" y="0"/>
            <a:ext cx="319500" cy="2305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119;p9"/>
          <p:cNvGrpSpPr/>
          <p:nvPr/>
        </p:nvGrpSpPr>
        <p:grpSpPr>
          <a:xfrm>
            <a:off x="940428" y="19"/>
            <a:ext cx="1240374" cy="1310416"/>
            <a:chOff x="2959303" y="132794"/>
            <a:chExt cx="1240374" cy="1310416"/>
          </a:xfrm>
        </p:grpSpPr>
        <p:sp>
          <p:nvSpPr>
            <p:cNvPr id="120" name="Google Shape;120;p9"/>
            <p:cNvSpPr/>
            <p:nvPr/>
          </p:nvSpPr>
          <p:spPr>
            <a:xfrm>
              <a:off x="2959303" y="132794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01" y="1"/>
                  </a:moveTo>
                  <a:cubicBezTo>
                    <a:pt x="455" y="1"/>
                    <a:pt x="0" y="455"/>
                    <a:pt x="0" y="1001"/>
                  </a:cubicBezTo>
                  <a:cubicBezTo>
                    <a:pt x="0" y="1570"/>
                    <a:pt x="455" y="2025"/>
                    <a:pt x="1001" y="2025"/>
                  </a:cubicBezTo>
                  <a:cubicBezTo>
                    <a:pt x="1569" y="2025"/>
                    <a:pt x="2024" y="1570"/>
                    <a:pt x="2024" y="1001"/>
                  </a:cubicBezTo>
                  <a:cubicBezTo>
                    <a:pt x="2024" y="455"/>
                    <a:pt x="1569" y="1"/>
                    <a:pt x="1001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9"/>
            <p:cNvSpPr/>
            <p:nvPr/>
          </p:nvSpPr>
          <p:spPr>
            <a:xfrm>
              <a:off x="2959303" y="339999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01" y="1"/>
                  </a:moveTo>
                  <a:cubicBezTo>
                    <a:pt x="455" y="1"/>
                    <a:pt x="0" y="456"/>
                    <a:pt x="0" y="1024"/>
                  </a:cubicBezTo>
                  <a:cubicBezTo>
                    <a:pt x="0" y="1570"/>
                    <a:pt x="455" y="2025"/>
                    <a:pt x="1001" y="2025"/>
                  </a:cubicBezTo>
                  <a:cubicBezTo>
                    <a:pt x="1569" y="2025"/>
                    <a:pt x="2024" y="1570"/>
                    <a:pt x="2024" y="1024"/>
                  </a:cubicBezTo>
                  <a:cubicBezTo>
                    <a:pt x="2024" y="456"/>
                    <a:pt x="1569" y="1"/>
                    <a:pt x="1001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9"/>
            <p:cNvSpPr/>
            <p:nvPr/>
          </p:nvSpPr>
          <p:spPr>
            <a:xfrm>
              <a:off x="2959303" y="547942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01" y="1"/>
                  </a:moveTo>
                  <a:cubicBezTo>
                    <a:pt x="455" y="1"/>
                    <a:pt x="0" y="455"/>
                    <a:pt x="0" y="1001"/>
                  </a:cubicBezTo>
                  <a:cubicBezTo>
                    <a:pt x="0" y="1570"/>
                    <a:pt x="455" y="2025"/>
                    <a:pt x="1001" y="2025"/>
                  </a:cubicBezTo>
                  <a:cubicBezTo>
                    <a:pt x="1569" y="2025"/>
                    <a:pt x="2024" y="1570"/>
                    <a:pt x="2024" y="1001"/>
                  </a:cubicBezTo>
                  <a:cubicBezTo>
                    <a:pt x="2024" y="455"/>
                    <a:pt x="1569" y="1"/>
                    <a:pt x="1001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9"/>
            <p:cNvSpPr/>
            <p:nvPr/>
          </p:nvSpPr>
          <p:spPr>
            <a:xfrm>
              <a:off x="2959303" y="755147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01" y="1"/>
                  </a:moveTo>
                  <a:cubicBezTo>
                    <a:pt x="455" y="1"/>
                    <a:pt x="0" y="456"/>
                    <a:pt x="0" y="1024"/>
                  </a:cubicBezTo>
                  <a:cubicBezTo>
                    <a:pt x="0" y="1570"/>
                    <a:pt x="455" y="2025"/>
                    <a:pt x="1001" y="2025"/>
                  </a:cubicBezTo>
                  <a:cubicBezTo>
                    <a:pt x="1569" y="2025"/>
                    <a:pt x="2024" y="1570"/>
                    <a:pt x="2024" y="1024"/>
                  </a:cubicBezTo>
                  <a:cubicBezTo>
                    <a:pt x="2024" y="456"/>
                    <a:pt x="1569" y="1"/>
                    <a:pt x="1001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9"/>
            <p:cNvSpPr/>
            <p:nvPr/>
          </p:nvSpPr>
          <p:spPr>
            <a:xfrm>
              <a:off x="2959303" y="963090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01" y="1"/>
                  </a:moveTo>
                  <a:cubicBezTo>
                    <a:pt x="455" y="1"/>
                    <a:pt x="0" y="455"/>
                    <a:pt x="0" y="1001"/>
                  </a:cubicBezTo>
                  <a:cubicBezTo>
                    <a:pt x="0" y="1570"/>
                    <a:pt x="455" y="2025"/>
                    <a:pt x="1001" y="2025"/>
                  </a:cubicBezTo>
                  <a:cubicBezTo>
                    <a:pt x="1569" y="2025"/>
                    <a:pt x="2024" y="1570"/>
                    <a:pt x="2024" y="1001"/>
                  </a:cubicBezTo>
                  <a:cubicBezTo>
                    <a:pt x="2024" y="455"/>
                    <a:pt x="1569" y="1"/>
                    <a:pt x="1001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9"/>
            <p:cNvSpPr/>
            <p:nvPr/>
          </p:nvSpPr>
          <p:spPr>
            <a:xfrm>
              <a:off x="2959303" y="1170295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01" y="1"/>
                  </a:moveTo>
                  <a:cubicBezTo>
                    <a:pt x="455" y="1"/>
                    <a:pt x="0" y="456"/>
                    <a:pt x="0" y="1024"/>
                  </a:cubicBezTo>
                  <a:cubicBezTo>
                    <a:pt x="0" y="1570"/>
                    <a:pt x="455" y="2025"/>
                    <a:pt x="1001" y="2025"/>
                  </a:cubicBezTo>
                  <a:cubicBezTo>
                    <a:pt x="1569" y="2025"/>
                    <a:pt x="2024" y="1570"/>
                    <a:pt x="2024" y="1024"/>
                  </a:cubicBezTo>
                  <a:cubicBezTo>
                    <a:pt x="2024" y="456"/>
                    <a:pt x="1569" y="1"/>
                    <a:pt x="1001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9"/>
            <p:cNvSpPr/>
            <p:nvPr/>
          </p:nvSpPr>
          <p:spPr>
            <a:xfrm>
              <a:off x="2959303" y="1378238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01" y="1"/>
                  </a:moveTo>
                  <a:cubicBezTo>
                    <a:pt x="455" y="1"/>
                    <a:pt x="0" y="455"/>
                    <a:pt x="0" y="1001"/>
                  </a:cubicBezTo>
                  <a:cubicBezTo>
                    <a:pt x="0" y="1570"/>
                    <a:pt x="455" y="2025"/>
                    <a:pt x="1001" y="2025"/>
                  </a:cubicBezTo>
                  <a:cubicBezTo>
                    <a:pt x="1569" y="2025"/>
                    <a:pt x="2024" y="1570"/>
                    <a:pt x="2024" y="1001"/>
                  </a:cubicBezTo>
                  <a:cubicBezTo>
                    <a:pt x="2024" y="455"/>
                    <a:pt x="1569" y="1"/>
                    <a:pt x="1001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9"/>
            <p:cNvSpPr/>
            <p:nvPr/>
          </p:nvSpPr>
          <p:spPr>
            <a:xfrm>
              <a:off x="3154829" y="132794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24" y="1"/>
                  </a:moveTo>
                  <a:cubicBezTo>
                    <a:pt x="455" y="1"/>
                    <a:pt x="0" y="455"/>
                    <a:pt x="0" y="1001"/>
                  </a:cubicBezTo>
                  <a:cubicBezTo>
                    <a:pt x="0" y="1570"/>
                    <a:pt x="455" y="2025"/>
                    <a:pt x="1024" y="2025"/>
                  </a:cubicBezTo>
                  <a:cubicBezTo>
                    <a:pt x="1570" y="2025"/>
                    <a:pt x="2024" y="1570"/>
                    <a:pt x="2024" y="1001"/>
                  </a:cubicBezTo>
                  <a:cubicBezTo>
                    <a:pt x="2024" y="455"/>
                    <a:pt x="1570" y="1"/>
                    <a:pt x="1024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9"/>
            <p:cNvSpPr/>
            <p:nvPr/>
          </p:nvSpPr>
          <p:spPr>
            <a:xfrm>
              <a:off x="3154829" y="339999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24" y="1"/>
                  </a:moveTo>
                  <a:cubicBezTo>
                    <a:pt x="455" y="1"/>
                    <a:pt x="0" y="456"/>
                    <a:pt x="0" y="1024"/>
                  </a:cubicBezTo>
                  <a:cubicBezTo>
                    <a:pt x="0" y="1570"/>
                    <a:pt x="455" y="2025"/>
                    <a:pt x="1024" y="2025"/>
                  </a:cubicBezTo>
                  <a:cubicBezTo>
                    <a:pt x="1570" y="2025"/>
                    <a:pt x="2024" y="1570"/>
                    <a:pt x="2024" y="1024"/>
                  </a:cubicBezTo>
                  <a:cubicBezTo>
                    <a:pt x="2024" y="456"/>
                    <a:pt x="1570" y="1"/>
                    <a:pt x="1024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9"/>
            <p:cNvSpPr/>
            <p:nvPr/>
          </p:nvSpPr>
          <p:spPr>
            <a:xfrm>
              <a:off x="3154829" y="547942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24" y="1"/>
                  </a:moveTo>
                  <a:cubicBezTo>
                    <a:pt x="455" y="1"/>
                    <a:pt x="0" y="455"/>
                    <a:pt x="0" y="1001"/>
                  </a:cubicBezTo>
                  <a:cubicBezTo>
                    <a:pt x="0" y="1570"/>
                    <a:pt x="455" y="2025"/>
                    <a:pt x="1024" y="2025"/>
                  </a:cubicBezTo>
                  <a:cubicBezTo>
                    <a:pt x="1570" y="2025"/>
                    <a:pt x="2024" y="1570"/>
                    <a:pt x="2024" y="1001"/>
                  </a:cubicBezTo>
                  <a:cubicBezTo>
                    <a:pt x="2024" y="455"/>
                    <a:pt x="1570" y="1"/>
                    <a:pt x="1024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>
              <a:off x="3154829" y="755147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24" y="1"/>
                  </a:moveTo>
                  <a:cubicBezTo>
                    <a:pt x="455" y="1"/>
                    <a:pt x="0" y="456"/>
                    <a:pt x="0" y="1024"/>
                  </a:cubicBezTo>
                  <a:cubicBezTo>
                    <a:pt x="0" y="1570"/>
                    <a:pt x="455" y="2025"/>
                    <a:pt x="1024" y="2025"/>
                  </a:cubicBezTo>
                  <a:cubicBezTo>
                    <a:pt x="1570" y="2025"/>
                    <a:pt x="2024" y="1570"/>
                    <a:pt x="2024" y="1024"/>
                  </a:cubicBezTo>
                  <a:cubicBezTo>
                    <a:pt x="2024" y="456"/>
                    <a:pt x="1570" y="1"/>
                    <a:pt x="1024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3154829" y="963090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24" y="1"/>
                  </a:moveTo>
                  <a:cubicBezTo>
                    <a:pt x="455" y="1"/>
                    <a:pt x="0" y="455"/>
                    <a:pt x="0" y="1001"/>
                  </a:cubicBezTo>
                  <a:cubicBezTo>
                    <a:pt x="0" y="1570"/>
                    <a:pt x="455" y="2025"/>
                    <a:pt x="1024" y="2025"/>
                  </a:cubicBezTo>
                  <a:cubicBezTo>
                    <a:pt x="1570" y="2025"/>
                    <a:pt x="2024" y="1570"/>
                    <a:pt x="2024" y="1001"/>
                  </a:cubicBezTo>
                  <a:cubicBezTo>
                    <a:pt x="2024" y="455"/>
                    <a:pt x="1570" y="1"/>
                    <a:pt x="1024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3154829" y="1170295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24" y="1"/>
                  </a:moveTo>
                  <a:cubicBezTo>
                    <a:pt x="455" y="1"/>
                    <a:pt x="0" y="456"/>
                    <a:pt x="0" y="1024"/>
                  </a:cubicBezTo>
                  <a:cubicBezTo>
                    <a:pt x="0" y="1570"/>
                    <a:pt x="455" y="2025"/>
                    <a:pt x="1024" y="2025"/>
                  </a:cubicBezTo>
                  <a:cubicBezTo>
                    <a:pt x="1570" y="2025"/>
                    <a:pt x="2024" y="1570"/>
                    <a:pt x="2024" y="1024"/>
                  </a:cubicBezTo>
                  <a:cubicBezTo>
                    <a:pt x="2024" y="456"/>
                    <a:pt x="1570" y="1"/>
                    <a:pt x="1024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9"/>
            <p:cNvSpPr/>
            <p:nvPr/>
          </p:nvSpPr>
          <p:spPr>
            <a:xfrm>
              <a:off x="3351093" y="132794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01" y="1"/>
                  </a:moveTo>
                  <a:cubicBezTo>
                    <a:pt x="455" y="1"/>
                    <a:pt x="1" y="455"/>
                    <a:pt x="1" y="1001"/>
                  </a:cubicBezTo>
                  <a:cubicBezTo>
                    <a:pt x="1" y="1570"/>
                    <a:pt x="455" y="2025"/>
                    <a:pt x="1001" y="2025"/>
                  </a:cubicBezTo>
                  <a:cubicBezTo>
                    <a:pt x="1570" y="2025"/>
                    <a:pt x="2024" y="1570"/>
                    <a:pt x="2024" y="1001"/>
                  </a:cubicBezTo>
                  <a:cubicBezTo>
                    <a:pt x="2024" y="455"/>
                    <a:pt x="1570" y="1"/>
                    <a:pt x="1001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3351093" y="339999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01" y="1"/>
                  </a:moveTo>
                  <a:cubicBezTo>
                    <a:pt x="455" y="1"/>
                    <a:pt x="1" y="456"/>
                    <a:pt x="1" y="1024"/>
                  </a:cubicBezTo>
                  <a:cubicBezTo>
                    <a:pt x="1" y="1570"/>
                    <a:pt x="455" y="2025"/>
                    <a:pt x="1001" y="2025"/>
                  </a:cubicBezTo>
                  <a:cubicBezTo>
                    <a:pt x="1570" y="2025"/>
                    <a:pt x="2024" y="1570"/>
                    <a:pt x="2024" y="1024"/>
                  </a:cubicBezTo>
                  <a:cubicBezTo>
                    <a:pt x="2024" y="456"/>
                    <a:pt x="1570" y="1"/>
                    <a:pt x="1001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3351093" y="547942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01" y="1"/>
                  </a:moveTo>
                  <a:cubicBezTo>
                    <a:pt x="455" y="1"/>
                    <a:pt x="1" y="455"/>
                    <a:pt x="1" y="1001"/>
                  </a:cubicBezTo>
                  <a:cubicBezTo>
                    <a:pt x="1" y="1570"/>
                    <a:pt x="455" y="2025"/>
                    <a:pt x="1001" y="2025"/>
                  </a:cubicBezTo>
                  <a:cubicBezTo>
                    <a:pt x="1570" y="2025"/>
                    <a:pt x="2024" y="1570"/>
                    <a:pt x="2024" y="1001"/>
                  </a:cubicBezTo>
                  <a:cubicBezTo>
                    <a:pt x="2024" y="455"/>
                    <a:pt x="1570" y="1"/>
                    <a:pt x="1001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3351093" y="755147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01" y="1"/>
                  </a:moveTo>
                  <a:cubicBezTo>
                    <a:pt x="455" y="1"/>
                    <a:pt x="1" y="456"/>
                    <a:pt x="1" y="1024"/>
                  </a:cubicBezTo>
                  <a:cubicBezTo>
                    <a:pt x="1" y="1570"/>
                    <a:pt x="455" y="2025"/>
                    <a:pt x="1001" y="2025"/>
                  </a:cubicBezTo>
                  <a:cubicBezTo>
                    <a:pt x="1570" y="2025"/>
                    <a:pt x="2024" y="1570"/>
                    <a:pt x="2024" y="1024"/>
                  </a:cubicBezTo>
                  <a:cubicBezTo>
                    <a:pt x="2024" y="456"/>
                    <a:pt x="1570" y="1"/>
                    <a:pt x="1001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3351093" y="963090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01" y="1"/>
                  </a:moveTo>
                  <a:cubicBezTo>
                    <a:pt x="455" y="1"/>
                    <a:pt x="1" y="455"/>
                    <a:pt x="1" y="1001"/>
                  </a:cubicBezTo>
                  <a:cubicBezTo>
                    <a:pt x="1" y="1570"/>
                    <a:pt x="455" y="2025"/>
                    <a:pt x="1001" y="2025"/>
                  </a:cubicBezTo>
                  <a:cubicBezTo>
                    <a:pt x="1570" y="2025"/>
                    <a:pt x="2024" y="1570"/>
                    <a:pt x="2024" y="1001"/>
                  </a:cubicBezTo>
                  <a:cubicBezTo>
                    <a:pt x="2024" y="455"/>
                    <a:pt x="1570" y="1"/>
                    <a:pt x="1001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3546619" y="132794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24" y="1"/>
                  </a:moveTo>
                  <a:cubicBezTo>
                    <a:pt x="456" y="1"/>
                    <a:pt x="1" y="455"/>
                    <a:pt x="1" y="1001"/>
                  </a:cubicBezTo>
                  <a:cubicBezTo>
                    <a:pt x="1" y="1570"/>
                    <a:pt x="456" y="2025"/>
                    <a:pt x="1024" y="2025"/>
                  </a:cubicBezTo>
                  <a:cubicBezTo>
                    <a:pt x="1570" y="2025"/>
                    <a:pt x="2025" y="1570"/>
                    <a:pt x="2025" y="1001"/>
                  </a:cubicBezTo>
                  <a:cubicBezTo>
                    <a:pt x="2025" y="455"/>
                    <a:pt x="1570" y="1"/>
                    <a:pt x="1024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3546619" y="339999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24" y="1"/>
                  </a:moveTo>
                  <a:cubicBezTo>
                    <a:pt x="456" y="1"/>
                    <a:pt x="1" y="456"/>
                    <a:pt x="1" y="1024"/>
                  </a:cubicBezTo>
                  <a:cubicBezTo>
                    <a:pt x="1" y="1570"/>
                    <a:pt x="456" y="2025"/>
                    <a:pt x="1024" y="2025"/>
                  </a:cubicBezTo>
                  <a:cubicBezTo>
                    <a:pt x="1570" y="2025"/>
                    <a:pt x="2025" y="1570"/>
                    <a:pt x="2025" y="1024"/>
                  </a:cubicBezTo>
                  <a:cubicBezTo>
                    <a:pt x="2025" y="456"/>
                    <a:pt x="1570" y="1"/>
                    <a:pt x="1024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3546619" y="547942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24" y="1"/>
                  </a:moveTo>
                  <a:cubicBezTo>
                    <a:pt x="456" y="1"/>
                    <a:pt x="1" y="455"/>
                    <a:pt x="1" y="1001"/>
                  </a:cubicBezTo>
                  <a:cubicBezTo>
                    <a:pt x="1" y="1570"/>
                    <a:pt x="456" y="2025"/>
                    <a:pt x="1024" y="2025"/>
                  </a:cubicBezTo>
                  <a:cubicBezTo>
                    <a:pt x="1570" y="2025"/>
                    <a:pt x="2025" y="1570"/>
                    <a:pt x="2025" y="1001"/>
                  </a:cubicBezTo>
                  <a:cubicBezTo>
                    <a:pt x="2025" y="455"/>
                    <a:pt x="1570" y="1"/>
                    <a:pt x="1024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3546619" y="755147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24" y="1"/>
                  </a:moveTo>
                  <a:cubicBezTo>
                    <a:pt x="456" y="1"/>
                    <a:pt x="1" y="456"/>
                    <a:pt x="1" y="1024"/>
                  </a:cubicBezTo>
                  <a:cubicBezTo>
                    <a:pt x="1" y="1570"/>
                    <a:pt x="456" y="2025"/>
                    <a:pt x="1024" y="2025"/>
                  </a:cubicBezTo>
                  <a:cubicBezTo>
                    <a:pt x="1570" y="2025"/>
                    <a:pt x="2025" y="1570"/>
                    <a:pt x="2025" y="1024"/>
                  </a:cubicBezTo>
                  <a:cubicBezTo>
                    <a:pt x="2025" y="456"/>
                    <a:pt x="1570" y="1"/>
                    <a:pt x="1024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3742883" y="132794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01" y="1"/>
                  </a:moveTo>
                  <a:cubicBezTo>
                    <a:pt x="456" y="1"/>
                    <a:pt x="1" y="455"/>
                    <a:pt x="1" y="1001"/>
                  </a:cubicBezTo>
                  <a:cubicBezTo>
                    <a:pt x="1" y="1570"/>
                    <a:pt x="456" y="2025"/>
                    <a:pt x="1001" y="2025"/>
                  </a:cubicBezTo>
                  <a:cubicBezTo>
                    <a:pt x="1570" y="2025"/>
                    <a:pt x="2025" y="1570"/>
                    <a:pt x="2025" y="1001"/>
                  </a:cubicBezTo>
                  <a:cubicBezTo>
                    <a:pt x="2025" y="455"/>
                    <a:pt x="1570" y="1"/>
                    <a:pt x="1001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3742883" y="339999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01" y="1"/>
                  </a:moveTo>
                  <a:cubicBezTo>
                    <a:pt x="456" y="1"/>
                    <a:pt x="1" y="456"/>
                    <a:pt x="1" y="1024"/>
                  </a:cubicBezTo>
                  <a:cubicBezTo>
                    <a:pt x="1" y="1570"/>
                    <a:pt x="456" y="2025"/>
                    <a:pt x="1001" y="2025"/>
                  </a:cubicBezTo>
                  <a:cubicBezTo>
                    <a:pt x="1570" y="2025"/>
                    <a:pt x="2025" y="1570"/>
                    <a:pt x="2025" y="1024"/>
                  </a:cubicBezTo>
                  <a:cubicBezTo>
                    <a:pt x="2025" y="456"/>
                    <a:pt x="1570" y="1"/>
                    <a:pt x="1001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3742883" y="547942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01" y="1"/>
                  </a:moveTo>
                  <a:cubicBezTo>
                    <a:pt x="456" y="1"/>
                    <a:pt x="1" y="455"/>
                    <a:pt x="1" y="1001"/>
                  </a:cubicBezTo>
                  <a:cubicBezTo>
                    <a:pt x="1" y="1570"/>
                    <a:pt x="456" y="2025"/>
                    <a:pt x="1001" y="2025"/>
                  </a:cubicBezTo>
                  <a:cubicBezTo>
                    <a:pt x="1570" y="2025"/>
                    <a:pt x="2025" y="1570"/>
                    <a:pt x="2025" y="1001"/>
                  </a:cubicBezTo>
                  <a:cubicBezTo>
                    <a:pt x="2025" y="455"/>
                    <a:pt x="1570" y="1"/>
                    <a:pt x="1001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3938441" y="132794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23" y="1"/>
                  </a:moveTo>
                  <a:cubicBezTo>
                    <a:pt x="455" y="1"/>
                    <a:pt x="0" y="455"/>
                    <a:pt x="0" y="1001"/>
                  </a:cubicBezTo>
                  <a:cubicBezTo>
                    <a:pt x="0" y="1570"/>
                    <a:pt x="455" y="2025"/>
                    <a:pt x="1023" y="2025"/>
                  </a:cubicBezTo>
                  <a:cubicBezTo>
                    <a:pt x="1569" y="2025"/>
                    <a:pt x="2024" y="1570"/>
                    <a:pt x="2024" y="1001"/>
                  </a:cubicBezTo>
                  <a:cubicBezTo>
                    <a:pt x="2024" y="455"/>
                    <a:pt x="1569" y="1"/>
                    <a:pt x="1023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3938441" y="339999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23" y="1"/>
                  </a:moveTo>
                  <a:cubicBezTo>
                    <a:pt x="455" y="1"/>
                    <a:pt x="0" y="456"/>
                    <a:pt x="0" y="1024"/>
                  </a:cubicBezTo>
                  <a:cubicBezTo>
                    <a:pt x="0" y="1570"/>
                    <a:pt x="455" y="2025"/>
                    <a:pt x="1023" y="2025"/>
                  </a:cubicBezTo>
                  <a:cubicBezTo>
                    <a:pt x="1569" y="2025"/>
                    <a:pt x="2024" y="1570"/>
                    <a:pt x="2024" y="1024"/>
                  </a:cubicBezTo>
                  <a:cubicBezTo>
                    <a:pt x="2024" y="456"/>
                    <a:pt x="1569" y="1"/>
                    <a:pt x="1023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4134705" y="132794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01" y="1"/>
                  </a:moveTo>
                  <a:cubicBezTo>
                    <a:pt x="455" y="1"/>
                    <a:pt x="0" y="455"/>
                    <a:pt x="0" y="1001"/>
                  </a:cubicBezTo>
                  <a:cubicBezTo>
                    <a:pt x="0" y="1570"/>
                    <a:pt x="455" y="2025"/>
                    <a:pt x="1001" y="2025"/>
                  </a:cubicBezTo>
                  <a:cubicBezTo>
                    <a:pt x="1569" y="2025"/>
                    <a:pt x="2024" y="1570"/>
                    <a:pt x="2024" y="1001"/>
                  </a:cubicBezTo>
                  <a:cubicBezTo>
                    <a:pt x="2024" y="455"/>
                    <a:pt x="1569" y="1"/>
                    <a:pt x="1001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" name="Google Shape;148;p9"/>
          <p:cNvSpPr/>
          <p:nvPr/>
        </p:nvSpPr>
        <p:spPr>
          <a:xfrm>
            <a:off x="8198950" y="1830050"/>
            <a:ext cx="319500" cy="3195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9"/>
          <p:cNvSpPr/>
          <p:nvPr/>
        </p:nvSpPr>
        <p:spPr>
          <a:xfrm>
            <a:off x="8198950" y="2444575"/>
            <a:ext cx="319500" cy="3195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9"/>
          <p:cNvSpPr/>
          <p:nvPr/>
        </p:nvSpPr>
        <p:spPr>
          <a:xfrm>
            <a:off x="8198950" y="3059125"/>
            <a:ext cx="319500" cy="319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1" name="Google Shape;151;p9"/>
          <p:cNvCxnSpPr/>
          <p:nvPr/>
        </p:nvCxnSpPr>
        <p:spPr>
          <a:xfrm>
            <a:off x="6736675" y="4502875"/>
            <a:ext cx="24174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"/>
          <p:cNvSpPr txBox="1">
            <a:spLocks noGrp="1"/>
          </p:cNvSpPr>
          <p:nvPr>
            <p:ph type="title" hasCustomPrompt="1"/>
          </p:nvPr>
        </p:nvSpPr>
        <p:spPr>
          <a:xfrm>
            <a:off x="1816863" y="1707588"/>
            <a:ext cx="5511600" cy="14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9" name="Google Shape;159;p11"/>
          <p:cNvSpPr txBox="1">
            <a:spLocks noGrp="1"/>
          </p:cNvSpPr>
          <p:nvPr>
            <p:ph type="subTitle" idx="1"/>
          </p:nvPr>
        </p:nvSpPr>
        <p:spPr>
          <a:xfrm>
            <a:off x="1815538" y="2971813"/>
            <a:ext cx="5511600" cy="4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1"/>
          <p:cNvSpPr/>
          <p:nvPr/>
        </p:nvSpPr>
        <p:spPr>
          <a:xfrm rot="-5400000">
            <a:off x="894075" y="3624150"/>
            <a:ext cx="351900" cy="213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1" name="Google Shape;161;p11"/>
          <p:cNvGrpSpPr/>
          <p:nvPr/>
        </p:nvGrpSpPr>
        <p:grpSpPr>
          <a:xfrm>
            <a:off x="7188059" y="1577109"/>
            <a:ext cx="254779" cy="246697"/>
            <a:chOff x="1898675" y="4499150"/>
            <a:chExt cx="217500" cy="210600"/>
          </a:xfrm>
        </p:grpSpPr>
        <p:cxnSp>
          <p:nvCxnSpPr>
            <p:cNvPr id="162" name="Google Shape;162;p11"/>
            <p:cNvCxnSpPr/>
            <p:nvPr/>
          </p:nvCxnSpPr>
          <p:spPr>
            <a:xfrm rot="10800000">
              <a:off x="1898675" y="4604450"/>
              <a:ext cx="217500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11"/>
            <p:cNvCxnSpPr/>
            <p:nvPr/>
          </p:nvCxnSpPr>
          <p:spPr>
            <a:xfrm>
              <a:off x="2007425" y="4499150"/>
              <a:ext cx="0" cy="2106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64" name="Google Shape;164;p11"/>
          <p:cNvSpPr/>
          <p:nvPr/>
        </p:nvSpPr>
        <p:spPr>
          <a:xfrm rot="-5400000">
            <a:off x="8359925" y="1665775"/>
            <a:ext cx="1573800" cy="15738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1"/>
          <p:cNvSpPr/>
          <p:nvPr/>
        </p:nvSpPr>
        <p:spPr>
          <a:xfrm rot="-5400000">
            <a:off x="182850" y="1022363"/>
            <a:ext cx="319500" cy="3195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1"/>
          <p:cNvSpPr/>
          <p:nvPr/>
        </p:nvSpPr>
        <p:spPr>
          <a:xfrm rot="-5400000">
            <a:off x="797375" y="1022363"/>
            <a:ext cx="319500" cy="3195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1"/>
          <p:cNvSpPr/>
          <p:nvPr/>
        </p:nvSpPr>
        <p:spPr>
          <a:xfrm rot="-5400000">
            <a:off x="1411925" y="1022363"/>
            <a:ext cx="319500" cy="319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" name="Google Shape;168;p11"/>
          <p:cNvGrpSpPr/>
          <p:nvPr/>
        </p:nvGrpSpPr>
        <p:grpSpPr>
          <a:xfrm>
            <a:off x="4555984" y="4034484"/>
            <a:ext cx="254779" cy="246697"/>
            <a:chOff x="1898675" y="4499150"/>
            <a:chExt cx="217500" cy="210600"/>
          </a:xfrm>
        </p:grpSpPr>
        <p:cxnSp>
          <p:nvCxnSpPr>
            <p:cNvPr id="169" name="Google Shape;169;p11"/>
            <p:cNvCxnSpPr/>
            <p:nvPr/>
          </p:nvCxnSpPr>
          <p:spPr>
            <a:xfrm rot="10800000">
              <a:off x="1898675" y="4604450"/>
              <a:ext cx="217500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2007425" y="4499150"/>
              <a:ext cx="0" cy="2106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71" name="Google Shape;171;p11"/>
          <p:cNvGrpSpPr/>
          <p:nvPr/>
        </p:nvGrpSpPr>
        <p:grpSpPr>
          <a:xfrm>
            <a:off x="502359" y="2488309"/>
            <a:ext cx="254780" cy="246697"/>
            <a:chOff x="1898675" y="4499150"/>
            <a:chExt cx="217500" cy="210600"/>
          </a:xfrm>
        </p:grpSpPr>
        <p:cxnSp>
          <p:nvCxnSpPr>
            <p:cNvPr id="172" name="Google Shape;172;p11"/>
            <p:cNvCxnSpPr/>
            <p:nvPr/>
          </p:nvCxnSpPr>
          <p:spPr>
            <a:xfrm rot="10800000">
              <a:off x="1898675" y="4604450"/>
              <a:ext cx="217500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3" name="Google Shape;173;p11"/>
            <p:cNvCxnSpPr/>
            <p:nvPr/>
          </p:nvCxnSpPr>
          <p:spPr>
            <a:xfrm>
              <a:off x="2007425" y="4499150"/>
              <a:ext cx="0" cy="2106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4" name="Google Shape;174;p11"/>
          <p:cNvSpPr/>
          <p:nvPr/>
        </p:nvSpPr>
        <p:spPr>
          <a:xfrm rot="10800000">
            <a:off x="3604425" y="-791775"/>
            <a:ext cx="1573800" cy="15738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3_2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479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subTitle" idx="1"/>
          </p:nvPr>
        </p:nvSpPr>
        <p:spPr>
          <a:xfrm>
            <a:off x="1345650" y="1721875"/>
            <a:ext cx="2447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subTitle" idx="2"/>
          </p:nvPr>
        </p:nvSpPr>
        <p:spPr>
          <a:xfrm>
            <a:off x="1345746" y="2011747"/>
            <a:ext cx="244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subTitle" idx="3"/>
          </p:nvPr>
        </p:nvSpPr>
        <p:spPr>
          <a:xfrm>
            <a:off x="1345650" y="3386179"/>
            <a:ext cx="2447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subTitle" idx="4"/>
          </p:nvPr>
        </p:nvSpPr>
        <p:spPr>
          <a:xfrm>
            <a:off x="1345746" y="3681528"/>
            <a:ext cx="244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subTitle" idx="5"/>
          </p:nvPr>
        </p:nvSpPr>
        <p:spPr>
          <a:xfrm>
            <a:off x="5331900" y="1721875"/>
            <a:ext cx="2447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subTitle" idx="6"/>
          </p:nvPr>
        </p:nvSpPr>
        <p:spPr>
          <a:xfrm>
            <a:off x="5331900" y="2011748"/>
            <a:ext cx="244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3"/>
          <p:cNvSpPr txBox="1">
            <a:spLocks noGrp="1"/>
          </p:cNvSpPr>
          <p:nvPr>
            <p:ph type="subTitle" idx="7"/>
          </p:nvPr>
        </p:nvSpPr>
        <p:spPr>
          <a:xfrm>
            <a:off x="5331900" y="3386770"/>
            <a:ext cx="2447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13"/>
          <p:cNvSpPr txBox="1">
            <a:spLocks noGrp="1"/>
          </p:cNvSpPr>
          <p:nvPr>
            <p:ph type="subTitle" idx="8"/>
          </p:nvPr>
        </p:nvSpPr>
        <p:spPr>
          <a:xfrm>
            <a:off x="5331900" y="3682123"/>
            <a:ext cx="244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3"/>
          <p:cNvSpPr txBox="1">
            <a:spLocks noGrp="1"/>
          </p:cNvSpPr>
          <p:nvPr>
            <p:ph type="title" idx="9" hasCustomPrompt="1"/>
          </p:nvPr>
        </p:nvSpPr>
        <p:spPr>
          <a:xfrm>
            <a:off x="2552550" y="1081608"/>
            <a:ext cx="12408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7" name="Google Shape;187;p13"/>
          <p:cNvSpPr txBox="1">
            <a:spLocks noGrp="1"/>
          </p:cNvSpPr>
          <p:nvPr>
            <p:ph type="title" idx="13" hasCustomPrompt="1"/>
          </p:nvPr>
        </p:nvSpPr>
        <p:spPr>
          <a:xfrm>
            <a:off x="2552550" y="2746476"/>
            <a:ext cx="12408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8" name="Google Shape;188;p13"/>
          <p:cNvSpPr txBox="1">
            <a:spLocks noGrp="1"/>
          </p:cNvSpPr>
          <p:nvPr>
            <p:ph type="title" idx="14" hasCustomPrompt="1"/>
          </p:nvPr>
        </p:nvSpPr>
        <p:spPr>
          <a:xfrm>
            <a:off x="5331900" y="1081865"/>
            <a:ext cx="12408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9" name="Google Shape;189;p13"/>
          <p:cNvSpPr txBox="1">
            <a:spLocks noGrp="1"/>
          </p:cNvSpPr>
          <p:nvPr>
            <p:ph type="title" idx="15" hasCustomPrompt="1"/>
          </p:nvPr>
        </p:nvSpPr>
        <p:spPr>
          <a:xfrm>
            <a:off x="5331900" y="2746476"/>
            <a:ext cx="12408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190" name="Google Shape;190;p13"/>
          <p:cNvGrpSpPr/>
          <p:nvPr/>
        </p:nvGrpSpPr>
        <p:grpSpPr>
          <a:xfrm>
            <a:off x="33805" y="2453500"/>
            <a:ext cx="692456" cy="1445411"/>
            <a:chOff x="106351" y="2199397"/>
            <a:chExt cx="732757" cy="1529536"/>
          </a:xfrm>
        </p:grpSpPr>
        <p:sp>
          <p:nvSpPr>
            <p:cNvPr id="191" name="Google Shape;191;p13"/>
            <p:cNvSpPr/>
            <p:nvPr/>
          </p:nvSpPr>
          <p:spPr>
            <a:xfrm>
              <a:off x="106351" y="3660439"/>
              <a:ext cx="69380" cy="68493"/>
            </a:xfrm>
            <a:custGeom>
              <a:avLst/>
              <a:gdLst/>
              <a:ahLst/>
              <a:cxnLst/>
              <a:rect l="l" t="t" r="r" b="b"/>
              <a:pathLst>
                <a:path w="1798" h="1775" extrusionOk="0">
                  <a:moveTo>
                    <a:pt x="888" y="0"/>
                  </a:moveTo>
                  <a:cubicBezTo>
                    <a:pt x="410" y="0"/>
                    <a:pt x="1" y="387"/>
                    <a:pt x="1" y="887"/>
                  </a:cubicBezTo>
                  <a:cubicBezTo>
                    <a:pt x="1" y="1388"/>
                    <a:pt x="410" y="1774"/>
                    <a:pt x="888" y="1774"/>
                  </a:cubicBezTo>
                  <a:cubicBezTo>
                    <a:pt x="1388" y="1774"/>
                    <a:pt x="1797" y="1388"/>
                    <a:pt x="1797" y="887"/>
                  </a:cubicBezTo>
                  <a:cubicBezTo>
                    <a:pt x="1797" y="387"/>
                    <a:pt x="1388" y="0"/>
                    <a:pt x="8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3"/>
            <p:cNvSpPr/>
            <p:nvPr/>
          </p:nvSpPr>
          <p:spPr>
            <a:xfrm>
              <a:off x="327502" y="3660439"/>
              <a:ext cx="69342" cy="68493"/>
            </a:xfrm>
            <a:custGeom>
              <a:avLst/>
              <a:gdLst/>
              <a:ahLst/>
              <a:cxnLst/>
              <a:rect l="l" t="t" r="r" b="b"/>
              <a:pathLst>
                <a:path w="1797" h="1775" extrusionOk="0">
                  <a:moveTo>
                    <a:pt x="887" y="0"/>
                  </a:moveTo>
                  <a:cubicBezTo>
                    <a:pt x="410" y="0"/>
                    <a:pt x="0" y="387"/>
                    <a:pt x="0" y="887"/>
                  </a:cubicBezTo>
                  <a:cubicBezTo>
                    <a:pt x="0" y="1388"/>
                    <a:pt x="410" y="1774"/>
                    <a:pt x="887" y="1774"/>
                  </a:cubicBezTo>
                  <a:cubicBezTo>
                    <a:pt x="1387" y="1774"/>
                    <a:pt x="1797" y="1388"/>
                    <a:pt x="1797" y="887"/>
                  </a:cubicBezTo>
                  <a:cubicBezTo>
                    <a:pt x="1797" y="387"/>
                    <a:pt x="1387" y="0"/>
                    <a:pt x="8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3"/>
            <p:cNvSpPr/>
            <p:nvPr/>
          </p:nvSpPr>
          <p:spPr>
            <a:xfrm>
              <a:off x="106351" y="3451598"/>
              <a:ext cx="69380" cy="69342"/>
            </a:xfrm>
            <a:custGeom>
              <a:avLst/>
              <a:gdLst/>
              <a:ahLst/>
              <a:cxnLst/>
              <a:rect l="l" t="t" r="r" b="b"/>
              <a:pathLst>
                <a:path w="1798" h="1797" extrusionOk="0">
                  <a:moveTo>
                    <a:pt x="888" y="0"/>
                  </a:moveTo>
                  <a:cubicBezTo>
                    <a:pt x="410" y="0"/>
                    <a:pt x="1" y="387"/>
                    <a:pt x="1" y="887"/>
                  </a:cubicBezTo>
                  <a:cubicBezTo>
                    <a:pt x="1" y="1387"/>
                    <a:pt x="410" y="1797"/>
                    <a:pt x="888" y="1797"/>
                  </a:cubicBezTo>
                  <a:cubicBezTo>
                    <a:pt x="1388" y="1797"/>
                    <a:pt x="1797" y="1387"/>
                    <a:pt x="1797" y="887"/>
                  </a:cubicBezTo>
                  <a:cubicBezTo>
                    <a:pt x="1797" y="387"/>
                    <a:pt x="1388" y="0"/>
                    <a:pt x="8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3"/>
            <p:cNvSpPr/>
            <p:nvPr/>
          </p:nvSpPr>
          <p:spPr>
            <a:xfrm>
              <a:off x="327502" y="3451598"/>
              <a:ext cx="69342" cy="69342"/>
            </a:xfrm>
            <a:custGeom>
              <a:avLst/>
              <a:gdLst/>
              <a:ahLst/>
              <a:cxnLst/>
              <a:rect l="l" t="t" r="r" b="b"/>
              <a:pathLst>
                <a:path w="1797" h="1797" extrusionOk="0">
                  <a:moveTo>
                    <a:pt x="887" y="0"/>
                  </a:moveTo>
                  <a:cubicBezTo>
                    <a:pt x="410" y="0"/>
                    <a:pt x="0" y="387"/>
                    <a:pt x="0" y="887"/>
                  </a:cubicBezTo>
                  <a:cubicBezTo>
                    <a:pt x="0" y="1387"/>
                    <a:pt x="410" y="1797"/>
                    <a:pt x="887" y="1797"/>
                  </a:cubicBezTo>
                  <a:cubicBezTo>
                    <a:pt x="1387" y="1797"/>
                    <a:pt x="1797" y="1387"/>
                    <a:pt x="1797" y="887"/>
                  </a:cubicBezTo>
                  <a:cubicBezTo>
                    <a:pt x="1797" y="387"/>
                    <a:pt x="1387" y="0"/>
                    <a:pt x="8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3"/>
            <p:cNvSpPr/>
            <p:nvPr/>
          </p:nvSpPr>
          <p:spPr>
            <a:xfrm>
              <a:off x="548615" y="3451598"/>
              <a:ext cx="69380" cy="69342"/>
            </a:xfrm>
            <a:custGeom>
              <a:avLst/>
              <a:gdLst/>
              <a:ahLst/>
              <a:cxnLst/>
              <a:rect l="l" t="t" r="r" b="b"/>
              <a:pathLst>
                <a:path w="1798" h="1797" extrusionOk="0">
                  <a:moveTo>
                    <a:pt x="888" y="0"/>
                  </a:moveTo>
                  <a:cubicBezTo>
                    <a:pt x="410" y="0"/>
                    <a:pt x="1" y="387"/>
                    <a:pt x="1" y="887"/>
                  </a:cubicBezTo>
                  <a:cubicBezTo>
                    <a:pt x="1" y="1387"/>
                    <a:pt x="410" y="1797"/>
                    <a:pt x="888" y="1797"/>
                  </a:cubicBezTo>
                  <a:cubicBezTo>
                    <a:pt x="1388" y="1797"/>
                    <a:pt x="1797" y="1387"/>
                    <a:pt x="1797" y="887"/>
                  </a:cubicBezTo>
                  <a:cubicBezTo>
                    <a:pt x="1797" y="387"/>
                    <a:pt x="1388" y="0"/>
                    <a:pt x="8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3"/>
            <p:cNvSpPr/>
            <p:nvPr/>
          </p:nvSpPr>
          <p:spPr>
            <a:xfrm>
              <a:off x="106351" y="3242756"/>
              <a:ext cx="69380" cy="69342"/>
            </a:xfrm>
            <a:custGeom>
              <a:avLst/>
              <a:gdLst/>
              <a:ahLst/>
              <a:cxnLst/>
              <a:rect l="l" t="t" r="r" b="b"/>
              <a:pathLst>
                <a:path w="1798" h="1797" extrusionOk="0">
                  <a:moveTo>
                    <a:pt x="888" y="0"/>
                  </a:moveTo>
                  <a:cubicBezTo>
                    <a:pt x="410" y="0"/>
                    <a:pt x="1" y="410"/>
                    <a:pt x="1" y="887"/>
                  </a:cubicBezTo>
                  <a:cubicBezTo>
                    <a:pt x="1" y="1387"/>
                    <a:pt x="410" y="1797"/>
                    <a:pt x="888" y="1797"/>
                  </a:cubicBezTo>
                  <a:cubicBezTo>
                    <a:pt x="1388" y="1797"/>
                    <a:pt x="1797" y="1387"/>
                    <a:pt x="1797" y="887"/>
                  </a:cubicBezTo>
                  <a:cubicBezTo>
                    <a:pt x="1797" y="410"/>
                    <a:pt x="1388" y="0"/>
                    <a:pt x="8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327502" y="3242756"/>
              <a:ext cx="69342" cy="69342"/>
            </a:xfrm>
            <a:custGeom>
              <a:avLst/>
              <a:gdLst/>
              <a:ahLst/>
              <a:cxnLst/>
              <a:rect l="l" t="t" r="r" b="b"/>
              <a:pathLst>
                <a:path w="1797" h="1797" extrusionOk="0">
                  <a:moveTo>
                    <a:pt x="887" y="0"/>
                  </a:moveTo>
                  <a:cubicBezTo>
                    <a:pt x="410" y="0"/>
                    <a:pt x="0" y="410"/>
                    <a:pt x="0" y="887"/>
                  </a:cubicBezTo>
                  <a:cubicBezTo>
                    <a:pt x="0" y="1387"/>
                    <a:pt x="410" y="1797"/>
                    <a:pt x="887" y="1797"/>
                  </a:cubicBezTo>
                  <a:cubicBezTo>
                    <a:pt x="1387" y="1797"/>
                    <a:pt x="1797" y="1387"/>
                    <a:pt x="1797" y="887"/>
                  </a:cubicBezTo>
                  <a:cubicBezTo>
                    <a:pt x="1797" y="410"/>
                    <a:pt x="1387" y="0"/>
                    <a:pt x="8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548615" y="3242756"/>
              <a:ext cx="69380" cy="69342"/>
            </a:xfrm>
            <a:custGeom>
              <a:avLst/>
              <a:gdLst/>
              <a:ahLst/>
              <a:cxnLst/>
              <a:rect l="l" t="t" r="r" b="b"/>
              <a:pathLst>
                <a:path w="1798" h="1797" extrusionOk="0">
                  <a:moveTo>
                    <a:pt x="888" y="0"/>
                  </a:moveTo>
                  <a:cubicBezTo>
                    <a:pt x="410" y="0"/>
                    <a:pt x="1" y="410"/>
                    <a:pt x="1" y="887"/>
                  </a:cubicBezTo>
                  <a:cubicBezTo>
                    <a:pt x="1" y="1387"/>
                    <a:pt x="410" y="1797"/>
                    <a:pt x="888" y="1797"/>
                  </a:cubicBezTo>
                  <a:cubicBezTo>
                    <a:pt x="1388" y="1797"/>
                    <a:pt x="1797" y="1387"/>
                    <a:pt x="1797" y="887"/>
                  </a:cubicBezTo>
                  <a:cubicBezTo>
                    <a:pt x="1797" y="410"/>
                    <a:pt x="1388" y="0"/>
                    <a:pt x="8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106351" y="3033914"/>
              <a:ext cx="69380" cy="69342"/>
            </a:xfrm>
            <a:custGeom>
              <a:avLst/>
              <a:gdLst/>
              <a:ahLst/>
              <a:cxnLst/>
              <a:rect l="l" t="t" r="r" b="b"/>
              <a:pathLst>
                <a:path w="1798" h="1797" extrusionOk="0">
                  <a:moveTo>
                    <a:pt x="888" y="0"/>
                  </a:moveTo>
                  <a:cubicBezTo>
                    <a:pt x="410" y="0"/>
                    <a:pt x="1" y="409"/>
                    <a:pt x="1" y="910"/>
                  </a:cubicBezTo>
                  <a:cubicBezTo>
                    <a:pt x="1" y="1387"/>
                    <a:pt x="410" y="1797"/>
                    <a:pt x="888" y="1797"/>
                  </a:cubicBezTo>
                  <a:cubicBezTo>
                    <a:pt x="1388" y="1797"/>
                    <a:pt x="1797" y="1387"/>
                    <a:pt x="1797" y="910"/>
                  </a:cubicBezTo>
                  <a:cubicBezTo>
                    <a:pt x="1797" y="409"/>
                    <a:pt x="1388" y="0"/>
                    <a:pt x="8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327502" y="3033914"/>
              <a:ext cx="69342" cy="69342"/>
            </a:xfrm>
            <a:custGeom>
              <a:avLst/>
              <a:gdLst/>
              <a:ahLst/>
              <a:cxnLst/>
              <a:rect l="l" t="t" r="r" b="b"/>
              <a:pathLst>
                <a:path w="1797" h="1797" extrusionOk="0">
                  <a:moveTo>
                    <a:pt x="887" y="0"/>
                  </a:moveTo>
                  <a:cubicBezTo>
                    <a:pt x="410" y="0"/>
                    <a:pt x="0" y="409"/>
                    <a:pt x="0" y="910"/>
                  </a:cubicBezTo>
                  <a:cubicBezTo>
                    <a:pt x="0" y="1387"/>
                    <a:pt x="410" y="1797"/>
                    <a:pt x="887" y="1797"/>
                  </a:cubicBezTo>
                  <a:cubicBezTo>
                    <a:pt x="1387" y="1797"/>
                    <a:pt x="1797" y="1387"/>
                    <a:pt x="1797" y="910"/>
                  </a:cubicBezTo>
                  <a:cubicBezTo>
                    <a:pt x="1797" y="409"/>
                    <a:pt x="1387" y="0"/>
                    <a:pt x="8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548615" y="3033914"/>
              <a:ext cx="69380" cy="69342"/>
            </a:xfrm>
            <a:custGeom>
              <a:avLst/>
              <a:gdLst/>
              <a:ahLst/>
              <a:cxnLst/>
              <a:rect l="l" t="t" r="r" b="b"/>
              <a:pathLst>
                <a:path w="1798" h="1797" extrusionOk="0">
                  <a:moveTo>
                    <a:pt x="888" y="0"/>
                  </a:moveTo>
                  <a:cubicBezTo>
                    <a:pt x="410" y="0"/>
                    <a:pt x="1" y="409"/>
                    <a:pt x="1" y="910"/>
                  </a:cubicBezTo>
                  <a:cubicBezTo>
                    <a:pt x="1" y="1387"/>
                    <a:pt x="410" y="1797"/>
                    <a:pt x="888" y="1797"/>
                  </a:cubicBezTo>
                  <a:cubicBezTo>
                    <a:pt x="1388" y="1797"/>
                    <a:pt x="1797" y="1387"/>
                    <a:pt x="1797" y="910"/>
                  </a:cubicBezTo>
                  <a:cubicBezTo>
                    <a:pt x="1797" y="409"/>
                    <a:pt x="1388" y="0"/>
                    <a:pt x="8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769766" y="3033914"/>
              <a:ext cx="69342" cy="69342"/>
            </a:xfrm>
            <a:custGeom>
              <a:avLst/>
              <a:gdLst/>
              <a:ahLst/>
              <a:cxnLst/>
              <a:rect l="l" t="t" r="r" b="b"/>
              <a:pathLst>
                <a:path w="1797" h="1797" extrusionOk="0">
                  <a:moveTo>
                    <a:pt x="887" y="0"/>
                  </a:moveTo>
                  <a:cubicBezTo>
                    <a:pt x="387" y="0"/>
                    <a:pt x="0" y="409"/>
                    <a:pt x="0" y="910"/>
                  </a:cubicBezTo>
                  <a:cubicBezTo>
                    <a:pt x="0" y="1387"/>
                    <a:pt x="387" y="1797"/>
                    <a:pt x="887" y="1797"/>
                  </a:cubicBezTo>
                  <a:cubicBezTo>
                    <a:pt x="1387" y="1797"/>
                    <a:pt x="1797" y="1387"/>
                    <a:pt x="1797" y="910"/>
                  </a:cubicBezTo>
                  <a:cubicBezTo>
                    <a:pt x="1797" y="409"/>
                    <a:pt x="1387" y="0"/>
                    <a:pt x="8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106351" y="2825922"/>
              <a:ext cx="69380" cy="68493"/>
            </a:xfrm>
            <a:custGeom>
              <a:avLst/>
              <a:gdLst/>
              <a:ahLst/>
              <a:cxnLst/>
              <a:rect l="l" t="t" r="r" b="b"/>
              <a:pathLst>
                <a:path w="1798" h="1775" extrusionOk="0">
                  <a:moveTo>
                    <a:pt x="888" y="1"/>
                  </a:moveTo>
                  <a:cubicBezTo>
                    <a:pt x="410" y="1"/>
                    <a:pt x="1" y="387"/>
                    <a:pt x="1" y="888"/>
                  </a:cubicBezTo>
                  <a:cubicBezTo>
                    <a:pt x="1" y="1388"/>
                    <a:pt x="410" y="1775"/>
                    <a:pt x="888" y="1775"/>
                  </a:cubicBezTo>
                  <a:cubicBezTo>
                    <a:pt x="1388" y="1775"/>
                    <a:pt x="1797" y="1388"/>
                    <a:pt x="1797" y="888"/>
                  </a:cubicBezTo>
                  <a:cubicBezTo>
                    <a:pt x="1797" y="387"/>
                    <a:pt x="1388" y="1"/>
                    <a:pt x="8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327502" y="2825922"/>
              <a:ext cx="69342" cy="68493"/>
            </a:xfrm>
            <a:custGeom>
              <a:avLst/>
              <a:gdLst/>
              <a:ahLst/>
              <a:cxnLst/>
              <a:rect l="l" t="t" r="r" b="b"/>
              <a:pathLst>
                <a:path w="1797" h="1775" extrusionOk="0">
                  <a:moveTo>
                    <a:pt x="887" y="1"/>
                  </a:moveTo>
                  <a:cubicBezTo>
                    <a:pt x="410" y="1"/>
                    <a:pt x="0" y="387"/>
                    <a:pt x="0" y="888"/>
                  </a:cubicBezTo>
                  <a:cubicBezTo>
                    <a:pt x="0" y="1388"/>
                    <a:pt x="410" y="1775"/>
                    <a:pt x="887" y="1775"/>
                  </a:cubicBezTo>
                  <a:cubicBezTo>
                    <a:pt x="1387" y="1775"/>
                    <a:pt x="1797" y="1388"/>
                    <a:pt x="1797" y="888"/>
                  </a:cubicBezTo>
                  <a:cubicBezTo>
                    <a:pt x="1797" y="387"/>
                    <a:pt x="1387" y="1"/>
                    <a:pt x="8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548615" y="2825922"/>
              <a:ext cx="69380" cy="68493"/>
            </a:xfrm>
            <a:custGeom>
              <a:avLst/>
              <a:gdLst/>
              <a:ahLst/>
              <a:cxnLst/>
              <a:rect l="l" t="t" r="r" b="b"/>
              <a:pathLst>
                <a:path w="1798" h="1775" extrusionOk="0">
                  <a:moveTo>
                    <a:pt x="888" y="1"/>
                  </a:moveTo>
                  <a:cubicBezTo>
                    <a:pt x="410" y="1"/>
                    <a:pt x="1" y="387"/>
                    <a:pt x="1" y="888"/>
                  </a:cubicBezTo>
                  <a:cubicBezTo>
                    <a:pt x="1" y="1388"/>
                    <a:pt x="410" y="1775"/>
                    <a:pt x="888" y="1775"/>
                  </a:cubicBezTo>
                  <a:cubicBezTo>
                    <a:pt x="1388" y="1775"/>
                    <a:pt x="1797" y="1388"/>
                    <a:pt x="1797" y="888"/>
                  </a:cubicBezTo>
                  <a:cubicBezTo>
                    <a:pt x="1797" y="387"/>
                    <a:pt x="1388" y="1"/>
                    <a:pt x="8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769766" y="2825922"/>
              <a:ext cx="69342" cy="68493"/>
            </a:xfrm>
            <a:custGeom>
              <a:avLst/>
              <a:gdLst/>
              <a:ahLst/>
              <a:cxnLst/>
              <a:rect l="l" t="t" r="r" b="b"/>
              <a:pathLst>
                <a:path w="1797" h="1775" extrusionOk="0">
                  <a:moveTo>
                    <a:pt x="887" y="1"/>
                  </a:moveTo>
                  <a:cubicBezTo>
                    <a:pt x="387" y="1"/>
                    <a:pt x="0" y="387"/>
                    <a:pt x="0" y="888"/>
                  </a:cubicBezTo>
                  <a:cubicBezTo>
                    <a:pt x="0" y="1388"/>
                    <a:pt x="387" y="1775"/>
                    <a:pt x="887" y="1775"/>
                  </a:cubicBezTo>
                  <a:cubicBezTo>
                    <a:pt x="1387" y="1775"/>
                    <a:pt x="1797" y="1388"/>
                    <a:pt x="1797" y="888"/>
                  </a:cubicBezTo>
                  <a:cubicBezTo>
                    <a:pt x="1797" y="387"/>
                    <a:pt x="1387" y="1"/>
                    <a:pt x="8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106351" y="2617080"/>
              <a:ext cx="69380" cy="68493"/>
            </a:xfrm>
            <a:custGeom>
              <a:avLst/>
              <a:gdLst/>
              <a:ahLst/>
              <a:cxnLst/>
              <a:rect l="l" t="t" r="r" b="b"/>
              <a:pathLst>
                <a:path w="1798" h="1775" extrusionOk="0">
                  <a:moveTo>
                    <a:pt x="888" y="1"/>
                  </a:moveTo>
                  <a:cubicBezTo>
                    <a:pt x="410" y="1"/>
                    <a:pt x="1" y="387"/>
                    <a:pt x="1" y="888"/>
                  </a:cubicBezTo>
                  <a:cubicBezTo>
                    <a:pt x="1" y="1388"/>
                    <a:pt x="410" y="1774"/>
                    <a:pt x="888" y="1774"/>
                  </a:cubicBezTo>
                  <a:cubicBezTo>
                    <a:pt x="1388" y="1774"/>
                    <a:pt x="1797" y="1388"/>
                    <a:pt x="1797" y="888"/>
                  </a:cubicBezTo>
                  <a:cubicBezTo>
                    <a:pt x="1797" y="387"/>
                    <a:pt x="1388" y="1"/>
                    <a:pt x="8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327502" y="2617080"/>
              <a:ext cx="69342" cy="68493"/>
            </a:xfrm>
            <a:custGeom>
              <a:avLst/>
              <a:gdLst/>
              <a:ahLst/>
              <a:cxnLst/>
              <a:rect l="l" t="t" r="r" b="b"/>
              <a:pathLst>
                <a:path w="1797" h="1775" extrusionOk="0">
                  <a:moveTo>
                    <a:pt x="887" y="1"/>
                  </a:moveTo>
                  <a:cubicBezTo>
                    <a:pt x="410" y="1"/>
                    <a:pt x="0" y="387"/>
                    <a:pt x="0" y="888"/>
                  </a:cubicBezTo>
                  <a:cubicBezTo>
                    <a:pt x="0" y="1388"/>
                    <a:pt x="410" y="1774"/>
                    <a:pt x="887" y="1774"/>
                  </a:cubicBezTo>
                  <a:cubicBezTo>
                    <a:pt x="1387" y="1774"/>
                    <a:pt x="1797" y="1388"/>
                    <a:pt x="1797" y="888"/>
                  </a:cubicBezTo>
                  <a:cubicBezTo>
                    <a:pt x="1797" y="387"/>
                    <a:pt x="1387" y="1"/>
                    <a:pt x="8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548615" y="2617080"/>
              <a:ext cx="69380" cy="68493"/>
            </a:xfrm>
            <a:custGeom>
              <a:avLst/>
              <a:gdLst/>
              <a:ahLst/>
              <a:cxnLst/>
              <a:rect l="l" t="t" r="r" b="b"/>
              <a:pathLst>
                <a:path w="1798" h="1775" extrusionOk="0">
                  <a:moveTo>
                    <a:pt x="888" y="1"/>
                  </a:moveTo>
                  <a:cubicBezTo>
                    <a:pt x="410" y="1"/>
                    <a:pt x="1" y="387"/>
                    <a:pt x="1" y="888"/>
                  </a:cubicBezTo>
                  <a:cubicBezTo>
                    <a:pt x="1" y="1388"/>
                    <a:pt x="410" y="1774"/>
                    <a:pt x="888" y="1774"/>
                  </a:cubicBezTo>
                  <a:cubicBezTo>
                    <a:pt x="1388" y="1774"/>
                    <a:pt x="1797" y="1388"/>
                    <a:pt x="1797" y="888"/>
                  </a:cubicBezTo>
                  <a:cubicBezTo>
                    <a:pt x="1797" y="387"/>
                    <a:pt x="1388" y="1"/>
                    <a:pt x="8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106351" y="2408238"/>
              <a:ext cx="69380" cy="69380"/>
            </a:xfrm>
            <a:custGeom>
              <a:avLst/>
              <a:gdLst/>
              <a:ahLst/>
              <a:cxnLst/>
              <a:rect l="l" t="t" r="r" b="b"/>
              <a:pathLst>
                <a:path w="1798" h="1798" extrusionOk="0">
                  <a:moveTo>
                    <a:pt x="888" y="1"/>
                  </a:moveTo>
                  <a:cubicBezTo>
                    <a:pt x="410" y="1"/>
                    <a:pt x="1" y="410"/>
                    <a:pt x="1" y="887"/>
                  </a:cubicBezTo>
                  <a:cubicBezTo>
                    <a:pt x="1" y="1388"/>
                    <a:pt x="410" y="1797"/>
                    <a:pt x="888" y="1797"/>
                  </a:cubicBezTo>
                  <a:cubicBezTo>
                    <a:pt x="1388" y="1797"/>
                    <a:pt x="1797" y="1388"/>
                    <a:pt x="1797" y="887"/>
                  </a:cubicBezTo>
                  <a:cubicBezTo>
                    <a:pt x="1797" y="410"/>
                    <a:pt x="1388" y="1"/>
                    <a:pt x="8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327502" y="2408238"/>
              <a:ext cx="69342" cy="69380"/>
            </a:xfrm>
            <a:custGeom>
              <a:avLst/>
              <a:gdLst/>
              <a:ahLst/>
              <a:cxnLst/>
              <a:rect l="l" t="t" r="r" b="b"/>
              <a:pathLst>
                <a:path w="1797" h="1798" extrusionOk="0">
                  <a:moveTo>
                    <a:pt x="887" y="1"/>
                  </a:moveTo>
                  <a:cubicBezTo>
                    <a:pt x="410" y="1"/>
                    <a:pt x="0" y="410"/>
                    <a:pt x="0" y="887"/>
                  </a:cubicBezTo>
                  <a:cubicBezTo>
                    <a:pt x="0" y="1388"/>
                    <a:pt x="410" y="1797"/>
                    <a:pt x="887" y="1797"/>
                  </a:cubicBezTo>
                  <a:cubicBezTo>
                    <a:pt x="1387" y="1797"/>
                    <a:pt x="1797" y="1388"/>
                    <a:pt x="1797" y="887"/>
                  </a:cubicBezTo>
                  <a:cubicBezTo>
                    <a:pt x="1797" y="410"/>
                    <a:pt x="1387" y="1"/>
                    <a:pt x="8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548615" y="2408238"/>
              <a:ext cx="69380" cy="69380"/>
            </a:xfrm>
            <a:custGeom>
              <a:avLst/>
              <a:gdLst/>
              <a:ahLst/>
              <a:cxnLst/>
              <a:rect l="l" t="t" r="r" b="b"/>
              <a:pathLst>
                <a:path w="1798" h="1798" extrusionOk="0">
                  <a:moveTo>
                    <a:pt x="888" y="1"/>
                  </a:moveTo>
                  <a:cubicBezTo>
                    <a:pt x="410" y="1"/>
                    <a:pt x="1" y="410"/>
                    <a:pt x="1" y="887"/>
                  </a:cubicBezTo>
                  <a:cubicBezTo>
                    <a:pt x="1" y="1388"/>
                    <a:pt x="410" y="1797"/>
                    <a:pt x="888" y="1797"/>
                  </a:cubicBezTo>
                  <a:cubicBezTo>
                    <a:pt x="1388" y="1797"/>
                    <a:pt x="1797" y="1388"/>
                    <a:pt x="1797" y="887"/>
                  </a:cubicBezTo>
                  <a:cubicBezTo>
                    <a:pt x="1797" y="410"/>
                    <a:pt x="1388" y="1"/>
                    <a:pt x="8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106351" y="2199397"/>
              <a:ext cx="69380" cy="69342"/>
            </a:xfrm>
            <a:custGeom>
              <a:avLst/>
              <a:gdLst/>
              <a:ahLst/>
              <a:cxnLst/>
              <a:rect l="l" t="t" r="r" b="b"/>
              <a:pathLst>
                <a:path w="1798" h="1797" extrusionOk="0">
                  <a:moveTo>
                    <a:pt x="888" y="1"/>
                  </a:moveTo>
                  <a:cubicBezTo>
                    <a:pt x="410" y="1"/>
                    <a:pt x="1" y="410"/>
                    <a:pt x="1" y="910"/>
                  </a:cubicBezTo>
                  <a:cubicBezTo>
                    <a:pt x="1" y="1388"/>
                    <a:pt x="410" y="1797"/>
                    <a:pt x="888" y="1797"/>
                  </a:cubicBezTo>
                  <a:cubicBezTo>
                    <a:pt x="1388" y="1797"/>
                    <a:pt x="1797" y="1388"/>
                    <a:pt x="1797" y="910"/>
                  </a:cubicBezTo>
                  <a:cubicBezTo>
                    <a:pt x="1797" y="410"/>
                    <a:pt x="1388" y="1"/>
                    <a:pt x="8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327502" y="2199397"/>
              <a:ext cx="69342" cy="69342"/>
            </a:xfrm>
            <a:custGeom>
              <a:avLst/>
              <a:gdLst/>
              <a:ahLst/>
              <a:cxnLst/>
              <a:rect l="l" t="t" r="r" b="b"/>
              <a:pathLst>
                <a:path w="1797" h="1797" extrusionOk="0">
                  <a:moveTo>
                    <a:pt x="887" y="1"/>
                  </a:moveTo>
                  <a:cubicBezTo>
                    <a:pt x="410" y="1"/>
                    <a:pt x="0" y="410"/>
                    <a:pt x="0" y="910"/>
                  </a:cubicBezTo>
                  <a:cubicBezTo>
                    <a:pt x="0" y="1388"/>
                    <a:pt x="410" y="1797"/>
                    <a:pt x="887" y="1797"/>
                  </a:cubicBezTo>
                  <a:cubicBezTo>
                    <a:pt x="1387" y="1797"/>
                    <a:pt x="1797" y="1388"/>
                    <a:pt x="1797" y="910"/>
                  </a:cubicBezTo>
                  <a:cubicBezTo>
                    <a:pt x="1797" y="410"/>
                    <a:pt x="1387" y="1"/>
                    <a:pt x="8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5" name="Google Shape;215;p13"/>
          <p:cNvSpPr/>
          <p:nvPr/>
        </p:nvSpPr>
        <p:spPr>
          <a:xfrm rot="10800000">
            <a:off x="8156274" y="3668206"/>
            <a:ext cx="987727" cy="1483843"/>
          </a:xfrm>
          <a:custGeom>
            <a:avLst/>
            <a:gdLst/>
            <a:ahLst/>
            <a:cxnLst/>
            <a:rect l="l" t="t" r="r" b="b"/>
            <a:pathLst>
              <a:path w="35088" h="52712" extrusionOk="0">
                <a:moveTo>
                  <a:pt x="13667" y="0"/>
                </a:moveTo>
                <a:cubicBezTo>
                  <a:pt x="14053" y="1910"/>
                  <a:pt x="14281" y="3911"/>
                  <a:pt x="14281" y="5958"/>
                </a:cubicBezTo>
                <a:cubicBezTo>
                  <a:pt x="14281" y="16555"/>
                  <a:pt x="8891" y="25605"/>
                  <a:pt x="0" y="30108"/>
                </a:cubicBezTo>
                <a:lnTo>
                  <a:pt x="0" y="52711"/>
                </a:lnTo>
                <a:cubicBezTo>
                  <a:pt x="20602" y="46935"/>
                  <a:pt x="35088" y="28197"/>
                  <a:pt x="35088" y="5958"/>
                </a:cubicBezTo>
                <a:cubicBezTo>
                  <a:pt x="35088" y="3957"/>
                  <a:pt x="34974" y="1956"/>
                  <a:pt x="347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3"/>
          <p:cNvSpPr/>
          <p:nvPr/>
        </p:nvSpPr>
        <p:spPr>
          <a:xfrm>
            <a:off x="193475" y="8050"/>
            <a:ext cx="290100" cy="1445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7" name="Google Shape;217;p13"/>
          <p:cNvGrpSpPr/>
          <p:nvPr/>
        </p:nvGrpSpPr>
        <p:grpSpPr>
          <a:xfrm>
            <a:off x="8541388" y="1953225"/>
            <a:ext cx="217500" cy="210600"/>
            <a:chOff x="1898675" y="4499150"/>
            <a:chExt cx="217500" cy="210600"/>
          </a:xfrm>
        </p:grpSpPr>
        <p:cxnSp>
          <p:nvCxnSpPr>
            <p:cNvPr id="218" name="Google Shape;218;p13"/>
            <p:cNvCxnSpPr/>
            <p:nvPr/>
          </p:nvCxnSpPr>
          <p:spPr>
            <a:xfrm rot="10800000">
              <a:off x="1898675" y="4604450"/>
              <a:ext cx="217500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13"/>
            <p:cNvCxnSpPr/>
            <p:nvPr/>
          </p:nvCxnSpPr>
          <p:spPr>
            <a:xfrm>
              <a:off x="2007425" y="4499150"/>
              <a:ext cx="0" cy="2106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APTION_ONLY_1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8"/>
          <p:cNvSpPr txBox="1">
            <a:spLocks noGrp="1"/>
          </p:cNvSpPr>
          <p:nvPr>
            <p:ph type="body" idx="1"/>
          </p:nvPr>
        </p:nvSpPr>
        <p:spPr>
          <a:xfrm>
            <a:off x="1535125" y="1698534"/>
            <a:ext cx="6073800" cy="14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</a:lstStyle>
          <a:p>
            <a:endParaRPr/>
          </a:p>
        </p:txBody>
      </p:sp>
      <p:sp>
        <p:nvSpPr>
          <p:cNvPr id="327" name="Google Shape;327;p18"/>
          <p:cNvSpPr/>
          <p:nvPr/>
        </p:nvSpPr>
        <p:spPr>
          <a:xfrm flipH="1">
            <a:off x="8018204" y="27"/>
            <a:ext cx="1125798" cy="1691265"/>
          </a:xfrm>
          <a:custGeom>
            <a:avLst/>
            <a:gdLst/>
            <a:ahLst/>
            <a:cxnLst/>
            <a:rect l="l" t="t" r="r" b="b"/>
            <a:pathLst>
              <a:path w="35088" h="52712" extrusionOk="0">
                <a:moveTo>
                  <a:pt x="13667" y="0"/>
                </a:moveTo>
                <a:cubicBezTo>
                  <a:pt x="14053" y="1910"/>
                  <a:pt x="14281" y="3911"/>
                  <a:pt x="14281" y="5958"/>
                </a:cubicBezTo>
                <a:cubicBezTo>
                  <a:pt x="14281" y="16555"/>
                  <a:pt x="8891" y="25605"/>
                  <a:pt x="0" y="30108"/>
                </a:cubicBezTo>
                <a:lnTo>
                  <a:pt x="0" y="52711"/>
                </a:lnTo>
                <a:cubicBezTo>
                  <a:pt x="20602" y="46935"/>
                  <a:pt x="35088" y="28197"/>
                  <a:pt x="35088" y="5958"/>
                </a:cubicBezTo>
                <a:cubicBezTo>
                  <a:pt x="35088" y="3957"/>
                  <a:pt x="34974" y="1956"/>
                  <a:pt x="347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8"/>
          <p:cNvSpPr/>
          <p:nvPr/>
        </p:nvSpPr>
        <p:spPr>
          <a:xfrm>
            <a:off x="580450" y="0"/>
            <a:ext cx="319500" cy="2305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9" name="Google Shape;329;p18"/>
          <p:cNvGrpSpPr/>
          <p:nvPr/>
        </p:nvGrpSpPr>
        <p:grpSpPr>
          <a:xfrm flipH="1">
            <a:off x="6963208" y="19"/>
            <a:ext cx="1240374" cy="1310416"/>
            <a:chOff x="2959303" y="132794"/>
            <a:chExt cx="1240374" cy="1310416"/>
          </a:xfrm>
        </p:grpSpPr>
        <p:sp>
          <p:nvSpPr>
            <p:cNvPr id="330" name="Google Shape;330;p18"/>
            <p:cNvSpPr/>
            <p:nvPr/>
          </p:nvSpPr>
          <p:spPr>
            <a:xfrm>
              <a:off x="2959303" y="132794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01" y="1"/>
                  </a:moveTo>
                  <a:cubicBezTo>
                    <a:pt x="455" y="1"/>
                    <a:pt x="0" y="455"/>
                    <a:pt x="0" y="1001"/>
                  </a:cubicBezTo>
                  <a:cubicBezTo>
                    <a:pt x="0" y="1570"/>
                    <a:pt x="455" y="2025"/>
                    <a:pt x="1001" y="2025"/>
                  </a:cubicBezTo>
                  <a:cubicBezTo>
                    <a:pt x="1569" y="2025"/>
                    <a:pt x="2024" y="1570"/>
                    <a:pt x="2024" y="1001"/>
                  </a:cubicBezTo>
                  <a:cubicBezTo>
                    <a:pt x="2024" y="455"/>
                    <a:pt x="1569" y="1"/>
                    <a:pt x="1001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8"/>
            <p:cNvSpPr/>
            <p:nvPr/>
          </p:nvSpPr>
          <p:spPr>
            <a:xfrm>
              <a:off x="2959303" y="339999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01" y="1"/>
                  </a:moveTo>
                  <a:cubicBezTo>
                    <a:pt x="455" y="1"/>
                    <a:pt x="0" y="456"/>
                    <a:pt x="0" y="1024"/>
                  </a:cubicBezTo>
                  <a:cubicBezTo>
                    <a:pt x="0" y="1570"/>
                    <a:pt x="455" y="2025"/>
                    <a:pt x="1001" y="2025"/>
                  </a:cubicBezTo>
                  <a:cubicBezTo>
                    <a:pt x="1569" y="2025"/>
                    <a:pt x="2024" y="1570"/>
                    <a:pt x="2024" y="1024"/>
                  </a:cubicBezTo>
                  <a:cubicBezTo>
                    <a:pt x="2024" y="456"/>
                    <a:pt x="1569" y="1"/>
                    <a:pt x="1001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8"/>
            <p:cNvSpPr/>
            <p:nvPr/>
          </p:nvSpPr>
          <p:spPr>
            <a:xfrm>
              <a:off x="2959303" y="547942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01" y="1"/>
                  </a:moveTo>
                  <a:cubicBezTo>
                    <a:pt x="455" y="1"/>
                    <a:pt x="0" y="455"/>
                    <a:pt x="0" y="1001"/>
                  </a:cubicBezTo>
                  <a:cubicBezTo>
                    <a:pt x="0" y="1570"/>
                    <a:pt x="455" y="2025"/>
                    <a:pt x="1001" y="2025"/>
                  </a:cubicBezTo>
                  <a:cubicBezTo>
                    <a:pt x="1569" y="2025"/>
                    <a:pt x="2024" y="1570"/>
                    <a:pt x="2024" y="1001"/>
                  </a:cubicBezTo>
                  <a:cubicBezTo>
                    <a:pt x="2024" y="455"/>
                    <a:pt x="1569" y="1"/>
                    <a:pt x="1001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8"/>
            <p:cNvSpPr/>
            <p:nvPr/>
          </p:nvSpPr>
          <p:spPr>
            <a:xfrm>
              <a:off x="2959303" y="755147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01" y="1"/>
                  </a:moveTo>
                  <a:cubicBezTo>
                    <a:pt x="455" y="1"/>
                    <a:pt x="0" y="456"/>
                    <a:pt x="0" y="1024"/>
                  </a:cubicBezTo>
                  <a:cubicBezTo>
                    <a:pt x="0" y="1570"/>
                    <a:pt x="455" y="2025"/>
                    <a:pt x="1001" y="2025"/>
                  </a:cubicBezTo>
                  <a:cubicBezTo>
                    <a:pt x="1569" y="2025"/>
                    <a:pt x="2024" y="1570"/>
                    <a:pt x="2024" y="1024"/>
                  </a:cubicBezTo>
                  <a:cubicBezTo>
                    <a:pt x="2024" y="456"/>
                    <a:pt x="1569" y="1"/>
                    <a:pt x="1001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8"/>
            <p:cNvSpPr/>
            <p:nvPr/>
          </p:nvSpPr>
          <p:spPr>
            <a:xfrm>
              <a:off x="2959303" y="963090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01" y="1"/>
                  </a:moveTo>
                  <a:cubicBezTo>
                    <a:pt x="455" y="1"/>
                    <a:pt x="0" y="455"/>
                    <a:pt x="0" y="1001"/>
                  </a:cubicBezTo>
                  <a:cubicBezTo>
                    <a:pt x="0" y="1570"/>
                    <a:pt x="455" y="2025"/>
                    <a:pt x="1001" y="2025"/>
                  </a:cubicBezTo>
                  <a:cubicBezTo>
                    <a:pt x="1569" y="2025"/>
                    <a:pt x="2024" y="1570"/>
                    <a:pt x="2024" y="1001"/>
                  </a:cubicBezTo>
                  <a:cubicBezTo>
                    <a:pt x="2024" y="455"/>
                    <a:pt x="1569" y="1"/>
                    <a:pt x="1001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8"/>
            <p:cNvSpPr/>
            <p:nvPr/>
          </p:nvSpPr>
          <p:spPr>
            <a:xfrm>
              <a:off x="2959303" y="1170295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01" y="1"/>
                  </a:moveTo>
                  <a:cubicBezTo>
                    <a:pt x="455" y="1"/>
                    <a:pt x="0" y="456"/>
                    <a:pt x="0" y="1024"/>
                  </a:cubicBezTo>
                  <a:cubicBezTo>
                    <a:pt x="0" y="1570"/>
                    <a:pt x="455" y="2025"/>
                    <a:pt x="1001" y="2025"/>
                  </a:cubicBezTo>
                  <a:cubicBezTo>
                    <a:pt x="1569" y="2025"/>
                    <a:pt x="2024" y="1570"/>
                    <a:pt x="2024" y="1024"/>
                  </a:cubicBezTo>
                  <a:cubicBezTo>
                    <a:pt x="2024" y="456"/>
                    <a:pt x="1569" y="1"/>
                    <a:pt x="1001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8"/>
            <p:cNvSpPr/>
            <p:nvPr/>
          </p:nvSpPr>
          <p:spPr>
            <a:xfrm>
              <a:off x="2959303" y="1378238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01" y="1"/>
                  </a:moveTo>
                  <a:cubicBezTo>
                    <a:pt x="455" y="1"/>
                    <a:pt x="0" y="455"/>
                    <a:pt x="0" y="1001"/>
                  </a:cubicBezTo>
                  <a:cubicBezTo>
                    <a:pt x="0" y="1570"/>
                    <a:pt x="455" y="2025"/>
                    <a:pt x="1001" y="2025"/>
                  </a:cubicBezTo>
                  <a:cubicBezTo>
                    <a:pt x="1569" y="2025"/>
                    <a:pt x="2024" y="1570"/>
                    <a:pt x="2024" y="1001"/>
                  </a:cubicBezTo>
                  <a:cubicBezTo>
                    <a:pt x="2024" y="455"/>
                    <a:pt x="1569" y="1"/>
                    <a:pt x="1001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8"/>
            <p:cNvSpPr/>
            <p:nvPr/>
          </p:nvSpPr>
          <p:spPr>
            <a:xfrm>
              <a:off x="3154829" y="132794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24" y="1"/>
                  </a:moveTo>
                  <a:cubicBezTo>
                    <a:pt x="455" y="1"/>
                    <a:pt x="0" y="455"/>
                    <a:pt x="0" y="1001"/>
                  </a:cubicBezTo>
                  <a:cubicBezTo>
                    <a:pt x="0" y="1570"/>
                    <a:pt x="455" y="2025"/>
                    <a:pt x="1024" y="2025"/>
                  </a:cubicBezTo>
                  <a:cubicBezTo>
                    <a:pt x="1570" y="2025"/>
                    <a:pt x="2024" y="1570"/>
                    <a:pt x="2024" y="1001"/>
                  </a:cubicBezTo>
                  <a:cubicBezTo>
                    <a:pt x="2024" y="455"/>
                    <a:pt x="1570" y="1"/>
                    <a:pt x="1024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8"/>
            <p:cNvSpPr/>
            <p:nvPr/>
          </p:nvSpPr>
          <p:spPr>
            <a:xfrm>
              <a:off x="3154829" y="339999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24" y="1"/>
                  </a:moveTo>
                  <a:cubicBezTo>
                    <a:pt x="455" y="1"/>
                    <a:pt x="0" y="456"/>
                    <a:pt x="0" y="1024"/>
                  </a:cubicBezTo>
                  <a:cubicBezTo>
                    <a:pt x="0" y="1570"/>
                    <a:pt x="455" y="2025"/>
                    <a:pt x="1024" y="2025"/>
                  </a:cubicBezTo>
                  <a:cubicBezTo>
                    <a:pt x="1570" y="2025"/>
                    <a:pt x="2024" y="1570"/>
                    <a:pt x="2024" y="1024"/>
                  </a:cubicBezTo>
                  <a:cubicBezTo>
                    <a:pt x="2024" y="456"/>
                    <a:pt x="1570" y="1"/>
                    <a:pt x="1024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8"/>
            <p:cNvSpPr/>
            <p:nvPr/>
          </p:nvSpPr>
          <p:spPr>
            <a:xfrm>
              <a:off x="3154829" y="547942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24" y="1"/>
                  </a:moveTo>
                  <a:cubicBezTo>
                    <a:pt x="455" y="1"/>
                    <a:pt x="0" y="455"/>
                    <a:pt x="0" y="1001"/>
                  </a:cubicBezTo>
                  <a:cubicBezTo>
                    <a:pt x="0" y="1570"/>
                    <a:pt x="455" y="2025"/>
                    <a:pt x="1024" y="2025"/>
                  </a:cubicBezTo>
                  <a:cubicBezTo>
                    <a:pt x="1570" y="2025"/>
                    <a:pt x="2024" y="1570"/>
                    <a:pt x="2024" y="1001"/>
                  </a:cubicBezTo>
                  <a:cubicBezTo>
                    <a:pt x="2024" y="455"/>
                    <a:pt x="1570" y="1"/>
                    <a:pt x="1024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8"/>
            <p:cNvSpPr/>
            <p:nvPr/>
          </p:nvSpPr>
          <p:spPr>
            <a:xfrm>
              <a:off x="3154829" y="755147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24" y="1"/>
                  </a:moveTo>
                  <a:cubicBezTo>
                    <a:pt x="455" y="1"/>
                    <a:pt x="0" y="456"/>
                    <a:pt x="0" y="1024"/>
                  </a:cubicBezTo>
                  <a:cubicBezTo>
                    <a:pt x="0" y="1570"/>
                    <a:pt x="455" y="2025"/>
                    <a:pt x="1024" y="2025"/>
                  </a:cubicBezTo>
                  <a:cubicBezTo>
                    <a:pt x="1570" y="2025"/>
                    <a:pt x="2024" y="1570"/>
                    <a:pt x="2024" y="1024"/>
                  </a:cubicBezTo>
                  <a:cubicBezTo>
                    <a:pt x="2024" y="456"/>
                    <a:pt x="1570" y="1"/>
                    <a:pt x="1024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8"/>
            <p:cNvSpPr/>
            <p:nvPr/>
          </p:nvSpPr>
          <p:spPr>
            <a:xfrm>
              <a:off x="3154829" y="963090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24" y="1"/>
                  </a:moveTo>
                  <a:cubicBezTo>
                    <a:pt x="455" y="1"/>
                    <a:pt x="0" y="455"/>
                    <a:pt x="0" y="1001"/>
                  </a:cubicBezTo>
                  <a:cubicBezTo>
                    <a:pt x="0" y="1570"/>
                    <a:pt x="455" y="2025"/>
                    <a:pt x="1024" y="2025"/>
                  </a:cubicBezTo>
                  <a:cubicBezTo>
                    <a:pt x="1570" y="2025"/>
                    <a:pt x="2024" y="1570"/>
                    <a:pt x="2024" y="1001"/>
                  </a:cubicBezTo>
                  <a:cubicBezTo>
                    <a:pt x="2024" y="455"/>
                    <a:pt x="1570" y="1"/>
                    <a:pt x="1024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8"/>
            <p:cNvSpPr/>
            <p:nvPr/>
          </p:nvSpPr>
          <p:spPr>
            <a:xfrm>
              <a:off x="3154829" y="1170295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24" y="1"/>
                  </a:moveTo>
                  <a:cubicBezTo>
                    <a:pt x="455" y="1"/>
                    <a:pt x="0" y="456"/>
                    <a:pt x="0" y="1024"/>
                  </a:cubicBezTo>
                  <a:cubicBezTo>
                    <a:pt x="0" y="1570"/>
                    <a:pt x="455" y="2025"/>
                    <a:pt x="1024" y="2025"/>
                  </a:cubicBezTo>
                  <a:cubicBezTo>
                    <a:pt x="1570" y="2025"/>
                    <a:pt x="2024" y="1570"/>
                    <a:pt x="2024" y="1024"/>
                  </a:cubicBezTo>
                  <a:cubicBezTo>
                    <a:pt x="2024" y="456"/>
                    <a:pt x="1570" y="1"/>
                    <a:pt x="1024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8"/>
            <p:cNvSpPr/>
            <p:nvPr/>
          </p:nvSpPr>
          <p:spPr>
            <a:xfrm>
              <a:off x="3351093" y="132794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01" y="1"/>
                  </a:moveTo>
                  <a:cubicBezTo>
                    <a:pt x="455" y="1"/>
                    <a:pt x="1" y="455"/>
                    <a:pt x="1" y="1001"/>
                  </a:cubicBezTo>
                  <a:cubicBezTo>
                    <a:pt x="1" y="1570"/>
                    <a:pt x="455" y="2025"/>
                    <a:pt x="1001" y="2025"/>
                  </a:cubicBezTo>
                  <a:cubicBezTo>
                    <a:pt x="1570" y="2025"/>
                    <a:pt x="2024" y="1570"/>
                    <a:pt x="2024" y="1001"/>
                  </a:cubicBezTo>
                  <a:cubicBezTo>
                    <a:pt x="2024" y="455"/>
                    <a:pt x="1570" y="1"/>
                    <a:pt x="1001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8"/>
            <p:cNvSpPr/>
            <p:nvPr/>
          </p:nvSpPr>
          <p:spPr>
            <a:xfrm>
              <a:off x="3351093" y="339999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01" y="1"/>
                  </a:moveTo>
                  <a:cubicBezTo>
                    <a:pt x="455" y="1"/>
                    <a:pt x="1" y="456"/>
                    <a:pt x="1" y="1024"/>
                  </a:cubicBezTo>
                  <a:cubicBezTo>
                    <a:pt x="1" y="1570"/>
                    <a:pt x="455" y="2025"/>
                    <a:pt x="1001" y="2025"/>
                  </a:cubicBezTo>
                  <a:cubicBezTo>
                    <a:pt x="1570" y="2025"/>
                    <a:pt x="2024" y="1570"/>
                    <a:pt x="2024" y="1024"/>
                  </a:cubicBezTo>
                  <a:cubicBezTo>
                    <a:pt x="2024" y="456"/>
                    <a:pt x="1570" y="1"/>
                    <a:pt x="1001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8"/>
            <p:cNvSpPr/>
            <p:nvPr/>
          </p:nvSpPr>
          <p:spPr>
            <a:xfrm>
              <a:off x="3351093" y="547942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01" y="1"/>
                  </a:moveTo>
                  <a:cubicBezTo>
                    <a:pt x="455" y="1"/>
                    <a:pt x="1" y="455"/>
                    <a:pt x="1" y="1001"/>
                  </a:cubicBezTo>
                  <a:cubicBezTo>
                    <a:pt x="1" y="1570"/>
                    <a:pt x="455" y="2025"/>
                    <a:pt x="1001" y="2025"/>
                  </a:cubicBezTo>
                  <a:cubicBezTo>
                    <a:pt x="1570" y="2025"/>
                    <a:pt x="2024" y="1570"/>
                    <a:pt x="2024" y="1001"/>
                  </a:cubicBezTo>
                  <a:cubicBezTo>
                    <a:pt x="2024" y="455"/>
                    <a:pt x="1570" y="1"/>
                    <a:pt x="1001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8"/>
            <p:cNvSpPr/>
            <p:nvPr/>
          </p:nvSpPr>
          <p:spPr>
            <a:xfrm>
              <a:off x="3351093" y="755147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01" y="1"/>
                  </a:moveTo>
                  <a:cubicBezTo>
                    <a:pt x="455" y="1"/>
                    <a:pt x="1" y="456"/>
                    <a:pt x="1" y="1024"/>
                  </a:cubicBezTo>
                  <a:cubicBezTo>
                    <a:pt x="1" y="1570"/>
                    <a:pt x="455" y="2025"/>
                    <a:pt x="1001" y="2025"/>
                  </a:cubicBezTo>
                  <a:cubicBezTo>
                    <a:pt x="1570" y="2025"/>
                    <a:pt x="2024" y="1570"/>
                    <a:pt x="2024" y="1024"/>
                  </a:cubicBezTo>
                  <a:cubicBezTo>
                    <a:pt x="2024" y="456"/>
                    <a:pt x="1570" y="1"/>
                    <a:pt x="1001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8"/>
            <p:cNvSpPr/>
            <p:nvPr/>
          </p:nvSpPr>
          <p:spPr>
            <a:xfrm>
              <a:off x="3351093" y="963090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01" y="1"/>
                  </a:moveTo>
                  <a:cubicBezTo>
                    <a:pt x="455" y="1"/>
                    <a:pt x="1" y="455"/>
                    <a:pt x="1" y="1001"/>
                  </a:cubicBezTo>
                  <a:cubicBezTo>
                    <a:pt x="1" y="1570"/>
                    <a:pt x="455" y="2025"/>
                    <a:pt x="1001" y="2025"/>
                  </a:cubicBezTo>
                  <a:cubicBezTo>
                    <a:pt x="1570" y="2025"/>
                    <a:pt x="2024" y="1570"/>
                    <a:pt x="2024" y="1001"/>
                  </a:cubicBezTo>
                  <a:cubicBezTo>
                    <a:pt x="2024" y="455"/>
                    <a:pt x="1570" y="1"/>
                    <a:pt x="1001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8"/>
            <p:cNvSpPr/>
            <p:nvPr/>
          </p:nvSpPr>
          <p:spPr>
            <a:xfrm>
              <a:off x="3546619" y="132794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24" y="1"/>
                  </a:moveTo>
                  <a:cubicBezTo>
                    <a:pt x="456" y="1"/>
                    <a:pt x="1" y="455"/>
                    <a:pt x="1" y="1001"/>
                  </a:cubicBezTo>
                  <a:cubicBezTo>
                    <a:pt x="1" y="1570"/>
                    <a:pt x="456" y="2025"/>
                    <a:pt x="1024" y="2025"/>
                  </a:cubicBezTo>
                  <a:cubicBezTo>
                    <a:pt x="1570" y="2025"/>
                    <a:pt x="2025" y="1570"/>
                    <a:pt x="2025" y="1001"/>
                  </a:cubicBezTo>
                  <a:cubicBezTo>
                    <a:pt x="2025" y="455"/>
                    <a:pt x="1570" y="1"/>
                    <a:pt x="1024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8"/>
            <p:cNvSpPr/>
            <p:nvPr/>
          </p:nvSpPr>
          <p:spPr>
            <a:xfrm>
              <a:off x="3546619" y="339999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24" y="1"/>
                  </a:moveTo>
                  <a:cubicBezTo>
                    <a:pt x="456" y="1"/>
                    <a:pt x="1" y="456"/>
                    <a:pt x="1" y="1024"/>
                  </a:cubicBezTo>
                  <a:cubicBezTo>
                    <a:pt x="1" y="1570"/>
                    <a:pt x="456" y="2025"/>
                    <a:pt x="1024" y="2025"/>
                  </a:cubicBezTo>
                  <a:cubicBezTo>
                    <a:pt x="1570" y="2025"/>
                    <a:pt x="2025" y="1570"/>
                    <a:pt x="2025" y="1024"/>
                  </a:cubicBezTo>
                  <a:cubicBezTo>
                    <a:pt x="2025" y="456"/>
                    <a:pt x="1570" y="1"/>
                    <a:pt x="1024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8"/>
            <p:cNvSpPr/>
            <p:nvPr/>
          </p:nvSpPr>
          <p:spPr>
            <a:xfrm>
              <a:off x="3546619" y="547942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24" y="1"/>
                  </a:moveTo>
                  <a:cubicBezTo>
                    <a:pt x="456" y="1"/>
                    <a:pt x="1" y="455"/>
                    <a:pt x="1" y="1001"/>
                  </a:cubicBezTo>
                  <a:cubicBezTo>
                    <a:pt x="1" y="1570"/>
                    <a:pt x="456" y="2025"/>
                    <a:pt x="1024" y="2025"/>
                  </a:cubicBezTo>
                  <a:cubicBezTo>
                    <a:pt x="1570" y="2025"/>
                    <a:pt x="2025" y="1570"/>
                    <a:pt x="2025" y="1001"/>
                  </a:cubicBezTo>
                  <a:cubicBezTo>
                    <a:pt x="2025" y="455"/>
                    <a:pt x="1570" y="1"/>
                    <a:pt x="1024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8"/>
            <p:cNvSpPr/>
            <p:nvPr/>
          </p:nvSpPr>
          <p:spPr>
            <a:xfrm>
              <a:off x="3546619" y="755147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24" y="1"/>
                  </a:moveTo>
                  <a:cubicBezTo>
                    <a:pt x="456" y="1"/>
                    <a:pt x="1" y="456"/>
                    <a:pt x="1" y="1024"/>
                  </a:cubicBezTo>
                  <a:cubicBezTo>
                    <a:pt x="1" y="1570"/>
                    <a:pt x="456" y="2025"/>
                    <a:pt x="1024" y="2025"/>
                  </a:cubicBezTo>
                  <a:cubicBezTo>
                    <a:pt x="1570" y="2025"/>
                    <a:pt x="2025" y="1570"/>
                    <a:pt x="2025" y="1024"/>
                  </a:cubicBezTo>
                  <a:cubicBezTo>
                    <a:pt x="2025" y="456"/>
                    <a:pt x="1570" y="1"/>
                    <a:pt x="1024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8"/>
            <p:cNvSpPr/>
            <p:nvPr/>
          </p:nvSpPr>
          <p:spPr>
            <a:xfrm>
              <a:off x="3742883" y="132794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01" y="1"/>
                  </a:moveTo>
                  <a:cubicBezTo>
                    <a:pt x="456" y="1"/>
                    <a:pt x="1" y="455"/>
                    <a:pt x="1" y="1001"/>
                  </a:cubicBezTo>
                  <a:cubicBezTo>
                    <a:pt x="1" y="1570"/>
                    <a:pt x="456" y="2025"/>
                    <a:pt x="1001" y="2025"/>
                  </a:cubicBezTo>
                  <a:cubicBezTo>
                    <a:pt x="1570" y="2025"/>
                    <a:pt x="2025" y="1570"/>
                    <a:pt x="2025" y="1001"/>
                  </a:cubicBezTo>
                  <a:cubicBezTo>
                    <a:pt x="2025" y="455"/>
                    <a:pt x="1570" y="1"/>
                    <a:pt x="1001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8"/>
            <p:cNvSpPr/>
            <p:nvPr/>
          </p:nvSpPr>
          <p:spPr>
            <a:xfrm>
              <a:off x="3742883" y="339999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01" y="1"/>
                  </a:moveTo>
                  <a:cubicBezTo>
                    <a:pt x="456" y="1"/>
                    <a:pt x="1" y="456"/>
                    <a:pt x="1" y="1024"/>
                  </a:cubicBezTo>
                  <a:cubicBezTo>
                    <a:pt x="1" y="1570"/>
                    <a:pt x="456" y="2025"/>
                    <a:pt x="1001" y="2025"/>
                  </a:cubicBezTo>
                  <a:cubicBezTo>
                    <a:pt x="1570" y="2025"/>
                    <a:pt x="2025" y="1570"/>
                    <a:pt x="2025" y="1024"/>
                  </a:cubicBezTo>
                  <a:cubicBezTo>
                    <a:pt x="2025" y="456"/>
                    <a:pt x="1570" y="1"/>
                    <a:pt x="1001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8"/>
            <p:cNvSpPr/>
            <p:nvPr/>
          </p:nvSpPr>
          <p:spPr>
            <a:xfrm>
              <a:off x="3742883" y="547942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01" y="1"/>
                  </a:moveTo>
                  <a:cubicBezTo>
                    <a:pt x="456" y="1"/>
                    <a:pt x="1" y="455"/>
                    <a:pt x="1" y="1001"/>
                  </a:cubicBezTo>
                  <a:cubicBezTo>
                    <a:pt x="1" y="1570"/>
                    <a:pt x="456" y="2025"/>
                    <a:pt x="1001" y="2025"/>
                  </a:cubicBezTo>
                  <a:cubicBezTo>
                    <a:pt x="1570" y="2025"/>
                    <a:pt x="2025" y="1570"/>
                    <a:pt x="2025" y="1001"/>
                  </a:cubicBezTo>
                  <a:cubicBezTo>
                    <a:pt x="2025" y="455"/>
                    <a:pt x="1570" y="1"/>
                    <a:pt x="1001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8"/>
            <p:cNvSpPr/>
            <p:nvPr/>
          </p:nvSpPr>
          <p:spPr>
            <a:xfrm>
              <a:off x="3938441" y="132794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23" y="1"/>
                  </a:moveTo>
                  <a:cubicBezTo>
                    <a:pt x="455" y="1"/>
                    <a:pt x="0" y="455"/>
                    <a:pt x="0" y="1001"/>
                  </a:cubicBezTo>
                  <a:cubicBezTo>
                    <a:pt x="0" y="1570"/>
                    <a:pt x="455" y="2025"/>
                    <a:pt x="1023" y="2025"/>
                  </a:cubicBezTo>
                  <a:cubicBezTo>
                    <a:pt x="1569" y="2025"/>
                    <a:pt x="2024" y="1570"/>
                    <a:pt x="2024" y="1001"/>
                  </a:cubicBezTo>
                  <a:cubicBezTo>
                    <a:pt x="2024" y="455"/>
                    <a:pt x="1569" y="1"/>
                    <a:pt x="1023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8"/>
            <p:cNvSpPr/>
            <p:nvPr/>
          </p:nvSpPr>
          <p:spPr>
            <a:xfrm>
              <a:off x="3938441" y="339999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23" y="1"/>
                  </a:moveTo>
                  <a:cubicBezTo>
                    <a:pt x="455" y="1"/>
                    <a:pt x="0" y="456"/>
                    <a:pt x="0" y="1024"/>
                  </a:cubicBezTo>
                  <a:cubicBezTo>
                    <a:pt x="0" y="1570"/>
                    <a:pt x="455" y="2025"/>
                    <a:pt x="1023" y="2025"/>
                  </a:cubicBezTo>
                  <a:cubicBezTo>
                    <a:pt x="1569" y="2025"/>
                    <a:pt x="2024" y="1570"/>
                    <a:pt x="2024" y="1024"/>
                  </a:cubicBezTo>
                  <a:cubicBezTo>
                    <a:pt x="2024" y="456"/>
                    <a:pt x="1569" y="1"/>
                    <a:pt x="1023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8"/>
            <p:cNvSpPr/>
            <p:nvPr/>
          </p:nvSpPr>
          <p:spPr>
            <a:xfrm>
              <a:off x="4134705" y="132794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01" y="1"/>
                  </a:moveTo>
                  <a:cubicBezTo>
                    <a:pt x="455" y="1"/>
                    <a:pt x="0" y="455"/>
                    <a:pt x="0" y="1001"/>
                  </a:cubicBezTo>
                  <a:cubicBezTo>
                    <a:pt x="0" y="1570"/>
                    <a:pt x="455" y="2025"/>
                    <a:pt x="1001" y="2025"/>
                  </a:cubicBezTo>
                  <a:cubicBezTo>
                    <a:pt x="1569" y="2025"/>
                    <a:pt x="2024" y="1570"/>
                    <a:pt x="2024" y="1001"/>
                  </a:cubicBezTo>
                  <a:cubicBezTo>
                    <a:pt x="2024" y="455"/>
                    <a:pt x="1569" y="1"/>
                    <a:pt x="1001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58" name="Google Shape;358;p18"/>
          <p:cNvCxnSpPr/>
          <p:nvPr/>
        </p:nvCxnSpPr>
        <p:spPr>
          <a:xfrm>
            <a:off x="3887400" y="1519975"/>
            <a:ext cx="13692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9" name="Google Shape;359;p18"/>
          <p:cNvSpPr/>
          <p:nvPr/>
        </p:nvSpPr>
        <p:spPr>
          <a:xfrm>
            <a:off x="346650" y="1669438"/>
            <a:ext cx="319500" cy="3195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8"/>
          <p:cNvSpPr/>
          <p:nvPr/>
        </p:nvSpPr>
        <p:spPr>
          <a:xfrm>
            <a:off x="346650" y="2283963"/>
            <a:ext cx="319500" cy="3195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8"/>
          <p:cNvSpPr/>
          <p:nvPr/>
        </p:nvSpPr>
        <p:spPr>
          <a:xfrm>
            <a:off x="346650" y="2898513"/>
            <a:ext cx="319500" cy="319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8"/>
          <p:cNvSpPr txBox="1">
            <a:spLocks noGrp="1"/>
          </p:cNvSpPr>
          <p:nvPr>
            <p:ph type="title"/>
          </p:nvPr>
        </p:nvSpPr>
        <p:spPr>
          <a:xfrm>
            <a:off x="1535075" y="3156675"/>
            <a:ext cx="6073800" cy="4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_1_1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1"/>
          <p:cNvSpPr/>
          <p:nvPr/>
        </p:nvSpPr>
        <p:spPr>
          <a:xfrm>
            <a:off x="8" y="27"/>
            <a:ext cx="1125798" cy="1691265"/>
          </a:xfrm>
          <a:custGeom>
            <a:avLst/>
            <a:gdLst/>
            <a:ahLst/>
            <a:cxnLst/>
            <a:rect l="l" t="t" r="r" b="b"/>
            <a:pathLst>
              <a:path w="35088" h="52712" extrusionOk="0">
                <a:moveTo>
                  <a:pt x="13667" y="0"/>
                </a:moveTo>
                <a:cubicBezTo>
                  <a:pt x="14053" y="1910"/>
                  <a:pt x="14281" y="3911"/>
                  <a:pt x="14281" y="5958"/>
                </a:cubicBezTo>
                <a:cubicBezTo>
                  <a:pt x="14281" y="16555"/>
                  <a:pt x="8891" y="25605"/>
                  <a:pt x="0" y="30108"/>
                </a:cubicBezTo>
                <a:lnTo>
                  <a:pt x="0" y="52711"/>
                </a:lnTo>
                <a:cubicBezTo>
                  <a:pt x="20602" y="46935"/>
                  <a:pt x="35088" y="28197"/>
                  <a:pt x="35088" y="5958"/>
                </a:cubicBezTo>
                <a:cubicBezTo>
                  <a:pt x="35088" y="3957"/>
                  <a:pt x="34974" y="1956"/>
                  <a:pt x="347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1"/>
          <p:cNvSpPr/>
          <p:nvPr/>
        </p:nvSpPr>
        <p:spPr>
          <a:xfrm>
            <a:off x="7940975" y="0"/>
            <a:ext cx="319500" cy="2305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6" name="Google Shape;436;p21"/>
          <p:cNvGrpSpPr/>
          <p:nvPr/>
        </p:nvGrpSpPr>
        <p:grpSpPr>
          <a:xfrm>
            <a:off x="940428" y="19"/>
            <a:ext cx="1240374" cy="1310416"/>
            <a:chOff x="2959303" y="132794"/>
            <a:chExt cx="1240374" cy="1310416"/>
          </a:xfrm>
        </p:grpSpPr>
        <p:sp>
          <p:nvSpPr>
            <p:cNvPr id="437" name="Google Shape;437;p21"/>
            <p:cNvSpPr/>
            <p:nvPr/>
          </p:nvSpPr>
          <p:spPr>
            <a:xfrm>
              <a:off x="2959303" y="132794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01" y="1"/>
                  </a:moveTo>
                  <a:cubicBezTo>
                    <a:pt x="455" y="1"/>
                    <a:pt x="0" y="455"/>
                    <a:pt x="0" y="1001"/>
                  </a:cubicBezTo>
                  <a:cubicBezTo>
                    <a:pt x="0" y="1570"/>
                    <a:pt x="455" y="2025"/>
                    <a:pt x="1001" y="2025"/>
                  </a:cubicBezTo>
                  <a:cubicBezTo>
                    <a:pt x="1569" y="2025"/>
                    <a:pt x="2024" y="1570"/>
                    <a:pt x="2024" y="1001"/>
                  </a:cubicBezTo>
                  <a:cubicBezTo>
                    <a:pt x="2024" y="455"/>
                    <a:pt x="1569" y="1"/>
                    <a:pt x="1001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1"/>
            <p:cNvSpPr/>
            <p:nvPr/>
          </p:nvSpPr>
          <p:spPr>
            <a:xfrm>
              <a:off x="2959303" y="339999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01" y="1"/>
                  </a:moveTo>
                  <a:cubicBezTo>
                    <a:pt x="455" y="1"/>
                    <a:pt x="0" y="456"/>
                    <a:pt x="0" y="1024"/>
                  </a:cubicBezTo>
                  <a:cubicBezTo>
                    <a:pt x="0" y="1570"/>
                    <a:pt x="455" y="2025"/>
                    <a:pt x="1001" y="2025"/>
                  </a:cubicBezTo>
                  <a:cubicBezTo>
                    <a:pt x="1569" y="2025"/>
                    <a:pt x="2024" y="1570"/>
                    <a:pt x="2024" y="1024"/>
                  </a:cubicBezTo>
                  <a:cubicBezTo>
                    <a:pt x="2024" y="456"/>
                    <a:pt x="1569" y="1"/>
                    <a:pt x="1001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1"/>
            <p:cNvSpPr/>
            <p:nvPr/>
          </p:nvSpPr>
          <p:spPr>
            <a:xfrm>
              <a:off x="2959303" y="547942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01" y="1"/>
                  </a:moveTo>
                  <a:cubicBezTo>
                    <a:pt x="455" y="1"/>
                    <a:pt x="0" y="455"/>
                    <a:pt x="0" y="1001"/>
                  </a:cubicBezTo>
                  <a:cubicBezTo>
                    <a:pt x="0" y="1570"/>
                    <a:pt x="455" y="2025"/>
                    <a:pt x="1001" y="2025"/>
                  </a:cubicBezTo>
                  <a:cubicBezTo>
                    <a:pt x="1569" y="2025"/>
                    <a:pt x="2024" y="1570"/>
                    <a:pt x="2024" y="1001"/>
                  </a:cubicBezTo>
                  <a:cubicBezTo>
                    <a:pt x="2024" y="455"/>
                    <a:pt x="1569" y="1"/>
                    <a:pt x="1001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1"/>
            <p:cNvSpPr/>
            <p:nvPr/>
          </p:nvSpPr>
          <p:spPr>
            <a:xfrm>
              <a:off x="2959303" y="755147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01" y="1"/>
                  </a:moveTo>
                  <a:cubicBezTo>
                    <a:pt x="455" y="1"/>
                    <a:pt x="0" y="456"/>
                    <a:pt x="0" y="1024"/>
                  </a:cubicBezTo>
                  <a:cubicBezTo>
                    <a:pt x="0" y="1570"/>
                    <a:pt x="455" y="2025"/>
                    <a:pt x="1001" y="2025"/>
                  </a:cubicBezTo>
                  <a:cubicBezTo>
                    <a:pt x="1569" y="2025"/>
                    <a:pt x="2024" y="1570"/>
                    <a:pt x="2024" y="1024"/>
                  </a:cubicBezTo>
                  <a:cubicBezTo>
                    <a:pt x="2024" y="456"/>
                    <a:pt x="1569" y="1"/>
                    <a:pt x="1001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1"/>
            <p:cNvSpPr/>
            <p:nvPr/>
          </p:nvSpPr>
          <p:spPr>
            <a:xfrm>
              <a:off x="2959303" y="963090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01" y="1"/>
                  </a:moveTo>
                  <a:cubicBezTo>
                    <a:pt x="455" y="1"/>
                    <a:pt x="0" y="455"/>
                    <a:pt x="0" y="1001"/>
                  </a:cubicBezTo>
                  <a:cubicBezTo>
                    <a:pt x="0" y="1570"/>
                    <a:pt x="455" y="2025"/>
                    <a:pt x="1001" y="2025"/>
                  </a:cubicBezTo>
                  <a:cubicBezTo>
                    <a:pt x="1569" y="2025"/>
                    <a:pt x="2024" y="1570"/>
                    <a:pt x="2024" y="1001"/>
                  </a:cubicBezTo>
                  <a:cubicBezTo>
                    <a:pt x="2024" y="455"/>
                    <a:pt x="1569" y="1"/>
                    <a:pt x="1001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1"/>
            <p:cNvSpPr/>
            <p:nvPr/>
          </p:nvSpPr>
          <p:spPr>
            <a:xfrm>
              <a:off x="2959303" y="1170295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01" y="1"/>
                  </a:moveTo>
                  <a:cubicBezTo>
                    <a:pt x="455" y="1"/>
                    <a:pt x="0" y="456"/>
                    <a:pt x="0" y="1024"/>
                  </a:cubicBezTo>
                  <a:cubicBezTo>
                    <a:pt x="0" y="1570"/>
                    <a:pt x="455" y="2025"/>
                    <a:pt x="1001" y="2025"/>
                  </a:cubicBezTo>
                  <a:cubicBezTo>
                    <a:pt x="1569" y="2025"/>
                    <a:pt x="2024" y="1570"/>
                    <a:pt x="2024" y="1024"/>
                  </a:cubicBezTo>
                  <a:cubicBezTo>
                    <a:pt x="2024" y="456"/>
                    <a:pt x="1569" y="1"/>
                    <a:pt x="1001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1"/>
            <p:cNvSpPr/>
            <p:nvPr/>
          </p:nvSpPr>
          <p:spPr>
            <a:xfrm>
              <a:off x="2959303" y="1378238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01" y="1"/>
                  </a:moveTo>
                  <a:cubicBezTo>
                    <a:pt x="455" y="1"/>
                    <a:pt x="0" y="455"/>
                    <a:pt x="0" y="1001"/>
                  </a:cubicBezTo>
                  <a:cubicBezTo>
                    <a:pt x="0" y="1570"/>
                    <a:pt x="455" y="2025"/>
                    <a:pt x="1001" y="2025"/>
                  </a:cubicBezTo>
                  <a:cubicBezTo>
                    <a:pt x="1569" y="2025"/>
                    <a:pt x="2024" y="1570"/>
                    <a:pt x="2024" y="1001"/>
                  </a:cubicBezTo>
                  <a:cubicBezTo>
                    <a:pt x="2024" y="455"/>
                    <a:pt x="1569" y="1"/>
                    <a:pt x="1001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1"/>
            <p:cNvSpPr/>
            <p:nvPr/>
          </p:nvSpPr>
          <p:spPr>
            <a:xfrm>
              <a:off x="3154829" y="132794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24" y="1"/>
                  </a:moveTo>
                  <a:cubicBezTo>
                    <a:pt x="455" y="1"/>
                    <a:pt x="0" y="455"/>
                    <a:pt x="0" y="1001"/>
                  </a:cubicBezTo>
                  <a:cubicBezTo>
                    <a:pt x="0" y="1570"/>
                    <a:pt x="455" y="2025"/>
                    <a:pt x="1024" y="2025"/>
                  </a:cubicBezTo>
                  <a:cubicBezTo>
                    <a:pt x="1570" y="2025"/>
                    <a:pt x="2024" y="1570"/>
                    <a:pt x="2024" y="1001"/>
                  </a:cubicBezTo>
                  <a:cubicBezTo>
                    <a:pt x="2024" y="455"/>
                    <a:pt x="1570" y="1"/>
                    <a:pt x="1024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1"/>
            <p:cNvSpPr/>
            <p:nvPr/>
          </p:nvSpPr>
          <p:spPr>
            <a:xfrm>
              <a:off x="3154829" y="339999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24" y="1"/>
                  </a:moveTo>
                  <a:cubicBezTo>
                    <a:pt x="455" y="1"/>
                    <a:pt x="0" y="456"/>
                    <a:pt x="0" y="1024"/>
                  </a:cubicBezTo>
                  <a:cubicBezTo>
                    <a:pt x="0" y="1570"/>
                    <a:pt x="455" y="2025"/>
                    <a:pt x="1024" y="2025"/>
                  </a:cubicBezTo>
                  <a:cubicBezTo>
                    <a:pt x="1570" y="2025"/>
                    <a:pt x="2024" y="1570"/>
                    <a:pt x="2024" y="1024"/>
                  </a:cubicBezTo>
                  <a:cubicBezTo>
                    <a:pt x="2024" y="456"/>
                    <a:pt x="1570" y="1"/>
                    <a:pt x="1024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1"/>
            <p:cNvSpPr/>
            <p:nvPr/>
          </p:nvSpPr>
          <p:spPr>
            <a:xfrm>
              <a:off x="3154829" y="547942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24" y="1"/>
                  </a:moveTo>
                  <a:cubicBezTo>
                    <a:pt x="455" y="1"/>
                    <a:pt x="0" y="455"/>
                    <a:pt x="0" y="1001"/>
                  </a:cubicBezTo>
                  <a:cubicBezTo>
                    <a:pt x="0" y="1570"/>
                    <a:pt x="455" y="2025"/>
                    <a:pt x="1024" y="2025"/>
                  </a:cubicBezTo>
                  <a:cubicBezTo>
                    <a:pt x="1570" y="2025"/>
                    <a:pt x="2024" y="1570"/>
                    <a:pt x="2024" y="1001"/>
                  </a:cubicBezTo>
                  <a:cubicBezTo>
                    <a:pt x="2024" y="455"/>
                    <a:pt x="1570" y="1"/>
                    <a:pt x="1024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1"/>
            <p:cNvSpPr/>
            <p:nvPr/>
          </p:nvSpPr>
          <p:spPr>
            <a:xfrm>
              <a:off x="3154829" y="755147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24" y="1"/>
                  </a:moveTo>
                  <a:cubicBezTo>
                    <a:pt x="455" y="1"/>
                    <a:pt x="0" y="456"/>
                    <a:pt x="0" y="1024"/>
                  </a:cubicBezTo>
                  <a:cubicBezTo>
                    <a:pt x="0" y="1570"/>
                    <a:pt x="455" y="2025"/>
                    <a:pt x="1024" y="2025"/>
                  </a:cubicBezTo>
                  <a:cubicBezTo>
                    <a:pt x="1570" y="2025"/>
                    <a:pt x="2024" y="1570"/>
                    <a:pt x="2024" y="1024"/>
                  </a:cubicBezTo>
                  <a:cubicBezTo>
                    <a:pt x="2024" y="456"/>
                    <a:pt x="1570" y="1"/>
                    <a:pt x="1024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1"/>
            <p:cNvSpPr/>
            <p:nvPr/>
          </p:nvSpPr>
          <p:spPr>
            <a:xfrm>
              <a:off x="3154829" y="963090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24" y="1"/>
                  </a:moveTo>
                  <a:cubicBezTo>
                    <a:pt x="455" y="1"/>
                    <a:pt x="0" y="455"/>
                    <a:pt x="0" y="1001"/>
                  </a:cubicBezTo>
                  <a:cubicBezTo>
                    <a:pt x="0" y="1570"/>
                    <a:pt x="455" y="2025"/>
                    <a:pt x="1024" y="2025"/>
                  </a:cubicBezTo>
                  <a:cubicBezTo>
                    <a:pt x="1570" y="2025"/>
                    <a:pt x="2024" y="1570"/>
                    <a:pt x="2024" y="1001"/>
                  </a:cubicBezTo>
                  <a:cubicBezTo>
                    <a:pt x="2024" y="455"/>
                    <a:pt x="1570" y="1"/>
                    <a:pt x="1024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1"/>
            <p:cNvSpPr/>
            <p:nvPr/>
          </p:nvSpPr>
          <p:spPr>
            <a:xfrm>
              <a:off x="3154829" y="1170295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24" y="1"/>
                  </a:moveTo>
                  <a:cubicBezTo>
                    <a:pt x="455" y="1"/>
                    <a:pt x="0" y="456"/>
                    <a:pt x="0" y="1024"/>
                  </a:cubicBezTo>
                  <a:cubicBezTo>
                    <a:pt x="0" y="1570"/>
                    <a:pt x="455" y="2025"/>
                    <a:pt x="1024" y="2025"/>
                  </a:cubicBezTo>
                  <a:cubicBezTo>
                    <a:pt x="1570" y="2025"/>
                    <a:pt x="2024" y="1570"/>
                    <a:pt x="2024" y="1024"/>
                  </a:cubicBezTo>
                  <a:cubicBezTo>
                    <a:pt x="2024" y="456"/>
                    <a:pt x="1570" y="1"/>
                    <a:pt x="1024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1"/>
            <p:cNvSpPr/>
            <p:nvPr/>
          </p:nvSpPr>
          <p:spPr>
            <a:xfrm>
              <a:off x="3351093" y="132794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01" y="1"/>
                  </a:moveTo>
                  <a:cubicBezTo>
                    <a:pt x="455" y="1"/>
                    <a:pt x="1" y="455"/>
                    <a:pt x="1" y="1001"/>
                  </a:cubicBezTo>
                  <a:cubicBezTo>
                    <a:pt x="1" y="1570"/>
                    <a:pt x="455" y="2025"/>
                    <a:pt x="1001" y="2025"/>
                  </a:cubicBezTo>
                  <a:cubicBezTo>
                    <a:pt x="1570" y="2025"/>
                    <a:pt x="2024" y="1570"/>
                    <a:pt x="2024" y="1001"/>
                  </a:cubicBezTo>
                  <a:cubicBezTo>
                    <a:pt x="2024" y="455"/>
                    <a:pt x="1570" y="1"/>
                    <a:pt x="1001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1"/>
            <p:cNvSpPr/>
            <p:nvPr/>
          </p:nvSpPr>
          <p:spPr>
            <a:xfrm>
              <a:off x="3351093" y="339999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01" y="1"/>
                  </a:moveTo>
                  <a:cubicBezTo>
                    <a:pt x="455" y="1"/>
                    <a:pt x="1" y="456"/>
                    <a:pt x="1" y="1024"/>
                  </a:cubicBezTo>
                  <a:cubicBezTo>
                    <a:pt x="1" y="1570"/>
                    <a:pt x="455" y="2025"/>
                    <a:pt x="1001" y="2025"/>
                  </a:cubicBezTo>
                  <a:cubicBezTo>
                    <a:pt x="1570" y="2025"/>
                    <a:pt x="2024" y="1570"/>
                    <a:pt x="2024" y="1024"/>
                  </a:cubicBezTo>
                  <a:cubicBezTo>
                    <a:pt x="2024" y="456"/>
                    <a:pt x="1570" y="1"/>
                    <a:pt x="1001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1"/>
            <p:cNvSpPr/>
            <p:nvPr/>
          </p:nvSpPr>
          <p:spPr>
            <a:xfrm>
              <a:off x="3351093" y="547942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01" y="1"/>
                  </a:moveTo>
                  <a:cubicBezTo>
                    <a:pt x="455" y="1"/>
                    <a:pt x="1" y="455"/>
                    <a:pt x="1" y="1001"/>
                  </a:cubicBezTo>
                  <a:cubicBezTo>
                    <a:pt x="1" y="1570"/>
                    <a:pt x="455" y="2025"/>
                    <a:pt x="1001" y="2025"/>
                  </a:cubicBezTo>
                  <a:cubicBezTo>
                    <a:pt x="1570" y="2025"/>
                    <a:pt x="2024" y="1570"/>
                    <a:pt x="2024" y="1001"/>
                  </a:cubicBezTo>
                  <a:cubicBezTo>
                    <a:pt x="2024" y="455"/>
                    <a:pt x="1570" y="1"/>
                    <a:pt x="1001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1"/>
            <p:cNvSpPr/>
            <p:nvPr/>
          </p:nvSpPr>
          <p:spPr>
            <a:xfrm>
              <a:off x="3351093" y="755147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01" y="1"/>
                  </a:moveTo>
                  <a:cubicBezTo>
                    <a:pt x="455" y="1"/>
                    <a:pt x="1" y="456"/>
                    <a:pt x="1" y="1024"/>
                  </a:cubicBezTo>
                  <a:cubicBezTo>
                    <a:pt x="1" y="1570"/>
                    <a:pt x="455" y="2025"/>
                    <a:pt x="1001" y="2025"/>
                  </a:cubicBezTo>
                  <a:cubicBezTo>
                    <a:pt x="1570" y="2025"/>
                    <a:pt x="2024" y="1570"/>
                    <a:pt x="2024" y="1024"/>
                  </a:cubicBezTo>
                  <a:cubicBezTo>
                    <a:pt x="2024" y="456"/>
                    <a:pt x="1570" y="1"/>
                    <a:pt x="1001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1"/>
            <p:cNvSpPr/>
            <p:nvPr/>
          </p:nvSpPr>
          <p:spPr>
            <a:xfrm>
              <a:off x="3351093" y="963090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01" y="1"/>
                  </a:moveTo>
                  <a:cubicBezTo>
                    <a:pt x="455" y="1"/>
                    <a:pt x="1" y="455"/>
                    <a:pt x="1" y="1001"/>
                  </a:cubicBezTo>
                  <a:cubicBezTo>
                    <a:pt x="1" y="1570"/>
                    <a:pt x="455" y="2025"/>
                    <a:pt x="1001" y="2025"/>
                  </a:cubicBezTo>
                  <a:cubicBezTo>
                    <a:pt x="1570" y="2025"/>
                    <a:pt x="2024" y="1570"/>
                    <a:pt x="2024" y="1001"/>
                  </a:cubicBezTo>
                  <a:cubicBezTo>
                    <a:pt x="2024" y="455"/>
                    <a:pt x="1570" y="1"/>
                    <a:pt x="1001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1"/>
            <p:cNvSpPr/>
            <p:nvPr/>
          </p:nvSpPr>
          <p:spPr>
            <a:xfrm>
              <a:off x="3546619" y="132794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24" y="1"/>
                  </a:moveTo>
                  <a:cubicBezTo>
                    <a:pt x="456" y="1"/>
                    <a:pt x="1" y="455"/>
                    <a:pt x="1" y="1001"/>
                  </a:cubicBezTo>
                  <a:cubicBezTo>
                    <a:pt x="1" y="1570"/>
                    <a:pt x="456" y="2025"/>
                    <a:pt x="1024" y="2025"/>
                  </a:cubicBezTo>
                  <a:cubicBezTo>
                    <a:pt x="1570" y="2025"/>
                    <a:pt x="2025" y="1570"/>
                    <a:pt x="2025" y="1001"/>
                  </a:cubicBezTo>
                  <a:cubicBezTo>
                    <a:pt x="2025" y="455"/>
                    <a:pt x="1570" y="1"/>
                    <a:pt x="1024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1"/>
            <p:cNvSpPr/>
            <p:nvPr/>
          </p:nvSpPr>
          <p:spPr>
            <a:xfrm>
              <a:off x="3546619" y="339999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24" y="1"/>
                  </a:moveTo>
                  <a:cubicBezTo>
                    <a:pt x="456" y="1"/>
                    <a:pt x="1" y="456"/>
                    <a:pt x="1" y="1024"/>
                  </a:cubicBezTo>
                  <a:cubicBezTo>
                    <a:pt x="1" y="1570"/>
                    <a:pt x="456" y="2025"/>
                    <a:pt x="1024" y="2025"/>
                  </a:cubicBezTo>
                  <a:cubicBezTo>
                    <a:pt x="1570" y="2025"/>
                    <a:pt x="2025" y="1570"/>
                    <a:pt x="2025" y="1024"/>
                  </a:cubicBezTo>
                  <a:cubicBezTo>
                    <a:pt x="2025" y="456"/>
                    <a:pt x="1570" y="1"/>
                    <a:pt x="1024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1"/>
            <p:cNvSpPr/>
            <p:nvPr/>
          </p:nvSpPr>
          <p:spPr>
            <a:xfrm>
              <a:off x="3546619" y="547942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24" y="1"/>
                  </a:moveTo>
                  <a:cubicBezTo>
                    <a:pt x="456" y="1"/>
                    <a:pt x="1" y="455"/>
                    <a:pt x="1" y="1001"/>
                  </a:cubicBezTo>
                  <a:cubicBezTo>
                    <a:pt x="1" y="1570"/>
                    <a:pt x="456" y="2025"/>
                    <a:pt x="1024" y="2025"/>
                  </a:cubicBezTo>
                  <a:cubicBezTo>
                    <a:pt x="1570" y="2025"/>
                    <a:pt x="2025" y="1570"/>
                    <a:pt x="2025" y="1001"/>
                  </a:cubicBezTo>
                  <a:cubicBezTo>
                    <a:pt x="2025" y="455"/>
                    <a:pt x="1570" y="1"/>
                    <a:pt x="1024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1"/>
            <p:cNvSpPr/>
            <p:nvPr/>
          </p:nvSpPr>
          <p:spPr>
            <a:xfrm>
              <a:off x="3546619" y="755147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24" y="1"/>
                  </a:moveTo>
                  <a:cubicBezTo>
                    <a:pt x="456" y="1"/>
                    <a:pt x="1" y="456"/>
                    <a:pt x="1" y="1024"/>
                  </a:cubicBezTo>
                  <a:cubicBezTo>
                    <a:pt x="1" y="1570"/>
                    <a:pt x="456" y="2025"/>
                    <a:pt x="1024" y="2025"/>
                  </a:cubicBezTo>
                  <a:cubicBezTo>
                    <a:pt x="1570" y="2025"/>
                    <a:pt x="2025" y="1570"/>
                    <a:pt x="2025" y="1024"/>
                  </a:cubicBezTo>
                  <a:cubicBezTo>
                    <a:pt x="2025" y="456"/>
                    <a:pt x="1570" y="1"/>
                    <a:pt x="1024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1"/>
            <p:cNvSpPr/>
            <p:nvPr/>
          </p:nvSpPr>
          <p:spPr>
            <a:xfrm>
              <a:off x="3742883" y="132794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01" y="1"/>
                  </a:moveTo>
                  <a:cubicBezTo>
                    <a:pt x="456" y="1"/>
                    <a:pt x="1" y="455"/>
                    <a:pt x="1" y="1001"/>
                  </a:cubicBezTo>
                  <a:cubicBezTo>
                    <a:pt x="1" y="1570"/>
                    <a:pt x="456" y="2025"/>
                    <a:pt x="1001" y="2025"/>
                  </a:cubicBezTo>
                  <a:cubicBezTo>
                    <a:pt x="1570" y="2025"/>
                    <a:pt x="2025" y="1570"/>
                    <a:pt x="2025" y="1001"/>
                  </a:cubicBezTo>
                  <a:cubicBezTo>
                    <a:pt x="2025" y="455"/>
                    <a:pt x="1570" y="1"/>
                    <a:pt x="1001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1"/>
            <p:cNvSpPr/>
            <p:nvPr/>
          </p:nvSpPr>
          <p:spPr>
            <a:xfrm>
              <a:off x="3742883" y="339999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01" y="1"/>
                  </a:moveTo>
                  <a:cubicBezTo>
                    <a:pt x="456" y="1"/>
                    <a:pt x="1" y="456"/>
                    <a:pt x="1" y="1024"/>
                  </a:cubicBezTo>
                  <a:cubicBezTo>
                    <a:pt x="1" y="1570"/>
                    <a:pt x="456" y="2025"/>
                    <a:pt x="1001" y="2025"/>
                  </a:cubicBezTo>
                  <a:cubicBezTo>
                    <a:pt x="1570" y="2025"/>
                    <a:pt x="2025" y="1570"/>
                    <a:pt x="2025" y="1024"/>
                  </a:cubicBezTo>
                  <a:cubicBezTo>
                    <a:pt x="2025" y="456"/>
                    <a:pt x="1570" y="1"/>
                    <a:pt x="1001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1"/>
            <p:cNvSpPr/>
            <p:nvPr/>
          </p:nvSpPr>
          <p:spPr>
            <a:xfrm>
              <a:off x="3742883" y="547942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01" y="1"/>
                  </a:moveTo>
                  <a:cubicBezTo>
                    <a:pt x="456" y="1"/>
                    <a:pt x="1" y="455"/>
                    <a:pt x="1" y="1001"/>
                  </a:cubicBezTo>
                  <a:cubicBezTo>
                    <a:pt x="1" y="1570"/>
                    <a:pt x="456" y="2025"/>
                    <a:pt x="1001" y="2025"/>
                  </a:cubicBezTo>
                  <a:cubicBezTo>
                    <a:pt x="1570" y="2025"/>
                    <a:pt x="2025" y="1570"/>
                    <a:pt x="2025" y="1001"/>
                  </a:cubicBezTo>
                  <a:cubicBezTo>
                    <a:pt x="2025" y="455"/>
                    <a:pt x="1570" y="1"/>
                    <a:pt x="1001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1"/>
            <p:cNvSpPr/>
            <p:nvPr/>
          </p:nvSpPr>
          <p:spPr>
            <a:xfrm>
              <a:off x="3938441" y="132794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23" y="1"/>
                  </a:moveTo>
                  <a:cubicBezTo>
                    <a:pt x="455" y="1"/>
                    <a:pt x="0" y="455"/>
                    <a:pt x="0" y="1001"/>
                  </a:cubicBezTo>
                  <a:cubicBezTo>
                    <a:pt x="0" y="1570"/>
                    <a:pt x="455" y="2025"/>
                    <a:pt x="1023" y="2025"/>
                  </a:cubicBezTo>
                  <a:cubicBezTo>
                    <a:pt x="1569" y="2025"/>
                    <a:pt x="2024" y="1570"/>
                    <a:pt x="2024" y="1001"/>
                  </a:cubicBezTo>
                  <a:cubicBezTo>
                    <a:pt x="2024" y="455"/>
                    <a:pt x="1569" y="1"/>
                    <a:pt x="1023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1"/>
            <p:cNvSpPr/>
            <p:nvPr/>
          </p:nvSpPr>
          <p:spPr>
            <a:xfrm>
              <a:off x="3938441" y="339999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23" y="1"/>
                  </a:moveTo>
                  <a:cubicBezTo>
                    <a:pt x="455" y="1"/>
                    <a:pt x="0" y="456"/>
                    <a:pt x="0" y="1024"/>
                  </a:cubicBezTo>
                  <a:cubicBezTo>
                    <a:pt x="0" y="1570"/>
                    <a:pt x="455" y="2025"/>
                    <a:pt x="1023" y="2025"/>
                  </a:cubicBezTo>
                  <a:cubicBezTo>
                    <a:pt x="1569" y="2025"/>
                    <a:pt x="2024" y="1570"/>
                    <a:pt x="2024" y="1024"/>
                  </a:cubicBezTo>
                  <a:cubicBezTo>
                    <a:pt x="2024" y="456"/>
                    <a:pt x="1569" y="1"/>
                    <a:pt x="1023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1"/>
            <p:cNvSpPr/>
            <p:nvPr/>
          </p:nvSpPr>
          <p:spPr>
            <a:xfrm>
              <a:off x="4134705" y="132794"/>
              <a:ext cx="64972" cy="64972"/>
            </a:xfrm>
            <a:custGeom>
              <a:avLst/>
              <a:gdLst/>
              <a:ahLst/>
              <a:cxnLst/>
              <a:rect l="l" t="t" r="r" b="b"/>
              <a:pathLst>
                <a:path w="2025" h="2025" fill="none" extrusionOk="0">
                  <a:moveTo>
                    <a:pt x="1001" y="1"/>
                  </a:moveTo>
                  <a:cubicBezTo>
                    <a:pt x="455" y="1"/>
                    <a:pt x="0" y="455"/>
                    <a:pt x="0" y="1001"/>
                  </a:cubicBezTo>
                  <a:cubicBezTo>
                    <a:pt x="0" y="1570"/>
                    <a:pt x="455" y="2025"/>
                    <a:pt x="1001" y="2025"/>
                  </a:cubicBezTo>
                  <a:cubicBezTo>
                    <a:pt x="1569" y="2025"/>
                    <a:pt x="2024" y="1570"/>
                    <a:pt x="2024" y="1001"/>
                  </a:cubicBezTo>
                  <a:cubicBezTo>
                    <a:pt x="2024" y="455"/>
                    <a:pt x="1569" y="1"/>
                    <a:pt x="1001" y="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0707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65" name="Google Shape;465;p21"/>
          <p:cNvCxnSpPr/>
          <p:nvPr/>
        </p:nvCxnSpPr>
        <p:spPr>
          <a:xfrm>
            <a:off x="6736675" y="4502875"/>
            <a:ext cx="24174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AF9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4796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iro"/>
              <a:buNone/>
              <a:defRPr sz="2800" b="1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iro"/>
              <a:buNone/>
              <a:defRPr sz="2800" b="1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iro"/>
              <a:buNone/>
              <a:defRPr sz="2800" b="1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iro"/>
              <a:buNone/>
              <a:defRPr sz="2800" b="1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iro"/>
              <a:buNone/>
              <a:defRPr sz="2800" b="1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iro"/>
              <a:buNone/>
              <a:defRPr sz="2800" b="1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iro"/>
              <a:buNone/>
              <a:defRPr sz="2800" b="1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iro"/>
              <a:buNone/>
              <a:defRPr sz="2800" b="1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iro"/>
              <a:buNone/>
              <a:defRPr sz="2800" b="1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●"/>
              <a:defRPr sz="16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○"/>
              <a:defRPr sz="16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■"/>
              <a:defRPr sz="16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●"/>
              <a:defRPr sz="16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○"/>
              <a:defRPr sz="16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■"/>
              <a:defRPr sz="16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●"/>
              <a:defRPr sz="16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○"/>
              <a:defRPr sz="16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■"/>
              <a:defRPr sz="16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4" r:id="rId4"/>
    <p:sldLayoutId id="2147483655" r:id="rId5"/>
    <p:sldLayoutId id="2147483657" r:id="rId6"/>
    <p:sldLayoutId id="2147483659" r:id="rId7"/>
    <p:sldLayoutId id="2147483664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6YSAMo6TmkE?feature=oembed" TargetMode="Externa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6"/>
          <p:cNvSpPr txBox="1">
            <a:spLocks noGrp="1"/>
          </p:cNvSpPr>
          <p:nvPr>
            <p:ph type="ctrTitle"/>
          </p:nvPr>
        </p:nvSpPr>
        <p:spPr>
          <a:xfrm>
            <a:off x="1525500" y="1172200"/>
            <a:ext cx="6093000" cy="21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DIFERENCIADO ARTES</a:t>
            </a:r>
            <a:endParaRPr dirty="0"/>
          </a:p>
        </p:txBody>
      </p:sp>
      <p:sp>
        <p:nvSpPr>
          <p:cNvPr id="497" name="Google Shape;497;p26"/>
          <p:cNvSpPr txBox="1">
            <a:spLocks noGrp="1"/>
          </p:cNvSpPr>
          <p:nvPr>
            <p:ph type="subTitle" idx="1"/>
          </p:nvPr>
        </p:nvSpPr>
        <p:spPr>
          <a:xfrm>
            <a:off x="1525500" y="3497791"/>
            <a:ext cx="60930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accent1">
                    <a:lumMod val="50000"/>
                  </a:schemeClr>
                </a:solidFill>
              </a:rPr>
              <a:t>LA MEMORIA</a:t>
            </a:r>
            <a:endParaRPr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98" name="Google Shape;49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409212" y="3100189"/>
            <a:ext cx="325575" cy="63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26"/>
          <p:cNvPicPr preferRelativeResize="0"/>
          <p:nvPr/>
        </p:nvPicPr>
        <p:blipFill rotWithShape="1">
          <a:blip r:embed="rId4">
            <a:alphaModFix/>
          </a:blip>
          <a:srcRect r="58533"/>
          <a:stretch/>
        </p:blipFill>
        <p:spPr>
          <a:xfrm rot="5400000">
            <a:off x="6756588" y="847074"/>
            <a:ext cx="2378475" cy="47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26"/>
          <p:cNvPicPr preferRelativeResize="0"/>
          <p:nvPr/>
        </p:nvPicPr>
        <p:blipFill rotWithShape="1">
          <a:blip r:embed="rId5">
            <a:alphaModFix/>
          </a:blip>
          <a:srcRect t="8334" b="8325"/>
          <a:stretch/>
        </p:blipFill>
        <p:spPr>
          <a:xfrm>
            <a:off x="1023350" y="1832950"/>
            <a:ext cx="319625" cy="23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26"/>
          <p:cNvPicPr preferRelativeResize="0"/>
          <p:nvPr/>
        </p:nvPicPr>
        <p:blipFill rotWithShape="1">
          <a:blip r:embed="rId5">
            <a:alphaModFix/>
          </a:blip>
          <a:srcRect t="8334" b="8325"/>
          <a:stretch/>
        </p:blipFill>
        <p:spPr>
          <a:xfrm>
            <a:off x="4032913" y="4510275"/>
            <a:ext cx="319625" cy="23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REUNIONES DE APODERADOS | Colegio Numancia">
            <a:extLst>
              <a:ext uri="{FF2B5EF4-FFF2-40B4-BE49-F238E27FC236}">
                <a16:creationId xmlns:a16="http://schemas.microsoft.com/office/drawing/2014/main" id="{7BBD8217-0992-4BCC-83C8-BEF7FA0F21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6" t="13146" r="19117" b="9818"/>
          <a:stretch/>
        </p:blipFill>
        <p:spPr bwMode="auto">
          <a:xfrm>
            <a:off x="4005863" y="129158"/>
            <a:ext cx="693350" cy="83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8"/>
          <p:cNvSpPr txBox="1">
            <a:spLocks noGrp="1"/>
          </p:cNvSpPr>
          <p:nvPr>
            <p:ph type="title"/>
          </p:nvPr>
        </p:nvSpPr>
        <p:spPr>
          <a:xfrm>
            <a:off x="602470" y="359214"/>
            <a:ext cx="580747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s-CL" sz="1200" dirty="0">
                <a:solidFill>
                  <a:schemeClr val="accent1">
                    <a:lumMod val="75000"/>
                  </a:schemeClr>
                </a:solidFill>
                <a:highlight>
                  <a:srgbClr val="86FCE3"/>
                </a:highlight>
              </a:rPr>
              <a:t>OBJETIVO:  </a:t>
            </a:r>
            <a:br>
              <a:rPr lang="es-CL" sz="1200" dirty="0">
                <a:solidFill>
                  <a:schemeClr val="accent1">
                    <a:lumMod val="75000"/>
                  </a:schemeClr>
                </a:solidFill>
                <a:highlight>
                  <a:srgbClr val="86FCE3"/>
                </a:highlight>
              </a:rPr>
            </a:br>
            <a:r>
              <a:rPr lang="es-CL" sz="1400" dirty="0">
                <a:latin typeface="+mn-lt"/>
              </a:rPr>
              <a:t>Crear obras y proyectos que respondan a necesidades de expresión y comunicación personales o grupales, basados en la investigación con soportes, materiales y procedimientos, y en referentes artísticos nacionales e internacionales.</a:t>
            </a:r>
            <a:br>
              <a:rPr lang="es-CL" sz="1200" dirty="0"/>
            </a:br>
            <a:endParaRPr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14" name="Google Shape;514;p28"/>
          <p:cNvSpPr txBox="1">
            <a:spLocks noGrp="1"/>
          </p:cNvSpPr>
          <p:nvPr>
            <p:ph type="subTitle" idx="3"/>
          </p:nvPr>
        </p:nvSpPr>
        <p:spPr>
          <a:xfrm>
            <a:off x="517932" y="3789130"/>
            <a:ext cx="2447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contenido</a:t>
            </a:r>
            <a:endParaRPr dirty="0"/>
          </a:p>
        </p:txBody>
      </p:sp>
      <p:sp>
        <p:nvSpPr>
          <p:cNvPr id="516" name="Google Shape;516;p28"/>
          <p:cNvSpPr txBox="1">
            <a:spLocks noGrp="1"/>
          </p:cNvSpPr>
          <p:nvPr>
            <p:ph type="subTitle" idx="1"/>
          </p:nvPr>
        </p:nvSpPr>
        <p:spPr>
          <a:xfrm>
            <a:off x="-233479" y="2308252"/>
            <a:ext cx="3742661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P</a:t>
            </a:r>
            <a:r>
              <a:rPr lang="en" dirty="0"/>
              <a:t>resentación unidad</a:t>
            </a:r>
            <a:endParaRPr dirty="0"/>
          </a:p>
        </p:txBody>
      </p:sp>
      <p:sp>
        <p:nvSpPr>
          <p:cNvPr id="517" name="Google Shape;517;p28"/>
          <p:cNvSpPr txBox="1">
            <a:spLocks noGrp="1"/>
          </p:cNvSpPr>
          <p:nvPr>
            <p:ph type="subTitle" idx="2"/>
          </p:nvPr>
        </p:nvSpPr>
        <p:spPr>
          <a:xfrm>
            <a:off x="648590" y="1884154"/>
            <a:ext cx="374266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/>
            <a:r>
              <a:rPr lang="es-ES" dirty="0">
                <a:solidFill>
                  <a:schemeClr val="tx2">
                    <a:lumMod val="25000"/>
                  </a:schemeClr>
                </a:solidFill>
              </a:rPr>
              <a:t>.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8" name="Google Shape;518;p28"/>
          <p:cNvSpPr txBox="1">
            <a:spLocks noGrp="1"/>
          </p:cNvSpPr>
          <p:nvPr>
            <p:ph type="subTitle" idx="5"/>
          </p:nvPr>
        </p:nvSpPr>
        <p:spPr>
          <a:xfrm>
            <a:off x="5634820" y="2297773"/>
            <a:ext cx="2447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actividad</a:t>
            </a:r>
            <a:endParaRPr dirty="0"/>
          </a:p>
        </p:txBody>
      </p:sp>
      <p:sp>
        <p:nvSpPr>
          <p:cNvPr id="520" name="Google Shape;520;p28"/>
          <p:cNvSpPr txBox="1">
            <a:spLocks noGrp="1"/>
          </p:cNvSpPr>
          <p:nvPr>
            <p:ph type="subTitle" idx="7"/>
          </p:nvPr>
        </p:nvSpPr>
        <p:spPr>
          <a:xfrm>
            <a:off x="5634820" y="3862082"/>
            <a:ext cx="2447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cierre</a:t>
            </a:r>
            <a:endParaRPr dirty="0"/>
          </a:p>
        </p:txBody>
      </p:sp>
      <p:sp>
        <p:nvSpPr>
          <p:cNvPr id="522" name="Google Shape;522;p28"/>
          <p:cNvSpPr txBox="1">
            <a:spLocks noGrp="1"/>
          </p:cNvSpPr>
          <p:nvPr>
            <p:ph type="title" idx="9"/>
          </p:nvPr>
        </p:nvSpPr>
        <p:spPr>
          <a:xfrm>
            <a:off x="1741782" y="1597804"/>
            <a:ext cx="842182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523" name="Google Shape;523;p28"/>
          <p:cNvSpPr txBox="1">
            <a:spLocks noGrp="1"/>
          </p:cNvSpPr>
          <p:nvPr>
            <p:ph type="title" idx="13"/>
          </p:nvPr>
        </p:nvSpPr>
        <p:spPr>
          <a:xfrm>
            <a:off x="1276642" y="3129250"/>
            <a:ext cx="12408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524" name="Google Shape;524;p28"/>
          <p:cNvSpPr txBox="1">
            <a:spLocks noGrp="1"/>
          </p:cNvSpPr>
          <p:nvPr>
            <p:ph type="title" idx="14"/>
          </p:nvPr>
        </p:nvSpPr>
        <p:spPr>
          <a:xfrm>
            <a:off x="5790436" y="1642637"/>
            <a:ext cx="12408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525" name="Google Shape;525;p28"/>
          <p:cNvSpPr txBox="1">
            <a:spLocks noGrp="1"/>
          </p:cNvSpPr>
          <p:nvPr>
            <p:ph type="title" idx="15"/>
          </p:nvPr>
        </p:nvSpPr>
        <p:spPr>
          <a:xfrm>
            <a:off x="5713748" y="3138139"/>
            <a:ext cx="12408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pic>
        <p:nvPicPr>
          <p:cNvPr id="526" name="Google Shape;52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5920474" y="1887638"/>
            <a:ext cx="246700" cy="48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 flipH="1">
            <a:off x="2137637" y="1892222"/>
            <a:ext cx="327052" cy="48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5877790" y="3437016"/>
            <a:ext cx="246700" cy="48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70840" y="3345463"/>
            <a:ext cx="246700" cy="48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3677673" y="175528"/>
            <a:ext cx="5466327" cy="139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28"/>
          <p:cNvPicPr preferRelativeResize="0"/>
          <p:nvPr/>
        </p:nvPicPr>
        <p:blipFill rotWithShape="1">
          <a:blip r:embed="rId5">
            <a:alphaModFix/>
          </a:blip>
          <a:srcRect t="8334" b="8325"/>
          <a:stretch/>
        </p:blipFill>
        <p:spPr>
          <a:xfrm>
            <a:off x="282846" y="4497096"/>
            <a:ext cx="319625" cy="23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27"/>
          <p:cNvSpPr txBox="1">
            <a:spLocks noGrp="1"/>
          </p:cNvSpPr>
          <p:nvPr>
            <p:ph type="title"/>
          </p:nvPr>
        </p:nvSpPr>
        <p:spPr>
          <a:xfrm>
            <a:off x="333033" y="586447"/>
            <a:ext cx="479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>
                <a:solidFill>
                  <a:schemeClr val="accent1">
                    <a:lumMod val="75000"/>
                  </a:schemeClr>
                </a:solidFill>
              </a:rPr>
              <a:t>U</a:t>
            </a:r>
            <a:r>
              <a:rPr lang="en" dirty="0">
                <a:solidFill>
                  <a:schemeClr val="accent1">
                    <a:lumMod val="75000"/>
                  </a:schemeClr>
                </a:solidFill>
              </a:rPr>
              <a:t>nidad 1</a:t>
            </a:r>
            <a:br>
              <a:rPr lang="en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" dirty="0">
                <a:solidFill>
                  <a:schemeClr val="accent1">
                    <a:lumMod val="75000"/>
                  </a:schemeClr>
                </a:solidFill>
              </a:rPr>
              <a:t>investigando la memoria a través de las </a:t>
            </a:r>
            <a:r>
              <a:rPr lang="es-ES_tradnl" dirty="0">
                <a:solidFill>
                  <a:schemeClr val="accent1">
                    <a:lumMod val="75000"/>
                  </a:schemeClr>
                </a:solidFill>
              </a:rPr>
              <a:t>artes</a:t>
            </a:r>
            <a:r>
              <a:rPr lang="en" dirty="0">
                <a:solidFill>
                  <a:schemeClr val="accent1">
                    <a:lumMod val="75000"/>
                  </a:schemeClr>
                </a:solidFill>
              </a:rPr>
              <a:t> visuales 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7" name="Google Shape;507;p27"/>
          <p:cNvSpPr txBox="1">
            <a:spLocks noGrp="1"/>
          </p:cNvSpPr>
          <p:nvPr>
            <p:ph type="subTitle" idx="1"/>
          </p:nvPr>
        </p:nvSpPr>
        <p:spPr>
          <a:xfrm>
            <a:off x="821400" y="1728002"/>
            <a:ext cx="7501200" cy="3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/>
            <a:r>
              <a:rPr lang="es-CL" sz="1400" dirty="0">
                <a:latin typeface="+mj-lt"/>
              </a:rPr>
              <a:t>En esta unidad,se propone que los estudiantes experimenten y creen obras de artes visuales vinculadas con el tema de la memoria personal y colectiva. Para esto, indagan sobre referentes artísticos nacionales e internacionales que trabajan con este tema, experimentando con diferentes medios expresivos, soportes, materiales y procedimientos para la creación de sus obras y proyectos, buscando la innovación en la respuesta a desafíos creativos. Finalmente, evaluarán críticamente sus propias obras y las de sus pares.</a:t>
            </a:r>
          </a:p>
          <a:p>
            <a:pPr marL="0" lvl="0" indent="0"/>
            <a:endParaRPr lang="es-CL" sz="1400" dirty="0">
              <a:latin typeface="+mj-lt"/>
            </a:endParaRPr>
          </a:p>
          <a:p>
            <a:pPr marL="0" lvl="0" indent="0"/>
            <a:r>
              <a:rPr lang="es-CL" sz="1400" dirty="0">
                <a:latin typeface="+mj-lt"/>
              </a:rPr>
              <a:t> El tema propuesto permite un trabajo que sitúa a la investigación artística en el centro del proceso creativo y busca respuestas a preguntas como: ¿Cómo la imaginación, las experiencias e ideas se relacionan con el desarrollo del proceso creativo? ¿De qué manera la experimentación con materiales, soportes, tecnologías y procesos influyen en el proceso creativo de mi obra? ¿Cómo aporta la investigación de referentes, ideas, conceptos y materialidades a mi proceso creativo? ¿Cómo la indagación artística construye conocimiento en artes?</a:t>
            </a:r>
            <a:endParaRPr sz="1400" dirty="0">
              <a:latin typeface="+mj-lt"/>
            </a:endParaRPr>
          </a:p>
        </p:txBody>
      </p:sp>
      <p:pic>
        <p:nvPicPr>
          <p:cNvPr id="508" name="Google Shape;50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054824" y="586448"/>
            <a:ext cx="4157326" cy="22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38"/>
          <p:cNvSpPr txBox="1">
            <a:spLocks noGrp="1"/>
          </p:cNvSpPr>
          <p:nvPr>
            <p:ph type="body" idx="1"/>
          </p:nvPr>
        </p:nvSpPr>
        <p:spPr>
          <a:xfrm>
            <a:off x="804672" y="2088563"/>
            <a:ext cx="8339328" cy="14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s-CL" dirty="0"/>
              <a:t>La presente actividad tiene como propósito que los estudiantes aprecien obras que tengan como tema la relación entre fotografía y memoria y, a partir de esta apreciación, inicien un proceso creativo utilizando la fotografía y el collage. Además se propone que, a partir de las experimentaciones y producciones artísticas finalizadas, evalúen críticamente sus trabajos personales y los de sus pares.</a:t>
            </a:r>
            <a:endParaRPr dirty="0"/>
          </a:p>
        </p:txBody>
      </p:sp>
      <p:pic>
        <p:nvPicPr>
          <p:cNvPr id="755" name="Google Shape;75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836287" y="4083958"/>
            <a:ext cx="5471425" cy="222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6" name="Google Shape;756;p38"/>
          <p:cNvPicPr preferRelativeResize="0"/>
          <p:nvPr/>
        </p:nvPicPr>
        <p:blipFill rotWithShape="1">
          <a:blip r:embed="rId4">
            <a:alphaModFix/>
          </a:blip>
          <a:srcRect t="8334" b="8325"/>
          <a:stretch/>
        </p:blipFill>
        <p:spPr>
          <a:xfrm>
            <a:off x="2045863" y="728100"/>
            <a:ext cx="319625" cy="23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7" name="Google Shape;757;p38"/>
          <p:cNvPicPr preferRelativeResize="0"/>
          <p:nvPr/>
        </p:nvPicPr>
        <p:blipFill rotWithShape="1">
          <a:blip r:embed="rId4">
            <a:alphaModFix/>
          </a:blip>
          <a:srcRect t="8334" b="8325"/>
          <a:stretch/>
        </p:blipFill>
        <p:spPr>
          <a:xfrm>
            <a:off x="7843663" y="4671250"/>
            <a:ext cx="319625" cy="235125"/>
          </a:xfrm>
          <a:prstGeom prst="rect">
            <a:avLst/>
          </a:prstGeom>
          <a:noFill/>
          <a:ln>
            <a:noFill/>
          </a:ln>
        </p:spPr>
      </p:pic>
      <p:sp>
        <p:nvSpPr>
          <p:cNvPr id="758" name="Google Shape;758;p38"/>
          <p:cNvSpPr txBox="1">
            <a:spLocks noGrp="1"/>
          </p:cNvSpPr>
          <p:nvPr>
            <p:ph type="title"/>
          </p:nvPr>
        </p:nvSpPr>
        <p:spPr>
          <a:xfrm>
            <a:off x="1561680" y="562399"/>
            <a:ext cx="6073800" cy="4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dirty="0"/>
            </a:br>
            <a:r>
              <a:rPr lang="en" sz="3200" dirty="0"/>
              <a:t>PROPÓSITO 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27"/>
          <p:cNvSpPr txBox="1">
            <a:spLocks noGrp="1"/>
          </p:cNvSpPr>
          <p:nvPr>
            <p:ph type="title"/>
          </p:nvPr>
        </p:nvSpPr>
        <p:spPr>
          <a:xfrm>
            <a:off x="726225" y="292909"/>
            <a:ext cx="479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>
                    <a:lumMod val="75000"/>
                  </a:schemeClr>
                </a:solidFill>
              </a:rPr>
              <a:t>actividad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07" name="Google Shape;507;p27"/>
          <p:cNvSpPr txBox="1">
            <a:spLocks noGrp="1"/>
          </p:cNvSpPr>
          <p:nvPr>
            <p:ph type="subTitle" idx="1"/>
          </p:nvPr>
        </p:nvSpPr>
        <p:spPr>
          <a:xfrm>
            <a:off x="584791" y="692486"/>
            <a:ext cx="8187070" cy="3701863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69900" indent="-34290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s-MX" sz="1800" dirty="0">
              <a:latin typeface="Cairo" panose="020B0604020202020204" charset="-78"/>
              <a:cs typeface="Cairo" panose="020B0604020202020204" charset="-78"/>
            </a:endParaRPr>
          </a:p>
          <a:p>
            <a:pPr marL="469900" indent="-34290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s-E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69900" indent="-34290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CL" sz="1600" dirty="0"/>
              <a:t>¿Qué sensaciones, ideas o emociones les provocan las obras? </a:t>
            </a:r>
          </a:p>
          <a:p>
            <a:pPr marL="469900" indent="-34290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CL" sz="1600" dirty="0"/>
              <a:t>¿Cuáles son sus propósitos expresivos? </a:t>
            </a:r>
          </a:p>
          <a:p>
            <a:pPr marL="469900" indent="-34290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CL" sz="1600" dirty="0"/>
              <a:t>¿Cómo se relacionan los propósitos expresivos con elementos del lenguaje visual y fotográfico? </a:t>
            </a:r>
          </a:p>
          <a:p>
            <a:pPr marL="469900" indent="-34290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CL" sz="1600" dirty="0"/>
              <a:t>¿De qué manera se visibiliza el contexto en las obras? </a:t>
            </a:r>
          </a:p>
          <a:p>
            <a:pPr marL="469900" indent="-34290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CL" sz="1600" dirty="0"/>
              <a:t>¿Cuáles son las relaciones entre la obra y la memoria personal del artista? </a:t>
            </a:r>
          </a:p>
          <a:p>
            <a:pPr marL="469900" indent="-34290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CL" sz="1600" dirty="0"/>
              <a:t>¿Qué tipo de relaciones existen entre la obra y la memoria colectiva? </a:t>
            </a:r>
          </a:p>
          <a:p>
            <a:pPr marL="469900" indent="-34290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CL" sz="1600" dirty="0"/>
              <a:t>¿Cuáles son los vínculos entre fotografía y memoria?</a:t>
            </a:r>
            <a:endParaRPr lang="es-CL" sz="16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69900" indent="-342900" algn="l">
              <a:lnSpc>
                <a:spcPct val="115000"/>
              </a:lnSpc>
              <a:spcAft>
                <a:spcPts val="1000"/>
              </a:spcAft>
              <a:buAutoNum type="alphaLcParenR"/>
            </a:pPr>
            <a:endParaRPr lang="es-CL" sz="1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sz="1100" dirty="0">
              <a:solidFill>
                <a:srgbClr val="30394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08" name="Google Shape;50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054824" y="586448"/>
            <a:ext cx="4157326" cy="413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ubtítulo 2">
            <a:extLst>
              <a:ext uri="{FF2B5EF4-FFF2-40B4-BE49-F238E27FC236}">
                <a16:creationId xmlns:a16="http://schemas.microsoft.com/office/drawing/2014/main" id="{C5000D92-B3F9-44C8-8741-4B4E0A4936A5}"/>
              </a:ext>
            </a:extLst>
          </p:cNvPr>
          <p:cNvSpPr txBox="1">
            <a:spLocks/>
          </p:cNvSpPr>
          <p:nvPr/>
        </p:nvSpPr>
        <p:spPr>
          <a:xfrm>
            <a:off x="584791" y="896912"/>
            <a:ext cx="8271471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2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2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2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2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2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2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2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2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2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pPr marL="228600" algn="l">
              <a:lnSpc>
                <a:spcPct val="107000"/>
              </a:lnSpc>
              <a:spcAft>
                <a:spcPts val="800"/>
              </a:spcAft>
            </a:pPr>
            <a:r>
              <a:rPr lang="es-CL" sz="1600" dirty="0"/>
              <a:t>Los estudiantes observan obras de diferentes artistas, las más relevantes de la historia, deben escoger 3, las que más le gusten y luego mediado por el docente, reflexionan a partir de preguntas como:. </a:t>
            </a:r>
            <a:endParaRPr lang="es-E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815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Google Shape;54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4154436" y="4448313"/>
            <a:ext cx="469375" cy="92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30"/>
          <p:cNvPicPr preferRelativeResize="0"/>
          <p:nvPr/>
        </p:nvPicPr>
        <p:blipFill rotWithShape="1">
          <a:blip r:embed="rId5">
            <a:alphaModFix/>
          </a:blip>
          <a:srcRect r="58533"/>
          <a:stretch/>
        </p:blipFill>
        <p:spPr>
          <a:xfrm rot="10800000">
            <a:off x="-46787" y="2750812"/>
            <a:ext cx="2378475" cy="47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30"/>
          <p:cNvPicPr preferRelativeResize="0"/>
          <p:nvPr/>
        </p:nvPicPr>
        <p:blipFill rotWithShape="1">
          <a:blip r:embed="rId6">
            <a:alphaModFix/>
          </a:blip>
          <a:srcRect t="8334" b="8325"/>
          <a:stretch/>
        </p:blipFill>
        <p:spPr>
          <a:xfrm>
            <a:off x="1376736" y="4133501"/>
            <a:ext cx="638060" cy="46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30"/>
          <p:cNvPicPr preferRelativeResize="0"/>
          <p:nvPr/>
        </p:nvPicPr>
        <p:blipFill rotWithShape="1">
          <a:blip r:embed="rId6">
            <a:alphaModFix/>
          </a:blip>
          <a:srcRect t="8334" b="8325"/>
          <a:stretch/>
        </p:blipFill>
        <p:spPr>
          <a:xfrm>
            <a:off x="6274138" y="728112"/>
            <a:ext cx="319625" cy="23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Elementos multimedia en línea 6" descr="FAMOUS PAINTINGS in the World - 100 Great Paintings of All Time">
            <a:hlinkClick r:id="" action="ppaction://media"/>
            <a:extLst>
              <a:ext uri="{FF2B5EF4-FFF2-40B4-BE49-F238E27FC236}">
                <a16:creationId xmlns:a16="http://schemas.microsoft.com/office/drawing/2014/main" id="{B6B63E69-E3D1-D343-94BA-60659C443EF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1830132" y="967971"/>
            <a:ext cx="5677092" cy="3207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22B711-15E4-43E4-8A08-A3FB810DE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8881" y="412188"/>
            <a:ext cx="4796400" cy="572700"/>
          </a:xfrm>
        </p:spPr>
        <p:txBody>
          <a:bodyPr/>
          <a:lstStyle/>
          <a:p>
            <a:r>
              <a:rPr lang="es-CL" dirty="0"/>
              <a:t>Manos a la obra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4136899-CC73-4752-B755-B37AB0C36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1400" y="1123062"/>
            <a:ext cx="7501200" cy="3321900"/>
          </a:xfrm>
        </p:spPr>
        <p:txBody>
          <a:bodyPr/>
          <a:lstStyle/>
          <a:p>
            <a:pPr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CL" sz="1600" b="1" dirty="0">
                <a:effectLst/>
                <a:latin typeface="Cairo" panose="020B0604020202020204" charset="-78"/>
                <a:ea typeface="Calibri" panose="020F0502020204030204" pitchFamily="34" charset="0"/>
                <a:cs typeface="Cairo" panose="020B0604020202020204" charset="-78"/>
              </a:rPr>
              <a:t>Luego de ver las pinturas, en tu cuaderno haz una tabla con las preguntas previamente expuestas y con ello adjunta las 3 obras que más te gustaron y responde. Mira el ejemplo</a:t>
            </a:r>
            <a:endParaRPr lang="es-CL" sz="1600" dirty="0">
              <a:effectLst/>
              <a:latin typeface="Cairo" panose="020B0604020202020204" charset="-78"/>
              <a:ea typeface="Calibri" panose="020F0502020204030204" pitchFamily="34" charset="0"/>
              <a:cs typeface="Cairo" panose="020B0604020202020204" charset="-78"/>
            </a:endParaRPr>
          </a:p>
          <a:p>
            <a:endParaRPr lang="es-CL" dirty="0"/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EBBFF42F-361A-CB41-B043-916077EC9A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972834"/>
              </p:ext>
            </p:extLst>
          </p:nvPr>
        </p:nvGraphicFramePr>
        <p:xfrm>
          <a:off x="1331976" y="2277110"/>
          <a:ext cx="6096000" cy="2316480"/>
        </p:xfrm>
        <a:graphic>
          <a:graphicData uri="http://schemas.openxmlformats.org/drawingml/2006/table">
            <a:tbl>
              <a:tblPr firstRow="1" bandRow="1">
                <a:tableStyleId>{BA88CF3A-DAD5-4454-8341-4FFB6A13EF02}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98983398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11209797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5177977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3872622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Preguntas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Obra 1 </a:t>
                      </a:r>
                    </a:p>
                    <a:p>
                      <a:r>
                        <a:rPr lang="es-ES_tradnl" dirty="0"/>
                        <a:t>los 3 músicos / de Picasso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Obra 2 Gioconda/ Da </a:t>
                      </a:r>
                      <a:r>
                        <a:rPr lang="es-ES_tradnl" dirty="0" err="1"/>
                        <a:t>vinci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Obra 3</a:t>
                      </a:r>
                    </a:p>
                    <a:p>
                      <a:r>
                        <a:rPr lang="es-ES_tradnl" dirty="0"/>
                        <a:t>Autorretrato/ Van </a:t>
                      </a:r>
                      <a:r>
                        <a:rPr lang="es-ES_tradnl" dirty="0" err="1"/>
                        <a:t>gogh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071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sz="1400" dirty="0"/>
                        <a:t>¿Qué sensaciones, ideas o emociones les provocan las obras? </a:t>
                      </a:r>
                    </a:p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6596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0821092"/>
      </p:ext>
    </p:extLst>
  </p:cSld>
  <p:clrMapOvr>
    <a:masterClrMapping/>
  </p:clrMapOvr>
</p:sld>
</file>

<file path=ppt/theme/theme1.xml><?xml version="1.0" encoding="utf-8"?>
<a:theme xmlns:a="http://schemas.openxmlformats.org/drawingml/2006/main" name="Mini Consulting Theme With Geometric Gif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C6A3DB"/>
      </a:accent1>
      <a:accent2>
        <a:srgbClr val="FAF9FF"/>
      </a:accent2>
      <a:accent3>
        <a:srgbClr val="FFE86E"/>
      </a:accent3>
      <a:accent4>
        <a:srgbClr val="C6A3DB"/>
      </a:accent4>
      <a:accent5>
        <a:srgbClr val="FFE86E"/>
      </a:accent5>
      <a:accent6>
        <a:srgbClr val="FAF9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511</Words>
  <Application>Microsoft Macintosh PowerPoint</Application>
  <PresentationFormat>Presentación en pantalla (16:9)</PresentationFormat>
  <Paragraphs>41</Paragraphs>
  <Slides>7</Slides>
  <Notes>6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Calibri</vt:lpstr>
      <vt:lpstr>Cairo</vt:lpstr>
      <vt:lpstr>Arial</vt:lpstr>
      <vt:lpstr>Mini Consulting Theme With Geometric Gifs by Slidesgo</vt:lpstr>
      <vt:lpstr>DIFERENCIADO ARTES</vt:lpstr>
      <vt:lpstr>OBJETIVO:   Crear obras y proyectos que respondan a necesidades de expresión y comunicación personales o grupales, basados en la investigación con soportes, materiales y procedimientos, y en referentes artísticos nacionales e internacionales. </vt:lpstr>
      <vt:lpstr>Unidad 1 investigando la memoria a través de las artes visuales </vt:lpstr>
      <vt:lpstr> PROPÓSITO </vt:lpstr>
      <vt:lpstr>actividad</vt:lpstr>
      <vt:lpstr>Presentación de PowerPoint</vt:lpstr>
      <vt:lpstr>Manos a la obra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REUNIÓN DE APODERADOS MARZO 2021</dc:title>
  <cp:lastModifiedBy>maria jesus hernandez galdames</cp:lastModifiedBy>
  <cp:revision>20</cp:revision>
  <dcterms:modified xsi:type="dcterms:W3CDTF">2021-03-04T08:20:44Z</dcterms:modified>
</cp:coreProperties>
</file>