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7661BED-0BA8-4CE5-ADA7-4D8E64F69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9A7C1-91CA-4832-B5F4-957798301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1122363"/>
            <a:ext cx="10408920" cy="2306637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02F325-5BC5-4CD4-8B63-AB9704BFB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6F4725A-BD55-472B-89B4-809A71E8B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4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760370" y="2598003"/>
            <a:ext cx="106699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https://view.genial.ly/5fa536282463d50d4aa86d70/presentation-6-basico-a-06-11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67</cp:revision>
  <dcterms:created xsi:type="dcterms:W3CDTF">2020-08-17T21:59:18Z</dcterms:created>
  <dcterms:modified xsi:type="dcterms:W3CDTF">2021-03-04T14:53:49Z</dcterms:modified>
</cp:coreProperties>
</file>