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8" r:id="rId3"/>
    <p:sldId id="301" r:id="rId4"/>
    <p:sldId id="274" r:id="rId5"/>
    <p:sldId id="302" r:id="rId6"/>
    <p:sldId id="277" r:id="rId7"/>
    <p:sldId id="303" r:id="rId8"/>
    <p:sldId id="280" r:id="rId9"/>
    <p:sldId id="304" r:id="rId10"/>
    <p:sldId id="300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289" r:id="rId22"/>
    <p:sldId id="271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660066"/>
    <a:srgbClr val="00FF00"/>
    <a:srgbClr val="00CCFF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86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66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2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2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7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1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15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16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53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96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84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09F9-B207-4075-9EA2-41CD3B5F64F4}" type="datetimeFigureOut">
              <a:rPr lang="es-MX" smtClean="0"/>
              <a:t>20/12/2020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058E-8C4A-4980-8E14-7B175A727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60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sp>
        <p:nvSpPr>
          <p:cNvPr id="5" name="Rectángulo 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89115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320491" y="1295869"/>
            <a:ext cx="29886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 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participación!</a:t>
            </a:r>
            <a:endParaRPr lang="es-E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3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74059" y="1183457"/>
            <a:ext cx="24815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¡Muy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¡Te felicito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2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3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05740" y="1183457"/>
            <a:ext cx="26181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¡Súper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7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74059" y="1183457"/>
            <a:ext cx="24815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¡Muy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¡Sigue así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4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320491" y="1295869"/>
            <a:ext cx="29886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 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participación!</a:t>
            </a:r>
            <a:endParaRPr lang="es-E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74059" y="1183457"/>
            <a:ext cx="24815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¡Muy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¡Te felicito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320491" y="1295869"/>
            <a:ext cx="29886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 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participación!</a:t>
            </a:r>
            <a:endParaRPr lang="es-E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445686" y="964517"/>
            <a:ext cx="273825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¡Te felicito por tu</a:t>
            </a:r>
          </a:p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Participación!</a:t>
            </a:r>
          </a:p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Llegó el momento </a:t>
            </a:r>
          </a:p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de despedirme…</a:t>
            </a:r>
          </a:p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¡Adiós!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14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26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0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05740" y="1183457"/>
            <a:ext cx="26181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¡Súper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574059" y="1183457"/>
            <a:ext cx="24815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¡Muy bien!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¡Sigue así</a:t>
            </a:r>
            <a:r>
              <a:rPr lang="es-E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!</a:t>
            </a: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2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lamada ovalada 35"/>
          <p:cNvSpPr/>
          <p:nvPr/>
        </p:nvSpPr>
        <p:spPr>
          <a:xfrm>
            <a:off x="3657600" y="605307"/>
            <a:ext cx="4314423" cy="2704564"/>
          </a:xfrm>
          <a:prstGeom prst="wedgeEllipseCallout">
            <a:avLst>
              <a:gd name="adj1" fmla="val -52176"/>
              <a:gd name="adj2" fmla="val 66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Rectángulo 36"/>
          <p:cNvSpPr/>
          <p:nvPr/>
        </p:nvSpPr>
        <p:spPr>
          <a:xfrm>
            <a:off x="4320491" y="1295869"/>
            <a:ext cx="29886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¡Excelente 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cript MT Bold" panose="03040602040607080904" pitchFamily="66" charset="0"/>
              </a:rPr>
              <a:t>participación!</a:t>
            </a:r>
            <a:endParaRPr lang="es-E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cript MT Bold" panose="03040602040607080904" pitchFamily="66" charset="0"/>
            </a:endParaRPr>
          </a:p>
        </p:txBody>
      </p:sp>
      <p:pic>
        <p:nvPicPr>
          <p:cNvPr id="5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2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cio 27"/>
          <p:cNvSpPr/>
          <p:nvPr/>
        </p:nvSpPr>
        <p:spPr>
          <a:xfrm>
            <a:off x="4861650" y="5703130"/>
            <a:ext cx="1649972" cy="857250"/>
          </a:xfrm>
          <a:prstGeom prst="trapezoid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27" name="Grupo 26"/>
          <p:cNvGrpSpPr/>
          <p:nvPr/>
        </p:nvGrpSpPr>
        <p:grpSpPr>
          <a:xfrm>
            <a:off x="2229272" y="1652564"/>
            <a:ext cx="6914728" cy="4587101"/>
            <a:chOff x="1589549" y="1440503"/>
            <a:chExt cx="6096000" cy="4067175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589549" y="1440503"/>
              <a:ext cx="6096000" cy="4067175"/>
              <a:chOff x="960" y="879"/>
              <a:chExt cx="3840" cy="2562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60" y="879"/>
                <a:ext cx="3840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2880" y="967"/>
                <a:ext cx="1134" cy="1193"/>
              </a:xfrm>
              <a:custGeom>
                <a:avLst/>
                <a:gdLst>
                  <a:gd name="T0" fmla="*/ 0 w 9448"/>
                  <a:gd name="T1" fmla="*/ 9933 h 9933"/>
                  <a:gd name="T2" fmla="*/ 9448 w 9448"/>
                  <a:gd name="T3" fmla="*/ 6864 h 9933"/>
                  <a:gd name="T4" fmla="*/ 0 w 9448"/>
                  <a:gd name="T5" fmla="*/ 0 h 9933"/>
                  <a:gd name="T6" fmla="*/ 0 w 9448"/>
                  <a:gd name="T7" fmla="*/ 9933 h 9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48" h="9933">
                    <a:moveTo>
                      <a:pt x="0" y="9933"/>
                    </a:moveTo>
                    <a:lnTo>
                      <a:pt x="9448" y="6864"/>
                    </a:lnTo>
                    <a:cubicBezTo>
                      <a:pt x="8118" y="2771"/>
                      <a:pt x="4304" y="0"/>
                      <a:pt x="0" y="0"/>
                    </a:cubicBezTo>
                    <a:lnTo>
                      <a:pt x="0" y="993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2874" y="961"/>
                <a:ext cx="1146" cy="1205"/>
              </a:xfrm>
              <a:custGeom>
                <a:avLst/>
                <a:gdLst>
                  <a:gd name="T0" fmla="*/ 34 w 9546"/>
                  <a:gd name="T1" fmla="*/ 9936 h 10032"/>
                  <a:gd name="T2" fmla="*/ 9451 w 9546"/>
                  <a:gd name="T3" fmla="*/ 6928 h 10032"/>
                  <a:gd name="T4" fmla="*/ 9173 w 9546"/>
                  <a:gd name="T5" fmla="*/ 6178 h 10032"/>
                  <a:gd name="T6" fmla="*/ 8841 w 9546"/>
                  <a:gd name="T7" fmla="*/ 5463 h 10032"/>
                  <a:gd name="T8" fmla="*/ 8458 w 9546"/>
                  <a:gd name="T9" fmla="*/ 4783 h 10032"/>
                  <a:gd name="T10" fmla="*/ 8025 w 9546"/>
                  <a:gd name="T11" fmla="*/ 4141 h 10032"/>
                  <a:gd name="T12" fmla="*/ 7545 w 9546"/>
                  <a:gd name="T13" fmla="*/ 3537 h 10032"/>
                  <a:gd name="T14" fmla="*/ 7022 w 9546"/>
                  <a:gd name="T15" fmla="*/ 2975 h 10032"/>
                  <a:gd name="T16" fmla="*/ 6459 w 9546"/>
                  <a:gd name="T17" fmla="*/ 2457 h 10032"/>
                  <a:gd name="T18" fmla="*/ 5858 w 9546"/>
                  <a:gd name="T19" fmla="*/ 1984 h 10032"/>
                  <a:gd name="T20" fmla="*/ 5223 w 9546"/>
                  <a:gd name="T21" fmla="*/ 1559 h 10032"/>
                  <a:gd name="T22" fmla="*/ 4556 w 9546"/>
                  <a:gd name="T23" fmla="*/ 1183 h 10032"/>
                  <a:gd name="T24" fmla="*/ 3860 w 9546"/>
                  <a:gd name="T25" fmla="*/ 860 h 10032"/>
                  <a:gd name="T26" fmla="*/ 3137 w 9546"/>
                  <a:gd name="T27" fmla="*/ 591 h 10032"/>
                  <a:gd name="T28" fmla="*/ 2392 w 9546"/>
                  <a:gd name="T29" fmla="*/ 377 h 10032"/>
                  <a:gd name="T30" fmla="*/ 1627 w 9546"/>
                  <a:gd name="T31" fmla="*/ 223 h 10032"/>
                  <a:gd name="T32" fmla="*/ 844 w 9546"/>
                  <a:gd name="T33" fmla="*/ 128 h 10032"/>
                  <a:gd name="T34" fmla="*/ 48 w 9546"/>
                  <a:gd name="T35" fmla="*/ 96 h 10032"/>
                  <a:gd name="T36" fmla="*/ 96 w 9546"/>
                  <a:gd name="T37" fmla="*/ 9981 h 10032"/>
                  <a:gd name="T38" fmla="*/ 15 w 9546"/>
                  <a:gd name="T39" fmla="*/ 14 h 10032"/>
                  <a:gd name="T40" fmla="*/ 453 w 9546"/>
                  <a:gd name="T41" fmla="*/ 9 h 10032"/>
                  <a:gd name="T42" fmla="*/ 1251 w 9546"/>
                  <a:gd name="T43" fmla="*/ 73 h 10032"/>
                  <a:gd name="T44" fmla="*/ 2033 w 9546"/>
                  <a:gd name="T45" fmla="*/ 199 h 10032"/>
                  <a:gd name="T46" fmla="*/ 2796 w 9546"/>
                  <a:gd name="T47" fmla="*/ 385 h 10032"/>
                  <a:gd name="T48" fmla="*/ 3537 w 9546"/>
                  <a:gd name="T49" fmla="*/ 629 h 10032"/>
                  <a:gd name="T50" fmla="*/ 4253 w 9546"/>
                  <a:gd name="T51" fmla="*/ 929 h 10032"/>
                  <a:gd name="T52" fmla="*/ 4942 w 9546"/>
                  <a:gd name="T53" fmla="*/ 1282 h 10032"/>
                  <a:gd name="T54" fmla="*/ 5599 w 9546"/>
                  <a:gd name="T55" fmla="*/ 1687 h 10032"/>
                  <a:gd name="T56" fmla="*/ 6224 w 9546"/>
                  <a:gd name="T57" fmla="*/ 2140 h 10032"/>
                  <a:gd name="T58" fmla="*/ 6812 w 9546"/>
                  <a:gd name="T59" fmla="*/ 2641 h 10032"/>
                  <a:gd name="T60" fmla="*/ 7361 w 9546"/>
                  <a:gd name="T61" fmla="*/ 3187 h 10032"/>
                  <a:gd name="T62" fmla="*/ 7867 w 9546"/>
                  <a:gd name="T63" fmla="*/ 3776 h 10032"/>
                  <a:gd name="T64" fmla="*/ 8328 w 9546"/>
                  <a:gd name="T65" fmla="*/ 4405 h 10032"/>
                  <a:gd name="T66" fmla="*/ 8740 w 9546"/>
                  <a:gd name="T67" fmla="*/ 5073 h 10032"/>
                  <a:gd name="T68" fmla="*/ 9102 w 9546"/>
                  <a:gd name="T69" fmla="*/ 5778 h 10032"/>
                  <a:gd name="T70" fmla="*/ 9409 w 9546"/>
                  <a:gd name="T71" fmla="*/ 6516 h 10032"/>
                  <a:gd name="T72" fmla="*/ 9539 w 9546"/>
                  <a:gd name="T73" fmla="*/ 6933 h 10032"/>
                  <a:gd name="T74" fmla="*/ 63 w 9546"/>
                  <a:gd name="T75" fmla="*/ 10027 h 10032"/>
                  <a:gd name="T76" fmla="*/ 0 w 9546"/>
                  <a:gd name="T77" fmla="*/ 9981 h 10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546" h="10032">
                    <a:moveTo>
                      <a:pt x="96" y="9981"/>
                    </a:moveTo>
                    <a:lnTo>
                      <a:pt x="34" y="9936"/>
                    </a:lnTo>
                    <a:lnTo>
                      <a:pt x="9481" y="6866"/>
                    </a:lnTo>
                    <a:lnTo>
                      <a:pt x="9451" y="6928"/>
                    </a:lnTo>
                    <a:lnTo>
                      <a:pt x="9319" y="6548"/>
                    </a:lnTo>
                    <a:lnTo>
                      <a:pt x="9173" y="6178"/>
                    </a:lnTo>
                    <a:lnTo>
                      <a:pt x="9014" y="5816"/>
                    </a:lnTo>
                    <a:lnTo>
                      <a:pt x="8841" y="5463"/>
                    </a:lnTo>
                    <a:lnTo>
                      <a:pt x="8656" y="5119"/>
                    </a:lnTo>
                    <a:lnTo>
                      <a:pt x="8458" y="4783"/>
                    </a:lnTo>
                    <a:lnTo>
                      <a:pt x="8247" y="4457"/>
                    </a:lnTo>
                    <a:lnTo>
                      <a:pt x="8025" y="4141"/>
                    </a:lnTo>
                    <a:lnTo>
                      <a:pt x="7790" y="3834"/>
                    </a:lnTo>
                    <a:lnTo>
                      <a:pt x="7545" y="3537"/>
                    </a:lnTo>
                    <a:lnTo>
                      <a:pt x="7289" y="3251"/>
                    </a:lnTo>
                    <a:lnTo>
                      <a:pt x="7022" y="2975"/>
                    </a:lnTo>
                    <a:lnTo>
                      <a:pt x="6746" y="2710"/>
                    </a:lnTo>
                    <a:lnTo>
                      <a:pt x="6459" y="2457"/>
                    </a:lnTo>
                    <a:lnTo>
                      <a:pt x="6163" y="2215"/>
                    </a:lnTo>
                    <a:lnTo>
                      <a:pt x="5858" y="1984"/>
                    </a:lnTo>
                    <a:lnTo>
                      <a:pt x="5545" y="1765"/>
                    </a:lnTo>
                    <a:lnTo>
                      <a:pt x="5223" y="1559"/>
                    </a:lnTo>
                    <a:lnTo>
                      <a:pt x="4893" y="1365"/>
                    </a:lnTo>
                    <a:lnTo>
                      <a:pt x="4556" y="1183"/>
                    </a:lnTo>
                    <a:lnTo>
                      <a:pt x="4211" y="1015"/>
                    </a:lnTo>
                    <a:lnTo>
                      <a:pt x="3860" y="860"/>
                    </a:lnTo>
                    <a:lnTo>
                      <a:pt x="3501" y="719"/>
                    </a:lnTo>
                    <a:lnTo>
                      <a:pt x="3137" y="591"/>
                    </a:lnTo>
                    <a:lnTo>
                      <a:pt x="2767" y="477"/>
                    </a:lnTo>
                    <a:lnTo>
                      <a:pt x="2392" y="377"/>
                    </a:lnTo>
                    <a:lnTo>
                      <a:pt x="2012" y="293"/>
                    </a:lnTo>
                    <a:lnTo>
                      <a:pt x="1627" y="223"/>
                    </a:lnTo>
                    <a:lnTo>
                      <a:pt x="1238" y="168"/>
                    </a:lnTo>
                    <a:lnTo>
                      <a:pt x="844" y="128"/>
                    </a:lnTo>
                    <a:lnTo>
                      <a:pt x="448" y="104"/>
                    </a:lnTo>
                    <a:lnTo>
                      <a:pt x="48" y="96"/>
                    </a:lnTo>
                    <a:lnTo>
                      <a:pt x="96" y="48"/>
                    </a:lnTo>
                    <a:lnTo>
                      <a:pt x="96" y="9981"/>
                    </a:lnTo>
                    <a:close/>
                    <a:moveTo>
                      <a:pt x="0" y="48"/>
                    </a:moveTo>
                    <a:cubicBezTo>
                      <a:pt x="0" y="36"/>
                      <a:pt x="6" y="23"/>
                      <a:pt x="15" y="14"/>
                    </a:cubicBezTo>
                    <a:cubicBezTo>
                      <a:pt x="24" y="5"/>
                      <a:pt x="37" y="0"/>
                      <a:pt x="49" y="0"/>
                    </a:cubicBezTo>
                    <a:lnTo>
                      <a:pt x="453" y="9"/>
                    </a:lnTo>
                    <a:lnTo>
                      <a:pt x="854" y="33"/>
                    </a:lnTo>
                    <a:lnTo>
                      <a:pt x="1251" y="73"/>
                    </a:lnTo>
                    <a:lnTo>
                      <a:pt x="1644" y="128"/>
                    </a:lnTo>
                    <a:lnTo>
                      <a:pt x="2033" y="199"/>
                    </a:lnTo>
                    <a:lnTo>
                      <a:pt x="2417" y="285"/>
                    </a:lnTo>
                    <a:lnTo>
                      <a:pt x="2796" y="385"/>
                    </a:lnTo>
                    <a:lnTo>
                      <a:pt x="3169" y="500"/>
                    </a:lnTo>
                    <a:lnTo>
                      <a:pt x="3537" y="629"/>
                    </a:lnTo>
                    <a:lnTo>
                      <a:pt x="3898" y="772"/>
                    </a:lnTo>
                    <a:lnTo>
                      <a:pt x="4253" y="929"/>
                    </a:lnTo>
                    <a:lnTo>
                      <a:pt x="4601" y="1099"/>
                    </a:lnTo>
                    <a:lnTo>
                      <a:pt x="4942" y="1282"/>
                    </a:lnTo>
                    <a:lnTo>
                      <a:pt x="5274" y="1478"/>
                    </a:lnTo>
                    <a:lnTo>
                      <a:pt x="5599" y="1687"/>
                    </a:lnTo>
                    <a:lnTo>
                      <a:pt x="5916" y="1907"/>
                    </a:lnTo>
                    <a:lnTo>
                      <a:pt x="6224" y="2140"/>
                    </a:lnTo>
                    <a:lnTo>
                      <a:pt x="6523" y="2385"/>
                    </a:lnTo>
                    <a:lnTo>
                      <a:pt x="6812" y="2641"/>
                    </a:lnTo>
                    <a:lnTo>
                      <a:pt x="7091" y="2909"/>
                    </a:lnTo>
                    <a:lnTo>
                      <a:pt x="7361" y="3187"/>
                    </a:lnTo>
                    <a:lnTo>
                      <a:pt x="7620" y="3476"/>
                    </a:lnTo>
                    <a:lnTo>
                      <a:pt x="7867" y="3776"/>
                    </a:lnTo>
                    <a:lnTo>
                      <a:pt x="8103" y="4085"/>
                    </a:lnTo>
                    <a:lnTo>
                      <a:pt x="8328" y="4405"/>
                    </a:lnTo>
                    <a:lnTo>
                      <a:pt x="8540" y="4735"/>
                    </a:lnTo>
                    <a:lnTo>
                      <a:pt x="8740" y="5073"/>
                    </a:lnTo>
                    <a:lnTo>
                      <a:pt x="8928" y="5421"/>
                    </a:lnTo>
                    <a:lnTo>
                      <a:pt x="9102" y="5778"/>
                    </a:lnTo>
                    <a:lnTo>
                      <a:pt x="9263" y="6143"/>
                    </a:lnTo>
                    <a:lnTo>
                      <a:pt x="9409" y="6516"/>
                    </a:lnTo>
                    <a:lnTo>
                      <a:pt x="9541" y="6896"/>
                    </a:lnTo>
                    <a:cubicBezTo>
                      <a:pt x="9546" y="6908"/>
                      <a:pt x="9545" y="6922"/>
                      <a:pt x="9539" y="6933"/>
                    </a:cubicBezTo>
                    <a:cubicBezTo>
                      <a:pt x="9533" y="6945"/>
                      <a:pt x="9523" y="6954"/>
                      <a:pt x="9511" y="6958"/>
                    </a:cubicBezTo>
                    <a:lnTo>
                      <a:pt x="63" y="10027"/>
                    </a:lnTo>
                    <a:cubicBezTo>
                      <a:pt x="49" y="10032"/>
                      <a:pt x="33" y="10029"/>
                      <a:pt x="20" y="10020"/>
                    </a:cubicBezTo>
                    <a:cubicBezTo>
                      <a:pt x="8" y="10011"/>
                      <a:pt x="0" y="9997"/>
                      <a:pt x="0" y="9981"/>
                    </a:cubicBez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2880" y="1792"/>
                <a:ext cx="1294" cy="1333"/>
              </a:xfrm>
              <a:custGeom>
                <a:avLst/>
                <a:gdLst>
                  <a:gd name="T0" fmla="*/ 0 w 10777"/>
                  <a:gd name="T1" fmla="*/ 3069 h 11106"/>
                  <a:gd name="T2" fmla="*/ 5839 w 10777"/>
                  <a:gd name="T3" fmla="*/ 11106 h 11106"/>
                  <a:gd name="T4" fmla="*/ 9448 w 10777"/>
                  <a:gd name="T5" fmla="*/ 0 h 11106"/>
                  <a:gd name="T6" fmla="*/ 0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0" y="3069"/>
                    </a:moveTo>
                    <a:lnTo>
                      <a:pt x="5839" y="11106"/>
                    </a:lnTo>
                    <a:cubicBezTo>
                      <a:pt x="9321" y="8576"/>
                      <a:pt x="10777" y="4093"/>
                      <a:pt x="9448" y="0"/>
                    </a:cubicBezTo>
                    <a:lnTo>
                      <a:pt x="0" y="3069"/>
                    </a:lnTo>
                    <a:close/>
                  </a:path>
                </a:pathLst>
              </a:custGeom>
              <a:solidFill>
                <a:srgbClr val="7030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874" y="1785"/>
                <a:ext cx="1204" cy="1346"/>
              </a:xfrm>
              <a:custGeom>
                <a:avLst/>
                <a:gdLst>
                  <a:gd name="T0" fmla="*/ 89 w 10032"/>
                  <a:gd name="T1" fmla="*/ 3091 h 11205"/>
                  <a:gd name="T2" fmla="*/ 5860 w 10032"/>
                  <a:gd name="T3" fmla="*/ 11118 h 11205"/>
                  <a:gd name="T4" fmla="*/ 6488 w 10032"/>
                  <a:gd name="T5" fmla="*/ 10622 h 11205"/>
                  <a:gd name="T6" fmla="*/ 7065 w 10032"/>
                  <a:gd name="T7" fmla="*/ 10086 h 11205"/>
                  <a:gd name="T8" fmla="*/ 7594 w 10032"/>
                  <a:gd name="T9" fmla="*/ 9511 h 11205"/>
                  <a:gd name="T10" fmla="*/ 8071 w 10032"/>
                  <a:gd name="T11" fmla="*/ 8900 h 11205"/>
                  <a:gd name="T12" fmla="*/ 8496 w 10032"/>
                  <a:gd name="T13" fmla="*/ 8258 h 11205"/>
                  <a:gd name="T14" fmla="*/ 8870 w 10032"/>
                  <a:gd name="T15" fmla="*/ 7587 h 11205"/>
                  <a:gd name="T16" fmla="*/ 9188 w 10032"/>
                  <a:gd name="T17" fmla="*/ 6891 h 11205"/>
                  <a:gd name="T18" fmla="*/ 9453 w 10032"/>
                  <a:gd name="T19" fmla="*/ 6174 h 11205"/>
                  <a:gd name="T20" fmla="*/ 9661 w 10032"/>
                  <a:gd name="T21" fmla="*/ 5438 h 11205"/>
                  <a:gd name="T22" fmla="*/ 9811 w 10032"/>
                  <a:gd name="T23" fmla="*/ 4687 h 11205"/>
                  <a:gd name="T24" fmla="*/ 9904 w 10032"/>
                  <a:gd name="T25" fmla="*/ 3925 h 11205"/>
                  <a:gd name="T26" fmla="*/ 9936 w 10032"/>
                  <a:gd name="T27" fmla="*/ 3155 h 11205"/>
                  <a:gd name="T28" fmla="*/ 9909 w 10032"/>
                  <a:gd name="T29" fmla="*/ 2381 h 11205"/>
                  <a:gd name="T30" fmla="*/ 9820 w 10032"/>
                  <a:gd name="T31" fmla="*/ 1605 h 11205"/>
                  <a:gd name="T32" fmla="*/ 9668 w 10032"/>
                  <a:gd name="T33" fmla="*/ 832 h 11205"/>
                  <a:gd name="T34" fmla="*/ 9452 w 10032"/>
                  <a:gd name="T35" fmla="*/ 64 h 11205"/>
                  <a:gd name="T36" fmla="*/ 65 w 10032"/>
                  <a:gd name="T37" fmla="*/ 3165 h 11205"/>
                  <a:gd name="T38" fmla="*/ 9520 w 10032"/>
                  <a:gd name="T39" fmla="*/ 7 h 11205"/>
                  <a:gd name="T40" fmla="*/ 9661 w 10032"/>
                  <a:gd name="T41" fmla="*/ 423 h 11205"/>
                  <a:gd name="T42" fmla="*/ 9846 w 10032"/>
                  <a:gd name="T43" fmla="*/ 1201 h 11205"/>
                  <a:gd name="T44" fmla="*/ 9968 w 10032"/>
                  <a:gd name="T45" fmla="*/ 1984 h 11205"/>
                  <a:gd name="T46" fmla="*/ 10026 w 10032"/>
                  <a:gd name="T47" fmla="*/ 2767 h 11205"/>
                  <a:gd name="T48" fmla="*/ 10023 w 10032"/>
                  <a:gd name="T49" fmla="*/ 3547 h 11205"/>
                  <a:gd name="T50" fmla="*/ 9960 w 10032"/>
                  <a:gd name="T51" fmla="*/ 4321 h 11205"/>
                  <a:gd name="T52" fmla="*/ 9837 w 10032"/>
                  <a:gd name="T53" fmla="*/ 5085 h 11205"/>
                  <a:gd name="T54" fmla="*/ 9655 w 10032"/>
                  <a:gd name="T55" fmla="*/ 5835 h 11205"/>
                  <a:gd name="T56" fmla="*/ 9417 w 10032"/>
                  <a:gd name="T57" fmla="*/ 6570 h 11205"/>
                  <a:gd name="T58" fmla="*/ 9122 w 10032"/>
                  <a:gd name="T59" fmla="*/ 7284 h 11205"/>
                  <a:gd name="T60" fmla="*/ 8772 w 10032"/>
                  <a:gd name="T61" fmla="*/ 7974 h 11205"/>
                  <a:gd name="T62" fmla="*/ 8369 w 10032"/>
                  <a:gd name="T63" fmla="*/ 8637 h 11205"/>
                  <a:gd name="T64" fmla="*/ 7913 w 10032"/>
                  <a:gd name="T65" fmla="*/ 9270 h 11205"/>
                  <a:gd name="T66" fmla="*/ 7405 w 10032"/>
                  <a:gd name="T67" fmla="*/ 9869 h 11205"/>
                  <a:gd name="T68" fmla="*/ 6846 w 10032"/>
                  <a:gd name="T69" fmla="*/ 10431 h 11205"/>
                  <a:gd name="T70" fmla="*/ 6239 w 10032"/>
                  <a:gd name="T71" fmla="*/ 10951 h 11205"/>
                  <a:gd name="T72" fmla="*/ 5882 w 10032"/>
                  <a:gd name="T73" fmla="*/ 11203 h 11205"/>
                  <a:gd name="T74" fmla="*/ 12 w 10032"/>
                  <a:gd name="T75" fmla="*/ 3148 h 11205"/>
                  <a:gd name="T76" fmla="*/ 36 w 10032"/>
                  <a:gd name="T77" fmla="*/ 3074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65" y="3165"/>
                    </a:moveTo>
                    <a:lnTo>
                      <a:pt x="89" y="3091"/>
                    </a:lnTo>
                    <a:lnTo>
                      <a:pt x="5928" y="11128"/>
                    </a:lnTo>
                    <a:lnTo>
                      <a:pt x="5860" y="11118"/>
                    </a:lnTo>
                    <a:lnTo>
                      <a:pt x="6181" y="10875"/>
                    </a:lnTo>
                    <a:lnTo>
                      <a:pt x="6488" y="10622"/>
                    </a:lnTo>
                    <a:lnTo>
                      <a:pt x="6782" y="10359"/>
                    </a:lnTo>
                    <a:lnTo>
                      <a:pt x="7065" y="10086"/>
                    </a:lnTo>
                    <a:lnTo>
                      <a:pt x="7335" y="9803"/>
                    </a:lnTo>
                    <a:lnTo>
                      <a:pt x="7594" y="9511"/>
                    </a:lnTo>
                    <a:lnTo>
                      <a:pt x="7838" y="9210"/>
                    </a:lnTo>
                    <a:lnTo>
                      <a:pt x="8071" y="8900"/>
                    </a:lnTo>
                    <a:lnTo>
                      <a:pt x="8290" y="8583"/>
                    </a:lnTo>
                    <a:lnTo>
                      <a:pt x="8496" y="8258"/>
                    </a:lnTo>
                    <a:lnTo>
                      <a:pt x="8689" y="7926"/>
                    </a:lnTo>
                    <a:lnTo>
                      <a:pt x="8870" y="7587"/>
                    </a:lnTo>
                    <a:lnTo>
                      <a:pt x="9036" y="7242"/>
                    </a:lnTo>
                    <a:lnTo>
                      <a:pt x="9188" y="6891"/>
                    </a:lnTo>
                    <a:lnTo>
                      <a:pt x="9327" y="6535"/>
                    </a:lnTo>
                    <a:lnTo>
                      <a:pt x="9453" y="6174"/>
                    </a:lnTo>
                    <a:lnTo>
                      <a:pt x="9564" y="5808"/>
                    </a:lnTo>
                    <a:lnTo>
                      <a:pt x="9661" y="5438"/>
                    </a:lnTo>
                    <a:lnTo>
                      <a:pt x="9743" y="5064"/>
                    </a:lnTo>
                    <a:lnTo>
                      <a:pt x="9811" y="4687"/>
                    </a:lnTo>
                    <a:lnTo>
                      <a:pt x="9865" y="4307"/>
                    </a:lnTo>
                    <a:lnTo>
                      <a:pt x="9904" y="3925"/>
                    </a:lnTo>
                    <a:lnTo>
                      <a:pt x="9928" y="3541"/>
                    </a:lnTo>
                    <a:lnTo>
                      <a:pt x="9936" y="3155"/>
                    </a:lnTo>
                    <a:lnTo>
                      <a:pt x="9930" y="2768"/>
                    </a:lnTo>
                    <a:lnTo>
                      <a:pt x="9909" y="2381"/>
                    </a:lnTo>
                    <a:lnTo>
                      <a:pt x="9872" y="1993"/>
                    </a:lnTo>
                    <a:lnTo>
                      <a:pt x="9820" y="1605"/>
                    </a:lnTo>
                    <a:lnTo>
                      <a:pt x="9752" y="1218"/>
                    </a:lnTo>
                    <a:lnTo>
                      <a:pt x="9668" y="832"/>
                    </a:lnTo>
                    <a:lnTo>
                      <a:pt x="9568" y="447"/>
                    </a:lnTo>
                    <a:lnTo>
                      <a:pt x="9452" y="64"/>
                    </a:lnTo>
                    <a:lnTo>
                      <a:pt x="9513" y="96"/>
                    </a:lnTo>
                    <a:lnTo>
                      <a:pt x="65" y="3165"/>
                    </a:lnTo>
                    <a:close/>
                    <a:moveTo>
                      <a:pt x="9483" y="4"/>
                    </a:moveTo>
                    <a:cubicBezTo>
                      <a:pt x="9495" y="0"/>
                      <a:pt x="9509" y="1"/>
                      <a:pt x="9520" y="7"/>
                    </a:cubicBezTo>
                    <a:cubicBezTo>
                      <a:pt x="9532" y="13"/>
                      <a:pt x="9540" y="24"/>
                      <a:pt x="9544" y="36"/>
                    </a:cubicBezTo>
                    <a:lnTo>
                      <a:pt x="9661" y="423"/>
                    </a:lnTo>
                    <a:lnTo>
                      <a:pt x="9762" y="811"/>
                    </a:lnTo>
                    <a:lnTo>
                      <a:pt x="9846" y="1201"/>
                    </a:lnTo>
                    <a:lnTo>
                      <a:pt x="9915" y="1592"/>
                    </a:lnTo>
                    <a:lnTo>
                      <a:pt x="9968" y="1984"/>
                    </a:lnTo>
                    <a:lnTo>
                      <a:pt x="10005" y="2375"/>
                    </a:lnTo>
                    <a:lnTo>
                      <a:pt x="10026" y="2767"/>
                    </a:lnTo>
                    <a:lnTo>
                      <a:pt x="10032" y="3158"/>
                    </a:lnTo>
                    <a:lnTo>
                      <a:pt x="10023" y="3547"/>
                    </a:lnTo>
                    <a:lnTo>
                      <a:pt x="9999" y="3935"/>
                    </a:lnTo>
                    <a:lnTo>
                      <a:pt x="9960" y="4321"/>
                    </a:lnTo>
                    <a:lnTo>
                      <a:pt x="9906" y="4704"/>
                    </a:lnTo>
                    <a:lnTo>
                      <a:pt x="9837" y="5085"/>
                    </a:lnTo>
                    <a:lnTo>
                      <a:pt x="9753" y="5462"/>
                    </a:lnTo>
                    <a:lnTo>
                      <a:pt x="9655" y="5835"/>
                    </a:lnTo>
                    <a:lnTo>
                      <a:pt x="9543" y="6205"/>
                    </a:lnTo>
                    <a:lnTo>
                      <a:pt x="9417" y="6570"/>
                    </a:lnTo>
                    <a:lnTo>
                      <a:pt x="9276" y="6930"/>
                    </a:lnTo>
                    <a:lnTo>
                      <a:pt x="9122" y="7284"/>
                    </a:lnTo>
                    <a:lnTo>
                      <a:pt x="8954" y="7632"/>
                    </a:lnTo>
                    <a:lnTo>
                      <a:pt x="8772" y="7974"/>
                    </a:lnTo>
                    <a:lnTo>
                      <a:pt x="8577" y="8309"/>
                    </a:lnTo>
                    <a:lnTo>
                      <a:pt x="8369" y="8637"/>
                    </a:lnTo>
                    <a:lnTo>
                      <a:pt x="8147" y="8958"/>
                    </a:lnTo>
                    <a:lnTo>
                      <a:pt x="7913" y="9270"/>
                    </a:lnTo>
                    <a:lnTo>
                      <a:pt x="7665" y="9574"/>
                    </a:lnTo>
                    <a:lnTo>
                      <a:pt x="7405" y="9869"/>
                    </a:lnTo>
                    <a:lnTo>
                      <a:pt x="7132" y="10155"/>
                    </a:lnTo>
                    <a:lnTo>
                      <a:pt x="6846" y="10431"/>
                    </a:lnTo>
                    <a:lnTo>
                      <a:pt x="6549" y="10697"/>
                    </a:lnTo>
                    <a:lnTo>
                      <a:pt x="6239" y="10951"/>
                    </a:lnTo>
                    <a:lnTo>
                      <a:pt x="5918" y="11194"/>
                    </a:lnTo>
                    <a:cubicBezTo>
                      <a:pt x="5908" y="11202"/>
                      <a:pt x="5895" y="11205"/>
                      <a:pt x="5882" y="11203"/>
                    </a:cubicBezTo>
                    <a:cubicBezTo>
                      <a:pt x="5870" y="11202"/>
                      <a:pt x="5858" y="11195"/>
                      <a:pt x="5851" y="11184"/>
                    </a:cubicBezTo>
                    <a:lnTo>
                      <a:pt x="12" y="3148"/>
                    </a:lnTo>
                    <a:cubicBezTo>
                      <a:pt x="3" y="3135"/>
                      <a:pt x="0" y="3119"/>
                      <a:pt x="5" y="3105"/>
                    </a:cubicBezTo>
                    <a:cubicBezTo>
                      <a:pt x="10" y="3090"/>
                      <a:pt x="21" y="3079"/>
                      <a:pt x="36" y="3074"/>
                    </a:cubicBezTo>
                    <a:lnTo>
                      <a:pt x="9483" y="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2179" y="2160"/>
                <a:ext cx="1402" cy="1269"/>
              </a:xfrm>
              <a:custGeom>
                <a:avLst/>
                <a:gdLst>
                  <a:gd name="T0" fmla="*/ 5838 w 11677"/>
                  <a:gd name="T1" fmla="*/ 0 h 10566"/>
                  <a:gd name="T2" fmla="*/ 0 w 11677"/>
                  <a:gd name="T3" fmla="*/ 8037 h 10566"/>
                  <a:gd name="T4" fmla="*/ 11677 w 11677"/>
                  <a:gd name="T5" fmla="*/ 8037 h 10566"/>
                  <a:gd name="T6" fmla="*/ 5838 w 11677"/>
                  <a:gd name="T7" fmla="*/ 0 h 10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77" h="10566">
                    <a:moveTo>
                      <a:pt x="5838" y="0"/>
                    </a:moveTo>
                    <a:lnTo>
                      <a:pt x="0" y="8037"/>
                    </a:lnTo>
                    <a:cubicBezTo>
                      <a:pt x="3481" y="10566"/>
                      <a:pt x="8196" y="10566"/>
                      <a:pt x="11677" y="8037"/>
                    </a:cubicBezTo>
                    <a:lnTo>
                      <a:pt x="5838" y="0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2173" y="2154"/>
                <a:ext cx="1414" cy="1205"/>
              </a:xfrm>
              <a:custGeom>
                <a:avLst/>
                <a:gdLst>
                  <a:gd name="T0" fmla="*/ 5927 w 11777"/>
                  <a:gd name="T1" fmla="*/ 77 h 10030"/>
                  <a:gd name="T2" fmla="*/ 77 w 11777"/>
                  <a:gd name="T3" fmla="*/ 8046 h 10030"/>
                  <a:gd name="T4" fmla="*/ 742 w 11777"/>
                  <a:gd name="T5" fmla="*/ 8489 h 10030"/>
                  <a:gd name="T6" fmla="*/ 1431 w 11777"/>
                  <a:gd name="T7" fmla="*/ 8873 h 10030"/>
                  <a:gd name="T8" fmla="*/ 2141 w 11777"/>
                  <a:gd name="T9" fmla="*/ 9197 h 10030"/>
                  <a:gd name="T10" fmla="*/ 2870 w 11777"/>
                  <a:gd name="T11" fmla="*/ 9463 h 10030"/>
                  <a:gd name="T12" fmla="*/ 3612 w 11777"/>
                  <a:gd name="T13" fmla="*/ 9669 h 10030"/>
                  <a:gd name="T14" fmla="*/ 4365 w 11777"/>
                  <a:gd name="T15" fmla="*/ 9816 h 10030"/>
                  <a:gd name="T16" fmla="*/ 5126 w 11777"/>
                  <a:gd name="T17" fmla="*/ 9905 h 10030"/>
                  <a:gd name="T18" fmla="*/ 5890 w 11777"/>
                  <a:gd name="T19" fmla="*/ 9934 h 10030"/>
                  <a:gd name="T20" fmla="*/ 6654 w 11777"/>
                  <a:gd name="T21" fmla="*/ 9905 h 10030"/>
                  <a:gd name="T22" fmla="*/ 7414 w 11777"/>
                  <a:gd name="T23" fmla="*/ 9816 h 10030"/>
                  <a:gd name="T24" fmla="*/ 8167 w 11777"/>
                  <a:gd name="T25" fmla="*/ 9669 h 10030"/>
                  <a:gd name="T26" fmla="*/ 8910 w 11777"/>
                  <a:gd name="T27" fmla="*/ 9462 h 10030"/>
                  <a:gd name="T28" fmla="*/ 9638 w 11777"/>
                  <a:gd name="T29" fmla="*/ 9196 h 10030"/>
                  <a:gd name="T30" fmla="*/ 10348 w 11777"/>
                  <a:gd name="T31" fmla="*/ 8872 h 10030"/>
                  <a:gd name="T32" fmla="*/ 11037 w 11777"/>
                  <a:gd name="T33" fmla="*/ 8488 h 10030"/>
                  <a:gd name="T34" fmla="*/ 11700 w 11777"/>
                  <a:gd name="T35" fmla="*/ 8046 h 10030"/>
                  <a:gd name="T36" fmla="*/ 5850 w 11777"/>
                  <a:gd name="T37" fmla="*/ 77 h 10030"/>
                  <a:gd name="T38" fmla="*/ 11775 w 11777"/>
                  <a:gd name="T39" fmla="*/ 8093 h 10030"/>
                  <a:gd name="T40" fmla="*/ 11423 w 11777"/>
                  <a:gd name="T41" fmla="*/ 8355 h 10030"/>
                  <a:gd name="T42" fmla="*/ 10740 w 11777"/>
                  <a:gd name="T43" fmla="*/ 8772 h 10030"/>
                  <a:gd name="T44" fmla="*/ 10034 w 11777"/>
                  <a:gd name="T45" fmla="*/ 9130 h 10030"/>
                  <a:gd name="T46" fmla="*/ 9307 w 11777"/>
                  <a:gd name="T47" fmla="*/ 9427 h 10030"/>
                  <a:gd name="T48" fmla="*/ 8564 w 11777"/>
                  <a:gd name="T49" fmla="*/ 9665 h 10030"/>
                  <a:gd name="T50" fmla="*/ 7809 w 11777"/>
                  <a:gd name="T51" fmla="*/ 9844 h 10030"/>
                  <a:gd name="T52" fmla="*/ 7044 w 11777"/>
                  <a:gd name="T53" fmla="*/ 9963 h 10030"/>
                  <a:gd name="T54" fmla="*/ 6274 w 11777"/>
                  <a:gd name="T55" fmla="*/ 10022 h 10030"/>
                  <a:gd name="T56" fmla="*/ 5502 w 11777"/>
                  <a:gd name="T57" fmla="*/ 10022 h 10030"/>
                  <a:gd name="T58" fmla="*/ 4731 w 11777"/>
                  <a:gd name="T59" fmla="*/ 9963 h 10030"/>
                  <a:gd name="T60" fmla="*/ 3967 w 11777"/>
                  <a:gd name="T61" fmla="*/ 9844 h 10030"/>
                  <a:gd name="T62" fmla="*/ 3212 w 11777"/>
                  <a:gd name="T63" fmla="*/ 9665 h 10030"/>
                  <a:gd name="T64" fmla="*/ 2469 w 11777"/>
                  <a:gd name="T65" fmla="*/ 9427 h 10030"/>
                  <a:gd name="T66" fmla="*/ 1742 w 11777"/>
                  <a:gd name="T67" fmla="*/ 9129 h 10030"/>
                  <a:gd name="T68" fmla="*/ 1035 w 11777"/>
                  <a:gd name="T69" fmla="*/ 8771 h 10030"/>
                  <a:gd name="T70" fmla="*/ 353 w 11777"/>
                  <a:gd name="T71" fmla="*/ 8354 h 10030"/>
                  <a:gd name="T72" fmla="*/ 3 w 11777"/>
                  <a:gd name="T73" fmla="*/ 8093 h 10030"/>
                  <a:gd name="T74" fmla="*/ 5850 w 11777"/>
                  <a:gd name="T75" fmla="*/ 20 h 10030"/>
                  <a:gd name="T76" fmla="*/ 5927 w 11777"/>
                  <a:gd name="T77" fmla="*/ 20 h 10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77" h="10030">
                    <a:moveTo>
                      <a:pt x="5850" y="77"/>
                    </a:moveTo>
                    <a:lnTo>
                      <a:pt x="5927" y="77"/>
                    </a:lnTo>
                    <a:lnTo>
                      <a:pt x="89" y="8113"/>
                    </a:lnTo>
                    <a:lnTo>
                      <a:pt x="77" y="8046"/>
                    </a:lnTo>
                    <a:lnTo>
                      <a:pt x="407" y="8275"/>
                    </a:lnTo>
                    <a:lnTo>
                      <a:pt x="742" y="8489"/>
                    </a:lnTo>
                    <a:lnTo>
                      <a:pt x="1084" y="8688"/>
                    </a:lnTo>
                    <a:lnTo>
                      <a:pt x="1431" y="8873"/>
                    </a:lnTo>
                    <a:lnTo>
                      <a:pt x="1784" y="9042"/>
                    </a:lnTo>
                    <a:lnTo>
                      <a:pt x="2141" y="9197"/>
                    </a:lnTo>
                    <a:lnTo>
                      <a:pt x="2503" y="9337"/>
                    </a:lnTo>
                    <a:lnTo>
                      <a:pt x="2870" y="9463"/>
                    </a:lnTo>
                    <a:lnTo>
                      <a:pt x="3239" y="9573"/>
                    </a:lnTo>
                    <a:lnTo>
                      <a:pt x="3612" y="9669"/>
                    </a:lnTo>
                    <a:lnTo>
                      <a:pt x="3987" y="9750"/>
                    </a:lnTo>
                    <a:lnTo>
                      <a:pt x="4365" y="9816"/>
                    </a:lnTo>
                    <a:lnTo>
                      <a:pt x="4744" y="9868"/>
                    </a:lnTo>
                    <a:lnTo>
                      <a:pt x="5126" y="9905"/>
                    </a:lnTo>
                    <a:lnTo>
                      <a:pt x="5507" y="9927"/>
                    </a:lnTo>
                    <a:lnTo>
                      <a:pt x="5890" y="9934"/>
                    </a:lnTo>
                    <a:lnTo>
                      <a:pt x="6272" y="9926"/>
                    </a:lnTo>
                    <a:lnTo>
                      <a:pt x="6654" y="9905"/>
                    </a:lnTo>
                    <a:lnTo>
                      <a:pt x="7035" y="9868"/>
                    </a:lnTo>
                    <a:lnTo>
                      <a:pt x="7414" y="9816"/>
                    </a:lnTo>
                    <a:lnTo>
                      <a:pt x="7792" y="9750"/>
                    </a:lnTo>
                    <a:lnTo>
                      <a:pt x="8167" y="9669"/>
                    </a:lnTo>
                    <a:lnTo>
                      <a:pt x="8540" y="9572"/>
                    </a:lnTo>
                    <a:lnTo>
                      <a:pt x="8910" y="9462"/>
                    </a:lnTo>
                    <a:lnTo>
                      <a:pt x="9276" y="9337"/>
                    </a:lnTo>
                    <a:lnTo>
                      <a:pt x="9638" y="9196"/>
                    </a:lnTo>
                    <a:lnTo>
                      <a:pt x="9995" y="9041"/>
                    </a:lnTo>
                    <a:lnTo>
                      <a:pt x="10348" y="8872"/>
                    </a:lnTo>
                    <a:lnTo>
                      <a:pt x="10695" y="8687"/>
                    </a:lnTo>
                    <a:lnTo>
                      <a:pt x="11037" y="8488"/>
                    </a:lnTo>
                    <a:lnTo>
                      <a:pt x="11372" y="8274"/>
                    </a:lnTo>
                    <a:lnTo>
                      <a:pt x="11700" y="8046"/>
                    </a:lnTo>
                    <a:lnTo>
                      <a:pt x="11689" y="8113"/>
                    </a:lnTo>
                    <a:lnTo>
                      <a:pt x="5850" y="77"/>
                    </a:lnTo>
                    <a:close/>
                    <a:moveTo>
                      <a:pt x="11766" y="8057"/>
                    </a:moveTo>
                    <a:cubicBezTo>
                      <a:pt x="11774" y="8067"/>
                      <a:pt x="11777" y="8080"/>
                      <a:pt x="11775" y="8093"/>
                    </a:cubicBezTo>
                    <a:cubicBezTo>
                      <a:pt x="11773" y="8106"/>
                      <a:pt x="11765" y="8117"/>
                      <a:pt x="11755" y="8124"/>
                    </a:cubicBezTo>
                    <a:lnTo>
                      <a:pt x="11423" y="8355"/>
                    </a:lnTo>
                    <a:lnTo>
                      <a:pt x="11085" y="8571"/>
                    </a:lnTo>
                    <a:lnTo>
                      <a:pt x="10740" y="8772"/>
                    </a:lnTo>
                    <a:lnTo>
                      <a:pt x="10390" y="8958"/>
                    </a:lnTo>
                    <a:lnTo>
                      <a:pt x="10034" y="9130"/>
                    </a:lnTo>
                    <a:lnTo>
                      <a:pt x="9673" y="9286"/>
                    </a:lnTo>
                    <a:lnTo>
                      <a:pt x="9307" y="9427"/>
                    </a:lnTo>
                    <a:lnTo>
                      <a:pt x="8937" y="9554"/>
                    </a:lnTo>
                    <a:lnTo>
                      <a:pt x="8564" y="9665"/>
                    </a:lnTo>
                    <a:lnTo>
                      <a:pt x="8188" y="9762"/>
                    </a:lnTo>
                    <a:lnTo>
                      <a:pt x="7809" y="9844"/>
                    </a:lnTo>
                    <a:lnTo>
                      <a:pt x="7427" y="9911"/>
                    </a:lnTo>
                    <a:lnTo>
                      <a:pt x="7044" y="9963"/>
                    </a:lnTo>
                    <a:lnTo>
                      <a:pt x="6659" y="10000"/>
                    </a:lnTo>
                    <a:lnTo>
                      <a:pt x="6274" y="10022"/>
                    </a:lnTo>
                    <a:lnTo>
                      <a:pt x="5888" y="10030"/>
                    </a:lnTo>
                    <a:lnTo>
                      <a:pt x="5502" y="10022"/>
                    </a:lnTo>
                    <a:lnTo>
                      <a:pt x="5116" y="10000"/>
                    </a:lnTo>
                    <a:lnTo>
                      <a:pt x="4731" y="9963"/>
                    </a:lnTo>
                    <a:lnTo>
                      <a:pt x="4349" y="9911"/>
                    </a:lnTo>
                    <a:lnTo>
                      <a:pt x="3967" y="9844"/>
                    </a:lnTo>
                    <a:lnTo>
                      <a:pt x="3588" y="9762"/>
                    </a:lnTo>
                    <a:lnTo>
                      <a:pt x="3212" y="9665"/>
                    </a:lnTo>
                    <a:lnTo>
                      <a:pt x="2838" y="9553"/>
                    </a:lnTo>
                    <a:lnTo>
                      <a:pt x="2469" y="9427"/>
                    </a:lnTo>
                    <a:lnTo>
                      <a:pt x="2103" y="9285"/>
                    </a:lnTo>
                    <a:lnTo>
                      <a:pt x="1742" y="9129"/>
                    </a:lnTo>
                    <a:lnTo>
                      <a:pt x="1386" y="8957"/>
                    </a:lnTo>
                    <a:lnTo>
                      <a:pt x="1035" y="8771"/>
                    </a:lnTo>
                    <a:lnTo>
                      <a:pt x="691" y="8570"/>
                    </a:lnTo>
                    <a:lnTo>
                      <a:pt x="353" y="8354"/>
                    </a:lnTo>
                    <a:lnTo>
                      <a:pt x="23" y="8124"/>
                    </a:lnTo>
                    <a:cubicBezTo>
                      <a:pt x="12" y="8117"/>
                      <a:pt x="5" y="8106"/>
                      <a:pt x="3" y="8093"/>
                    </a:cubicBezTo>
                    <a:cubicBezTo>
                      <a:pt x="0" y="8080"/>
                      <a:pt x="4" y="8067"/>
                      <a:pt x="11" y="8057"/>
                    </a:cubicBezTo>
                    <a:lnTo>
                      <a:pt x="5850" y="20"/>
                    </a:lnTo>
                    <a:cubicBezTo>
                      <a:pt x="5859" y="8"/>
                      <a:pt x="5873" y="0"/>
                      <a:pt x="5888" y="0"/>
                    </a:cubicBezTo>
                    <a:cubicBezTo>
                      <a:pt x="5904" y="0"/>
                      <a:pt x="5918" y="8"/>
                      <a:pt x="5927" y="20"/>
                    </a:cubicBezTo>
                    <a:lnTo>
                      <a:pt x="11766" y="8057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586" y="1792"/>
                <a:ext cx="1294" cy="1333"/>
              </a:xfrm>
              <a:custGeom>
                <a:avLst/>
                <a:gdLst>
                  <a:gd name="T0" fmla="*/ 10777 w 10777"/>
                  <a:gd name="T1" fmla="*/ 3069 h 11106"/>
                  <a:gd name="T2" fmla="*/ 1330 w 10777"/>
                  <a:gd name="T3" fmla="*/ 0 h 11106"/>
                  <a:gd name="T4" fmla="*/ 4939 w 10777"/>
                  <a:gd name="T5" fmla="*/ 11106 h 11106"/>
                  <a:gd name="T6" fmla="*/ 10777 w 10777"/>
                  <a:gd name="T7" fmla="*/ 3069 h 1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77" h="11106">
                    <a:moveTo>
                      <a:pt x="10777" y="3069"/>
                    </a:moveTo>
                    <a:lnTo>
                      <a:pt x="1330" y="0"/>
                    </a:lnTo>
                    <a:cubicBezTo>
                      <a:pt x="0" y="4093"/>
                      <a:pt x="1457" y="8576"/>
                      <a:pt x="4939" y="11106"/>
                    </a:cubicBezTo>
                    <a:lnTo>
                      <a:pt x="10777" y="3069"/>
                    </a:lnTo>
                    <a:close/>
                  </a:path>
                </a:pathLst>
              </a:custGeom>
              <a:solidFill>
                <a:srgbClr val="FF00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1682" y="1785"/>
                <a:ext cx="1204" cy="1346"/>
              </a:xfrm>
              <a:custGeom>
                <a:avLst/>
                <a:gdLst>
                  <a:gd name="T0" fmla="*/ 9967 w 10032"/>
                  <a:gd name="T1" fmla="*/ 3165 h 11205"/>
                  <a:gd name="T2" fmla="*/ 580 w 10032"/>
                  <a:gd name="T3" fmla="*/ 64 h 11205"/>
                  <a:gd name="T4" fmla="*/ 364 w 10032"/>
                  <a:gd name="T5" fmla="*/ 834 h 11205"/>
                  <a:gd name="T6" fmla="*/ 212 w 10032"/>
                  <a:gd name="T7" fmla="*/ 1607 h 11205"/>
                  <a:gd name="T8" fmla="*/ 123 w 10032"/>
                  <a:gd name="T9" fmla="*/ 2383 h 11205"/>
                  <a:gd name="T10" fmla="*/ 96 w 10032"/>
                  <a:gd name="T11" fmla="*/ 3157 h 11205"/>
                  <a:gd name="T12" fmla="*/ 129 w 10032"/>
                  <a:gd name="T13" fmla="*/ 3927 h 11205"/>
                  <a:gd name="T14" fmla="*/ 221 w 10032"/>
                  <a:gd name="T15" fmla="*/ 4689 h 11205"/>
                  <a:gd name="T16" fmla="*/ 372 w 10032"/>
                  <a:gd name="T17" fmla="*/ 5440 h 11205"/>
                  <a:gd name="T18" fmla="*/ 580 w 10032"/>
                  <a:gd name="T19" fmla="*/ 6176 h 11205"/>
                  <a:gd name="T20" fmla="*/ 845 w 10032"/>
                  <a:gd name="T21" fmla="*/ 6893 h 11205"/>
                  <a:gd name="T22" fmla="*/ 1164 w 10032"/>
                  <a:gd name="T23" fmla="*/ 7589 h 11205"/>
                  <a:gd name="T24" fmla="*/ 1537 w 10032"/>
                  <a:gd name="T25" fmla="*/ 8259 h 11205"/>
                  <a:gd name="T26" fmla="*/ 1963 w 10032"/>
                  <a:gd name="T27" fmla="*/ 8902 h 11205"/>
                  <a:gd name="T28" fmla="*/ 2440 w 10032"/>
                  <a:gd name="T29" fmla="*/ 9512 h 11205"/>
                  <a:gd name="T30" fmla="*/ 2969 w 10032"/>
                  <a:gd name="T31" fmla="*/ 10087 h 11205"/>
                  <a:gd name="T32" fmla="*/ 3546 w 10032"/>
                  <a:gd name="T33" fmla="*/ 10624 h 11205"/>
                  <a:gd name="T34" fmla="*/ 4172 w 10032"/>
                  <a:gd name="T35" fmla="*/ 11118 h 11205"/>
                  <a:gd name="T36" fmla="*/ 9943 w 10032"/>
                  <a:gd name="T37" fmla="*/ 3091 h 11205"/>
                  <a:gd name="T38" fmla="*/ 4150 w 10032"/>
                  <a:gd name="T39" fmla="*/ 11203 h 11205"/>
                  <a:gd name="T40" fmla="*/ 3792 w 10032"/>
                  <a:gd name="T41" fmla="*/ 10950 h 11205"/>
                  <a:gd name="T42" fmla="*/ 3185 w 10032"/>
                  <a:gd name="T43" fmla="*/ 10429 h 11205"/>
                  <a:gd name="T44" fmla="*/ 2627 w 10032"/>
                  <a:gd name="T45" fmla="*/ 9868 h 11205"/>
                  <a:gd name="T46" fmla="*/ 2119 w 10032"/>
                  <a:gd name="T47" fmla="*/ 9269 h 11205"/>
                  <a:gd name="T48" fmla="*/ 1662 w 10032"/>
                  <a:gd name="T49" fmla="*/ 8636 h 11205"/>
                  <a:gd name="T50" fmla="*/ 1259 w 10032"/>
                  <a:gd name="T51" fmla="*/ 7972 h 11205"/>
                  <a:gd name="T52" fmla="*/ 909 w 10032"/>
                  <a:gd name="T53" fmla="*/ 7282 h 11205"/>
                  <a:gd name="T54" fmla="*/ 615 w 10032"/>
                  <a:gd name="T55" fmla="*/ 6568 h 11205"/>
                  <a:gd name="T56" fmla="*/ 377 w 10032"/>
                  <a:gd name="T57" fmla="*/ 5834 h 11205"/>
                  <a:gd name="T58" fmla="*/ 195 w 10032"/>
                  <a:gd name="T59" fmla="*/ 5083 h 11205"/>
                  <a:gd name="T60" fmla="*/ 72 w 10032"/>
                  <a:gd name="T61" fmla="*/ 4319 h 11205"/>
                  <a:gd name="T62" fmla="*/ 9 w 10032"/>
                  <a:gd name="T63" fmla="*/ 3545 h 11205"/>
                  <a:gd name="T64" fmla="*/ 6 w 10032"/>
                  <a:gd name="T65" fmla="*/ 2765 h 11205"/>
                  <a:gd name="T66" fmla="*/ 65 w 10032"/>
                  <a:gd name="T67" fmla="*/ 1982 h 11205"/>
                  <a:gd name="T68" fmla="*/ 187 w 10032"/>
                  <a:gd name="T69" fmla="*/ 1199 h 11205"/>
                  <a:gd name="T70" fmla="*/ 372 w 10032"/>
                  <a:gd name="T71" fmla="*/ 421 h 11205"/>
                  <a:gd name="T72" fmla="*/ 512 w 10032"/>
                  <a:gd name="T73" fmla="*/ 7 h 11205"/>
                  <a:gd name="T74" fmla="*/ 9996 w 10032"/>
                  <a:gd name="T75" fmla="*/ 3074 h 11205"/>
                  <a:gd name="T76" fmla="*/ 10020 w 10032"/>
                  <a:gd name="T77" fmla="*/ 3148 h 1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32" h="11205">
                    <a:moveTo>
                      <a:pt x="9943" y="3091"/>
                    </a:moveTo>
                    <a:lnTo>
                      <a:pt x="9967" y="3165"/>
                    </a:lnTo>
                    <a:lnTo>
                      <a:pt x="520" y="96"/>
                    </a:lnTo>
                    <a:lnTo>
                      <a:pt x="580" y="64"/>
                    </a:lnTo>
                    <a:lnTo>
                      <a:pt x="464" y="449"/>
                    </a:lnTo>
                    <a:lnTo>
                      <a:pt x="364" y="834"/>
                    </a:lnTo>
                    <a:lnTo>
                      <a:pt x="280" y="1220"/>
                    </a:lnTo>
                    <a:lnTo>
                      <a:pt x="212" y="1607"/>
                    </a:lnTo>
                    <a:lnTo>
                      <a:pt x="160" y="1995"/>
                    </a:lnTo>
                    <a:lnTo>
                      <a:pt x="123" y="2383"/>
                    </a:lnTo>
                    <a:lnTo>
                      <a:pt x="102" y="2770"/>
                    </a:lnTo>
                    <a:lnTo>
                      <a:pt x="96" y="3157"/>
                    </a:lnTo>
                    <a:lnTo>
                      <a:pt x="105" y="3543"/>
                    </a:lnTo>
                    <a:lnTo>
                      <a:pt x="129" y="3927"/>
                    </a:lnTo>
                    <a:lnTo>
                      <a:pt x="168" y="4309"/>
                    </a:lnTo>
                    <a:lnTo>
                      <a:pt x="221" y="4689"/>
                    </a:lnTo>
                    <a:lnTo>
                      <a:pt x="290" y="5066"/>
                    </a:lnTo>
                    <a:lnTo>
                      <a:pt x="372" y="5440"/>
                    </a:lnTo>
                    <a:lnTo>
                      <a:pt x="469" y="5809"/>
                    </a:lnTo>
                    <a:lnTo>
                      <a:pt x="580" y="6176"/>
                    </a:lnTo>
                    <a:lnTo>
                      <a:pt x="706" y="6537"/>
                    </a:lnTo>
                    <a:lnTo>
                      <a:pt x="845" y="6893"/>
                    </a:lnTo>
                    <a:lnTo>
                      <a:pt x="997" y="7244"/>
                    </a:lnTo>
                    <a:lnTo>
                      <a:pt x="1164" y="7589"/>
                    </a:lnTo>
                    <a:lnTo>
                      <a:pt x="1344" y="7927"/>
                    </a:lnTo>
                    <a:lnTo>
                      <a:pt x="1537" y="8259"/>
                    </a:lnTo>
                    <a:lnTo>
                      <a:pt x="1743" y="8584"/>
                    </a:lnTo>
                    <a:lnTo>
                      <a:pt x="1963" y="8902"/>
                    </a:lnTo>
                    <a:lnTo>
                      <a:pt x="2195" y="9211"/>
                    </a:lnTo>
                    <a:lnTo>
                      <a:pt x="2440" y="9512"/>
                    </a:lnTo>
                    <a:lnTo>
                      <a:pt x="2698" y="9804"/>
                    </a:lnTo>
                    <a:lnTo>
                      <a:pt x="2969" y="10087"/>
                    </a:lnTo>
                    <a:lnTo>
                      <a:pt x="3251" y="10360"/>
                    </a:lnTo>
                    <a:lnTo>
                      <a:pt x="3546" y="10624"/>
                    </a:lnTo>
                    <a:lnTo>
                      <a:pt x="3853" y="10876"/>
                    </a:lnTo>
                    <a:lnTo>
                      <a:pt x="4172" y="11118"/>
                    </a:lnTo>
                    <a:lnTo>
                      <a:pt x="4104" y="11128"/>
                    </a:lnTo>
                    <a:lnTo>
                      <a:pt x="9943" y="3091"/>
                    </a:lnTo>
                    <a:close/>
                    <a:moveTo>
                      <a:pt x="4182" y="11184"/>
                    </a:moveTo>
                    <a:cubicBezTo>
                      <a:pt x="4174" y="11195"/>
                      <a:pt x="4163" y="11202"/>
                      <a:pt x="4150" y="11203"/>
                    </a:cubicBezTo>
                    <a:cubicBezTo>
                      <a:pt x="4137" y="11205"/>
                      <a:pt x="4124" y="11202"/>
                      <a:pt x="4114" y="11194"/>
                    </a:cubicBezTo>
                    <a:lnTo>
                      <a:pt x="3792" y="10950"/>
                    </a:lnTo>
                    <a:lnTo>
                      <a:pt x="3482" y="10695"/>
                    </a:lnTo>
                    <a:lnTo>
                      <a:pt x="3185" y="10429"/>
                    </a:lnTo>
                    <a:lnTo>
                      <a:pt x="2899" y="10154"/>
                    </a:lnTo>
                    <a:lnTo>
                      <a:pt x="2627" y="9868"/>
                    </a:lnTo>
                    <a:lnTo>
                      <a:pt x="2366" y="9573"/>
                    </a:lnTo>
                    <a:lnTo>
                      <a:pt x="2119" y="9269"/>
                    </a:lnTo>
                    <a:lnTo>
                      <a:pt x="1884" y="8956"/>
                    </a:lnTo>
                    <a:lnTo>
                      <a:pt x="1662" y="8636"/>
                    </a:lnTo>
                    <a:lnTo>
                      <a:pt x="1454" y="8308"/>
                    </a:lnTo>
                    <a:lnTo>
                      <a:pt x="1259" y="7972"/>
                    </a:lnTo>
                    <a:lnTo>
                      <a:pt x="1077" y="7630"/>
                    </a:lnTo>
                    <a:lnTo>
                      <a:pt x="909" y="7282"/>
                    </a:lnTo>
                    <a:lnTo>
                      <a:pt x="755" y="6928"/>
                    </a:lnTo>
                    <a:lnTo>
                      <a:pt x="615" y="6568"/>
                    </a:lnTo>
                    <a:lnTo>
                      <a:pt x="489" y="6203"/>
                    </a:lnTo>
                    <a:lnTo>
                      <a:pt x="377" y="5834"/>
                    </a:lnTo>
                    <a:lnTo>
                      <a:pt x="279" y="5460"/>
                    </a:lnTo>
                    <a:lnTo>
                      <a:pt x="195" y="5083"/>
                    </a:lnTo>
                    <a:lnTo>
                      <a:pt x="126" y="4702"/>
                    </a:lnTo>
                    <a:lnTo>
                      <a:pt x="72" y="4319"/>
                    </a:lnTo>
                    <a:lnTo>
                      <a:pt x="33" y="3933"/>
                    </a:lnTo>
                    <a:lnTo>
                      <a:pt x="9" y="3545"/>
                    </a:lnTo>
                    <a:lnTo>
                      <a:pt x="0" y="3156"/>
                    </a:lnTo>
                    <a:lnTo>
                      <a:pt x="6" y="2765"/>
                    </a:lnTo>
                    <a:lnTo>
                      <a:pt x="28" y="2373"/>
                    </a:lnTo>
                    <a:lnTo>
                      <a:pt x="65" y="1982"/>
                    </a:lnTo>
                    <a:lnTo>
                      <a:pt x="118" y="1590"/>
                    </a:lnTo>
                    <a:lnTo>
                      <a:pt x="187" y="1199"/>
                    </a:lnTo>
                    <a:lnTo>
                      <a:pt x="271" y="809"/>
                    </a:lnTo>
                    <a:lnTo>
                      <a:pt x="372" y="421"/>
                    </a:lnTo>
                    <a:lnTo>
                      <a:pt x="489" y="36"/>
                    </a:lnTo>
                    <a:cubicBezTo>
                      <a:pt x="492" y="24"/>
                      <a:pt x="501" y="13"/>
                      <a:pt x="512" y="7"/>
                    </a:cubicBezTo>
                    <a:cubicBezTo>
                      <a:pt x="524" y="1"/>
                      <a:pt x="537" y="0"/>
                      <a:pt x="549" y="4"/>
                    </a:cubicBezTo>
                    <a:lnTo>
                      <a:pt x="9996" y="3074"/>
                    </a:lnTo>
                    <a:cubicBezTo>
                      <a:pt x="10011" y="3079"/>
                      <a:pt x="10022" y="3090"/>
                      <a:pt x="10027" y="3105"/>
                    </a:cubicBezTo>
                    <a:cubicBezTo>
                      <a:pt x="10032" y="3119"/>
                      <a:pt x="10029" y="3135"/>
                      <a:pt x="10020" y="3148"/>
                    </a:cubicBezTo>
                    <a:lnTo>
                      <a:pt x="4182" y="11184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1746" y="967"/>
                <a:ext cx="1134" cy="1193"/>
              </a:xfrm>
              <a:custGeom>
                <a:avLst/>
                <a:gdLst>
                  <a:gd name="T0" fmla="*/ 18894 w 18894"/>
                  <a:gd name="T1" fmla="*/ 19866 h 19866"/>
                  <a:gd name="T2" fmla="*/ 18894 w 18894"/>
                  <a:gd name="T3" fmla="*/ 0 h 19866"/>
                  <a:gd name="T4" fmla="*/ 0 w 18894"/>
                  <a:gd name="T5" fmla="*/ 13727 h 19866"/>
                  <a:gd name="T6" fmla="*/ 18894 w 18894"/>
                  <a:gd name="T7" fmla="*/ 19866 h 19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94" h="19866">
                    <a:moveTo>
                      <a:pt x="18894" y="19866"/>
                    </a:moveTo>
                    <a:lnTo>
                      <a:pt x="18894" y="0"/>
                    </a:lnTo>
                    <a:cubicBezTo>
                      <a:pt x="10288" y="0"/>
                      <a:pt x="2660" y="5542"/>
                      <a:pt x="0" y="13727"/>
                    </a:cubicBezTo>
                    <a:lnTo>
                      <a:pt x="18894" y="19866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  <p:sp>
            <p:nvSpPr>
              <p:cNvPr id="21" name="Freeform 14"/>
              <p:cNvSpPr>
                <a:spLocks noEditPoints="1"/>
              </p:cNvSpPr>
              <p:nvPr/>
            </p:nvSpPr>
            <p:spPr bwMode="auto">
              <a:xfrm>
                <a:off x="1740" y="961"/>
                <a:ext cx="1146" cy="1205"/>
              </a:xfrm>
              <a:custGeom>
                <a:avLst/>
                <a:gdLst>
                  <a:gd name="T0" fmla="*/ 18897 w 19089"/>
                  <a:gd name="T1" fmla="*/ 19962 h 20063"/>
                  <a:gd name="T2" fmla="*/ 18995 w 19089"/>
                  <a:gd name="T3" fmla="*/ 192 h 20063"/>
                  <a:gd name="T4" fmla="*/ 17398 w 19089"/>
                  <a:gd name="T5" fmla="*/ 256 h 20063"/>
                  <a:gd name="T6" fmla="*/ 15833 w 19089"/>
                  <a:gd name="T7" fmla="*/ 446 h 20063"/>
                  <a:gd name="T8" fmla="*/ 14303 w 19089"/>
                  <a:gd name="T9" fmla="*/ 755 h 20063"/>
                  <a:gd name="T10" fmla="*/ 12813 w 19089"/>
                  <a:gd name="T11" fmla="*/ 1182 h 20063"/>
                  <a:gd name="T12" fmla="*/ 11369 w 19089"/>
                  <a:gd name="T13" fmla="*/ 1721 h 20063"/>
                  <a:gd name="T14" fmla="*/ 9977 w 19089"/>
                  <a:gd name="T15" fmla="*/ 2368 h 20063"/>
                  <a:gd name="T16" fmla="*/ 8642 w 19089"/>
                  <a:gd name="T17" fmla="*/ 3119 h 20063"/>
                  <a:gd name="T18" fmla="*/ 7371 w 19089"/>
                  <a:gd name="T19" fmla="*/ 3969 h 20063"/>
                  <a:gd name="T20" fmla="*/ 6170 w 19089"/>
                  <a:gd name="T21" fmla="*/ 4916 h 20063"/>
                  <a:gd name="T22" fmla="*/ 5044 w 19089"/>
                  <a:gd name="T23" fmla="*/ 5953 h 20063"/>
                  <a:gd name="T24" fmla="*/ 3998 w 19089"/>
                  <a:gd name="T25" fmla="*/ 7077 h 20063"/>
                  <a:gd name="T26" fmla="*/ 3040 w 19089"/>
                  <a:gd name="T27" fmla="*/ 8284 h 20063"/>
                  <a:gd name="T28" fmla="*/ 2174 w 19089"/>
                  <a:gd name="T29" fmla="*/ 9569 h 20063"/>
                  <a:gd name="T30" fmla="*/ 1407 w 19089"/>
                  <a:gd name="T31" fmla="*/ 10929 h 20063"/>
                  <a:gd name="T32" fmla="*/ 743 w 19089"/>
                  <a:gd name="T33" fmla="*/ 12359 h 20063"/>
                  <a:gd name="T34" fmla="*/ 190 w 19089"/>
                  <a:gd name="T35" fmla="*/ 13855 h 20063"/>
                  <a:gd name="T36" fmla="*/ 19023 w 19089"/>
                  <a:gd name="T37" fmla="*/ 19871 h 20063"/>
                  <a:gd name="T38" fmla="*/ 13 w 19089"/>
                  <a:gd name="T39" fmla="*/ 13866 h 20063"/>
                  <a:gd name="T40" fmla="*/ 274 w 19089"/>
                  <a:gd name="T41" fmla="*/ 13028 h 20063"/>
                  <a:gd name="T42" fmla="*/ 889 w 19089"/>
                  <a:gd name="T43" fmla="*/ 11551 h 20063"/>
                  <a:gd name="T44" fmla="*/ 1613 w 19089"/>
                  <a:gd name="T45" fmla="*/ 10143 h 20063"/>
                  <a:gd name="T46" fmla="*/ 2438 w 19089"/>
                  <a:gd name="T47" fmla="*/ 8806 h 20063"/>
                  <a:gd name="T48" fmla="*/ 3360 w 19089"/>
                  <a:gd name="T49" fmla="*/ 7548 h 20063"/>
                  <a:gd name="T50" fmla="*/ 4372 w 19089"/>
                  <a:gd name="T51" fmla="*/ 6371 h 20063"/>
                  <a:gd name="T52" fmla="*/ 5470 w 19089"/>
                  <a:gd name="T53" fmla="*/ 5279 h 20063"/>
                  <a:gd name="T54" fmla="*/ 6646 w 19089"/>
                  <a:gd name="T55" fmla="*/ 4278 h 20063"/>
                  <a:gd name="T56" fmla="*/ 7895 w 19089"/>
                  <a:gd name="T57" fmla="*/ 3371 h 20063"/>
                  <a:gd name="T58" fmla="*/ 9211 w 19089"/>
                  <a:gd name="T59" fmla="*/ 2562 h 20063"/>
                  <a:gd name="T60" fmla="*/ 10589 w 19089"/>
                  <a:gd name="T61" fmla="*/ 1856 h 20063"/>
                  <a:gd name="T62" fmla="*/ 12022 w 19089"/>
                  <a:gd name="T63" fmla="*/ 1257 h 20063"/>
                  <a:gd name="T64" fmla="*/ 13503 w 19089"/>
                  <a:gd name="T65" fmla="*/ 769 h 20063"/>
                  <a:gd name="T66" fmla="*/ 15029 w 19089"/>
                  <a:gd name="T67" fmla="*/ 397 h 20063"/>
                  <a:gd name="T68" fmla="*/ 16593 w 19089"/>
                  <a:gd name="T69" fmla="*/ 145 h 20063"/>
                  <a:gd name="T70" fmla="*/ 18188 w 19089"/>
                  <a:gd name="T71" fmla="*/ 16 h 20063"/>
                  <a:gd name="T72" fmla="*/ 19061 w 19089"/>
                  <a:gd name="T73" fmla="*/ 28 h 20063"/>
                  <a:gd name="T74" fmla="*/ 19089 w 19089"/>
                  <a:gd name="T75" fmla="*/ 19962 h 20063"/>
                  <a:gd name="T76" fmla="*/ 18964 w 19089"/>
                  <a:gd name="T77" fmla="*/ 20054 h 20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089" h="20063">
                    <a:moveTo>
                      <a:pt x="19023" y="19871"/>
                    </a:moveTo>
                    <a:lnTo>
                      <a:pt x="18897" y="19962"/>
                    </a:lnTo>
                    <a:lnTo>
                      <a:pt x="18897" y="96"/>
                    </a:lnTo>
                    <a:lnTo>
                      <a:pt x="18995" y="192"/>
                    </a:lnTo>
                    <a:lnTo>
                      <a:pt x="18191" y="208"/>
                    </a:lnTo>
                    <a:lnTo>
                      <a:pt x="17398" y="256"/>
                    </a:lnTo>
                    <a:lnTo>
                      <a:pt x="16612" y="336"/>
                    </a:lnTo>
                    <a:lnTo>
                      <a:pt x="15833" y="446"/>
                    </a:lnTo>
                    <a:lnTo>
                      <a:pt x="15064" y="586"/>
                    </a:lnTo>
                    <a:lnTo>
                      <a:pt x="14303" y="755"/>
                    </a:lnTo>
                    <a:lnTo>
                      <a:pt x="13552" y="954"/>
                    </a:lnTo>
                    <a:lnTo>
                      <a:pt x="12813" y="1182"/>
                    </a:lnTo>
                    <a:lnTo>
                      <a:pt x="12085" y="1438"/>
                    </a:lnTo>
                    <a:lnTo>
                      <a:pt x="11369" y="1721"/>
                    </a:lnTo>
                    <a:lnTo>
                      <a:pt x="10666" y="2031"/>
                    </a:lnTo>
                    <a:lnTo>
                      <a:pt x="9977" y="2368"/>
                    </a:lnTo>
                    <a:lnTo>
                      <a:pt x="9302" y="2731"/>
                    </a:lnTo>
                    <a:lnTo>
                      <a:pt x="8642" y="3119"/>
                    </a:lnTo>
                    <a:lnTo>
                      <a:pt x="7998" y="3532"/>
                    </a:lnTo>
                    <a:lnTo>
                      <a:pt x="7371" y="3969"/>
                    </a:lnTo>
                    <a:lnTo>
                      <a:pt x="6761" y="4431"/>
                    </a:lnTo>
                    <a:lnTo>
                      <a:pt x="6170" y="4916"/>
                    </a:lnTo>
                    <a:lnTo>
                      <a:pt x="5597" y="5422"/>
                    </a:lnTo>
                    <a:lnTo>
                      <a:pt x="5044" y="5953"/>
                    </a:lnTo>
                    <a:lnTo>
                      <a:pt x="4510" y="6504"/>
                    </a:lnTo>
                    <a:lnTo>
                      <a:pt x="3998" y="7077"/>
                    </a:lnTo>
                    <a:lnTo>
                      <a:pt x="3509" y="7671"/>
                    </a:lnTo>
                    <a:lnTo>
                      <a:pt x="3040" y="8284"/>
                    </a:lnTo>
                    <a:lnTo>
                      <a:pt x="2595" y="8917"/>
                    </a:lnTo>
                    <a:lnTo>
                      <a:pt x="2174" y="9569"/>
                    </a:lnTo>
                    <a:lnTo>
                      <a:pt x="1778" y="10240"/>
                    </a:lnTo>
                    <a:lnTo>
                      <a:pt x="1407" y="10929"/>
                    </a:lnTo>
                    <a:lnTo>
                      <a:pt x="1062" y="11636"/>
                    </a:lnTo>
                    <a:lnTo>
                      <a:pt x="743" y="12359"/>
                    </a:lnTo>
                    <a:lnTo>
                      <a:pt x="453" y="13099"/>
                    </a:lnTo>
                    <a:lnTo>
                      <a:pt x="190" y="13855"/>
                    </a:lnTo>
                    <a:lnTo>
                      <a:pt x="129" y="13732"/>
                    </a:lnTo>
                    <a:lnTo>
                      <a:pt x="19023" y="19871"/>
                    </a:lnTo>
                    <a:close/>
                    <a:moveTo>
                      <a:pt x="70" y="13915"/>
                    </a:moveTo>
                    <a:cubicBezTo>
                      <a:pt x="45" y="13907"/>
                      <a:pt x="25" y="13889"/>
                      <a:pt x="13" y="13866"/>
                    </a:cubicBezTo>
                    <a:cubicBezTo>
                      <a:pt x="2" y="13843"/>
                      <a:pt x="0" y="13816"/>
                      <a:pt x="9" y="13792"/>
                    </a:cubicBezTo>
                    <a:lnTo>
                      <a:pt x="274" y="13028"/>
                    </a:lnTo>
                    <a:lnTo>
                      <a:pt x="568" y="12282"/>
                    </a:lnTo>
                    <a:lnTo>
                      <a:pt x="889" y="11551"/>
                    </a:lnTo>
                    <a:lnTo>
                      <a:pt x="1238" y="10838"/>
                    </a:lnTo>
                    <a:lnTo>
                      <a:pt x="1613" y="10143"/>
                    </a:lnTo>
                    <a:lnTo>
                      <a:pt x="2013" y="9465"/>
                    </a:lnTo>
                    <a:lnTo>
                      <a:pt x="2438" y="8806"/>
                    </a:lnTo>
                    <a:lnTo>
                      <a:pt x="2887" y="8167"/>
                    </a:lnTo>
                    <a:lnTo>
                      <a:pt x="3360" y="7548"/>
                    </a:lnTo>
                    <a:lnTo>
                      <a:pt x="3855" y="6948"/>
                    </a:lnTo>
                    <a:lnTo>
                      <a:pt x="4372" y="6371"/>
                    </a:lnTo>
                    <a:lnTo>
                      <a:pt x="4911" y="5814"/>
                    </a:lnTo>
                    <a:lnTo>
                      <a:pt x="5470" y="5279"/>
                    </a:lnTo>
                    <a:lnTo>
                      <a:pt x="6049" y="4767"/>
                    </a:lnTo>
                    <a:lnTo>
                      <a:pt x="6646" y="4278"/>
                    </a:lnTo>
                    <a:lnTo>
                      <a:pt x="7262" y="3812"/>
                    </a:lnTo>
                    <a:lnTo>
                      <a:pt x="7895" y="3371"/>
                    </a:lnTo>
                    <a:lnTo>
                      <a:pt x="8545" y="2954"/>
                    </a:lnTo>
                    <a:lnTo>
                      <a:pt x="9211" y="2562"/>
                    </a:lnTo>
                    <a:lnTo>
                      <a:pt x="9892" y="2195"/>
                    </a:lnTo>
                    <a:lnTo>
                      <a:pt x="10589" y="1856"/>
                    </a:lnTo>
                    <a:lnTo>
                      <a:pt x="11298" y="1542"/>
                    </a:lnTo>
                    <a:lnTo>
                      <a:pt x="12022" y="1257"/>
                    </a:lnTo>
                    <a:lnTo>
                      <a:pt x="12756" y="999"/>
                    </a:lnTo>
                    <a:lnTo>
                      <a:pt x="13503" y="769"/>
                    </a:lnTo>
                    <a:lnTo>
                      <a:pt x="14262" y="568"/>
                    </a:lnTo>
                    <a:lnTo>
                      <a:pt x="15029" y="397"/>
                    </a:lnTo>
                    <a:lnTo>
                      <a:pt x="15806" y="255"/>
                    </a:lnTo>
                    <a:lnTo>
                      <a:pt x="16593" y="145"/>
                    </a:lnTo>
                    <a:lnTo>
                      <a:pt x="17387" y="65"/>
                    </a:lnTo>
                    <a:lnTo>
                      <a:pt x="18188" y="16"/>
                    </a:lnTo>
                    <a:lnTo>
                      <a:pt x="18992" y="0"/>
                    </a:lnTo>
                    <a:cubicBezTo>
                      <a:pt x="19017" y="0"/>
                      <a:pt x="19042" y="10"/>
                      <a:pt x="19061" y="28"/>
                    </a:cubicBezTo>
                    <a:cubicBezTo>
                      <a:pt x="19079" y="46"/>
                      <a:pt x="19089" y="71"/>
                      <a:pt x="19089" y="96"/>
                    </a:cubicBezTo>
                    <a:lnTo>
                      <a:pt x="19089" y="19962"/>
                    </a:lnTo>
                    <a:cubicBezTo>
                      <a:pt x="19089" y="19993"/>
                      <a:pt x="19075" y="20022"/>
                      <a:pt x="19050" y="20040"/>
                    </a:cubicBezTo>
                    <a:cubicBezTo>
                      <a:pt x="19025" y="20058"/>
                      <a:pt x="18993" y="20063"/>
                      <a:pt x="18964" y="20054"/>
                    </a:cubicBezTo>
                    <a:lnTo>
                      <a:pt x="70" y="13915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sz="1350"/>
              </a:p>
            </p:txBody>
          </p:sp>
        </p:grpSp>
        <p:sp>
          <p:nvSpPr>
            <p:cNvPr id="22" name="CuadroTexto 21"/>
            <p:cNvSpPr txBox="1"/>
            <p:nvPr/>
          </p:nvSpPr>
          <p:spPr>
            <a:xfrm rot="19626787">
              <a:off x="4849676" y="2008167"/>
              <a:ext cx="1065992" cy="106427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 rot="1314865">
              <a:off x="5254784" y="3412463"/>
              <a:ext cx="1119430" cy="9005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 </a:t>
              </a:r>
            </a:p>
            <a:p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  <a:ea typeface="A little sunshine" panose="02000603000000000000" pitchFamily="2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 rot="5400000">
              <a:off x="4129539" y="4210763"/>
              <a:ext cx="1025544" cy="105820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  <a:p>
              <a:endParaRPr lang="es-MX" b="1" dirty="0" smtClean="0">
                <a:latin typeface="Century Gothic" panose="020B0502020202020204" pitchFamily="34" charset="0"/>
              </a:endParaRPr>
            </a:p>
            <a:p>
              <a:endParaRPr lang="es-MX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 rot="9808029">
              <a:off x="2980078" y="3409208"/>
              <a:ext cx="1070216" cy="900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s-MX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 rot="13846064">
              <a:off x="3404323" y="1959647"/>
              <a:ext cx="987341" cy="105820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endParaRPr lang="es-MX" sz="2400" b="1" dirty="0" smtClean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  <a:p>
              <a:endParaRPr lang="es-MX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4431589" y="6500637"/>
            <a:ext cx="2619719" cy="369094"/>
          </a:xfrm>
          <a:prstGeom prst="rect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grpSp>
        <p:nvGrpSpPr>
          <p:cNvPr id="32" name="Grupo 31"/>
          <p:cNvGrpSpPr/>
          <p:nvPr/>
        </p:nvGrpSpPr>
        <p:grpSpPr>
          <a:xfrm>
            <a:off x="2860924" y="5337721"/>
            <a:ext cx="1261382" cy="1273500"/>
            <a:chOff x="851576" y="4220368"/>
            <a:chExt cx="1681843" cy="1698000"/>
          </a:xfrm>
        </p:grpSpPr>
        <p:sp>
          <p:nvSpPr>
            <p:cNvPr id="30" name="Conector 29"/>
            <p:cNvSpPr/>
            <p:nvPr/>
          </p:nvSpPr>
          <p:spPr>
            <a:xfrm>
              <a:off x="851576" y="4220368"/>
              <a:ext cx="1681843" cy="16980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1186865" y="4825768"/>
              <a:ext cx="1196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A little sunshine" panose="02000603000000000000" pitchFamily="2" charset="0"/>
                </a:rPr>
                <a:t>PULSAR</a:t>
              </a:r>
            </a:p>
          </p:txBody>
        </p:sp>
      </p:grpSp>
      <p:sp>
        <p:nvSpPr>
          <p:cNvPr id="33" name="Triángulo isósceles 32"/>
          <p:cNvSpPr/>
          <p:nvPr/>
        </p:nvSpPr>
        <p:spPr>
          <a:xfrm rot="13552161">
            <a:off x="6684549" y="1578733"/>
            <a:ext cx="1091017" cy="1186580"/>
          </a:xfrm>
          <a:prstGeom prst="triangl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pic>
        <p:nvPicPr>
          <p:cNvPr id="34" name="Picture 4" descr="Minus - Say Hello! | Meninas, Imagens infantis, Boneca desenh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9" y="2776292"/>
            <a:ext cx="2735032" cy="40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780753" y="439460"/>
            <a:ext cx="7662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Desplázate imitando al siguiente </a:t>
            </a:r>
          </a:p>
          <a:p>
            <a:pPr algn="ctr"/>
            <a:r>
              <a:rPr lang="es-ES" sz="4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cript MT Bold" panose="03040602040607080904" pitchFamily="66" charset="0"/>
              </a:rPr>
              <a:t>animal</a:t>
            </a:r>
            <a:endParaRPr lang="es-ES" sz="4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1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168</Words>
  <Application>Microsoft Office PowerPoint</Application>
  <PresentationFormat>Presentación en pantalla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 little sunshine</vt:lpstr>
      <vt:lpstr>Arial</vt:lpstr>
      <vt:lpstr>Calibri</vt:lpstr>
      <vt:lpstr>Calibri Light</vt:lpstr>
      <vt:lpstr>Century Gothic</vt:lpstr>
      <vt:lpstr>Script MT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TELMEX1</dc:creator>
  <cp:lastModifiedBy>Darlin</cp:lastModifiedBy>
  <cp:revision>30</cp:revision>
  <dcterms:created xsi:type="dcterms:W3CDTF">2020-10-14T00:59:55Z</dcterms:created>
  <dcterms:modified xsi:type="dcterms:W3CDTF">2020-12-20T14:30:22Z</dcterms:modified>
</cp:coreProperties>
</file>