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8" r:id="rId1"/>
  </p:sldMasterIdLst>
  <p:notesMasterIdLst>
    <p:notesMasterId r:id="rId9"/>
  </p:notesMasterIdLst>
  <p:sldIdLst>
    <p:sldId id="256" r:id="rId2"/>
    <p:sldId id="259" r:id="rId3"/>
    <p:sldId id="258" r:id="rId4"/>
    <p:sldId id="262" r:id="rId5"/>
    <p:sldId id="292" r:id="rId6"/>
    <p:sldId id="260" r:id="rId7"/>
    <p:sldId id="271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46">
          <p15:clr>
            <a:srgbClr val="9AA0A6"/>
          </p15:clr>
        </p15:guide>
        <p15:guide id="2" orient="horz" pos="2372">
          <p15:clr>
            <a:srgbClr val="9AA0A6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4F4"/>
    <a:srgbClr val="6AB0F0"/>
    <a:srgbClr val="5DA9E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96B95E6-8482-439D-9F85-57276645470D}">
  <a:tblStyle styleId="{B96B95E6-8482-439D-9F85-5727664547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04" y="84"/>
      </p:cViewPr>
      <p:guideLst>
        <p:guide orient="horz" pos="1246"/>
        <p:guide orient="horz" pos="237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6" name="Google Shape;2246;g88fd8c6df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7" name="Google Shape;2247;g88fd8c6df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5" name="Google Shape;2295;g8d75f03c96_0_14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6" name="Google Shape;2296;g8d75f03c96_0_14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2" name="Google Shape;2272;g8a169ac7f4_0_4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3" name="Google Shape;2273;g8a169ac7f4_0_4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1" name="Google Shape;2411;g8baf8ae10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2" name="Google Shape;2412;g8baf8ae10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Google Shape;1148;g77a382e666_5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9" name="Google Shape;1149;g77a382e666_5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1" name="Google Shape;2301;g88fd8c6df8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2" name="Google Shape;2302;g88fd8c6df8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" name="Google Shape;2631;g8a4cbd43ee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2" name="Google Shape;2632;g8a4cbd43ee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 rot="1798747">
            <a:off x="4973418" y="3307499"/>
            <a:ext cx="802125" cy="785299"/>
            <a:chOff x="1156350" y="259325"/>
            <a:chExt cx="5287725" cy="5176800"/>
          </a:xfrm>
        </p:grpSpPr>
        <p:sp>
          <p:nvSpPr>
            <p:cNvPr id="10" name="Google Shape;10;p2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oogle Shape;20;p2"/>
          <p:cNvGrpSpPr/>
          <p:nvPr/>
        </p:nvGrpSpPr>
        <p:grpSpPr>
          <a:xfrm>
            <a:off x="675421" y="339146"/>
            <a:ext cx="802148" cy="785321"/>
            <a:chOff x="1156350" y="259325"/>
            <a:chExt cx="5287725" cy="5176800"/>
          </a:xfrm>
        </p:grpSpPr>
        <p:sp>
          <p:nvSpPr>
            <p:cNvPr id="21" name="Google Shape;21;p2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" name="Google Shape;31;p2"/>
          <p:cNvGrpSpPr/>
          <p:nvPr/>
        </p:nvGrpSpPr>
        <p:grpSpPr>
          <a:xfrm rot="8100000">
            <a:off x="4409424" y="95936"/>
            <a:ext cx="802386" cy="785554"/>
            <a:chOff x="1156350" y="259325"/>
            <a:chExt cx="5287725" cy="5176800"/>
          </a:xfrm>
        </p:grpSpPr>
        <p:sp>
          <p:nvSpPr>
            <p:cNvPr id="32" name="Google Shape;32;p2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 rot="10800000">
            <a:off x="7791121" y="4106211"/>
            <a:ext cx="802677" cy="785838"/>
            <a:chOff x="1156350" y="259325"/>
            <a:chExt cx="5287725" cy="5176800"/>
          </a:xfrm>
        </p:grpSpPr>
        <p:sp>
          <p:nvSpPr>
            <p:cNvPr id="43" name="Google Shape;43;p2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Google Shape;53;p2"/>
          <p:cNvGrpSpPr/>
          <p:nvPr/>
        </p:nvGrpSpPr>
        <p:grpSpPr>
          <a:xfrm rot="-7893311">
            <a:off x="1996223" y="4005297"/>
            <a:ext cx="802715" cy="785876"/>
            <a:chOff x="1156350" y="259325"/>
            <a:chExt cx="5287725" cy="5176800"/>
          </a:xfrm>
        </p:grpSpPr>
        <p:sp>
          <p:nvSpPr>
            <p:cNvPr id="54" name="Google Shape;54;p2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" name="Google Shape;64;p2"/>
          <p:cNvGrpSpPr/>
          <p:nvPr/>
        </p:nvGrpSpPr>
        <p:grpSpPr>
          <a:xfrm rot="-5400000">
            <a:off x="8486139" y="338899"/>
            <a:ext cx="802677" cy="785838"/>
            <a:chOff x="1156350" y="259325"/>
            <a:chExt cx="5287725" cy="5176800"/>
          </a:xfrm>
        </p:grpSpPr>
        <p:sp>
          <p:nvSpPr>
            <p:cNvPr id="65" name="Google Shape;65;p2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" name="Google Shape;75;p2"/>
          <p:cNvGrpSpPr/>
          <p:nvPr/>
        </p:nvGrpSpPr>
        <p:grpSpPr>
          <a:xfrm rot="-1798747">
            <a:off x="-229910" y="2484034"/>
            <a:ext cx="802125" cy="785299"/>
            <a:chOff x="1156350" y="259325"/>
            <a:chExt cx="5287725" cy="5176800"/>
          </a:xfrm>
        </p:grpSpPr>
        <p:sp>
          <p:nvSpPr>
            <p:cNvPr id="76" name="Google Shape;76;p2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" name="Google Shape;86;p2"/>
          <p:cNvGrpSpPr/>
          <p:nvPr/>
        </p:nvGrpSpPr>
        <p:grpSpPr>
          <a:xfrm>
            <a:off x="929250" y="1562700"/>
            <a:ext cx="7285500" cy="2018100"/>
            <a:chOff x="424450" y="3303100"/>
            <a:chExt cx="7285500" cy="2018100"/>
          </a:xfrm>
        </p:grpSpPr>
        <p:sp>
          <p:nvSpPr>
            <p:cNvPr id="87" name="Google Shape;87;p2"/>
            <p:cNvSpPr/>
            <p:nvPr/>
          </p:nvSpPr>
          <p:spPr>
            <a:xfrm>
              <a:off x="424450" y="3303100"/>
              <a:ext cx="7285500" cy="2018100"/>
            </a:xfrm>
            <a:prstGeom prst="rect">
              <a:avLst/>
            </a:prstGeom>
            <a:solidFill>
              <a:schemeClr val="accent4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566808" y="3303100"/>
              <a:ext cx="6143100" cy="1035600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9" name="Google Shape;89;p2"/>
            <p:cNvCxnSpPr/>
            <p:nvPr/>
          </p:nvCxnSpPr>
          <p:spPr>
            <a:xfrm>
              <a:off x="433100" y="4338700"/>
              <a:ext cx="1139700" cy="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0" name="Google Shape;90;p2"/>
          <p:cNvSpPr txBox="1">
            <a:spLocks noGrp="1"/>
          </p:cNvSpPr>
          <p:nvPr>
            <p:ph type="ctrTitle"/>
          </p:nvPr>
        </p:nvSpPr>
        <p:spPr>
          <a:xfrm>
            <a:off x="2563750" y="1566785"/>
            <a:ext cx="5092500" cy="103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91" name="Google Shape;91;p2"/>
          <p:cNvSpPr txBox="1">
            <a:spLocks noGrp="1"/>
          </p:cNvSpPr>
          <p:nvPr>
            <p:ph type="subTitle" idx="1"/>
          </p:nvPr>
        </p:nvSpPr>
        <p:spPr>
          <a:xfrm>
            <a:off x="929250" y="2930699"/>
            <a:ext cx="7285500" cy="376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">
    <p:spTree>
      <p:nvGrpSpPr>
        <p:cNvPr id="1" name="Shape 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" name="Google Shape;870;p14"/>
          <p:cNvGrpSpPr/>
          <p:nvPr/>
        </p:nvGrpSpPr>
        <p:grpSpPr>
          <a:xfrm>
            <a:off x="678000" y="458668"/>
            <a:ext cx="7788000" cy="4143707"/>
            <a:chOff x="678000" y="458668"/>
            <a:chExt cx="7788000" cy="4143707"/>
          </a:xfrm>
        </p:grpSpPr>
        <p:sp>
          <p:nvSpPr>
            <p:cNvPr id="871" name="Google Shape;871;p14"/>
            <p:cNvSpPr/>
            <p:nvPr/>
          </p:nvSpPr>
          <p:spPr>
            <a:xfrm>
              <a:off x="678000" y="466275"/>
              <a:ext cx="7788000" cy="4136100"/>
            </a:xfrm>
            <a:prstGeom prst="rect">
              <a:avLst/>
            </a:prstGeom>
            <a:solidFill>
              <a:schemeClr val="accent4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14"/>
            <p:cNvSpPr/>
            <p:nvPr/>
          </p:nvSpPr>
          <p:spPr>
            <a:xfrm>
              <a:off x="678000" y="458668"/>
              <a:ext cx="7788000" cy="572700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3" name="Google Shape;873;p14"/>
          <p:cNvSpPr txBox="1">
            <a:spLocks noGrp="1"/>
          </p:cNvSpPr>
          <p:nvPr>
            <p:ph type="title"/>
          </p:nvPr>
        </p:nvSpPr>
        <p:spPr>
          <a:xfrm>
            <a:off x="821600" y="541075"/>
            <a:ext cx="7607400" cy="493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874" name="Google Shape;874;p14"/>
          <p:cNvGrpSpPr/>
          <p:nvPr/>
        </p:nvGrpSpPr>
        <p:grpSpPr>
          <a:xfrm>
            <a:off x="600721" y="-462229"/>
            <a:ext cx="802148" cy="785321"/>
            <a:chOff x="1156350" y="259325"/>
            <a:chExt cx="5287725" cy="5176800"/>
          </a:xfrm>
        </p:grpSpPr>
        <p:sp>
          <p:nvSpPr>
            <p:cNvPr id="875" name="Google Shape;875;p14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14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14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14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14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14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14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14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14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14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5" name="Google Shape;885;p14"/>
          <p:cNvGrpSpPr/>
          <p:nvPr/>
        </p:nvGrpSpPr>
        <p:grpSpPr>
          <a:xfrm rot="4959292">
            <a:off x="6129515" y="-462332"/>
            <a:ext cx="802387" cy="785555"/>
            <a:chOff x="1156350" y="259325"/>
            <a:chExt cx="5287725" cy="5176800"/>
          </a:xfrm>
        </p:grpSpPr>
        <p:sp>
          <p:nvSpPr>
            <p:cNvPr id="886" name="Google Shape;886;p14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14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14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14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14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14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14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14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14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14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6" name="Google Shape;896;p14"/>
          <p:cNvGrpSpPr/>
          <p:nvPr/>
        </p:nvGrpSpPr>
        <p:grpSpPr>
          <a:xfrm rot="10800000">
            <a:off x="7813946" y="4848611"/>
            <a:ext cx="802677" cy="785838"/>
            <a:chOff x="1156350" y="259325"/>
            <a:chExt cx="5287725" cy="5176800"/>
          </a:xfrm>
        </p:grpSpPr>
        <p:sp>
          <p:nvSpPr>
            <p:cNvPr id="897" name="Google Shape;897;p14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14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14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14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14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14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14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14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14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14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7" name="Google Shape;907;p14"/>
          <p:cNvGrpSpPr/>
          <p:nvPr/>
        </p:nvGrpSpPr>
        <p:grpSpPr>
          <a:xfrm rot="-7893311">
            <a:off x="1996223" y="4719259"/>
            <a:ext cx="802715" cy="785876"/>
            <a:chOff x="1156350" y="259325"/>
            <a:chExt cx="5287725" cy="5176800"/>
          </a:xfrm>
        </p:grpSpPr>
        <p:sp>
          <p:nvSpPr>
            <p:cNvPr id="908" name="Google Shape;908;p14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14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14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14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14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14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14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14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14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14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8" name="Google Shape;918;p14"/>
          <p:cNvGrpSpPr/>
          <p:nvPr/>
        </p:nvGrpSpPr>
        <p:grpSpPr>
          <a:xfrm rot="-5400000">
            <a:off x="8706764" y="2550924"/>
            <a:ext cx="802677" cy="785838"/>
            <a:chOff x="1156350" y="259325"/>
            <a:chExt cx="5287725" cy="5176800"/>
          </a:xfrm>
        </p:grpSpPr>
        <p:sp>
          <p:nvSpPr>
            <p:cNvPr id="919" name="Google Shape;919;p14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14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14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14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14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14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14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14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14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14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9" name="Google Shape;929;p14"/>
          <p:cNvGrpSpPr/>
          <p:nvPr/>
        </p:nvGrpSpPr>
        <p:grpSpPr>
          <a:xfrm rot="-1798747">
            <a:off x="-392185" y="2499259"/>
            <a:ext cx="802125" cy="785299"/>
            <a:chOff x="1156350" y="259325"/>
            <a:chExt cx="5287725" cy="5176800"/>
          </a:xfrm>
        </p:grpSpPr>
        <p:sp>
          <p:nvSpPr>
            <p:cNvPr id="930" name="Google Shape;930;p14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14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14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14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14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14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14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14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14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14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940" name="Google Shape;940;p14"/>
          <p:cNvCxnSpPr/>
          <p:nvPr/>
        </p:nvCxnSpPr>
        <p:spPr>
          <a:xfrm>
            <a:off x="674250" y="2815592"/>
            <a:ext cx="7795500" cy="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41" name="Google Shape;941;p14"/>
          <p:cNvCxnSpPr/>
          <p:nvPr/>
        </p:nvCxnSpPr>
        <p:spPr>
          <a:xfrm>
            <a:off x="674250" y="3376573"/>
            <a:ext cx="7795500" cy="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42" name="Google Shape;942;p14"/>
          <p:cNvCxnSpPr/>
          <p:nvPr/>
        </p:nvCxnSpPr>
        <p:spPr>
          <a:xfrm>
            <a:off x="674250" y="1592185"/>
            <a:ext cx="7795500" cy="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43" name="Google Shape;943;p14"/>
          <p:cNvCxnSpPr/>
          <p:nvPr/>
        </p:nvCxnSpPr>
        <p:spPr>
          <a:xfrm>
            <a:off x="1250590" y="1034775"/>
            <a:ext cx="0" cy="564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44" name="Google Shape;944;p14"/>
          <p:cNvCxnSpPr/>
          <p:nvPr/>
        </p:nvCxnSpPr>
        <p:spPr>
          <a:xfrm>
            <a:off x="3845565" y="1034775"/>
            <a:ext cx="0" cy="564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45" name="Google Shape;945;p14"/>
          <p:cNvCxnSpPr/>
          <p:nvPr/>
        </p:nvCxnSpPr>
        <p:spPr>
          <a:xfrm>
            <a:off x="3260900" y="1034775"/>
            <a:ext cx="0" cy="3567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46" name="Google Shape;946;p14"/>
          <p:cNvCxnSpPr/>
          <p:nvPr/>
        </p:nvCxnSpPr>
        <p:spPr>
          <a:xfrm>
            <a:off x="5861775" y="1048325"/>
            <a:ext cx="0" cy="35541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47" name="Google Shape;947;p14"/>
          <p:cNvCxnSpPr/>
          <p:nvPr/>
        </p:nvCxnSpPr>
        <p:spPr>
          <a:xfrm>
            <a:off x="6433640" y="1034775"/>
            <a:ext cx="0" cy="564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48" name="Google Shape;948;p14"/>
          <p:cNvCxnSpPr/>
          <p:nvPr/>
        </p:nvCxnSpPr>
        <p:spPr>
          <a:xfrm>
            <a:off x="1250590" y="2815879"/>
            <a:ext cx="0" cy="564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49" name="Google Shape;949;p14"/>
          <p:cNvCxnSpPr/>
          <p:nvPr/>
        </p:nvCxnSpPr>
        <p:spPr>
          <a:xfrm>
            <a:off x="3845565" y="2815879"/>
            <a:ext cx="0" cy="564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50" name="Google Shape;950;p14"/>
          <p:cNvCxnSpPr/>
          <p:nvPr/>
        </p:nvCxnSpPr>
        <p:spPr>
          <a:xfrm>
            <a:off x="6433640" y="2815879"/>
            <a:ext cx="0" cy="564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51" name="Google Shape;951;p14"/>
          <p:cNvSpPr txBox="1">
            <a:spLocks noGrp="1"/>
          </p:cNvSpPr>
          <p:nvPr>
            <p:ph type="title" idx="2" hasCustomPrompt="1"/>
          </p:nvPr>
        </p:nvSpPr>
        <p:spPr>
          <a:xfrm>
            <a:off x="847076" y="1177275"/>
            <a:ext cx="403500" cy="42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52" name="Google Shape;952;p14"/>
          <p:cNvSpPr txBox="1">
            <a:spLocks noGrp="1"/>
          </p:cNvSpPr>
          <p:nvPr>
            <p:ph type="title" idx="3" hasCustomPrompt="1"/>
          </p:nvPr>
        </p:nvSpPr>
        <p:spPr>
          <a:xfrm>
            <a:off x="3442176" y="1177275"/>
            <a:ext cx="403500" cy="42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53" name="Google Shape;953;p14"/>
          <p:cNvSpPr txBox="1">
            <a:spLocks noGrp="1"/>
          </p:cNvSpPr>
          <p:nvPr>
            <p:ph type="title" idx="4" hasCustomPrompt="1"/>
          </p:nvPr>
        </p:nvSpPr>
        <p:spPr>
          <a:xfrm>
            <a:off x="6030251" y="1177275"/>
            <a:ext cx="403500" cy="42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54" name="Google Shape;954;p14"/>
          <p:cNvSpPr txBox="1">
            <a:spLocks noGrp="1"/>
          </p:cNvSpPr>
          <p:nvPr>
            <p:ph type="title" idx="5" hasCustomPrompt="1"/>
          </p:nvPr>
        </p:nvSpPr>
        <p:spPr>
          <a:xfrm>
            <a:off x="847076" y="2958375"/>
            <a:ext cx="403500" cy="42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55" name="Google Shape;955;p14"/>
          <p:cNvSpPr txBox="1">
            <a:spLocks noGrp="1"/>
          </p:cNvSpPr>
          <p:nvPr>
            <p:ph type="title" idx="6" hasCustomPrompt="1"/>
          </p:nvPr>
        </p:nvSpPr>
        <p:spPr>
          <a:xfrm>
            <a:off x="3442176" y="2958375"/>
            <a:ext cx="403500" cy="42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56" name="Google Shape;956;p14"/>
          <p:cNvSpPr txBox="1">
            <a:spLocks noGrp="1"/>
          </p:cNvSpPr>
          <p:nvPr>
            <p:ph type="title" idx="7" hasCustomPrompt="1"/>
          </p:nvPr>
        </p:nvSpPr>
        <p:spPr>
          <a:xfrm>
            <a:off x="6030251" y="2958375"/>
            <a:ext cx="403500" cy="42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57" name="Google Shape;957;p14"/>
          <p:cNvSpPr txBox="1">
            <a:spLocks noGrp="1"/>
          </p:cNvSpPr>
          <p:nvPr>
            <p:ph type="subTitle" idx="1"/>
          </p:nvPr>
        </p:nvSpPr>
        <p:spPr>
          <a:xfrm>
            <a:off x="1402875" y="1177275"/>
            <a:ext cx="1741200" cy="42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958" name="Google Shape;958;p14"/>
          <p:cNvSpPr txBox="1">
            <a:spLocks noGrp="1"/>
          </p:cNvSpPr>
          <p:nvPr>
            <p:ph type="subTitle" idx="8"/>
          </p:nvPr>
        </p:nvSpPr>
        <p:spPr>
          <a:xfrm>
            <a:off x="3994463" y="1177275"/>
            <a:ext cx="1741200" cy="42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959" name="Google Shape;959;p14"/>
          <p:cNvSpPr txBox="1">
            <a:spLocks noGrp="1"/>
          </p:cNvSpPr>
          <p:nvPr>
            <p:ph type="subTitle" idx="9"/>
          </p:nvPr>
        </p:nvSpPr>
        <p:spPr>
          <a:xfrm>
            <a:off x="6586038" y="1177275"/>
            <a:ext cx="1741200" cy="42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960" name="Google Shape;960;p14"/>
          <p:cNvSpPr txBox="1">
            <a:spLocks noGrp="1"/>
          </p:cNvSpPr>
          <p:nvPr>
            <p:ph type="subTitle" idx="13"/>
          </p:nvPr>
        </p:nvSpPr>
        <p:spPr>
          <a:xfrm>
            <a:off x="1402875" y="2954475"/>
            <a:ext cx="1741200" cy="42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961" name="Google Shape;961;p14"/>
          <p:cNvSpPr txBox="1">
            <a:spLocks noGrp="1"/>
          </p:cNvSpPr>
          <p:nvPr>
            <p:ph type="subTitle" idx="14"/>
          </p:nvPr>
        </p:nvSpPr>
        <p:spPr>
          <a:xfrm>
            <a:off x="3994463" y="2954475"/>
            <a:ext cx="1741200" cy="42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962" name="Google Shape;962;p14"/>
          <p:cNvSpPr txBox="1">
            <a:spLocks noGrp="1"/>
          </p:cNvSpPr>
          <p:nvPr>
            <p:ph type="subTitle" idx="15"/>
          </p:nvPr>
        </p:nvSpPr>
        <p:spPr>
          <a:xfrm>
            <a:off x="6586038" y="2954475"/>
            <a:ext cx="1741200" cy="42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Staatliches"/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Staatliches"/>
              <a:buNone/>
              <a:defRPr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963" name="Google Shape;963;p14"/>
          <p:cNvSpPr txBox="1">
            <a:spLocks noGrp="1"/>
          </p:cNvSpPr>
          <p:nvPr>
            <p:ph type="subTitle" idx="16"/>
          </p:nvPr>
        </p:nvSpPr>
        <p:spPr>
          <a:xfrm>
            <a:off x="1004175" y="1977900"/>
            <a:ext cx="1955100" cy="564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4" name="Google Shape;964;p14"/>
          <p:cNvSpPr txBox="1">
            <a:spLocks noGrp="1"/>
          </p:cNvSpPr>
          <p:nvPr>
            <p:ph type="subTitle" idx="17"/>
          </p:nvPr>
        </p:nvSpPr>
        <p:spPr>
          <a:xfrm>
            <a:off x="3583788" y="1977900"/>
            <a:ext cx="1955100" cy="564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5" name="Google Shape;965;p14"/>
          <p:cNvSpPr txBox="1">
            <a:spLocks noGrp="1"/>
          </p:cNvSpPr>
          <p:nvPr>
            <p:ph type="subTitle" idx="18"/>
          </p:nvPr>
        </p:nvSpPr>
        <p:spPr>
          <a:xfrm>
            <a:off x="6184638" y="1977900"/>
            <a:ext cx="1955100" cy="564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6" name="Google Shape;966;p14"/>
          <p:cNvSpPr txBox="1">
            <a:spLocks noGrp="1"/>
          </p:cNvSpPr>
          <p:nvPr>
            <p:ph type="subTitle" idx="19"/>
          </p:nvPr>
        </p:nvSpPr>
        <p:spPr>
          <a:xfrm>
            <a:off x="1004175" y="3765626"/>
            <a:ext cx="1955100" cy="564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7" name="Google Shape;967;p14"/>
          <p:cNvSpPr txBox="1">
            <a:spLocks noGrp="1"/>
          </p:cNvSpPr>
          <p:nvPr>
            <p:ph type="subTitle" idx="20"/>
          </p:nvPr>
        </p:nvSpPr>
        <p:spPr>
          <a:xfrm>
            <a:off x="3583788" y="3765626"/>
            <a:ext cx="1955100" cy="564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8" name="Google Shape;968;p14"/>
          <p:cNvSpPr txBox="1">
            <a:spLocks noGrp="1"/>
          </p:cNvSpPr>
          <p:nvPr>
            <p:ph type="subTitle" idx="21"/>
          </p:nvPr>
        </p:nvSpPr>
        <p:spPr>
          <a:xfrm>
            <a:off x="6184638" y="3765626"/>
            <a:ext cx="1955100" cy="564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left">
  <p:cSld name="CUSTOM_7">
    <p:spTree>
      <p:nvGrpSpPr>
        <p:cNvPr id="1" name="Shape 1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8" name="Google Shape;1878;p26"/>
          <p:cNvGrpSpPr/>
          <p:nvPr/>
        </p:nvGrpSpPr>
        <p:grpSpPr>
          <a:xfrm>
            <a:off x="678000" y="458668"/>
            <a:ext cx="7788000" cy="4143707"/>
            <a:chOff x="678000" y="458668"/>
            <a:chExt cx="7788000" cy="4143707"/>
          </a:xfrm>
        </p:grpSpPr>
        <p:sp>
          <p:nvSpPr>
            <p:cNvPr id="1879" name="Google Shape;1879;p26"/>
            <p:cNvSpPr/>
            <p:nvPr/>
          </p:nvSpPr>
          <p:spPr>
            <a:xfrm>
              <a:off x="678000" y="466275"/>
              <a:ext cx="7788000" cy="4136100"/>
            </a:xfrm>
            <a:prstGeom prst="rect">
              <a:avLst/>
            </a:prstGeom>
            <a:solidFill>
              <a:schemeClr val="accent4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26"/>
            <p:cNvSpPr/>
            <p:nvPr/>
          </p:nvSpPr>
          <p:spPr>
            <a:xfrm>
              <a:off x="678000" y="458668"/>
              <a:ext cx="7788000" cy="572700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81" name="Google Shape;1881;p26"/>
          <p:cNvSpPr txBox="1">
            <a:spLocks noGrp="1"/>
          </p:cNvSpPr>
          <p:nvPr>
            <p:ph type="title"/>
          </p:nvPr>
        </p:nvSpPr>
        <p:spPr>
          <a:xfrm>
            <a:off x="821600" y="541075"/>
            <a:ext cx="7607400" cy="493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882" name="Google Shape;1882;p26"/>
          <p:cNvGrpSpPr/>
          <p:nvPr/>
        </p:nvGrpSpPr>
        <p:grpSpPr>
          <a:xfrm>
            <a:off x="600721" y="-462229"/>
            <a:ext cx="802148" cy="785321"/>
            <a:chOff x="1156350" y="259325"/>
            <a:chExt cx="5287725" cy="5176800"/>
          </a:xfrm>
        </p:grpSpPr>
        <p:sp>
          <p:nvSpPr>
            <p:cNvPr id="1883" name="Google Shape;1883;p26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26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26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26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26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26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26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26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26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26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93" name="Google Shape;1893;p26"/>
          <p:cNvGrpSpPr/>
          <p:nvPr/>
        </p:nvGrpSpPr>
        <p:grpSpPr>
          <a:xfrm rot="4959292">
            <a:off x="6129515" y="-462332"/>
            <a:ext cx="802387" cy="785555"/>
            <a:chOff x="1156350" y="259325"/>
            <a:chExt cx="5287725" cy="5176800"/>
          </a:xfrm>
        </p:grpSpPr>
        <p:sp>
          <p:nvSpPr>
            <p:cNvPr id="1894" name="Google Shape;1894;p26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26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26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26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26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26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26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26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26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26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4" name="Google Shape;1904;p26"/>
          <p:cNvGrpSpPr/>
          <p:nvPr/>
        </p:nvGrpSpPr>
        <p:grpSpPr>
          <a:xfrm rot="10800000">
            <a:off x="7813946" y="4848611"/>
            <a:ext cx="802677" cy="785838"/>
            <a:chOff x="1156350" y="259325"/>
            <a:chExt cx="5287725" cy="5176800"/>
          </a:xfrm>
        </p:grpSpPr>
        <p:sp>
          <p:nvSpPr>
            <p:cNvPr id="1905" name="Google Shape;1905;p26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26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26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26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26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26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26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26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26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26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15" name="Google Shape;1915;p26"/>
          <p:cNvGrpSpPr/>
          <p:nvPr/>
        </p:nvGrpSpPr>
        <p:grpSpPr>
          <a:xfrm rot="-7893311">
            <a:off x="1996223" y="4719259"/>
            <a:ext cx="802715" cy="785876"/>
            <a:chOff x="1156350" y="259325"/>
            <a:chExt cx="5287725" cy="5176800"/>
          </a:xfrm>
        </p:grpSpPr>
        <p:sp>
          <p:nvSpPr>
            <p:cNvPr id="1916" name="Google Shape;1916;p26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26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26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26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26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26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26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26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26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26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6" name="Google Shape;1926;p26"/>
          <p:cNvGrpSpPr/>
          <p:nvPr/>
        </p:nvGrpSpPr>
        <p:grpSpPr>
          <a:xfrm rot="-5400000">
            <a:off x="8706764" y="2550924"/>
            <a:ext cx="802677" cy="785838"/>
            <a:chOff x="1156350" y="259325"/>
            <a:chExt cx="5287725" cy="5176800"/>
          </a:xfrm>
        </p:grpSpPr>
        <p:sp>
          <p:nvSpPr>
            <p:cNvPr id="1927" name="Google Shape;1927;p26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26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26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26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26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26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26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26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26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26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37" name="Google Shape;1937;p26"/>
          <p:cNvGrpSpPr/>
          <p:nvPr/>
        </p:nvGrpSpPr>
        <p:grpSpPr>
          <a:xfrm rot="-1798747">
            <a:off x="-392185" y="2499259"/>
            <a:ext cx="802125" cy="785299"/>
            <a:chOff x="1156350" y="259325"/>
            <a:chExt cx="5287725" cy="5176800"/>
          </a:xfrm>
        </p:grpSpPr>
        <p:sp>
          <p:nvSpPr>
            <p:cNvPr id="1938" name="Google Shape;1938;p26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26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26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26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26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26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26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26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26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26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48" name="Google Shape;1948;p26"/>
          <p:cNvSpPr txBox="1">
            <a:spLocks noGrp="1"/>
          </p:cNvSpPr>
          <p:nvPr>
            <p:ph type="subTitle" idx="1"/>
          </p:nvPr>
        </p:nvSpPr>
        <p:spPr>
          <a:xfrm>
            <a:off x="1244342" y="1907752"/>
            <a:ext cx="2708700" cy="204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-column text 2">
  <p:cSld name="One-column text 2"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9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46" name="Google Shape;346;p19"/>
          <p:cNvSpPr txBox="1">
            <a:spLocks noGrp="1"/>
          </p:cNvSpPr>
          <p:nvPr>
            <p:ph type="subTitle" idx="1"/>
          </p:nvPr>
        </p:nvSpPr>
        <p:spPr>
          <a:xfrm>
            <a:off x="4567950" y="1017700"/>
            <a:ext cx="3862800" cy="358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47" name="Google Shape;347;p19"/>
          <p:cNvSpPr/>
          <p:nvPr/>
        </p:nvSpPr>
        <p:spPr>
          <a:xfrm>
            <a:off x="324555" y="4709665"/>
            <a:ext cx="441920" cy="336686"/>
          </a:xfrm>
          <a:custGeom>
            <a:avLst/>
            <a:gdLst/>
            <a:ahLst/>
            <a:cxnLst/>
            <a:rect l="l" t="t" r="r" b="b"/>
            <a:pathLst>
              <a:path w="13036" h="9931" extrusionOk="0">
                <a:moveTo>
                  <a:pt x="10507" y="1110"/>
                </a:moveTo>
                <a:lnTo>
                  <a:pt x="10507" y="1110"/>
                </a:lnTo>
                <a:cubicBezTo>
                  <a:pt x="8011" y="2457"/>
                  <a:pt x="5555" y="3883"/>
                  <a:pt x="3179" y="5388"/>
                </a:cubicBezTo>
                <a:lnTo>
                  <a:pt x="3139" y="5349"/>
                </a:lnTo>
                <a:cubicBezTo>
                  <a:pt x="2307" y="5071"/>
                  <a:pt x="1555" y="4715"/>
                  <a:pt x="802" y="4319"/>
                </a:cubicBezTo>
                <a:cubicBezTo>
                  <a:pt x="4050" y="3289"/>
                  <a:pt x="7259" y="2219"/>
                  <a:pt x="10507" y="1110"/>
                </a:cubicBezTo>
                <a:close/>
                <a:moveTo>
                  <a:pt x="10903" y="1387"/>
                </a:moveTo>
                <a:cubicBezTo>
                  <a:pt x="8843" y="2932"/>
                  <a:pt x="6783" y="4477"/>
                  <a:pt x="4684" y="6062"/>
                </a:cubicBezTo>
                <a:cubicBezTo>
                  <a:pt x="4565" y="5824"/>
                  <a:pt x="4407" y="5586"/>
                  <a:pt x="4328" y="5309"/>
                </a:cubicBezTo>
                <a:lnTo>
                  <a:pt x="4288" y="5309"/>
                </a:lnTo>
                <a:cubicBezTo>
                  <a:pt x="4288" y="5269"/>
                  <a:pt x="4288" y="5230"/>
                  <a:pt x="4248" y="5190"/>
                </a:cubicBezTo>
                <a:cubicBezTo>
                  <a:pt x="6427" y="3843"/>
                  <a:pt x="8645" y="2576"/>
                  <a:pt x="10903" y="1387"/>
                </a:cubicBezTo>
                <a:close/>
                <a:moveTo>
                  <a:pt x="12369" y="872"/>
                </a:moveTo>
                <a:lnTo>
                  <a:pt x="12369" y="872"/>
                </a:lnTo>
                <a:cubicBezTo>
                  <a:pt x="11656" y="2259"/>
                  <a:pt x="10784" y="3566"/>
                  <a:pt x="9952" y="4913"/>
                </a:cubicBezTo>
                <a:lnTo>
                  <a:pt x="7140" y="9468"/>
                </a:lnTo>
                <a:cubicBezTo>
                  <a:pt x="6387" y="8478"/>
                  <a:pt x="5555" y="7607"/>
                  <a:pt x="4644" y="6775"/>
                </a:cubicBezTo>
                <a:cubicBezTo>
                  <a:pt x="4605" y="6775"/>
                  <a:pt x="4605" y="6735"/>
                  <a:pt x="4565" y="6735"/>
                </a:cubicBezTo>
                <a:cubicBezTo>
                  <a:pt x="7140" y="4754"/>
                  <a:pt x="9754" y="2813"/>
                  <a:pt x="12369" y="872"/>
                </a:cubicBezTo>
                <a:close/>
                <a:moveTo>
                  <a:pt x="12448" y="1"/>
                </a:moveTo>
                <a:cubicBezTo>
                  <a:pt x="8566" y="1387"/>
                  <a:pt x="4605" y="2695"/>
                  <a:pt x="683" y="3923"/>
                </a:cubicBezTo>
                <a:cubicBezTo>
                  <a:pt x="564" y="3962"/>
                  <a:pt x="525" y="4081"/>
                  <a:pt x="564" y="4200"/>
                </a:cubicBezTo>
                <a:lnTo>
                  <a:pt x="366" y="4081"/>
                </a:lnTo>
                <a:cubicBezTo>
                  <a:pt x="336" y="4066"/>
                  <a:pt x="307" y="4059"/>
                  <a:pt x="280" y="4059"/>
                </a:cubicBezTo>
                <a:cubicBezTo>
                  <a:pt x="95" y="4059"/>
                  <a:pt x="1" y="4374"/>
                  <a:pt x="208" y="4477"/>
                </a:cubicBezTo>
                <a:cubicBezTo>
                  <a:pt x="1079" y="4953"/>
                  <a:pt x="1990" y="5388"/>
                  <a:pt x="2941" y="5745"/>
                </a:cubicBezTo>
                <a:cubicBezTo>
                  <a:pt x="2961" y="5765"/>
                  <a:pt x="2981" y="5774"/>
                  <a:pt x="3001" y="5774"/>
                </a:cubicBezTo>
                <a:cubicBezTo>
                  <a:pt x="3020" y="5774"/>
                  <a:pt x="3040" y="5765"/>
                  <a:pt x="3060" y="5745"/>
                </a:cubicBezTo>
                <a:cubicBezTo>
                  <a:pt x="3109" y="5794"/>
                  <a:pt x="3173" y="5828"/>
                  <a:pt x="3233" y="5828"/>
                </a:cubicBezTo>
                <a:cubicBezTo>
                  <a:pt x="3271" y="5828"/>
                  <a:pt x="3307" y="5815"/>
                  <a:pt x="3337" y="5784"/>
                </a:cubicBezTo>
                <a:lnTo>
                  <a:pt x="3931" y="5428"/>
                </a:lnTo>
                <a:cubicBezTo>
                  <a:pt x="4050" y="5745"/>
                  <a:pt x="4209" y="6022"/>
                  <a:pt x="4367" y="6299"/>
                </a:cubicBezTo>
                <a:lnTo>
                  <a:pt x="3971" y="6616"/>
                </a:lnTo>
                <a:cubicBezTo>
                  <a:pt x="3769" y="6751"/>
                  <a:pt x="3910" y="6999"/>
                  <a:pt x="4102" y="6999"/>
                </a:cubicBezTo>
                <a:cubicBezTo>
                  <a:pt x="4136" y="6999"/>
                  <a:pt x="4173" y="6991"/>
                  <a:pt x="4209" y="6973"/>
                </a:cubicBezTo>
                <a:cubicBezTo>
                  <a:pt x="4248" y="6933"/>
                  <a:pt x="4248" y="6933"/>
                  <a:pt x="4288" y="6894"/>
                </a:cubicBezTo>
                <a:cubicBezTo>
                  <a:pt x="4288" y="6973"/>
                  <a:pt x="4288" y="7012"/>
                  <a:pt x="4367" y="7092"/>
                </a:cubicBezTo>
                <a:cubicBezTo>
                  <a:pt x="5318" y="7923"/>
                  <a:pt x="6189" y="8835"/>
                  <a:pt x="6982" y="9864"/>
                </a:cubicBezTo>
                <a:cubicBezTo>
                  <a:pt x="7005" y="9911"/>
                  <a:pt x="7042" y="9930"/>
                  <a:pt x="7084" y="9930"/>
                </a:cubicBezTo>
                <a:cubicBezTo>
                  <a:pt x="7114" y="9930"/>
                  <a:pt x="7147" y="9920"/>
                  <a:pt x="7180" y="9904"/>
                </a:cubicBezTo>
                <a:cubicBezTo>
                  <a:pt x="7259" y="9904"/>
                  <a:pt x="7338" y="9864"/>
                  <a:pt x="7378" y="9825"/>
                </a:cubicBezTo>
                <a:lnTo>
                  <a:pt x="10349" y="5032"/>
                </a:lnTo>
                <a:cubicBezTo>
                  <a:pt x="11339" y="3566"/>
                  <a:pt x="12210" y="2061"/>
                  <a:pt x="12963" y="516"/>
                </a:cubicBezTo>
                <a:cubicBezTo>
                  <a:pt x="12963" y="437"/>
                  <a:pt x="12963" y="397"/>
                  <a:pt x="12963" y="357"/>
                </a:cubicBezTo>
                <a:cubicBezTo>
                  <a:pt x="13035" y="213"/>
                  <a:pt x="12943" y="35"/>
                  <a:pt x="12776" y="35"/>
                </a:cubicBezTo>
                <a:cubicBezTo>
                  <a:pt x="12759" y="35"/>
                  <a:pt x="12743" y="37"/>
                  <a:pt x="12725" y="41"/>
                </a:cubicBezTo>
                <a:lnTo>
                  <a:pt x="12646" y="41"/>
                </a:lnTo>
                <a:cubicBezTo>
                  <a:pt x="12606" y="1"/>
                  <a:pt x="12527" y="1"/>
                  <a:pt x="1244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8" name="Google Shape;348;p19"/>
          <p:cNvGrpSpPr/>
          <p:nvPr/>
        </p:nvGrpSpPr>
        <p:grpSpPr>
          <a:xfrm>
            <a:off x="186780" y="4501578"/>
            <a:ext cx="268572" cy="248618"/>
            <a:chOff x="1412390" y="2258211"/>
            <a:chExt cx="620689" cy="574573"/>
          </a:xfrm>
        </p:grpSpPr>
        <p:sp>
          <p:nvSpPr>
            <p:cNvPr id="349" name="Google Shape;349;p19"/>
            <p:cNvSpPr/>
            <p:nvPr/>
          </p:nvSpPr>
          <p:spPr>
            <a:xfrm>
              <a:off x="1786301" y="2258211"/>
              <a:ext cx="246778" cy="343858"/>
            </a:xfrm>
            <a:custGeom>
              <a:avLst/>
              <a:gdLst/>
              <a:ahLst/>
              <a:cxnLst/>
              <a:rect l="l" t="t" r="r" b="b"/>
              <a:pathLst>
                <a:path w="3843" h="5355" extrusionOk="0">
                  <a:moveTo>
                    <a:pt x="941" y="1"/>
                  </a:moveTo>
                  <a:cubicBezTo>
                    <a:pt x="714" y="1"/>
                    <a:pt x="481" y="120"/>
                    <a:pt x="357" y="348"/>
                  </a:cubicBezTo>
                  <a:cubicBezTo>
                    <a:pt x="199" y="665"/>
                    <a:pt x="80" y="1022"/>
                    <a:pt x="1" y="1339"/>
                  </a:cubicBezTo>
                  <a:cubicBezTo>
                    <a:pt x="1" y="1537"/>
                    <a:pt x="40" y="1735"/>
                    <a:pt x="80" y="1893"/>
                  </a:cubicBezTo>
                  <a:cubicBezTo>
                    <a:pt x="119" y="1972"/>
                    <a:pt x="278" y="2012"/>
                    <a:pt x="357" y="2012"/>
                  </a:cubicBezTo>
                  <a:cubicBezTo>
                    <a:pt x="397" y="2012"/>
                    <a:pt x="516" y="1853"/>
                    <a:pt x="476" y="1774"/>
                  </a:cubicBezTo>
                  <a:cubicBezTo>
                    <a:pt x="436" y="1418"/>
                    <a:pt x="516" y="1022"/>
                    <a:pt x="714" y="705"/>
                  </a:cubicBezTo>
                  <a:cubicBezTo>
                    <a:pt x="753" y="586"/>
                    <a:pt x="832" y="507"/>
                    <a:pt x="912" y="427"/>
                  </a:cubicBezTo>
                  <a:cubicBezTo>
                    <a:pt x="1030" y="546"/>
                    <a:pt x="1149" y="586"/>
                    <a:pt x="1189" y="705"/>
                  </a:cubicBezTo>
                  <a:cubicBezTo>
                    <a:pt x="1387" y="1101"/>
                    <a:pt x="1427" y="1537"/>
                    <a:pt x="1347" y="1933"/>
                  </a:cubicBezTo>
                  <a:cubicBezTo>
                    <a:pt x="1229" y="2804"/>
                    <a:pt x="1110" y="3715"/>
                    <a:pt x="951" y="4587"/>
                  </a:cubicBezTo>
                  <a:cubicBezTo>
                    <a:pt x="882" y="5107"/>
                    <a:pt x="1056" y="5354"/>
                    <a:pt x="1499" y="5354"/>
                  </a:cubicBezTo>
                  <a:cubicBezTo>
                    <a:pt x="1562" y="5354"/>
                    <a:pt x="1630" y="5349"/>
                    <a:pt x="1704" y="5339"/>
                  </a:cubicBezTo>
                  <a:cubicBezTo>
                    <a:pt x="2219" y="5260"/>
                    <a:pt x="2734" y="5141"/>
                    <a:pt x="3249" y="4943"/>
                  </a:cubicBezTo>
                  <a:cubicBezTo>
                    <a:pt x="3685" y="4824"/>
                    <a:pt x="3843" y="4587"/>
                    <a:pt x="3843" y="4230"/>
                  </a:cubicBezTo>
                  <a:cubicBezTo>
                    <a:pt x="3764" y="3834"/>
                    <a:pt x="3526" y="3478"/>
                    <a:pt x="3130" y="3359"/>
                  </a:cubicBezTo>
                  <a:cubicBezTo>
                    <a:pt x="3051" y="3359"/>
                    <a:pt x="2892" y="3359"/>
                    <a:pt x="2853" y="3438"/>
                  </a:cubicBezTo>
                  <a:cubicBezTo>
                    <a:pt x="2813" y="3517"/>
                    <a:pt x="2853" y="3636"/>
                    <a:pt x="2892" y="3715"/>
                  </a:cubicBezTo>
                  <a:cubicBezTo>
                    <a:pt x="2971" y="3874"/>
                    <a:pt x="3130" y="3953"/>
                    <a:pt x="3249" y="4072"/>
                  </a:cubicBezTo>
                  <a:cubicBezTo>
                    <a:pt x="3328" y="4191"/>
                    <a:pt x="3368" y="4349"/>
                    <a:pt x="3170" y="4428"/>
                  </a:cubicBezTo>
                  <a:cubicBezTo>
                    <a:pt x="2615" y="4666"/>
                    <a:pt x="2060" y="4785"/>
                    <a:pt x="1466" y="4824"/>
                  </a:cubicBezTo>
                  <a:cubicBezTo>
                    <a:pt x="1466" y="4626"/>
                    <a:pt x="1466" y="4468"/>
                    <a:pt x="1506" y="4309"/>
                  </a:cubicBezTo>
                  <a:cubicBezTo>
                    <a:pt x="1625" y="3517"/>
                    <a:pt x="1744" y="2725"/>
                    <a:pt x="1823" y="1933"/>
                  </a:cubicBezTo>
                  <a:cubicBezTo>
                    <a:pt x="1902" y="1378"/>
                    <a:pt x="1783" y="784"/>
                    <a:pt x="1466" y="309"/>
                  </a:cubicBezTo>
                  <a:cubicBezTo>
                    <a:pt x="1353" y="101"/>
                    <a:pt x="1149" y="1"/>
                    <a:pt x="9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9"/>
            <p:cNvSpPr/>
            <p:nvPr/>
          </p:nvSpPr>
          <p:spPr>
            <a:xfrm>
              <a:off x="1643877" y="2480321"/>
              <a:ext cx="124706" cy="136066"/>
            </a:xfrm>
            <a:custGeom>
              <a:avLst/>
              <a:gdLst/>
              <a:ahLst/>
              <a:cxnLst/>
              <a:rect l="l" t="t" r="r" b="b"/>
              <a:pathLst>
                <a:path w="1942" h="2119" extrusionOk="0">
                  <a:moveTo>
                    <a:pt x="493" y="1"/>
                  </a:moveTo>
                  <a:cubicBezTo>
                    <a:pt x="414" y="1"/>
                    <a:pt x="317" y="19"/>
                    <a:pt x="238" y="19"/>
                  </a:cubicBezTo>
                  <a:cubicBezTo>
                    <a:pt x="238" y="137"/>
                    <a:pt x="278" y="217"/>
                    <a:pt x="357" y="335"/>
                  </a:cubicBezTo>
                  <a:cubicBezTo>
                    <a:pt x="476" y="534"/>
                    <a:pt x="634" y="692"/>
                    <a:pt x="832" y="890"/>
                  </a:cubicBezTo>
                  <a:lnTo>
                    <a:pt x="278" y="1326"/>
                  </a:lnTo>
                  <a:cubicBezTo>
                    <a:pt x="159" y="1445"/>
                    <a:pt x="0" y="1524"/>
                    <a:pt x="80" y="1722"/>
                  </a:cubicBezTo>
                  <a:cubicBezTo>
                    <a:pt x="135" y="1796"/>
                    <a:pt x="199" y="1826"/>
                    <a:pt x="267" y="1826"/>
                  </a:cubicBezTo>
                  <a:cubicBezTo>
                    <a:pt x="346" y="1826"/>
                    <a:pt x="430" y="1786"/>
                    <a:pt x="515" y="1722"/>
                  </a:cubicBezTo>
                  <a:cubicBezTo>
                    <a:pt x="713" y="1643"/>
                    <a:pt x="872" y="1524"/>
                    <a:pt x="1070" y="1365"/>
                  </a:cubicBezTo>
                  <a:cubicBezTo>
                    <a:pt x="1149" y="1563"/>
                    <a:pt x="1268" y="1762"/>
                    <a:pt x="1387" y="1960"/>
                  </a:cubicBezTo>
                  <a:cubicBezTo>
                    <a:pt x="1466" y="2039"/>
                    <a:pt x="1585" y="2078"/>
                    <a:pt x="1704" y="2118"/>
                  </a:cubicBezTo>
                  <a:cubicBezTo>
                    <a:pt x="1743" y="1999"/>
                    <a:pt x="1783" y="1880"/>
                    <a:pt x="1783" y="1762"/>
                  </a:cubicBezTo>
                  <a:cubicBezTo>
                    <a:pt x="1783" y="1682"/>
                    <a:pt x="1743" y="1603"/>
                    <a:pt x="1704" y="1524"/>
                  </a:cubicBezTo>
                  <a:cubicBezTo>
                    <a:pt x="1387" y="1247"/>
                    <a:pt x="1466" y="692"/>
                    <a:pt x="1862" y="534"/>
                  </a:cubicBezTo>
                  <a:cubicBezTo>
                    <a:pt x="1941" y="415"/>
                    <a:pt x="1941" y="296"/>
                    <a:pt x="1902" y="137"/>
                  </a:cubicBezTo>
                  <a:cubicBezTo>
                    <a:pt x="1873" y="80"/>
                    <a:pt x="1834" y="59"/>
                    <a:pt x="1791" y="59"/>
                  </a:cubicBezTo>
                  <a:cubicBezTo>
                    <a:pt x="1714" y="59"/>
                    <a:pt x="1621" y="126"/>
                    <a:pt x="1545" y="177"/>
                  </a:cubicBezTo>
                  <a:cubicBezTo>
                    <a:pt x="1426" y="296"/>
                    <a:pt x="1268" y="415"/>
                    <a:pt x="1149" y="534"/>
                  </a:cubicBezTo>
                  <a:cubicBezTo>
                    <a:pt x="991" y="335"/>
                    <a:pt x="793" y="177"/>
                    <a:pt x="594" y="19"/>
                  </a:cubicBezTo>
                  <a:cubicBezTo>
                    <a:pt x="568" y="5"/>
                    <a:pt x="533" y="1"/>
                    <a:pt x="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9"/>
            <p:cNvSpPr/>
            <p:nvPr/>
          </p:nvSpPr>
          <p:spPr>
            <a:xfrm>
              <a:off x="1412390" y="2529508"/>
              <a:ext cx="295132" cy="303276"/>
            </a:xfrm>
            <a:custGeom>
              <a:avLst/>
              <a:gdLst/>
              <a:ahLst/>
              <a:cxnLst/>
              <a:rect l="l" t="t" r="r" b="b"/>
              <a:pathLst>
                <a:path w="4596" h="4723" extrusionOk="0">
                  <a:moveTo>
                    <a:pt x="1103" y="1"/>
                  </a:moveTo>
                  <a:cubicBezTo>
                    <a:pt x="742" y="1"/>
                    <a:pt x="428" y="232"/>
                    <a:pt x="317" y="599"/>
                  </a:cubicBezTo>
                  <a:cubicBezTo>
                    <a:pt x="159" y="1035"/>
                    <a:pt x="80" y="1510"/>
                    <a:pt x="1" y="1946"/>
                  </a:cubicBezTo>
                  <a:cubicBezTo>
                    <a:pt x="1" y="2144"/>
                    <a:pt x="1" y="2382"/>
                    <a:pt x="238" y="2382"/>
                  </a:cubicBezTo>
                  <a:cubicBezTo>
                    <a:pt x="476" y="2382"/>
                    <a:pt x="397" y="2105"/>
                    <a:pt x="436" y="1946"/>
                  </a:cubicBezTo>
                  <a:cubicBezTo>
                    <a:pt x="476" y="1550"/>
                    <a:pt x="595" y="1154"/>
                    <a:pt x="714" y="758"/>
                  </a:cubicBezTo>
                  <a:cubicBezTo>
                    <a:pt x="793" y="599"/>
                    <a:pt x="951" y="481"/>
                    <a:pt x="1149" y="441"/>
                  </a:cubicBezTo>
                  <a:cubicBezTo>
                    <a:pt x="1170" y="438"/>
                    <a:pt x="1190" y="436"/>
                    <a:pt x="1210" y="436"/>
                  </a:cubicBezTo>
                  <a:cubicBezTo>
                    <a:pt x="1414" y="436"/>
                    <a:pt x="1552" y="617"/>
                    <a:pt x="1625" y="797"/>
                  </a:cubicBezTo>
                  <a:cubicBezTo>
                    <a:pt x="1625" y="877"/>
                    <a:pt x="1664" y="956"/>
                    <a:pt x="1664" y="1035"/>
                  </a:cubicBezTo>
                  <a:cubicBezTo>
                    <a:pt x="1704" y="1550"/>
                    <a:pt x="1744" y="2065"/>
                    <a:pt x="1783" y="2580"/>
                  </a:cubicBezTo>
                  <a:cubicBezTo>
                    <a:pt x="1783" y="3095"/>
                    <a:pt x="1783" y="3650"/>
                    <a:pt x="1783" y="4165"/>
                  </a:cubicBezTo>
                  <a:cubicBezTo>
                    <a:pt x="1783" y="4536"/>
                    <a:pt x="1928" y="4722"/>
                    <a:pt x="2187" y="4722"/>
                  </a:cubicBezTo>
                  <a:cubicBezTo>
                    <a:pt x="2287" y="4722"/>
                    <a:pt x="2404" y="4695"/>
                    <a:pt x="2536" y="4640"/>
                  </a:cubicBezTo>
                  <a:cubicBezTo>
                    <a:pt x="3090" y="4402"/>
                    <a:pt x="3645" y="4125"/>
                    <a:pt x="4199" y="3887"/>
                  </a:cubicBezTo>
                  <a:cubicBezTo>
                    <a:pt x="4477" y="3768"/>
                    <a:pt x="4596" y="3412"/>
                    <a:pt x="4398" y="3174"/>
                  </a:cubicBezTo>
                  <a:cubicBezTo>
                    <a:pt x="4318" y="2976"/>
                    <a:pt x="4160" y="2818"/>
                    <a:pt x="4041" y="2659"/>
                  </a:cubicBezTo>
                  <a:cubicBezTo>
                    <a:pt x="3962" y="2580"/>
                    <a:pt x="3803" y="2580"/>
                    <a:pt x="3685" y="2540"/>
                  </a:cubicBezTo>
                  <a:cubicBezTo>
                    <a:pt x="3645" y="2659"/>
                    <a:pt x="3645" y="2818"/>
                    <a:pt x="3685" y="2937"/>
                  </a:cubicBezTo>
                  <a:cubicBezTo>
                    <a:pt x="3764" y="3095"/>
                    <a:pt x="3883" y="3293"/>
                    <a:pt x="4001" y="3452"/>
                  </a:cubicBezTo>
                  <a:lnTo>
                    <a:pt x="2258" y="4244"/>
                  </a:lnTo>
                  <a:lnTo>
                    <a:pt x="2258" y="2659"/>
                  </a:lnTo>
                  <a:cubicBezTo>
                    <a:pt x="2258" y="1986"/>
                    <a:pt x="2179" y="1312"/>
                    <a:pt x="2021" y="679"/>
                  </a:cubicBezTo>
                  <a:cubicBezTo>
                    <a:pt x="1902" y="322"/>
                    <a:pt x="1585" y="45"/>
                    <a:pt x="1189" y="5"/>
                  </a:cubicBezTo>
                  <a:cubicBezTo>
                    <a:pt x="1160" y="2"/>
                    <a:pt x="1132" y="1"/>
                    <a:pt x="11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2" name="Google Shape;352;p19"/>
          <p:cNvSpPr/>
          <p:nvPr/>
        </p:nvSpPr>
        <p:spPr>
          <a:xfrm>
            <a:off x="32550" y="4837829"/>
            <a:ext cx="345593" cy="256340"/>
          </a:xfrm>
          <a:custGeom>
            <a:avLst/>
            <a:gdLst/>
            <a:ahLst/>
            <a:cxnLst/>
            <a:rect l="l" t="t" r="r" b="b"/>
            <a:pathLst>
              <a:path w="12437" h="9225" extrusionOk="0">
                <a:moveTo>
                  <a:pt x="1895" y="0"/>
                </a:moveTo>
                <a:cubicBezTo>
                  <a:pt x="1313" y="0"/>
                  <a:pt x="705" y="248"/>
                  <a:pt x="197" y="558"/>
                </a:cubicBezTo>
                <a:cubicBezTo>
                  <a:pt x="0" y="721"/>
                  <a:pt x="155" y="993"/>
                  <a:pt x="349" y="993"/>
                </a:cubicBezTo>
                <a:cubicBezTo>
                  <a:pt x="390" y="993"/>
                  <a:pt x="433" y="981"/>
                  <a:pt x="474" y="954"/>
                </a:cubicBezTo>
                <a:cubicBezTo>
                  <a:pt x="915" y="666"/>
                  <a:pt x="1403" y="443"/>
                  <a:pt x="1857" y="443"/>
                </a:cubicBezTo>
                <a:cubicBezTo>
                  <a:pt x="2339" y="443"/>
                  <a:pt x="2782" y="695"/>
                  <a:pt x="3088" y="1390"/>
                </a:cubicBezTo>
                <a:cubicBezTo>
                  <a:pt x="3247" y="1825"/>
                  <a:pt x="3366" y="2340"/>
                  <a:pt x="3405" y="2816"/>
                </a:cubicBezTo>
                <a:cubicBezTo>
                  <a:pt x="3405" y="3331"/>
                  <a:pt x="3564" y="3846"/>
                  <a:pt x="3881" y="4321"/>
                </a:cubicBezTo>
                <a:cubicBezTo>
                  <a:pt x="4166" y="4574"/>
                  <a:pt x="4552" y="4701"/>
                  <a:pt x="4939" y="4701"/>
                </a:cubicBezTo>
                <a:cubicBezTo>
                  <a:pt x="5036" y="4701"/>
                  <a:pt x="5132" y="4693"/>
                  <a:pt x="5227" y="4677"/>
                </a:cubicBezTo>
                <a:cubicBezTo>
                  <a:pt x="5604" y="4638"/>
                  <a:pt x="5802" y="4578"/>
                  <a:pt x="6005" y="4578"/>
                </a:cubicBezTo>
                <a:cubicBezTo>
                  <a:pt x="6208" y="4578"/>
                  <a:pt x="6416" y="4638"/>
                  <a:pt x="6812" y="4836"/>
                </a:cubicBezTo>
                <a:cubicBezTo>
                  <a:pt x="7248" y="4836"/>
                  <a:pt x="7604" y="5232"/>
                  <a:pt x="7564" y="5707"/>
                </a:cubicBezTo>
                <a:cubicBezTo>
                  <a:pt x="7564" y="5905"/>
                  <a:pt x="7604" y="6143"/>
                  <a:pt x="7604" y="6381"/>
                </a:cubicBezTo>
                <a:cubicBezTo>
                  <a:pt x="7683" y="7569"/>
                  <a:pt x="8119" y="8599"/>
                  <a:pt x="9466" y="8599"/>
                </a:cubicBezTo>
                <a:cubicBezTo>
                  <a:pt x="10535" y="8599"/>
                  <a:pt x="11328" y="7926"/>
                  <a:pt x="11961" y="7133"/>
                </a:cubicBezTo>
                <a:lnTo>
                  <a:pt x="11961" y="7133"/>
                </a:lnTo>
                <a:cubicBezTo>
                  <a:pt x="11922" y="7728"/>
                  <a:pt x="11882" y="8361"/>
                  <a:pt x="11763" y="8956"/>
                </a:cubicBezTo>
                <a:cubicBezTo>
                  <a:pt x="11740" y="9117"/>
                  <a:pt x="11891" y="9224"/>
                  <a:pt x="12029" y="9224"/>
                </a:cubicBezTo>
                <a:cubicBezTo>
                  <a:pt x="12129" y="9224"/>
                  <a:pt x="12222" y="9168"/>
                  <a:pt x="12239" y="9035"/>
                </a:cubicBezTo>
                <a:cubicBezTo>
                  <a:pt x="12358" y="8282"/>
                  <a:pt x="12397" y="7490"/>
                  <a:pt x="12437" y="6698"/>
                </a:cubicBezTo>
                <a:cubicBezTo>
                  <a:pt x="12437" y="6618"/>
                  <a:pt x="12397" y="6579"/>
                  <a:pt x="12358" y="6539"/>
                </a:cubicBezTo>
                <a:cubicBezTo>
                  <a:pt x="12414" y="6371"/>
                  <a:pt x="12272" y="6203"/>
                  <a:pt x="12127" y="6203"/>
                </a:cubicBezTo>
                <a:cubicBezTo>
                  <a:pt x="12068" y="6203"/>
                  <a:pt x="12008" y="6232"/>
                  <a:pt x="11961" y="6302"/>
                </a:cubicBezTo>
                <a:lnTo>
                  <a:pt x="11961" y="6341"/>
                </a:lnTo>
                <a:cubicBezTo>
                  <a:pt x="11922" y="6302"/>
                  <a:pt x="11882" y="6302"/>
                  <a:pt x="11843" y="6302"/>
                </a:cubicBezTo>
                <a:cubicBezTo>
                  <a:pt x="11130" y="6302"/>
                  <a:pt x="10417" y="6222"/>
                  <a:pt x="9704" y="6024"/>
                </a:cubicBezTo>
                <a:cubicBezTo>
                  <a:pt x="9681" y="6018"/>
                  <a:pt x="9659" y="6015"/>
                  <a:pt x="9639" y="6015"/>
                </a:cubicBezTo>
                <a:cubicBezTo>
                  <a:pt x="9416" y="6015"/>
                  <a:pt x="9370" y="6387"/>
                  <a:pt x="9624" y="6460"/>
                </a:cubicBezTo>
                <a:cubicBezTo>
                  <a:pt x="10298" y="6658"/>
                  <a:pt x="10971" y="6737"/>
                  <a:pt x="11645" y="6737"/>
                </a:cubicBezTo>
                <a:cubicBezTo>
                  <a:pt x="11146" y="7449"/>
                  <a:pt x="10456" y="8193"/>
                  <a:pt x="9574" y="8193"/>
                </a:cubicBezTo>
                <a:cubicBezTo>
                  <a:pt x="9474" y="8193"/>
                  <a:pt x="9372" y="8183"/>
                  <a:pt x="9268" y="8163"/>
                </a:cubicBezTo>
                <a:cubicBezTo>
                  <a:pt x="7763" y="7886"/>
                  <a:pt x="8277" y="6341"/>
                  <a:pt x="8000" y="5311"/>
                </a:cubicBezTo>
                <a:cubicBezTo>
                  <a:pt x="7742" y="4439"/>
                  <a:pt x="7167" y="4067"/>
                  <a:pt x="6405" y="4067"/>
                </a:cubicBezTo>
                <a:cubicBezTo>
                  <a:pt x="6233" y="4067"/>
                  <a:pt x="6051" y="4086"/>
                  <a:pt x="5861" y="4123"/>
                </a:cubicBezTo>
                <a:cubicBezTo>
                  <a:pt x="5573" y="4157"/>
                  <a:pt x="5292" y="4234"/>
                  <a:pt x="5025" y="4234"/>
                </a:cubicBezTo>
                <a:cubicBezTo>
                  <a:pt x="4667" y="4234"/>
                  <a:pt x="4334" y="4096"/>
                  <a:pt x="4039" y="3529"/>
                </a:cubicBezTo>
                <a:cubicBezTo>
                  <a:pt x="3801" y="3093"/>
                  <a:pt x="3841" y="2301"/>
                  <a:pt x="3722" y="1825"/>
                </a:cubicBezTo>
                <a:cubicBezTo>
                  <a:pt x="3643" y="1350"/>
                  <a:pt x="3445" y="914"/>
                  <a:pt x="3167" y="558"/>
                </a:cubicBezTo>
                <a:cubicBezTo>
                  <a:pt x="2800" y="155"/>
                  <a:pt x="2355" y="0"/>
                  <a:pt x="18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19"/>
          <p:cNvSpPr/>
          <p:nvPr/>
        </p:nvSpPr>
        <p:spPr>
          <a:xfrm>
            <a:off x="830257" y="4797016"/>
            <a:ext cx="125516" cy="132435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19"/>
          <p:cNvSpPr/>
          <p:nvPr/>
        </p:nvSpPr>
        <p:spPr>
          <a:xfrm>
            <a:off x="719798" y="4976183"/>
            <a:ext cx="76054" cy="70163"/>
          </a:xfrm>
          <a:custGeom>
            <a:avLst/>
            <a:gdLst/>
            <a:ahLst/>
            <a:cxnLst/>
            <a:rect l="l" t="t" r="r" b="b"/>
            <a:pathLst>
              <a:path w="2737" h="2525" extrusionOk="0">
                <a:moveTo>
                  <a:pt x="514" y="0"/>
                </a:moveTo>
                <a:cubicBezTo>
                  <a:pt x="329" y="0"/>
                  <a:pt x="187" y="258"/>
                  <a:pt x="344" y="415"/>
                </a:cubicBezTo>
                <a:cubicBezTo>
                  <a:pt x="502" y="573"/>
                  <a:pt x="621" y="692"/>
                  <a:pt x="780" y="811"/>
                </a:cubicBezTo>
                <a:lnTo>
                  <a:pt x="304" y="851"/>
                </a:lnTo>
                <a:cubicBezTo>
                  <a:pt x="0" y="889"/>
                  <a:pt x="25" y="1328"/>
                  <a:pt x="307" y="1328"/>
                </a:cubicBezTo>
                <a:cubicBezTo>
                  <a:pt x="319" y="1328"/>
                  <a:pt x="331" y="1328"/>
                  <a:pt x="344" y="1326"/>
                </a:cubicBezTo>
                <a:lnTo>
                  <a:pt x="740" y="1286"/>
                </a:lnTo>
                <a:lnTo>
                  <a:pt x="740" y="1286"/>
                </a:lnTo>
                <a:cubicBezTo>
                  <a:pt x="582" y="1484"/>
                  <a:pt x="423" y="1722"/>
                  <a:pt x="265" y="1960"/>
                </a:cubicBezTo>
                <a:cubicBezTo>
                  <a:pt x="130" y="2121"/>
                  <a:pt x="288" y="2283"/>
                  <a:pt x="453" y="2283"/>
                </a:cubicBezTo>
                <a:cubicBezTo>
                  <a:pt x="531" y="2283"/>
                  <a:pt x="610" y="2247"/>
                  <a:pt x="661" y="2158"/>
                </a:cubicBezTo>
                <a:lnTo>
                  <a:pt x="1017" y="1603"/>
                </a:lnTo>
                <a:cubicBezTo>
                  <a:pt x="1057" y="1841"/>
                  <a:pt x="1097" y="2118"/>
                  <a:pt x="1097" y="2316"/>
                </a:cubicBezTo>
                <a:cubicBezTo>
                  <a:pt x="1116" y="2455"/>
                  <a:pt x="1225" y="2524"/>
                  <a:pt x="1334" y="2524"/>
                </a:cubicBezTo>
                <a:cubicBezTo>
                  <a:pt x="1443" y="2524"/>
                  <a:pt x="1552" y="2455"/>
                  <a:pt x="1572" y="2316"/>
                </a:cubicBezTo>
                <a:cubicBezTo>
                  <a:pt x="1572" y="2039"/>
                  <a:pt x="1493" y="1762"/>
                  <a:pt x="1493" y="1484"/>
                </a:cubicBezTo>
                <a:lnTo>
                  <a:pt x="1493" y="1484"/>
                </a:lnTo>
                <a:lnTo>
                  <a:pt x="1849" y="1762"/>
                </a:lnTo>
                <a:cubicBezTo>
                  <a:pt x="1898" y="1802"/>
                  <a:pt x="1949" y="1820"/>
                  <a:pt x="1996" y="1820"/>
                </a:cubicBezTo>
                <a:cubicBezTo>
                  <a:pt x="2179" y="1820"/>
                  <a:pt x="2315" y="1562"/>
                  <a:pt x="2127" y="1405"/>
                </a:cubicBezTo>
                <a:cubicBezTo>
                  <a:pt x="2008" y="1326"/>
                  <a:pt x="1929" y="1247"/>
                  <a:pt x="1810" y="1128"/>
                </a:cubicBezTo>
                <a:lnTo>
                  <a:pt x="2443" y="1049"/>
                </a:lnTo>
                <a:cubicBezTo>
                  <a:pt x="2736" y="975"/>
                  <a:pt x="2725" y="564"/>
                  <a:pt x="2503" y="564"/>
                </a:cubicBezTo>
                <a:cubicBezTo>
                  <a:pt x="2484" y="564"/>
                  <a:pt x="2465" y="567"/>
                  <a:pt x="2443" y="573"/>
                </a:cubicBezTo>
                <a:lnTo>
                  <a:pt x="1691" y="653"/>
                </a:lnTo>
                <a:lnTo>
                  <a:pt x="1849" y="415"/>
                </a:lnTo>
                <a:cubicBezTo>
                  <a:pt x="1994" y="241"/>
                  <a:pt x="1843" y="47"/>
                  <a:pt x="1674" y="47"/>
                </a:cubicBezTo>
                <a:cubicBezTo>
                  <a:pt x="1611" y="47"/>
                  <a:pt x="1546" y="73"/>
                  <a:pt x="1493" y="138"/>
                </a:cubicBezTo>
                <a:lnTo>
                  <a:pt x="1374" y="336"/>
                </a:lnTo>
                <a:lnTo>
                  <a:pt x="1374" y="296"/>
                </a:lnTo>
                <a:cubicBezTo>
                  <a:pt x="1355" y="143"/>
                  <a:pt x="1234" y="73"/>
                  <a:pt x="1118" y="73"/>
                </a:cubicBezTo>
                <a:cubicBezTo>
                  <a:pt x="995" y="73"/>
                  <a:pt x="878" y="153"/>
                  <a:pt x="899" y="296"/>
                </a:cubicBezTo>
                <a:lnTo>
                  <a:pt x="661" y="58"/>
                </a:lnTo>
                <a:cubicBezTo>
                  <a:pt x="612" y="18"/>
                  <a:pt x="561" y="0"/>
                  <a:pt x="5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19"/>
          <p:cNvSpPr/>
          <p:nvPr/>
        </p:nvSpPr>
        <p:spPr>
          <a:xfrm rot="-6435031">
            <a:off x="8667503" y="75233"/>
            <a:ext cx="260437" cy="352922"/>
          </a:xfrm>
          <a:custGeom>
            <a:avLst/>
            <a:gdLst/>
            <a:ahLst/>
            <a:cxnLst/>
            <a:rect l="l" t="t" r="r" b="b"/>
            <a:pathLst>
              <a:path w="6412" h="8689" extrusionOk="0">
                <a:moveTo>
                  <a:pt x="1262" y="565"/>
                </a:moveTo>
                <a:cubicBezTo>
                  <a:pt x="2252" y="1001"/>
                  <a:pt x="3164" y="1556"/>
                  <a:pt x="3995" y="2190"/>
                </a:cubicBezTo>
                <a:lnTo>
                  <a:pt x="3045" y="2704"/>
                </a:lnTo>
                <a:cubicBezTo>
                  <a:pt x="2821" y="2816"/>
                  <a:pt x="2984" y="3104"/>
                  <a:pt x="3169" y="3104"/>
                </a:cubicBezTo>
                <a:cubicBezTo>
                  <a:pt x="3180" y="3104"/>
                  <a:pt x="3192" y="3103"/>
                  <a:pt x="3203" y="3101"/>
                </a:cubicBezTo>
                <a:cubicBezTo>
                  <a:pt x="3679" y="3932"/>
                  <a:pt x="4114" y="4764"/>
                  <a:pt x="4550" y="5636"/>
                </a:cubicBezTo>
                <a:cubicBezTo>
                  <a:pt x="4867" y="6111"/>
                  <a:pt x="5144" y="6587"/>
                  <a:pt x="5342" y="7101"/>
                </a:cubicBezTo>
                <a:cubicBezTo>
                  <a:pt x="5515" y="7552"/>
                  <a:pt x="5689" y="8214"/>
                  <a:pt x="5173" y="8214"/>
                </a:cubicBezTo>
                <a:cubicBezTo>
                  <a:pt x="5099" y="8214"/>
                  <a:pt x="5011" y="8201"/>
                  <a:pt x="4907" y="8171"/>
                </a:cubicBezTo>
                <a:cubicBezTo>
                  <a:pt x="4233" y="7973"/>
                  <a:pt x="3797" y="6547"/>
                  <a:pt x="3441" y="5913"/>
                </a:cubicBezTo>
                <a:cubicBezTo>
                  <a:pt x="2966" y="5002"/>
                  <a:pt x="2490" y="4091"/>
                  <a:pt x="2015" y="3180"/>
                </a:cubicBezTo>
                <a:cubicBezTo>
                  <a:pt x="1993" y="3114"/>
                  <a:pt x="1935" y="3085"/>
                  <a:pt x="1874" y="3085"/>
                </a:cubicBezTo>
                <a:cubicBezTo>
                  <a:pt x="1825" y="3085"/>
                  <a:pt x="1773" y="3105"/>
                  <a:pt x="1738" y="3140"/>
                </a:cubicBezTo>
                <a:lnTo>
                  <a:pt x="1658" y="3140"/>
                </a:lnTo>
                <a:lnTo>
                  <a:pt x="589" y="3695"/>
                </a:lnTo>
                <a:cubicBezTo>
                  <a:pt x="826" y="2665"/>
                  <a:pt x="1064" y="1595"/>
                  <a:pt x="1262" y="565"/>
                </a:cubicBezTo>
                <a:close/>
                <a:moveTo>
                  <a:pt x="1139" y="1"/>
                </a:moveTo>
                <a:cubicBezTo>
                  <a:pt x="1013" y="1"/>
                  <a:pt x="906" y="72"/>
                  <a:pt x="906" y="169"/>
                </a:cubicBezTo>
                <a:cubicBezTo>
                  <a:pt x="628" y="1477"/>
                  <a:pt x="311" y="2784"/>
                  <a:pt x="34" y="4051"/>
                </a:cubicBezTo>
                <a:cubicBezTo>
                  <a:pt x="1" y="4185"/>
                  <a:pt x="136" y="4347"/>
                  <a:pt x="275" y="4347"/>
                </a:cubicBezTo>
                <a:cubicBezTo>
                  <a:pt x="300" y="4347"/>
                  <a:pt x="326" y="4341"/>
                  <a:pt x="351" y="4329"/>
                </a:cubicBezTo>
                <a:lnTo>
                  <a:pt x="1738" y="3616"/>
                </a:lnTo>
                <a:cubicBezTo>
                  <a:pt x="2451" y="5042"/>
                  <a:pt x="3203" y="6428"/>
                  <a:pt x="3956" y="7775"/>
                </a:cubicBezTo>
                <a:cubicBezTo>
                  <a:pt x="4279" y="8362"/>
                  <a:pt x="4537" y="8689"/>
                  <a:pt x="5004" y="8689"/>
                </a:cubicBezTo>
                <a:cubicBezTo>
                  <a:pt x="5167" y="8689"/>
                  <a:pt x="5355" y="8649"/>
                  <a:pt x="5580" y="8567"/>
                </a:cubicBezTo>
                <a:cubicBezTo>
                  <a:pt x="6412" y="8290"/>
                  <a:pt x="6333" y="7933"/>
                  <a:pt x="5936" y="7220"/>
                </a:cubicBezTo>
                <a:lnTo>
                  <a:pt x="3639" y="2903"/>
                </a:lnTo>
                <a:lnTo>
                  <a:pt x="4550" y="2388"/>
                </a:lnTo>
                <a:cubicBezTo>
                  <a:pt x="4669" y="2348"/>
                  <a:pt x="4669" y="2150"/>
                  <a:pt x="4550" y="2071"/>
                </a:cubicBezTo>
                <a:cubicBezTo>
                  <a:pt x="3679" y="1160"/>
                  <a:pt x="2292" y="645"/>
                  <a:pt x="1223" y="11"/>
                </a:cubicBezTo>
                <a:cubicBezTo>
                  <a:pt x="1195" y="4"/>
                  <a:pt x="1166" y="1"/>
                  <a:pt x="113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19"/>
          <p:cNvSpPr/>
          <p:nvPr/>
        </p:nvSpPr>
        <p:spPr>
          <a:xfrm>
            <a:off x="8488176" y="94741"/>
            <a:ext cx="140862" cy="170272"/>
          </a:xfrm>
          <a:custGeom>
            <a:avLst/>
            <a:gdLst/>
            <a:ahLst/>
            <a:cxnLst/>
            <a:rect l="l" t="t" r="r" b="b"/>
            <a:pathLst>
              <a:path w="6945" h="8395" extrusionOk="0">
                <a:moveTo>
                  <a:pt x="1685" y="0"/>
                </a:moveTo>
                <a:cubicBezTo>
                  <a:pt x="1533" y="0"/>
                  <a:pt x="1382" y="187"/>
                  <a:pt x="1465" y="354"/>
                </a:cubicBezTo>
                <a:cubicBezTo>
                  <a:pt x="2020" y="1424"/>
                  <a:pt x="2456" y="2493"/>
                  <a:pt x="2852" y="3602"/>
                </a:cubicBezTo>
                <a:cubicBezTo>
                  <a:pt x="2060" y="3246"/>
                  <a:pt x="1267" y="2929"/>
                  <a:pt x="475" y="2572"/>
                </a:cubicBezTo>
                <a:cubicBezTo>
                  <a:pt x="440" y="2557"/>
                  <a:pt x="405" y="2550"/>
                  <a:pt x="372" y="2550"/>
                </a:cubicBezTo>
                <a:cubicBezTo>
                  <a:pt x="146" y="2550"/>
                  <a:pt x="1" y="2865"/>
                  <a:pt x="277" y="2968"/>
                </a:cubicBezTo>
                <a:cubicBezTo>
                  <a:pt x="1030" y="3325"/>
                  <a:pt x="1782" y="3642"/>
                  <a:pt x="2575" y="3959"/>
                </a:cubicBezTo>
                <a:cubicBezTo>
                  <a:pt x="2060" y="4196"/>
                  <a:pt x="1505" y="4394"/>
                  <a:pt x="990" y="4632"/>
                </a:cubicBezTo>
                <a:cubicBezTo>
                  <a:pt x="736" y="4705"/>
                  <a:pt x="848" y="5077"/>
                  <a:pt x="1082" y="5077"/>
                </a:cubicBezTo>
                <a:cubicBezTo>
                  <a:pt x="1104" y="5077"/>
                  <a:pt x="1126" y="5074"/>
                  <a:pt x="1149" y="5068"/>
                </a:cubicBezTo>
                <a:cubicBezTo>
                  <a:pt x="1703" y="4830"/>
                  <a:pt x="2258" y="4593"/>
                  <a:pt x="2852" y="4355"/>
                </a:cubicBezTo>
                <a:lnTo>
                  <a:pt x="2852" y="4355"/>
                </a:lnTo>
                <a:cubicBezTo>
                  <a:pt x="2416" y="5266"/>
                  <a:pt x="1980" y="6177"/>
                  <a:pt x="1584" y="7088"/>
                </a:cubicBezTo>
                <a:cubicBezTo>
                  <a:pt x="1506" y="7271"/>
                  <a:pt x="1652" y="7437"/>
                  <a:pt x="1795" y="7437"/>
                </a:cubicBezTo>
                <a:cubicBezTo>
                  <a:pt x="1868" y="7437"/>
                  <a:pt x="1940" y="7394"/>
                  <a:pt x="1980" y="7286"/>
                </a:cubicBezTo>
                <a:cubicBezTo>
                  <a:pt x="2416" y="6415"/>
                  <a:pt x="2812" y="5504"/>
                  <a:pt x="3208" y="4593"/>
                </a:cubicBezTo>
                <a:cubicBezTo>
                  <a:pt x="3644" y="5860"/>
                  <a:pt x="4159" y="7088"/>
                  <a:pt x="4714" y="8276"/>
                </a:cubicBezTo>
                <a:cubicBezTo>
                  <a:pt x="4755" y="8359"/>
                  <a:pt x="4835" y="8394"/>
                  <a:pt x="4917" y="8394"/>
                </a:cubicBezTo>
                <a:cubicBezTo>
                  <a:pt x="5069" y="8394"/>
                  <a:pt x="5227" y="8273"/>
                  <a:pt x="5149" y="8118"/>
                </a:cubicBezTo>
                <a:cubicBezTo>
                  <a:pt x="4595" y="6890"/>
                  <a:pt x="4080" y="5662"/>
                  <a:pt x="3644" y="4394"/>
                </a:cubicBezTo>
                <a:lnTo>
                  <a:pt x="3644" y="4394"/>
                </a:lnTo>
                <a:cubicBezTo>
                  <a:pt x="4595" y="4791"/>
                  <a:pt x="5546" y="5147"/>
                  <a:pt x="6536" y="5504"/>
                </a:cubicBezTo>
                <a:cubicBezTo>
                  <a:pt x="6559" y="5511"/>
                  <a:pt x="6582" y="5515"/>
                  <a:pt x="6604" y="5515"/>
                </a:cubicBezTo>
                <a:cubicBezTo>
                  <a:pt x="6808" y="5515"/>
                  <a:pt x="6944" y="5211"/>
                  <a:pt x="6694" y="5068"/>
                </a:cubicBezTo>
                <a:cubicBezTo>
                  <a:pt x="5704" y="4751"/>
                  <a:pt x="4753" y="4355"/>
                  <a:pt x="3803" y="3998"/>
                </a:cubicBezTo>
                <a:cubicBezTo>
                  <a:pt x="4357" y="3761"/>
                  <a:pt x="4912" y="3563"/>
                  <a:pt x="5427" y="3365"/>
                </a:cubicBezTo>
                <a:cubicBezTo>
                  <a:pt x="5690" y="3252"/>
                  <a:pt x="5561" y="2926"/>
                  <a:pt x="5344" y="2926"/>
                </a:cubicBezTo>
                <a:cubicBezTo>
                  <a:pt x="5332" y="2926"/>
                  <a:pt x="5320" y="2927"/>
                  <a:pt x="5308" y="2929"/>
                </a:cubicBezTo>
                <a:cubicBezTo>
                  <a:pt x="4753" y="3127"/>
                  <a:pt x="4238" y="3325"/>
                  <a:pt x="3723" y="3523"/>
                </a:cubicBezTo>
                <a:lnTo>
                  <a:pt x="4714" y="1384"/>
                </a:lnTo>
                <a:cubicBezTo>
                  <a:pt x="4792" y="1201"/>
                  <a:pt x="4629" y="1052"/>
                  <a:pt x="4475" y="1052"/>
                </a:cubicBezTo>
                <a:cubicBezTo>
                  <a:pt x="4395" y="1052"/>
                  <a:pt x="4318" y="1092"/>
                  <a:pt x="4278" y="1186"/>
                </a:cubicBezTo>
                <a:lnTo>
                  <a:pt x="3288" y="3404"/>
                </a:lnTo>
                <a:cubicBezTo>
                  <a:pt x="2892" y="2255"/>
                  <a:pt x="2416" y="1186"/>
                  <a:pt x="1862" y="116"/>
                </a:cubicBezTo>
                <a:cubicBezTo>
                  <a:pt x="1814" y="34"/>
                  <a:pt x="1750" y="0"/>
                  <a:pt x="168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19"/>
          <p:cNvSpPr/>
          <p:nvPr/>
        </p:nvSpPr>
        <p:spPr>
          <a:xfrm>
            <a:off x="8430724" y="238370"/>
            <a:ext cx="140862" cy="170272"/>
          </a:xfrm>
          <a:custGeom>
            <a:avLst/>
            <a:gdLst/>
            <a:ahLst/>
            <a:cxnLst/>
            <a:rect l="l" t="t" r="r" b="b"/>
            <a:pathLst>
              <a:path w="6945" h="8395" extrusionOk="0">
                <a:moveTo>
                  <a:pt x="1685" y="0"/>
                </a:moveTo>
                <a:cubicBezTo>
                  <a:pt x="1533" y="0"/>
                  <a:pt x="1382" y="187"/>
                  <a:pt x="1465" y="354"/>
                </a:cubicBezTo>
                <a:cubicBezTo>
                  <a:pt x="2020" y="1424"/>
                  <a:pt x="2456" y="2493"/>
                  <a:pt x="2852" y="3602"/>
                </a:cubicBezTo>
                <a:cubicBezTo>
                  <a:pt x="2060" y="3246"/>
                  <a:pt x="1267" y="2929"/>
                  <a:pt x="475" y="2572"/>
                </a:cubicBezTo>
                <a:cubicBezTo>
                  <a:pt x="440" y="2557"/>
                  <a:pt x="405" y="2550"/>
                  <a:pt x="372" y="2550"/>
                </a:cubicBezTo>
                <a:cubicBezTo>
                  <a:pt x="146" y="2550"/>
                  <a:pt x="1" y="2865"/>
                  <a:pt x="277" y="2968"/>
                </a:cubicBezTo>
                <a:cubicBezTo>
                  <a:pt x="1030" y="3325"/>
                  <a:pt x="1782" y="3642"/>
                  <a:pt x="2575" y="3959"/>
                </a:cubicBezTo>
                <a:cubicBezTo>
                  <a:pt x="2060" y="4196"/>
                  <a:pt x="1505" y="4394"/>
                  <a:pt x="990" y="4632"/>
                </a:cubicBezTo>
                <a:cubicBezTo>
                  <a:pt x="736" y="4705"/>
                  <a:pt x="848" y="5077"/>
                  <a:pt x="1082" y="5077"/>
                </a:cubicBezTo>
                <a:cubicBezTo>
                  <a:pt x="1104" y="5077"/>
                  <a:pt x="1126" y="5074"/>
                  <a:pt x="1149" y="5068"/>
                </a:cubicBezTo>
                <a:cubicBezTo>
                  <a:pt x="1703" y="4830"/>
                  <a:pt x="2258" y="4593"/>
                  <a:pt x="2852" y="4355"/>
                </a:cubicBezTo>
                <a:lnTo>
                  <a:pt x="2852" y="4355"/>
                </a:lnTo>
                <a:cubicBezTo>
                  <a:pt x="2416" y="5266"/>
                  <a:pt x="1980" y="6177"/>
                  <a:pt x="1584" y="7088"/>
                </a:cubicBezTo>
                <a:cubicBezTo>
                  <a:pt x="1506" y="7271"/>
                  <a:pt x="1652" y="7437"/>
                  <a:pt x="1795" y="7437"/>
                </a:cubicBezTo>
                <a:cubicBezTo>
                  <a:pt x="1868" y="7437"/>
                  <a:pt x="1940" y="7394"/>
                  <a:pt x="1980" y="7286"/>
                </a:cubicBezTo>
                <a:cubicBezTo>
                  <a:pt x="2416" y="6415"/>
                  <a:pt x="2812" y="5504"/>
                  <a:pt x="3208" y="4593"/>
                </a:cubicBezTo>
                <a:cubicBezTo>
                  <a:pt x="3644" y="5860"/>
                  <a:pt x="4159" y="7088"/>
                  <a:pt x="4714" y="8276"/>
                </a:cubicBezTo>
                <a:cubicBezTo>
                  <a:pt x="4755" y="8359"/>
                  <a:pt x="4835" y="8394"/>
                  <a:pt x="4917" y="8394"/>
                </a:cubicBezTo>
                <a:cubicBezTo>
                  <a:pt x="5069" y="8394"/>
                  <a:pt x="5227" y="8273"/>
                  <a:pt x="5149" y="8118"/>
                </a:cubicBezTo>
                <a:cubicBezTo>
                  <a:pt x="4595" y="6890"/>
                  <a:pt x="4080" y="5662"/>
                  <a:pt x="3644" y="4394"/>
                </a:cubicBezTo>
                <a:lnTo>
                  <a:pt x="3644" y="4394"/>
                </a:lnTo>
                <a:cubicBezTo>
                  <a:pt x="4595" y="4791"/>
                  <a:pt x="5546" y="5147"/>
                  <a:pt x="6536" y="5504"/>
                </a:cubicBezTo>
                <a:cubicBezTo>
                  <a:pt x="6559" y="5511"/>
                  <a:pt x="6582" y="5515"/>
                  <a:pt x="6604" y="5515"/>
                </a:cubicBezTo>
                <a:cubicBezTo>
                  <a:pt x="6808" y="5515"/>
                  <a:pt x="6944" y="5211"/>
                  <a:pt x="6694" y="5068"/>
                </a:cubicBezTo>
                <a:cubicBezTo>
                  <a:pt x="5704" y="4751"/>
                  <a:pt x="4753" y="4355"/>
                  <a:pt x="3803" y="3998"/>
                </a:cubicBezTo>
                <a:cubicBezTo>
                  <a:pt x="4357" y="3761"/>
                  <a:pt x="4912" y="3563"/>
                  <a:pt x="5427" y="3365"/>
                </a:cubicBezTo>
                <a:cubicBezTo>
                  <a:pt x="5690" y="3252"/>
                  <a:pt x="5561" y="2926"/>
                  <a:pt x="5344" y="2926"/>
                </a:cubicBezTo>
                <a:cubicBezTo>
                  <a:pt x="5332" y="2926"/>
                  <a:pt x="5320" y="2927"/>
                  <a:pt x="5308" y="2929"/>
                </a:cubicBezTo>
                <a:cubicBezTo>
                  <a:pt x="4753" y="3127"/>
                  <a:pt x="4238" y="3325"/>
                  <a:pt x="3723" y="3523"/>
                </a:cubicBezTo>
                <a:lnTo>
                  <a:pt x="4714" y="1384"/>
                </a:lnTo>
                <a:cubicBezTo>
                  <a:pt x="4792" y="1201"/>
                  <a:pt x="4629" y="1052"/>
                  <a:pt x="4475" y="1052"/>
                </a:cubicBezTo>
                <a:cubicBezTo>
                  <a:pt x="4395" y="1052"/>
                  <a:pt x="4318" y="1092"/>
                  <a:pt x="4278" y="1186"/>
                </a:cubicBezTo>
                <a:lnTo>
                  <a:pt x="3288" y="3404"/>
                </a:lnTo>
                <a:cubicBezTo>
                  <a:pt x="2892" y="2255"/>
                  <a:pt x="2416" y="1186"/>
                  <a:pt x="1862" y="116"/>
                </a:cubicBezTo>
                <a:cubicBezTo>
                  <a:pt x="1814" y="34"/>
                  <a:pt x="1750" y="0"/>
                  <a:pt x="168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19"/>
          <p:cNvSpPr/>
          <p:nvPr/>
        </p:nvSpPr>
        <p:spPr>
          <a:xfrm rot="1789419">
            <a:off x="8768484" y="500799"/>
            <a:ext cx="246746" cy="208585"/>
          </a:xfrm>
          <a:custGeom>
            <a:avLst/>
            <a:gdLst/>
            <a:ahLst/>
            <a:cxnLst/>
            <a:rect l="l" t="t" r="r" b="b"/>
            <a:pathLst>
              <a:path w="72936" h="61656" extrusionOk="0">
                <a:moveTo>
                  <a:pt x="58129" y="1"/>
                </a:moveTo>
                <a:cubicBezTo>
                  <a:pt x="49636" y="1"/>
                  <a:pt x="41824" y="11632"/>
                  <a:pt x="40726" y="20415"/>
                </a:cubicBezTo>
                <a:cubicBezTo>
                  <a:pt x="35733" y="16358"/>
                  <a:pt x="29227" y="14011"/>
                  <a:pt x="23094" y="14011"/>
                </a:cubicBezTo>
                <a:cubicBezTo>
                  <a:pt x="14674" y="14011"/>
                  <a:pt x="6955" y="18434"/>
                  <a:pt x="4813" y="28930"/>
                </a:cubicBezTo>
                <a:cubicBezTo>
                  <a:pt x="1" y="51884"/>
                  <a:pt x="33321" y="55957"/>
                  <a:pt x="47390" y="61140"/>
                </a:cubicBezTo>
                <a:lnTo>
                  <a:pt x="48501" y="61140"/>
                </a:lnTo>
                <a:cubicBezTo>
                  <a:pt x="48833" y="61473"/>
                  <a:pt x="49241" y="61656"/>
                  <a:pt x="49656" y="61656"/>
                </a:cubicBezTo>
                <a:cubicBezTo>
                  <a:pt x="50165" y="61656"/>
                  <a:pt x="50685" y="61381"/>
                  <a:pt x="51092" y="60770"/>
                </a:cubicBezTo>
                <a:cubicBezTo>
                  <a:pt x="57756" y="51884"/>
                  <a:pt x="62940" y="41888"/>
                  <a:pt x="66642" y="31522"/>
                </a:cubicBezTo>
                <a:cubicBezTo>
                  <a:pt x="69233" y="23376"/>
                  <a:pt x="72936" y="12270"/>
                  <a:pt x="67012" y="4865"/>
                </a:cubicBezTo>
                <a:cubicBezTo>
                  <a:pt x="64139" y="1417"/>
                  <a:pt x="61092" y="1"/>
                  <a:pt x="5812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9" name="Google Shape;359;p19"/>
          <p:cNvGrpSpPr/>
          <p:nvPr/>
        </p:nvGrpSpPr>
        <p:grpSpPr>
          <a:xfrm rot="9322877">
            <a:off x="8885770" y="293208"/>
            <a:ext cx="177560" cy="196388"/>
            <a:chOff x="5414907" y="2017485"/>
            <a:chExt cx="220338" cy="243702"/>
          </a:xfrm>
        </p:grpSpPr>
        <p:sp>
          <p:nvSpPr>
            <p:cNvPr id="360" name="Google Shape;360;p19"/>
            <p:cNvSpPr/>
            <p:nvPr/>
          </p:nvSpPr>
          <p:spPr>
            <a:xfrm>
              <a:off x="5414907" y="2017485"/>
              <a:ext cx="131370" cy="113351"/>
            </a:xfrm>
            <a:custGeom>
              <a:avLst/>
              <a:gdLst/>
              <a:ahLst/>
              <a:cxnLst/>
              <a:rect l="l" t="t" r="r" b="b"/>
              <a:pathLst>
                <a:path w="2457" h="2120" extrusionOk="0">
                  <a:moveTo>
                    <a:pt x="1361" y="470"/>
                  </a:moveTo>
                  <a:cubicBezTo>
                    <a:pt x="1383" y="470"/>
                    <a:pt x="1405" y="472"/>
                    <a:pt x="1427" y="476"/>
                  </a:cubicBezTo>
                  <a:cubicBezTo>
                    <a:pt x="1506" y="555"/>
                    <a:pt x="1585" y="634"/>
                    <a:pt x="1664" y="714"/>
                  </a:cubicBezTo>
                  <a:cubicBezTo>
                    <a:pt x="1902" y="951"/>
                    <a:pt x="2021" y="1308"/>
                    <a:pt x="1704" y="1546"/>
                  </a:cubicBezTo>
                  <a:cubicBezTo>
                    <a:pt x="1565" y="1645"/>
                    <a:pt x="1407" y="1694"/>
                    <a:pt x="1248" y="1694"/>
                  </a:cubicBezTo>
                  <a:cubicBezTo>
                    <a:pt x="1090" y="1694"/>
                    <a:pt x="931" y="1645"/>
                    <a:pt x="793" y="1546"/>
                  </a:cubicBezTo>
                  <a:cubicBezTo>
                    <a:pt x="515" y="1347"/>
                    <a:pt x="515" y="951"/>
                    <a:pt x="753" y="714"/>
                  </a:cubicBezTo>
                  <a:lnTo>
                    <a:pt x="793" y="714"/>
                  </a:lnTo>
                  <a:cubicBezTo>
                    <a:pt x="934" y="608"/>
                    <a:pt x="1171" y="470"/>
                    <a:pt x="1361" y="470"/>
                  </a:cubicBezTo>
                  <a:close/>
                  <a:moveTo>
                    <a:pt x="1427" y="1"/>
                  </a:moveTo>
                  <a:cubicBezTo>
                    <a:pt x="1149" y="1"/>
                    <a:pt x="872" y="80"/>
                    <a:pt x="634" y="238"/>
                  </a:cubicBezTo>
                  <a:cubicBezTo>
                    <a:pt x="623" y="227"/>
                    <a:pt x="608" y="222"/>
                    <a:pt x="591" y="222"/>
                  </a:cubicBezTo>
                  <a:cubicBezTo>
                    <a:pt x="552" y="222"/>
                    <a:pt x="504" y="250"/>
                    <a:pt x="476" y="278"/>
                  </a:cubicBezTo>
                  <a:cubicBezTo>
                    <a:pt x="40" y="714"/>
                    <a:pt x="1" y="1387"/>
                    <a:pt x="436" y="1823"/>
                  </a:cubicBezTo>
                  <a:cubicBezTo>
                    <a:pt x="674" y="2021"/>
                    <a:pt x="961" y="2120"/>
                    <a:pt x="1248" y="2120"/>
                  </a:cubicBezTo>
                  <a:cubicBezTo>
                    <a:pt x="1536" y="2120"/>
                    <a:pt x="1823" y="2021"/>
                    <a:pt x="2060" y="1823"/>
                  </a:cubicBezTo>
                  <a:cubicBezTo>
                    <a:pt x="2417" y="1466"/>
                    <a:pt x="2456" y="833"/>
                    <a:pt x="2100" y="476"/>
                  </a:cubicBezTo>
                  <a:cubicBezTo>
                    <a:pt x="1942" y="238"/>
                    <a:pt x="1704" y="80"/>
                    <a:pt x="14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9"/>
            <p:cNvSpPr/>
            <p:nvPr/>
          </p:nvSpPr>
          <p:spPr>
            <a:xfrm>
              <a:off x="5469978" y="2200929"/>
              <a:ext cx="77849" cy="60258"/>
            </a:xfrm>
            <a:custGeom>
              <a:avLst/>
              <a:gdLst/>
              <a:ahLst/>
              <a:cxnLst/>
              <a:rect l="l" t="t" r="r" b="b"/>
              <a:pathLst>
                <a:path w="1456" h="1127" extrusionOk="0">
                  <a:moveTo>
                    <a:pt x="707" y="0"/>
                  </a:moveTo>
                  <a:cubicBezTo>
                    <a:pt x="599" y="0"/>
                    <a:pt x="492" y="32"/>
                    <a:pt x="397" y="95"/>
                  </a:cubicBezTo>
                  <a:cubicBezTo>
                    <a:pt x="278" y="95"/>
                    <a:pt x="238" y="135"/>
                    <a:pt x="199" y="214"/>
                  </a:cubicBezTo>
                  <a:cubicBezTo>
                    <a:pt x="40" y="372"/>
                    <a:pt x="0" y="610"/>
                    <a:pt x="80" y="808"/>
                  </a:cubicBezTo>
                  <a:cubicBezTo>
                    <a:pt x="199" y="1006"/>
                    <a:pt x="436" y="1125"/>
                    <a:pt x="634" y="1125"/>
                  </a:cubicBezTo>
                  <a:cubicBezTo>
                    <a:pt x="651" y="1126"/>
                    <a:pt x="667" y="1127"/>
                    <a:pt x="683" y="1127"/>
                  </a:cubicBezTo>
                  <a:cubicBezTo>
                    <a:pt x="1169" y="1127"/>
                    <a:pt x="1456" y="559"/>
                    <a:pt x="1149" y="214"/>
                  </a:cubicBezTo>
                  <a:cubicBezTo>
                    <a:pt x="1030" y="71"/>
                    <a:pt x="869" y="0"/>
                    <a:pt x="7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9"/>
            <p:cNvSpPr/>
            <p:nvPr/>
          </p:nvSpPr>
          <p:spPr>
            <a:xfrm>
              <a:off x="5603431" y="2178473"/>
              <a:ext cx="31813" cy="25451"/>
            </a:xfrm>
            <a:custGeom>
              <a:avLst/>
              <a:gdLst/>
              <a:ahLst/>
              <a:cxnLst/>
              <a:rect l="l" t="t" r="r" b="b"/>
              <a:pathLst>
                <a:path w="595" h="476" extrusionOk="0">
                  <a:moveTo>
                    <a:pt x="277" y="0"/>
                  </a:moveTo>
                  <a:cubicBezTo>
                    <a:pt x="0" y="0"/>
                    <a:pt x="0" y="476"/>
                    <a:pt x="317" y="476"/>
                  </a:cubicBezTo>
                  <a:cubicBezTo>
                    <a:pt x="594" y="476"/>
                    <a:pt x="594" y="0"/>
                    <a:pt x="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5990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oogle Shape;93;p3"/>
          <p:cNvGrpSpPr/>
          <p:nvPr/>
        </p:nvGrpSpPr>
        <p:grpSpPr>
          <a:xfrm rot="1023664">
            <a:off x="1545186" y="2826951"/>
            <a:ext cx="802015" cy="785190"/>
            <a:chOff x="1156350" y="259325"/>
            <a:chExt cx="5287725" cy="5176800"/>
          </a:xfrm>
        </p:grpSpPr>
        <p:sp>
          <p:nvSpPr>
            <p:cNvPr id="94" name="Google Shape;94;p3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3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" name="Google Shape;104;p3"/>
          <p:cNvGrpSpPr/>
          <p:nvPr/>
        </p:nvGrpSpPr>
        <p:grpSpPr>
          <a:xfrm rot="-1798747">
            <a:off x="5368440" y="1638821"/>
            <a:ext cx="802125" cy="785299"/>
            <a:chOff x="1156350" y="259325"/>
            <a:chExt cx="5287725" cy="5176800"/>
          </a:xfrm>
        </p:grpSpPr>
        <p:sp>
          <p:nvSpPr>
            <p:cNvPr id="105" name="Google Shape;105;p3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" name="Google Shape;115;p3"/>
          <p:cNvSpPr/>
          <p:nvPr/>
        </p:nvSpPr>
        <p:spPr>
          <a:xfrm>
            <a:off x="929125" y="2062500"/>
            <a:ext cx="7285500" cy="10356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title"/>
          </p:nvPr>
        </p:nvSpPr>
        <p:spPr>
          <a:xfrm>
            <a:off x="2183375" y="2062500"/>
            <a:ext cx="6031500" cy="1046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grpSp>
        <p:nvGrpSpPr>
          <p:cNvPr id="117" name="Google Shape;117;p3"/>
          <p:cNvGrpSpPr/>
          <p:nvPr/>
        </p:nvGrpSpPr>
        <p:grpSpPr>
          <a:xfrm>
            <a:off x="600721" y="-462229"/>
            <a:ext cx="802148" cy="785321"/>
            <a:chOff x="1156350" y="259325"/>
            <a:chExt cx="5287725" cy="5176800"/>
          </a:xfrm>
        </p:grpSpPr>
        <p:sp>
          <p:nvSpPr>
            <p:cNvPr id="118" name="Google Shape;118;p3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" name="Google Shape;128;p3"/>
          <p:cNvGrpSpPr/>
          <p:nvPr/>
        </p:nvGrpSpPr>
        <p:grpSpPr>
          <a:xfrm rot="4959292">
            <a:off x="6129515" y="-462332"/>
            <a:ext cx="802387" cy="785555"/>
            <a:chOff x="1156350" y="259325"/>
            <a:chExt cx="5287725" cy="5176800"/>
          </a:xfrm>
        </p:grpSpPr>
        <p:sp>
          <p:nvSpPr>
            <p:cNvPr id="129" name="Google Shape;129;p3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" name="Google Shape;139;p3"/>
          <p:cNvGrpSpPr/>
          <p:nvPr/>
        </p:nvGrpSpPr>
        <p:grpSpPr>
          <a:xfrm rot="10800000">
            <a:off x="7813946" y="4848611"/>
            <a:ext cx="802677" cy="785838"/>
            <a:chOff x="1156350" y="259325"/>
            <a:chExt cx="5287725" cy="5176800"/>
          </a:xfrm>
        </p:grpSpPr>
        <p:sp>
          <p:nvSpPr>
            <p:cNvPr id="140" name="Google Shape;140;p3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0" name="Google Shape;150;p3"/>
          <p:cNvGrpSpPr/>
          <p:nvPr/>
        </p:nvGrpSpPr>
        <p:grpSpPr>
          <a:xfrm rot="-7893311">
            <a:off x="1996223" y="4719259"/>
            <a:ext cx="802715" cy="785876"/>
            <a:chOff x="1156350" y="259325"/>
            <a:chExt cx="5287725" cy="5176800"/>
          </a:xfrm>
        </p:grpSpPr>
        <p:sp>
          <p:nvSpPr>
            <p:cNvPr id="151" name="Google Shape;151;p3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" name="Google Shape;161;p3"/>
          <p:cNvGrpSpPr/>
          <p:nvPr/>
        </p:nvGrpSpPr>
        <p:grpSpPr>
          <a:xfrm rot="-5400000">
            <a:off x="8706764" y="2550924"/>
            <a:ext cx="802677" cy="785838"/>
            <a:chOff x="1156350" y="259325"/>
            <a:chExt cx="5287725" cy="5176800"/>
          </a:xfrm>
        </p:grpSpPr>
        <p:sp>
          <p:nvSpPr>
            <p:cNvPr id="162" name="Google Shape;162;p3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" name="Google Shape;172;p3"/>
          <p:cNvGrpSpPr/>
          <p:nvPr/>
        </p:nvGrpSpPr>
        <p:grpSpPr>
          <a:xfrm rot="-1798747">
            <a:off x="-392185" y="2499259"/>
            <a:ext cx="802125" cy="785299"/>
            <a:chOff x="1156350" y="259325"/>
            <a:chExt cx="5287725" cy="5176800"/>
          </a:xfrm>
        </p:grpSpPr>
        <p:sp>
          <p:nvSpPr>
            <p:cNvPr id="173" name="Google Shape;173;p3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" name="Google Shape;183;p3"/>
          <p:cNvSpPr/>
          <p:nvPr/>
        </p:nvSpPr>
        <p:spPr>
          <a:xfrm>
            <a:off x="929325" y="2062500"/>
            <a:ext cx="1254000" cy="1046700"/>
          </a:xfrm>
          <a:prstGeom prst="rect">
            <a:avLst/>
          </a:prstGeom>
          <a:solidFill>
            <a:schemeClr val="accent4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3"/>
          <p:cNvSpPr txBox="1">
            <a:spLocks noGrp="1"/>
          </p:cNvSpPr>
          <p:nvPr>
            <p:ph type="title" idx="2" hasCustomPrompt="1"/>
          </p:nvPr>
        </p:nvSpPr>
        <p:spPr>
          <a:xfrm>
            <a:off x="929050" y="2048400"/>
            <a:ext cx="1254000" cy="1046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185" name="Google Shape;185;p3"/>
          <p:cNvGrpSpPr/>
          <p:nvPr/>
        </p:nvGrpSpPr>
        <p:grpSpPr>
          <a:xfrm rot="-2006321">
            <a:off x="5028235" y="3957331"/>
            <a:ext cx="802211" cy="785382"/>
            <a:chOff x="1156350" y="259325"/>
            <a:chExt cx="5287725" cy="5176800"/>
          </a:xfrm>
        </p:grpSpPr>
        <p:sp>
          <p:nvSpPr>
            <p:cNvPr id="186" name="Google Shape;186;p3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3"/>
          <p:cNvGrpSpPr/>
          <p:nvPr/>
        </p:nvGrpSpPr>
        <p:grpSpPr>
          <a:xfrm rot="-7893311">
            <a:off x="2341973" y="383059"/>
            <a:ext cx="802715" cy="785876"/>
            <a:chOff x="1156350" y="259325"/>
            <a:chExt cx="5287725" cy="5176800"/>
          </a:xfrm>
        </p:grpSpPr>
        <p:sp>
          <p:nvSpPr>
            <p:cNvPr id="197" name="Google Shape;197;p3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7" name="Google Shape;207;p3"/>
          <p:cNvGrpSpPr/>
          <p:nvPr/>
        </p:nvGrpSpPr>
        <p:grpSpPr>
          <a:xfrm rot="-8509421">
            <a:off x="7814174" y="541358"/>
            <a:ext cx="802462" cy="785628"/>
            <a:chOff x="1156350" y="259325"/>
            <a:chExt cx="5287725" cy="5176800"/>
          </a:xfrm>
        </p:grpSpPr>
        <p:sp>
          <p:nvSpPr>
            <p:cNvPr id="208" name="Google Shape;208;p3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4"/>
          <p:cNvGrpSpPr/>
          <p:nvPr/>
        </p:nvGrpSpPr>
        <p:grpSpPr>
          <a:xfrm>
            <a:off x="678000" y="458668"/>
            <a:ext cx="7788000" cy="4143707"/>
            <a:chOff x="678000" y="458668"/>
            <a:chExt cx="7788000" cy="4143707"/>
          </a:xfrm>
        </p:grpSpPr>
        <p:sp>
          <p:nvSpPr>
            <p:cNvPr id="220" name="Google Shape;220;p4"/>
            <p:cNvSpPr/>
            <p:nvPr/>
          </p:nvSpPr>
          <p:spPr>
            <a:xfrm>
              <a:off x="678000" y="466275"/>
              <a:ext cx="7788000" cy="4136100"/>
            </a:xfrm>
            <a:prstGeom prst="rect">
              <a:avLst/>
            </a:prstGeom>
            <a:solidFill>
              <a:schemeClr val="accent4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678000" y="458668"/>
              <a:ext cx="7788000" cy="572700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2" name="Google Shape;222;p4"/>
          <p:cNvGrpSpPr/>
          <p:nvPr/>
        </p:nvGrpSpPr>
        <p:grpSpPr>
          <a:xfrm>
            <a:off x="600721" y="-462229"/>
            <a:ext cx="802148" cy="785321"/>
            <a:chOff x="1156350" y="259325"/>
            <a:chExt cx="5287725" cy="5176800"/>
          </a:xfrm>
        </p:grpSpPr>
        <p:sp>
          <p:nvSpPr>
            <p:cNvPr id="223" name="Google Shape;223;p4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4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4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4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4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4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4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4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4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4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3" name="Google Shape;233;p4"/>
          <p:cNvGrpSpPr/>
          <p:nvPr/>
        </p:nvGrpSpPr>
        <p:grpSpPr>
          <a:xfrm rot="4959292">
            <a:off x="6129515" y="-462332"/>
            <a:ext cx="802387" cy="785555"/>
            <a:chOff x="1156350" y="259325"/>
            <a:chExt cx="5287725" cy="5176800"/>
          </a:xfrm>
        </p:grpSpPr>
        <p:sp>
          <p:nvSpPr>
            <p:cNvPr id="234" name="Google Shape;234;p4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4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4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4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4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4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4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4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4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4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4" name="Google Shape;244;p4"/>
          <p:cNvGrpSpPr/>
          <p:nvPr/>
        </p:nvGrpSpPr>
        <p:grpSpPr>
          <a:xfrm rot="10800000">
            <a:off x="7813946" y="4848611"/>
            <a:ext cx="802677" cy="785838"/>
            <a:chOff x="1156350" y="259325"/>
            <a:chExt cx="5287725" cy="5176800"/>
          </a:xfrm>
        </p:grpSpPr>
        <p:sp>
          <p:nvSpPr>
            <p:cNvPr id="245" name="Google Shape;245;p4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4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4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4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4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4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4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4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4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5" name="Google Shape;255;p4"/>
          <p:cNvGrpSpPr/>
          <p:nvPr/>
        </p:nvGrpSpPr>
        <p:grpSpPr>
          <a:xfrm rot="-7893311">
            <a:off x="1996223" y="4719259"/>
            <a:ext cx="802715" cy="785876"/>
            <a:chOff x="1156350" y="259325"/>
            <a:chExt cx="5287725" cy="5176800"/>
          </a:xfrm>
        </p:grpSpPr>
        <p:sp>
          <p:nvSpPr>
            <p:cNvPr id="256" name="Google Shape;256;p4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4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4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4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4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4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4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4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4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4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" name="Google Shape;266;p4"/>
          <p:cNvGrpSpPr/>
          <p:nvPr/>
        </p:nvGrpSpPr>
        <p:grpSpPr>
          <a:xfrm rot="-5400000">
            <a:off x="8706764" y="2550924"/>
            <a:ext cx="802677" cy="785838"/>
            <a:chOff x="1156350" y="259325"/>
            <a:chExt cx="5287725" cy="5176800"/>
          </a:xfrm>
        </p:grpSpPr>
        <p:sp>
          <p:nvSpPr>
            <p:cNvPr id="267" name="Google Shape;267;p4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4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4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4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4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4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4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4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4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4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7" name="Google Shape;277;p4"/>
          <p:cNvGrpSpPr/>
          <p:nvPr/>
        </p:nvGrpSpPr>
        <p:grpSpPr>
          <a:xfrm rot="-1798747">
            <a:off x="-392185" y="2499259"/>
            <a:ext cx="802125" cy="785299"/>
            <a:chOff x="1156350" y="259325"/>
            <a:chExt cx="5287725" cy="5176800"/>
          </a:xfrm>
        </p:grpSpPr>
        <p:sp>
          <p:nvSpPr>
            <p:cNvPr id="278" name="Google Shape;278;p4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4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4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4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4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4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4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4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4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4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8" name="Google Shape;288;p4"/>
          <p:cNvSpPr txBox="1">
            <a:spLocks noGrp="1"/>
          </p:cNvSpPr>
          <p:nvPr>
            <p:ph type="body" idx="1"/>
          </p:nvPr>
        </p:nvSpPr>
        <p:spPr>
          <a:xfrm>
            <a:off x="821850" y="1248525"/>
            <a:ext cx="7607400" cy="335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9" name="Google Shape;289;p4"/>
          <p:cNvSpPr txBox="1">
            <a:spLocks noGrp="1"/>
          </p:cNvSpPr>
          <p:nvPr>
            <p:ph type="title"/>
          </p:nvPr>
        </p:nvSpPr>
        <p:spPr>
          <a:xfrm>
            <a:off x="821600" y="541075"/>
            <a:ext cx="7607400" cy="493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" name="Google Shape;291;p5"/>
          <p:cNvGrpSpPr/>
          <p:nvPr/>
        </p:nvGrpSpPr>
        <p:grpSpPr>
          <a:xfrm>
            <a:off x="600721" y="-462229"/>
            <a:ext cx="802148" cy="785321"/>
            <a:chOff x="1156350" y="259325"/>
            <a:chExt cx="5287725" cy="5176800"/>
          </a:xfrm>
        </p:grpSpPr>
        <p:sp>
          <p:nvSpPr>
            <p:cNvPr id="292" name="Google Shape;292;p5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2" name="Google Shape;302;p5"/>
          <p:cNvGrpSpPr/>
          <p:nvPr/>
        </p:nvGrpSpPr>
        <p:grpSpPr>
          <a:xfrm rot="4959292">
            <a:off x="6129515" y="-462332"/>
            <a:ext cx="802387" cy="785555"/>
            <a:chOff x="1156350" y="259325"/>
            <a:chExt cx="5287725" cy="5176800"/>
          </a:xfrm>
        </p:grpSpPr>
        <p:sp>
          <p:nvSpPr>
            <p:cNvPr id="303" name="Google Shape;303;p5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3" name="Google Shape;313;p5"/>
          <p:cNvGrpSpPr/>
          <p:nvPr/>
        </p:nvGrpSpPr>
        <p:grpSpPr>
          <a:xfrm rot="10800000">
            <a:off x="7813946" y="4848611"/>
            <a:ext cx="802677" cy="785838"/>
            <a:chOff x="1156350" y="259325"/>
            <a:chExt cx="5287725" cy="5176800"/>
          </a:xfrm>
        </p:grpSpPr>
        <p:sp>
          <p:nvSpPr>
            <p:cNvPr id="314" name="Google Shape;314;p5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4" name="Google Shape;324;p5"/>
          <p:cNvGrpSpPr/>
          <p:nvPr/>
        </p:nvGrpSpPr>
        <p:grpSpPr>
          <a:xfrm rot="-7893311">
            <a:off x="1996223" y="4719259"/>
            <a:ext cx="802715" cy="785876"/>
            <a:chOff x="1156350" y="259325"/>
            <a:chExt cx="5287725" cy="5176800"/>
          </a:xfrm>
        </p:grpSpPr>
        <p:sp>
          <p:nvSpPr>
            <p:cNvPr id="325" name="Google Shape;325;p5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5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5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5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5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5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5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5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5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" name="Google Shape;335;p5"/>
          <p:cNvGrpSpPr/>
          <p:nvPr/>
        </p:nvGrpSpPr>
        <p:grpSpPr>
          <a:xfrm rot="-5400000">
            <a:off x="8706764" y="2550924"/>
            <a:ext cx="802677" cy="785838"/>
            <a:chOff x="1156350" y="259325"/>
            <a:chExt cx="5287725" cy="5176800"/>
          </a:xfrm>
        </p:grpSpPr>
        <p:sp>
          <p:nvSpPr>
            <p:cNvPr id="336" name="Google Shape;336;p5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5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5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5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5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5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5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5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5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5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6" name="Google Shape;346;p5"/>
          <p:cNvGrpSpPr/>
          <p:nvPr/>
        </p:nvGrpSpPr>
        <p:grpSpPr>
          <a:xfrm rot="-1798747">
            <a:off x="-392185" y="2499259"/>
            <a:ext cx="802125" cy="785299"/>
            <a:chOff x="1156350" y="259325"/>
            <a:chExt cx="5287725" cy="5176800"/>
          </a:xfrm>
        </p:grpSpPr>
        <p:sp>
          <p:nvSpPr>
            <p:cNvPr id="347" name="Google Shape;347;p5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5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5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5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5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5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5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5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5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5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7" name="Google Shape;357;p5"/>
          <p:cNvGrpSpPr/>
          <p:nvPr/>
        </p:nvGrpSpPr>
        <p:grpSpPr>
          <a:xfrm>
            <a:off x="678000" y="458668"/>
            <a:ext cx="7788000" cy="4143707"/>
            <a:chOff x="678000" y="458668"/>
            <a:chExt cx="7788000" cy="4143707"/>
          </a:xfrm>
        </p:grpSpPr>
        <p:sp>
          <p:nvSpPr>
            <p:cNvPr id="358" name="Google Shape;358;p5"/>
            <p:cNvSpPr/>
            <p:nvPr/>
          </p:nvSpPr>
          <p:spPr>
            <a:xfrm>
              <a:off x="678000" y="466275"/>
              <a:ext cx="7788000" cy="4136100"/>
            </a:xfrm>
            <a:prstGeom prst="rect">
              <a:avLst/>
            </a:prstGeom>
            <a:solidFill>
              <a:schemeClr val="accent4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5"/>
            <p:cNvSpPr/>
            <p:nvPr/>
          </p:nvSpPr>
          <p:spPr>
            <a:xfrm>
              <a:off x="678000" y="458668"/>
              <a:ext cx="7788000" cy="572700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60" name="Google Shape;360;p5"/>
          <p:cNvCxnSpPr/>
          <p:nvPr/>
        </p:nvCxnSpPr>
        <p:spPr>
          <a:xfrm>
            <a:off x="4572000" y="1034775"/>
            <a:ext cx="0" cy="3567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1" name="Google Shape;361;p5"/>
          <p:cNvSpPr txBox="1">
            <a:spLocks noGrp="1"/>
          </p:cNvSpPr>
          <p:nvPr>
            <p:ph type="title"/>
          </p:nvPr>
        </p:nvSpPr>
        <p:spPr>
          <a:xfrm>
            <a:off x="821600" y="541075"/>
            <a:ext cx="7607400" cy="493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62" name="Google Shape;362;p5"/>
          <p:cNvSpPr txBox="1">
            <a:spLocks noGrp="1"/>
          </p:cNvSpPr>
          <p:nvPr>
            <p:ph type="subTitle" idx="1"/>
          </p:nvPr>
        </p:nvSpPr>
        <p:spPr>
          <a:xfrm>
            <a:off x="1022275" y="2134825"/>
            <a:ext cx="3018600" cy="213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63" name="Google Shape;363;p5"/>
          <p:cNvSpPr txBox="1">
            <a:spLocks noGrp="1"/>
          </p:cNvSpPr>
          <p:nvPr>
            <p:ph type="subTitle" idx="2"/>
          </p:nvPr>
        </p:nvSpPr>
        <p:spPr>
          <a:xfrm>
            <a:off x="954525" y="1192100"/>
            <a:ext cx="2194500" cy="297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364" name="Google Shape;364;p5"/>
          <p:cNvSpPr txBox="1">
            <a:spLocks noGrp="1"/>
          </p:cNvSpPr>
          <p:nvPr>
            <p:ph type="subTitle" idx="3"/>
          </p:nvPr>
        </p:nvSpPr>
        <p:spPr>
          <a:xfrm>
            <a:off x="4925050" y="2134825"/>
            <a:ext cx="3018600" cy="213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65" name="Google Shape;365;p5"/>
          <p:cNvSpPr txBox="1">
            <a:spLocks noGrp="1"/>
          </p:cNvSpPr>
          <p:nvPr>
            <p:ph type="subTitle" idx="4"/>
          </p:nvPr>
        </p:nvSpPr>
        <p:spPr>
          <a:xfrm>
            <a:off x="4925041" y="1192100"/>
            <a:ext cx="2194500" cy="297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20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cxnSp>
        <p:nvCxnSpPr>
          <p:cNvPr id="366" name="Google Shape;366;p5"/>
          <p:cNvCxnSpPr/>
          <p:nvPr/>
        </p:nvCxnSpPr>
        <p:spPr>
          <a:xfrm>
            <a:off x="674250" y="1592185"/>
            <a:ext cx="7795500" cy="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" name="Google Shape;368;p6"/>
          <p:cNvGrpSpPr/>
          <p:nvPr/>
        </p:nvGrpSpPr>
        <p:grpSpPr>
          <a:xfrm>
            <a:off x="678000" y="458668"/>
            <a:ext cx="7788000" cy="4143707"/>
            <a:chOff x="678000" y="458668"/>
            <a:chExt cx="7788000" cy="4143707"/>
          </a:xfrm>
        </p:grpSpPr>
        <p:sp>
          <p:nvSpPr>
            <p:cNvPr id="369" name="Google Shape;369;p6"/>
            <p:cNvSpPr/>
            <p:nvPr/>
          </p:nvSpPr>
          <p:spPr>
            <a:xfrm>
              <a:off x="678000" y="466275"/>
              <a:ext cx="7788000" cy="4136100"/>
            </a:xfrm>
            <a:prstGeom prst="rect">
              <a:avLst/>
            </a:prstGeom>
            <a:solidFill>
              <a:schemeClr val="accent4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6"/>
            <p:cNvSpPr/>
            <p:nvPr/>
          </p:nvSpPr>
          <p:spPr>
            <a:xfrm>
              <a:off x="678000" y="458668"/>
              <a:ext cx="7788000" cy="572700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1" name="Google Shape;371;p6"/>
          <p:cNvSpPr txBox="1">
            <a:spLocks noGrp="1"/>
          </p:cNvSpPr>
          <p:nvPr>
            <p:ph type="title"/>
          </p:nvPr>
        </p:nvSpPr>
        <p:spPr>
          <a:xfrm>
            <a:off x="821600" y="541075"/>
            <a:ext cx="7607400" cy="493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72" name="Google Shape;372;p6"/>
          <p:cNvGrpSpPr/>
          <p:nvPr/>
        </p:nvGrpSpPr>
        <p:grpSpPr>
          <a:xfrm>
            <a:off x="600721" y="-462229"/>
            <a:ext cx="802148" cy="785321"/>
            <a:chOff x="1156350" y="259325"/>
            <a:chExt cx="5287725" cy="5176800"/>
          </a:xfrm>
        </p:grpSpPr>
        <p:sp>
          <p:nvSpPr>
            <p:cNvPr id="373" name="Google Shape;373;p6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6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6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6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6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6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6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6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6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6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3" name="Google Shape;383;p6"/>
          <p:cNvGrpSpPr/>
          <p:nvPr/>
        </p:nvGrpSpPr>
        <p:grpSpPr>
          <a:xfrm rot="4959292">
            <a:off x="6129515" y="-462332"/>
            <a:ext cx="802387" cy="785555"/>
            <a:chOff x="1156350" y="259325"/>
            <a:chExt cx="5287725" cy="5176800"/>
          </a:xfrm>
        </p:grpSpPr>
        <p:sp>
          <p:nvSpPr>
            <p:cNvPr id="384" name="Google Shape;384;p6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6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6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6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6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6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6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6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6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6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4" name="Google Shape;394;p6"/>
          <p:cNvGrpSpPr/>
          <p:nvPr/>
        </p:nvGrpSpPr>
        <p:grpSpPr>
          <a:xfrm rot="10800000">
            <a:off x="7813946" y="4848611"/>
            <a:ext cx="802677" cy="785838"/>
            <a:chOff x="1156350" y="259325"/>
            <a:chExt cx="5287725" cy="5176800"/>
          </a:xfrm>
        </p:grpSpPr>
        <p:sp>
          <p:nvSpPr>
            <p:cNvPr id="395" name="Google Shape;395;p6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6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6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6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6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6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6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6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6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6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5" name="Google Shape;405;p6"/>
          <p:cNvGrpSpPr/>
          <p:nvPr/>
        </p:nvGrpSpPr>
        <p:grpSpPr>
          <a:xfrm rot="-7893311">
            <a:off x="1996223" y="4719259"/>
            <a:ext cx="802715" cy="785876"/>
            <a:chOff x="1156350" y="259325"/>
            <a:chExt cx="5287725" cy="5176800"/>
          </a:xfrm>
        </p:grpSpPr>
        <p:sp>
          <p:nvSpPr>
            <p:cNvPr id="406" name="Google Shape;406;p6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6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6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6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6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6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6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6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6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6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6" name="Google Shape;416;p6"/>
          <p:cNvGrpSpPr/>
          <p:nvPr/>
        </p:nvGrpSpPr>
        <p:grpSpPr>
          <a:xfrm rot="-5400000">
            <a:off x="8706764" y="2550924"/>
            <a:ext cx="802677" cy="785838"/>
            <a:chOff x="1156350" y="259325"/>
            <a:chExt cx="5287725" cy="5176800"/>
          </a:xfrm>
        </p:grpSpPr>
        <p:sp>
          <p:nvSpPr>
            <p:cNvPr id="417" name="Google Shape;417;p6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6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6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6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6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6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6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6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6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6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7" name="Google Shape;427;p6"/>
          <p:cNvGrpSpPr/>
          <p:nvPr/>
        </p:nvGrpSpPr>
        <p:grpSpPr>
          <a:xfrm rot="-1798747">
            <a:off x="-392185" y="2499259"/>
            <a:ext cx="802125" cy="785299"/>
            <a:chOff x="1156350" y="259325"/>
            <a:chExt cx="5287725" cy="5176800"/>
          </a:xfrm>
        </p:grpSpPr>
        <p:sp>
          <p:nvSpPr>
            <p:cNvPr id="428" name="Google Shape;428;p6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6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6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6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6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6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6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6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6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6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1" name="Google Shape;511;p8"/>
          <p:cNvGrpSpPr/>
          <p:nvPr/>
        </p:nvGrpSpPr>
        <p:grpSpPr>
          <a:xfrm>
            <a:off x="678000" y="458668"/>
            <a:ext cx="7788000" cy="4143707"/>
            <a:chOff x="678000" y="458668"/>
            <a:chExt cx="7788000" cy="4143707"/>
          </a:xfrm>
        </p:grpSpPr>
        <p:sp>
          <p:nvSpPr>
            <p:cNvPr id="512" name="Google Shape;512;p8"/>
            <p:cNvSpPr/>
            <p:nvPr/>
          </p:nvSpPr>
          <p:spPr>
            <a:xfrm>
              <a:off x="678000" y="466275"/>
              <a:ext cx="7788000" cy="4136100"/>
            </a:xfrm>
            <a:prstGeom prst="rect">
              <a:avLst/>
            </a:prstGeom>
            <a:solidFill>
              <a:schemeClr val="accent4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8"/>
            <p:cNvSpPr/>
            <p:nvPr/>
          </p:nvSpPr>
          <p:spPr>
            <a:xfrm>
              <a:off x="678000" y="458668"/>
              <a:ext cx="7788000" cy="572700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4" name="Google Shape;514;p8"/>
          <p:cNvSpPr txBox="1">
            <a:spLocks noGrp="1"/>
          </p:cNvSpPr>
          <p:nvPr>
            <p:ph type="title"/>
          </p:nvPr>
        </p:nvSpPr>
        <p:spPr>
          <a:xfrm>
            <a:off x="821600" y="541075"/>
            <a:ext cx="7607400" cy="493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515" name="Google Shape;515;p8"/>
          <p:cNvGrpSpPr/>
          <p:nvPr/>
        </p:nvGrpSpPr>
        <p:grpSpPr>
          <a:xfrm>
            <a:off x="600721" y="-462229"/>
            <a:ext cx="802148" cy="785321"/>
            <a:chOff x="1156350" y="259325"/>
            <a:chExt cx="5287725" cy="5176800"/>
          </a:xfrm>
        </p:grpSpPr>
        <p:sp>
          <p:nvSpPr>
            <p:cNvPr id="516" name="Google Shape;516;p8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8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8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8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8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8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8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8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8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8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6" name="Google Shape;526;p8"/>
          <p:cNvGrpSpPr/>
          <p:nvPr/>
        </p:nvGrpSpPr>
        <p:grpSpPr>
          <a:xfrm rot="4959292">
            <a:off x="6129515" y="-462332"/>
            <a:ext cx="802387" cy="785555"/>
            <a:chOff x="1156350" y="259325"/>
            <a:chExt cx="5287725" cy="5176800"/>
          </a:xfrm>
        </p:grpSpPr>
        <p:sp>
          <p:nvSpPr>
            <p:cNvPr id="527" name="Google Shape;527;p8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8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8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8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8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8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8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8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8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8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7" name="Google Shape;537;p8"/>
          <p:cNvGrpSpPr/>
          <p:nvPr/>
        </p:nvGrpSpPr>
        <p:grpSpPr>
          <a:xfrm rot="10800000">
            <a:off x="7813946" y="4848611"/>
            <a:ext cx="802677" cy="785838"/>
            <a:chOff x="1156350" y="259325"/>
            <a:chExt cx="5287725" cy="5176800"/>
          </a:xfrm>
        </p:grpSpPr>
        <p:sp>
          <p:nvSpPr>
            <p:cNvPr id="538" name="Google Shape;538;p8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8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8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8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8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8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8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8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8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8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8" name="Google Shape;548;p8"/>
          <p:cNvGrpSpPr/>
          <p:nvPr/>
        </p:nvGrpSpPr>
        <p:grpSpPr>
          <a:xfrm rot="-7893311">
            <a:off x="1996223" y="4719259"/>
            <a:ext cx="802715" cy="785876"/>
            <a:chOff x="1156350" y="259325"/>
            <a:chExt cx="5287725" cy="5176800"/>
          </a:xfrm>
        </p:grpSpPr>
        <p:sp>
          <p:nvSpPr>
            <p:cNvPr id="549" name="Google Shape;549;p8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8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8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8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8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8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8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8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8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8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9" name="Google Shape;559;p8"/>
          <p:cNvGrpSpPr/>
          <p:nvPr/>
        </p:nvGrpSpPr>
        <p:grpSpPr>
          <a:xfrm rot="-5400000">
            <a:off x="8706764" y="2550924"/>
            <a:ext cx="802677" cy="785838"/>
            <a:chOff x="1156350" y="259325"/>
            <a:chExt cx="5287725" cy="5176800"/>
          </a:xfrm>
        </p:grpSpPr>
        <p:sp>
          <p:nvSpPr>
            <p:cNvPr id="560" name="Google Shape;560;p8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8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8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8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8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8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8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8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8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8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0" name="Google Shape;570;p8"/>
          <p:cNvGrpSpPr/>
          <p:nvPr/>
        </p:nvGrpSpPr>
        <p:grpSpPr>
          <a:xfrm rot="-1798747">
            <a:off x="-392185" y="2499259"/>
            <a:ext cx="802125" cy="785299"/>
            <a:chOff x="1156350" y="259325"/>
            <a:chExt cx="5287725" cy="5176800"/>
          </a:xfrm>
        </p:grpSpPr>
        <p:sp>
          <p:nvSpPr>
            <p:cNvPr id="571" name="Google Shape;571;p8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8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8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8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8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8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8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8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8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8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1" name="Google Shape;581;p8"/>
          <p:cNvSpPr txBox="1">
            <a:spLocks noGrp="1"/>
          </p:cNvSpPr>
          <p:nvPr>
            <p:ph type="subTitle" idx="1"/>
          </p:nvPr>
        </p:nvSpPr>
        <p:spPr>
          <a:xfrm>
            <a:off x="4949117" y="1907752"/>
            <a:ext cx="2708700" cy="204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9"/>
          <p:cNvSpPr/>
          <p:nvPr/>
        </p:nvSpPr>
        <p:spPr>
          <a:xfrm>
            <a:off x="678000" y="457325"/>
            <a:ext cx="3894000" cy="4145100"/>
          </a:xfrm>
          <a:prstGeom prst="rect">
            <a:avLst/>
          </a:prstGeom>
          <a:solidFill>
            <a:schemeClr val="accent4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9"/>
          <p:cNvSpPr txBox="1">
            <a:spLocks noGrp="1"/>
          </p:cNvSpPr>
          <p:nvPr>
            <p:ph type="title"/>
          </p:nvPr>
        </p:nvSpPr>
        <p:spPr>
          <a:xfrm>
            <a:off x="1134000" y="466375"/>
            <a:ext cx="2982000" cy="4136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585" name="Google Shape;585;p9"/>
          <p:cNvGrpSpPr/>
          <p:nvPr/>
        </p:nvGrpSpPr>
        <p:grpSpPr>
          <a:xfrm>
            <a:off x="600721" y="-462229"/>
            <a:ext cx="802148" cy="785321"/>
            <a:chOff x="1156350" y="259325"/>
            <a:chExt cx="5287725" cy="5176800"/>
          </a:xfrm>
        </p:grpSpPr>
        <p:sp>
          <p:nvSpPr>
            <p:cNvPr id="586" name="Google Shape;586;p9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9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9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9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9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9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9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9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9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9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6" name="Google Shape;596;p9"/>
          <p:cNvGrpSpPr/>
          <p:nvPr/>
        </p:nvGrpSpPr>
        <p:grpSpPr>
          <a:xfrm rot="4959292">
            <a:off x="6129515" y="-462332"/>
            <a:ext cx="802387" cy="785555"/>
            <a:chOff x="1156350" y="259325"/>
            <a:chExt cx="5287725" cy="5176800"/>
          </a:xfrm>
        </p:grpSpPr>
        <p:sp>
          <p:nvSpPr>
            <p:cNvPr id="597" name="Google Shape;597;p9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9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9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9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9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9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9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9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9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9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7" name="Google Shape;607;p9"/>
          <p:cNvGrpSpPr/>
          <p:nvPr/>
        </p:nvGrpSpPr>
        <p:grpSpPr>
          <a:xfrm rot="10800000">
            <a:off x="7813946" y="4848611"/>
            <a:ext cx="802677" cy="785838"/>
            <a:chOff x="1156350" y="259325"/>
            <a:chExt cx="5287725" cy="5176800"/>
          </a:xfrm>
        </p:grpSpPr>
        <p:sp>
          <p:nvSpPr>
            <p:cNvPr id="608" name="Google Shape;608;p9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9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9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9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9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9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9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9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9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9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8" name="Google Shape;618;p9"/>
          <p:cNvGrpSpPr/>
          <p:nvPr/>
        </p:nvGrpSpPr>
        <p:grpSpPr>
          <a:xfrm rot="-7893311">
            <a:off x="1996223" y="4719259"/>
            <a:ext cx="802715" cy="785876"/>
            <a:chOff x="1156350" y="259325"/>
            <a:chExt cx="5287725" cy="5176800"/>
          </a:xfrm>
        </p:grpSpPr>
        <p:sp>
          <p:nvSpPr>
            <p:cNvPr id="619" name="Google Shape;619;p9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9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9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9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9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9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9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9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9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9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9" name="Google Shape;629;p9"/>
          <p:cNvGrpSpPr/>
          <p:nvPr/>
        </p:nvGrpSpPr>
        <p:grpSpPr>
          <a:xfrm rot="-5400000">
            <a:off x="8706764" y="2550924"/>
            <a:ext cx="802677" cy="785838"/>
            <a:chOff x="1156350" y="259325"/>
            <a:chExt cx="5287725" cy="5176800"/>
          </a:xfrm>
        </p:grpSpPr>
        <p:sp>
          <p:nvSpPr>
            <p:cNvPr id="630" name="Google Shape;630;p9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9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9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9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9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9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9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9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9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9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0" name="Google Shape;640;p9"/>
          <p:cNvGrpSpPr/>
          <p:nvPr/>
        </p:nvGrpSpPr>
        <p:grpSpPr>
          <a:xfrm rot="-1798747">
            <a:off x="-392185" y="2499259"/>
            <a:ext cx="802125" cy="785299"/>
            <a:chOff x="1156350" y="259325"/>
            <a:chExt cx="5287725" cy="5176800"/>
          </a:xfrm>
        </p:grpSpPr>
        <p:sp>
          <p:nvSpPr>
            <p:cNvPr id="641" name="Google Shape;641;p9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9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9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9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9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9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9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9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9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9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1" name="Google Shape;651;p9"/>
          <p:cNvSpPr txBox="1">
            <a:spLocks noGrp="1"/>
          </p:cNvSpPr>
          <p:nvPr>
            <p:ph type="subTitle" idx="1"/>
          </p:nvPr>
        </p:nvSpPr>
        <p:spPr>
          <a:xfrm>
            <a:off x="1181025" y="3766750"/>
            <a:ext cx="3104700" cy="733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3" name="Google Shape;653;p10"/>
          <p:cNvGrpSpPr/>
          <p:nvPr/>
        </p:nvGrpSpPr>
        <p:grpSpPr>
          <a:xfrm>
            <a:off x="600721" y="-462229"/>
            <a:ext cx="802148" cy="785321"/>
            <a:chOff x="1156350" y="259325"/>
            <a:chExt cx="5287725" cy="5176800"/>
          </a:xfrm>
        </p:grpSpPr>
        <p:sp>
          <p:nvSpPr>
            <p:cNvPr id="654" name="Google Shape;654;p10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10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10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10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10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10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10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10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10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10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4" name="Google Shape;664;p10"/>
          <p:cNvGrpSpPr/>
          <p:nvPr/>
        </p:nvGrpSpPr>
        <p:grpSpPr>
          <a:xfrm rot="4959292">
            <a:off x="6129515" y="-462332"/>
            <a:ext cx="802387" cy="785555"/>
            <a:chOff x="1156350" y="259325"/>
            <a:chExt cx="5287725" cy="5176800"/>
          </a:xfrm>
        </p:grpSpPr>
        <p:sp>
          <p:nvSpPr>
            <p:cNvPr id="665" name="Google Shape;665;p10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10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10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10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10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10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10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10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10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10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5" name="Google Shape;675;p10"/>
          <p:cNvGrpSpPr/>
          <p:nvPr/>
        </p:nvGrpSpPr>
        <p:grpSpPr>
          <a:xfrm rot="10800000">
            <a:off x="7813946" y="4848611"/>
            <a:ext cx="802677" cy="785838"/>
            <a:chOff x="1156350" y="259325"/>
            <a:chExt cx="5287725" cy="5176800"/>
          </a:xfrm>
        </p:grpSpPr>
        <p:sp>
          <p:nvSpPr>
            <p:cNvPr id="676" name="Google Shape;676;p10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10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10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10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10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10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10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10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10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10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6" name="Google Shape;686;p10"/>
          <p:cNvGrpSpPr/>
          <p:nvPr/>
        </p:nvGrpSpPr>
        <p:grpSpPr>
          <a:xfrm rot="-7893311">
            <a:off x="1996223" y="4719259"/>
            <a:ext cx="802715" cy="785876"/>
            <a:chOff x="1156350" y="259325"/>
            <a:chExt cx="5287725" cy="5176800"/>
          </a:xfrm>
        </p:grpSpPr>
        <p:sp>
          <p:nvSpPr>
            <p:cNvPr id="687" name="Google Shape;687;p10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10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10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10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10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10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10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10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10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10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7" name="Google Shape;697;p10"/>
          <p:cNvGrpSpPr/>
          <p:nvPr/>
        </p:nvGrpSpPr>
        <p:grpSpPr>
          <a:xfrm rot="-5400000">
            <a:off x="8706764" y="2550924"/>
            <a:ext cx="802677" cy="785838"/>
            <a:chOff x="1156350" y="259325"/>
            <a:chExt cx="5287725" cy="5176800"/>
          </a:xfrm>
        </p:grpSpPr>
        <p:sp>
          <p:nvSpPr>
            <p:cNvPr id="698" name="Google Shape;698;p10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10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10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10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10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10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10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10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10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10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8" name="Google Shape;708;p10"/>
          <p:cNvGrpSpPr/>
          <p:nvPr/>
        </p:nvGrpSpPr>
        <p:grpSpPr>
          <a:xfrm rot="-1798747">
            <a:off x="-392185" y="2499259"/>
            <a:ext cx="802125" cy="785299"/>
            <a:chOff x="1156350" y="259325"/>
            <a:chExt cx="5287725" cy="5176800"/>
          </a:xfrm>
        </p:grpSpPr>
        <p:sp>
          <p:nvSpPr>
            <p:cNvPr id="709" name="Google Shape;709;p10"/>
            <p:cNvSpPr/>
            <p:nvPr/>
          </p:nvSpPr>
          <p:spPr>
            <a:xfrm>
              <a:off x="1156350" y="259325"/>
              <a:ext cx="5287725" cy="5176800"/>
            </a:xfrm>
            <a:custGeom>
              <a:avLst/>
              <a:gdLst/>
              <a:ahLst/>
              <a:cxnLst/>
              <a:rect l="l" t="t" r="r" b="b"/>
              <a:pathLst>
                <a:path w="211509" h="207072" extrusionOk="0">
                  <a:moveTo>
                    <a:pt x="105798" y="6133"/>
                  </a:moveTo>
                  <a:cubicBezTo>
                    <a:pt x="106230" y="6133"/>
                    <a:pt x="119207" y="6164"/>
                    <a:pt x="137298" y="10993"/>
                  </a:cubicBezTo>
                  <a:cubicBezTo>
                    <a:pt x="154130" y="15462"/>
                    <a:pt x="178986" y="25117"/>
                    <a:pt x="201755" y="45635"/>
                  </a:cubicBezTo>
                  <a:cubicBezTo>
                    <a:pt x="204234" y="47853"/>
                    <a:pt x="204723" y="51507"/>
                    <a:pt x="202929" y="54312"/>
                  </a:cubicBezTo>
                  <a:lnTo>
                    <a:pt x="194481" y="67360"/>
                  </a:lnTo>
                  <a:cubicBezTo>
                    <a:pt x="184923" y="57281"/>
                    <a:pt x="173669" y="49060"/>
                    <a:pt x="160980" y="42830"/>
                  </a:cubicBezTo>
                  <a:cubicBezTo>
                    <a:pt x="160546" y="42617"/>
                    <a:pt x="160088" y="42517"/>
                    <a:pt x="159637" y="42517"/>
                  </a:cubicBezTo>
                  <a:cubicBezTo>
                    <a:pt x="158498" y="42517"/>
                    <a:pt x="157408" y="43157"/>
                    <a:pt x="156870" y="44233"/>
                  </a:cubicBezTo>
                  <a:cubicBezTo>
                    <a:pt x="156120" y="45766"/>
                    <a:pt x="156772" y="47592"/>
                    <a:pt x="158273" y="48343"/>
                  </a:cubicBezTo>
                  <a:cubicBezTo>
                    <a:pt x="170766" y="54443"/>
                    <a:pt x="181759" y="62630"/>
                    <a:pt x="191056" y="72645"/>
                  </a:cubicBezTo>
                  <a:lnTo>
                    <a:pt x="184695" y="82431"/>
                  </a:lnTo>
                  <a:cubicBezTo>
                    <a:pt x="168189" y="64555"/>
                    <a:pt x="148323" y="56498"/>
                    <a:pt x="134232" y="52877"/>
                  </a:cubicBezTo>
                  <a:cubicBezTo>
                    <a:pt x="121838" y="49688"/>
                    <a:pt x="111877" y="49281"/>
                    <a:pt x="107705" y="49281"/>
                  </a:cubicBezTo>
                  <a:cubicBezTo>
                    <a:pt x="106628" y="49281"/>
                    <a:pt x="105937" y="49308"/>
                    <a:pt x="105689" y="49321"/>
                  </a:cubicBezTo>
                  <a:cubicBezTo>
                    <a:pt x="104515" y="49321"/>
                    <a:pt x="93587" y="49452"/>
                    <a:pt x="78484" y="53692"/>
                  </a:cubicBezTo>
                  <a:cubicBezTo>
                    <a:pt x="64751" y="57574"/>
                    <a:pt x="44951" y="65729"/>
                    <a:pt x="26978" y="82691"/>
                  </a:cubicBezTo>
                  <a:lnTo>
                    <a:pt x="20551" y="72742"/>
                  </a:lnTo>
                  <a:cubicBezTo>
                    <a:pt x="40026" y="53921"/>
                    <a:pt x="61718" y="44918"/>
                    <a:pt x="76658" y="40677"/>
                  </a:cubicBezTo>
                  <a:cubicBezTo>
                    <a:pt x="93424" y="35915"/>
                    <a:pt x="105624" y="35915"/>
                    <a:pt x="105722" y="35915"/>
                  </a:cubicBezTo>
                  <a:lnTo>
                    <a:pt x="105885" y="35915"/>
                  </a:lnTo>
                  <a:cubicBezTo>
                    <a:pt x="105908" y="35915"/>
                    <a:pt x="106265" y="35903"/>
                    <a:pt x="106922" y="35903"/>
                  </a:cubicBezTo>
                  <a:cubicBezTo>
                    <a:pt x="111038" y="35903"/>
                    <a:pt x="126900" y="36364"/>
                    <a:pt x="145747" y="43058"/>
                  </a:cubicBezTo>
                  <a:cubicBezTo>
                    <a:pt x="146085" y="43176"/>
                    <a:pt x="146430" y="43232"/>
                    <a:pt x="146769" y="43232"/>
                  </a:cubicBezTo>
                  <a:cubicBezTo>
                    <a:pt x="148027" y="43232"/>
                    <a:pt x="149198" y="42459"/>
                    <a:pt x="149661" y="41199"/>
                  </a:cubicBezTo>
                  <a:cubicBezTo>
                    <a:pt x="150215" y="39601"/>
                    <a:pt x="149400" y="37872"/>
                    <a:pt x="147802" y="37285"/>
                  </a:cubicBezTo>
                  <a:cubicBezTo>
                    <a:pt x="128494" y="30419"/>
                    <a:pt x="112364" y="29789"/>
                    <a:pt x="107270" y="29789"/>
                  </a:cubicBezTo>
                  <a:cubicBezTo>
                    <a:pt x="106435" y="29789"/>
                    <a:pt x="105896" y="29805"/>
                    <a:pt x="105689" y="29815"/>
                  </a:cubicBezTo>
                  <a:cubicBezTo>
                    <a:pt x="104515" y="29815"/>
                    <a:pt x="92217" y="29913"/>
                    <a:pt x="75222" y="34740"/>
                  </a:cubicBezTo>
                  <a:cubicBezTo>
                    <a:pt x="59728" y="39111"/>
                    <a:pt x="37383" y="48310"/>
                    <a:pt x="17159" y="67523"/>
                  </a:cubicBezTo>
                  <a:lnTo>
                    <a:pt x="8580" y="54312"/>
                  </a:lnTo>
                  <a:cubicBezTo>
                    <a:pt x="6786" y="51507"/>
                    <a:pt x="7275" y="47853"/>
                    <a:pt x="9754" y="45635"/>
                  </a:cubicBezTo>
                  <a:cubicBezTo>
                    <a:pt x="32523" y="25117"/>
                    <a:pt x="57379" y="15462"/>
                    <a:pt x="74211" y="10993"/>
                  </a:cubicBezTo>
                  <a:cubicBezTo>
                    <a:pt x="92283" y="6165"/>
                    <a:pt x="105265" y="6133"/>
                    <a:pt x="105722" y="6133"/>
                  </a:cubicBezTo>
                  <a:lnTo>
                    <a:pt x="105787" y="6133"/>
                  </a:lnTo>
                  <a:cubicBezTo>
                    <a:pt x="105788" y="6133"/>
                    <a:pt x="105792" y="6133"/>
                    <a:pt x="105798" y="6133"/>
                  </a:cubicBezTo>
                  <a:close/>
                  <a:moveTo>
                    <a:pt x="136026" y="143886"/>
                  </a:moveTo>
                  <a:cubicBezTo>
                    <a:pt x="138733" y="143886"/>
                    <a:pt x="141343" y="144539"/>
                    <a:pt x="143659" y="145778"/>
                  </a:cubicBezTo>
                  <a:lnTo>
                    <a:pt x="130644" y="165937"/>
                  </a:lnTo>
                  <a:lnTo>
                    <a:pt x="125914" y="173212"/>
                  </a:lnTo>
                  <a:cubicBezTo>
                    <a:pt x="121967" y="170145"/>
                    <a:pt x="119618" y="165415"/>
                    <a:pt x="119618" y="160294"/>
                  </a:cubicBezTo>
                  <a:cubicBezTo>
                    <a:pt x="119618" y="151258"/>
                    <a:pt x="126990" y="143886"/>
                    <a:pt x="136026" y="143886"/>
                  </a:cubicBezTo>
                  <a:close/>
                  <a:moveTo>
                    <a:pt x="107422" y="55398"/>
                  </a:moveTo>
                  <a:cubicBezTo>
                    <a:pt x="111044" y="55398"/>
                    <a:pt x="120847" y="55725"/>
                    <a:pt x="132894" y="58846"/>
                  </a:cubicBezTo>
                  <a:cubicBezTo>
                    <a:pt x="146432" y="62369"/>
                    <a:pt x="165612" y="70231"/>
                    <a:pt x="181270" y="87748"/>
                  </a:cubicBezTo>
                  <a:lnTo>
                    <a:pt x="147019" y="140624"/>
                  </a:lnTo>
                  <a:cubicBezTo>
                    <a:pt x="143659" y="138765"/>
                    <a:pt x="139940" y="137786"/>
                    <a:pt x="136026" y="137786"/>
                  </a:cubicBezTo>
                  <a:cubicBezTo>
                    <a:pt x="123598" y="137786"/>
                    <a:pt x="113485" y="147866"/>
                    <a:pt x="113485" y="160294"/>
                  </a:cubicBezTo>
                  <a:cubicBezTo>
                    <a:pt x="113485" y="167503"/>
                    <a:pt x="116911" y="174158"/>
                    <a:pt x="122586" y="178366"/>
                  </a:cubicBezTo>
                  <a:lnTo>
                    <a:pt x="109147" y="199112"/>
                  </a:lnTo>
                  <a:cubicBezTo>
                    <a:pt x="108397" y="200286"/>
                    <a:pt x="107157" y="200938"/>
                    <a:pt x="105755" y="200938"/>
                  </a:cubicBezTo>
                  <a:cubicBezTo>
                    <a:pt x="104352" y="200938"/>
                    <a:pt x="103112" y="200286"/>
                    <a:pt x="102362" y="199112"/>
                  </a:cubicBezTo>
                  <a:lnTo>
                    <a:pt x="67035" y="144539"/>
                  </a:lnTo>
                  <a:cubicBezTo>
                    <a:pt x="70134" y="141701"/>
                    <a:pt x="72417" y="137982"/>
                    <a:pt x="73526" y="133905"/>
                  </a:cubicBezTo>
                  <a:cubicBezTo>
                    <a:pt x="73983" y="132274"/>
                    <a:pt x="73037" y="130577"/>
                    <a:pt x="71406" y="130153"/>
                  </a:cubicBezTo>
                  <a:cubicBezTo>
                    <a:pt x="71128" y="130076"/>
                    <a:pt x="70849" y="130039"/>
                    <a:pt x="70574" y="130039"/>
                  </a:cubicBezTo>
                  <a:cubicBezTo>
                    <a:pt x="69233" y="130039"/>
                    <a:pt x="68001" y="130920"/>
                    <a:pt x="67622" y="132274"/>
                  </a:cubicBezTo>
                  <a:cubicBezTo>
                    <a:pt x="66904" y="134916"/>
                    <a:pt x="65534" y="137330"/>
                    <a:pt x="63642" y="139287"/>
                  </a:cubicBezTo>
                  <a:lnTo>
                    <a:pt x="46256" y="112473"/>
                  </a:lnTo>
                  <a:cubicBezTo>
                    <a:pt x="48050" y="111854"/>
                    <a:pt x="49909" y="111527"/>
                    <a:pt x="51801" y="111527"/>
                  </a:cubicBezTo>
                  <a:cubicBezTo>
                    <a:pt x="58032" y="111527"/>
                    <a:pt x="63675" y="114985"/>
                    <a:pt x="66480" y="120563"/>
                  </a:cubicBezTo>
                  <a:cubicBezTo>
                    <a:pt x="67011" y="121647"/>
                    <a:pt x="68079" y="122258"/>
                    <a:pt x="69201" y="122258"/>
                  </a:cubicBezTo>
                  <a:cubicBezTo>
                    <a:pt x="69667" y="122258"/>
                    <a:pt x="70141" y="122153"/>
                    <a:pt x="70590" y="121933"/>
                  </a:cubicBezTo>
                  <a:cubicBezTo>
                    <a:pt x="72091" y="121183"/>
                    <a:pt x="72711" y="119324"/>
                    <a:pt x="71960" y="117823"/>
                  </a:cubicBezTo>
                  <a:cubicBezTo>
                    <a:pt x="68079" y="110157"/>
                    <a:pt x="60380" y="105395"/>
                    <a:pt x="51801" y="105395"/>
                  </a:cubicBezTo>
                  <a:cubicBezTo>
                    <a:pt x="48735" y="105395"/>
                    <a:pt x="45669" y="106047"/>
                    <a:pt x="42863" y="107254"/>
                  </a:cubicBezTo>
                  <a:lnTo>
                    <a:pt x="30370" y="87911"/>
                  </a:lnTo>
                  <a:cubicBezTo>
                    <a:pt x="47593" y="71340"/>
                    <a:pt x="66709" y="63413"/>
                    <a:pt x="79920" y="59662"/>
                  </a:cubicBezTo>
                  <a:cubicBezTo>
                    <a:pt x="94794" y="55421"/>
                    <a:pt x="105624" y="55421"/>
                    <a:pt x="105722" y="55421"/>
                  </a:cubicBezTo>
                  <a:lnTo>
                    <a:pt x="105918" y="55421"/>
                  </a:lnTo>
                  <a:cubicBezTo>
                    <a:pt x="105938" y="55421"/>
                    <a:pt x="106464" y="55398"/>
                    <a:pt x="107422" y="55398"/>
                  </a:cubicBezTo>
                  <a:close/>
                  <a:moveTo>
                    <a:pt x="105755" y="0"/>
                  </a:moveTo>
                  <a:cubicBezTo>
                    <a:pt x="104972" y="0"/>
                    <a:pt x="91728" y="0"/>
                    <a:pt x="72874" y="4991"/>
                  </a:cubicBezTo>
                  <a:cubicBezTo>
                    <a:pt x="55324" y="9656"/>
                    <a:pt x="29424" y="19670"/>
                    <a:pt x="5644" y="41069"/>
                  </a:cubicBezTo>
                  <a:cubicBezTo>
                    <a:pt x="914" y="45342"/>
                    <a:pt x="1" y="52290"/>
                    <a:pt x="3459" y="57639"/>
                  </a:cubicBezTo>
                  <a:lnTo>
                    <a:pt x="97208" y="202439"/>
                  </a:lnTo>
                  <a:cubicBezTo>
                    <a:pt x="99100" y="205342"/>
                    <a:pt x="102297" y="207071"/>
                    <a:pt x="105755" y="207071"/>
                  </a:cubicBezTo>
                  <a:cubicBezTo>
                    <a:pt x="109212" y="207071"/>
                    <a:pt x="112409" y="205342"/>
                    <a:pt x="114301" y="202439"/>
                  </a:cubicBezTo>
                  <a:lnTo>
                    <a:pt x="208050" y="57639"/>
                  </a:lnTo>
                  <a:cubicBezTo>
                    <a:pt x="211508" y="52290"/>
                    <a:pt x="210595" y="45342"/>
                    <a:pt x="205865" y="41069"/>
                  </a:cubicBezTo>
                  <a:cubicBezTo>
                    <a:pt x="182085" y="19670"/>
                    <a:pt x="156185" y="9656"/>
                    <a:pt x="138635" y="4991"/>
                  </a:cubicBezTo>
                  <a:cubicBezTo>
                    <a:pt x="119781" y="0"/>
                    <a:pt x="106537" y="0"/>
                    <a:pt x="105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10"/>
            <p:cNvSpPr/>
            <p:nvPr/>
          </p:nvSpPr>
          <p:spPr>
            <a:xfrm>
              <a:off x="3507450" y="1921300"/>
              <a:ext cx="1126225" cy="1126225"/>
            </a:xfrm>
            <a:custGeom>
              <a:avLst/>
              <a:gdLst/>
              <a:ahLst/>
              <a:cxnLst/>
              <a:rect l="l" t="t" r="r" b="b"/>
              <a:pathLst>
                <a:path w="45049" h="45049" extrusionOk="0">
                  <a:moveTo>
                    <a:pt x="22508" y="6133"/>
                  </a:moveTo>
                  <a:cubicBezTo>
                    <a:pt x="31543" y="6133"/>
                    <a:pt x="38916" y="13472"/>
                    <a:pt x="38916" y="22508"/>
                  </a:cubicBezTo>
                  <a:cubicBezTo>
                    <a:pt x="38916" y="31576"/>
                    <a:pt x="31543" y="38916"/>
                    <a:pt x="22508" y="38916"/>
                  </a:cubicBezTo>
                  <a:cubicBezTo>
                    <a:pt x="13472" y="38916"/>
                    <a:pt x="6100" y="31576"/>
                    <a:pt x="6100" y="22508"/>
                  </a:cubicBezTo>
                  <a:cubicBezTo>
                    <a:pt x="6100" y="13472"/>
                    <a:pt x="13472" y="6133"/>
                    <a:pt x="22508" y="6133"/>
                  </a:cubicBezTo>
                  <a:close/>
                  <a:moveTo>
                    <a:pt x="22508" y="0"/>
                  </a:moveTo>
                  <a:cubicBezTo>
                    <a:pt x="10080" y="0"/>
                    <a:pt x="0" y="10113"/>
                    <a:pt x="0" y="22508"/>
                  </a:cubicBezTo>
                  <a:cubicBezTo>
                    <a:pt x="0" y="34936"/>
                    <a:pt x="10080" y="45048"/>
                    <a:pt x="22508" y="45048"/>
                  </a:cubicBezTo>
                  <a:cubicBezTo>
                    <a:pt x="34936" y="45048"/>
                    <a:pt x="45048" y="34936"/>
                    <a:pt x="45048" y="22508"/>
                  </a:cubicBezTo>
                  <a:cubicBezTo>
                    <a:pt x="45048" y="10113"/>
                    <a:pt x="34936" y="0"/>
                    <a:pt x="2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10"/>
            <p:cNvSpPr/>
            <p:nvPr/>
          </p:nvSpPr>
          <p:spPr>
            <a:xfrm>
              <a:off x="4770650" y="2894375"/>
              <a:ext cx="247925" cy="268125"/>
            </a:xfrm>
            <a:custGeom>
              <a:avLst/>
              <a:gdLst/>
              <a:ahLst/>
              <a:cxnLst/>
              <a:rect l="l" t="t" r="r" b="b"/>
              <a:pathLst>
                <a:path w="9917" h="10725" extrusionOk="0">
                  <a:moveTo>
                    <a:pt x="3473" y="1"/>
                  </a:moveTo>
                  <a:cubicBezTo>
                    <a:pt x="2910" y="1"/>
                    <a:pt x="2339" y="156"/>
                    <a:pt x="1827" y="482"/>
                  </a:cubicBezTo>
                  <a:cubicBezTo>
                    <a:pt x="424" y="1396"/>
                    <a:pt x="0" y="3288"/>
                    <a:pt x="914" y="4723"/>
                  </a:cubicBezTo>
                  <a:lnTo>
                    <a:pt x="3849" y="9322"/>
                  </a:lnTo>
                  <a:cubicBezTo>
                    <a:pt x="4437" y="10236"/>
                    <a:pt x="5415" y="10725"/>
                    <a:pt x="6426" y="10725"/>
                  </a:cubicBezTo>
                  <a:cubicBezTo>
                    <a:pt x="6981" y="10725"/>
                    <a:pt x="7568" y="10594"/>
                    <a:pt x="8090" y="10268"/>
                  </a:cubicBezTo>
                  <a:cubicBezTo>
                    <a:pt x="9493" y="9355"/>
                    <a:pt x="9917" y="7463"/>
                    <a:pt x="9003" y="6028"/>
                  </a:cubicBezTo>
                  <a:lnTo>
                    <a:pt x="6068" y="1428"/>
                  </a:lnTo>
                  <a:cubicBezTo>
                    <a:pt x="5480" y="505"/>
                    <a:pt x="4488" y="1"/>
                    <a:pt x="34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10"/>
            <p:cNvSpPr/>
            <p:nvPr/>
          </p:nvSpPr>
          <p:spPr>
            <a:xfrm>
              <a:off x="4999800" y="2283350"/>
              <a:ext cx="247925" cy="269175"/>
            </a:xfrm>
            <a:custGeom>
              <a:avLst/>
              <a:gdLst/>
              <a:ahLst/>
              <a:cxnLst/>
              <a:rect l="l" t="t" r="r" b="b"/>
              <a:pathLst>
                <a:path w="9917" h="10767" extrusionOk="0">
                  <a:moveTo>
                    <a:pt x="6406" y="0"/>
                  </a:moveTo>
                  <a:cubicBezTo>
                    <a:pt x="5385" y="0"/>
                    <a:pt x="4388" y="506"/>
                    <a:pt x="3817" y="1437"/>
                  </a:cubicBezTo>
                  <a:lnTo>
                    <a:pt x="914" y="6069"/>
                  </a:lnTo>
                  <a:cubicBezTo>
                    <a:pt x="0" y="7504"/>
                    <a:pt x="457" y="9396"/>
                    <a:pt x="1892" y="10277"/>
                  </a:cubicBezTo>
                  <a:cubicBezTo>
                    <a:pt x="2382" y="10603"/>
                    <a:pt x="2936" y="10766"/>
                    <a:pt x="3491" y="10766"/>
                  </a:cubicBezTo>
                  <a:cubicBezTo>
                    <a:pt x="4535" y="10766"/>
                    <a:pt x="5513" y="10244"/>
                    <a:pt x="6100" y="9331"/>
                  </a:cubicBezTo>
                  <a:lnTo>
                    <a:pt x="9003" y="4699"/>
                  </a:lnTo>
                  <a:cubicBezTo>
                    <a:pt x="9917" y="3264"/>
                    <a:pt x="9460" y="1372"/>
                    <a:pt x="8025" y="458"/>
                  </a:cubicBezTo>
                  <a:cubicBezTo>
                    <a:pt x="7521" y="149"/>
                    <a:pt x="6960" y="0"/>
                    <a:pt x="6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10"/>
            <p:cNvSpPr/>
            <p:nvPr/>
          </p:nvSpPr>
          <p:spPr>
            <a:xfrm>
              <a:off x="2590825" y="2187250"/>
              <a:ext cx="265050" cy="249475"/>
            </a:xfrm>
            <a:custGeom>
              <a:avLst/>
              <a:gdLst/>
              <a:ahLst/>
              <a:cxnLst/>
              <a:rect l="l" t="t" r="r" b="b"/>
              <a:pathLst>
                <a:path w="10602" h="9979" extrusionOk="0">
                  <a:moveTo>
                    <a:pt x="7242" y="1"/>
                  </a:moveTo>
                  <a:cubicBezTo>
                    <a:pt x="6465" y="1"/>
                    <a:pt x="5688" y="294"/>
                    <a:pt x="5089" y="877"/>
                  </a:cubicBezTo>
                  <a:lnTo>
                    <a:pt x="1207" y="4726"/>
                  </a:lnTo>
                  <a:cubicBezTo>
                    <a:pt x="0" y="5901"/>
                    <a:pt x="0" y="7858"/>
                    <a:pt x="1175" y="9065"/>
                  </a:cubicBezTo>
                  <a:cubicBezTo>
                    <a:pt x="1794" y="9652"/>
                    <a:pt x="2577" y="9978"/>
                    <a:pt x="3360" y="9978"/>
                  </a:cubicBezTo>
                  <a:cubicBezTo>
                    <a:pt x="4143" y="9978"/>
                    <a:pt x="4926" y="9685"/>
                    <a:pt x="5513" y="9097"/>
                  </a:cubicBezTo>
                  <a:lnTo>
                    <a:pt x="9395" y="5248"/>
                  </a:lnTo>
                  <a:cubicBezTo>
                    <a:pt x="10602" y="4041"/>
                    <a:pt x="10602" y="2117"/>
                    <a:pt x="9427" y="910"/>
                  </a:cubicBezTo>
                  <a:cubicBezTo>
                    <a:pt x="8820" y="302"/>
                    <a:pt x="8030" y="1"/>
                    <a:pt x="72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10"/>
            <p:cNvSpPr/>
            <p:nvPr/>
          </p:nvSpPr>
          <p:spPr>
            <a:xfrm>
              <a:off x="3153525" y="2471325"/>
              <a:ext cx="223450" cy="280175"/>
            </a:xfrm>
            <a:custGeom>
              <a:avLst/>
              <a:gdLst/>
              <a:ahLst/>
              <a:cxnLst/>
              <a:rect l="l" t="t" r="r" b="b"/>
              <a:pathLst>
                <a:path w="8938" h="11207" extrusionOk="0">
                  <a:moveTo>
                    <a:pt x="3476" y="1"/>
                  </a:moveTo>
                  <a:cubicBezTo>
                    <a:pt x="3102" y="1"/>
                    <a:pt x="2721" y="69"/>
                    <a:pt x="2349" y="214"/>
                  </a:cubicBezTo>
                  <a:cubicBezTo>
                    <a:pt x="783" y="833"/>
                    <a:pt x="0" y="2595"/>
                    <a:pt x="620" y="4193"/>
                  </a:cubicBezTo>
                  <a:lnTo>
                    <a:pt x="2642" y="9282"/>
                  </a:lnTo>
                  <a:cubicBezTo>
                    <a:pt x="3099" y="10489"/>
                    <a:pt x="4273" y="11206"/>
                    <a:pt x="5480" y="11206"/>
                  </a:cubicBezTo>
                  <a:cubicBezTo>
                    <a:pt x="5872" y="11206"/>
                    <a:pt x="6230" y="11141"/>
                    <a:pt x="6589" y="11011"/>
                  </a:cubicBezTo>
                  <a:cubicBezTo>
                    <a:pt x="8188" y="10391"/>
                    <a:pt x="8938" y="8597"/>
                    <a:pt x="8318" y="7031"/>
                  </a:cubicBezTo>
                  <a:lnTo>
                    <a:pt x="6328" y="1942"/>
                  </a:lnTo>
                  <a:cubicBezTo>
                    <a:pt x="5853" y="741"/>
                    <a:pt x="4706" y="1"/>
                    <a:pt x="34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10"/>
            <p:cNvSpPr/>
            <p:nvPr/>
          </p:nvSpPr>
          <p:spPr>
            <a:xfrm>
              <a:off x="3497650" y="3297000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06"/>
                    <a:pt x="1566" y="5450"/>
                  </a:cubicBezTo>
                  <a:lnTo>
                    <a:pt x="5840" y="8842"/>
                  </a:lnTo>
                  <a:cubicBezTo>
                    <a:pt x="6427" y="9266"/>
                    <a:pt x="7079" y="9494"/>
                    <a:pt x="7732" y="9494"/>
                  </a:cubicBezTo>
                  <a:cubicBezTo>
                    <a:pt x="8645" y="9494"/>
                    <a:pt x="9558" y="9070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10"/>
            <p:cNvSpPr/>
            <p:nvPr/>
          </p:nvSpPr>
          <p:spPr>
            <a:xfrm>
              <a:off x="4230775" y="3243275"/>
              <a:ext cx="257725" cy="260100"/>
            </a:xfrm>
            <a:custGeom>
              <a:avLst/>
              <a:gdLst/>
              <a:ahLst/>
              <a:cxnLst/>
              <a:rect l="l" t="t" r="r" b="b"/>
              <a:pathLst>
                <a:path w="10309" h="10404" extrusionOk="0">
                  <a:moveTo>
                    <a:pt x="6872" y="0"/>
                  </a:moveTo>
                  <a:cubicBezTo>
                    <a:pt x="5977" y="0"/>
                    <a:pt x="5085" y="394"/>
                    <a:pt x="4470" y="1140"/>
                  </a:cubicBezTo>
                  <a:lnTo>
                    <a:pt x="1045" y="5413"/>
                  </a:lnTo>
                  <a:cubicBezTo>
                    <a:pt x="1" y="6751"/>
                    <a:pt x="197" y="8675"/>
                    <a:pt x="1534" y="9719"/>
                  </a:cubicBezTo>
                  <a:cubicBezTo>
                    <a:pt x="2089" y="10176"/>
                    <a:pt x="2774" y="10404"/>
                    <a:pt x="3459" y="10404"/>
                  </a:cubicBezTo>
                  <a:cubicBezTo>
                    <a:pt x="4339" y="10404"/>
                    <a:pt x="5220" y="10013"/>
                    <a:pt x="5840" y="9262"/>
                  </a:cubicBezTo>
                  <a:lnTo>
                    <a:pt x="9265" y="4989"/>
                  </a:lnTo>
                  <a:cubicBezTo>
                    <a:pt x="10309" y="3652"/>
                    <a:pt x="10113" y="1727"/>
                    <a:pt x="8776" y="683"/>
                  </a:cubicBezTo>
                  <a:cubicBezTo>
                    <a:pt x="8216" y="222"/>
                    <a:pt x="7543" y="0"/>
                    <a:pt x="68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10"/>
            <p:cNvSpPr/>
            <p:nvPr/>
          </p:nvSpPr>
          <p:spPr>
            <a:xfrm>
              <a:off x="3551475" y="4348175"/>
              <a:ext cx="279750" cy="237375"/>
            </a:xfrm>
            <a:custGeom>
              <a:avLst/>
              <a:gdLst/>
              <a:ahLst/>
              <a:cxnLst/>
              <a:rect l="l" t="t" r="r" b="b"/>
              <a:pathLst>
                <a:path w="11190" h="9495" extrusionOk="0">
                  <a:moveTo>
                    <a:pt x="3449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1" y="2481"/>
                    <a:pt x="229" y="4438"/>
                    <a:pt x="1534" y="5482"/>
                  </a:cubicBezTo>
                  <a:lnTo>
                    <a:pt x="5839" y="8842"/>
                  </a:lnTo>
                  <a:cubicBezTo>
                    <a:pt x="6394" y="9266"/>
                    <a:pt x="7079" y="9494"/>
                    <a:pt x="7731" y="9494"/>
                  </a:cubicBezTo>
                  <a:cubicBezTo>
                    <a:pt x="8645" y="9494"/>
                    <a:pt x="9558" y="9103"/>
                    <a:pt x="10145" y="8320"/>
                  </a:cubicBezTo>
                  <a:cubicBezTo>
                    <a:pt x="11189" y="6983"/>
                    <a:pt x="10961" y="5058"/>
                    <a:pt x="9623" y="4014"/>
                  </a:cubicBezTo>
                  <a:lnTo>
                    <a:pt x="5318" y="655"/>
                  </a:lnTo>
                  <a:cubicBezTo>
                    <a:pt x="4767" y="214"/>
                    <a:pt x="4107" y="0"/>
                    <a:pt x="3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10"/>
            <p:cNvSpPr/>
            <p:nvPr/>
          </p:nvSpPr>
          <p:spPr>
            <a:xfrm>
              <a:off x="3246475" y="3758875"/>
              <a:ext cx="256100" cy="262350"/>
            </a:xfrm>
            <a:custGeom>
              <a:avLst/>
              <a:gdLst/>
              <a:ahLst/>
              <a:cxnLst/>
              <a:rect l="l" t="t" r="r" b="b"/>
              <a:pathLst>
                <a:path w="10244" h="10494" extrusionOk="0">
                  <a:moveTo>
                    <a:pt x="6781" y="1"/>
                  </a:moveTo>
                  <a:cubicBezTo>
                    <a:pt x="5862" y="1"/>
                    <a:pt x="4950" y="415"/>
                    <a:pt x="4339" y="1197"/>
                  </a:cubicBezTo>
                  <a:lnTo>
                    <a:pt x="1045" y="5568"/>
                  </a:lnTo>
                  <a:cubicBezTo>
                    <a:pt x="1" y="6905"/>
                    <a:pt x="262" y="8830"/>
                    <a:pt x="1599" y="9841"/>
                  </a:cubicBezTo>
                  <a:cubicBezTo>
                    <a:pt x="2154" y="10265"/>
                    <a:pt x="2806" y="10494"/>
                    <a:pt x="3458" y="10494"/>
                  </a:cubicBezTo>
                  <a:cubicBezTo>
                    <a:pt x="4404" y="10494"/>
                    <a:pt x="5318" y="10069"/>
                    <a:pt x="5905" y="9287"/>
                  </a:cubicBezTo>
                  <a:lnTo>
                    <a:pt x="9232" y="4916"/>
                  </a:lnTo>
                  <a:cubicBezTo>
                    <a:pt x="10243" y="3578"/>
                    <a:pt x="9982" y="1654"/>
                    <a:pt x="8645" y="642"/>
                  </a:cubicBezTo>
                  <a:cubicBezTo>
                    <a:pt x="8090" y="209"/>
                    <a:pt x="7434" y="1"/>
                    <a:pt x="67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9" name="Google Shape;719;p10"/>
          <p:cNvSpPr/>
          <p:nvPr/>
        </p:nvSpPr>
        <p:spPr>
          <a:xfrm>
            <a:off x="929250" y="2158000"/>
            <a:ext cx="7285500" cy="982500"/>
          </a:xfrm>
          <a:prstGeom prst="rect">
            <a:avLst/>
          </a:prstGeom>
          <a:solidFill>
            <a:schemeClr val="accent4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" name="Google Shape;720;p10"/>
          <p:cNvSpPr/>
          <p:nvPr/>
        </p:nvSpPr>
        <p:spPr>
          <a:xfrm>
            <a:off x="929050" y="1122400"/>
            <a:ext cx="7285500" cy="10356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1" name="Google Shape;721;p10"/>
          <p:cNvSpPr txBox="1">
            <a:spLocks noGrp="1"/>
          </p:cNvSpPr>
          <p:nvPr>
            <p:ph type="title"/>
          </p:nvPr>
        </p:nvSpPr>
        <p:spPr>
          <a:xfrm>
            <a:off x="928950" y="2158000"/>
            <a:ext cx="7285800" cy="982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22" name="Google Shape;722;p10"/>
          <p:cNvSpPr txBox="1">
            <a:spLocks noGrp="1"/>
          </p:cNvSpPr>
          <p:nvPr>
            <p:ph type="title" idx="2" hasCustomPrompt="1"/>
          </p:nvPr>
        </p:nvSpPr>
        <p:spPr>
          <a:xfrm>
            <a:off x="929050" y="1122400"/>
            <a:ext cx="7285800" cy="103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23" name="Google Shape;723;p10"/>
          <p:cNvSpPr/>
          <p:nvPr/>
        </p:nvSpPr>
        <p:spPr>
          <a:xfrm>
            <a:off x="929250" y="3122188"/>
            <a:ext cx="7285500" cy="982500"/>
          </a:xfrm>
          <a:prstGeom prst="rect">
            <a:avLst/>
          </a:prstGeom>
          <a:solidFill>
            <a:schemeClr val="accent4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4" name="Google Shape;724;p10"/>
          <p:cNvSpPr txBox="1">
            <a:spLocks noGrp="1"/>
          </p:cNvSpPr>
          <p:nvPr>
            <p:ph type="subTitle" idx="1"/>
          </p:nvPr>
        </p:nvSpPr>
        <p:spPr>
          <a:xfrm>
            <a:off x="928950" y="3122250"/>
            <a:ext cx="7285800" cy="982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6AB0F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4750" y="541075"/>
            <a:ext cx="7714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 sz="28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 sz="28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 sz="28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 sz="28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 sz="28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 sz="28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 sz="28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 sz="28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 sz="28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4750" y="1248525"/>
            <a:ext cx="77145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9" r:id="rId9"/>
    <p:sldLayoutId id="2147483660" r:id="rId10"/>
    <p:sldLayoutId id="2147483672" r:id="rId11"/>
    <p:sldLayoutId id="214748367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1">
          <p15:clr>
            <a:srgbClr val="EA4335"/>
          </p15:clr>
        </p15:guide>
        <p15:guide id="2" pos="450">
          <p15:clr>
            <a:srgbClr val="EA4335"/>
          </p15:clr>
        </p15:guide>
        <p15:guide id="3" orient="horz" pos="2899">
          <p15:clr>
            <a:srgbClr val="EA4335"/>
          </p15:clr>
        </p15:guide>
        <p15:guide id="4" pos="5310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B0F0"/>
        </a:solidFill>
        <a:effectLst/>
      </p:bgPr>
    </p:bg>
    <p:spTree>
      <p:nvGrpSpPr>
        <p:cNvPr id="1" name="Shape 2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" name="Google Shape;2249;p33"/>
          <p:cNvSpPr txBox="1">
            <a:spLocks noGrp="1"/>
          </p:cNvSpPr>
          <p:nvPr>
            <p:ph type="ctrTitle"/>
          </p:nvPr>
        </p:nvSpPr>
        <p:spPr>
          <a:xfrm>
            <a:off x="2563750" y="1566785"/>
            <a:ext cx="5092500" cy="103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600" dirty="0"/>
              <a:t>Lenguaje y Comunicación</a:t>
            </a:r>
            <a:br>
              <a:rPr lang="es-CL" sz="1600" dirty="0"/>
            </a:br>
            <a:br>
              <a:rPr lang="es-CL" sz="1600" dirty="0"/>
            </a:br>
            <a:r>
              <a:rPr lang="es-CL" sz="1800" dirty="0"/>
              <a:t>Artículos definidos e indefinidos</a:t>
            </a:r>
            <a:br>
              <a:rPr lang="es-CL" sz="1800" dirty="0"/>
            </a:br>
            <a:endParaRPr sz="1400" dirty="0"/>
          </a:p>
        </p:txBody>
      </p:sp>
      <p:sp>
        <p:nvSpPr>
          <p:cNvPr id="2264" name="Google Shape;2264;p33"/>
          <p:cNvSpPr txBox="1">
            <a:spLocks noGrp="1"/>
          </p:cNvSpPr>
          <p:nvPr>
            <p:ph type="subTitle" idx="1"/>
          </p:nvPr>
        </p:nvSpPr>
        <p:spPr>
          <a:xfrm>
            <a:off x="2872842" y="2877535"/>
            <a:ext cx="4474315" cy="56741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Tercero Básico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Profesora Pamela Orellana</a:t>
            </a:r>
            <a:endParaRPr sz="14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D92CF5-3095-4D27-AB6C-928E006DEF35}"/>
              </a:ext>
            </a:extLst>
          </p:cNvPr>
          <p:cNvSpPr/>
          <p:nvPr/>
        </p:nvSpPr>
        <p:spPr>
          <a:xfrm>
            <a:off x="6507232" y="304401"/>
            <a:ext cx="1679850" cy="691116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bg2"/>
                </a:solidFill>
              </a:rPr>
              <a:t>Clase </a:t>
            </a:r>
            <a:r>
              <a:rPr lang="es-CL" b="1" dirty="0" err="1">
                <a:solidFill>
                  <a:schemeClr val="bg2"/>
                </a:solidFill>
              </a:rPr>
              <a:t>N°</a:t>
            </a:r>
            <a:r>
              <a:rPr lang="es-CL" b="1" dirty="0">
                <a:solidFill>
                  <a:schemeClr val="bg2"/>
                </a:solidFill>
              </a:rPr>
              <a:t> 5</a:t>
            </a:r>
          </a:p>
          <a:p>
            <a:pPr algn="ctr"/>
            <a:r>
              <a:rPr lang="es-CL" b="1" dirty="0">
                <a:solidFill>
                  <a:schemeClr val="bg2"/>
                </a:solidFill>
              </a:rPr>
              <a:t>09-03-2021</a:t>
            </a:r>
          </a:p>
        </p:txBody>
      </p:sp>
      <p:pic>
        <p:nvPicPr>
          <p:cNvPr id="5" name="Picture 2" descr="Nuestro Colegio | Colegio Numancia">
            <a:extLst>
              <a:ext uri="{FF2B5EF4-FFF2-40B4-BE49-F238E27FC236}">
                <a16:creationId xmlns:a16="http://schemas.microsoft.com/office/drawing/2014/main" id="{2F0FE132-238C-4E25-9D15-A0392114DD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8" t="16017" r="20938" b="12814"/>
          <a:stretch/>
        </p:blipFill>
        <p:spPr bwMode="auto">
          <a:xfrm>
            <a:off x="1192838" y="1773776"/>
            <a:ext cx="589824" cy="62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8" name="Google Shape;2298;p36"/>
          <p:cNvSpPr txBox="1">
            <a:spLocks noGrp="1"/>
          </p:cNvSpPr>
          <p:nvPr>
            <p:ph type="title"/>
          </p:nvPr>
        </p:nvSpPr>
        <p:spPr>
          <a:xfrm>
            <a:off x="1556250" y="1079203"/>
            <a:ext cx="6031500" cy="73140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 sz="3200" dirty="0"/>
            </a:br>
            <a:r>
              <a:rPr lang="en" sz="3200" dirty="0"/>
              <a:t>Objetivos</a:t>
            </a:r>
            <a:br>
              <a:rPr lang="en" sz="3200" dirty="0"/>
            </a:br>
            <a:endParaRPr sz="32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1734808-DCCA-4BBB-BAD0-3D8E5E9AEFE1}"/>
              </a:ext>
            </a:extLst>
          </p:cNvPr>
          <p:cNvSpPr txBox="1"/>
          <p:nvPr/>
        </p:nvSpPr>
        <p:spPr>
          <a:xfrm>
            <a:off x="2488020" y="2194578"/>
            <a:ext cx="58479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Identificar y utilizar artículos.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Comprender un poema.</a:t>
            </a:r>
          </a:p>
          <a:p>
            <a:endParaRPr lang="es-CL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5" name="Google Shape;2275;p35"/>
          <p:cNvSpPr txBox="1">
            <a:spLocks noGrp="1"/>
          </p:cNvSpPr>
          <p:nvPr>
            <p:ph type="title"/>
          </p:nvPr>
        </p:nvSpPr>
        <p:spPr>
          <a:xfrm>
            <a:off x="821600" y="541075"/>
            <a:ext cx="7607400" cy="493500"/>
          </a:xfrm>
          <a:prstGeom prst="rect">
            <a:avLst/>
          </a:prstGeom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Ruta de aprendizaje</a:t>
            </a:r>
            <a:endParaRPr dirty="0"/>
          </a:p>
        </p:txBody>
      </p:sp>
      <p:sp>
        <p:nvSpPr>
          <p:cNvPr id="2276" name="Google Shape;2276;p35"/>
          <p:cNvSpPr txBox="1">
            <a:spLocks noGrp="1"/>
          </p:cNvSpPr>
          <p:nvPr>
            <p:ph type="title" idx="2"/>
          </p:nvPr>
        </p:nvSpPr>
        <p:spPr>
          <a:xfrm>
            <a:off x="847076" y="1177275"/>
            <a:ext cx="403500" cy="42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2277" name="Google Shape;2277;p35"/>
          <p:cNvSpPr txBox="1">
            <a:spLocks noGrp="1"/>
          </p:cNvSpPr>
          <p:nvPr>
            <p:ph type="title" idx="3"/>
          </p:nvPr>
        </p:nvSpPr>
        <p:spPr>
          <a:xfrm>
            <a:off x="3442176" y="1177275"/>
            <a:ext cx="403500" cy="42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2278" name="Google Shape;2278;p35"/>
          <p:cNvSpPr txBox="1">
            <a:spLocks noGrp="1"/>
          </p:cNvSpPr>
          <p:nvPr>
            <p:ph type="title" idx="4"/>
          </p:nvPr>
        </p:nvSpPr>
        <p:spPr>
          <a:xfrm>
            <a:off x="6030251" y="1177275"/>
            <a:ext cx="403500" cy="42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2281" name="Google Shape;2281;p35"/>
          <p:cNvSpPr txBox="1">
            <a:spLocks noGrp="1"/>
          </p:cNvSpPr>
          <p:nvPr>
            <p:ph type="title" idx="7"/>
          </p:nvPr>
        </p:nvSpPr>
        <p:spPr>
          <a:xfrm>
            <a:off x="3382038" y="2902162"/>
            <a:ext cx="403500" cy="42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2288" name="Google Shape;2288;p35"/>
          <p:cNvSpPr txBox="1">
            <a:spLocks noGrp="1"/>
          </p:cNvSpPr>
          <p:nvPr>
            <p:ph type="subTitle" idx="16"/>
          </p:nvPr>
        </p:nvSpPr>
        <p:spPr>
          <a:xfrm>
            <a:off x="1004175" y="1977900"/>
            <a:ext cx="1955100" cy="564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b="1" dirty="0">
                <a:solidFill>
                  <a:srgbClr val="0070C0"/>
                </a:solidFill>
              </a:rPr>
              <a:t>Objetivos</a:t>
            </a:r>
            <a:endParaRPr sz="2000" b="1" dirty="0">
              <a:solidFill>
                <a:srgbClr val="0070C0"/>
              </a:solidFill>
            </a:endParaRPr>
          </a:p>
        </p:txBody>
      </p:sp>
      <p:sp>
        <p:nvSpPr>
          <p:cNvPr id="2290" name="Google Shape;2290;p35"/>
          <p:cNvSpPr txBox="1">
            <a:spLocks noGrp="1"/>
          </p:cNvSpPr>
          <p:nvPr>
            <p:ph type="subTitle" idx="18"/>
          </p:nvPr>
        </p:nvSpPr>
        <p:spPr>
          <a:xfrm>
            <a:off x="6184638" y="1977900"/>
            <a:ext cx="1955100" cy="564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CL" sz="2000" b="1" dirty="0">
                <a:solidFill>
                  <a:srgbClr val="0070C0"/>
                </a:solidFill>
              </a:rPr>
              <a:t>Aplicación</a:t>
            </a:r>
            <a:endParaRPr sz="2000" b="1" dirty="0">
              <a:solidFill>
                <a:srgbClr val="0070C0"/>
              </a:solidFill>
            </a:endParaRPr>
          </a:p>
        </p:txBody>
      </p:sp>
      <p:sp>
        <p:nvSpPr>
          <p:cNvPr id="2293" name="Google Shape;2293;p35"/>
          <p:cNvSpPr txBox="1">
            <a:spLocks noGrp="1"/>
          </p:cNvSpPr>
          <p:nvPr>
            <p:ph type="subTitle" idx="21"/>
          </p:nvPr>
        </p:nvSpPr>
        <p:spPr>
          <a:xfrm>
            <a:off x="3594450" y="3683925"/>
            <a:ext cx="1955100" cy="564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1" dirty="0">
                <a:solidFill>
                  <a:srgbClr val="0070C0"/>
                </a:solidFill>
              </a:rPr>
              <a:t>¡¡¡Muy buen trabajo!!!</a:t>
            </a:r>
            <a:endParaRPr sz="1800" b="1" dirty="0">
              <a:solidFill>
                <a:srgbClr val="0070C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B272D0-D91D-4B62-89B5-D50B0CA1C47C}"/>
              </a:ext>
            </a:extLst>
          </p:cNvPr>
          <p:cNvSpPr>
            <a:spLocks noGrp="1"/>
          </p:cNvSpPr>
          <p:nvPr>
            <p:ph type="subTitle" idx="17"/>
          </p:nvPr>
        </p:nvSpPr>
        <p:spPr/>
        <p:txBody>
          <a:bodyPr/>
          <a:lstStyle/>
          <a:p>
            <a:r>
              <a:rPr lang="es-CL" sz="1800" b="1" dirty="0">
                <a:solidFill>
                  <a:srgbClr val="0070C0"/>
                </a:solidFill>
              </a:rPr>
              <a:t>Artículos</a:t>
            </a:r>
            <a:r>
              <a:rPr lang="es-CL" sz="1800" dirty="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0FFAA88E-BA1B-45C8-B9C8-F13D2A444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72948"/>
              </p:ext>
            </p:extLst>
          </p:nvPr>
        </p:nvGraphicFramePr>
        <p:xfrm>
          <a:off x="1494613" y="1466410"/>
          <a:ext cx="1946332" cy="848712"/>
        </p:xfrm>
        <a:graphic>
          <a:graphicData uri="http://schemas.openxmlformats.org/drawingml/2006/table">
            <a:tbl>
              <a:tblPr firstRow="1" bandRow="1">
                <a:tableStyleId>{B96B95E6-8482-439D-9F85-57276645470D}</a:tableStyleId>
              </a:tblPr>
              <a:tblGrid>
                <a:gridCol w="973166">
                  <a:extLst>
                    <a:ext uri="{9D8B030D-6E8A-4147-A177-3AD203B41FA5}">
                      <a16:colId xmlns:a16="http://schemas.microsoft.com/office/drawing/2014/main" val="4005195848"/>
                    </a:ext>
                  </a:extLst>
                </a:gridCol>
                <a:gridCol w="973166">
                  <a:extLst>
                    <a:ext uri="{9D8B030D-6E8A-4147-A177-3AD203B41FA5}">
                      <a16:colId xmlns:a16="http://schemas.microsoft.com/office/drawing/2014/main" val="1266831763"/>
                    </a:ext>
                  </a:extLst>
                </a:gridCol>
              </a:tblGrid>
              <a:tr h="424356"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chemeClr val="accent1"/>
                          </a:solidFill>
                        </a:rPr>
                        <a:t>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chemeClr val="accent1"/>
                          </a:solidFill>
                        </a:rPr>
                        <a:t>La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39707255"/>
                  </a:ext>
                </a:extLst>
              </a:tr>
              <a:tr h="424356"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chemeClr val="accent1"/>
                          </a:solidFill>
                        </a:rPr>
                        <a:t>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chemeClr val="accent1"/>
                          </a:solidFill>
                        </a:rPr>
                        <a:t>Las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8254113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5EA22078-CDA1-417D-9C8D-08F0370B65E5}"/>
              </a:ext>
            </a:extLst>
          </p:cNvPr>
          <p:cNvSpPr txBox="1"/>
          <p:nvPr/>
        </p:nvSpPr>
        <p:spPr>
          <a:xfrm>
            <a:off x="870333" y="537754"/>
            <a:ext cx="3194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ARTÍCULOS DEFINIDOS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337EE02-9055-4A0C-9DA4-D5C4152B7536}"/>
              </a:ext>
            </a:extLst>
          </p:cNvPr>
          <p:cNvSpPr txBox="1"/>
          <p:nvPr/>
        </p:nvSpPr>
        <p:spPr>
          <a:xfrm>
            <a:off x="4988805" y="537754"/>
            <a:ext cx="3659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ARTÍCULOS INDEFINIDOS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DD78F6A5-6F44-4E89-8769-8A38AAFB20C3}"/>
              </a:ext>
            </a:extLst>
          </p:cNvPr>
          <p:cNvCxnSpPr>
            <a:cxnSpLocks/>
          </p:cNvCxnSpPr>
          <p:nvPr/>
        </p:nvCxnSpPr>
        <p:spPr>
          <a:xfrm>
            <a:off x="4417764" y="451692"/>
            <a:ext cx="0" cy="41540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Tabla 2">
            <a:extLst>
              <a:ext uri="{FF2B5EF4-FFF2-40B4-BE49-F238E27FC236}">
                <a16:creationId xmlns:a16="http://schemas.microsoft.com/office/drawing/2014/main" id="{2A092F50-8A51-4F3F-BD86-0310800610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18295"/>
              </p:ext>
            </p:extLst>
          </p:nvPr>
        </p:nvGraphicFramePr>
        <p:xfrm>
          <a:off x="5394584" y="1466410"/>
          <a:ext cx="1938032" cy="848712"/>
        </p:xfrm>
        <a:graphic>
          <a:graphicData uri="http://schemas.openxmlformats.org/drawingml/2006/table">
            <a:tbl>
              <a:tblPr firstRow="1" bandRow="1">
                <a:tableStyleId>{B96B95E6-8482-439D-9F85-57276645470D}</a:tableStyleId>
              </a:tblPr>
              <a:tblGrid>
                <a:gridCol w="969016">
                  <a:extLst>
                    <a:ext uri="{9D8B030D-6E8A-4147-A177-3AD203B41FA5}">
                      <a16:colId xmlns:a16="http://schemas.microsoft.com/office/drawing/2014/main" val="4005195848"/>
                    </a:ext>
                  </a:extLst>
                </a:gridCol>
                <a:gridCol w="969016">
                  <a:extLst>
                    <a:ext uri="{9D8B030D-6E8A-4147-A177-3AD203B41FA5}">
                      <a16:colId xmlns:a16="http://schemas.microsoft.com/office/drawing/2014/main" val="1266831763"/>
                    </a:ext>
                  </a:extLst>
                </a:gridCol>
              </a:tblGrid>
              <a:tr h="424356"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0070C0"/>
                          </a:solidFill>
                        </a:rPr>
                        <a:t>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0070C0"/>
                          </a:solidFill>
                        </a:rPr>
                        <a:t>Una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39707255"/>
                  </a:ext>
                </a:extLst>
              </a:tr>
              <a:tr h="424356"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0070C0"/>
                          </a:solidFill>
                        </a:rPr>
                        <a:t>Unos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0070C0"/>
                          </a:solidFill>
                        </a:rPr>
                        <a:t>Unas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82541136"/>
                  </a:ext>
                </a:extLst>
              </a:tr>
            </a:tbl>
          </a:graphicData>
        </a:graphic>
      </p:graphicFrame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910E5E30-2E07-4A19-BC34-044314425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666616"/>
              </p:ext>
            </p:extLst>
          </p:nvPr>
        </p:nvGraphicFramePr>
        <p:xfrm>
          <a:off x="1094011" y="2687527"/>
          <a:ext cx="2835343" cy="741680"/>
        </p:xfrm>
        <a:graphic>
          <a:graphicData uri="http://schemas.openxmlformats.org/drawingml/2006/table">
            <a:tbl>
              <a:tblPr firstRow="1" bandRow="1">
                <a:tableStyleId>{B96B95E6-8482-439D-9F85-57276645470D}</a:tableStyleId>
              </a:tblPr>
              <a:tblGrid>
                <a:gridCol w="2835343">
                  <a:extLst>
                    <a:ext uri="{9D8B030D-6E8A-4147-A177-3AD203B41FA5}">
                      <a16:colId xmlns:a16="http://schemas.microsoft.com/office/drawing/2014/main" val="3063991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C00000"/>
                          </a:solidFill>
                        </a:rPr>
                        <a:t>La</a:t>
                      </a:r>
                      <a:r>
                        <a:rPr lang="es-CL" dirty="0"/>
                        <a:t>  rana salta en la laguna.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636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C00000"/>
                          </a:solidFill>
                        </a:rPr>
                        <a:t>Los</a:t>
                      </a:r>
                      <a:r>
                        <a:rPr lang="es-CL" dirty="0"/>
                        <a:t> niños corren por el campo.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964745"/>
                  </a:ext>
                </a:extLst>
              </a:tr>
            </a:tbl>
          </a:graphicData>
        </a:graphic>
      </p:graphicFrame>
      <p:graphicFrame>
        <p:nvGraphicFramePr>
          <p:cNvPr id="10" name="Tabla 4">
            <a:extLst>
              <a:ext uri="{FF2B5EF4-FFF2-40B4-BE49-F238E27FC236}">
                <a16:creationId xmlns:a16="http://schemas.microsoft.com/office/drawing/2014/main" id="{C783B4D6-97A5-4134-8142-ADE6DE0A3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345935"/>
              </p:ext>
            </p:extLst>
          </p:nvPr>
        </p:nvGraphicFramePr>
        <p:xfrm>
          <a:off x="4906173" y="2687527"/>
          <a:ext cx="2835343" cy="741680"/>
        </p:xfrm>
        <a:graphic>
          <a:graphicData uri="http://schemas.openxmlformats.org/drawingml/2006/table">
            <a:tbl>
              <a:tblPr firstRow="1" bandRow="1">
                <a:tableStyleId>{B96B95E6-8482-439D-9F85-57276645470D}</a:tableStyleId>
              </a:tblPr>
              <a:tblGrid>
                <a:gridCol w="2835343">
                  <a:extLst>
                    <a:ext uri="{9D8B030D-6E8A-4147-A177-3AD203B41FA5}">
                      <a16:colId xmlns:a16="http://schemas.microsoft.com/office/drawing/2014/main" val="3063991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C00000"/>
                          </a:solidFill>
                        </a:rPr>
                        <a:t>Un</a:t>
                      </a:r>
                      <a:r>
                        <a:rPr lang="es-CL" dirty="0"/>
                        <a:t>  gato  blanco saltó la reja.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636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C00000"/>
                          </a:solidFill>
                        </a:rPr>
                        <a:t>Unas</a:t>
                      </a:r>
                      <a:r>
                        <a:rPr lang="es-CL" dirty="0"/>
                        <a:t> palomas vuelan libremente.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964745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B864C12F-265A-4F2C-8341-43B0C1682480}"/>
              </a:ext>
            </a:extLst>
          </p:cNvPr>
          <p:cNvSpPr txBox="1"/>
          <p:nvPr/>
        </p:nvSpPr>
        <p:spPr>
          <a:xfrm>
            <a:off x="3134602" y="3695453"/>
            <a:ext cx="2566324" cy="738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Los artículos son palabras que acompañan  al sustantivo.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ED014F1-3EEE-488E-BDDC-06EFC06CC4FE}"/>
              </a:ext>
            </a:extLst>
          </p:cNvPr>
          <p:cNvSpPr txBox="1"/>
          <p:nvPr/>
        </p:nvSpPr>
        <p:spPr>
          <a:xfrm>
            <a:off x="699442" y="561348"/>
            <a:ext cx="6084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C00000"/>
                </a:solidFill>
              </a:rPr>
              <a:t>ACTIVIDAD N°1</a:t>
            </a:r>
          </a:p>
          <a:p>
            <a:r>
              <a:rPr lang="es-CL" dirty="0"/>
              <a:t>Completa las frases con los artículo que corresponda, sin repetir ninguno.</a:t>
            </a: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4941E110-945B-4AB2-83A7-584A9199F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479636"/>
              </p:ext>
            </p:extLst>
          </p:nvPr>
        </p:nvGraphicFramePr>
        <p:xfrm>
          <a:off x="850839" y="1459230"/>
          <a:ext cx="3609860" cy="2225040"/>
        </p:xfrm>
        <a:graphic>
          <a:graphicData uri="http://schemas.openxmlformats.org/drawingml/2006/table">
            <a:tbl>
              <a:tblPr firstRow="1" bandRow="1">
                <a:tableStyleId>{B96B95E6-8482-439D-9F85-57276645470D}</a:tableStyleId>
              </a:tblPr>
              <a:tblGrid>
                <a:gridCol w="686046">
                  <a:extLst>
                    <a:ext uri="{9D8B030D-6E8A-4147-A177-3AD203B41FA5}">
                      <a16:colId xmlns:a16="http://schemas.microsoft.com/office/drawing/2014/main" val="2361990078"/>
                    </a:ext>
                  </a:extLst>
                </a:gridCol>
                <a:gridCol w="2923814">
                  <a:extLst>
                    <a:ext uri="{9D8B030D-6E8A-4147-A177-3AD203B41FA5}">
                      <a16:colId xmlns:a16="http://schemas.microsoft.com/office/drawing/2014/main" val="3966543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0070C0"/>
                          </a:solidFill>
                        </a:rPr>
                        <a:t>Unas</a:t>
                      </a:r>
                      <a:r>
                        <a:rPr lang="es-CL" dirty="0"/>
                        <a:t> 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flores perfumadas.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868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peces veloces.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436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exploradores valientes.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911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barco fantasma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117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historia de misterio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408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deseo increíble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060886"/>
                  </a:ext>
                </a:extLst>
              </a:tr>
            </a:tbl>
          </a:graphicData>
        </a:graphic>
      </p:graphicFrame>
      <p:graphicFrame>
        <p:nvGraphicFramePr>
          <p:cNvPr id="7" name="Tabla 2">
            <a:extLst>
              <a:ext uri="{FF2B5EF4-FFF2-40B4-BE49-F238E27FC236}">
                <a16:creationId xmlns:a16="http://schemas.microsoft.com/office/drawing/2014/main" id="{F6806AAA-EED8-4356-BD66-069AF3886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431102"/>
              </p:ext>
            </p:extLst>
          </p:nvPr>
        </p:nvGraphicFramePr>
        <p:xfrm>
          <a:off x="6017926" y="1582297"/>
          <a:ext cx="1946332" cy="848712"/>
        </p:xfrm>
        <a:graphic>
          <a:graphicData uri="http://schemas.openxmlformats.org/drawingml/2006/table">
            <a:tbl>
              <a:tblPr firstRow="1" bandRow="1">
                <a:tableStyleId>{B96B95E6-8482-439D-9F85-57276645470D}</a:tableStyleId>
              </a:tblPr>
              <a:tblGrid>
                <a:gridCol w="973166">
                  <a:extLst>
                    <a:ext uri="{9D8B030D-6E8A-4147-A177-3AD203B41FA5}">
                      <a16:colId xmlns:a16="http://schemas.microsoft.com/office/drawing/2014/main" val="4005195848"/>
                    </a:ext>
                  </a:extLst>
                </a:gridCol>
                <a:gridCol w="973166">
                  <a:extLst>
                    <a:ext uri="{9D8B030D-6E8A-4147-A177-3AD203B41FA5}">
                      <a16:colId xmlns:a16="http://schemas.microsoft.com/office/drawing/2014/main" val="1266831763"/>
                    </a:ext>
                  </a:extLst>
                </a:gridCol>
              </a:tblGrid>
              <a:tr h="424356"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FF0000"/>
                          </a:solidFill>
                        </a:rPr>
                        <a:t>El </a:t>
                      </a:r>
                    </a:p>
                  </a:txBody>
                  <a:tcPr>
                    <a:solidFill>
                      <a:srgbClr val="90C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FF0000"/>
                          </a:solidFill>
                        </a:rPr>
                        <a:t>La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0C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07255"/>
                  </a:ext>
                </a:extLst>
              </a:tr>
              <a:tr h="424356"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FF0000"/>
                          </a:solidFill>
                        </a:rPr>
                        <a:t>Los</a:t>
                      </a:r>
                    </a:p>
                  </a:txBody>
                  <a:tcPr>
                    <a:solidFill>
                      <a:srgbClr val="90C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FF0000"/>
                          </a:solidFill>
                        </a:rPr>
                        <a:t>Las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0C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541136"/>
                  </a:ext>
                </a:extLst>
              </a:tr>
            </a:tbl>
          </a:graphicData>
        </a:graphic>
      </p:graphicFrame>
      <p:graphicFrame>
        <p:nvGraphicFramePr>
          <p:cNvPr id="8" name="Tabla 2">
            <a:extLst>
              <a:ext uri="{FF2B5EF4-FFF2-40B4-BE49-F238E27FC236}">
                <a16:creationId xmlns:a16="http://schemas.microsoft.com/office/drawing/2014/main" id="{21CE9AA3-CE85-436F-AD39-2FF5EC5316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141596"/>
              </p:ext>
            </p:extLst>
          </p:nvPr>
        </p:nvGraphicFramePr>
        <p:xfrm>
          <a:off x="6026226" y="2764040"/>
          <a:ext cx="1938032" cy="848712"/>
        </p:xfrm>
        <a:graphic>
          <a:graphicData uri="http://schemas.openxmlformats.org/drawingml/2006/table">
            <a:tbl>
              <a:tblPr firstRow="1" bandRow="1">
                <a:tableStyleId>{B96B95E6-8482-439D-9F85-57276645470D}</a:tableStyleId>
              </a:tblPr>
              <a:tblGrid>
                <a:gridCol w="969016">
                  <a:extLst>
                    <a:ext uri="{9D8B030D-6E8A-4147-A177-3AD203B41FA5}">
                      <a16:colId xmlns:a16="http://schemas.microsoft.com/office/drawing/2014/main" val="4005195848"/>
                    </a:ext>
                  </a:extLst>
                </a:gridCol>
                <a:gridCol w="969016">
                  <a:extLst>
                    <a:ext uri="{9D8B030D-6E8A-4147-A177-3AD203B41FA5}">
                      <a16:colId xmlns:a16="http://schemas.microsoft.com/office/drawing/2014/main" val="1266831763"/>
                    </a:ext>
                  </a:extLst>
                </a:gridCol>
              </a:tblGrid>
              <a:tr h="424356"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0070C0"/>
                          </a:solidFill>
                        </a:rPr>
                        <a:t>Un</a:t>
                      </a:r>
                    </a:p>
                  </a:txBody>
                  <a:tcPr>
                    <a:solidFill>
                      <a:srgbClr val="90C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0070C0"/>
                          </a:solidFill>
                        </a:rPr>
                        <a:t>Una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0C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07255"/>
                  </a:ext>
                </a:extLst>
              </a:tr>
              <a:tr h="424356"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0070C0"/>
                          </a:solidFill>
                        </a:rPr>
                        <a:t>Unos</a:t>
                      </a:r>
                    </a:p>
                  </a:txBody>
                  <a:tcPr>
                    <a:solidFill>
                      <a:srgbClr val="90C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0070C0"/>
                          </a:solidFill>
                        </a:rPr>
                        <a:t>Unas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0C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5411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06CCD36-80CA-413F-AA4B-18AE5CFC0B54}"/>
              </a:ext>
            </a:extLst>
          </p:cNvPr>
          <p:cNvSpPr txBox="1"/>
          <p:nvPr/>
        </p:nvSpPr>
        <p:spPr>
          <a:xfrm>
            <a:off x="870333" y="506777"/>
            <a:ext cx="3999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Allá en el prado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3905366-A007-4607-87D0-9E3F00DD7530}"/>
              </a:ext>
            </a:extLst>
          </p:cNvPr>
          <p:cNvSpPr txBox="1"/>
          <p:nvPr/>
        </p:nvSpPr>
        <p:spPr>
          <a:xfrm>
            <a:off x="870334" y="1244906"/>
            <a:ext cx="3382178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Allá en el prado,</a:t>
            </a:r>
          </a:p>
          <a:p>
            <a:r>
              <a:rPr lang="es-CL" sz="2000" dirty="0"/>
              <a:t>donde hay un arroyo azul,</a:t>
            </a:r>
          </a:p>
          <a:p>
            <a:r>
              <a:rPr lang="es-CL" sz="2000" dirty="0"/>
              <a:t>vivía una mamá pez</a:t>
            </a:r>
          </a:p>
          <a:p>
            <a:r>
              <a:rPr lang="es-CL" sz="2000" dirty="0"/>
              <a:t>con los hijos pececillos.</a:t>
            </a:r>
          </a:p>
          <a:p>
            <a:r>
              <a:rPr lang="es-CL" sz="2000" dirty="0"/>
              <a:t>“Nada” decía la madre.</a:t>
            </a:r>
          </a:p>
          <a:p>
            <a:r>
              <a:rPr lang="es-CL" sz="2000" dirty="0"/>
              <a:t>“Nadamos”, ellos decían.</a:t>
            </a:r>
          </a:p>
          <a:p>
            <a:r>
              <a:rPr lang="es-CL" sz="2000" dirty="0"/>
              <a:t>Y nadaban y brincaban </a:t>
            </a:r>
          </a:p>
          <a:p>
            <a:r>
              <a:rPr lang="es-CL" sz="2000" dirty="0"/>
              <a:t>donde hay un arroyo azul.</a:t>
            </a:r>
          </a:p>
          <a:p>
            <a:pPr algn="r"/>
            <a:endParaRPr lang="es-CL" sz="2000" dirty="0"/>
          </a:p>
          <a:p>
            <a:pPr algn="ctr"/>
            <a:r>
              <a:rPr lang="es-CL" sz="1000" dirty="0"/>
              <a:t>                    (fragmen</a:t>
            </a:r>
            <a:r>
              <a:rPr lang="es-CL" sz="1100" dirty="0"/>
              <a:t>to de poema)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0A8B1423-DC43-4994-8FCC-8AA36561B801}"/>
              </a:ext>
            </a:extLst>
          </p:cNvPr>
          <p:cNvCxnSpPr>
            <a:cxnSpLocks/>
          </p:cNvCxnSpPr>
          <p:nvPr/>
        </p:nvCxnSpPr>
        <p:spPr>
          <a:xfrm>
            <a:off x="4153359" y="1029997"/>
            <a:ext cx="0" cy="353098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Tabla 12">
            <a:extLst>
              <a:ext uri="{FF2B5EF4-FFF2-40B4-BE49-F238E27FC236}">
                <a16:creationId xmlns:a16="http://schemas.microsoft.com/office/drawing/2014/main" id="{272F45C8-BBC6-4797-B11C-73A342377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889468"/>
              </p:ext>
            </p:extLst>
          </p:nvPr>
        </p:nvGraphicFramePr>
        <p:xfrm>
          <a:off x="4439797" y="1244906"/>
          <a:ext cx="3470308" cy="2992120"/>
        </p:xfrm>
        <a:graphic>
          <a:graphicData uri="http://schemas.openxmlformats.org/drawingml/2006/table">
            <a:tbl>
              <a:tblPr firstRow="1" bandRow="1">
                <a:tableStyleId>{B96B95E6-8482-439D-9F85-57276645470D}</a:tableStyleId>
              </a:tblPr>
              <a:tblGrid>
                <a:gridCol w="1509312">
                  <a:extLst>
                    <a:ext uri="{9D8B030D-6E8A-4147-A177-3AD203B41FA5}">
                      <a16:colId xmlns:a16="http://schemas.microsoft.com/office/drawing/2014/main" val="3087722108"/>
                    </a:ext>
                  </a:extLst>
                </a:gridCol>
                <a:gridCol w="1960996">
                  <a:extLst>
                    <a:ext uri="{9D8B030D-6E8A-4147-A177-3AD203B41FA5}">
                      <a16:colId xmlns:a16="http://schemas.microsoft.com/office/drawing/2014/main" val="3081182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b="1" dirty="0"/>
                        <a:t>1. Tipo de texto</a:t>
                      </a:r>
                    </a:p>
                  </a:txBody>
                  <a:tcPr>
                    <a:solidFill>
                      <a:srgbClr val="90C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>
                          <a:solidFill>
                            <a:schemeClr val="accent1"/>
                          </a:solidFill>
                        </a:rPr>
                        <a:t>poema</a:t>
                      </a:r>
                      <a:endParaRPr lang="es-CL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391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/>
                        <a:t>2. Sentimientos que sientes al leer el poema.</a:t>
                      </a:r>
                    </a:p>
                  </a:txBody>
                  <a:tcPr>
                    <a:solidFill>
                      <a:srgbClr val="90C4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970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/>
                        <a:t>3. Artículos definidos que aparecen en el texto.</a:t>
                      </a:r>
                    </a:p>
                  </a:txBody>
                  <a:tcPr>
                    <a:solidFill>
                      <a:srgbClr val="90C4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047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/>
                        <a:t>4. Artículos indefinidos que aparecen en el texto.</a:t>
                      </a:r>
                      <a:endParaRPr lang="es-CL" b="1" dirty="0"/>
                    </a:p>
                  </a:txBody>
                  <a:tcPr>
                    <a:solidFill>
                      <a:srgbClr val="90C4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135357"/>
                  </a:ext>
                </a:extLst>
              </a:tr>
            </a:tbl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id="{17FE9EAB-CA7C-4459-BCB2-E2483A40C9B9}"/>
              </a:ext>
            </a:extLst>
          </p:cNvPr>
          <p:cNvSpPr txBox="1"/>
          <p:nvPr/>
        </p:nvSpPr>
        <p:spPr>
          <a:xfrm>
            <a:off x="1178804" y="137979"/>
            <a:ext cx="4956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C00000"/>
                </a:solidFill>
              </a:rPr>
              <a:t>ACTIVIDAD N°2: </a:t>
            </a:r>
            <a:r>
              <a:rPr lang="es-CL" b="1" dirty="0">
                <a:solidFill>
                  <a:schemeClr val="tx1"/>
                </a:solidFill>
              </a:rPr>
              <a:t>Lee el texto y completa el cuadro.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FE3FAC82-8CA8-4117-B174-73DAD51A5A0F}"/>
              </a:ext>
            </a:extLst>
          </p:cNvPr>
          <p:cNvSpPr/>
          <p:nvPr/>
        </p:nvSpPr>
        <p:spPr>
          <a:xfrm>
            <a:off x="2544896" y="1553378"/>
            <a:ext cx="4076241" cy="18398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/>
              <a:t>¡¡¡Muy Bien!!!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zza Bites Campaign by Slidesgo">
  <a:themeElements>
    <a:clrScheme name="Simple Light">
      <a:dk1>
        <a:srgbClr val="000000"/>
      </a:dk1>
      <a:lt1>
        <a:srgbClr val="EABE5B"/>
      </a:lt1>
      <a:dk2>
        <a:srgbClr val="000000"/>
      </a:dk2>
      <a:lt2>
        <a:srgbClr val="FFFFFF"/>
      </a:lt2>
      <a:accent1>
        <a:srgbClr val="FF66B6"/>
      </a:accent1>
      <a:accent2>
        <a:srgbClr val="926F21"/>
      </a:accent2>
      <a:accent3>
        <a:srgbClr val="EABE5B"/>
      </a:accent3>
      <a:accent4>
        <a:srgbClr val="F2ECCE"/>
      </a:accent4>
      <a:accent5>
        <a:srgbClr val="701544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242</Words>
  <Application>Microsoft Office PowerPoint</Application>
  <PresentationFormat>Presentación en pantalla (16:9)</PresentationFormat>
  <Paragraphs>67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Lato</vt:lpstr>
      <vt:lpstr>Montserrat</vt:lpstr>
      <vt:lpstr>Staatliches</vt:lpstr>
      <vt:lpstr>Pizza Bites Campaign by Slidesgo</vt:lpstr>
      <vt:lpstr>Lenguaje y Comunicación  Artículos definidos e indefinidos </vt:lpstr>
      <vt:lpstr> Objetivos </vt:lpstr>
      <vt:lpstr>Ruta de aprendizaje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Pizza BItes Campaign</dc:title>
  <dc:creator>pameo</dc:creator>
  <cp:lastModifiedBy>pame.ore@hotmail.com</cp:lastModifiedBy>
  <cp:revision>50</cp:revision>
  <dcterms:modified xsi:type="dcterms:W3CDTF">2021-03-09T17:01:48Z</dcterms:modified>
</cp:coreProperties>
</file>