
<file path=[Content_Types].xml><?xml version="1.0" encoding="utf-8"?>
<Types xmlns="http://schemas.openxmlformats.org/package/2006/content-types">
  <Default Extension="fntdata" ContentType="application/x-fontdata"/>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1" r:id="rId1"/>
  </p:sldMasterIdLst>
  <p:notesMasterIdLst>
    <p:notesMasterId r:id="rId11"/>
  </p:notesMasterIdLst>
  <p:sldIdLst>
    <p:sldId id="256" r:id="rId2"/>
    <p:sldId id="258" r:id="rId3"/>
    <p:sldId id="276" r:id="rId4"/>
    <p:sldId id="268" r:id="rId5"/>
    <p:sldId id="275" r:id="rId6"/>
    <p:sldId id="282" r:id="rId7"/>
    <p:sldId id="273" r:id="rId8"/>
    <p:sldId id="281" r:id="rId9"/>
    <p:sldId id="283" r:id="rId10"/>
  </p:sldIdLst>
  <p:sldSz cx="9144000" cy="5143500" type="screen16x9"/>
  <p:notesSz cx="6858000" cy="9144000"/>
  <p:embeddedFontLst>
    <p:embeddedFont>
      <p:font typeface="Cairo" pitchFamily="2" charset="-78"/>
      <p:regular r:id="rId12"/>
      <p:bold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FCE3"/>
    <a:srgbClr val="FFFF82"/>
    <a:srgbClr val="5DC7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A88CF3A-DAD5-4454-8341-4FFB6A13EF02}">
  <a:tblStyle styleId="{BA88CF3A-DAD5-4454-8341-4FFB6A13EF0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92" autoAdjust="0"/>
    <p:restoredTop sz="94729"/>
  </p:normalViewPr>
  <p:slideViewPr>
    <p:cSldViewPr snapToGrid="0">
      <p:cViewPr>
        <p:scale>
          <a:sx n="147" d="100"/>
          <a:sy n="147" d="100"/>
        </p:scale>
        <p:origin x="664" y="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2"/>
        <p:cNvGrpSpPr/>
        <p:nvPr/>
      </p:nvGrpSpPr>
      <p:grpSpPr>
        <a:xfrm>
          <a:off x="0" y="0"/>
          <a:ext cx="0" cy="0"/>
          <a:chOff x="0" y="0"/>
          <a:chExt cx="0" cy="0"/>
        </a:xfrm>
      </p:grpSpPr>
      <p:sp>
        <p:nvSpPr>
          <p:cNvPr id="493" name="Google Shape;49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4" name="Google Shape;49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g898feb88a6_0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1" name="Google Shape;511;g898feb88a6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bad9d8137e_0_22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2" name="Google Shape;752;gbad9d8137e_0_22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bad9d8137e_0_22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2" name="Google Shape;752;gbad9d8137e_0_22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3187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bad9d8137e_0_22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2" name="Google Shape;752;gbad9d8137e_0_22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898640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g898feb88a6_0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4" name="Google Shape;504;g898feb88a6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0197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8" y="27"/>
            <a:ext cx="1125798" cy="1691265"/>
          </a:xfrm>
          <a:custGeom>
            <a:avLst/>
            <a:gdLst/>
            <a:ahLst/>
            <a:cxnLst/>
            <a:rect l="l" t="t" r="r" b="b"/>
            <a:pathLst>
              <a:path w="35088" h="52712" extrusionOk="0">
                <a:moveTo>
                  <a:pt x="13667" y="0"/>
                </a:moveTo>
                <a:cubicBezTo>
                  <a:pt x="14053" y="1910"/>
                  <a:pt x="14281" y="3911"/>
                  <a:pt x="14281" y="5958"/>
                </a:cubicBezTo>
                <a:cubicBezTo>
                  <a:pt x="14281" y="16555"/>
                  <a:pt x="8891" y="25605"/>
                  <a:pt x="0" y="30108"/>
                </a:cubicBezTo>
                <a:lnTo>
                  <a:pt x="0" y="52711"/>
                </a:lnTo>
                <a:cubicBezTo>
                  <a:pt x="20602" y="46935"/>
                  <a:pt x="35088" y="28197"/>
                  <a:pt x="35088" y="5958"/>
                </a:cubicBezTo>
                <a:cubicBezTo>
                  <a:pt x="35088" y="3957"/>
                  <a:pt x="34974" y="1956"/>
                  <a:pt x="3472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a:off x="7442765" y="4745398"/>
            <a:ext cx="1701468" cy="398399"/>
          </a:xfrm>
          <a:custGeom>
            <a:avLst/>
            <a:gdLst/>
            <a:ahLst/>
            <a:cxnLst/>
            <a:rect l="l" t="t" r="r" b="b"/>
            <a:pathLst>
              <a:path w="53030" h="12417" extrusionOk="0">
                <a:moveTo>
                  <a:pt x="0" y="0"/>
                </a:moveTo>
                <a:lnTo>
                  <a:pt x="0" y="12416"/>
                </a:lnTo>
                <a:lnTo>
                  <a:pt x="53030" y="12416"/>
                </a:lnTo>
                <a:lnTo>
                  <a:pt x="53030" y="0"/>
                </a:lnTo>
                <a:close/>
              </a:path>
            </a:pathLst>
          </a:custGeom>
          <a:solidFill>
            <a:srgbClr val="FFE2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8" y="3537879"/>
            <a:ext cx="942657" cy="1605918"/>
          </a:xfrm>
          <a:custGeom>
            <a:avLst/>
            <a:gdLst/>
            <a:ahLst/>
            <a:cxnLst/>
            <a:rect l="l" t="t" r="r" b="b"/>
            <a:pathLst>
              <a:path w="29380" h="50052" extrusionOk="0">
                <a:moveTo>
                  <a:pt x="29380" y="1"/>
                </a:moveTo>
                <a:cubicBezTo>
                  <a:pt x="17578" y="1"/>
                  <a:pt x="7231" y="4867"/>
                  <a:pt x="0" y="12644"/>
                </a:cubicBezTo>
                <a:lnTo>
                  <a:pt x="0" y="50051"/>
                </a:lnTo>
                <a:lnTo>
                  <a:pt x="8709" y="50051"/>
                </a:lnTo>
                <a:cubicBezTo>
                  <a:pt x="7277" y="47050"/>
                  <a:pt x="6504" y="43639"/>
                  <a:pt x="6504" y="40000"/>
                </a:cubicBezTo>
                <a:cubicBezTo>
                  <a:pt x="6504" y="27471"/>
                  <a:pt x="15645" y="17579"/>
                  <a:pt x="29380" y="17579"/>
                </a:cubicBezTo>
                <a:lnTo>
                  <a:pt x="29380" y="1"/>
                </a:lnTo>
                <a:close/>
              </a:path>
            </a:pathLst>
          </a:custGeom>
          <a:solidFill>
            <a:srgbClr val="FFE2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836848" y="273615"/>
            <a:ext cx="114576" cy="113838"/>
          </a:xfrm>
          <a:custGeom>
            <a:avLst/>
            <a:gdLst/>
            <a:ahLst/>
            <a:cxnLst/>
            <a:rect l="l" t="t" r="r" b="b"/>
            <a:pathLst>
              <a:path w="3571" h="3548" fill="none" extrusionOk="0">
                <a:moveTo>
                  <a:pt x="1797" y="0"/>
                </a:moveTo>
                <a:cubicBezTo>
                  <a:pt x="797" y="0"/>
                  <a:pt x="1" y="796"/>
                  <a:pt x="1" y="1774"/>
                </a:cubicBezTo>
                <a:cubicBezTo>
                  <a:pt x="1" y="2752"/>
                  <a:pt x="797" y="3548"/>
                  <a:pt x="1797" y="3548"/>
                </a:cubicBezTo>
                <a:cubicBezTo>
                  <a:pt x="2775" y="3548"/>
                  <a:pt x="3571" y="2752"/>
                  <a:pt x="3571" y="1774"/>
                </a:cubicBezTo>
                <a:cubicBezTo>
                  <a:pt x="3571" y="796"/>
                  <a:pt x="2775" y="0"/>
                  <a:pt x="1797" y="0"/>
                </a:cubicBezTo>
                <a:close/>
              </a:path>
            </a:pathLst>
          </a:custGeom>
          <a:noFill/>
          <a:ln w="9675" cap="flat" cmpd="sng">
            <a:solidFill>
              <a:srgbClr val="000000"/>
            </a:solidFill>
            <a:prstDash val="solid"/>
            <a:miter lim="2273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1056470" y="273615"/>
            <a:ext cx="114576" cy="113838"/>
          </a:xfrm>
          <a:custGeom>
            <a:avLst/>
            <a:gdLst/>
            <a:ahLst/>
            <a:cxnLst/>
            <a:rect l="l" t="t" r="r" b="b"/>
            <a:pathLst>
              <a:path w="3571" h="3548" fill="none" extrusionOk="0">
                <a:moveTo>
                  <a:pt x="1774" y="0"/>
                </a:moveTo>
                <a:cubicBezTo>
                  <a:pt x="796" y="0"/>
                  <a:pt x="0" y="796"/>
                  <a:pt x="0" y="1774"/>
                </a:cubicBezTo>
                <a:cubicBezTo>
                  <a:pt x="0" y="2752"/>
                  <a:pt x="796" y="3548"/>
                  <a:pt x="1774" y="3548"/>
                </a:cubicBezTo>
                <a:cubicBezTo>
                  <a:pt x="2775" y="3548"/>
                  <a:pt x="3571" y="2752"/>
                  <a:pt x="3571" y="1774"/>
                </a:cubicBezTo>
                <a:cubicBezTo>
                  <a:pt x="3571" y="796"/>
                  <a:pt x="2775" y="0"/>
                  <a:pt x="1774" y="0"/>
                </a:cubicBezTo>
                <a:close/>
              </a:path>
            </a:pathLst>
          </a:custGeom>
          <a:noFill/>
          <a:ln w="9675" cap="flat" cmpd="sng">
            <a:solidFill>
              <a:srgbClr val="000000"/>
            </a:solidFill>
            <a:prstDash val="solid"/>
            <a:miter lim="2273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1276092" y="273615"/>
            <a:ext cx="113838" cy="113838"/>
          </a:xfrm>
          <a:custGeom>
            <a:avLst/>
            <a:gdLst/>
            <a:ahLst/>
            <a:cxnLst/>
            <a:rect l="l" t="t" r="r" b="b"/>
            <a:pathLst>
              <a:path w="3548" h="3548" fill="none" extrusionOk="0">
                <a:moveTo>
                  <a:pt x="1774" y="0"/>
                </a:moveTo>
                <a:cubicBezTo>
                  <a:pt x="796" y="0"/>
                  <a:pt x="0" y="796"/>
                  <a:pt x="0" y="1774"/>
                </a:cubicBezTo>
                <a:cubicBezTo>
                  <a:pt x="0" y="2752"/>
                  <a:pt x="796" y="3548"/>
                  <a:pt x="1774" y="3548"/>
                </a:cubicBezTo>
                <a:cubicBezTo>
                  <a:pt x="2752" y="3548"/>
                  <a:pt x="3548" y="2752"/>
                  <a:pt x="3548" y="1774"/>
                </a:cubicBezTo>
                <a:cubicBezTo>
                  <a:pt x="3548" y="796"/>
                  <a:pt x="2752" y="0"/>
                  <a:pt x="1774" y="0"/>
                </a:cubicBezTo>
                <a:close/>
              </a:path>
            </a:pathLst>
          </a:custGeom>
          <a:noFill/>
          <a:ln w="9675" cap="flat" cmpd="sng">
            <a:solidFill>
              <a:srgbClr val="000000"/>
            </a:solidFill>
            <a:prstDash val="solid"/>
            <a:miter lim="2273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txBox="1">
            <a:spLocks noGrp="1"/>
          </p:cNvSpPr>
          <p:nvPr>
            <p:ph type="ctrTitle"/>
          </p:nvPr>
        </p:nvSpPr>
        <p:spPr>
          <a:xfrm>
            <a:off x="1525500" y="1172200"/>
            <a:ext cx="6093000" cy="21447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SzPts val="7200"/>
              <a:buNone/>
              <a:defRPr sz="5500"/>
            </a:lvl1pPr>
            <a:lvl2pPr lvl="1" algn="ctr">
              <a:lnSpc>
                <a:spcPct val="80000"/>
              </a:lnSpc>
              <a:spcBef>
                <a:spcPts val="0"/>
              </a:spcBef>
              <a:spcAft>
                <a:spcPts val="0"/>
              </a:spcAft>
              <a:buSzPts val="7200"/>
              <a:buNone/>
              <a:defRPr sz="7200"/>
            </a:lvl2pPr>
            <a:lvl3pPr lvl="2" algn="ctr">
              <a:lnSpc>
                <a:spcPct val="80000"/>
              </a:lnSpc>
              <a:spcBef>
                <a:spcPts val="0"/>
              </a:spcBef>
              <a:spcAft>
                <a:spcPts val="0"/>
              </a:spcAft>
              <a:buSzPts val="7200"/>
              <a:buNone/>
              <a:defRPr sz="7200"/>
            </a:lvl3pPr>
            <a:lvl4pPr lvl="3" algn="ctr">
              <a:lnSpc>
                <a:spcPct val="80000"/>
              </a:lnSpc>
              <a:spcBef>
                <a:spcPts val="0"/>
              </a:spcBef>
              <a:spcAft>
                <a:spcPts val="0"/>
              </a:spcAft>
              <a:buSzPts val="7200"/>
              <a:buNone/>
              <a:defRPr sz="7200"/>
            </a:lvl4pPr>
            <a:lvl5pPr lvl="4" algn="ctr">
              <a:lnSpc>
                <a:spcPct val="80000"/>
              </a:lnSpc>
              <a:spcBef>
                <a:spcPts val="0"/>
              </a:spcBef>
              <a:spcAft>
                <a:spcPts val="0"/>
              </a:spcAft>
              <a:buSzPts val="7200"/>
              <a:buNone/>
              <a:defRPr sz="7200"/>
            </a:lvl5pPr>
            <a:lvl6pPr lvl="5" algn="ctr">
              <a:lnSpc>
                <a:spcPct val="80000"/>
              </a:lnSpc>
              <a:spcBef>
                <a:spcPts val="0"/>
              </a:spcBef>
              <a:spcAft>
                <a:spcPts val="0"/>
              </a:spcAft>
              <a:buSzPts val="7200"/>
              <a:buNone/>
              <a:defRPr sz="7200"/>
            </a:lvl6pPr>
            <a:lvl7pPr lvl="6" algn="ctr">
              <a:lnSpc>
                <a:spcPct val="80000"/>
              </a:lnSpc>
              <a:spcBef>
                <a:spcPts val="0"/>
              </a:spcBef>
              <a:spcAft>
                <a:spcPts val="0"/>
              </a:spcAft>
              <a:buSzPts val="7200"/>
              <a:buNone/>
              <a:defRPr sz="7200"/>
            </a:lvl7pPr>
            <a:lvl8pPr lvl="7" algn="ctr">
              <a:lnSpc>
                <a:spcPct val="80000"/>
              </a:lnSpc>
              <a:spcBef>
                <a:spcPts val="0"/>
              </a:spcBef>
              <a:spcAft>
                <a:spcPts val="0"/>
              </a:spcAft>
              <a:buSzPts val="7200"/>
              <a:buNone/>
              <a:defRPr sz="7200"/>
            </a:lvl8pPr>
            <a:lvl9pPr lvl="8" algn="ctr">
              <a:lnSpc>
                <a:spcPct val="80000"/>
              </a:lnSpc>
              <a:spcBef>
                <a:spcPts val="0"/>
              </a:spcBef>
              <a:spcAft>
                <a:spcPts val="0"/>
              </a:spcAft>
              <a:buSzPts val="7200"/>
              <a:buNone/>
              <a:defRPr sz="7200"/>
            </a:lvl9pPr>
          </a:lstStyle>
          <a:p>
            <a:endParaRPr/>
          </a:p>
        </p:txBody>
      </p:sp>
      <p:sp>
        <p:nvSpPr>
          <p:cNvPr id="16" name="Google Shape;16;p2"/>
          <p:cNvSpPr txBox="1">
            <a:spLocks noGrp="1"/>
          </p:cNvSpPr>
          <p:nvPr>
            <p:ph type="subTitle" idx="1"/>
          </p:nvPr>
        </p:nvSpPr>
        <p:spPr>
          <a:xfrm>
            <a:off x="1525500" y="3497791"/>
            <a:ext cx="6093000" cy="5949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2400"/>
              <a:buNone/>
              <a:defRPr sz="2200">
                <a:solidFill>
                  <a:schemeClr val="accent1"/>
                </a:solidFill>
              </a:defRPr>
            </a:lvl1pPr>
            <a:lvl2pPr lvl="1" algn="ctr">
              <a:lnSpc>
                <a:spcPct val="100000"/>
              </a:lnSpc>
              <a:spcBef>
                <a:spcPts val="0"/>
              </a:spcBef>
              <a:spcAft>
                <a:spcPts val="0"/>
              </a:spcAft>
              <a:buClr>
                <a:schemeClr val="accent1"/>
              </a:buClr>
              <a:buSzPts val="2400"/>
              <a:buNone/>
              <a:defRPr sz="2400">
                <a:solidFill>
                  <a:schemeClr val="accent1"/>
                </a:solidFill>
              </a:defRPr>
            </a:lvl2pPr>
            <a:lvl3pPr lvl="2" algn="ctr">
              <a:lnSpc>
                <a:spcPct val="100000"/>
              </a:lnSpc>
              <a:spcBef>
                <a:spcPts val="0"/>
              </a:spcBef>
              <a:spcAft>
                <a:spcPts val="0"/>
              </a:spcAft>
              <a:buClr>
                <a:schemeClr val="accent1"/>
              </a:buClr>
              <a:buSzPts val="2400"/>
              <a:buNone/>
              <a:defRPr sz="2400">
                <a:solidFill>
                  <a:schemeClr val="accent1"/>
                </a:solidFill>
              </a:defRPr>
            </a:lvl3pPr>
            <a:lvl4pPr lvl="3" algn="ctr">
              <a:lnSpc>
                <a:spcPct val="100000"/>
              </a:lnSpc>
              <a:spcBef>
                <a:spcPts val="0"/>
              </a:spcBef>
              <a:spcAft>
                <a:spcPts val="0"/>
              </a:spcAft>
              <a:buClr>
                <a:schemeClr val="accent1"/>
              </a:buClr>
              <a:buSzPts val="2400"/>
              <a:buNone/>
              <a:defRPr sz="2400">
                <a:solidFill>
                  <a:schemeClr val="accent1"/>
                </a:solidFill>
              </a:defRPr>
            </a:lvl4pPr>
            <a:lvl5pPr lvl="4" algn="ctr">
              <a:lnSpc>
                <a:spcPct val="100000"/>
              </a:lnSpc>
              <a:spcBef>
                <a:spcPts val="0"/>
              </a:spcBef>
              <a:spcAft>
                <a:spcPts val="0"/>
              </a:spcAft>
              <a:buClr>
                <a:schemeClr val="accent1"/>
              </a:buClr>
              <a:buSzPts val="2400"/>
              <a:buNone/>
              <a:defRPr sz="2400">
                <a:solidFill>
                  <a:schemeClr val="accent1"/>
                </a:solidFill>
              </a:defRPr>
            </a:lvl5pPr>
            <a:lvl6pPr lvl="5" algn="ctr">
              <a:lnSpc>
                <a:spcPct val="100000"/>
              </a:lnSpc>
              <a:spcBef>
                <a:spcPts val="0"/>
              </a:spcBef>
              <a:spcAft>
                <a:spcPts val="0"/>
              </a:spcAft>
              <a:buClr>
                <a:schemeClr val="accent1"/>
              </a:buClr>
              <a:buSzPts val="2400"/>
              <a:buNone/>
              <a:defRPr sz="2400">
                <a:solidFill>
                  <a:schemeClr val="accent1"/>
                </a:solidFill>
              </a:defRPr>
            </a:lvl6pPr>
            <a:lvl7pPr lvl="6" algn="ctr">
              <a:lnSpc>
                <a:spcPct val="100000"/>
              </a:lnSpc>
              <a:spcBef>
                <a:spcPts val="0"/>
              </a:spcBef>
              <a:spcAft>
                <a:spcPts val="0"/>
              </a:spcAft>
              <a:buClr>
                <a:schemeClr val="accent1"/>
              </a:buClr>
              <a:buSzPts val="2400"/>
              <a:buNone/>
              <a:defRPr sz="2400">
                <a:solidFill>
                  <a:schemeClr val="accent1"/>
                </a:solidFill>
              </a:defRPr>
            </a:lvl7pPr>
            <a:lvl8pPr lvl="7" algn="ctr">
              <a:lnSpc>
                <a:spcPct val="100000"/>
              </a:lnSpc>
              <a:spcBef>
                <a:spcPts val="0"/>
              </a:spcBef>
              <a:spcAft>
                <a:spcPts val="0"/>
              </a:spcAft>
              <a:buClr>
                <a:schemeClr val="accent1"/>
              </a:buClr>
              <a:buSzPts val="2400"/>
              <a:buNone/>
              <a:defRPr sz="2400">
                <a:solidFill>
                  <a:schemeClr val="accent1"/>
                </a:solidFill>
              </a:defRPr>
            </a:lvl8pPr>
            <a:lvl9pPr lvl="8" algn="ctr">
              <a:lnSpc>
                <a:spcPct val="100000"/>
              </a:lnSpc>
              <a:spcBef>
                <a:spcPts val="0"/>
              </a:spcBef>
              <a:spcAft>
                <a:spcPts val="0"/>
              </a:spcAft>
              <a:buClr>
                <a:schemeClr val="accent1"/>
              </a:buClr>
              <a:buSzPts val="2400"/>
              <a:buNone/>
              <a:defRPr sz="2400">
                <a:solidFill>
                  <a:schemeClr val="accent1"/>
                </a:solidFill>
              </a:defRPr>
            </a:lvl9pPr>
          </a:lstStyle>
          <a:p>
            <a:endParaRPr/>
          </a:p>
        </p:txBody>
      </p:sp>
      <p:sp>
        <p:nvSpPr>
          <p:cNvPr id="17" name="Google Shape;17;p2"/>
          <p:cNvSpPr/>
          <p:nvPr/>
        </p:nvSpPr>
        <p:spPr>
          <a:xfrm rot="-5400000">
            <a:off x="8616676" y="832835"/>
            <a:ext cx="213181" cy="841562"/>
          </a:xfrm>
          <a:custGeom>
            <a:avLst/>
            <a:gdLst/>
            <a:ahLst/>
            <a:cxnLst/>
            <a:rect l="l" t="t" r="r" b="b"/>
            <a:pathLst>
              <a:path w="53030" h="12417" extrusionOk="0">
                <a:moveTo>
                  <a:pt x="0" y="0"/>
                </a:moveTo>
                <a:lnTo>
                  <a:pt x="0" y="12416"/>
                </a:lnTo>
                <a:lnTo>
                  <a:pt x="53030" y="12416"/>
                </a:lnTo>
                <a:lnTo>
                  <a:pt x="5303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 name="Google Shape;18;p2"/>
          <p:cNvGrpSpPr/>
          <p:nvPr/>
        </p:nvGrpSpPr>
        <p:grpSpPr>
          <a:xfrm>
            <a:off x="7837075" y="2655825"/>
            <a:ext cx="217500" cy="210600"/>
            <a:chOff x="1898675" y="4499150"/>
            <a:chExt cx="217500" cy="210600"/>
          </a:xfrm>
        </p:grpSpPr>
        <p:cxnSp>
          <p:nvCxnSpPr>
            <p:cNvPr id="19" name="Google Shape;19;p2"/>
            <p:cNvCxnSpPr/>
            <p:nvPr/>
          </p:nvCxnSpPr>
          <p:spPr>
            <a:xfrm rot="10800000">
              <a:off x="1898675" y="4604450"/>
              <a:ext cx="217500" cy="0"/>
            </a:xfrm>
            <a:prstGeom prst="straightConnector1">
              <a:avLst/>
            </a:prstGeom>
            <a:noFill/>
            <a:ln w="38100" cap="flat" cmpd="sng">
              <a:solidFill>
                <a:srgbClr val="000000"/>
              </a:solidFill>
              <a:prstDash val="solid"/>
              <a:round/>
              <a:headEnd type="none" w="med" len="med"/>
              <a:tailEnd type="none" w="med" len="med"/>
            </a:ln>
          </p:spPr>
        </p:cxnSp>
        <p:cxnSp>
          <p:nvCxnSpPr>
            <p:cNvPr id="20" name="Google Shape;20;p2"/>
            <p:cNvCxnSpPr/>
            <p:nvPr/>
          </p:nvCxnSpPr>
          <p:spPr>
            <a:xfrm>
              <a:off x="2007425" y="4499150"/>
              <a:ext cx="0" cy="210600"/>
            </a:xfrm>
            <a:prstGeom prst="straightConnector1">
              <a:avLst/>
            </a:prstGeom>
            <a:noFill/>
            <a:ln w="38100" cap="flat" cmpd="sng">
              <a:solidFill>
                <a:srgbClr val="000000"/>
              </a:solidFill>
              <a:prstDash val="solid"/>
              <a:round/>
              <a:headEnd type="none" w="med" len="med"/>
              <a:tailEnd type="none" w="med" len="med"/>
            </a:ln>
          </p:spPr>
        </p:cxnSp>
      </p:grpSp>
      <p:cxnSp>
        <p:nvCxnSpPr>
          <p:cNvPr id="21" name="Google Shape;21;p2"/>
          <p:cNvCxnSpPr/>
          <p:nvPr/>
        </p:nvCxnSpPr>
        <p:spPr>
          <a:xfrm>
            <a:off x="7425" y="2861625"/>
            <a:ext cx="1590600" cy="0"/>
          </a:xfrm>
          <a:prstGeom prst="straightConnector1">
            <a:avLst/>
          </a:prstGeom>
          <a:noFill/>
          <a:ln w="38100" cap="flat" cmpd="sng">
            <a:solidFill>
              <a:schemeClr val="dk1"/>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4">
  <p:cSld name="CUSTOM_10_1_1_1_1_1_1">
    <p:spTree>
      <p:nvGrpSpPr>
        <p:cNvPr id="1" name="Shape 478"/>
        <p:cNvGrpSpPr/>
        <p:nvPr/>
      </p:nvGrpSpPr>
      <p:grpSpPr>
        <a:xfrm>
          <a:off x="0" y="0"/>
          <a:ext cx="0" cy="0"/>
          <a:chOff x="0" y="0"/>
          <a:chExt cx="0" cy="0"/>
        </a:xfrm>
      </p:grpSpPr>
      <p:sp>
        <p:nvSpPr>
          <p:cNvPr id="479" name="Google Shape;479;p23"/>
          <p:cNvSpPr/>
          <p:nvPr/>
        </p:nvSpPr>
        <p:spPr>
          <a:xfrm>
            <a:off x="-8050" y="0"/>
            <a:ext cx="1588274" cy="210592"/>
          </a:xfrm>
          <a:custGeom>
            <a:avLst/>
            <a:gdLst/>
            <a:ahLst/>
            <a:cxnLst/>
            <a:rect l="l" t="t" r="r" b="b"/>
            <a:pathLst>
              <a:path w="86708" h="6960" extrusionOk="0">
                <a:moveTo>
                  <a:pt x="0" y="1"/>
                </a:moveTo>
                <a:lnTo>
                  <a:pt x="0" y="6959"/>
                </a:lnTo>
                <a:lnTo>
                  <a:pt x="86708" y="6959"/>
                </a:lnTo>
                <a:lnTo>
                  <a:pt x="8670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23"/>
          <p:cNvSpPr/>
          <p:nvPr/>
        </p:nvSpPr>
        <p:spPr>
          <a:xfrm rot="-5400000">
            <a:off x="-438514" y="4166575"/>
            <a:ext cx="1704979" cy="248851"/>
          </a:xfrm>
          <a:custGeom>
            <a:avLst/>
            <a:gdLst/>
            <a:ahLst/>
            <a:cxnLst/>
            <a:rect l="l" t="t" r="r" b="b"/>
            <a:pathLst>
              <a:path w="26811" h="7756" extrusionOk="0">
                <a:moveTo>
                  <a:pt x="0" y="1"/>
                </a:moveTo>
                <a:lnTo>
                  <a:pt x="0" y="7755"/>
                </a:lnTo>
                <a:lnTo>
                  <a:pt x="26810" y="7755"/>
                </a:lnTo>
                <a:lnTo>
                  <a:pt x="26810" y="1"/>
                </a:lnTo>
                <a:close/>
              </a:path>
            </a:pathLst>
          </a:custGeom>
          <a:solidFill>
            <a:srgbClr val="FFE2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81" name="Google Shape;481;p23"/>
          <p:cNvGrpSpPr/>
          <p:nvPr/>
        </p:nvGrpSpPr>
        <p:grpSpPr>
          <a:xfrm>
            <a:off x="8309025" y="210600"/>
            <a:ext cx="217500" cy="210600"/>
            <a:chOff x="1898675" y="4499150"/>
            <a:chExt cx="217500" cy="210600"/>
          </a:xfrm>
        </p:grpSpPr>
        <p:cxnSp>
          <p:nvCxnSpPr>
            <p:cNvPr id="482" name="Google Shape;482;p23"/>
            <p:cNvCxnSpPr/>
            <p:nvPr/>
          </p:nvCxnSpPr>
          <p:spPr>
            <a:xfrm rot="10800000">
              <a:off x="1898675" y="4604450"/>
              <a:ext cx="217500" cy="0"/>
            </a:xfrm>
            <a:prstGeom prst="straightConnector1">
              <a:avLst/>
            </a:prstGeom>
            <a:noFill/>
            <a:ln w="38100" cap="flat" cmpd="sng">
              <a:solidFill>
                <a:srgbClr val="000000"/>
              </a:solidFill>
              <a:prstDash val="solid"/>
              <a:round/>
              <a:headEnd type="none" w="med" len="med"/>
              <a:tailEnd type="none" w="med" len="med"/>
            </a:ln>
          </p:spPr>
        </p:cxnSp>
        <p:cxnSp>
          <p:nvCxnSpPr>
            <p:cNvPr id="483" name="Google Shape;483;p23"/>
            <p:cNvCxnSpPr/>
            <p:nvPr/>
          </p:nvCxnSpPr>
          <p:spPr>
            <a:xfrm>
              <a:off x="2007425" y="4499150"/>
              <a:ext cx="0" cy="210600"/>
            </a:xfrm>
            <a:prstGeom prst="straightConnector1">
              <a:avLst/>
            </a:prstGeom>
            <a:noFill/>
            <a:ln w="38100" cap="flat" cmpd="sng">
              <a:solidFill>
                <a:srgbClr val="000000"/>
              </a:solidFill>
              <a:prstDash val="solid"/>
              <a:round/>
              <a:headEnd type="none" w="med" len="med"/>
              <a:tailEnd type="none" w="med" len="med"/>
            </a:ln>
          </p:spPr>
        </p:cxnSp>
      </p:grpSp>
      <p:grpSp>
        <p:nvGrpSpPr>
          <p:cNvPr id="484" name="Google Shape;484;p23"/>
          <p:cNvGrpSpPr/>
          <p:nvPr/>
        </p:nvGrpSpPr>
        <p:grpSpPr>
          <a:xfrm>
            <a:off x="353600" y="2236625"/>
            <a:ext cx="217500" cy="210600"/>
            <a:chOff x="1898675" y="4499150"/>
            <a:chExt cx="217500" cy="210600"/>
          </a:xfrm>
        </p:grpSpPr>
        <p:cxnSp>
          <p:nvCxnSpPr>
            <p:cNvPr id="485" name="Google Shape;485;p23"/>
            <p:cNvCxnSpPr/>
            <p:nvPr/>
          </p:nvCxnSpPr>
          <p:spPr>
            <a:xfrm rot="10800000">
              <a:off x="1898675" y="4604450"/>
              <a:ext cx="217500" cy="0"/>
            </a:xfrm>
            <a:prstGeom prst="straightConnector1">
              <a:avLst/>
            </a:prstGeom>
            <a:noFill/>
            <a:ln w="38100" cap="flat" cmpd="sng">
              <a:solidFill>
                <a:srgbClr val="000000"/>
              </a:solidFill>
              <a:prstDash val="solid"/>
              <a:round/>
              <a:headEnd type="none" w="med" len="med"/>
              <a:tailEnd type="none" w="med" len="med"/>
            </a:ln>
          </p:spPr>
        </p:cxnSp>
        <p:cxnSp>
          <p:nvCxnSpPr>
            <p:cNvPr id="486" name="Google Shape;486;p23"/>
            <p:cNvCxnSpPr/>
            <p:nvPr/>
          </p:nvCxnSpPr>
          <p:spPr>
            <a:xfrm>
              <a:off x="2007425" y="4499150"/>
              <a:ext cx="0" cy="210600"/>
            </a:xfrm>
            <a:prstGeom prst="straightConnector1">
              <a:avLst/>
            </a:prstGeom>
            <a:noFill/>
            <a:ln w="38100" cap="flat" cmpd="sng">
              <a:solidFill>
                <a:srgbClr val="000000"/>
              </a:solidFill>
              <a:prstDash val="solid"/>
              <a:round/>
              <a:headEnd type="none" w="med" len="med"/>
              <a:tailEnd type="none" w="med" len="med"/>
            </a:ln>
          </p:spPr>
        </p:cxnSp>
      </p:grpSp>
      <p:sp>
        <p:nvSpPr>
          <p:cNvPr id="487" name="Google Shape;487;p23"/>
          <p:cNvSpPr/>
          <p:nvPr/>
        </p:nvSpPr>
        <p:spPr>
          <a:xfrm flipH="1">
            <a:off x="8294466" y="3700425"/>
            <a:ext cx="847246" cy="1443375"/>
          </a:xfrm>
          <a:custGeom>
            <a:avLst/>
            <a:gdLst/>
            <a:ahLst/>
            <a:cxnLst/>
            <a:rect l="l" t="t" r="r" b="b"/>
            <a:pathLst>
              <a:path w="29380" h="50052" extrusionOk="0">
                <a:moveTo>
                  <a:pt x="29380" y="1"/>
                </a:moveTo>
                <a:cubicBezTo>
                  <a:pt x="17578" y="1"/>
                  <a:pt x="7231" y="4867"/>
                  <a:pt x="0" y="12644"/>
                </a:cubicBezTo>
                <a:lnTo>
                  <a:pt x="0" y="50051"/>
                </a:lnTo>
                <a:lnTo>
                  <a:pt x="8709" y="50051"/>
                </a:lnTo>
                <a:cubicBezTo>
                  <a:pt x="7277" y="47050"/>
                  <a:pt x="6504" y="43639"/>
                  <a:pt x="6504" y="40000"/>
                </a:cubicBezTo>
                <a:cubicBezTo>
                  <a:pt x="6504" y="27471"/>
                  <a:pt x="15645" y="17579"/>
                  <a:pt x="29380" y="17579"/>
                </a:cubicBezTo>
                <a:lnTo>
                  <a:pt x="2938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4"/>
        <p:cNvGrpSpPr/>
        <p:nvPr/>
      </p:nvGrpSpPr>
      <p:grpSpPr>
        <a:xfrm>
          <a:off x="0" y="0"/>
          <a:ext cx="0" cy="0"/>
          <a:chOff x="0" y="0"/>
          <a:chExt cx="0" cy="0"/>
        </a:xfrm>
      </p:grpSpPr>
      <p:sp>
        <p:nvSpPr>
          <p:cNvPr id="35" name="Google Shape;35;p4"/>
          <p:cNvSpPr/>
          <p:nvPr/>
        </p:nvSpPr>
        <p:spPr>
          <a:xfrm>
            <a:off x="-8050" y="0"/>
            <a:ext cx="1588274" cy="210592"/>
          </a:xfrm>
          <a:custGeom>
            <a:avLst/>
            <a:gdLst/>
            <a:ahLst/>
            <a:cxnLst/>
            <a:rect l="l" t="t" r="r" b="b"/>
            <a:pathLst>
              <a:path w="86708" h="6960" extrusionOk="0">
                <a:moveTo>
                  <a:pt x="0" y="1"/>
                </a:moveTo>
                <a:lnTo>
                  <a:pt x="0" y="6959"/>
                </a:lnTo>
                <a:lnTo>
                  <a:pt x="86708" y="6959"/>
                </a:lnTo>
                <a:lnTo>
                  <a:pt x="8670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4"/>
          <p:cNvSpPr/>
          <p:nvPr/>
        </p:nvSpPr>
        <p:spPr>
          <a:xfrm rot="-5400000">
            <a:off x="-438514" y="4166575"/>
            <a:ext cx="1704979" cy="248851"/>
          </a:xfrm>
          <a:custGeom>
            <a:avLst/>
            <a:gdLst/>
            <a:ahLst/>
            <a:cxnLst/>
            <a:rect l="l" t="t" r="r" b="b"/>
            <a:pathLst>
              <a:path w="26811" h="7756" extrusionOk="0">
                <a:moveTo>
                  <a:pt x="0" y="1"/>
                </a:moveTo>
                <a:lnTo>
                  <a:pt x="0" y="7755"/>
                </a:lnTo>
                <a:lnTo>
                  <a:pt x="26810" y="7755"/>
                </a:lnTo>
                <a:lnTo>
                  <a:pt x="26810" y="1"/>
                </a:lnTo>
                <a:close/>
              </a:path>
            </a:pathLst>
          </a:custGeom>
          <a:solidFill>
            <a:srgbClr val="FFE2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4"/>
          <p:cNvGrpSpPr/>
          <p:nvPr/>
        </p:nvGrpSpPr>
        <p:grpSpPr>
          <a:xfrm>
            <a:off x="8309025" y="210600"/>
            <a:ext cx="217500" cy="210600"/>
            <a:chOff x="1898675" y="4499150"/>
            <a:chExt cx="217500" cy="210600"/>
          </a:xfrm>
        </p:grpSpPr>
        <p:cxnSp>
          <p:nvCxnSpPr>
            <p:cNvPr id="38" name="Google Shape;38;p4"/>
            <p:cNvCxnSpPr/>
            <p:nvPr/>
          </p:nvCxnSpPr>
          <p:spPr>
            <a:xfrm rot="10800000">
              <a:off x="1898675" y="4604450"/>
              <a:ext cx="217500" cy="0"/>
            </a:xfrm>
            <a:prstGeom prst="straightConnector1">
              <a:avLst/>
            </a:prstGeom>
            <a:noFill/>
            <a:ln w="38100" cap="flat" cmpd="sng">
              <a:solidFill>
                <a:srgbClr val="000000"/>
              </a:solidFill>
              <a:prstDash val="solid"/>
              <a:round/>
              <a:headEnd type="none" w="med" len="med"/>
              <a:tailEnd type="none" w="med" len="med"/>
            </a:ln>
          </p:spPr>
        </p:cxnSp>
        <p:cxnSp>
          <p:nvCxnSpPr>
            <p:cNvPr id="39" name="Google Shape;39;p4"/>
            <p:cNvCxnSpPr/>
            <p:nvPr/>
          </p:nvCxnSpPr>
          <p:spPr>
            <a:xfrm>
              <a:off x="2007425" y="4499150"/>
              <a:ext cx="0" cy="210600"/>
            </a:xfrm>
            <a:prstGeom prst="straightConnector1">
              <a:avLst/>
            </a:prstGeom>
            <a:noFill/>
            <a:ln w="38100" cap="flat" cmpd="sng">
              <a:solidFill>
                <a:srgbClr val="000000"/>
              </a:solidFill>
              <a:prstDash val="solid"/>
              <a:round/>
              <a:headEnd type="none" w="med" len="med"/>
              <a:tailEnd type="none" w="med" len="med"/>
            </a:ln>
          </p:spPr>
        </p:cxnSp>
      </p:grpSp>
      <p:grpSp>
        <p:nvGrpSpPr>
          <p:cNvPr id="40" name="Google Shape;40;p4"/>
          <p:cNvGrpSpPr/>
          <p:nvPr/>
        </p:nvGrpSpPr>
        <p:grpSpPr>
          <a:xfrm>
            <a:off x="353600" y="2236625"/>
            <a:ext cx="217500" cy="210600"/>
            <a:chOff x="1898675" y="4499150"/>
            <a:chExt cx="217500" cy="210600"/>
          </a:xfrm>
        </p:grpSpPr>
        <p:cxnSp>
          <p:nvCxnSpPr>
            <p:cNvPr id="41" name="Google Shape;41;p4"/>
            <p:cNvCxnSpPr/>
            <p:nvPr/>
          </p:nvCxnSpPr>
          <p:spPr>
            <a:xfrm rot="10800000">
              <a:off x="1898675" y="4604450"/>
              <a:ext cx="217500" cy="0"/>
            </a:xfrm>
            <a:prstGeom prst="straightConnector1">
              <a:avLst/>
            </a:prstGeom>
            <a:noFill/>
            <a:ln w="38100" cap="flat" cmpd="sng">
              <a:solidFill>
                <a:srgbClr val="000000"/>
              </a:solidFill>
              <a:prstDash val="solid"/>
              <a:round/>
              <a:headEnd type="none" w="med" len="med"/>
              <a:tailEnd type="none" w="med" len="med"/>
            </a:ln>
          </p:spPr>
        </p:cxnSp>
        <p:cxnSp>
          <p:nvCxnSpPr>
            <p:cNvPr id="42" name="Google Shape;42;p4"/>
            <p:cNvCxnSpPr/>
            <p:nvPr/>
          </p:nvCxnSpPr>
          <p:spPr>
            <a:xfrm>
              <a:off x="2007425" y="4499150"/>
              <a:ext cx="0" cy="210600"/>
            </a:xfrm>
            <a:prstGeom prst="straightConnector1">
              <a:avLst/>
            </a:prstGeom>
            <a:noFill/>
            <a:ln w="38100" cap="flat" cmpd="sng">
              <a:solidFill>
                <a:srgbClr val="000000"/>
              </a:solidFill>
              <a:prstDash val="solid"/>
              <a:round/>
              <a:headEnd type="none" w="med" len="med"/>
              <a:tailEnd type="none" w="med" len="med"/>
            </a:ln>
          </p:spPr>
        </p:cxnSp>
      </p:grpSp>
      <p:sp>
        <p:nvSpPr>
          <p:cNvPr id="43" name="Google Shape;43;p4"/>
          <p:cNvSpPr/>
          <p:nvPr/>
        </p:nvSpPr>
        <p:spPr>
          <a:xfrm flipH="1">
            <a:off x="8294466" y="3700425"/>
            <a:ext cx="847246" cy="1443375"/>
          </a:xfrm>
          <a:custGeom>
            <a:avLst/>
            <a:gdLst/>
            <a:ahLst/>
            <a:cxnLst/>
            <a:rect l="l" t="t" r="r" b="b"/>
            <a:pathLst>
              <a:path w="29380" h="50052" extrusionOk="0">
                <a:moveTo>
                  <a:pt x="29380" y="1"/>
                </a:moveTo>
                <a:cubicBezTo>
                  <a:pt x="17578" y="1"/>
                  <a:pt x="7231" y="4867"/>
                  <a:pt x="0" y="12644"/>
                </a:cubicBezTo>
                <a:lnTo>
                  <a:pt x="0" y="50051"/>
                </a:lnTo>
                <a:lnTo>
                  <a:pt x="8709" y="50051"/>
                </a:lnTo>
                <a:cubicBezTo>
                  <a:pt x="7277" y="47050"/>
                  <a:pt x="6504" y="43639"/>
                  <a:pt x="6504" y="40000"/>
                </a:cubicBezTo>
                <a:cubicBezTo>
                  <a:pt x="6504" y="27471"/>
                  <a:pt x="15645" y="17579"/>
                  <a:pt x="29380" y="17579"/>
                </a:cubicBezTo>
                <a:lnTo>
                  <a:pt x="2938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txBox="1">
            <a:spLocks noGrp="1"/>
          </p:cNvSpPr>
          <p:nvPr>
            <p:ph type="title"/>
          </p:nvPr>
        </p:nvSpPr>
        <p:spPr>
          <a:xfrm>
            <a:off x="726225" y="441350"/>
            <a:ext cx="47964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5" name="Google Shape;45;p4"/>
          <p:cNvSpPr txBox="1">
            <a:spLocks noGrp="1"/>
          </p:cNvSpPr>
          <p:nvPr>
            <p:ph type="subTitle" idx="1"/>
          </p:nvPr>
        </p:nvSpPr>
        <p:spPr>
          <a:xfrm>
            <a:off x="821400" y="1282550"/>
            <a:ext cx="7501200" cy="33219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200"/>
            </a:lvl1pPr>
            <a:lvl2pPr lvl="1" algn="ctr" rtl="0">
              <a:spcBef>
                <a:spcPts val="0"/>
              </a:spcBef>
              <a:spcAft>
                <a:spcPts val="0"/>
              </a:spcAft>
              <a:buNone/>
              <a:defRPr sz="1200"/>
            </a:lvl2pPr>
            <a:lvl3pPr lvl="2" algn="ctr" rtl="0">
              <a:spcBef>
                <a:spcPts val="0"/>
              </a:spcBef>
              <a:spcAft>
                <a:spcPts val="0"/>
              </a:spcAft>
              <a:buNone/>
              <a:defRPr sz="1200"/>
            </a:lvl3pPr>
            <a:lvl4pPr lvl="3" algn="ctr" rtl="0">
              <a:spcBef>
                <a:spcPts val="0"/>
              </a:spcBef>
              <a:spcAft>
                <a:spcPts val="0"/>
              </a:spcAft>
              <a:buNone/>
              <a:defRPr sz="1200"/>
            </a:lvl4pPr>
            <a:lvl5pPr lvl="4" algn="ctr" rtl="0">
              <a:spcBef>
                <a:spcPts val="0"/>
              </a:spcBef>
              <a:spcAft>
                <a:spcPts val="0"/>
              </a:spcAft>
              <a:buNone/>
              <a:defRPr sz="1200"/>
            </a:lvl5pPr>
            <a:lvl6pPr lvl="5" algn="ctr" rtl="0">
              <a:spcBef>
                <a:spcPts val="0"/>
              </a:spcBef>
              <a:spcAft>
                <a:spcPts val="0"/>
              </a:spcAft>
              <a:buNone/>
              <a:defRPr sz="1200"/>
            </a:lvl6pPr>
            <a:lvl7pPr lvl="6" algn="ctr" rtl="0">
              <a:spcBef>
                <a:spcPts val="0"/>
              </a:spcBef>
              <a:spcAft>
                <a:spcPts val="0"/>
              </a:spcAft>
              <a:buNone/>
              <a:defRPr sz="1200"/>
            </a:lvl7pPr>
            <a:lvl8pPr lvl="7" algn="ctr" rtl="0">
              <a:spcBef>
                <a:spcPts val="0"/>
              </a:spcBef>
              <a:spcAft>
                <a:spcPts val="0"/>
              </a:spcAft>
              <a:buNone/>
              <a:defRPr sz="1200"/>
            </a:lvl8pPr>
            <a:lvl9pPr lvl="8" algn="ctr" rtl="0">
              <a:spcBef>
                <a:spcPts val="0"/>
              </a:spcBef>
              <a:spcAft>
                <a:spcPts val="0"/>
              </a:spcAft>
              <a:buNone/>
              <a:defRPr sz="1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4"/>
        <p:cNvGrpSpPr/>
        <p:nvPr/>
      </p:nvGrpSpPr>
      <p:grpSpPr>
        <a:xfrm>
          <a:off x="0" y="0"/>
          <a:ext cx="0" cy="0"/>
          <a:chOff x="0" y="0"/>
          <a:chExt cx="0" cy="0"/>
        </a:xfrm>
      </p:grpSpPr>
      <p:sp>
        <p:nvSpPr>
          <p:cNvPr id="65" name="Google Shape;65;p7"/>
          <p:cNvSpPr txBox="1">
            <a:spLocks noGrp="1"/>
          </p:cNvSpPr>
          <p:nvPr>
            <p:ph type="title"/>
          </p:nvPr>
        </p:nvSpPr>
        <p:spPr>
          <a:xfrm>
            <a:off x="726225" y="441350"/>
            <a:ext cx="47964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6" name="Google Shape;66;p7"/>
          <p:cNvSpPr txBox="1">
            <a:spLocks noGrp="1"/>
          </p:cNvSpPr>
          <p:nvPr>
            <p:ph type="subTitle" idx="1"/>
          </p:nvPr>
        </p:nvSpPr>
        <p:spPr>
          <a:xfrm>
            <a:off x="5558685" y="2109350"/>
            <a:ext cx="2417400" cy="396900"/>
          </a:xfrm>
          <a:prstGeom prst="rect">
            <a:avLst/>
          </a:prstGeom>
        </p:spPr>
        <p:txBody>
          <a:bodyPr spcFirstLastPara="1" wrap="square" lIns="91425" tIns="91425" rIns="91425" bIns="91425" anchor="t" anchorCtr="0">
            <a:noAutofit/>
          </a:bodyPr>
          <a:lstStyle>
            <a:lvl1pPr lvl="0" rtl="0">
              <a:spcBef>
                <a:spcPts val="0"/>
              </a:spcBef>
              <a:spcAft>
                <a:spcPts val="0"/>
              </a:spcAft>
              <a:buNone/>
              <a:defRPr sz="2000" b="1">
                <a:solidFill>
                  <a:schemeClr val="accent1"/>
                </a:solidFill>
              </a:defRPr>
            </a:lvl1pPr>
            <a:lvl2pPr lvl="1" rtl="0">
              <a:spcBef>
                <a:spcPts val="0"/>
              </a:spcBef>
              <a:spcAft>
                <a:spcPts val="0"/>
              </a:spcAft>
              <a:buNone/>
              <a:defRPr sz="2000" b="1">
                <a:solidFill>
                  <a:schemeClr val="accent1"/>
                </a:solidFill>
              </a:defRPr>
            </a:lvl2pPr>
            <a:lvl3pPr lvl="2" rtl="0">
              <a:spcBef>
                <a:spcPts val="0"/>
              </a:spcBef>
              <a:spcAft>
                <a:spcPts val="0"/>
              </a:spcAft>
              <a:buNone/>
              <a:defRPr sz="2000" b="1">
                <a:solidFill>
                  <a:schemeClr val="accent1"/>
                </a:solidFill>
              </a:defRPr>
            </a:lvl3pPr>
            <a:lvl4pPr lvl="3" rtl="0">
              <a:spcBef>
                <a:spcPts val="0"/>
              </a:spcBef>
              <a:spcAft>
                <a:spcPts val="0"/>
              </a:spcAft>
              <a:buNone/>
              <a:defRPr sz="2000" b="1">
                <a:solidFill>
                  <a:schemeClr val="accent1"/>
                </a:solidFill>
              </a:defRPr>
            </a:lvl4pPr>
            <a:lvl5pPr lvl="4" rtl="0">
              <a:spcBef>
                <a:spcPts val="0"/>
              </a:spcBef>
              <a:spcAft>
                <a:spcPts val="0"/>
              </a:spcAft>
              <a:buNone/>
              <a:defRPr sz="2000" b="1">
                <a:solidFill>
                  <a:schemeClr val="accent1"/>
                </a:solidFill>
              </a:defRPr>
            </a:lvl5pPr>
            <a:lvl6pPr lvl="5" rtl="0">
              <a:spcBef>
                <a:spcPts val="0"/>
              </a:spcBef>
              <a:spcAft>
                <a:spcPts val="0"/>
              </a:spcAft>
              <a:buNone/>
              <a:defRPr sz="2000" b="1">
                <a:solidFill>
                  <a:schemeClr val="accent1"/>
                </a:solidFill>
              </a:defRPr>
            </a:lvl6pPr>
            <a:lvl7pPr lvl="6" rtl="0">
              <a:spcBef>
                <a:spcPts val="0"/>
              </a:spcBef>
              <a:spcAft>
                <a:spcPts val="0"/>
              </a:spcAft>
              <a:buNone/>
              <a:defRPr sz="2000" b="1">
                <a:solidFill>
                  <a:schemeClr val="accent1"/>
                </a:solidFill>
              </a:defRPr>
            </a:lvl7pPr>
            <a:lvl8pPr lvl="7" rtl="0">
              <a:spcBef>
                <a:spcPts val="0"/>
              </a:spcBef>
              <a:spcAft>
                <a:spcPts val="0"/>
              </a:spcAft>
              <a:buNone/>
              <a:defRPr sz="2000" b="1">
                <a:solidFill>
                  <a:schemeClr val="accent1"/>
                </a:solidFill>
              </a:defRPr>
            </a:lvl8pPr>
            <a:lvl9pPr lvl="8" rtl="0">
              <a:spcBef>
                <a:spcPts val="0"/>
              </a:spcBef>
              <a:spcAft>
                <a:spcPts val="0"/>
              </a:spcAft>
              <a:buNone/>
              <a:defRPr sz="2000" b="1">
                <a:solidFill>
                  <a:schemeClr val="accent1"/>
                </a:solidFill>
              </a:defRPr>
            </a:lvl9pPr>
          </a:lstStyle>
          <a:p>
            <a:endParaRPr/>
          </a:p>
        </p:txBody>
      </p:sp>
      <p:sp>
        <p:nvSpPr>
          <p:cNvPr id="67" name="Google Shape;67;p7"/>
          <p:cNvSpPr txBox="1">
            <a:spLocks noGrp="1"/>
          </p:cNvSpPr>
          <p:nvPr>
            <p:ph type="subTitle" idx="2"/>
          </p:nvPr>
        </p:nvSpPr>
        <p:spPr>
          <a:xfrm>
            <a:off x="5556263" y="2463297"/>
            <a:ext cx="2417400" cy="13263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a:lvl1pPr>
            <a:lvl2pPr lvl="1" rtl="0">
              <a:spcBef>
                <a:spcPts val="0"/>
              </a:spcBef>
              <a:spcAft>
                <a:spcPts val="0"/>
              </a:spcAft>
              <a:buNone/>
              <a:defRPr sz="1800"/>
            </a:lvl2pPr>
            <a:lvl3pPr lvl="2" rtl="0">
              <a:spcBef>
                <a:spcPts val="0"/>
              </a:spcBef>
              <a:spcAft>
                <a:spcPts val="0"/>
              </a:spcAft>
              <a:buNone/>
              <a:defRPr sz="1800"/>
            </a:lvl3pPr>
            <a:lvl4pPr lvl="3" rtl="0">
              <a:spcBef>
                <a:spcPts val="0"/>
              </a:spcBef>
              <a:spcAft>
                <a:spcPts val="0"/>
              </a:spcAft>
              <a:buNone/>
              <a:defRPr sz="1800"/>
            </a:lvl4pPr>
            <a:lvl5pPr lvl="4" rtl="0">
              <a:spcBef>
                <a:spcPts val="0"/>
              </a:spcBef>
              <a:spcAft>
                <a:spcPts val="0"/>
              </a:spcAft>
              <a:buNone/>
              <a:defRPr sz="1800"/>
            </a:lvl5pPr>
            <a:lvl6pPr lvl="5" rtl="0">
              <a:spcBef>
                <a:spcPts val="0"/>
              </a:spcBef>
              <a:spcAft>
                <a:spcPts val="0"/>
              </a:spcAft>
              <a:buNone/>
              <a:defRPr sz="1800"/>
            </a:lvl6pPr>
            <a:lvl7pPr lvl="6" rtl="0">
              <a:spcBef>
                <a:spcPts val="0"/>
              </a:spcBef>
              <a:spcAft>
                <a:spcPts val="0"/>
              </a:spcAft>
              <a:buNone/>
              <a:defRPr sz="1800"/>
            </a:lvl7pPr>
            <a:lvl8pPr lvl="7" rtl="0">
              <a:spcBef>
                <a:spcPts val="0"/>
              </a:spcBef>
              <a:spcAft>
                <a:spcPts val="0"/>
              </a:spcAft>
              <a:buNone/>
              <a:defRPr sz="1800"/>
            </a:lvl8pPr>
            <a:lvl9pPr lvl="8" rtl="0">
              <a:spcBef>
                <a:spcPts val="0"/>
              </a:spcBef>
              <a:spcAft>
                <a:spcPts val="0"/>
              </a:spcAft>
              <a:buNone/>
              <a:defRPr sz="1800"/>
            </a:lvl9pPr>
          </a:lstStyle>
          <a:p>
            <a:endParaRPr/>
          </a:p>
        </p:txBody>
      </p:sp>
      <p:sp>
        <p:nvSpPr>
          <p:cNvPr id="68" name="Google Shape;68;p7"/>
          <p:cNvSpPr/>
          <p:nvPr/>
        </p:nvSpPr>
        <p:spPr>
          <a:xfrm>
            <a:off x="-8050" y="0"/>
            <a:ext cx="1588274" cy="210592"/>
          </a:xfrm>
          <a:custGeom>
            <a:avLst/>
            <a:gdLst/>
            <a:ahLst/>
            <a:cxnLst/>
            <a:rect l="l" t="t" r="r" b="b"/>
            <a:pathLst>
              <a:path w="86708" h="6960" extrusionOk="0">
                <a:moveTo>
                  <a:pt x="0" y="1"/>
                </a:moveTo>
                <a:lnTo>
                  <a:pt x="0" y="6959"/>
                </a:lnTo>
                <a:lnTo>
                  <a:pt x="86708" y="6959"/>
                </a:lnTo>
                <a:lnTo>
                  <a:pt x="8670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7"/>
          <p:cNvSpPr/>
          <p:nvPr/>
        </p:nvSpPr>
        <p:spPr>
          <a:xfrm rot="-5400000">
            <a:off x="-438514" y="4166575"/>
            <a:ext cx="1704979" cy="248851"/>
          </a:xfrm>
          <a:custGeom>
            <a:avLst/>
            <a:gdLst/>
            <a:ahLst/>
            <a:cxnLst/>
            <a:rect l="l" t="t" r="r" b="b"/>
            <a:pathLst>
              <a:path w="26811" h="7756" extrusionOk="0">
                <a:moveTo>
                  <a:pt x="0" y="1"/>
                </a:moveTo>
                <a:lnTo>
                  <a:pt x="0" y="7755"/>
                </a:lnTo>
                <a:lnTo>
                  <a:pt x="26810" y="7755"/>
                </a:lnTo>
                <a:lnTo>
                  <a:pt x="26810" y="1"/>
                </a:lnTo>
                <a:close/>
              </a:path>
            </a:pathLst>
          </a:custGeom>
          <a:solidFill>
            <a:srgbClr val="FFE2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 name="Google Shape;70;p7"/>
          <p:cNvGrpSpPr/>
          <p:nvPr/>
        </p:nvGrpSpPr>
        <p:grpSpPr>
          <a:xfrm>
            <a:off x="8309025" y="210600"/>
            <a:ext cx="217500" cy="210600"/>
            <a:chOff x="1898675" y="4499150"/>
            <a:chExt cx="217500" cy="210600"/>
          </a:xfrm>
        </p:grpSpPr>
        <p:cxnSp>
          <p:nvCxnSpPr>
            <p:cNvPr id="71" name="Google Shape;71;p7"/>
            <p:cNvCxnSpPr/>
            <p:nvPr/>
          </p:nvCxnSpPr>
          <p:spPr>
            <a:xfrm rot="10800000">
              <a:off x="1898675" y="4604450"/>
              <a:ext cx="217500" cy="0"/>
            </a:xfrm>
            <a:prstGeom prst="straightConnector1">
              <a:avLst/>
            </a:prstGeom>
            <a:noFill/>
            <a:ln w="38100" cap="flat" cmpd="sng">
              <a:solidFill>
                <a:srgbClr val="000000"/>
              </a:solidFill>
              <a:prstDash val="solid"/>
              <a:round/>
              <a:headEnd type="none" w="med" len="med"/>
              <a:tailEnd type="none" w="med" len="med"/>
            </a:ln>
          </p:spPr>
        </p:cxnSp>
        <p:cxnSp>
          <p:nvCxnSpPr>
            <p:cNvPr id="72" name="Google Shape;72;p7"/>
            <p:cNvCxnSpPr/>
            <p:nvPr/>
          </p:nvCxnSpPr>
          <p:spPr>
            <a:xfrm>
              <a:off x="2007425" y="4499150"/>
              <a:ext cx="0" cy="210600"/>
            </a:xfrm>
            <a:prstGeom prst="straightConnector1">
              <a:avLst/>
            </a:prstGeom>
            <a:noFill/>
            <a:ln w="38100" cap="flat" cmpd="sng">
              <a:solidFill>
                <a:srgbClr val="000000"/>
              </a:solidFill>
              <a:prstDash val="solid"/>
              <a:round/>
              <a:headEnd type="none" w="med" len="med"/>
              <a:tailEnd type="none" w="med" len="med"/>
            </a:ln>
          </p:spPr>
        </p:cxnSp>
      </p:grpSp>
      <p:grpSp>
        <p:nvGrpSpPr>
          <p:cNvPr id="73" name="Google Shape;73;p7"/>
          <p:cNvGrpSpPr/>
          <p:nvPr/>
        </p:nvGrpSpPr>
        <p:grpSpPr>
          <a:xfrm>
            <a:off x="353600" y="2236625"/>
            <a:ext cx="217500" cy="210600"/>
            <a:chOff x="1898675" y="4499150"/>
            <a:chExt cx="217500" cy="210600"/>
          </a:xfrm>
        </p:grpSpPr>
        <p:cxnSp>
          <p:nvCxnSpPr>
            <p:cNvPr id="74" name="Google Shape;74;p7"/>
            <p:cNvCxnSpPr/>
            <p:nvPr/>
          </p:nvCxnSpPr>
          <p:spPr>
            <a:xfrm rot="10800000">
              <a:off x="1898675" y="4604450"/>
              <a:ext cx="217500" cy="0"/>
            </a:xfrm>
            <a:prstGeom prst="straightConnector1">
              <a:avLst/>
            </a:prstGeom>
            <a:noFill/>
            <a:ln w="38100" cap="flat" cmpd="sng">
              <a:solidFill>
                <a:srgbClr val="000000"/>
              </a:solidFill>
              <a:prstDash val="solid"/>
              <a:round/>
              <a:headEnd type="none" w="med" len="med"/>
              <a:tailEnd type="none" w="med" len="med"/>
            </a:ln>
          </p:spPr>
        </p:cxnSp>
        <p:cxnSp>
          <p:nvCxnSpPr>
            <p:cNvPr id="75" name="Google Shape;75;p7"/>
            <p:cNvCxnSpPr/>
            <p:nvPr/>
          </p:nvCxnSpPr>
          <p:spPr>
            <a:xfrm>
              <a:off x="2007425" y="4499150"/>
              <a:ext cx="0" cy="210600"/>
            </a:xfrm>
            <a:prstGeom prst="straightConnector1">
              <a:avLst/>
            </a:prstGeom>
            <a:noFill/>
            <a:ln w="38100" cap="flat" cmpd="sng">
              <a:solidFill>
                <a:srgbClr val="000000"/>
              </a:solidFill>
              <a:prstDash val="solid"/>
              <a:round/>
              <a:headEnd type="none" w="med" len="med"/>
              <a:tailEnd type="none" w="med" len="med"/>
            </a:ln>
          </p:spPr>
        </p:cxnSp>
      </p:grpSp>
      <p:sp>
        <p:nvSpPr>
          <p:cNvPr id="76" name="Google Shape;76;p7"/>
          <p:cNvSpPr/>
          <p:nvPr/>
        </p:nvSpPr>
        <p:spPr>
          <a:xfrm flipH="1">
            <a:off x="8294466" y="3700425"/>
            <a:ext cx="847246" cy="1443375"/>
          </a:xfrm>
          <a:custGeom>
            <a:avLst/>
            <a:gdLst/>
            <a:ahLst/>
            <a:cxnLst/>
            <a:rect l="l" t="t" r="r" b="b"/>
            <a:pathLst>
              <a:path w="29380" h="50052" extrusionOk="0">
                <a:moveTo>
                  <a:pt x="29380" y="1"/>
                </a:moveTo>
                <a:cubicBezTo>
                  <a:pt x="17578" y="1"/>
                  <a:pt x="7231" y="4867"/>
                  <a:pt x="0" y="12644"/>
                </a:cubicBezTo>
                <a:lnTo>
                  <a:pt x="0" y="50051"/>
                </a:lnTo>
                <a:lnTo>
                  <a:pt x="8709" y="50051"/>
                </a:lnTo>
                <a:cubicBezTo>
                  <a:pt x="7277" y="47050"/>
                  <a:pt x="6504" y="43639"/>
                  <a:pt x="6504" y="40000"/>
                </a:cubicBezTo>
                <a:cubicBezTo>
                  <a:pt x="6504" y="27471"/>
                  <a:pt x="15645" y="17579"/>
                  <a:pt x="29380" y="17579"/>
                </a:cubicBezTo>
                <a:lnTo>
                  <a:pt x="2938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8"/>
          <p:cNvSpPr txBox="1">
            <a:spLocks noGrp="1"/>
          </p:cNvSpPr>
          <p:nvPr>
            <p:ph type="title"/>
          </p:nvPr>
        </p:nvSpPr>
        <p:spPr>
          <a:xfrm>
            <a:off x="2014800" y="1464900"/>
            <a:ext cx="5114400" cy="2213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8100"/>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79" name="Google Shape;79;p8"/>
          <p:cNvSpPr/>
          <p:nvPr/>
        </p:nvSpPr>
        <p:spPr>
          <a:xfrm flipH="1">
            <a:off x="8028277" y="27"/>
            <a:ext cx="1125798" cy="1691265"/>
          </a:xfrm>
          <a:custGeom>
            <a:avLst/>
            <a:gdLst/>
            <a:ahLst/>
            <a:cxnLst/>
            <a:rect l="l" t="t" r="r" b="b"/>
            <a:pathLst>
              <a:path w="35088" h="52712" extrusionOk="0">
                <a:moveTo>
                  <a:pt x="13667" y="0"/>
                </a:moveTo>
                <a:cubicBezTo>
                  <a:pt x="14053" y="1910"/>
                  <a:pt x="14281" y="3911"/>
                  <a:pt x="14281" y="5958"/>
                </a:cubicBezTo>
                <a:cubicBezTo>
                  <a:pt x="14281" y="16555"/>
                  <a:pt x="8891" y="25605"/>
                  <a:pt x="0" y="30108"/>
                </a:cubicBezTo>
                <a:lnTo>
                  <a:pt x="0" y="52711"/>
                </a:lnTo>
                <a:cubicBezTo>
                  <a:pt x="20602" y="46935"/>
                  <a:pt x="35088" y="28197"/>
                  <a:pt x="35088" y="5958"/>
                </a:cubicBezTo>
                <a:cubicBezTo>
                  <a:pt x="35088" y="3957"/>
                  <a:pt x="34974" y="1956"/>
                  <a:pt x="3472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
          <p:cNvSpPr/>
          <p:nvPr/>
        </p:nvSpPr>
        <p:spPr>
          <a:xfrm flipH="1">
            <a:off x="893608" y="0"/>
            <a:ext cx="319500" cy="2305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 name="Google Shape;81;p8"/>
          <p:cNvGrpSpPr/>
          <p:nvPr/>
        </p:nvGrpSpPr>
        <p:grpSpPr>
          <a:xfrm flipH="1">
            <a:off x="6973280" y="19"/>
            <a:ext cx="1240374" cy="1310416"/>
            <a:chOff x="2959303" y="132794"/>
            <a:chExt cx="1240374" cy="1310416"/>
          </a:xfrm>
        </p:grpSpPr>
        <p:sp>
          <p:nvSpPr>
            <p:cNvPr id="82" name="Google Shape;82;p8"/>
            <p:cNvSpPr/>
            <p:nvPr/>
          </p:nvSpPr>
          <p:spPr>
            <a:xfrm>
              <a:off x="2959303" y="132794"/>
              <a:ext cx="64972" cy="64972"/>
            </a:xfrm>
            <a:custGeom>
              <a:avLst/>
              <a:gdLst/>
              <a:ahLst/>
              <a:cxnLst/>
              <a:rect l="l" t="t" r="r" b="b"/>
              <a:pathLst>
                <a:path w="2025" h="2025" fill="none" extrusionOk="0">
                  <a:moveTo>
                    <a:pt x="1001" y="1"/>
                  </a:moveTo>
                  <a:cubicBezTo>
                    <a:pt x="455" y="1"/>
                    <a:pt x="0" y="455"/>
                    <a:pt x="0" y="1001"/>
                  </a:cubicBezTo>
                  <a:cubicBezTo>
                    <a:pt x="0" y="1570"/>
                    <a:pt x="455" y="2025"/>
                    <a:pt x="1001" y="2025"/>
                  </a:cubicBezTo>
                  <a:cubicBezTo>
                    <a:pt x="1569" y="2025"/>
                    <a:pt x="2024" y="1570"/>
                    <a:pt x="2024" y="1001"/>
                  </a:cubicBezTo>
                  <a:cubicBezTo>
                    <a:pt x="2024" y="455"/>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a:off x="2959303" y="339999"/>
              <a:ext cx="64972" cy="64972"/>
            </a:xfrm>
            <a:custGeom>
              <a:avLst/>
              <a:gdLst/>
              <a:ahLst/>
              <a:cxnLst/>
              <a:rect l="l" t="t" r="r" b="b"/>
              <a:pathLst>
                <a:path w="2025" h="2025" fill="none" extrusionOk="0">
                  <a:moveTo>
                    <a:pt x="1001" y="1"/>
                  </a:moveTo>
                  <a:cubicBezTo>
                    <a:pt x="455" y="1"/>
                    <a:pt x="0" y="456"/>
                    <a:pt x="0" y="1024"/>
                  </a:cubicBezTo>
                  <a:cubicBezTo>
                    <a:pt x="0" y="1570"/>
                    <a:pt x="455" y="2025"/>
                    <a:pt x="1001" y="2025"/>
                  </a:cubicBezTo>
                  <a:cubicBezTo>
                    <a:pt x="1569" y="2025"/>
                    <a:pt x="2024" y="1570"/>
                    <a:pt x="2024" y="1024"/>
                  </a:cubicBezTo>
                  <a:cubicBezTo>
                    <a:pt x="2024" y="456"/>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8"/>
            <p:cNvSpPr/>
            <p:nvPr/>
          </p:nvSpPr>
          <p:spPr>
            <a:xfrm>
              <a:off x="2959303" y="547942"/>
              <a:ext cx="64972" cy="64972"/>
            </a:xfrm>
            <a:custGeom>
              <a:avLst/>
              <a:gdLst/>
              <a:ahLst/>
              <a:cxnLst/>
              <a:rect l="l" t="t" r="r" b="b"/>
              <a:pathLst>
                <a:path w="2025" h="2025" fill="none" extrusionOk="0">
                  <a:moveTo>
                    <a:pt x="1001" y="1"/>
                  </a:moveTo>
                  <a:cubicBezTo>
                    <a:pt x="455" y="1"/>
                    <a:pt x="0" y="455"/>
                    <a:pt x="0" y="1001"/>
                  </a:cubicBezTo>
                  <a:cubicBezTo>
                    <a:pt x="0" y="1570"/>
                    <a:pt x="455" y="2025"/>
                    <a:pt x="1001" y="2025"/>
                  </a:cubicBezTo>
                  <a:cubicBezTo>
                    <a:pt x="1569" y="2025"/>
                    <a:pt x="2024" y="1570"/>
                    <a:pt x="2024" y="1001"/>
                  </a:cubicBezTo>
                  <a:cubicBezTo>
                    <a:pt x="2024" y="455"/>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a:off x="2959303" y="755147"/>
              <a:ext cx="64972" cy="64972"/>
            </a:xfrm>
            <a:custGeom>
              <a:avLst/>
              <a:gdLst/>
              <a:ahLst/>
              <a:cxnLst/>
              <a:rect l="l" t="t" r="r" b="b"/>
              <a:pathLst>
                <a:path w="2025" h="2025" fill="none" extrusionOk="0">
                  <a:moveTo>
                    <a:pt x="1001" y="1"/>
                  </a:moveTo>
                  <a:cubicBezTo>
                    <a:pt x="455" y="1"/>
                    <a:pt x="0" y="456"/>
                    <a:pt x="0" y="1024"/>
                  </a:cubicBezTo>
                  <a:cubicBezTo>
                    <a:pt x="0" y="1570"/>
                    <a:pt x="455" y="2025"/>
                    <a:pt x="1001" y="2025"/>
                  </a:cubicBezTo>
                  <a:cubicBezTo>
                    <a:pt x="1569" y="2025"/>
                    <a:pt x="2024" y="1570"/>
                    <a:pt x="2024" y="1024"/>
                  </a:cubicBezTo>
                  <a:cubicBezTo>
                    <a:pt x="2024" y="456"/>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a:off x="2959303" y="963090"/>
              <a:ext cx="64972" cy="64972"/>
            </a:xfrm>
            <a:custGeom>
              <a:avLst/>
              <a:gdLst/>
              <a:ahLst/>
              <a:cxnLst/>
              <a:rect l="l" t="t" r="r" b="b"/>
              <a:pathLst>
                <a:path w="2025" h="2025" fill="none" extrusionOk="0">
                  <a:moveTo>
                    <a:pt x="1001" y="1"/>
                  </a:moveTo>
                  <a:cubicBezTo>
                    <a:pt x="455" y="1"/>
                    <a:pt x="0" y="455"/>
                    <a:pt x="0" y="1001"/>
                  </a:cubicBezTo>
                  <a:cubicBezTo>
                    <a:pt x="0" y="1570"/>
                    <a:pt x="455" y="2025"/>
                    <a:pt x="1001" y="2025"/>
                  </a:cubicBezTo>
                  <a:cubicBezTo>
                    <a:pt x="1569" y="2025"/>
                    <a:pt x="2024" y="1570"/>
                    <a:pt x="2024" y="1001"/>
                  </a:cubicBezTo>
                  <a:cubicBezTo>
                    <a:pt x="2024" y="455"/>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a:off x="2959303" y="1170295"/>
              <a:ext cx="64972" cy="64972"/>
            </a:xfrm>
            <a:custGeom>
              <a:avLst/>
              <a:gdLst/>
              <a:ahLst/>
              <a:cxnLst/>
              <a:rect l="l" t="t" r="r" b="b"/>
              <a:pathLst>
                <a:path w="2025" h="2025" fill="none" extrusionOk="0">
                  <a:moveTo>
                    <a:pt x="1001" y="1"/>
                  </a:moveTo>
                  <a:cubicBezTo>
                    <a:pt x="455" y="1"/>
                    <a:pt x="0" y="456"/>
                    <a:pt x="0" y="1024"/>
                  </a:cubicBezTo>
                  <a:cubicBezTo>
                    <a:pt x="0" y="1570"/>
                    <a:pt x="455" y="2025"/>
                    <a:pt x="1001" y="2025"/>
                  </a:cubicBezTo>
                  <a:cubicBezTo>
                    <a:pt x="1569" y="2025"/>
                    <a:pt x="2024" y="1570"/>
                    <a:pt x="2024" y="1024"/>
                  </a:cubicBezTo>
                  <a:cubicBezTo>
                    <a:pt x="2024" y="456"/>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a:off x="2959303" y="1378238"/>
              <a:ext cx="64972" cy="64972"/>
            </a:xfrm>
            <a:custGeom>
              <a:avLst/>
              <a:gdLst/>
              <a:ahLst/>
              <a:cxnLst/>
              <a:rect l="l" t="t" r="r" b="b"/>
              <a:pathLst>
                <a:path w="2025" h="2025" fill="none" extrusionOk="0">
                  <a:moveTo>
                    <a:pt x="1001" y="1"/>
                  </a:moveTo>
                  <a:cubicBezTo>
                    <a:pt x="455" y="1"/>
                    <a:pt x="0" y="455"/>
                    <a:pt x="0" y="1001"/>
                  </a:cubicBezTo>
                  <a:cubicBezTo>
                    <a:pt x="0" y="1570"/>
                    <a:pt x="455" y="2025"/>
                    <a:pt x="1001" y="2025"/>
                  </a:cubicBezTo>
                  <a:cubicBezTo>
                    <a:pt x="1569" y="2025"/>
                    <a:pt x="2024" y="1570"/>
                    <a:pt x="2024" y="1001"/>
                  </a:cubicBezTo>
                  <a:cubicBezTo>
                    <a:pt x="2024" y="455"/>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8"/>
            <p:cNvSpPr/>
            <p:nvPr/>
          </p:nvSpPr>
          <p:spPr>
            <a:xfrm>
              <a:off x="3154829" y="132794"/>
              <a:ext cx="64972" cy="64972"/>
            </a:xfrm>
            <a:custGeom>
              <a:avLst/>
              <a:gdLst/>
              <a:ahLst/>
              <a:cxnLst/>
              <a:rect l="l" t="t" r="r" b="b"/>
              <a:pathLst>
                <a:path w="2025" h="2025" fill="none" extrusionOk="0">
                  <a:moveTo>
                    <a:pt x="1024" y="1"/>
                  </a:moveTo>
                  <a:cubicBezTo>
                    <a:pt x="455" y="1"/>
                    <a:pt x="0" y="455"/>
                    <a:pt x="0" y="1001"/>
                  </a:cubicBezTo>
                  <a:cubicBezTo>
                    <a:pt x="0" y="1570"/>
                    <a:pt x="455" y="2025"/>
                    <a:pt x="1024" y="2025"/>
                  </a:cubicBezTo>
                  <a:cubicBezTo>
                    <a:pt x="1570" y="2025"/>
                    <a:pt x="2024" y="1570"/>
                    <a:pt x="2024" y="1001"/>
                  </a:cubicBezTo>
                  <a:cubicBezTo>
                    <a:pt x="2024" y="455"/>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8"/>
            <p:cNvSpPr/>
            <p:nvPr/>
          </p:nvSpPr>
          <p:spPr>
            <a:xfrm>
              <a:off x="3154829" y="339999"/>
              <a:ext cx="64972" cy="64972"/>
            </a:xfrm>
            <a:custGeom>
              <a:avLst/>
              <a:gdLst/>
              <a:ahLst/>
              <a:cxnLst/>
              <a:rect l="l" t="t" r="r" b="b"/>
              <a:pathLst>
                <a:path w="2025" h="2025" fill="none" extrusionOk="0">
                  <a:moveTo>
                    <a:pt x="1024" y="1"/>
                  </a:moveTo>
                  <a:cubicBezTo>
                    <a:pt x="455" y="1"/>
                    <a:pt x="0" y="456"/>
                    <a:pt x="0" y="1024"/>
                  </a:cubicBezTo>
                  <a:cubicBezTo>
                    <a:pt x="0" y="1570"/>
                    <a:pt x="455" y="2025"/>
                    <a:pt x="1024" y="2025"/>
                  </a:cubicBezTo>
                  <a:cubicBezTo>
                    <a:pt x="1570" y="2025"/>
                    <a:pt x="2024" y="1570"/>
                    <a:pt x="2024" y="1024"/>
                  </a:cubicBezTo>
                  <a:cubicBezTo>
                    <a:pt x="2024" y="456"/>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8"/>
            <p:cNvSpPr/>
            <p:nvPr/>
          </p:nvSpPr>
          <p:spPr>
            <a:xfrm>
              <a:off x="3154829" y="547942"/>
              <a:ext cx="64972" cy="64972"/>
            </a:xfrm>
            <a:custGeom>
              <a:avLst/>
              <a:gdLst/>
              <a:ahLst/>
              <a:cxnLst/>
              <a:rect l="l" t="t" r="r" b="b"/>
              <a:pathLst>
                <a:path w="2025" h="2025" fill="none" extrusionOk="0">
                  <a:moveTo>
                    <a:pt x="1024" y="1"/>
                  </a:moveTo>
                  <a:cubicBezTo>
                    <a:pt x="455" y="1"/>
                    <a:pt x="0" y="455"/>
                    <a:pt x="0" y="1001"/>
                  </a:cubicBezTo>
                  <a:cubicBezTo>
                    <a:pt x="0" y="1570"/>
                    <a:pt x="455" y="2025"/>
                    <a:pt x="1024" y="2025"/>
                  </a:cubicBezTo>
                  <a:cubicBezTo>
                    <a:pt x="1570" y="2025"/>
                    <a:pt x="2024" y="1570"/>
                    <a:pt x="2024" y="1001"/>
                  </a:cubicBezTo>
                  <a:cubicBezTo>
                    <a:pt x="2024" y="455"/>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8"/>
            <p:cNvSpPr/>
            <p:nvPr/>
          </p:nvSpPr>
          <p:spPr>
            <a:xfrm>
              <a:off x="3154829" y="755147"/>
              <a:ext cx="64972" cy="64972"/>
            </a:xfrm>
            <a:custGeom>
              <a:avLst/>
              <a:gdLst/>
              <a:ahLst/>
              <a:cxnLst/>
              <a:rect l="l" t="t" r="r" b="b"/>
              <a:pathLst>
                <a:path w="2025" h="2025" fill="none" extrusionOk="0">
                  <a:moveTo>
                    <a:pt x="1024" y="1"/>
                  </a:moveTo>
                  <a:cubicBezTo>
                    <a:pt x="455" y="1"/>
                    <a:pt x="0" y="456"/>
                    <a:pt x="0" y="1024"/>
                  </a:cubicBezTo>
                  <a:cubicBezTo>
                    <a:pt x="0" y="1570"/>
                    <a:pt x="455" y="2025"/>
                    <a:pt x="1024" y="2025"/>
                  </a:cubicBezTo>
                  <a:cubicBezTo>
                    <a:pt x="1570" y="2025"/>
                    <a:pt x="2024" y="1570"/>
                    <a:pt x="2024" y="1024"/>
                  </a:cubicBezTo>
                  <a:cubicBezTo>
                    <a:pt x="2024" y="456"/>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8"/>
            <p:cNvSpPr/>
            <p:nvPr/>
          </p:nvSpPr>
          <p:spPr>
            <a:xfrm>
              <a:off x="3154829" y="963090"/>
              <a:ext cx="64972" cy="64972"/>
            </a:xfrm>
            <a:custGeom>
              <a:avLst/>
              <a:gdLst/>
              <a:ahLst/>
              <a:cxnLst/>
              <a:rect l="l" t="t" r="r" b="b"/>
              <a:pathLst>
                <a:path w="2025" h="2025" fill="none" extrusionOk="0">
                  <a:moveTo>
                    <a:pt x="1024" y="1"/>
                  </a:moveTo>
                  <a:cubicBezTo>
                    <a:pt x="455" y="1"/>
                    <a:pt x="0" y="455"/>
                    <a:pt x="0" y="1001"/>
                  </a:cubicBezTo>
                  <a:cubicBezTo>
                    <a:pt x="0" y="1570"/>
                    <a:pt x="455" y="2025"/>
                    <a:pt x="1024" y="2025"/>
                  </a:cubicBezTo>
                  <a:cubicBezTo>
                    <a:pt x="1570" y="2025"/>
                    <a:pt x="2024" y="1570"/>
                    <a:pt x="2024" y="1001"/>
                  </a:cubicBezTo>
                  <a:cubicBezTo>
                    <a:pt x="2024" y="455"/>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8"/>
            <p:cNvSpPr/>
            <p:nvPr/>
          </p:nvSpPr>
          <p:spPr>
            <a:xfrm>
              <a:off x="3154829" y="1170295"/>
              <a:ext cx="64972" cy="64972"/>
            </a:xfrm>
            <a:custGeom>
              <a:avLst/>
              <a:gdLst/>
              <a:ahLst/>
              <a:cxnLst/>
              <a:rect l="l" t="t" r="r" b="b"/>
              <a:pathLst>
                <a:path w="2025" h="2025" fill="none" extrusionOk="0">
                  <a:moveTo>
                    <a:pt x="1024" y="1"/>
                  </a:moveTo>
                  <a:cubicBezTo>
                    <a:pt x="455" y="1"/>
                    <a:pt x="0" y="456"/>
                    <a:pt x="0" y="1024"/>
                  </a:cubicBezTo>
                  <a:cubicBezTo>
                    <a:pt x="0" y="1570"/>
                    <a:pt x="455" y="2025"/>
                    <a:pt x="1024" y="2025"/>
                  </a:cubicBezTo>
                  <a:cubicBezTo>
                    <a:pt x="1570" y="2025"/>
                    <a:pt x="2024" y="1570"/>
                    <a:pt x="2024" y="1024"/>
                  </a:cubicBezTo>
                  <a:cubicBezTo>
                    <a:pt x="2024" y="456"/>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8"/>
            <p:cNvSpPr/>
            <p:nvPr/>
          </p:nvSpPr>
          <p:spPr>
            <a:xfrm>
              <a:off x="3351093" y="132794"/>
              <a:ext cx="64972" cy="64972"/>
            </a:xfrm>
            <a:custGeom>
              <a:avLst/>
              <a:gdLst/>
              <a:ahLst/>
              <a:cxnLst/>
              <a:rect l="l" t="t" r="r" b="b"/>
              <a:pathLst>
                <a:path w="2025" h="2025" fill="none" extrusionOk="0">
                  <a:moveTo>
                    <a:pt x="1001" y="1"/>
                  </a:moveTo>
                  <a:cubicBezTo>
                    <a:pt x="455" y="1"/>
                    <a:pt x="1" y="455"/>
                    <a:pt x="1" y="1001"/>
                  </a:cubicBezTo>
                  <a:cubicBezTo>
                    <a:pt x="1" y="1570"/>
                    <a:pt x="455" y="2025"/>
                    <a:pt x="1001" y="2025"/>
                  </a:cubicBezTo>
                  <a:cubicBezTo>
                    <a:pt x="1570" y="2025"/>
                    <a:pt x="2024" y="1570"/>
                    <a:pt x="2024" y="1001"/>
                  </a:cubicBezTo>
                  <a:cubicBezTo>
                    <a:pt x="2024" y="455"/>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8"/>
            <p:cNvSpPr/>
            <p:nvPr/>
          </p:nvSpPr>
          <p:spPr>
            <a:xfrm>
              <a:off x="3351093" y="339999"/>
              <a:ext cx="64972" cy="64972"/>
            </a:xfrm>
            <a:custGeom>
              <a:avLst/>
              <a:gdLst/>
              <a:ahLst/>
              <a:cxnLst/>
              <a:rect l="l" t="t" r="r" b="b"/>
              <a:pathLst>
                <a:path w="2025" h="2025" fill="none" extrusionOk="0">
                  <a:moveTo>
                    <a:pt x="1001" y="1"/>
                  </a:moveTo>
                  <a:cubicBezTo>
                    <a:pt x="455" y="1"/>
                    <a:pt x="1" y="456"/>
                    <a:pt x="1" y="1024"/>
                  </a:cubicBezTo>
                  <a:cubicBezTo>
                    <a:pt x="1" y="1570"/>
                    <a:pt x="455" y="2025"/>
                    <a:pt x="1001" y="2025"/>
                  </a:cubicBezTo>
                  <a:cubicBezTo>
                    <a:pt x="1570" y="2025"/>
                    <a:pt x="2024" y="1570"/>
                    <a:pt x="2024" y="1024"/>
                  </a:cubicBezTo>
                  <a:cubicBezTo>
                    <a:pt x="2024" y="456"/>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8"/>
            <p:cNvSpPr/>
            <p:nvPr/>
          </p:nvSpPr>
          <p:spPr>
            <a:xfrm>
              <a:off x="3351093" y="547942"/>
              <a:ext cx="64972" cy="64972"/>
            </a:xfrm>
            <a:custGeom>
              <a:avLst/>
              <a:gdLst/>
              <a:ahLst/>
              <a:cxnLst/>
              <a:rect l="l" t="t" r="r" b="b"/>
              <a:pathLst>
                <a:path w="2025" h="2025" fill="none" extrusionOk="0">
                  <a:moveTo>
                    <a:pt x="1001" y="1"/>
                  </a:moveTo>
                  <a:cubicBezTo>
                    <a:pt x="455" y="1"/>
                    <a:pt x="1" y="455"/>
                    <a:pt x="1" y="1001"/>
                  </a:cubicBezTo>
                  <a:cubicBezTo>
                    <a:pt x="1" y="1570"/>
                    <a:pt x="455" y="2025"/>
                    <a:pt x="1001" y="2025"/>
                  </a:cubicBezTo>
                  <a:cubicBezTo>
                    <a:pt x="1570" y="2025"/>
                    <a:pt x="2024" y="1570"/>
                    <a:pt x="2024" y="1001"/>
                  </a:cubicBezTo>
                  <a:cubicBezTo>
                    <a:pt x="2024" y="455"/>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8"/>
            <p:cNvSpPr/>
            <p:nvPr/>
          </p:nvSpPr>
          <p:spPr>
            <a:xfrm>
              <a:off x="3351093" y="755147"/>
              <a:ext cx="64972" cy="64972"/>
            </a:xfrm>
            <a:custGeom>
              <a:avLst/>
              <a:gdLst/>
              <a:ahLst/>
              <a:cxnLst/>
              <a:rect l="l" t="t" r="r" b="b"/>
              <a:pathLst>
                <a:path w="2025" h="2025" fill="none" extrusionOk="0">
                  <a:moveTo>
                    <a:pt x="1001" y="1"/>
                  </a:moveTo>
                  <a:cubicBezTo>
                    <a:pt x="455" y="1"/>
                    <a:pt x="1" y="456"/>
                    <a:pt x="1" y="1024"/>
                  </a:cubicBezTo>
                  <a:cubicBezTo>
                    <a:pt x="1" y="1570"/>
                    <a:pt x="455" y="2025"/>
                    <a:pt x="1001" y="2025"/>
                  </a:cubicBezTo>
                  <a:cubicBezTo>
                    <a:pt x="1570" y="2025"/>
                    <a:pt x="2024" y="1570"/>
                    <a:pt x="2024" y="1024"/>
                  </a:cubicBezTo>
                  <a:cubicBezTo>
                    <a:pt x="2024" y="456"/>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8"/>
            <p:cNvSpPr/>
            <p:nvPr/>
          </p:nvSpPr>
          <p:spPr>
            <a:xfrm>
              <a:off x="3351093" y="963090"/>
              <a:ext cx="64972" cy="64972"/>
            </a:xfrm>
            <a:custGeom>
              <a:avLst/>
              <a:gdLst/>
              <a:ahLst/>
              <a:cxnLst/>
              <a:rect l="l" t="t" r="r" b="b"/>
              <a:pathLst>
                <a:path w="2025" h="2025" fill="none" extrusionOk="0">
                  <a:moveTo>
                    <a:pt x="1001" y="1"/>
                  </a:moveTo>
                  <a:cubicBezTo>
                    <a:pt x="455" y="1"/>
                    <a:pt x="1" y="455"/>
                    <a:pt x="1" y="1001"/>
                  </a:cubicBezTo>
                  <a:cubicBezTo>
                    <a:pt x="1" y="1570"/>
                    <a:pt x="455" y="2025"/>
                    <a:pt x="1001" y="2025"/>
                  </a:cubicBezTo>
                  <a:cubicBezTo>
                    <a:pt x="1570" y="2025"/>
                    <a:pt x="2024" y="1570"/>
                    <a:pt x="2024" y="1001"/>
                  </a:cubicBezTo>
                  <a:cubicBezTo>
                    <a:pt x="2024" y="455"/>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8"/>
            <p:cNvSpPr/>
            <p:nvPr/>
          </p:nvSpPr>
          <p:spPr>
            <a:xfrm>
              <a:off x="3546619" y="132794"/>
              <a:ext cx="64972" cy="64972"/>
            </a:xfrm>
            <a:custGeom>
              <a:avLst/>
              <a:gdLst/>
              <a:ahLst/>
              <a:cxnLst/>
              <a:rect l="l" t="t" r="r" b="b"/>
              <a:pathLst>
                <a:path w="2025" h="2025" fill="none" extrusionOk="0">
                  <a:moveTo>
                    <a:pt x="1024" y="1"/>
                  </a:moveTo>
                  <a:cubicBezTo>
                    <a:pt x="456" y="1"/>
                    <a:pt x="1" y="455"/>
                    <a:pt x="1" y="1001"/>
                  </a:cubicBezTo>
                  <a:cubicBezTo>
                    <a:pt x="1" y="1570"/>
                    <a:pt x="456" y="2025"/>
                    <a:pt x="1024" y="2025"/>
                  </a:cubicBezTo>
                  <a:cubicBezTo>
                    <a:pt x="1570" y="2025"/>
                    <a:pt x="2025" y="1570"/>
                    <a:pt x="2025" y="1001"/>
                  </a:cubicBezTo>
                  <a:cubicBezTo>
                    <a:pt x="2025" y="455"/>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8"/>
            <p:cNvSpPr/>
            <p:nvPr/>
          </p:nvSpPr>
          <p:spPr>
            <a:xfrm>
              <a:off x="3546619" y="339999"/>
              <a:ext cx="64972" cy="64972"/>
            </a:xfrm>
            <a:custGeom>
              <a:avLst/>
              <a:gdLst/>
              <a:ahLst/>
              <a:cxnLst/>
              <a:rect l="l" t="t" r="r" b="b"/>
              <a:pathLst>
                <a:path w="2025" h="2025" fill="none" extrusionOk="0">
                  <a:moveTo>
                    <a:pt x="1024" y="1"/>
                  </a:moveTo>
                  <a:cubicBezTo>
                    <a:pt x="456" y="1"/>
                    <a:pt x="1" y="456"/>
                    <a:pt x="1" y="1024"/>
                  </a:cubicBezTo>
                  <a:cubicBezTo>
                    <a:pt x="1" y="1570"/>
                    <a:pt x="456" y="2025"/>
                    <a:pt x="1024" y="2025"/>
                  </a:cubicBezTo>
                  <a:cubicBezTo>
                    <a:pt x="1570" y="2025"/>
                    <a:pt x="2025" y="1570"/>
                    <a:pt x="2025" y="1024"/>
                  </a:cubicBezTo>
                  <a:cubicBezTo>
                    <a:pt x="2025" y="456"/>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8"/>
            <p:cNvSpPr/>
            <p:nvPr/>
          </p:nvSpPr>
          <p:spPr>
            <a:xfrm>
              <a:off x="3546619" y="547942"/>
              <a:ext cx="64972" cy="64972"/>
            </a:xfrm>
            <a:custGeom>
              <a:avLst/>
              <a:gdLst/>
              <a:ahLst/>
              <a:cxnLst/>
              <a:rect l="l" t="t" r="r" b="b"/>
              <a:pathLst>
                <a:path w="2025" h="2025" fill="none" extrusionOk="0">
                  <a:moveTo>
                    <a:pt x="1024" y="1"/>
                  </a:moveTo>
                  <a:cubicBezTo>
                    <a:pt x="456" y="1"/>
                    <a:pt x="1" y="455"/>
                    <a:pt x="1" y="1001"/>
                  </a:cubicBezTo>
                  <a:cubicBezTo>
                    <a:pt x="1" y="1570"/>
                    <a:pt x="456" y="2025"/>
                    <a:pt x="1024" y="2025"/>
                  </a:cubicBezTo>
                  <a:cubicBezTo>
                    <a:pt x="1570" y="2025"/>
                    <a:pt x="2025" y="1570"/>
                    <a:pt x="2025" y="1001"/>
                  </a:cubicBezTo>
                  <a:cubicBezTo>
                    <a:pt x="2025" y="455"/>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8"/>
            <p:cNvSpPr/>
            <p:nvPr/>
          </p:nvSpPr>
          <p:spPr>
            <a:xfrm>
              <a:off x="3546619" y="755147"/>
              <a:ext cx="64972" cy="64972"/>
            </a:xfrm>
            <a:custGeom>
              <a:avLst/>
              <a:gdLst/>
              <a:ahLst/>
              <a:cxnLst/>
              <a:rect l="l" t="t" r="r" b="b"/>
              <a:pathLst>
                <a:path w="2025" h="2025" fill="none" extrusionOk="0">
                  <a:moveTo>
                    <a:pt x="1024" y="1"/>
                  </a:moveTo>
                  <a:cubicBezTo>
                    <a:pt x="456" y="1"/>
                    <a:pt x="1" y="456"/>
                    <a:pt x="1" y="1024"/>
                  </a:cubicBezTo>
                  <a:cubicBezTo>
                    <a:pt x="1" y="1570"/>
                    <a:pt x="456" y="2025"/>
                    <a:pt x="1024" y="2025"/>
                  </a:cubicBezTo>
                  <a:cubicBezTo>
                    <a:pt x="1570" y="2025"/>
                    <a:pt x="2025" y="1570"/>
                    <a:pt x="2025" y="1024"/>
                  </a:cubicBezTo>
                  <a:cubicBezTo>
                    <a:pt x="2025" y="456"/>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8"/>
            <p:cNvSpPr/>
            <p:nvPr/>
          </p:nvSpPr>
          <p:spPr>
            <a:xfrm>
              <a:off x="3742883" y="132794"/>
              <a:ext cx="64972" cy="64972"/>
            </a:xfrm>
            <a:custGeom>
              <a:avLst/>
              <a:gdLst/>
              <a:ahLst/>
              <a:cxnLst/>
              <a:rect l="l" t="t" r="r" b="b"/>
              <a:pathLst>
                <a:path w="2025" h="2025" fill="none" extrusionOk="0">
                  <a:moveTo>
                    <a:pt x="1001" y="1"/>
                  </a:moveTo>
                  <a:cubicBezTo>
                    <a:pt x="456" y="1"/>
                    <a:pt x="1" y="455"/>
                    <a:pt x="1" y="1001"/>
                  </a:cubicBezTo>
                  <a:cubicBezTo>
                    <a:pt x="1" y="1570"/>
                    <a:pt x="456" y="2025"/>
                    <a:pt x="1001" y="2025"/>
                  </a:cubicBezTo>
                  <a:cubicBezTo>
                    <a:pt x="1570" y="2025"/>
                    <a:pt x="2025" y="1570"/>
                    <a:pt x="2025" y="1001"/>
                  </a:cubicBezTo>
                  <a:cubicBezTo>
                    <a:pt x="2025" y="455"/>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8"/>
            <p:cNvSpPr/>
            <p:nvPr/>
          </p:nvSpPr>
          <p:spPr>
            <a:xfrm>
              <a:off x="3742883" y="339999"/>
              <a:ext cx="64972" cy="64972"/>
            </a:xfrm>
            <a:custGeom>
              <a:avLst/>
              <a:gdLst/>
              <a:ahLst/>
              <a:cxnLst/>
              <a:rect l="l" t="t" r="r" b="b"/>
              <a:pathLst>
                <a:path w="2025" h="2025" fill="none" extrusionOk="0">
                  <a:moveTo>
                    <a:pt x="1001" y="1"/>
                  </a:moveTo>
                  <a:cubicBezTo>
                    <a:pt x="456" y="1"/>
                    <a:pt x="1" y="456"/>
                    <a:pt x="1" y="1024"/>
                  </a:cubicBezTo>
                  <a:cubicBezTo>
                    <a:pt x="1" y="1570"/>
                    <a:pt x="456" y="2025"/>
                    <a:pt x="1001" y="2025"/>
                  </a:cubicBezTo>
                  <a:cubicBezTo>
                    <a:pt x="1570" y="2025"/>
                    <a:pt x="2025" y="1570"/>
                    <a:pt x="2025" y="1024"/>
                  </a:cubicBezTo>
                  <a:cubicBezTo>
                    <a:pt x="2025" y="456"/>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8"/>
            <p:cNvSpPr/>
            <p:nvPr/>
          </p:nvSpPr>
          <p:spPr>
            <a:xfrm>
              <a:off x="3742883" y="547942"/>
              <a:ext cx="64972" cy="64972"/>
            </a:xfrm>
            <a:custGeom>
              <a:avLst/>
              <a:gdLst/>
              <a:ahLst/>
              <a:cxnLst/>
              <a:rect l="l" t="t" r="r" b="b"/>
              <a:pathLst>
                <a:path w="2025" h="2025" fill="none" extrusionOk="0">
                  <a:moveTo>
                    <a:pt x="1001" y="1"/>
                  </a:moveTo>
                  <a:cubicBezTo>
                    <a:pt x="456" y="1"/>
                    <a:pt x="1" y="455"/>
                    <a:pt x="1" y="1001"/>
                  </a:cubicBezTo>
                  <a:cubicBezTo>
                    <a:pt x="1" y="1570"/>
                    <a:pt x="456" y="2025"/>
                    <a:pt x="1001" y="2025"/>
                  </a:cubicBezTo>
                  <a:cubicBezTo>
                    <a:pt x="1570" y="2025"/>
                    <a:pt x="2025" y="1570"/>
                    <a:pt x="2025" y="1001"/>
                  </a:cubicBezTo>
                  <a:cubicBezTo>
                    <a:pt x="2025" y="455"/>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8"/>
            <p:cNvSpPr/>
            <p:nvPr/>
          </p:nvSpPr>
          <p:spPr>
            <a:xfrm>
              <a:off x="3938441" y="132794"/>
              <a:ext cx="64972" cy="64972"/>
            </a:xfrm>
            <a:custGeom>
              <a:avLst/>
              <a:gdLst/>
              <a:ahLst/>
              <a:cxnLst/>
              <a:rect l="l" t="t" r="r" b="b"/>
              <a:pathLst>
                <a:path w="2025" h="2025" fill="none" extrusionOk="0">
                  <a:moveTo>
                    <a:pt x="1023" y="1"/>
                  </a:moveTo>
                  <a:cubicBezTo>
                    <a:pt x="455" y="1"/>
                    <a:pt x="0" y="455"/>
                    <a:pt x="0" y="1001"/>
                  </a:cubicBezTo>
                  <a:cubicBezTo>
                    <a:pt x="0" y="1570"/>
                    <a:pt x="455" y="2025"/>
                    <a:pt x="1023" y="2025"/>
                  </a:cubicBezTo>
                  <a:cubicBezTo>
                    <a:pt x="1569" y="2025"/>
                    <a:pt x="2024" y="1570"/>
                    <a:pt x="2024" y="1001"/>
                  </a:cubicBezTo>
                  <a:cubicBezTo>
                    <a:pt x="2024" y="455"/>
                    <a:pt x="1569" y="1"/>
                    <a:pt x="1023"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8"/>
            <p:cNvSpPr/>
            <p:nvPr/>
          </p:nvSpPr>
          <p:spPr>
            <a:xfrm>
              <a:off x="3938441" y="339999"/>
              <a:ext cx="64972" cy="64972"/>
            </a:xfrm>
            <a:custGeom>
              <a:avLst/>
              <a:gdLst/>
              <a:ahLst/>
              <a:cxnLst/>
              <a:rect l="l" t="t" r="r" b="b"/>
              <a:pathLst>
                <a:path w="2025" h="2025" fill="none" extrusionOk="0">
                  <a:moveTo>
                    <a:pt x="1023" y="1"/>
                  </a:moveTo>
                  <a:cubicBezTo>
                    <a:pt x="455" y="1"/>
                    <a:pt x="0" y="456"/>
                    <a:pt x="0" y="1024"/>
                  </a:cubicBezTo>
                  <a:cubicBezTo>
                    <a:pt x="0" y="1570"/>
                    <a:pt x="455" y="2025"/>
                    <a:pt x="1023" y="2025"/>
                  </a:cubicBezTo>
                  <a:cubicBezTo>
                    <a:pt x="1569" y="2025"/>
                    <a:pt x="2024" y="1570"/>
                    <a:pt x="2024" y="1024"/>
                  </a:cubicBezTo>
                  <a:cubicBezTo>
                    <a:pt x="2024" y="456"/>
                    <a:pt x="1569" y="1"/>
                    <a:pt x="1023"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8"/>
            <p:cNvSpPr/>
            <p:nvPr/>
          </p:nvSpPr>
          <p:spPr>
            <a:xfrm>
              <a:off x="4134705" y="132794"/>
              <a:ext cx="64972" cy="64972"/>
            </a:xfrm>
            <a:custGeom>
              <a:avLst/>
              <a:gdLst/>
              <a:ahLst/>
              <a:cxnLst/>
              <a:rect l="l" t="t" r="r" b="b"/>
              <a:pathLst>
                <a:path w="2025" h="2025" fill="none" extrusionOk="0">
                  <a:moveTo>
                    <a:pt x="1001" y="1"/>
                  </a:moveTo>
                  <a:cubicBezTo>
                    <a:pt x="455" y="1"/>
                    <a:pt x="0" y="455"/>
                    <a:pt x="0" y="1001"/>
                  </a:cubicBezTo>
                  <a:cubicBezTo>
                    <a:pt x="0" y="1570"/>
                    <a:pt x="455" y="2025"/>
                    <a:pt x="1001" y="2025"/>
                  </a:cubicBezTo>
                  <a:cubicBezTo>
                    <a:pt x="1569" y="2025"/>
                    <a:pt x="2024" y="1570"/>
                    <a:pt x="2024" y="1001"/>
                  </a:cubicBezTo>
                  <a:cubicBezTo>
                    <a:pt x="2024" y="455"/>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0" name="Google Shape;110;p8"/>
          <p:cNvSpPr/>
          <p:nvPr/>
        </p:nvSpPr>
        <p:spPr>
          <a:xfrm flipH="1">
            <a:off x="635633" y="1830050"/>
            <a:ext cx="319500" cy="3195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8"/>
          <p:cNvSpPr/>
          <p:nvPr/>
        </p:nvSpPr>
        <p:spPr>
          <a:xfrm flipH="1">
            <a:off x="635633" y="2444575"/>
            <a:ext cx="319500" cy="3195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8"/>
          <p:cNvSpPr/>
          <p:nvPr/>
        </p:nvSpPr>
        <p:spPr>
          <a:xfrm flipH="1">
            <a:off x="635633" y="3059125"/>
            <a:ext cx="319500" cy="3195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3" name="Google Shape;113;p8"/>
          <p:cNvCxnSpPr/>
          <p:nvPr/>
        </p:nvCxnSpPr>
        <p:spPr>
          <a:xfrm rot="10800000">
            <a:off x="8" y="4502875"/>
            <a:ext cx="2417400" cy="0"/>
          </a:xfrm>
          <a:prstGeom prst="straightConnector1">
            <a:avLst/>
          </a:prstGeom>
          <a:noFill/>
          <a:ln w="38100" cap="flat" cmpd="sng">
            <a:solidFill>
              <a:schemeClr val="dk1"/>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57"/>
        <p:cNvGrpSpPr/>
        <p:nvPr/>
      </p:nvGrpSpPr>
      <p:grpSpPr>
        <a:xfrm>
          <a:off x="0" y="0"/>
          <a:ext cx="0" cy="0"/>
          <a:chOff x="0" y="0"/>
          <a:chExt cx="0" cy="0"/>
        </a:xfrm>
      </p:grpSpPr>
      <p:sp>
        <p:nvSpPr>
          <p:cNvPr id="158" name="Google Shape;158;p11"/>
          <p:cNvSpPr txBox="1">
            <a:spLocks noGrp="1"/>
          </p:cNvSpPr>
          <p:nvPr>
            <p:ph type="title" hasCustomPrompt="1"/>
          </p:nvPr>
        </p:nvSpPr>
        <p:spPr>
          <a:xfrm>
            <a:off x="1816863" y="1707588"/>
            <a:ext cx="5511600" cy="1401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accent1"/>
              </a:buClr>
              <a:buSzPts val="7200"/>
              <a:buNone/>
              <a:defRPr sz="9000">
                <a:solidFill>
                  <a:schemeClr val="accent1"/>
                </a:solidFill>
              </a:defRPr>
            </a:lvl1pPr>
            <a:lvl2pPr lvl="1" algn="ctr">
              <a:spcBef>
                <a:spcPts val="0"/>
              </a:spcBef>
              <a:spcAft>
                <a:spcPts val="0"/>
              </a:spcAft>
              <a:buClr>
                <a:schemeClr val="accent1"/>
              </a:buClr>
              <a:buSzPts val="7200"/>
              <a:buNone/>
              <a:defRPr sz="7200">
                <a:solidFill>
                  <a:schemeClr val="accent1"/>
                </a:solidFill>
              </a:defRPr>
            </a:lvl2pPr>
            <a:lvl3pPr lvl="2" algn="ctr">
              <a:spcBef>
                <a:spcPts val="0"/>
              </a:spcBef>
              <a:spcAft>
                <a:spcPts val="0"/>
              </a:spcAft>
              <a:buClr>
                <a:schemeClr val="accent1"/>
              </a:buClr>
              <a:buSzPts val="7200"/>
              <a:buNone/>
              <a:defRPr sz="7200">
                <a:solidFill>
                  <a:schemeClr val="accent1"/>
                </a:solidFill>
              </a:defRPr>
            </a:lvl3pPr>
            <a:lvl4pPr lvl="3" algn="ctr">
              <a:spcBef>
                <a:spcPts val="0"/>
              </a:spcBef>
              <a:spcAft>
                <a:spcPts val="0"/>
              </a:spcAft>
              <a:buClr>
                <a:schemeClr val="accent1"/>
              </a:buClr>
              <a:buSzPts val="7200"/>
              <a:buNone/>
              <a:defRPr sz="7200">
                <a:solidFill>
                  <a:schemeClr val="accent1"/>
                </a:solidFill>
              </a:defRPr>
            </a:lvl4pPr>
            <a:lvl5pPr lvl="4" algn="ctr">
              <a:spcBef>
                <a:spcPts val="0"/>
              </a:spcBef>
              <a:spcAft>
                <a:spcPts val="0"/>
              </a:spcAft>
              <a:buClr>
                <a:schemeClr val="accent1"/>
              </a:buClr>
              <a:buSzPts val="7200"/>
              <a:buNone/>
              <a:defRPr sz="7200">
                <a:solidFill>
                  <a:schemeClr val="accent1"/>
                </a:solidFill>
              </a:defRPr>
            </a:lvl5pPr>
            <a:lvl6pPr lvl="5" algn="ctr">
              <a:spcBef>
                <a:spcPts val="0"/>
              </a:spcBef>
              <a:spcAft>
                <a:spcPts val="0"/>
              </a:spcAft>
              <a:buClr>
                <a:schemeClr val="accent1"/>
              </a:buClr>
              <a:buSzPts val="7200"/>
              <a:buNone/>
              <a:defRPr sz="7200">
                <a:solidFill>
                  <a:schemeClr val="accent1"/>
                </a:solidFill>
              </a:defRPr>
            </a:lvl6pPr>
            <a:lvl7pPr lvl="6" algn="ctr">
              <a:spcBef>
                <a:spcPts val="0"/>
              </a:spcBef>
              <a:spcAft>
                <a:spcPts val="0"/>
              </a:spcAft>
              <a:buClr>
                <a:schemeClr val="accent1"/>
              </a:buClr>
              <a:buSzPts val="7200"/>
              <a:buNone/>
              <a:defRPr sz="7200">
                <a:solidFill>
                  <a:schemeClr val="accent1"/>
                </a:solidFill>
              </a:defRPr>
            </a:lvl7pPr>
            <a:lvl8pPr lvl="7" algn="ctr">
              <a:spcBef>
                <a:spcPts val="0"/>
              </a:spcBef>
              <a:spcAft>
                <a:spcPts val="0"/>
              </a:spcAft>
              <a:buClr>
                <a:schemeClr val="accent1"/>
              </a:buClr>
              <a:buSzPts val="7200"/>
              <a:buNone/>
              <a:defRPr sz="7200">
                <a:solidFill>
                  <a:schemeClr val="accent1"/>
                </a:solidFill>
              </a:defRPr>
            </a:lvl8pPr>
            <a:lvl9pPr lvl="8" algn="ctr">
              <a:spcBef>
                <a:spcPts val="0"/>
              </a:spcBef>
              <a:spcAft>
                <a:spcPts val="0"/>
              </a:spcAft>
              <a:buClr>
                <a:schemeClr val="accent1"/>
              </a:buClr>
              <a:buSzPts val="7200"/>
              <a:buNone/>
              <a:defRPr sz="7200">
                <a:solidFill>
                  <a:schemeClr val="accent1"/>
                </a:solidFill>
              </a:defRPr>
            </a:lvl9pPr>
          </a:lstStyle>
          <a:p>
            <a:r>
              <a:t>xx%</a:t>
            </a:r>
          </a:p>
        </p:txBody>
      </p:sp>
      <p:sp>
        <p:nvSpPr>
          <p:cNvPr id="159" name="Google Shape;159;p11"/>
          <p:cNvSpPr txBox="1">
            <a:spLocks noGrp="1"/>
          </p:cNvSpPr>
          <p:nvPr>
            <p:ph type="subTitle" idx="1"/>
          </p:nvPr>
        </p:nvSpPr>
        <p:spPr>
          <a:xfrm>
            <a:off x="1815538" y="2971813"/>
            <a:ext cx="5511600" cy="464100"/>
          </a:xfrm>
          <a:prstGeom prst="rect">
            <a:avLst/>
          </a:prstGeom>
        </p:spPr>
        <p:txBody>
          <a:bodyPr spcFirstLastPara="1" wrap="square" lIns="91425" tIns="91425" rIns="91425" bIns="91425" anchor="t" anchorCtr="0">
            <a:noAutofit/>
          </a:bodyPr>
          <a:lstStyle>
            <a:lvl1pPr lvl="0" algn="ctr">
              <a:spcBef>
                <a:spcPts val="0"/>
              </a:spcBef>
              <a:spcAft>
                <a:spcPts val="0"/>
              </a:spcAft>
              <a:buNone/>
              <a:defRPr sz="20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
        <p:nvSpPr>
          <p:cNvPr id="160" name="Google Shape;160;p11"/>
          <p:cNvSpPr/>
          <p:nvPr/>
        </p:nvSpPr>
        <p:spPr>
          <a:xfrm rot="-5400000">
            <a:off x="894075" y="3624150"/>
            <a:ext cx="351900" cy="21330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1" name="Google Shape;161;p11"/>
          <p:cNvGrpSpPr/>
          <p:nvPr/>
        </p:nvGrpSpPr>
        <p:grpSpPr>
          <a:xfrm>
            <a:off x="7188059" y="1577109"/>
            <a:ext cx="254779" cy="246697"/>
            <a:chOff x="1898675" y="4499150"/>
            <a:chExt cx="217500" cy="210600"/>
          </a:xfrm>
        </p:grpSpPr>
        <p:cxnSp>
          <p:nvCxnSpPr>
            <p:cNvPr id="162" name="Google Shape;162;p11"/>
            <p:cNvCxnSpPr/>
            <p:nvPr/>
          </p:nvCxnSpPr>
          <p:spPr>
            <a:xfrm rot="10800000">
              <a:off x="1898675" y="4604450"/>
              <a:ext cx="217500" cy="0"/>
            </a:xfrm>
            <a:prstGeom prst="straightConnector1">
              <a:avLst/>
            </a:prstGeom>
            <a:noFill/>
            <a:ln w="38100" cap="flat" cmpd="sng">
              <a:solidFill>
                <a:srgbClr val="000000"/>
              </a:solidFill>
              <a:prstDash val="solid"/>
              <a:round/>
              <a:headEnd type="none" w="med" len="med"/>
              <a:tailEnd type="none" w="med" len="med"/>
            </a:ln>
          </p:spPr>
        </p:cxnSp>
        <p:cxnSp>
          <p:nvCxnSpPr>
            <p:cNvPr id="163" name="Google Shape;163;p11"/>
            <p:cNvCxnSpPr/>
            <p:nvPr/>
          </p:nvCxnSpPr>
          <p:spPr>
            <a:xfrm>
              <a:off x="2007425" y="4499150"/>
              <a:ext cx="0" cy="210600"/>
            </a:xfrm>
            <a:prstGeom prst="straightConnector1">
              <a:avLst/>
            </a:prstGeom>
            <a:noFill/>
            <a:ln w="38100" cap="flat" cmpd="sng">
              <a:solidFill>
                <a:srgbClr val="000000"/>
              </a:solidFill>
              <a:prstDash val="solid"/>
              <a:round/>
              <a:headEnd type="none" w="med" len="med"/>
              <a:tailEnd type="none" w="med" len="med"/>
            </a:ln>
          </p:spPr>
        </p:cxnSp>
      </p:grpSp>
      <p:sp>
        <p:nvSpPr>
          <p:cNvPr id="164" name="Google Shape;164;p11"/>
          <p:cNvSpPr/>
          <p:nvPr/>
        </p:nvSpPr>
        <p:spPr>
          <a:xfrm rot="-5400000">
            <a:off x="8359925" y="1665775"/>
            <a:ext cx="1573800" cy="1573800"/>
          </a:xfrm>
          <a:prstGeom prst="blockArc">
            <a:avLst>
              <a:gd name="adj1" fmla="val 10800000"/>
              <a:gd name="adj2" fmla="val 0"/>
              <a:gd name="adj3" fmla="val 2500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rot="-5400000">
            <a:off x="182850" y="1022363"/>
            <a:ext cx="319500" cy="3195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rot="-5400000">
            <a:off x="797375" y="1022363"/>
            <a:ext cx="319500" cy="3195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rot="-5400000">
            <a:off x="1411925" y="1022363"/>
            <a:ext cx="319500" cy="3195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8" name="Google Shape;168;p11"/>
          <p:cNvGrpSpPr/>
          <p:nvPr/>
        </p:nvGrpSpPr>
        <p:grpSpPr>
          <a:xfrm>
            <a:off x="4555984" y="4034484"/>
            <a:ext cx="254779" cy="246697"/>
            <a:chOff x="1898675" y="4499150"/>
            <a:chExt cx="217500" cy="210600"/>
          </a:xfrm>
        </p:grpSpPr>
        <p:cxnSp>
          <p:nvCxnSpPr>
            <p:cNvPr id="169" name="Google Shape;169;p11"/>
            <p:cNvCxnSpPr/>
            <p:nvPr/>
          </p:nvCxnSpPr>
          <p:spPr>
            <a:xfrm rot="10800000">
              <a:off x="1898675" y="4604450"/>
              <a:ext cx="217500" cy="0"/>
            </a:xfrm>
            <a:prstGeom prst="straightConnector1">
              <a:avLst/>
            </a:prstGeom>
            <a:noFill/>
            <a:ln w="38100" cap="flat" cmpd="sng">
              <a:solidFill>
                <a:srgbClr val="000000"/>
              </a:solidFill>
              <a:prstDash val="solid"/>
              <a:round/>
              <a:headEnd type="none" w="med" len="med"/>
              <a:tailEnd type="none" w="med" len="med"/>
            </a:ln>
          </p:spPr>
        </p:cxnSp>
        <p:cxnSp>
          <p:nvCxnSpPr>
            <p:cNvPr id="170" name="Google Shape;170;p11"/>
            <p:cNvCxnSpPr/>
            <p:nvPr/>
          </p:nvCxnSpPr>
          <p:spPr>
            <a:xfrm>
              <a:off x="2007425" y="4499150"/>
              <a:ext cx="0" cy="210600"/>
            </a:xfrm>
            <a:prstGeom prst="straightConnector1">
              <a:avLst/>
            </a:prstGeom>
            <a:noFill/>
            <a:ln w="38100" cap="flat" cmpd="sng">
              <a:solidFill>
                <a:srgbClr val="000000"/>
              </a:solidFill>
              <a:prstDash val="solid"/>
              <a:round/>
              <a:headEnd type="none" w="med" len="med"/>
              <a:tailEnd type="none" w="med" len="med"/>
            </a:ln>
          </p:spPr>
        </p:cxnSp>
      </p:grpSp>
      <p:grpSp>
        <p:nvGrpSpPr>
          <p:cNvPr id="171" name="Google Shape;171;p11"/>
          <p:cNvGrpSpPr/>
          <p:nvPr/>
        </p:nvGrpSpPr>
        <p:grpSpPr>
          <a:xfrm>
            <a:off x="502359" y="2488309"/>
            <a:ext cx="254780" cy="246697"/>
            <a:chOff x="1898675" y="4499150"/>
            <a:chExt cx="217500" cy="210600"/>
          </a:xfrm>
        </p:grpSpPr>
        <p:cxnSp>
          <p:nvCxnSpPr>
            <p:cNvPr id="172" name="Google Shape;172;p11"/>
            <p:cNvCxnSpPr/>
            <p:nvPr/>
          </p:nvCxnSpPr>
          <p:spPr>
            <a:xfrm rot="10800000">
              <a:off x="1898675" y="4604450"/>
              <a:ext cx="217500" cy="0"/>
            </a:xfrm>
            <a:prstGeom prst="straightConnector1">
              <a:avLst/>
            </a:prstGeom>
            <a:noFill/>
            <a:ln w="38100" cap="flat" cmpd="sng">
              <a:solidFill>
                <a:srgbClr val="000000"/>
              </a:solidFill>
              <a:prstDash val="solid"/>
              <a:round/>
              <a:headEnd type="none" w="med" len="med"/>
              <a:tailEnd type="none" w="med" len="med"/>
            </a:ln>
          </p:spPr>
        </p:cxnSp>
        <p:cxnSp>
          <p:nvCxnSpPr>
            <p:cNvPr id="173" name="Google Shape;173;p11"/>
            <p:cNvCxnSpPr/>
            <p:nvPr/>
          </p:nvCxnSpPr>
          <p:spPr>
            <a:xfrm>
              <a:off x="2007425" y="4499150"/>
              <a:ext cx="0" cy="210600"/>
            </a:xfrm>
            <a:prstGeom prst="straightConnector1">
              <a:avLst/>
            </a:prstGeom>
            <a:noFill/>
            <a:ln w="38100" cap="flat" cmpd="sng">
              <a:solidFill>
                <a:srgbClr val="000000"/>
              </a:solidFill>
              <a:prstDash val="solid"/>
              <a:round/>
              <a:headEnd type="none" w="med" len="med"/>
              <a:tailEnd type="none" w="med" len="med"/>
            </a:ln>
          </p:spPr>
        </p:cxnSp>
      </p:grpSp>
      <p:sp>
        <p:nvSpPr>
          <p:cNvPr id="174" name="Google Shape;174;p11"/>
          <p:cNvSpPr/>
          <p:nvPr/>
        </p:nvSpPr>
        <p:spPr>
          <a:xfrm rot="10800000">
            <a:off x="3604425" y="-791775"/>
            <a:ext cx="1573800" cy="1573800"/>
          </a:xfrm>
          <a:prstGeom prst="blockArc">
            <a:avLst>
              <a:gd name="adj1" fmla="val 10800000"/>
              <a:gd name="adj2" fmla="val 0"/>
              <a:gd name="adj3" fmla="val 25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CUSTOM_3_2">
    <p:spTree>
      <p:nvGrpSpPr>
        <p:cNvPr id="1" name="Shape 176"/>
        <p:cNvGrpSpPr/>
        <p:nvPr/>
      </p:nvGrpSpPr>
      <p:grpSpPr>
        <a:xfrm>
          <a:off x="0" y="0"/>
          <a:ext cx="0" cy="0"/>
          <a:chOff x="0" y="0"/>
          <a:chExt cx="0" cy="0"/>
        </a:xfrm>
      </p:grpSpPr>
      <p:sp>
        <p:nvSpPr>
          <p:cNvPr id="177" name="Google Shape;177;p13"/>
          <p:cNvSpPr txBox="1">
            <a:spLocks noGrp="1"/>
          </p:cNvSpPr>
          <p:nvPr>
            <p:ph type="title"/>
          </p:nvPr>
        </p:nvSpPr>
        <p:spPr>
          <a:xfrm>
            <a:off x="726225" y="441350"/>
            <a:ext cx="47964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78" name="Google Shape;178;p13"/>
          <p:cNvSpPr txBox="1">
            <a:spLocks noGrp="1"/>
          </p:cNvSpPr>
          <p:nvPr>
            <p:ph type="subTitle" idx="1"/>
          </p:nvPr>
        </p:nvSpPr>
        <p:spPr>
          <a:xfrm>
            <a:off x="1345650" y="1721875"/>
            <a:ext cx="2447700" cy="3969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1800" b="1">
                <a:solidFill>
                  <a:schemeClr val="accent1"/>
                </a:solidFill>
              </a:defRPr>
            </a:lvl1pPr>
            <a:lvl2pPr lvl="1" algn="r" rtl="0">
              <a:spcBef>
                <a:spcPts val="0"/>
              </a:spcBef>
              <a:spcAft>
                <a:spcPts val="0"/>
              </a:spcAft>
              <a:buNone/>
              <a:defRPr sz="1800">
                <a:solidFill>
                  <a:schemeClr val="accent1"/>
                </a:solidFill>
              </a:defRPr>
            </a:lvl2pPr>
            <a:lvl3pPr lvl="2" algn="r" rtl="0">
              <a:spcBef>
                <a:spcPts val="0"/>
              </a:spcBef>
              <a:spcAft>
                <a:spcPts val="0"/>
              </a:spcAft>
              <a:buNone/>
              <a:defRPr sz="1800">
                <a:solidFill>
                  <a:schemeClr val="accent1"/>
                </a:solidFill>
              </a:defRPr>
            </a:lvl3pPr>
            <a:lvl4pPr lvl="3" algn="r" rtl="0">
              <a:spcBef>
                <a:spcPts val="0"/>
              </a:spcBef>
              <a:spcAft>
                <a:spcPts val="0"/>
              </a:spcAft>
              <a:buNone/>
              <a:defRPr sz="1800">
                <a:solidFill>
                  <a:schemeClr val="accent1"/>
                </a:solidFill>
              </a:defRPr>
            </a:lvl4pPr>
            <a:lvl5pPr lvl="4" algn="r" rtl="0">
              <a:spcBef>
                <a:spcPts val="0"/>
              </a:spcBef>
              <a:spcAft>
                <a:spcPts val="0"/>
              </a:spcAft>
              <a:buNone/>
              <a:defRPr sz="1800">
                <a:solidFill>
                  <a:schemeClr val="accent1"/>
                </a:solidFill>
              </a:defRPr>
            </a:lvl5pPr>
            <a:lvl6pPr lvl="5" algn="r" rtl="0">
              <a:spcBef>
                <a:spcPts val="0"/>
              </a:spcBef>
              <a:spcAft>
                <a:spcPts val="0"/>
              </a:spcAft>
              <a:buNone/>
              <a:defRPr sz="1800">
                <a:solidFill>
                  <a:schemeClr val="accent1"/>
                </a:solidFill>
              </a:defRPr>
            </a:lvl6pPr>
            <a:lvl7pPr lvl="6" algn="r" rtl="0">
              <a:spcBef>
                <a:spcPts val="0"/>
              </a:spcBef>
              <a:spcAft>
                <a:spcPts val="0"/>
              </a:spcAft>
              <a:buNone/>
              <a:defRPr sz="1800">
                <a:solidFill>
                  <a:schemeClr val="accent1"/>
                </a:solidFill>
              </a:defRPr>
            </a:lvl7pPr>
            <a:lvl8pPr lvl="7" algn="r" rtl="0">
              <a:spcBef>
                <a:spcPts val="0"/>
              </a:spcBef>
              <a:spcAft>
                <a:spcPts val="0"/>
              </a:spcAft>
              <a:buNone/>
              <a:defRPr sz="1800">
                <a:solidFill>
                  <a:schemeClr val="accent1"/>
                </a:solidFill>
              </a:defRPr>
            </a:lvl8pPr>
            <a:lvl9pPr lvl="8" algn="r" rtl="0">
              <a:spcBef>
                <a:spcPts val="0"/>
              </a:spcBef>
              <a:spcAft>
                <a:spcPts val="0"/>
              </a:spcAft>
              <a:buNone/>
              <a:defRPr sz="1800">
                <a:solidFill>
                  <a:schemeClr val="accent1"/>
                </a:solidFill>
              </a:defRPr>
            </a:lvl9pPr>
          </a:lstStyle>
          <a:p>
            <a:endParaRPr/>
          </a:p>
        </p:txBody>
      </p:sp>
      <p:sp>
        <p:nvSpPr>
          <p:cNvPr id="179" name="Google Shape;179;p13"/>
          <p:cNvSpPr txBox="1">
            <a:spLocks noGrp="1"/>
          </p:cNvSpPr>
          <p:nvPr>
            <p:ph type="subTitle" idx="2"/>
          </p:nvPr>
        </p:nvSpPr>
        <p:spPr>
          <a:xfrm>
            <a:off x="1345746" y="2011747"/>
            <a:ext cx="2447700" cy="5727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a:lvl1pPr>
            <a:lvl2pPr lvl="1" algn="r" rtl="0">
              <a:spcBef>
                <a:spcPts val="0"/>
              </a:spcBef>
              <a:spcAft>
                <a:spcPts val="0"/>
              </a:spcAft>
              <a:buNone/>
              <a:defRPr/>
            </a:lvl2pPr>
            <a:lvl3pPr lvl="2" algn="r" rtl="0">
              <a:spcBef>
                <a:spcPts val="0"/>
              </a:spcBef>
              <a:spcAft>
                <a:spcPts val="0"/>
              </a:spcAft>
              <a:buNone/>
              <a:defRPr/>
            </a:lvl3pPr>
            <a:lvl4pPr lvl="3" algn="r" rtl="0">
              <a:spcBef>
                <a:spcPts val="0"/>
              </a:spcBef>
              <a:spcAft>
                <a:spcPts val="0"/>
              </a:spcAft>
              <a:buNone/>
              <a:defRPr/>
            </a:lvl4pPr>
            <a:lvl5pPr lvl="4" algn="r" rtl="0">
              <a:spcBef>
                <a:spcPts val="0"/>
              </a:spcBef>
              <a:spcAft>
                <a:spcPts val="0"/>
              </a:spcAft>
              <a:buNone/>
              <a:defRPr/>
            </a:lvl5pPr>
            <a:lvl6pPr lvl="5" algn="r" rtl="0">
              <a:spcBef>
                <a:spcPts val="0"/>
              </a:spcBef>
              <a:spcAft>
                <a:spcPts val="0"/>
              </a:spcAft>
              <a:buNone/>
              <a:defRPr/>
            </a:lvl6pPr>
            <a:lvl7pPr lvl="6" algn="r" rtl="0">
              <a:spcBef>
                <a:spcPts val="0"/>
              </a:spcBef>
              <a:spcAft>
                <a:spcPts val="0"/>
              </a:spcAft>
              <a:buNone/>
              <a:defRPr/>
            </a:lvl7pPr>
            <a:lvl8pPr lvl="7" algn="r" rtl="0">
              <a:spcBef>
                <a:spcPts val="0"/>
              </a:spcBef>
              <a:spcAft>
                <a:spcPts val="0"/>
              </a:spcAft>
              <a:buNone/>
              <a:defRPr/>
            </a:lvl8pPr>
            <a:lvl9pPr lvl="8" algn="r" rtl="0">
              <a:spcBef>
                <a:spcPts val="0"/>
              </a:spcBef>
              <a:spcAft>
                <a:spcPts val="0"/>
              </a:spcAft>
              <a:buNone/>
              <a:defRPr/>
            </a:lvl9pPr>
          </a:lstStyle>
          <a:p>
            <a:endParaRPr/>
          </a:p>
        </p:txBody>
      </p:sp>
      <p:sp>
        <p:nvSpPr>
          <p:cNvPr id="180" name="Google Shape;180;p13"/>
          <p:cNvSpPr txBox="1">
            <a:spLocks noGrp="1"/>
          </p:cNvSpPr>
          <p:nvPr>
            <p:ph type="subTitle" idx="3"/>
          </p:nvPr>
        </p:nvSpPr>
        <p:spPr>
          <a:xfrm>
            <a:off x="1345650" y="3386179"/>
            <a:ext cx="2447700" cy="3969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sz="1800" b="1">
                <a:solidFill>
                  <a:schemeClr val="accent1"/>
                </a:solidFill>
              </a:defRPr>
            </a:lvl1pPr>
            <a:lvl2pPr lvl="1" algn="r" rtl="0">
              <a:spcBef>
                <a:spcPts val="0"/>
              </a:spcBef>
              <a:spcAft>
                <a:spcPts val="0"/>
              </a:spcAft>
              <a:buNone/>
              <a:defRPr sz="1800">
                <a:solidFill>
                  <a:schemeClr val="accent1"/>
                </a:solidFill>
              </a:defRPr>
            </a:lvl2pPr>
            <a:lvl3pPr lvl="2" algn="r" rtl="0">
              <a:spcBef>
                <a:spcPts val="0"/>
              </a:spcBef>
              <a:spcAft>
                <a:spcPts val="0"/>
              </a:spcAft>
              <a:buNone/>
              <a:defRPr sz="1800">
                <a:solidFill>
                  <a:schemeClr val="accent1"/>
                </a:solidFill>
              </a:defRPr>
            </a:lvl3pPr>
            <a:lvl4pPr lvl="3" algn="r" rtl="0">
              <a:spcBef>
                <a:spcPts val="0"/>
              </a:spcBef>
              <a:spcAft>
                <a:spcPts val="0"/>
              </a:spcAft>
              <a:buNone/>
              <a:defRPr sz="1800">
                <a:solidFill>
                  <a:schemeClr val="accent1"/>
                </a:solidFill>
              </a:defRPr>
            </a:lvl4pPr>
            <a:lvl5pPr lvl="4" algn="r" rtl="0">
              <a:spcBef>
                <a:spcPts val="0"/>
              </a:spcBef>
              <a:spcAft>
                <a:spcPts val="0"/>
              </a:spcAft>
              <a:buNone/>
              <a:defRPr sz="1800">
                <a:solidFill>
                  <a:schemeClr val="accent1"/>
                </a:solidFill>
              </a:defRPr>
            </a:lvl5pPr>
            <a:lvl6pPr lvl="5" algn="r" rtl="0">
              <a:spcBef>
                <a:spcPts val="0"/>
              </a:spcBef>
              <a:spcAft>
                <a:spcPts val="0"/>
              </a:spcAft>
              <a:buNone/>
              <a:defRPr sz="1800">
                <a:solidFill>
                  <a:schemeClr val="accent1"/>
                </a:solidFill>
              </a:defRPr>
            </a:lvl6pPr>
            <a:lvl7pPr lvl="6" algn="r" rtl="0">
              <a:spcBef>
                <a:spcPts val="0"/>
              </a:spcBef>
              <a:spcAft>
                <a:spcPts val="0"/>
              </a:spcAft>
              <a:buNone/>
              <a:defRPr sz="1800">
                <a:solidFill>
                  <a:schemeClr val="accent1"/>
                </a:solidFill>
              </a:defRPr>
            </a:lvl7pPr>
            <a:lvl8pPr lvl="7" algn="r" rtl="0">
              <a:spcBef>
                <a:spcPts val="0"/>
              </a:spcBef>
              <a:spcAft>
                <a:spcPts val="0"/>
              </a:spcAft>
              <a:buNone/>
              <a:defRPr sz="1800">
                <a:solidFill>
                  <a:schemeClr val="accent1"/>
                </a:solidFill>
              </a:defRPr>
            </a:lvl8pPr>
            <a:lvl9pPr lvl="8" algn="r" rtl="0">
              <a:spcBef>
                <a:spcPts val="0"/>
              </a:spcBef>
              <a:spcAft>
                <a:spcPts val="0"/>
              </a:spcAft>
              <a:buNone/>
              <a:defRPr sz="1800">
                <a:solidFill>
                  <a:schemeClr val="accent1"/>
                </a:solidFill>
              </a:defRPr>
            </a:lvl9pPr>
          </a:lstStyle>
          <a:p>
            <a:endParaRPr/>
          </a:p>
        </p:txBody>
      </p:sp>
      <p:sp>
        <p:nvSpPr>
          <p:cNvPr id="181" name="Google Shape;181;p13"/>
          <p:cNvSpPr txBox="1">
            <a:spLocks noGrp="1"/>
          </p:cNvSpPr>
          <p:nvPr>
            <p:ph type="subTitle" idx="4"/>
          </p:nvPr>
        </p:nvSpPr>
        <p:spPr>
          <a:xfrm>
            <a:off x="1345746" y="3681528"/>
            <a:ext cx="2447700" cy="5727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a:lvl1pPr>
            <a:lvl2pPr lvl="1" algn="r" rtl="0">
              <a:spcBef>
                <a:spcPts val="0"/>
              </a:spcBef>
              <a:spcAft>
                <a:spcPts val="0"/>
              </a:spcAft>
              <a:buNone/>
              <a:defRPr/>
            </a:lvl2pPr>
            <a:lvl3pPr lvl="2" algn="r" rtl="0">
              <a:spcBef>
                <a:spcPts val="0"/>
              </a:spcBef>
              <a:spcAft>
                <a:spcPts val="0"/>
              </a:spcAft>
              <a:buNone/>
              <a:defRPr/>
            </a:lvl3pPr>
            <a:lvl4pPr lvl="3" algn="r" rtl="0">
              <a:spcBef>
                <a:spcPts val="0"/>
              </a:spcBef>
              <a:spcAft>
                <a:spcPts val="0"/>
              </a:spcAft>
              <a:buNone/>
              <a:defRPr/>
            </a:lvl4pPr>
            <a:lvl5pPr lvl="4" algn="r" rtl="0">
              <a:spcBef>
                <a:spcPts val="0"/>
              </a:spcBef>
              <a:spcAft>
                <a:spcPts val="0"/>
              </a:spcAft>
              <a:buNone/>
              <a:defRPr/>
            </a:lvl5pPr>
            <a:lvl6pPr lvl="5" algn="r" rtl="0">
              <a:spcBef>
                <a:spcPts val="0"/>
              </a:spcBef>
              <a:spcAft>
                <a:spcPts val="0"/>
              </a:spcAft>
              <a:buNone/>
              <a:defRPr/>
            </a:lvl6pPr>
            <a:lvl7pPr lvl="6" algn="r" rtl="0">
              <a:spcBef>
                <a:spcPts val="0"/>
              </a:spcBef>
              <a:spcAft>
                <a:spcPts val="0"/>
              </a:spcAft>
              <a:buNone/>
              <a:defRPr/>
            </a:lvl7pPr>
            <a:lvl8pPr lvl="7" algn="r" rtl="0">
              <a:spcBef>
                <a:spcPts val="0"/>
              </a:spcBef>
              <a:spcAft>
                <a:spcPts val="0"/>
              </a:spcAft>
              <a:buNone/>
              <a:defRPr/>
            </a:lvl8pPr>
            <a:lvl9pPr lvl="8" algn="r" rtl="0">
              <a:spcBef>
                <a:spcPts val="0"/>
              </a:spcBef>
              <a:spcAft>
                <a:spcPts val="0"/>
              </a:spcAft>
              <a:buNone/>
              <a:defRPr/>
            </a:lvl9pPr>
          </a:lstStyle>
          <a:p>
            <a:endParaRPr/>
          </a:p>
        </p:txBody>
      </p:sp>
      <p:sp>
        <p:nvSpPr>
          <p:cNvPr id="182" name="Google Shape;182;p13"/>
          <p:cNvSpPr txBox="1">
            <a:spLocks noGrp="1"/>
          </p:cNvSpPr>
          <p:nvPr>
            <p:ph type="subTitle" idx="5"/>
          </p:nvPr>
        </p:nvSpPr>
        <p:spPr>
          <a:xfrm>
            <a:off x="5331900" y="1721875"/>
            <a:ext cx="2447700" cy="3969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a:solidFill>
                  <a:schemeClr val="accent1"/>
                </a:solidFill>
              </a:defRPr>
            </a:lvl2pPr>
            <a:lvl3pPr lvl="2" rtl="0">
              <a:spcBef>
                <a:spcPts val="0"/>
              </a:spcBef>
              <a:spcAft>
                <a:spcPts val="0"/>
              </a:spcAft>
              <a:buNone/>
              <a:defRPr sz="1800">
                <a:solidFill>
                  <a:schemeClr val="accent1"/>
                </a:solidFill>
              </a:defRPr>
            </a:lvl3pPr>
            <a:lvl4pPr lvl="3" rtl="0">
              <a:spcBef>
                <a:spcPts val="0"/>
              </a:spcBef>
              <a:spcAft>
                <a:spcPts val="0"/>
              </a:spcAft>
              <a:buNone/>
              <a:defRPr sz="1800">
                <a:solidFill>
                  <a:schemeClr val="accent1"/>
                </a:solidFill>
              </a:defRPr>
            </a:lvl4pPr>
            <a:lvl5pPr lvl="4" rtl="0">
              <a:spcBef>
                <a:spcPts val="0"/>
              </a:spcBef>
              <a:spcAft>
                <a:spcPts val="0"/>
              </a:spcAft>
              <a:buNone/>
              <a:defRPr sz="1800">
                <a:solidFill>
                  <a:schemeClr val="accent1"/>
                </a:solidFill>
              </a:defRPr>
            </a:lvl5pPr>
            <a:lvl6pPr lvl="5" rtl="0">
              <a:spcBef>
                <a:spcPts val="0"/>
              </a:spcBef>
              <a:spcAft>
                <a:spcPts val="0"/>
              </a:spcAft>
              <a:buNone/>
              <a:defRPr sz="1800">
                <a:solidFill>
                  <a:schemeClr val="accent1"/>
                </a:solidFill>
              </a:defRPr>
            </a:lvl6pPr>
            <a:lvl7pPr lvl="6" rtl="0">
              <a:spcBef>
                <a:spcPts val="0"/>
              </a:spcBef>
              <a:spcAft>
                <a:spcPts val="0"/>
              </a:spcAft>
              <a:buNone/>
              <a:defRPr sz="1800">
                <a:solidFill>
                  <a:schemeClr val="accent1"/>
                </a:solidFill>
              </a:defRPr>
            </a:lvl7pPr>
            <a:lvl8pPr lvl="7" rtl="0">
              <a:spcBef>
                <a:spcPts val="0"/>
              </a:spcBef>
              <a:spcAft>
                <a:spcPts val="0"/>
              </a:spcAft>
              <a:buNone/>
              <a:defRPr sz="1800">
                <a:solidFill>
                  <a:schemeClr val="accent1"/>
                </a:solidFill>
              </a:defRPr>
            </a:lvl8pPr>
            <a:lvl9pPr lvl="8" rtl="0">
              <a:spcBef>
                <a:spcPts val="0"/>
              </a:spcBef>
              <a:spcAft>
                <a:spcPts val="0"/>
              </a:spcAft>
              <a:buNone/>
              <a:defRPr sz="1800">
                <a:solidFill>
                  <a:schemeClr val="accent1"/>
                </a:solidFill>
              </a:defRPr>
            </a:lvl9pPr>
          </a:lstStyle>
          <a:p>
            <a:endParaRPr/>
          </a:p>
        </p:txBody>
      </p:sp>
      <p:sp>
        <p:nvSpPr>
          <p:cNvPr id="183" name="Google Shape;183;p13"/>
          <p:cNvSpPr txBox="1">
            <a:spLocks noGrp="1"/>
          </p:cNvSpPr>
          <p:nvPr>
            <p:ph type="subTitle" idx="6"/>
          </p:nvPr>
        </p:nvSpPr>
        <p:spPr>
          <a:xfrm>
            <a:off x="5331900" y="2011748"/>
            <a:ext cx="24477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84" name="Google Shape;184;p13"/>
          <p:cNvSpPr txBox="1">
            <a:spLocks noGrp="1"/>
          </p:cNvSpPr>
          <p:nvPr>
            <p:ph type="subTitle" idx="7"/>
          </p:nvPr>
        </p:nvSpPr>
        <p:spPr>
          <a:xfrm>
            <a:off x="5331900" y="3386770"/>
            <a:ext cx="2447700" cy="396900"/>
          </a:xfrm>
          <a:prstGeom prst="rect">
            <a:avLst/>
          </a:prstGeom>
        </p:spPr>
        <p:txBody>
          <a:bodyPr spcFirstLastPara="1" wrap="square" lIns="91425" tIns="91425" rIns="91425" bIns="91425" anchor="t" anchorCtr="0">
            <a:noAutofit/>
          </a:bodyPr>
          <a:lstStyle>
            <a:lvl1pPr lvl="0" rtl="0">
              <a:spcBef>
                <a:spcPts val="0"/>
              </a:spcBef>
              <a:spcAft>
                <a:spcPts val="0"/>
              </a:spcAft>
              <a:buNone/>
              <a:defRPr sz="1800" b="1">
                <a:solidFill>
                  <a:schemeClr val="accent1"/>
                </a:solidFill>
              </a:defRPr>
            </a:lvl1pPr>
            <a:lvl2pPr lvl="1" rtl="0">
              <a:spcBef>
                <a:spcPts val="0"/>
              </a:spcBef>
              <a:spcAft>
                <a:spcPts val="0"/>
              </a:spcAft>
              <a:buNone/>
              <a:defRPr sz="1800">
                <a:solidFill>
                  <a:schemeClr val="accent1"/>
                </a:solidFill>
              </a:defRPr>
            </a:lvl2pPr>
            <a:lvl3pPr lvl="2" rtl="0">
              <a:spcBef>
                <a:spcPts val="0"/>
              </a:spcBef>
              <a:spcAft>
                <a:spcPts val="0"/>
              </a:spcAft>
              <a:buNone/>
              <a:defRPr sz="1800">
                <a:solidFill>
                  <a:schemeClr val="accent1"/>
                </a:solidFill>
              </a:defRPr>
            </a:lvl3pPr>
            <a:lvl4pPr lvl="3" rtl="0">
              <a:spcBef>
                <a:spcPts val="0"/>
              </a:spcBef>
              <a:spcAft>
                <a:spcPts val="0"/>
              </a:spcAft>
              <a:buNone/>
              <a:defRPr sz="1800">
                <a:solidFill>
                  <a:schemeClr val="accent1"/>
                </a:solidFill>
              </a:defRPr>
            </a:lvl4pPr>
            <a:lvl5pPr lvl="4" rtl="0">
              <a:spcBef>
                <a:spcPts val="0"/>
              </a:spcBef>
              <a:spcAft>
                <a:spcPts val="0"/>
              </a:spcAft>
              <a:buNone/>
              <a:defRPr sz="1800">
                <a:solidFill>
                  <a:schemeClr val="accent1"/>
                </a:solidFill>
              </a:defRPr>
            </a:lvl5pPr>
            <a:lvl6pPr lvl="5" rtl="0">
              <a:spcBef>
                <a:spcPts val="0"/>
              </a:spcBef>
              <a:spcAft>
                <a:spcPts val="0"/>
              </a:spcAft>
              <a:buNone/>
              <a:defRPr sz="1800">
                <a:solidFill>
                  <a:schemeClr val="accent1"/>
                </a:solidFill>
              </a:defRPr>
            </a:lvl6pPr>
            <a:lvl7pPr lvl="6" rtl="0">
              <a:spcBef>
                <a:spcPts val="0"/>
              </a:spcBef>
              <a:spcAft>
                <a:spcPts val="0"/>
              </a:spcAft>
              <a:buNone/>
              <a:defRPr sz="1800">
                <a:solidFill>
                  <a:schemeClr val="accent1"/>
                </a:solidFill>
              </a:defRPr>
            </a:lvl7pPr>
            <a:lvl8pPr lvl="7" rtl="0">
              <a:spcBef>
                <a:spcPts val="0"/>
              </a:spcBef>
              <a:spcAft>
                <a:spcPts val="0"/>
              </a:spcAft>
              <a:buNone/>
              <a:defRPr sz="1800">
                <a:solidFill>
                  <a:schemeClr val="accent1"/>
                </a:solidFill>
              </a:defRPr>
            </a:lvl8pPr>
            <a:lvl9pPr lvl="8" rtl="0">
              <a:spcBef>
                <a:spcPts val="0"/>
              </a:spcBef>
              <a:spcAft>
                <a:spcPts val="0"/>
              </a:spcAft>
              <a:buNone/>
              <a:defRPr sz="1800">
                <a:solidFill>
                  <a:schemeClr val="accent1"/>
                </a:solidFill>
              </a:defRPr>
            </a:lvl9pPr>
          </a:lstStyle>
          <a:p>
            <a:endParaRPr/>
          </a:p>
        </p:txBody>
      </p:sp>
      <p:sp>
        <p:nvSpPr>
          <p:cNvPr id="185" name="Google Shape;185;p13"/>
          <p:cNvSpPr txBox="1">
            <a:spLocks noGrp="1"/>
          </p:cNvSpPr>
          <p:nvPr>
            <p:ph type="subTitle" idx="8"/>
          </p:nvPr>
        </p:nvSpPr>
        <p:spPr>
          <a:xfrm>
            <a:off x="5331900" y="3682123"/>
            <a:ext cx="2447700" cy="572700"/>
          </a:xfrm>
          <a:prstGeom prst="rect">
            <a:avLst/>
          </a:prstGeom>
        </p:spPr>
        <p:txBody>
          <a:bodyPr spcFirstLastPara="1" wrap="square" lIns="91425" tIns="91425" rIns="91425" bIns="91425" anchor="t" anchorCtr="0">
            <a:noAutofit/>
          </a:bodyPr>
          <a:lstStyle>
            <a:lvl1pPr lvl="0" rtl="0">
              <a:spcBef>
                <a:spcPts val="0"/>
              </a:spcBef>
              <a:spcAft>
                <a:spcPts val="0"/>
              </a:spcAft>
              <a:buNone/>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a:endParaRPr/>
          </a:p>
        </p:txBody>
      </p:sp>
      <p:sp>
        <p:nvSpPr>
          <p:cNvPr id="186" name="Google Shape;186;p13"/>
          <p:cNvSpPr txBox="1">
            <a:spLocks noGrp="1"/>
          </p:cNvSpPr>
          <p:nvPr>
            <p:ph type="title" idx="9" hasCustomPrompt="1"/>
          </p:nvPr>
        </p:nvSpPr>
        <p:spPr>
          <a:xfrm>
            <a:off x="2552550" y="1081608"/>
            <a:ext cx="1240800" cy="5727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000"/>
              <a:buNone/>
              <a:defRPr sz="3000"/>
            </a:lvl1pPr>
            <a:lvl2pPr lvl="1" algn="r" rtl="0">
              <a:spcBef>
                <a:spcPts val="0"/>
              </a:spcBef>
              <a:spcAft>
                <a:spcPts val="0"/>
              </a:spcAft>
              <a:buSzPts val="3000"/>
              <a:buNone/>
              <a:defRPr sz="3000"/>
            </a:lvl2pPr>
            <a:lvl3pPr lvl="2" algn="r" rtl="0">
              <a:spcBef>
                <a:spcPts val="0"/>
              </a:spcBef>
              <a:spcAft>
                <a:spcPts val="0"/>
              </a:spcAft>
              <a:buSzPts val="3000"/>
              <a:buNone/>
              <a:defRPr sz="3000"/>
            </a:lvl3pPr>
            <a:lvl4pPr lvl="3" algn="r" rtl="0">
              <a:spcBef>
                <a:spcPts val="0"/>
              </a:spcBef>
              <a:spcAft>
                <a:spcPts val="0"/>
              </a:spcAft>
              <a:buSzPts val="3000"/>
              <a:buNone/>
              <a:defRPr sz="3000"/>
            </a:lvl4pPr>
            <a:lvl5pPr lvl="4" algn="r" rtl="0">
              <a:spcBef>
                <a:spcPts val="0"/>
              </a:spcBef>
              <a:spcAft>
                <a:spcPts val="0"/>
              </a:spcAft>
              <a:buSzPts val="3000"/>
              <a:buNone/>
              <a:defRPr sz="3000"/>
            </a:lvl5pPr>
            <a:lvl6pPr lvl="5" algn="r" rtl="0">
              <a:spcBef>
                <a:spcPts val="0"/>
              </a:spcBef>
              <a:spcAft>
                <a:spcPts val="0"/>
              </a:spcAft>
              <a:buSzPts val="3000"/>
              <a:buNone/>
              <a:defRPr sz="3000"/>
            </a:lvl6pPr>
            <a:lvl7pPr lvl="6" algn="r" rtl="0">
              <a:spcBef>
                <a:spcPts val="0"/>
              </a:spcBef>
              <a:spcAft>
                <a:spcPts val="0"/>
              </a:spcAft>
              <a:buSzPts val="3000"/>
              <a:buNone/>
              <a:defRPr sz="3000"/>
            </a:lvl7pPr>
            <a:lvl8pPr lvl="7" algn="r" rtl="0">
              <a:spcBef>
                <a:spcPts val="0"/>
              </a:spcBef>
              <a:spcAft>
                <a:spcPts val="0"/>
              </a:spcAft>
              <a:buSzPts val="3000"/>
              <a:buNone/>
              <a:defRPr sz="3000"/>
            </a:lvl8pPr>
            <a:lvl9pPr lvl="8" algn="r" rtl="0">
              <a:spcBef>
                <a:spcPts val="0"/>
              </a:spcBef>
              <a:spcAft>
                <a:spcPts val="0"/>
              </a:spcAft>
              <a:buSzPts val="3000"/>
              <a:buNone/>
              <a:defRPr sz="3000"/>
            </a:lvl9pPr>
          </a:lstStyle>
          <a:p>
            <a:r>
              <a:t>xx%</a:t>
            </a:r>
          </a:p>
        </p:txBody>
      </p:sp>
      <p:sp>
        <p:nvSpPr>
          <p:cNvPr id="187" name="Google Shape;187;p13"/>
          <p:cNvSpPr txBox="1">
            <a:spLocks noGrp="1"/>
          </p:cNvSpPr>
          <p:nvPr>
            <p:ph type="title" idx="13" hasCustomPrompt="1"/>
          </p:nvPr>
        </p:nvSpPr>
        <p:spPr>
          <a:xfrm>
            <a:off x="2552550" y="2746476"/>
            <a:ext cx="1240800" cy="572700"/>
          </a:xfrm>
          <a:prstGeom prst="rect">
            <a:avLst/>
          </a:prstGeom>
        </p:spPr>
        <p:txBody>
          <a:bodyPr spcFirstLastPara="1" wrap="square" lIns="91425" tIns="91425" rIns="91425" bIns="91425" anchor="b" anchorCtr="0">
            <a:noAutofit/>
          </a:bodyPr>
          <a:lstStyle>
            <a:lvl1pPr lvl="0" algn="r" rtl="0">
              <a:spcBef>
                <a:spcPts val="0"/>
              </a:spcBef>
              <a:spcAft>
                <a:spcPts val="0"/>
              </a:spcAft>
              <a:buSzPts val="3000"/>
              <a:buNone/>
              <a:defRPr sz="3000"/>
            </a:lvl1pPr>
            <a:lvl2pPr lvl="1" algn="r" rtl="0">
              <a:spcBef>
                <a:spcPts val="0"/>
              </a:spcBef>
              <a:spcAft>
                <a:spcPts val="0"/>
              </a:spcAft>
              <a:buSzPts val="3000"/>
              <a:buNone/>
              <a:defRPr sz="3000"/>
            </a:lvl2pPr>
            <a:lvl3pPr lvl="2" algn="r" rtl="0">
              <a:spcBef>
                <a:spcPts val="0"/>
              </a:spcBef>
              <a:spcAft>
                <a:spcPts val="0"/>
              </a:spcAft>
              <a:buSzPts val="3000"/>
              <a:buNone/>
              <a:defRPr sz="3000"/>
            </a:lvl3pPr>
            <a:lvl4pPr lvl="3" algn="r" rtl="0">
              <a:spcBef>
                <a:spcPts val="0"/>
              </a:spcBef>
              <a:spcAft>
                <a:spcPts val="0"/>
              </a:spcAft>
              <a:buSzPts val="3000"/>
              <a:buNone/>
              <a:defRPr sz="3000"/>
            </a:lvl4pPr>
            <a:lvl5pPr lvl="4" algn="r" rtl="0">
              <a:spcBef>
                <a:spcPts val="0"/>
              </a:spcBef>
              <a:spcAft>
                <a:spcPts val="0"/>
              </a:spcAft>
              <a:buSzPts val="3000"/>
              <a:buNone/>
              <a:defRPr sz="3000"/>
            </a:lvl5pPr>
            <a:lvl6pPr lvl="5" algn="r" rtl="0">
              <a:spcBef>
                <a:spcPts val="0"/>
              </a:spcBef>
              <a:spcAft>
                <a:spcPts val="0"/>
              </a:spcAft>
              <a:buSzPts val="3000"/>
              <a:buNone/>
              <a:defRPr sz="3000"/>
            </a:lvl6pPr>
            <a:lvl7pPr lvl="6" algn="r" rtl="0">
              <a:spcBef>
                <a:spcPts val="0"/>
              </a:spcBef>
              <a:spcAft>
                <a:spcPts val="0"/>
              </a:spcAft>
              <a:buSzPts val="3000"/>
              <a:buNone/>
              <a:defRPr sz="3000"/>
            </a:lvl7pPr>
            <a:lvl8pPr lvl="7" algn="r" rtl="0">
              <a:spcBef>
                <a:spcPts val="0"/>
              </a:spcBef>
              <a:spcAft>
                <a:spcPts val="0"/>
              </a:spcAft>
              <a:buSzPts val="3000"/>
              <a:buNone/>
              <a:defRPr sz="3000"/>
            </a:lvl8pPr>
            <a:lvl9pPr lvl="8" algn="r" rtl="0">
              <a:spcBef>
                <a:spcPts val="0"/>
              </a:spcBef>
              <a:spcAft>
                <a:spcPts val="0"/>
              </a:spcAft>
              <a:buSzPts val="3000"/>
              <a:buNone/>
              <a:defRPr sz="3000"/>
            </a:lvl9pPr>
          </a:lstStyle>
          <a:p>
            <a:r>
              <a:t>xx%</a:t>
            </a:r>
          </a:p>
        </p:txBody>
      </p:sp>
      <p:sp>
        <p:nvSpPr>
          <p:cNvPr id="188" name="Google Shape;188;p13"/>
          <p:cNvSpPr txBox="1">
            <a:spLocks noGrp="1"/>
          </p:cNvSpPr>
          <p:nvPr>
            <p:ph type="title" idx="14" hasCustomPrompt="1"/>
          </p:nvPr>
        </p:nvSpPr>
        <p:spPr>
          <a:xfrm>
            <a:off x="5331900" y="1081865"/>
            <a:ext cx="12408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89" name="Google Shape;189;p13"/>
          <p:cNvSpPr txBox="1">
            <a:spLocks noGrp="1"/>
          </p:cNvSpPr>
          <p:nvPr>
            <p:ph type="title" idx="15" hasCustomPrompt="1"/>
          </p:nvPr>
        </p:nvSpPr>
        <p:spPr>
          <a:xfrm>
            <a:off x="5331900" y="2746476"/>
            <a:ext cx="12408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grpSp>
        <p:nvGrpSpPr>
          <p:cNvPr id="190" name="Google Shape;190;p13"/>
          <p:cNvGrpSpPr/>
          <p:nvPr/>
        </p:nvGrpSpPr>
        <p:grpSpPr>
          <a:xfrm>
            <a:off x="33805" y="2453500"/>
            <a:ext cx="692456" cy="1445411"/>
            <a:chOff x="106351" y="2199397"/>
            <a:chExt cx="732757" cy="1529536"/>
          </a:xfrm>
        </p:grpSpPr>
        <p:sp>
          <p:nvSpPr>
            <p:cNvPr id="191" name="Google Shape;191;p13"/>
            <p:cNvSpPr/>
            <p:nvPr/>
          </p:nvSpPr>
          <p:spPr>
            <a:xfrm>
              <a:off x="106351" y="3660439"/>
              <a:ext cx="69380" cy="68493"/>
            </a:xfrm>
            <a:custGeom>
              <a:avLst/>
              <a:gdLst/>
              <a:ahLst/>
              <a:cxnLst/>
              <a:rect l="l" t="t" r="r" b="b"/>
              <a:pathLst>
                <a:path w="1798" h="1775" extrusionOk="0">
                  <a:moveTo>
                    <a:pt x="888" y="0"/>
                  </a:moveTo>
                  <a:cubicBezTo>
                    <a:pt x="410" y="0"/>
                    <a:pt x="1" y="387"/>
                    <a:pt x="1" y="887"/>
                  </a:cubicBezTo>
                  <a:cubicBezTo>
                    <a:pt x="1" y="1388"/>
                    <a:pt x="410" y="1774"/>
                    <a:pt x="888" y="1774"/>
                  </a:cubicBezTo>
                  <a:cubicBezTo>
                    <a:pt x="1388" y="1774"/>
                    <a:pt x="1797" y="1388"/>
                    <a:pt x="1797" y="887"/>
                  </a:cubicBezTo>
                  <a:cubicBezTo>
                    <a:pt x="1797" y="387"/>
                    <a:pt x="1388" y="0"/>
                    <a:pt x="888"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3"/>
            <p:cNvSpPr/>
            <p:nvPr/>
          </p:nvSpPr>
          <p:spPr>
            <a:xfrm>
              <a:off x="327502" y="3660439"/>
              <a:ext cx="69342" cy="68493"/>
            </a:xfrm>
            <a:custGeom>
              <a:avLst/>
              <a:gdLst/>
              <a:ahLst/>
              <a:cxnLst/>
              <a:rect l="l" t="t" r="r" b="b"/>
              <a:pathLst>
                <a:path w="1797" h="1775" extrusionOk="0">
                  <a:moveTo>
                    <a:pt x="887" y="0"/>
                  </a:moveTo>
                  <a:cubicBezTo>
                    <a:pt x="410" y="0"/>
                    <a:pt x="0" y="387"/>
                    <a:pt x="0" y="887"/>
                  </a:cubicBezTo>
                  <a:cubicBezTo>
                    <a:pt x="0" y="1388"/>
                    <a:pt x="410" y="1774"/>
                    <a:pt x="887" y="1774"/>
                  </a:cubicBezTo>
                  <a:cubicBezTo>
                    <a:pt x="1387" y="1774"/>
                    <a:pt x="1797" y="1388"/>
                    <a:pt x="1797" y="887"/>
                  </a:cubicBezTo>
                  <a:cubicBezTo>
                    <a:pt x="1797" y="387"/>
                    <a:pt x="1387" y="0"/>
                    <a:pt x="88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3"/>
            <p:cNvSpPr/>
            <p:nvPr/>
          </p:nvSpPr>
          <p:spPr>
            <a:xfrm>
              <a:off x="106351" y="3451598"/>
              <a:ext cx="69380" cy="69342"/>
            </a:xfrm>
            <a:custGeom>
              <a:avLst/>
              <a:gdLst/>
              <a:ahLst/>
              <a:cxnLst/>
              <a:rect l="l" t="t" r="r" b="b"/>
              <a:pathLst>
                <a:path w="1798" h="1797" extrusionOk="0">
                  <a:moveTo>
                    <a:pt x="888" y="0"/>
                  </a:moveTo>
                  <a:cubicBezTo>
                    <a:pt x="410" y="0"/>
                    <a:pt x="1" y="387"/>
                    <a:pt x="1" y="887"/>
                  </a:cubicBezTo>
                  <a:cubicBezTo>
                    <a:pt x="1" y="1387"/>
                    <a:pt x="410" y="1797"/>
                    <a:pt x="888" y="1797"/>
                  </a:cubicBezTo>
                  <a:cubicBezTo>
                    <a:pt x="1388" y="1797"/>
                    <a:pt x="1797" y="1387"/>
                    <a:pt x="1797" y="887"/>
                  </a:cubicBezTo>
                  <a:cubicBezTo>
                    <a:pt x="1797" y="387"/>
                    <a:pt x="1388" y="0"/>
                    <a:pt x="888"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3"/>
            <p:cNvSpPr/>
            <p:nvPr/>
          </p:nvSpPr>
          <p:spPr>
            <a:xfrm>
              <a:off x="327502" y="3451598"/>
              <a:ext cx="69342" cy="69342"/>
            </a:xfrm>
            <a:custGeom>
              <a:avLst/>
              <a:gdLst/>
              <a:ahLst/>
              <a:cxnLst/>
              <a:rect l="l" t="t" r="r" b="b"/>
              <a:pathLst>
                <a:path w="1797" h="1797" extrusionOk="0">
                  <a:moveTo>
                    <a:pt x="887" y="0"/>
                  </a:moveTo>
                  <a:cubicBezTo>
                    <a:pt x="410" y="0"/>
                    <a:pt x="0" y="387"/>
                    <a:pt x="0" y="887"/>
                  </a:cubicBezTo>
                  <a:cubicBezTo>
                    <a:pt x="0" y="1387"/>
                    <a:pt x="410" y="1797"/>
                    <a:pt x="887" y="1797"/>
                  </a:cubicBezTo>
                  <a:cubicBezTo>
                    <a:pt x="1387" y="1797"/>
                    <a:pt x="1797" y="1387"/>
                    <a:pt x="1797" y="887"/>
                  </a:cubicBezTo>
                  <a:cubicBezTo>
                    <a:pt x="1797" y="387"/>
                    <a:pt x="1387" y="0"/>
                    <a:pt x="88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3"/>
            <p:cNvSpPr/>
            <p:nvPr/>
          </p:nvSpPr>
          <p:spPr>
            <a:xfrm>
              <a:off x="548615" y="3451598"/>
              <a:ext cx="69380" cy="69342"/>
            </a:xfrm>
            <a:custGeom>
              <a:avLst/>
              <a:gdLst/>
              <a:ahLst/>
              <a:cxnLst/>
              <a:rect l="l" t="t" r="r" b="b"/>
              <a:pathLst>
                <a:path w="1798" h="1797" extrusionOk="0">
                  <a:moveTo>
                    <a:pt x="888" y="0"/>
                  </a:moveTo>
                  <a:cubicBezTo>
                    <a:pt x="410" y="0"/>
                    <a:pt x="1" y="387"/>
                    <a:pt x="1" y="887"/>
                  </a:cubicBezTo>
                  <a:cubicBezTo>
                    <a:pt x="1" y="1387"/>
                    <a:pt x="410" y="1797"/>
                    <a:pt x="888" y="1797"/>
                  </a:cubicBezTo>
                  <a:cubicBezTo>
                    <a:pt x="1388" y="1797"/>
                    <a:pt x="1797" y="1387"/>
                    <a:pt x="1797" y="887"/>
                  </a:cubicBezTo>
                  <a:cubicBezTo>
                    <a:pt x="1797" y="387"/>
                    <a:pt x="1388" y="0"/>
                    <a:pt x="888"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3"/>
            <p:cNvSpPr/>
            <p:nvPr/>
          </p:nvSpPr>
          <p:spPr>
            <a:xfrm>
              <a:off x="106351" y="3242756"/>
              <a:ext cx="69380" cy="69342"/>
            </a:xfrm>
            <a:custGeom>
              <a:avLst/>
              <a:gdLst/>
              <a:ahLst/>
              <a:cxnLst/>
              <a:rect l="l" t="t" r="r" b="b"/>
              <a:pathLst>
                <a:path w="1798" h="1797" extrusionOk="0">
                  <a:moveTo>
                    <a:pt x="888" y="0"/>
                  </a:moveTo>
                  <a:cubicBezTo>
                    <a:pt x="410" y="0"/>
                    <a:pt x="1" y="410"/>
                    <a:pt x="1" y="887"/>
                  </a:cubicBezTo>
                  <a:cubicBezTo>
                    <a:pt x="1" y="1387"/>
                    <a:pt x="410" y="1797"/>
                    <a:pt x="888" y="1797"/>
                  </a:cubicBezTo>
                  <a:cubicBezTo>
                    <a:pt x="1388" y="1797"/>
                    <a:pt x="1797" y="1387"/>
                    <a:pt x="1797" y="887"/>
                  </a:cubicBezTo>
                  <a:cubicBezTo>
                    <a:pt x="1797" y="410"/>
                    <a:pt x="1388" y="0"/>
                    <a:pt x="888"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3"/>
            <p:cNvSpPr/>
            <p:nvPr/>
          </p:nvSpPr>
          <p:spPr>
            <a:xfrm>
              <a:off x="327502" y="3242756"/>
              <a:ext cx="69342" cy="69342"/>
            </a:xfrm>
            <a:custGeom>
              <a:avLst/>
              <a:gdLst/>
              <a:ahLst/>
              <a:cxnLst/>
              <a:rect l="l" t="t" r="r" b="b"/>
              <a:pathLst>
                <a:path w="1797" h="1797" extrusionOk="0">
                  <a:moveTo>
                    <a:pt x="887" y="0"/>
                  </a:moveTo>
                  <a:cubicBezTo>
                    <a:pt x="410" y="0"/>
                    <a:pt x="0" y="410"/>
                    <a:pt x="0" y="887"/>
                  </a:cubicBezTo>
                  <a:cubicBezTo>
                    <a:pt x="0" y="1387"/>
                    <a:pt x="410" y="1797"/>
                    <a:pt x="887" y="1797"/>
                  </a:cubicBezTo>
                  <a:cubicBezTo>
                    <a:pt x="1387" y="1797"/>
                    <a:pt x="1797" y="1387"/>
                    <a:pt x="1797" y="887"/>
                  </a:cubicBezTo>
                  <a:cubicBezTo>
                    <a:pt x="1797" y="410"/>
                    <a:pt x="1387" y="0"/>
                    <a:pt x="88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3"/>
            <p:cNvSpPr/>
            <p:nvPr/>
          </p:nvSpPr>
          <p:spPr>
            <a:xfrm>
              <a:off x="548615" y="3242756"/>
              <a:ext cx="69380" cy="69342"/>
            </a:xfrm>
            <a:custGeom>
              <a:avLst/>
              <a:gdLst/>
              <a:ahLst/>
              <a:cxnLst/>
              <a:rect l="l" t="t" r="r" b="b"/>
              <a:pathLst>
                <a:path w="1798" h="1797" extrusionOk="0">
                  <a:moveTo>
                    <a:pt x="888" y="0"/>
                  </a:moveTo>
                  <a:cubicBezTo>
                    <a:pt x="410" y="0"/>
                    <a:pt x="1" y="410"/>
                    <a:pt x="1" y="887"/>
                  </a:cubicBezTo>
                  <a:cubicBezTo>
                    <a:pt x="1" y="1387"/>
                    <a:pt x="410" y="1797"/>
                    <a:pt x="888" y="1797"/>
                  </a:cubicBezTo>
                  <a:cubicBezTo>
                    <a:pt x="1388" y="1797"/>
                    <a:pt x="1797" y="1387"/>
                    <a:pt x="1797" y="887"/>
                  </a:cubicBezTo>
                  <a:cubicBezTo>
                    <a:pt x="1797" y="410"/>
                    <a:pt x="1388" y="0"/>
                    <a:pt x="888"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3"/>
            <p:cNvSpPr/>
            <p:nvPr/>
          </p:nvSpPr>
          <p:spPr>
            <a:xfrm>
              <a:off x="106351" y="3033914"/>
              <a:ext cx="69380" cy="69342"/>
            </a:xfrm>
            <a:custGeom>
              <a:avLst/>
              <a:gdLst/>
              <a:ahLst/>
              <a:cxnLst/>
              <a:rect l="l" t="t" r="r" b="b"/>
              <a:pathLst>
                <a:path w="1798" h="1797" extrusionOk="0">
                  <a:moveTo>
                    <a:pt x="888" y="0"/>
                  </a:moveTo>
                  <a:cubicBezTo>
                    <a:pt x="410" y="0"/>
                    <a:pt x="1" y="409"/>
                    <a:pt x="1" y="910"/>
                  </a:cubicBezTo>
                  <a:cubicBezTo>
                    <a:pt x="1" y="1387"/>
                    <a:pt x="410" y="1797"/>
                    <a:pt x="888" y="1797"/>
                  </a:cubicBezTo>
                  <a:cubicBezTo>
                    <a:pt x="1388" y="1797"/>
                    <a:pt x="1797" y="1387"/>
                    <a:pt x="1797" y="910"/>
                  </a:cubicBezTo>
                  <a:cubicBezTo>
                    <a:pt x="1797" y="409"/>
                    <a:pt x="1388" y="0"/>
                    <a:pt x="888"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3"/>
            <p:cNvSpPr/>
            <p:nvPr/>
          </p:nvSpPr>
          <p:spPr>
            <a:xfrm>
              <a:off x="327502" y="3033914"/>
              <a:ext cx="69342" cy="69342"/>
            </a:xfrm>
            <a:custGeom>
              <a:avLst/>
              <a:gdLst/>
              <a:ahLst/>
              <a:cxnLst/>
              <a:rect l="l" t="t" r="r" b="b"/>
              <a:pathLst>
                <a:path w="1797" h="1797" extrusionOk="0">
                  <a:moveTo>
                    <a:pt x="887" y="0"/>
                  </a:moveTo>
                  <a:cubicBezTo>
                    <a:pt x="410" y="0"/>
                    <a:pt x="0" y="409"/>
                    <a:pt x="0" y="910"/>
                  </a:cubicBezTo>
                  <a:cubicBezTo>
                    <a:pt x="0" y="1387"/>
                    <a:pt x="410" y="1797"/>
                    <a:pt x="887" y="1797"/>
                  </a:cubicBezTo>
                  <a:cubicBezTo>
                    <a:pt x="1387" y="1797"/>
                    <a:pt x="1797" y="1387"/>
                    <a:pt x="1797" y="910"/>
                  </a:cubicBezTo>
                  <a:cubicBezTo>
                    <a:pt x="1797" y="409"/>
                    <a:pt x="1387" y="0"/>
                    <a:pt x="88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3"/>
            <p:cNvSpPr/>
            <p:nvPr/>
          </p:nvSpPr>
          <p:spPr>
            <a:xfrm>
              <a:off x="548615" y="3033914"/>
              <a:ext cx="69380" cy="69342"/>
            </a:xfrm>
            <a:custGeom>
              <a:avLst/>
              <a:gdLst/>
              <a:ahLst/>
              <a:cxnLst/>
              <a:rect l="l" t="t" r="r" b="b"/>
              <a:pathLst>
                <a:path w="1798" h="1797" extrusionOk="0">
                  <a:moveTo>
                    <a:pt x="888" y="0"/>
                  </a:moveTo>
                  <a:cubicBezTo>
                    <a:pt x="410" y="0"/>
                    <a:pt x="1" y="409"/>
                    <a:pt x="1" y="910"/>
                  </a:cubicBezTo>
                  <a:cubicBezTo>
                    <a:pt x="1" y="1387"/>
                    <a:pt x="410" y="1797"/>
                    <a:pt x="888" y="1797"/>
                  </a:cubicBezTo>
                  <a:cubicBezTo>
                    <a:pt x="1388" y="1797"/>
                    <a:pt x="1797" y="1387"/>
                    <a:pt x="1797" y="910"/>
                  </a:cubicBezTo>
                  <a:cubicBezTo>
                    <a:pt x="1797" y="409"/>
                    <a:pt x="1388" y="0"/>
                    <a:pt x="888"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3"/>
            <p:cNvSpPr/>
            <p:nvPr/>
          </p:nvSpPr>
          <p:spPr>
            <a:xfrm>
              <a:off x="769766" y="3033914"/>
              <a:ext cx="69342" cy="69342"/>
            </a:xfrm>
            <a:custGeom>
              <a:avLst/>
              <a:gdLst/>
              <a:ahLst/>
              <a:cxnLst/>
              <a:rect l="l" t="t" r="r" b="b"/>
              <a:pathLst>
                <a:path w="1797" h="1797" extrusionOk="0">
                  <a:moveTo>
                    <a:pt x="887" y="0"/>
                  </a:moveTo>
                  <a:cubicBezTo>
                    <a:pt x="387" y="0"/>
                    <a:pt x="0" y="409"/>
                    <a:pt x="0" y="910"/>
                  </a:cubicBezTo>
                  <a:cubicBezTo>
                    <a:pt x="0" y="1387"/>
                    <a:pt x="387" y="1797"/>
                    <a:pt x="887" y="1797"/>
                  </a:cubicBezTo>
                  <a:cubicBezTo>
                    <a:pt x="1387" y="1797"/>
                    <a:pt x="1797" y="1387"/>
                    <a:pt x="1797" y="910"/>
                  </a:cubicBezTo>
                  <a:cubicBezTo>
                    <a:pt x="1797" y="409"/>
                    <a:pt x="1387" y="0"/>
                    <a:pt x="887"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3"/>
            <p:cNvSpPr/>
            <p:nvPr/>
          </p:nvSpPr>
          <p:spPr>
            <a:xfrm>
              <a:off x="106351" y="2825922"/>
              <a:ext cx="69380" cy="68493"/>
            </a:xfrm>
            <a:custGeom>
              <a:avLst/>
              <a:gdLst/>
              <a:ahLst/>
              <a:cxnLst/>
              <a:rect l="l" t="t" r="r" b="b"/>
              <a:pathLst>
                <a:path w="1798" h="1775" extrusionOk="0">
                  <a:moveTo>
                    <a:pt x="888" y="1"/>
                  </a:moveTo>
                  <a:cubicBezTo>
                    <a:pt x="410" y="1"/>
                    <a:pt x="1" y="387"/>
                    <a:pt x="1" y="888"/>
                  </a:cubicBezTo>
                  <a:cubicBezTo>
                    <a:pt x="1" y="1388"/>
                    <a:pt x="410" y="1775"/>
                    <a:pt x="888" y="1775"/>
                  </a:cubicBezTo>
                  <a:cubicBezTo>
                    <a:pt x="1388" y="1775"/>
                    <a:pt x="1797" y="1388"/>
                    <a:pt x="1797" y="888"/>
                  </a:cubicBezTo>
                  <a:cubicBezTo>
                    <a:pt x="1797" y="387"/>
                    <a:pt x="1388" y="1"/>
                    <a:pt x="88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3"/>
            <p:cNvSpPr/>
            <p:nvPr/>
          </p:nvSpPr>
          <p:spPr>
            <a:xfrm>
              <a:off x="327502" y="2825922"/>
              <a:ext cx="69342" cy="68493"/>
            </a:xfrm>
            <a:custGeom>
              <a:avLst/>
              <a:gdLst/>
              <a:ahLst/>
              <a:cxnLst/>
              <a:rect l="l" t="t" r="r" b="b"/>
              <a:pathLst>
                <a:path w="1797" h="1775" extrusionOk="0">
                  <a:moveTo>
                    <a:pt x="887" y="1"/>
                  </a:moveTo>
                  <a:cubicBezTo>
                    <a:pt x="410" y="1"/>
                    <a:pt x="0" y="387"/>
                    <a:pt x="0" y="888"/>
                  </a:cubicBezTo>
                  <a:cubicBezTo>
                    <a:pt x="0" y="1388"/>
                    <a:pt x="410" y="1775"/>
                    <a:pt x="887" y="1775"/>
                  </a:cubicBezTo>
                  <a:cubicBezTo>
                    <a:pt x="1387" y="1775"/>
                    <a:pt x="1797" y="1388"/>
                    <a:pt x="1797" y="888"/>
                  </a:cubicBezTo>
                  <a:cubicBezTo>
                    <a:pt x="1797" y="387"/>
                    <a:pt x="1387" y="1"/>
                    <a:pt x="88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3"/>
            <p:cNvSpPr/>
            <p:nvPr/>
          </p:nvSpPr>
          <p:spPr>
            <a:xfrm>
              <a:off x="548615" y="2825922"/>
              <a:ext cx="69380" cy="68493"/>
            </a:xfrm>
            <a:custGeom>
              <a:avLst/>
              <a:gdLst/>
              <a:ahLst/>
              <a:cxnLst/>
              <a:rect l="l" t="t" r="r" b="b"/>
              <a:pathLst>
                <a:path w="1798" h="1775" extrusionOk="0">
                  <a:moveTo>
                    <a:pt x="888" y="1"/>
                  </a:moveTo>
                  <a:cubicBezTo>
                    <a:pt x="410" y="1"/>
                    <a:pt x="1" y="387"/>
                    <a:pt x="1" y="888"/>
                  </a:cubicBezTo>
                  <a:cubicBezTo>
                    <a:pt x="1" y="1388"/>
                    <a:pt x="410" y="1775"/>
                    <a:pt x="888" y="1775"/>
                  </a:cubicBezTo>
                  <a:cubicBezTo>
                    <a:pt x="1388" y="1775"/>
                    <a:pt x="1797" y="1388"/>
                    <a:pt x="1797" y="888"/>
                  </a:cubicBezTo>
                  <a:cubicBezTo>
                    <a:pt x="1797" y="387"/>
                    <a:pt x="1388" y="1"/>
                    <a:pt x="88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3"/>
            <p:cNvSpPr/>
            <p:nvPr/>
          </p:nvSpPr>
          <p:spPr>
            <a:xfrm>
              <a:off x="769766" y="2825922"/>
              <a:ext cx="69342" cy="68493"/>
            </a:xfrm>
            <a:custGeom>
              <a:avLst/>
              <a:gdLst/>
              <a:ahLst/>
              <a:cxnLst/>
              <a:rect l="l" t="t" r="r" b="b"/>
              <a:pathLst>
                <a:path w="1797" h="1775" extrusionOk="0">
                  <a:moveTo>
                    <a:pt x="887" y="1"/>
                  </a:moveTo>
                  <a:cubicBezTo>
                    <a:pt x="387" y="1"/>
                    <a:pt x="0" y="387"/>
                    <a:pt x="0" y="888"/>
                  </a:cubicBezTo>
                  <a:cubicBezTo>
                    <a:pt x="0" y="1388"/>
                    <a:pt x="387" y="1775"/>
                    <a:pt x="887" y="1775"/>
                  </a:cubicBezTo>
                  <a:cubicBezTo>
                    <a:pt x="1387" y="1775"/>
                    <a:pt x="1797" y="1388"/>
                    <a:pt x="1797" y="888"/>
                  </a:cubicBezTo>
                  <a:cubicBezTo>
                    <a:pt x="1797" y="387"/>
                    <a:pt x="1387" y="1"/>
                    <a:pt x="88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3"/>
            <p:cNvSpPr/>
            <p:nvPr/>
          </p:nvSpPr>
          <p:spPr>
            <a:xfrm>
              <a:off x="106351" y="2617080"/>
              <a:ext cx="69380" cy="68493"/>
            </a:xfrm>
            <a:custGeom>
              <a:avLst/>
              <a:gdLst/>
              <a:ahLst/>
              <a:cxnLst/>
              <a:rect l="l" t="t" r="r" b="b"/>
              <a:pathLst>
                <a:path w="1798" h="1775" extrusionOk="0">
                  <a:moveTo>
                    <a:pt x="888" y="1"/>
                  </a:moveTo>
                  <a:cubicBezTo>
                    <a:pt x="410" y="1"/>
                    <a:pt x="1" y="387"/>
                    <a:pt x="1" y="888"/>
                  </a:cubicBezTo>
                  <a:cubicBezTo>
                    <a:pt x="1" y="1388"/>
                    <a:pt x="410" y="1774"/>
                    <a:pt x="888" y="1774"/>
                  </a:cubicBezTo>
                  <a:cubicBezTo>
                    <a:pt x="1388" y="1774"/>
                    <a:pt x="1797" y="1388"/>
                    <a:pt x="1797" y="888"/>
                  </a:cubicBezTo>
                  <a:cubicBezTo>
                    <a:pt x="1797" y="387"/>
                    <a:pt x="1388" y="1"/>
                    <a:pt x="88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3"/>
            <p:cNvSpPr/>
            <p:nvPr/>
          </p:nvSpPr>
          <p:spPr>
            <a:xfrm>
              <a:off x="327502" y="2617080"/>
              <a:ext cx="69342" cy="68493"/>
            </a:xfrm>
            <a:custGeom>
              <a:avLst/>
              <a:gdLst/>
              <a:ahLst/>
              <a:cxnLst/>
              <a:rect l="l" t="t" r="r" b="b"/>
              <a:pathLst>
                <a:path w="1797" h="1775" extrusionOk="0">
                  <a:moveTo>
                    <a:pt x="887" y="1"/>
                  </a:moveTo>
                  <a:cubicBezTo>
                    <a:pt x="410" y="1"/>
                    <a:pt x="0" y="387"/>
                    <a:pt x="0" y="888"/>
                  </a:cubicBezTo>
                  <a:cubicBezTo>
                    <a:pt x="0" y="1388"/>
                    <a:pt x="410" y="1774"/>
                    <a:pt x="887" y="1774"/>
                  </a:cubicBezTo>
                  <a:cubicBezTo>
                    <a:pt x="1387" y="1774"/>
                    <a:pt x="1797" y="1388"/>
                    <a:pt x="1797" y="888"/>
                  </a:cubicBezTo>
                  <a:cubicBezTo>
                    <a:pt x="1797" y="387"/>
                    <a:pt x="1387" y="1"/>
                    <a:pt x="88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3"/>
            <p:cNvSpPr/>
            <p:nvPr/>
          </p:nvSpPr>
          <p:spPr>
            <a:xfrm>
              <a:off x="548615" y="2617080"/>
              <a:ext cx="69380" cy="68493"/>
            </a:xfrm>
            <a:custGeom>
              <a:avLst/>
              <a:gdLst/>
              <a:ahLst/>
              <a:cxnLst/>
              <a:rect l="l" t="t" r="r" b="b"/>
              <a:pathLst>
                <a:path w="1798" h="1775" extrusionOk="0">
                  <a:moveTo>
                    <a:pt x="888" y="1"/>
                  </a:moveTo>
                  <a:cubicBezTo>
                    <a:pt x="410" y="1"/>
                    <a:pt x="1" y="387"/>
                    <a:pt x="1" y="888"/>
                  </a:cubicBezTo>
                  <a:cubicBezTo>
                    <a:pt x="1" y="1388"/>
                    <a:pt x="410" y="1774"/>
                    <a:pt x="888" y="1774"/>
                  </a:cubicBezTo>
                  <a:cubicBezTo>
                    <a:pt x="1388" y="1774"/>
                    <a:pt x="1797" y="1388"/>
                    <a:pt x="1797" y="888"/>
                  </a:cubicBezTo>
                  <a:cubicBezTo>
                    <a:pt x="1797" y="387"/>
                    <a:pt x="1388" y="1"/>
                    <a:pt x="88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3"/>
            <p:cNvSpPr/>
            <p:nvPr/>
          </p:nvSpPr>
          <p:spPr>
            <a:xfrm>
              <a:off x="106351" y="2408238"/>
              <a:ext cx="69380" cy="69380"/>
            </a:xfrm>
            <a:custGeom>
              <a:avLst/>
              <a:gdLst/>
              <a:ahLst/>
              <a:cxnLst/>
              <a:rect l="l" t="t" r="r" b="b"/>
              <a:pathLst>
                <a:path w="1798" h="1798" extrusionOk="0">
                  <a:moveTo>
                    <a:pt x="888" y="1"/>
                  </a:moveTo>
                  <a:cubicBezTo>
                    <a:pt x="410" y="1"/>
                    <a:pt x="1" y="410"/>
                    <a:pt x="1" y="887"/>
                  </a:cubicBezTo>
                  <a:cubicBezTo>
                    <a:pt x="1" y="1388"/>
                    <a:pt x="410" y="1797"/>
                    <a:pt x="888" y="1797"/>
                  </a:cubicBezTo>
                  <a:cubicBezTo>
                    <a:pt x="1388" y="1797"/>
                    <a:pt x="1797" y="1388"/>
                    <a:pt x="1797" y="887"/>
                  </a:cubicBezTo>
                  <a:cubicBezTo>
                    <a:pt x="1797" y="410"/>
                    <a:pt x="1388" y="1"/>
                    <a:pt x="88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3"/>
            <p:cNvSpPr/>
            <p:nvPr/>
          </p:nvSpPr>
          <p:spPr>
            <a:xfrm>
              <a:off x="327502" y="2408238"/>
              <a:ext cx="69342" cy="69380"/>
            </a:xfrm>
            <a:custGeom>
              <a:avLst/>
              <a:gdLst/>
              <a:ahLst/>
              <a:cxnLst/>
              <a:rect l="l" t="t" r="r" b="b"/>
              <a:pathLst>
                <a:path w="1797" h="1798" extrusionOk="0">
                  <a:moveTo>
                    <a:pt x="887" y="1"/>
                  </a:moveTo>
                  <a:cubicBezTo>
                    <a:pt x="410" y="1"/>
                    <a:pt x="0" y="410"/>
                    <a:pt x="0" y="887"/>
                  </a:cubicBezTo>
                  <a:cubicBezTo>
                    <a:pt x="0" y="1388"/>
                    <a:pt x="410" y="1797"/>
                    <a:pt x="887" y="1797"/>
                  </a:cubicBezTo>
                  <a:cubicBezTo>
                    <a:pt x="1387" y="1797"/>
                    <a:pt x="1797" y="1388"/>
                    <a:pt x="1797" y="887"/>
                  </a:cubicBezTo>
                  <a:cubicBezTo>
                    <a:pt x="1797" y="410"/>
                    <a:pt x="1387" y="1"/>
                    <a:pt x="88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3"/>
            <p:cNvSpPr/>
            <p:nvPr/>
          </p:nvSpPr>
          <p:spPr>
            <a:xfrm>
              <a:off x="548615" y="2408238"/>
              <a:ext cx="69380" cy="69380"/>
            </a:xfrm>
            <a:custGeom>
              <a:avLst/>
              <a:gdLst/>
              <a:ahLst/>
              <a:cxnLst/>
              <a:rect l="l" t="t" r="r" b="b"/>
              <a:pathLst>
                <a:path w="1798" h="1798" extrusionOk="0">
                  <a:moveTo>
                    <a:pt x="888" y="1"/>
                  </a:moveTo>
                  <a:cubicBezTo>
                    <a:pt x="410" y="1"/>
                    <a:pt x="1" y="410"/>
                    <a:pt x="1" y="887"/>
                  </a:cubicBezTo>
                  <a:cubicBezTo>
                    <a:pt x="1" y="1388"/>
                    <a:pt x="410" y="1797"/>
                    <a:pt x="888" y="1797"/>
                  </a:cubicBezTo>
                  <a:cubicBezTo>
                    <a:pt x="1388" y="1797"/>
                    <a:pt x="1797" y="1388"/>
                    <a:pt x="1797" y="887"/>
                  </a:cubicBezTo>
                  <a:cubicBezTo>
                    <a:pt x="1797" y="410"/>
                    <a:pt x="1388" y="1"/>
                    <a:pt x="88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3"/>
            <p:cNvSpPr/>
            <p:nvPr/>
          </p:nvSpPr>
          <p:spPr>
            <a:xfrm>
              <a:off x="106351" y="2199397"/>
              <a:ext cx="69380" cy="69342"/>
            </a:xfrm>
            <a:custGeom>
              <a:avLst/>
              <a:gdLst/>
              <a:ahLst/>
              <a:cxnLst/>
              <a:rect l="l" t="t" r="r" b="b"/>
              <a:pathLst>
                <a:path w="1798" h="1797" extrusionOk="0">
                  <a:moveTo>
                    <a:pt x="888" y="1"/>
                  </a:moveTo>
                  <a:cubicBezTo>
                    <a:pt x="410" y="1"/>
                    <a:pt x="1" y="410"/>
                    <a:pt x="1" y="910"/>
                  </a:cubicBezTo>
                  <a:cubicBezTo>
                    <a:pt x="1" y="1388"/>
                    <a:pt x="410" y="1797"/>
                    <a:pt x="888" y="1797"/>
                  </a:cubicBezTo>
                  <a:cubicBezTo>
                    <a:pt x="1388" y="1797"/>
                    <a:pt x="1797" y="1388"/>
                    <a:pt x="1797" y="910"/>
                  </a:cubicBezTo>
                  <a:cubicBezTo>
                    <a:pt x="1797" y="410"/>
                    <a:pt x="1388" y="1"/>
                    <a:pt x="888"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3"/>
            <p:cNvSpPr/>
            <p:nvPr/>
          </p:nvSpPr>
          <p:spPr>
            <a:xfrm>
              <a:off x="327502" y="2199397"/>
              <a:ext cx="69342" cy="69342"/>
            </a:xfrm>
            <a:custGeom>
              <a:avLst/>
              <a:gdLst/>
              <a:ahLst/>
              <a:cxnLst/>
              <a:rect l="l" t="t" r="r" b="b"/>
              <a:pathLst>
                <a:path w="1797" h="1797" extrusionOk="0">
                  <a:moveTo>
                    <a:pt x="887" y="1"/>
                  </a:moveTo>
                  <a:cubicBezTo>
                    <a:pt x="410" y="1"/>
                    <a:pt x="0" y="410"/>
                    <a:pt x="0" y="910"/>
                  </a:cubicBezTo>
                  <a:cubicBezTo>
                    <a:pt x="0" y="1388"/>
                    <a:pt x="410" y="1797"/>
                    <a:pt x="887" y="1797"/>
                  </a:cubicBezTo>
                  <a:cubicBezTo>
                    <a:pt x="1387" y="1797"/>
                    <a:pt x="1797" y="1388"/>
                    <a:pt x="1797" y="910"/>
                  </a:cubicBezTo>
                  <a:cubicBezTo>
                    <a:pt x="1797" y="410"/>
                    <a:pt x="1387" y="1"/>
                    <a:pt x="887"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5" name="Google Shape;215;p13"/>
          <p:cNvSpPr/>
          <p:nvPr/>
        </p:nvSpPr>
        <p:spPr>
          <a:xfrm rot="10800000">
            <a:off x="8156274" y="3668206"/>
            <a:ext cx="987727" cy="1483843"/>
          </a:xfrm>
          <a:custGeom>
            <a:avLst/>
            <a:gdLst/>
            <a:ahLst/>
            <a:cxnLst/>
            <a:rect l="l" t="t" r="r" b="b"/>
            <a:pathLst>
              <a:path w="35088" h="52712" extrusionOk="0">
                <a:moveTo>
                  <a:pt x="13667" y="0"/>
                </a:moveTo>
                <a:cubicBezTo>
                  <a:pt x="14053" y="1910"/>
                  <a:pt x="14281" y="3911"/>
                  <a:pt x="14281" y="5958"/>
                </a:cubicBezTo>
                <a:cubicBezTo>
                  <a:pt x="14281" y="16555"/>
                  <a:pt x="8891" y="25605"/>
                  <a:pt x="0" y="30108"/>
                </a:cubicBezTo>
                <a:lnTo>
                  <a:pt x="0" y="52711"/>
                </a:lnTo>
                <a:cubicBezTo>
                  <a:pt x="20602" y="46935"/>
                  <a:pt x="35088" y="28197"/>
                  <a:pt x="35088" y="5958"/>
                </a:cubicBezTo>
                <a:cubicBezTo>
                  <a:pt x="35088" y="3957"/>
                  <a:pt x="34974" y="1956"/>
                  <a:pt x="3472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3"/>
          <p:cNvSpPr/>
          <p:nvPr/>
        </p:nvSpPr>
        <p:spPr>
          <a:xfrm>
            <a:off x="193475" y="8050"/>
            <a:ext cx="290100" cy="14454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7" name="Google Shape;217;p13"/>
          <p:cNvGrpSpPr/>
          <p:nvPr/>
        </p:nvGrpSpPr>
        <p:grpSpPr>
          <a:xfrm>
            <a:off x="8541388" y="1953225"/>
            <a:ext cx="217500" cy="210600"/>
            <a:chOff x="1898675" y="4499150"/>
            <a:chExt cx="217500" cy="210600"/>
          </a:xfrm>
        </p:grpSpPr>
        <p:cxnSp>
          <p:nvCxnSpPr>
            <p:cNvPr id="218" name="Google Shape;218;p13"/>
            <p:cNvCxnSpPr/>
            <p:nvPr/>
          </p:nvCxnSpPr>
          <p:spPr>
            <a:xfrm rot="10800000">
              <a:off x="1898675" y="4604450"/>
              <a:ext cx="217500" cy="0"/>
            </a:xfrm>
            <a:prstGeom prst="straightConnector1">
              <a:avLst/>
            </a:prstGeom>
            <a:noFill/>
            <a:ln w="38100" cap="flat" cmpd="sng">
              <a:solidFill>
                <a:srgbClr val="000000"/>
              </a:solidFill>
              <a:prstDash val="solid"/>
              <a:round/>
              <a:headEnd type="none" w="med" len="med"/>
              <a:tailEnd type="none" w="med" len="med"/>
            </a:ln>
          </p:spPr>
        </p:cxnSp>
        <p:cxnSp>
          <p:nvCxnSpPr>
            <p:cNvPr id="219" name="Google Shape;219;p13"/>
            <p:cNvCxnSpPr/>
            <p:nvPr/>
          </p:nvCxnSpPr>
          <p:spPr>
            <a:xfrm>
              <a:off x="2007425" y="4499150"/>
              <a:ext cx="0" cy="210600"/>
            </a:xfrm>
            <a:prstGeom prst="straightConnector1">
              <a:avLst/>
            </a:prstGeom>
            <a:noFill/>
            <a:ln w="38100" cap="flat" cmpd="sng">
              <a:solidFill>
                <a:srgbClr val="000000"/>
              </a:solidFill>
              <a:prstDash val="solid"/>
              <a:round/>
              <a:headEnd type="none" w="med" len="med"/>
              <a:tailEnd type="none" w="med" len="med"/>
            </a:ln>
          </p:spPr>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Quote">
  <p:cSld name="CAPTION_ONLY_1">
    <p:spTree>
      <p:nvGrpSpPr>
        <p:cNvPr id="1" name="Shape 325"/>
        <p:cNvGrpSpPr/>
        <p:nvPr/>
      </p:nvGrpSpPr>
      <p:grpSpPr>
        <a:xfrm>
          <a:off x="0" y="0"/>
          <a:ext cx="0" cy="0"/>
          <a:chOff x="0" y="0"/>
          <a:chExt cx="0" cy="0"/>
        </a:xfrm>
      </p:grpSpPr>
      <p:sp>
        <p:nvSpPr>
          <p:cNvPr id="326" name="Google Shape;326;p18"/>
          <p:cNvSpPr txBox="1">
            <a:spLocks noGrp="1"/>
          </p:cNvSpPr>
          <p:nvPr>
            <p:ph type="body" idx="1"/>
          </p:nvPr>
        </p:nvSpPr>
        <p:spPr>
          <a:xfrm>
            <a:off x="1535125" y="1698534"/>
            <a:ext cx="6073800" cy="1490400"/>
          </a:xfrm>
          <a:prstGeom prst="rect">
            <a:avLst/>
          </a:prstGeom>
        </p:spPr>
        <p:txBody>
          <a:bodyPr spcFirstLastPara="1" wrap="square" lIns="91425" tIns="91425" rIns="91425" bIns="91425" anchor="ctr" anchorCtr="0">
            <a:noAutofit/>
          </a:bodyPr>
          <a:lstStyle>
            <a:lvl1pPr marL="457200" lvl="0" indent="-228600" algn="ctr" rtl="0">
              <a:lnSpc>
                <a:spcPct val="100000"/>
              </a:lnSpc>
              <a:spcBef>
                <a:spcPts val="0"/>
              </a:spcBef>
              <a:spcAft>
                <a:spcPts val="0"/>
              </a:spcAft>
              <a:buSzPts val="2400"/>
              <a:buNone/>
              <a:defRPr sz="2400"/>
            </a:lvl1pPr>
          </a:lstStyle>
          <a:p>
            <a:endParaRPr/>
          </a:p>
        </p:txBody>
      </p:sp>
      <p:sp>
        <p:nvSpPr>
          <p:cNvPr id="327" name="Google Shape;327;p18"/>
          <p:cNvSpPr/>
          <p:nvPr/>
        </p:nvSpPr>
        <p:spPr>
          <a:xfrm flipH="1">
            <a:off x="8018204" y="27"/>
            <a:ext cx="1125798" cy="1691265"/>
          </a:xfrm>
          <a:custGeom>
            <a:avLst/>
            <a:gdLst/>
            <a:ahLst/>
            <a:cxnLst/>
            <a:rect l="l" t="t" r="r" b="b"/>
            <a:pathLst>
              <a:path w="35088" h="52712" extrusionOk="0">
                <a:moveTo>
                  <a:pt x="13667" y="0"/>
                </a:moveTo>
                <a:cubicBezTo>
                  <a:pt x="14053" y="1910"/>
                  <a:pt x="14281" y="3911"/>
                  <a:pt x="14281" y="5958"/>
                </a:cubicBezTo>
                <a:cubicBezTo>
                  <a:pt x="14281" y="16555"/>
                  <a:pt x="8891" y="25605"/>
                  <a:pt x="0" y="30108"/>
                </a:cubicBezTo>
                <a:lnTo>
                  <a:pt x="0" y="52711"/>
                </a:lnTo>
                <a:cubicBezTo>
                  <a:pt x="20602" y="46935"/>
                  <a:pt x="35088" y="28197"/>
                  <a:pt x="35088" y="5958"/>
                </a:cubicBezTo>
                <a:cubicBezTo>
                  <a:pt x="35088" y="3957"/>
                  <a:pt x="34974" y="1956"/>
                  <a:pt x="3472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18"/>
          <p:cNvSpPr/>
          <p:nvPr/>
        </p:nvSpPr>
        <p:spPr>
          <a:xfrm>
            <a:off x="580450" y="0"/>
            <a:ext cx="319500" cy="2305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9" name="Google Shape;329;p18"/>
          <p:cNvGrpSpPr/>
          <p:nvPr/>
        </p:nvGrpSpPr>
        <p:grpSpPr>
          <a:xfrm flipH="1">
            <a:off x="6963208" y="19"/>
            <a:ext cx="1240374" cy="1310416"/>
            <a:chOff x="2959303" y="132794"/>
            <a:chExt cx="1240374" cy="1310416"/>
          </a:xfrm>
        </p:grpSpPr>
        <p:sp>
          <p:nvSpPr>
            <p:cNvPr id="330" name="Google Shape;330;p18"/>
            <p:cNvSpPr/>
            <p:nvPr/>
          </p:nvSpPr>
          <p:spPr>
            <a:xfrm>
              <a:off x="2959303" y="132794"/>
              <a:ext cx="64972" cy="64972"/>
            </a:xfrm>
            <a:custGeom>
              <a:avLst/>
              <a:gdLst/>
              <a:ahLst/>
              <a:cxnLst/>
              <a:rect l="l" t="t" r="r" b="b"/>
              <a:pathLst>
                <a:path w="2025" h="2025" fill="none" extrusionOk="0">
                  <a:moveTo>
                    <a:pt x="1001" y="1"/>
                  </a:moveTo>
                  <a:cubicBezTo>
                    <a:pt x="455" y="1"/>
                    <a:pt x="0" y="455"/>
                    <a:pt x="0" y="1001"/>
                  </a:cubicBezTo>
                  <a:cubicBezTo>
                    <a:pt x="0" y="1570"/>
                    <a:pt x="455" y="2025"/>
                    <a:pt x="1001" y="2025"/>
                  </a:cubicBezTo>
                  <a:cubicBezTo>
                    <a:pt x="1569" y="2025"/>
                    <a:pt x="2024" y="1570"/>
                    <a:pt x="2024" y="1001"/>
                  </a:cubicBezTo>
                  <a:cubicBezTo>
                    <a:pt x="2024" y="455"/>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18"/>
            <p:cNvSpPr/>
            <p:nvPr/>
          </p:nvSpPr>
          <p:spPr>
            <a:xfrm>
              <a:off x="2959303" y="339999"/>
              <a:ext cx="64972" cy="64972"/>
            </a:xfrm>
            <a:custGeom>
              <a:avLst/>
              <a:gdLst/>
              <a:ahLst/>
              <a:cxnLst/>
              <a:rect l="l" t="t" r="r" b="b"/>
              <a:pathLst>
                <a:path w="2025" h="2025" fill="none" extrusionOk="0">
                  <a:moveTo>
                    <a:pt x="1001" y="1"/>
                  </a:moveTo>
                  <a:cubicBezTo>
                    <a:pt x="455" y="1"/>
                    <a:pt x="0" y="456"/>
                    <a:pt x="0" y="1024"/>
                  </a:cubicBezTo>
                  <a:cubicBezTo>
                    <a:pt x="0" y="1570"/>
                    <a:pt x="455" y="2025"/>
                    <a:pt x="1001" y="2025"/>
                  </a:cubicBezTo>
                  <a:cubicBezTo>
                    <a:pt x="1569" y="2025"/>
                    <a:pt x="2024" y="1570"/>
                    <a:pt x="2024" y="1024"/>
                  </a:cubicBezTo>
                  <a:cubicBezTo>
                    <a:pt x="2024" y="456"/>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18"/>
            <p:cNvSpPr/>
            <p:nvPr/>
          </p:nvSpPr>
          <p:spPr>
            <a:xfrm>
              <a:off x="2959303" y="547942"/>
              <a:ext cx="64972" cy="64972"/>
            </a:xfrm>
            <a:custGeom>
              <a:avLst/>
              <a:gdLst/>
              <a:ahLst/>
              <a:cxnLst/>
              <a:rect l="l" t="t" r="r" b="b"/>
              <a:pathLst>
                <a:path w="2025" h="2025" fill="none" extrusionOk="0">
                  <a:moveTo>
                    <a:pt x="1001" y="1"/>
                  </a:moveTo>
                  <a:cubicBezTo>
                    <a:pt x="455" y="1"/>
                    <a:pt x="0" y="455"/>
                    <a:pt x="0" y="1001"/>
                  </a:cubicBezTo>
                  <a:cubicBezTo>
                    <a:pt x="0" y="1570"/>
                    <a:pt x="455" y="2025"/>
                    <a:pt x="1001" y="2025"/>
                  </a:cubicBezTo>
                  <a:cubicBezTo>
                    <a:pt x="1569" y="2025"/>
                    <a:pt x="2024" y="1570"/>
                    <a:pt x="2024" y="1001"/>
                  </a:cubicBezTo>
                  <a:cubicBezTo>
                    <a:pt x="2024" y="455"/>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18"/>
            <p:cNvSpPr/>
            <p:nvPr/>
          </p:nvSpPr>
          <p:spPr>
            <a:xfrm>
              <a:off x="2959303" y="755147"/>
              <a:ext cx="64972" cy="64972"/>
            </a:xfrm>
            <a:custGeom>
              <a:avLst/>
              <a:gdLst/>
              <a:ahLst/>
              <a:cxnLst/>
              <a:rect l="l" t="t" r="r" b="b"/>
              <a:pathLst>
                <a:path w="2025" h="2025" fill="none" extrusionOk="0">
                  <a:moveTo>
                    <a:pt x="1001" y="1"/>
                  </a:moveTo>
                  <a:cubicBezTo>
                    <a:pt x="455" y="1"/>
                    <a:pt x="0" y="456"/>
                    <a:pt x="0" y="1024"/>
                  </a:cubicBezTo>
                  <a:cubicBezTo>
                    <a:pt x="0" y="1570"/>
                    <a:pt x="455" y="2025"/>
                    <a:pt x="1001" y="2025"/>
                  </a:cubicBezTo>
                  <a:cubicBezTo>
                    <a:pt x="1569" y="2025"/>
                    <a:pt x="2024" y="1570"/>
                    <a:pt x="2024" y="1024"/>
                  </a:cubicBezTo>
                  <a:cubicBezTo>
                    <a:pt x="2024" y="456"/>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18"/>
            <p:cNvSpPr/>
            <p:nvPr/>
          </p:nvSpPr>
          <p:spPr>
            <a:xfrm>
              <a:off x="2959303" y="963090"/>
              <a:ext cx="64972" cy="64972"/>
            </a:xfrm>
            <a:custGeom>
              <a:avLst/>
              <a:gdLst/>
              <a:ahLst/>
              <a:cxnLst/>
              <a:rect l="l" t="t" r="r" b="b"/>
              <a:pathLst>
                <a:path w="2025" h="2025" fill="none" extrusionOk="0">
                  <a:moveTo>
                    <a:pt x="1001" y="1"/>
                  </a:moveTo>
                  <a:cubicBezTo>
                    <a:pt x="455" y="1"/>
                    <a:pt x="0" y="455"/>
                    <a:pt x="0" y="1001"/>
                  </a:cubicBezTo>
                  <a:cubicBezTo>
                    <a:pt x="0" y="1570"/>
                    <a:pt x="455" y="2025"/>
                    <a:pt x="1001" y="2025"/>
                  </a:cubicBezTo>
                  <a:cubicBezTo>
                    <a:pt x="1569" y="2025"/>
                    <a:pt x="2024" y="1570"/>
                    <a:pt x="2024" y="1001"/>
                  </a:cubicBezTo>
                  <a:cubicBezTo>
                    <a:pt x="2024" y="455"/>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18"/>
            <p:cNvSpPr/>
            <p:nvPr/>
          </p:nvSpPr>
          <p:spPr>
            <a:xfrm>
              <a:off x="2959303" y="1170295"/>
              <a:ext cx="64972" cy="64972"/>
            </a:xfrm>
            <a:custGeom>
              <a:avLst/>
              <a:gdLst/>
              <a:ahLst/>
              <a:cxnLst/>
              <a:rect l="l" t="t" r="r" b="b"/>
              <a:pathLst>
                <a:path w="2025" h="2025" fill="none" extrusionOk="0">
                  <a:moveTo>
                    <a:pt x="1001" y="1"/>
                  </a:moveTo>
                  <a:cubicBezTo>
                    <a:pt x="455" y="1"/>
                    <a:pt x="0" y="456"/>
                    <a:pt x="0" y="1024"/>
                  </a:cubicBezTo>
                  <a:cubicBezTo>
                    <a:pt x="0" y="1570"/>
                    <a:pt x="455" y="2025"/>
                    <a:pt x="1001" y="2025"/>
                  </a:cubicBezTo>
                  <a:cubicBezTo>
                    <a:pt x="1569" y="2025"/>
                    <a:pt x="2024" y="1570"/>
                    <a:pt x="2024" y="1024"/>
                  </a:cubicBezTo>
                  <a:cubicBezTo>
                    <a:pt x="2024" y="456"/>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18"/>
            <p:cNvSpPr/>
            <p:nvPr/>
          </p:nvSpPr>
          <p:spPr>
            <a:xfrm>
              <a:off x="2959303" y="1378238"/>
              <a:ext cx="64972" cy="64972"/>
            </a:xfrm>
            <a:custGeom>
              <a:avLst/>
              <a:gdLst/>
              <a:ahLst/>
              <a:cxnLst/>
              <a:rect l="l" t="t" r="r" b="b"/>
              <a:pathLst>
                <a:path w="2025" h="2025" fill="none" extrusionOk="0">
                  <a:moveTo>
                    <a:pt x="1001" y="1"/>
                  </a:moveTo>
                  <a:cubicBezTo>
                    <a:pt x="455" y="1"/>
                    <a:pt x="0" y="455"/>
                    <a:pt x="0" y="1001"/>
                  </a:cubicBezTo>
                  <a:cubicBezTo>
                    <a:pt x="0" y="1570"/>
                    <a:pt x="455" y="2025"/>
                    <a:pt x="1001" y="2025"/>
                  </a:cubicBezTo>
                  <a:cubicBezTo>
                    <a:pt x="1569" y="2025"/>
                    <a:pt x="2024" y="1570"/>
                    <a:pt x="2024" y="1001"/>
                  </a:cubicBezTo>
                  <a:cubicBezTo>
                    <a:pt x="2024" y="455"/>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18"/>
            <p:cNvSpPr/>
            <p:nvPr/>
          </p:nvSpPr>
          <p:spPr>
            <a:xfrm>
              <a:off x="3154829" y="132794"/>
              <a:ext cx="64972" cy="64972"/>
            </a:xfrm>
            <a:custGeom>
              <a:avLst/>
              <a:gdLst/>
              <a:ahLst/>
              <a:cxnLst/>
              <a:rect l="l" t="t" r="r" b="b"/>
              <a:pathLst>
                <a:path w="2025" h="2025" fill="none" extrusionOk="0">
                  <a:moveTo>
                    <a:pt x="1024" y="1"/>
                  </a:moveTo>
                  <a:cubicBezTo>
                    <a:pt x="455" y="1"/>
                    <a:pt x="0" y="455"/>
                    <a:pt x="0" y="1001"/>
                  </a:cubicBezTo>
                  <a:cubicBezTo>
                    <a:pt x="0" y="1570"/>
                    <a:pt x="455" y="2025"/>
                    <a:pt x="1024" y="2025"/>
                  </a:cubicBezTo>
                  <a:cubicBezTo>
                    <a:pt x="1570" y="2025"/>
                    <a:pt x="2024" y="1570"/>
                    <a:pt x="2024" y="1001"/>
                  </a:cubicBezTo>
                  <a:cubicBezTo>
                    <a:pt x="2024" y="455"/>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18"/>
            <p:cNvSpPr/>
            <p:nvPr/>
          </p:nvSpPr>
          <p:spPr>
            <a:xfrm>
              <a:off x="3154829" y="339999"/>
              <a:ext cx="64972" cy="64972"/>
            </a:xfrm>
            <a:custGeom>
              <a:avLst/>
              <a:gdLst/>
              <a:ahLst/>
              <a:cxnLst/>
              <a:rect l="l" t="t" r="r" b="b"/>
              <a:pathLst>
                <a:path w="2025" h="2025" fill="none" extrusionOk="0">
                  <a:moveTo>
                    <a:pt x="1024" y="1"/>
                  </a:moveTo>
                  <a:cubicBezTo>
                    <a:pt x="455" y="1"/>
                    <a:pt x="0" y="456"/>
                    <a:pt x="0" y="1024"/>
                  </a:cubicBezTo>
                  <a:cubicBezTo>
                    <a:pt x="0" y="1570"/>
                    <a:pt x="455" y="2025"/>
                    <a:pt x="1024" y="2025"/>
                  </a:cubicBezTo>
                  <a:cubicBezTo>
                    <a:pt x="1570" y="2025"/>
                    <a:pt x="2024" y="1570"/>
                    <a:pt x="2024" y="1024"/>
                  </a:cubicBezTo>
                  <a:cubicBezTo>
                    <a:pt x="2024" y="456"/>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18"/>
            <p:cNvSpPr/>
            <p:nvPr/>
          </p:nvSpPr>
          <p:spPr>
            <a:xfrm>
              <a:off x="3154829" y="547942"/>
              <a:ext cx="64972" cy="64972"/>
            </a:xfrm>
            <a:custGeom>
              <a:avLst/>
              <a:gdLst/>
              <a:ahLst/>
              <a:cxnLst/>
              <a:rect l="l" t="t" r="r" b="b"/>
              <a:pathLst>
                <a:path w="2025" h="2025" fill="none" extrusionOk="0">
                  <a:moveTo>
                    <a:pt x="1024" y="1"/>
                  </a:moveTo>
                  <a:cubicBezTo>
                    <a:pt x="455" y="1"/>
                    <a:pt x="0" y="455"/>
                    <a:pt x="0" y="1001"/>
                  </a:cubicBezTo>
                  <a:cubicBezTo>
                    <a:pt x="0" y="1570"/>
                    <a:pt x="455" y="2025"/>
                    <a:pt x="1024" y="2025"/>
                  </a:cubicBezTo>
                  <a:cubicBezTo>
                    <a:pt x="1570" y="2025"/>
                    <a:pt x="2024" y="1570"/>
                    <a:pt x="2024" y="1001"/>
                  </a:cubicBezTo>
                  <a:cubicBezTo>
                    <a:pt x="2024" y="455"/>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18"/>
            <p:cNvSpPr/>
            <p:nvPr/>
          </p:nvSpPr>
          <p:spPr>
            <a:xfrm>
              <a:off x="3154829" y="755147"/>
              <a:ext cx="64972" cy="64972"/>
            </a:xfrm>
            <a:custGeom>
              <a:avLst/>
              <a:gdLst/>
              <a:ahLst/>
              <a:cxnLst/>
              <a:rect l="l" t="t" r="r" b="b"/>
              <a:pathLst>
                <a:path w="2025" h="2025" fill="none" extrusionOk="0">
                  <a:moveTo>
                    <a:pt x="1024" y="1"/>
                  </a:moveTo>
                  <a:cubicBezTo>
                    <a:pt x="455" y="1"/>
                    <a:pt x="0" y="456"/>
                    <a:pt x="0" y="1024"/>
                  </a:cubicBezTo>
                  <a:cubicBezTo>
                    <a:pt x="0" y="1570"/>
                    <a:pt x="455" y="2025"/>
                    <a:pt x="1024" y="2025"/>
                  </a:cubicBezTo>
                  <a:cubicBezTo>
                    <a:pt x="1570" y="2025"/>
                    <a:pt x="2024" y="1570"/>
                    <a:pt x="2024" y="1024"/>
                  </a:cubicBezTo>
                  <a:cubicBezTo>
                    <a:pt x="2024" y="456"/>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18"/>
            <p:cNvSpPr/>
            <p:nvPr/>
          </p:nvSpPr>
          <p:spPr>
            <a:xfrm>
              <a:off x="3154829" y="963090"/>
              <a:ext cx="64972" cy="64972"/>
            </a:xfrm>
            <a:custGeom>
              <a:avLst/>
              <a:gdLst/>
              <a:ahLst/>
              <a:cxnLst/>
              <a:rect l="l" t="t" r="r" b="b"/>
              <a:pathLst>
                <a:path w="2025" h="2025" fill="none" extrusionOk="0">
                  <a:moveTo>
                    <a:pt x="1024" y="1"/>
                  </a:moveTo>
                  <a:cubicBezTo>
                    <a:pt x="455" y="1"/>
                    <a:pt x="0" y="455"/>
                    <a:pt x="0" y="1001"/>
                  </a:cubicBezTo>
                  <a:cubicBezTo>
                    <a:pt x="0" y="1570"/>
                    <a:pt x="455" y="2025"/>
                    <a:pt x="1024" y="2025"/>
                  </a:cubicBezTo>
                  <a:cubicBezTo>
                    <a:pt x="1570" y="2025"/>
                    <a:pt x="2024" y="1570"/>
                    <a:pt x="2024" y="1001"/>
                  </a:cubicBezTo>
                  <a:cubicBezTo>
                    <a:pt x="2024" y="455"/>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18"/>
            <p:cNvSpPr/>
            <p:nvPr/>
          </p:nvSpPr>
          <p:spPr>
            <a:xfrm>
              <a:off x="3154829" y="1170295"/>
              <a:ext cx="64972" cy="64972"/>
            </a:xfrm>
            <a:custGeom>
              <a:avLst/>
              <a:gdLst/>
              <a:ahLst/>
              <a:cxnLst/>
              <a:rect l="l" t="t" r="r" b="b"/>
              <a:pathLst>
                <a:path w="2025" h="2025" fill="none" extrusionOk="0">
                  <a:moveTo>
                    <a:pt x="1024" y="1"/>
                  </a:moveTo>
                  <a:cubicBezTo>
                    <a:pt x="455" y="1"/>
                    <a:pt x="0" y="456"/>
                    <a:pt x="0" y="1024"/>
                  </a:cubicBezTo>
                  <a:cubicBezTo>
                    <a:pt x="0" y="1570"/>
                    <a:pt x="455" y="2025"/>
                    <a:pt x="1024" y="2025"/>
                  </a:cubicBezTo>
                  <a:cubicBezTo>
                    <a:pt x="1570" y="2025"/>
                    <a:pt x="2024" y="1570"/>
                    <a:pt x="2024" y="1024"/>
                  </a:cubicBezTo>
                  <a:cubicBezTo>
                    <a:pt x="2024" y="456"/>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18"/>
            <p:cNvSpPr/>
            <p:nvPr/>
          </p:nvSpPr>
          <p:spPr>
            <a:xfrm>
              <a:off x="3351093" y="132794"/>
              <a:ext cx="64972" cy="64972"/>
            </a:xfrm>
            <a:custGeom>
              <a:avLst/>
              <a:gdLst/>
              <a:ahLst/>
              <a:cxnLst/>
              <a:rect l="l" t="t" r="r" b="b"/>
              <a:pathLst>
                <a:path w="2025" h="2025" fill="none" extrusionOk="0">
                  <a:moveTo>
                    <a:pt x="1001" y="1"/>
                  </a:moveTo>
                  <a:cubicBezTo>
                    <a:pt x="455" y="1"/>
                    <a:pt x="1" y="455"/>
                    <a:pt x="1" y="1001"/>
                  </a:cubicBezTo>
                  <a:cubicBezTo>
                    <a:pt x="1" y="1570"/>
                    <a:pt x="455" y="2025"/>
                    <a:pt x="1001" y="2025"/>
                  </a:cubicBezTo>
                  <a:cubicBezTo>
                    <a:pt x="1570" y="2025"/>
                    <a:pt x="2024" y="1570"/>
                    <a:pt x="2024" y="1001"/>
                  </a:cubicBezTo>
                  <a:cubicBezTo>
                    <a:pt x="2024" y="455"/>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18"/>
            <p:cNvSpPr/>
            <p:nvPr/>
          </p:nvSpPr>
          <p:spPr>
            <a:xfrm>
              <a:off x="3351093" y="339999"/>
              <a:ext cx="64972" cy="64972"/>
            </a:xfrm>
            <a:custGeom>
              <a:avLst/>
              <a:gdLst/>
              <a:ahLst/>
              <a:cxnLst/>
              <a:rect l="l" t="t" r="r" b="b"/>
              <a:pathLst>
                <a:path w="2025" h="2025" fill="none" extrusionOk="0">
                  <a:moveTo>
                    <a:pt x="1001" y="1"/>
                  </a:moveTo>
                  <a:cubicBezTo>
                    <a:pt x="455" y="1"/>
                    <a:pt x="1" y="456"/>
                    <a:pt x="1" y="1024"/>
                  </a:cubicBezTo>
                  <a:cubicBezTo>
                    <a:pt x="1" y="1570"/>
                    <a:pt x="455" y="2025"/>
                    <a:pt x="1001" y="2025"/>
                  </a:cubicBezTo>
                  <a:cubicBezTo>
                    <a:pt x="1570" y="2025"/>
                    <a:pt x="2024" y="1570"/>
                    <a:pt x="2024" y="1024"/>
                  </a:cubicBezTo>
                  <a:cubicBezTo>
                    <a:pt x="2024" y="456"/>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18"/>
            <p:cNvSpPr/>
            <p:nvPr/>
          </p:nvSpPr>
          <p:spPr>
            <a:xfrm>
              <a:off x="3351093" y="547942"/>
              <a:ext cx="64972" cy="64972"/>
            </a:xfrm>
            <a:custGeom>
              <a:avLst/>
              <a:gdLst/>
              <a:ahLst/>
              <a:cxnLst/>
              <a:rect l="l" t="t" r="r" b="b"/>
              <a:pathLst>
                <a:path w="2025" h="2025" fill="none" extrusionOk="0">
                  <a:moveTo>
                    <a:pt x="1001" y="1"/>
                  </a:moveTo>
                  <a:cubicBezTo>
                    <a:pt x="455" y="1"/>
                    <a:pt x="1" y="455"/>
                    <a:pt x="1" y="1001"/>
                  </a:cubicBezTo>
                  <a:cubicBezTo>
                    <a:pt x="1" y="1570"/>
                    <a:pt x="455" y="2025"/>
                    <a:pt x="1001" y="2025"/>
                  </a:cubicBezTo>
                  <a:cubicBezTo>
                    <a:pt x="1570" y="2025"/>
                    <a:pt x="2024" y="1570"/>
                    <a:pt x="2024" y="1001"/>
                  </a:cubicBezTo>
                  <a:cubicBezTo>
                    <a:pt x="2024" y="455"/>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18"/>
            <p:cNvSpPr/>
            <p:nvPr/>
          </p:nvSpPr>
          <p:spPr>
            <a:xfrm>
              <a:off x="3351093" y="755147"/>
              <a:ext cx="64972" cy="64972"/>
            </a:xfrm>
            <a:custGeom>
              <a:avLst/>
              <a:gdLst/>
              <a:ahLst/>
              <a:cxnLst/>
              <a:rect l="l" t="t" r="r" b="b"/>
              <a:pathLst>
                <a:path w="2025" h="2025" fill="none" extrusionOk="0">
                  <a:moveTo>
                    <a:pt x="1001" y="1"/>
                  </a:moveTo>
                  <a:cubicBezTo>
                    <a:pt x="455" y="1"/>
                    <a:pt x="1" y="456"/>
                    <a:pt x="1" y="1024"/>
                  </a:cubicBezTo>
                  <a:cubicBezTo>
                    <a:pt x="1" y="1570"/>
                    <a:pt x="455" y="2025"/>
                    <a:pt x="1001" y="2025"/>
                  </a:cubicBezTo>
                  <a:cubicBezTo>
                    <a:pt x="1570" y="2025"/>
                    <a:pt x="2024" y="1570"/>
                    <a:pt x="2024" y="1024"/>
                  </a:cubicBezTo>
                  <a:cubicBezTo>
                    <a:pt x="2024" y="456"/>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18"/>
            <p:cNvSpPr/>
            <p:nvPr/>
          </p:nvSpPr>
          <p:spPr>
            <a:xfrm>
              <a:off x="3351093" y="963090"/>
              <a:ext cx="64972" cy="64972"/>
            </a:xfrm>
            <a:custGeom>
              <a:avLst/>
              <a:gdLst/>
              <a:ahLst/>
              <a:cxnLst/>
              <a:rect l="l" t="t" r="r" b="b"/>
              <a:pathLst>
                <a:path w="2025" h="2025" fill="none" extrusionOk="0">
                  <a:moveTo>
                    <a:pt x="1001" y="1"/>
                  </a:moveTo>
                  <a:cubicBezTo>
                    <a:pt x="455" y="1"/>
                    <a:pt x="1" y="455"/>
                    <a:pt x="1" y="1001"/>
                  </a:cubicBezTo>
                  <a:cubicBezTo>
                    <a:pt x="1" y="1570"/>
                    <a:pt x="455" y="2025"/>
                    <a:pt x="1001" y="2025"/>
                  </a:cubicBezTo>
                  <a:cubicBezTo>
                    <a:pt x="1570" y="2025"/>
                    <a:pt x="2024" y="1570"/>
                    <a:pt x="2024" y="1001"/>
                  </a:cubicBezTo>
                  <a:cubicBezTo>
                    <a:pt x="2024" y="455"/>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18"/>
            <p:cNvSpPr/>
            <p:nvPr/>
          </p:nvSpPr>
          <p:spPr>
            <a:xfrm>
              <a:off x="3546619" y="132794"/>
              <a:ext cx="64972" cy="64972"/>
            </a:xfrm>
            <a:custGeom>
              <a:avLst/>
              <a:gdLst/>
              <a:ahLst/>
              <a:cxnLst/>
              <a:rect l="l" t="t" r="r" b="b"/>
              <a:pathLst>
                <a:path w="2025" h="2025" fill="none" extrusionOk="0">
                  <a:moveTo>
                    <a:pt x="1024" y="1"/>
                  </a:moveTo>
                  <a:cubicBezTo>
                    <a:pt x="456" y="1"/>
                    <a:pt x="1" y="455"/>
                    <a:pt x="1" y="1001"/>
                  </a:cubicBezTo>
                  <a:cubicBezTo>
                    <a:pt x="1" y="1570"/>
                    <a:pt x="456" y="2025"/>
                    <a:pt x="1024" y="2025"/>
                  </a:cubicBezTo>
                  <a:cubicBezTo>
                    <a:pt x="1570" y="2025"/>
                    <a:pt x="2025" y="1570"/>
                    <a:pt x="2025" y="1001"/>
                  </a:cubicBezTo>
                  <a:cubicBezTo>
                    <a:pt x="2025" y="455"/>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18"/>
            <p:cNvSpPr/>
            <p:nvPr/>
          </p:nvSpPr>
          <p:spPr>
            <a:xfrm>
              <a:off x="3546619" y="339999"/>
              <a:ext cx="64972" cy="64972"/>
            </a:xfrm>
            <a:custGeom>
              <a:avLst/>
              <a:gdLst/>
              <a:ahLst/>
              <a:cxnLst/>
              <a:rect l="l" t="t" r="r" b="b"/>
              <a:pathLst>
                <a:path w="2025" h="2025" fill="none" extrusionOk="0">
                  <a:moveTo>
                    <a:pt x="1024" y="1"/>
                  </a:moveTo>
                  <a:cubicBezTo>
                    <a:pt x="456" y="1"/>
                    <a:pt x="1" y="456"/>
                    <a:pt x="1" y="1024"/>
                  </a:cubicBezTo>
                  <a:cubicBezTo>
                    <a:pt x="1" y="1570"/>
                    <a:pt x="456" y="2025"/>
                    <a:pt x="1024" y="2025"/>
                  </a:cubicBezTo>
                  <a:cubicBezTo>
                    <a:pt x="1570" y="2025"/>
                    <a:pt x="2025" y="1570"/>
                    <a:pt x="2025" y="1024"/>
                  </a:cubicBezTo>
                  <a:cubicBezTo>
                    <a:pt x="2025" y="456"/>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18"/>
            <p:cNvSpPr/>
            <p:nvPr/>
          </p:nvSpPr>
          <p:spPr>
            <a:xfrm>
              <a:off x="3546619" y="547942"/>
              <a:ext cx="64972" cy="64972"/>
            </a:xfrm>
            <a:custGeom>
              <a:avLst/>
              <a:gdLst/>
              <a:ahLst/>
              <a:cxnLst/>
              <a:rect l="l" t="t" r="r" b="b"/>
              <a:pathLst>
                <a:path w="2025" h="2025" fill="none" extrusionOk="0">
                  <a:moveTo>
                    <a:pt x="1024" y="1"/>
                  </a:moveTo>
                  <a:cubicBezTo>
                    <a:pt x="456" y="1"/>
                    <a:pt x="1" y="455"/>
                    <a:pt x="1" y="1001"/>
                  </a:cubicBezTo>
                  <a:cubicBezTo>
                    <a:pt x="1" y="1570"/>
                    <a:pt x="456" y="2025"/>
                    <a:pt x="1024" y="2025"/>
                  </a:cubicBezTo>
                  <a:cubicBezTo>
                    <a:pt x="1570" y="2025"/>
                    <a:pt x="2025" y="1570"/>
                    <a:pt x="2025" y="1001"/>
                  </a:cubicBezTo>
                  <a:cubicBezTo>
                    <a:pt x="2025" y="455"/>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18"/>
            <p:cNvSpPr/>
            <p:nvPr/>
          </p:nvSpPr>
          <p:spPr>
            <a:xfrm>
              <a:off x="3546619" y="755147"/>
              <a:ext cx="64972" cy="64972"/>
            </a:xfrm>
            <a:custGeom>
              <a:avLst/>
              <a:gdLst/>
              <a:ahLst/>
              <a:cxnLst/>
              <a:rect l="l" t="t" r="r" b="b"/>
              <a:pathLst>
                <a:path w="2025" h="2025" fill="none" extrusionOk="0">
                  <a:moveTo>
                    <a:pt x="1024" y="1"/>
                  </a:moveTo>
                  <a:cubicBezTo>
                    <a:pt x="456" y="1"/>
                    <a:pt x="1" y="456"/>
                    <a:pt x="1" y="1024"/>
                  </a:cubicBezTo>
                  <a:cubicBezTo>
                    <a:pt x="1" y="1570"/>
                    <a:pt x="456" y="2025"/>
                    <a:pt x="1024" y="2025"/>
                  </a:cubicBezTo>
                  <a:cubicBezTo>
                    <a:pt x="1570" y="2025"/>
                    <a:pt x="2025" y="1570"/>
                    <a:pt x="2025" y="1024"/>
                  </a:cubicBezTo>
                  <a:cubicBezTo>
                    <a:pt x="2025" y="456"/>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18"/>
            <p:cNvSpPr/>
            <p:nvPr/>
          </p:nvSpPr>
          <p:spPr>
            <a:xfrm>
              <a:off x="3742883" y="132794"/>
              <a:ext cx="64972" cy="64972"/>
            </a:xfrm>
            <a:custGeom>
              <a:avLst/>
              <a:gdLst/>
              <a:ahLst/>
              <a:cxnLst/>
              <a:rect l="l" t="t" r="r" b="b"/>
              <a:pathLst>
                <a:path w="2025" h="2025" fill="none" extrusionOk="0">
                  <a:moveTo>
                    <a:pt x="1001" y="1"/>
                  </a:moveTo>
                  <a:cubicBezTo>
                    <a:pt x="456" y="1"/>
                    <a:pt x="1" y="455"/>
                    <a:pt x="1" y="1001"/>
                  </a:cubicBezTo>
                  <a:cubicBezTo>
                    <a:pt x="1" y="1570"/>
                    <a:pt x="456" y="2025"/>
                    <a:pt x="1001" y="2025"/>
                  </a:cubicBezTo>
                  <a:cubicBezTo>
                    <a:pt x="1570" y="2025"/>
                    <a:pt x="2025" y="1570"/>
                    <a:pt x="2025" y="1001"/>
                  </a:cubicBezTo>
                  <a:cubicBezTo>
                    <a:pt x="2025" y="455"/>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18"/>
            <p:cNvSpPr/>
            <p:nvPr/>
          </p:nvSpPr>
          <p:spPr>
            <a:xfrm>
              <a:off x="3742883" y="339999"/>
              <a:ext cx="64972" cy="64972"/>
            </a:xfrm>
            <a:custGeom>
              <a:avLst/>
              <a:gdLst/>
              <a:ahLst/>
              <a:cxnLst/>
              <a:rect l="l" t="t" r="r" b="b"/>
              <a:pathLst>
                <a:path w="2025" h="2025" fill="none" extrusionOk="0">
                  <a:moveTo>
                    <a:pt x="1001" y="1"/>
                  </a:moveTo>
                  <a:cubicBezTo>
                    <a:pt x="456" y="1"/>
                    <a:pt x="1" y="456"/>
                    <a:pt x="1" y="1024"/>
                  </a:cubicBezTo>
                  <a:cubicBezTo>
                    <a:pt x="1" y="1570"/>
                    <a:pt x="456" y="2025"/>
                    <a:pt x="1001" y="2025"/>
                  </a:cubicBezTo>
                  <a:cubicBezTo>
                    <a:pt x="1570" y="2025"/>
                    <a:pt x="2025" y="1570"/>
                    <a:pt x="2025" y="1024"/>
                  </a:cubicBezTo>
                  <a:cubicBezTo>
                    <a:pt x="2025" y="456"/>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18"/>
            <p:cNvSpPr/>
            <p:nvPr/>
          </p:nvSpPr>
          <p:spPr>
            <a:xfrm>
              <a:off x="3742883" y="547942"/>
              <a:ext cx="64972" cy="64972"/>
            </a:xfrm>
            <a:custGeom>
              <a:avLst/>
              <a:gdLst/>
              <a:ahLst/>
              <a:cxnLst/>
              <a:rect l="l" t="t" r="r" b="b"/>
              <a:pathLst>
                <a:path w="2025" h="2025" fill="none" extrusionOk="0">
                  <a:moveTo>
                    <a:pt x="1001" y="1"/>
                  </a:moveTo>
                  <a:cubicBezTo>
                    <a:pt x="456" y="1"/>
                    <a:pt x="1" y="455"/>
                    <a:pt x="1" y="1001"/>
                  </a:cubicBezTo>
                  <a:cubicBezTo>
                    <a:pt x="1" y="1570"/>
                    <a:pt x="456" y="2025"/>
                    <a:pt x="1001" y="2025"/>
                  </a:cubicBezTo>
                  <a:cubicBezTo>
                    <a:pt x="1570" y="2025"/>
                    <a:pt x="2025" y="1570"/>
                    <a:pt x="2025" y="1001"/>
                  </a:cubicBezTo>
                  <a:cubicBezTo>
                    <a:pt x="2025" y="455"/>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18"/>
            <p:cNvSpPr/>
            <p:nvPr/>
          </p:nvSpPr>
          <p:spPr>
            <a:xfrm>
              <a:off x="3938441" y="132794"/>
              <a:ext cx="64972" cy="64972"/>
            </a:xfrm>
            <a:custGeom>
              <a:avLst/>
              <a:gdLst/>
              <a:ahLst/>
              <a:cxnLst/>
              <a:rect l="l" t="t" r="r" b="b"/>
              <a:pathLst>
                <a:path w="2025" h="2025" fill="none" extrusionOk="0">
                  <a:moveTo>
                    <a:pt x="1023" y="1"/>
                  </a:moveTo>
                  <a:cubicBezTo>
                    <a:pt x="455" y="1"/>
                    <a:pt x="0" y="455"/>
                    <a:pt x="0" y="1001"/>
                  </a:cubicBezTo>
                  <a:cubicBezTo>
                    <a:pt x="0" y="1570"/>
                    <a:pt x="455" y="2025"/>
                    <a:pt x="1023" y="2025"/>
                  </a:cubicBezTo>
                  <a:cubicBezTo>
                    <a:pt x="1569" y="2025"/>
                    <a:pt x="2024" y="1570"/>
                    <a:pt x="2024" y="1001"/>
                  </a:cubicBezTo>
                  <a:cubicBezTo>
                    <a:pt x="2024" y="455"/>
                    <a:pt x="1569" y="1"/>
                    <a:pt x="1023"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18"/>
            <p:cNvSpPr/>
            <p:nvPr/>
          </p:nvSpPr>
          <p:spPr>
            <a:xfrm>
              <a:off x="3938441" y="339999"/>
              <a:ext cx="64972" cy="64972"/>
            </a:xfrm>
            <a:custGeom>
              <a:avLst/>
              <a:gdLst/>
              <a:ahLst/>
              <a:cxnLst/>
              <a:rect l="l" t="t" r="r" b="b"/>
              <a:pathLst>
                <a:path w="2025" h="2025" fill="none" extrusionOk="0">
                  <a:moveTo>
                    <a:pt x="1023" y="1"/>
                  </a:moveTo>
                  <a:cubicBezTo>
                    <a:pt x="455" y="1"/>
                    <a:pt x="0" y="456"/>
                    <a:pt x="0" y="1024"/>
                  </a:cubicBezTo>
                  <a:cubicBezTo>
                    <a:pt x="0" y="1570"/>
                    <a:pt x="455" y="2025"/>
                    <a:pt x="1023" y="2025"/>
                  </a:cubicBezTo>
                  <a:cubicBezTo>
                    <a:pt x="1569" y="2025"/>
                    <a:pt x="2024" y="1570"/>
                    <a:pt x="2024" y="1024"/>
                  </a:cubicBezTo>
                  <a:cubicBezTo>
                    <a:pt x="2024" y="456"/>
                    <a:pt x="1569" y="1"/>
                    <a:pt x="1023"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18"/>
            <p:cNvSpPr/>
            <p:nvPr/>
          </p:nvSpPr>
          <p:spPr>
            <a:xfrm>
              <a:off x="4134705" y="132794"/>
              <a:ext cx="64972" cy="64972"/>
            </a:xfrm>
            <a:custGeom>
              <a:avLst/>
              <a:gdLst/>
              <a:ahLst/>
              <a:cxnLst/>
              <a:rect l="l" t="t" r="r" b="b"/>
              <a:pathLst>
                <a:path w="2025" h="2025" fill="none" extrusionOk="0">
                  <a:moveTo>
                    <a:pt x="1001" y="1"/>
                  </a:moveTo>
                  <a:cubicBezTo>
                    <a:pt x="455" y="1"/>
                    <a:pt x="0" y="455"/>
                    <a:pt x="0" y="1001"/>
                  </a:cubicBezTo>
                  <a:cubicBezTo>
                    <a:pt x="0" y="1570"/>
                    <a:pt x="455" y="2025"/>
                    <a:pt x="1001" y="2025"/>
                  </a:cubicBezTo>
                  <a:cubicBezTo>
                    <a:pt x="1569" y="2025"/>
                    <a:pt x="2024" y="1570"/>
                    <a:pt x="2024" y="1001"/>
                  </a:cubicBezTo>
                  <a:cubicBezTo>
                    <a:pt x="2024" y="455"/>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358" name="Google Shape;358;p18"/>
          <p:cNvCxnSpPr/>
          <p:nvPr/>
        </p:nvCxnSpPr>
        <p:spPr>
          <a:xfrm>
            <a:off x="3887400" y="1519975"/>
            <a:ext cx="1369200" cy="0"/>
          </a:xfrm>
          <a:prstGeom prst="straightConnector1">
            <a:avLst/>
          </a:prstGeom>
          <a:noFill/>
          <a:ln w="38100" cap="flat" cmpd="sng">
            <a:solidFill>
              <a:schemeClr val="dk1"/>
            </a:solidFill>
            <a:prstDash val="solid"/>
            <a:round/>
            <a:headEnd type="none" w="med" len="med"/>
            <a:tailEnd type="none" w="med" len="med"/>
          </a:ln>
        </p:spPr>
      </p:cxnSp>
      <p:sp>
        <p:nvSpPr>
          <p:cNvPr id="359" name="Google Shape;359;p18"/>
          <p:cNvSpPr/>
          <p:nvPr/>
        </p:nvSpPr>
        <p:spPr>
          <a:xfrm>
            <a:off x="346650" y="1669438"/>
            <a:ext cx="319500" cy="3195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18"/>
          <p:cNvSpPr/>
          <p:nvPr/>
        </p:nvSpPr>
        <p:spPr>
          <a:xfrm>
            <a:off x="346650" y="2283963"/>
            <a:ext cx="319500" cy="319500"/>
          </a:xfrm>
          <a:prstGeom prst="ellipse">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18"/>
          <p:cNvSpPr/>
          <p:nvPr/>
        </p:nvSpPr>
        <p:spPr>
          <a:xfrm>
            <a:off x="346650" y="2898513"/>
            <a:ext cx="319500" cy="3195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2" name="Google Shape;362;p18"/>
          <p:cNvSpPr txBox="1">
            <a:spLocks noGrp="1"/>
          </p:cNvSpPr>
          <p:nvPr>
            <p:ph type="title"/>
          </p:nvPr>
        </p:nvSpPr>
        <p:spPr>
          <a:xfrm>
            <a:off x="1535075" y="3156675"/>
            <a:ext cx="6073800" cy="413100"/>
          </a:xfrm>
          <a:prstGeom prst="rect">
            <a:avLst/>
          </a:prstGeom>
        </p:spPr>
        <p:txBody>
          <a:bodyPr spcFirstLastPara="1" wrap="square" lIns="91425" tIns="91425" rIns="91425" bIns="91425" anchor="t" anchorCtr="0">
            <a:noAutofit/>
          </a:bodyPr>
          <a:lstStyle>
            <a:lvl1pPr lvl="0" algn="ctr" rtl="0">
              <a:spcBef>
                <a:spcPts val="0"/>
              </a:spcBef>
              <a:spcAft>
                <a:spcPts val="0"/>
              </a:spcAft>
              <a:buNone/>
              <a:defRPr sz="1800">
                <a:solidFill>
                  <a:schemeClr val="accent1"/>
                </a:solidFill>
              </a:defRPr>
            </a:lvl1pPr>
            <a:lvl2pPr lvl="1" algn="ctr" rtl="0">
              <a:spcBef>
                <a:spcPts val="0"/>
              </a:spcBef>
              <a:spcAft>
                <a:spcPts val="0"/>
              </a:spcAft>
              <a:buNone/>
              <a:defRPr sz="1800">
                <a:solidFill>
                  <a:schemeClr val="accent1"/>
                </a:solidFill>
              </a:defRPr>
            </a:lvl2pPr>
            <a:lvl3pPr lvl="2" algn="ctr" rtl="0">
              <a:spcBef>
                <a:spcPts val="0"/>
              </a:spcBef>
              <a:spcAft>
                <a:spcPts val="0"/>
              </a:spcAft>
              <a:buNone/>
              <a:defRPr sz="1800">
                <a:solidFill>
                  <a:schemeClr val="accent1"/>
                </a:solidFill>
              </a:defRPr>
            </a:lvl3pPr>
            <a:lvl4pPr lvl="3" algn="ctr" rtl="0">
              <a:spcBef>
                <a:spcPts val="0"/>
              </a:spcBef>
              <a:spcAft>
                <a:spcPts val="0"/>
              </a:spcAft>
              <a:buNone/>
              <a:defRPr sz="1800">
                <a:solidFill>
                  <a:schemeClr val="accent1"/>
                </a:solidFill>
              </a:defRPr>
            </a:lvl4pPr>
            <a:lvl5pPr lvl="4" algn="ctr" rtl="0">
              <a:spcBef>
                <a:spcPts val="0"/>
              </a:spcBef>
              <a:spcAft>
                <a:spcPts val="0"/>
              </a:spcAft>
              <a:buNone/>
              <a:defRPr sz="1800">
                <a:solidFill>
                  <a:schemeClr val="accent1"/>
                </a:solidFill>
              </a:defRPr>
            </a:lvl5pPr>
            <a:lvl6pPr lvl="5" algn="ctr" rtl="0">
              <a:spcBef>
                <a:spcPts val="0"/>
              </a:spcBef>
              <a:spcAft>
                <a:spcPts val="0"/>
              </a:spcAft>
              <a:buNone/>
              <a:defRPr sz="1800">
                <a:solidFill>
                  <a:schemeClr val="accent1"/>
                </a:solidFill>
              </a:defRPr>
            </a:lvl6pPr>
            <a:lvl7pPr lvl="6" algn="ctr" rtl="0">
              <a:spcBef>
                <a:spcPts val="0"/>
              </a:spcBef>
              <a:spcAft>
                <a:spcPts val="0"/>
              </a:spcAft>
              <a:buNone/>
              <a:defRPr sz="1800">
                <a:solidFill>
                  <a:schemeClr val="accent1"/>
                </a:solidFill>
              </a:defRPr>
            </a:lvl7pPr>
            <a:lvl8pPr lvl="7" algn="ctr" rtl="0">
              <a:spcBef>
                <a:spcPts val="0"/>
              </a:spcBef>
              <a:spcAft>
                <a:spcPts val="0"/>
              </a:spcAft>
              <a:buNone/>
              <a:defRPr sz="1800">
                <a:solidFill>
                  <a:schemeClr val="accent1"/>
                </a:solidFill>
              </a:defRPr>
            </a:lvl8pPr>
            <a:lvl9pPr lvl="8" algn="ctr" rtl="0">
              <a:spcBef>
                <a:spcPts val="0"/>
              </a:spcBef>
              <a:spcAft>
                <a:spcPts val="0"/>
              </a:spcAft>
              <a:buNone/>
              <a:defRPr sz="1800">
                <a:solidFill>
                  <a:schemeClr val="accent1"/>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2">
  <p:cSld name="CUSTOM_10_1_1_1_1">
    <p:spTree>
      <p:nvGrpSpPr>
        <p:cNvPr id="1" name="Shape 433"/>
        <p:cNvGrpSpPr/>
        <p:nvPr/>
      </p:nvGrpSpPr>
      <p:grpSpPr>
        <a:xfrm>
          <a:off x="0" y="0"/>
          <a:ext cx="0" cy="0"/>
          <a:chOff x="0" y="0"/>
          <a:chExt cx="0" cy="0"/>
        </a:xfrm>
      </p:grpSpPr>
      <p:sp>
        <p:nvSpPr>
          <p:cNvPr id="434" name="Google Shape;434;p21"/>
          <p:cNvSpPr/>
          <p:nvPr/>
        </p:nvSpPr>
        <p:spPr>
          <a:xfrm>
            <a:off x="8" y="27"/>
            <a:ext cx="1125798" cy="1691265"/>
          </a:xfrm>
          <a:custGeom>
            <a:avLst/>
            <a:gdLst/>
            <a:ahLst/>
            <a:cxnLst/>
            <a:rect l="l" t="t" r="r" b="b"/>
            <a:pathLst>
              <a:path w="35088" h="52712" extrusionOk="0">
                <a:moveTo>
                  <a:pt x="13667" y="0"/>
                </a:moveTo>
                <a:cubicBezTo>
                  <a:pt x="14053" y="1910"/>
                  <a:pt x="14281" y="3911"/>
                  <a:pt x="14281" y="5958"/>
                </a:cubicBezTo>
                <a:cubicBezTo>
                  <a:pt x="14281" y="16555"/>
                  <a:pt x="8891" y="25605"/>
                  <a:pt x="0" y="30108"/>
                </a:cubicBezTo>
                <a:lnTo>
                  <a:pt x="0" y="52711"/>
                </a:lnTo>
                <a:cubicBezTo>
                  <a:pt x="20602" y="46935"/>
                  <a:pt x="35088" y="28197"/>
                  <a:pt x="35088" y="5958"/>
                </a:cubicBezTo>
                <a:cubicBezTo>
                  <a:pt x="35088" y="3957"/>
                  <a:pt x="34974" y="1956"/>
                  <a:pt x="3472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21"/>
          <p:cNvSpPr/>
          <p:nvPr/>
        </p:nvSpPr>
        <p:spPr>
          <a:xfrm>
            <a:off x="7940975" y="0"/>
            <a:ext cx="319500" cy="2305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6" name="Google Shape;436;p21"/>
          <p:cNvGrpSpPr/>
          <p:nvPr/>
        </p:nvGrpSpPr>
        <p:grpSpPr>
          <a:xfrm>
            <a:off x="940428" y="19"/>
            <a:ext cx="1240374" cy="1310416"/>
            <a:chOff x="2959303" y="132794"/>
            <a:chExt cx="1240374" cy="1310416"/>
          </a:xfrm>
        </p:grpSpPr>
        <p:sp>
          <p:nvSpPr>
            <p:cNvPr id="437" name="Google Shape;437;p21"/>
            <p:cNvSpPr/>
            <p:nvPr/>
          </p:nvSpPr>
          <p:spPr>
            <a:xfrm>
              <a:off x="2959303" y="132794"/>
              <a:ext cx="64972" cy="64972"/>
            </a:xfrm>
            <a:custGeom>
              <a:avLst/>
              <a:gdLst/>
              <a:ahLst/>
              <a:cxnLst/>
              <a:rect l="l" t="t" r="r" b="b"/>
              <a:pathLst>
                <a:path w="2025" h="2025" fill="none" extrusionOk="0">
                  <a:moveTo>
                    <a:pt x="1001" y="1"/>
                  </a:moveTo>
                  <a:cubicBezTo>
                    <a:pt x="455" y="1"/>
                    <a:pt x="0" y="455"/>
                    <a:pt x="0" y="1001"/>
                  </a:cubicBezTo>
                  <a:cubicBezTo>
                    <a:pt x="0" y="1570"/>
                    <a:pt x="455" y="2025"/>
                    <a:pt x="1001" y="2025"/>
                  </a:cubicBezTo>
                  <a:cubicBezTo>
                    <a:pt x="1569" y="2025"/>
                    <a:pt x="2024" y="1570"/>
                    <a:pt x="2024" y="1001"/>
                  </a:cubicBezTo>
                  <a:cubicBezTo>
                    <a:pt x="2024" y="455"/>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1"/>
            <p:cNvSpPr/>
            <p:nvPr/>
          </p:nvSpPr>
          <p:spPr>
            <a:xfrm>
              <a:off x="2959303" y="339999"/>
              <a:ext cx="64972" cy="64972"/>
            </a:xfrm>
            <a:custGeom>
              <a:avLst/>
              <a:gdLst/>
              <a:ahLst/>
              <a:cxnLst/>
              <a:rect l="l" t="t" r="r" b="b"/>
              <a:pathLst>
                <a:path w="2025" h="2025" fill="none" extrusionOk="0">
                  <a:moveTo>
                    <a:pt x="1001" y="1"/>
                  </a:moveTo>
                  <a:cubicBezTo>
                    <a:pt x="455" y="1"/>
                    <a:pt x="0" y="456"/>
                    <a:pt x="0" y="1024"/>
                  </a:cubicBezTo>
                  <a:cubicBezTo>
                    <a:pt x="0" y="1570"/>
                    <a:pt x="455" y="2025"/>
                    <a:pt x="1001" y="2025"/>
                  </a:cubicBezTo>
                  <a:cubicBezTo>
                    <a:pt x="1569" y="2025"/>
                    <a:pt x="2024" y="1570"/>
                    <a:pt x="2024" y="1024"/>
                  </a:cubicBezTo>
                  <a:cubicBezTo>
                    <a:pt x="2024" y="456"/>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21"/>
            <p:cNvSpPr/>
            <p:nvPr/>
          </p:nvSpPr>
          <p:spPr>
            <a:xfrm>
              <a:off x="2959303" y="547942"/>
              <a:ext cx="64972" cy="64972"/>
            </a:xfrm>
            <a:custGeom>
              <a:avLst/>
              <a:gdLst/>
              <a:ahLst/>
              <a:cxnLst/>
              <a:rect l="l" t="t" r="r" b="b"/>
              <a:pathLst>
                <a:path w="2025" h="2025" fill="none" extrusionOk="0">
                  <a:moveTo>
                    <a:pt x="1001" y="1"/>
                  </a:moveTo>
                  <a:cubicBezTo>
                    <a:pt x="455" y="1"/>
                    <a:pt x="0" y="455"/>
                    <a:pt x="0" y="1001"/>
                  </a:cubicBezTo>
                  <a:cubicBezTo>
                    <a:pt x="0" y="1570"/>
                    <a:pt x="455" y="2025"/>
                    <a:pt x="1001" y="2025"/>
                  </a:cubicBezTo>
                  <a:cubicBezTo>
                    <a:pt x="1569" y="2025"/>
                    <a:pt x="2024" y="1570"/>
                    <a:pt x="2024" y="1001"/>
                  </a:cubicBezTo>
                  <a:cubicBezTo>
                    <a:pt x="2024" y="455"/>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21"/>
            <p:cNvSpPr/>
            <p:nvPr/>
          </p:nvSpPr>
          <p:spPr>
            <a:xfrm>
              <a:off x="2959303" y="755147"/>
              <a:ext cx="64972" cy="64972"/>
            </a:xfrm>
            <a:custGeom>
              <a:avLst/>
              <a:gdLst/>
              <a:ahLst/>
              <a:cxnLst/>
              <a:rect l="l" t="t" r="r" b="b"/>
              <a:pathLst>
                <a:path w="2025" h="2025" fill="none" extrusionOk="0">
                  <a:moveTo>
                    <a:pt x="1001" y="1"/>
                  </a:moveTo>
                  <a:cubicBezTo>
                    <a:pt x="455" y="1"/>
                    <a:pt x="0" y="456"/>
                    <a:pt x="0" y="1024"/>
                  </a:cubicBezTo>
                  <a:cubicBezTo>
                    <a:pt x="0" y="1570"/>
                    <a:pt x="455" y="2025"/>
                    <a:pt x="1001" y="2025"/>
                  </a:cubicBezTo>
                  <a:cubicBezTo>
                    <a:pt x="1569" y="2025"/>
                    <a:pt x="2024" y="1570"/>
                    <a:pt x="2024" y="1024"/>
                  </a:cubicBezTo>
                  <a:cubicBezTo>
                    <a:pt x="2024" y="456"/>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1"/>
            <p:cNvSpPr/>
            <p:nvPr/>
          </p:nvSpPr>
          <p:spPr>
            <a:xfrm>
              <a:off x="2959303" y="963090"/>
              <a:ext cx="64972" cy="64972"/>
            </a:xfrm>
            <a:custGeom>
              <a:avLst/>
              <a:gdLst/>
              <a:ahLst/>
              <a:cxnLst/>
              <a:rect l="l" t="t" r="r" b="b"/>
              <a:pathLst>
                <a:path w="2025" h="2025" fill="none" extrusionOk="0">
                  <a:moveTo>
                    <a:pt x="1001" y="1"/>
                  </a:moveTo>
                  <a:cubicBezTo>
                    <a:pt x="455" y="1"/>
                    <a:pt x="0" y="455"/>
                    <a:pt x="0" y="1001"/>
                  </a:cubicBezTo>
                  <a:cubicBezTo>
                    <a:pt x="0" y="1570"/>
                    <a:pt x="455" y="2025"/>
                    <a:pt x="1001" y="2025"/>
                  </a:cubicBezTo>
                  <a:cubicBezTo>
                    <a:pt x="1569" y="2025"/>
                    <a:pt x="2024" y="1570"/>
                    <a:pt x="2024" y="1001"/>
                  </a:cubicBezTo>
                  <a:cubicBezTo>
                    <a:pt x="2024" y="455"/>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21"/>
            <p:cNvSpPr/>
            <p:nvPr/>
          </p:nvSpPr>
          <p:spPr>
            <a:xfrm>
              <a:off x="2959303" y="1170295"/>
              <a:ext cx="64972" cy="64972"/>
            </a:xfrm>
            <a:custGeom>
              <a:avLst/>
              <a:gdLst/>
              <a:ahLst/>
              <a:cxnLst/>
              <a:rect l="l" t="t" r="r" b="b"/>
              <a:pathLst>
                <a:path w="2025" h="2025" fill="none" extrusionOk="0">
                  <a:moveTo>
                    <a:pt x="1001" y="1"/>
                  </a:moveTo>
                  <a:cubicBezTo>
                    <a:pt x="455" y="1"/>
                    <a:pt x="0" y="456"/>
                    <a:pt x="0" y="1024"/>
                  </a:cubicBezTo>
                  <a:cubicBezTo>
                    <a:pt x="0" y="1570"/>
                    <a:pt x="455" y="2025"/>
                    <a:pt x="1001" y="2025"/>
                  </a:cubicBezTo>
                  <a:cubicBezTo>
                    <a:pt x="1569" y="2025"/>
                    <a:pt x="2024" y="1570"/>
                    <a:pt x="2024" y="1024"/>
                  </a:cubicBezTo>
                  <a:cubicBezTo>
                    <a:pt x="2024" y="456"/>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21"/>
            <p:cNvSpPr/>
            <p:nvPr/>
          </p:nvSpPr>
          <p:spPr>
            <a:xfrm>
              <a:off x="2959303" y="1378238"/>
              <a:ext cx="64972" cy="64972"/>
            </a:xfrm>
            <a:custGeom>
              <a:avLst/>
              <a:gdLst/>
              <a:ahLst/>
              <a:cxnLst/>
              <a:rect l="l" t="t" r="r" b="b"/>
              <a:pathLst>
                <a:path w="2025" h="2025" fill="none" extrusionOk="0">
                  <a:moveTo>
                    <a:pt x="1001" y="1"/>
                  </a:moveTo>
                  <a:cubicBezTo>
                    <a:pt x="455" y="1"/>
                    <a:pt x="0" y="455"/>
                    <a:pt x="0" y="1001"/>
                  </a:cubicBezTo>
                  <a:cubicBezTo>
                    <a:pt x="0" y="1570"/>
                    <a:pt x="455" y="2025"/>
                    <a:pt x="1001" y="2025"/>
                  </a:cubicBezTo>
                  <a:cubicBezTo>
                    <a:pt x="1569" y="2025"/>
                    <a:pt x="2024" y="1570"/>
                    <a:pt x="2024" y="1001"/>
                  </a:cubicBezTo>
                  <a:cubicBezTo>
                    <a:pt x="2024" y="455"/>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1"/>
            <p:cNvSpPr/>
            <p:nvPr/>
          </p:nvSpPr>
          <p:spPr>
            <a:xfrm>
              <a:off x="3154829" y="132794"/>
              <a:ext cx="64972" cy="64972"/>
            </a:xfrm>
            <a:custGeom>
              <a:avLst/>
              <a:gdLst/>
              <a:ahLst/>
              <a:cxnLst/>
              <a:rect l="l" t="t" r="r" b="b"/>
              <a:pathLst>
                <a:path w="2025" h="2025" fill="none" extrusionOk="0">
                  <a:moveTo>
                    <a:pt x="1024" y="1"/>
                  </a:moveTo>
                  <a:cubicBezTo>
                    <a:pt x="455" y="1"/>
                    <a:pt x="0" y="455"/>
                    <a:pt x="0" y="1001"/>
                  </a:cubicBezTo>
                  <a:cubicBezTo>
                    <a:pt x="0" y="1570"/>
                    <a:pt x="455" y="2025"/>
                    <a:pt x="1024" y="2025"/>
                  </a:cubicBezTo>
                  <a:cubicBezTo>
                    <a:pt x="1570" y="2025"/>
                    <a:pt x="2024" y="1570"/>
                    <a:pt x="2024" y="1001"/>
                  </a:cubicBezTo>
                  <a:cubicBezTo>
                    <a:pt x="2024" y="455"/>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21"/>
            <p:cNvSpPr/>
            <p:nvPr/>
          </p:nvSpPr>
          <p:spPr>
            <a:xfrm>
              <a:off x="3154829" y="339999"/>
              <a:ext cx="64972" cy="64972"/>
            </a:xfrm>
            <a:custGeom>
              <a:avLst/>
              <a:gdLst/>
              <a:ahLst/>
              <a:cxnLst/>
              <a:rect l="l" t="t" r="r" b="b"/>
              <a:pathLst>
                <a:path w="2025" h="2025" fill="none" extrusionOk="0">
                  <a:moveTo>
                    <a:pt x="1024" y="1"/>
                  </a:moveTo>
                  <a:cubicBezTo>
                    <a:pt x="455" y="1"/>
                    <a:pt x="0" y="456"/>
                    <a:pt x="0" y="1024"/>
                  </a:cubicBezTo>
                  <a:cubicBezTo>
                    <a:pt x="0" y="1570"/>
                    <a:pt x="455" y="2025"/>
                    <a:pt x="1024" y="2025"/>
                  </a:cubicBezTo>
                  <a:cubicBezTo>
                    <a:pt x="1570" y="2025"/>
                    <a:pt x="2024" y="1570"/>
                    <a:pt x="2024" y="1024"/>
                  </a:cubicBezTo>
                  <a:cubicBezTo>
                    <a:pt x="2024" y="456"/>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446;p21"/>
            <p:cNvSpPr/>
            <p:nvPr/>
          </p:nvSpPr>
          <p:spPr>
            <a:xfrm>
              <a:off x="3154829" y="547942"/>
              <a:ext cx="64972" cy="64972"/>
            </a:xfrm>
            <a:custGeom>
              <a:avLst/>
              <a:gdLst/>
              <a:ahLst/>
              <a:cxnLst/>
              <a:rect l="l" t="t" r="r" b="b"/>
              <a:pathLst>
                <a:path w="2025" h="2025" fill="none" extrusionOk="0">
                  <a:moveTo>
                    <a:pt x="1024" y="1"/>
                  </a:moveTo>
                  <a:cubicBezTo>
                    <a:pt x="455" y="1"/>
                    <a:pt x="0" y="455"/>
                    <a:pt x="0" y="1001"/>
                  </a:cubicBezTo>
                  <a:cubicBezTo>
                    <a:pt x="0" y="1570"/>
                    <a:pt x="455" y="2025"/>
                    <a:pt x="1024" y="2025"/>
                  </a:cubicBezTo>
                  <a:cubicBezTo>
                    <a:pt x="1570" y="2025"/>
                    <a:pt x="2024" y="1570"/>
                    <a:pt x="2024" y="1001"/>
                  </a:cubicBezTo>
                  <a:cubicBezTo>
                    <a:pt x="2024" y="455"/>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1"/>
            <p:cNvSpPr/>
            <p:nvPr/>
          </p:nvSpPr>
          <p:spPr>
            <a:xfrm>
              <a:off x="3154829" y="755147"/>
              <a:ext cx="64972" cy="64972"/>
            </a:xfrm>
            <a:custGeom>
              <a:avLst/>
              <a:gdLst/>
              <a:ahLst/>
              <a:cxnLst/>
              <a:rect l="l" t="t" r="r" b="b"/>
              <a:pathLst>
                <a:path w="2025" h="2025" fill="none" extrusionOk="0">
                  <a:moveTo>
                    <a:pt x="1024" y="1"/>
                  </a:moveTo>
                  <a:cubicBezTo>
                    <a:pt x="455" y="1"/>
                    <a:pt x="0" y="456"/>
                    <a:pt x="0" y="1024"/>
                  </a:cubicBezTo>
                  <a:cubicBezTo>
                    <a:pt x="0" y="1570"/>
                    <a:pt x="455" y="2025"/>
                    <a:pt x="1024" y="2025"/>
                  </a:cubicBezTo>
                  <a:cubicBezTo>
                    <a:pt x="1570" y="2025"/>
                    <a:pt x="2024" y="1570"/>
                    <a:pt x="2024" y="1024"/>
                  </a:cubicBezTo>
                  <a:cubicBezTo>
                    <a:pt x="2024" y="456"/>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21"/>
            <p:cNvSpPr/>
            <p:nvPr/>
          </p:nvSpPr>
          <p:spPr>
            <a:xfrm>
              <a:off x="3154829" y="963090"/>
              <a:ext cx="64972" cy="64972"/>
            </a:xfrm>
            <a:custGeom>
              <a:avLst/>
              <a:gdLst/>
              <a:ahLst/>
              <a:cxnLst/>
              <a:rect l="l" t="t" r="r" b="b"/>
              <a:pathLst>
                <a:path w="2025" h="2025" fill="none" extrusionOk="0">
                  <a:moveTo>
                    <a:pt x="1024" y="1"/>
                  </a:moveTo>
                  <a:cubicBezTo>
                    <a:pt x="455" y="1"/>
                    <a:pt x="0" y="455"/>
                    <a:pt x="0" y="1001"/>
                  </a:cubicBezTo>
                  <a:cubicBezTo>
                    <a:pt x="0" y="1570"/>
                    <a:pt x="455" y="2025"/>
                    <a:pt x="1024" y="2025"/>
                  </a:cubicBezTo>
                  <a:cubicBezTo>
                    <a:pt x="1570" y="2025"/>
                    <a:pt x="2024" y="1570"/>
                    <a:pt x="2024" y="1001"/>
                  </a:cubicBezTo>
                  <a:cubicBezTo>
                    <a:pt x="2024" y="455"/>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21"/>
            <p:cNvSpPr/>
            <p:nvPr/>
          </p:nvSpPr>
          <p:spPr>
            <a:xfrm>
              <a:off x="3154829" y="1170295"/>
              <a:ext cx="64972" cy="64972"/>
            </a:xfrm>
            <a:custGeom>
              <a:avLst/>
              <a:gdLst/>
              <a:ahLst/>
              <a:cxnLst/>
              <a:rect l="l" t="t" r="r" b="b"/>
              <a:pathLst>
                <a:path w="2025" h="2025" fill="none" extrusionOk="0">
                  <a:moveTo>
                    <a:pt x="1024" y="1"/>
                  </a:moveTo>
                  <a:cubicBezTo>
                    <a:pt x="455" y="1"/>
                    <a:pt x="0" y="456"/>
                    <a:pt x="0" y="1024"/>
                  </a:cubicBezTo>
                  <a:cubicBezTo>
                    <a:pt x="0" y="1570"/>
                    <a:pt x="455" y="2025"/>
                    <a:pt x="1024" y="2025"/>
                  </a:cubicBezTo>
                  <a:cubicBezTo>
                    <a:pt x="1570" y="2025"/>
                    <a:pt x="2024" y="1570"/>
                    <a:pt x="2024" y="1024"/>
                  </a:cubicBezTo>
                  <a:cubicBezTo>
                    <a:pt x="2024" y="456"/>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1"/>
            <p:cNvSpPr/>
            <p:nvPr/>
          </p:nvSpPr>
          <p:spPr>
            <a:xfrm>
              <a:off x="3351093" y="132794"/>
              <a:ext cx="64972" cy="64972"/>
            </a:xfrm>
            <a:custGeom>
              <a:avLst/>
              <a:gdLst/>
              <a:ahLst/>
              <a:cxnLst/>
              <a:rect l="l" t="t" r="r" b="b"/>
              <a:pathLst>
                <a:path w="2025" h="2025" fill="none" extrusionOk="0">
                  <a:moveTo>
                    <a:pt x="1001" y="1"/>
                  </a:moveTo>
                  <a:cubicBezTo>
                    <a:pt x="455" y="1"/>
                    <a:pt x="1" y="455"/>
                    <a:pt x="1" y="1001"/>
                  </a:cubicBezTo>
                  <a:cubicBezTo>
                    <a:pt x="1" y="1570"/>
                    <a:pt x="455" y="2025"/>
                    <a:pt x="1001" y="2025"/>
                  </a:cubicBezTo>
                  <a:cubicBezTo>
                    <a:pt x="1570" y="2025"/>
                    <a:pt x="2024" y="1570"/>
                    <a:pt x="2024" y="1001"/>
                  </a:cubicBezTo>
                  <a:cubicBezTo>
                    <a:pt x="2024" y="455"/>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21"/>
            <p:cNvSpPr/>
            <p:nvPr/>
          </p:nvSpPr>
          <p:spPr>
            <a:xfrm>
              <a:off x="3351093" y="339999"/>
              <a:ext cx="64972" cy="64972"/>
            </a:xfrm>
            <a:custGeom>
              <a:avLst/>
              <a:gdLst/>
              <a:ahLst/>
              <a:cxnLst/>
              <a:rect l="l" t="t" r="r" b="b"/>
              <a:pathLst>
                <a:path w="2025" h="2025" fill="none" extrusionOk="0">
                  <a:moveTo>
                    <a:pt x="1001" y="1"/>
                  </a:moveTo>
                  <a:cubicBezTo>
                    <a:pt x="455" y="1"/>
                    <a:pt x="1" y="456"/>
                    <a:pt x="1" y="1024"/>
                  </a:cubicBezTo>
                  <a:cubicBezTo>
                    <a:pt x="1" y="1570"/>
                    <a:pt x="455" y="2025"/>
                    <a:pt x="1001" y="2025"/>
                  </a:cubicBezTo>
                  <a:cubicBezTo>
                    <a:pt x="1570" y="2025"/>
                    <a:pt x="2024" y="1570"/>
                    <a:pt x="2024" y="1024"/>
                  </a:cubicBezTo>
                  <a:cubicBezTo>
                    <a:pt x="2024" y="456"/>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21"/>
            <p:cNvSpPr/>
            <p:nvPr/>
          </p:nvSpPr>
          <p:spPr>
            <a:xfrm>
              <a:off x="3351093" y="547942"/>
              <a:ext cx="64972" cy="64972"/>
            </a:xfrm>
            <a:custGeom>
              <a:avLst/>
              <a:gdLst/>
              <a:ahLst/>
              <a:cxnLst/>
              <a:rect l="l" t="t" r="r" b="b"/>
              <a:pathLst>
                <a:path w="2025" h="2025" fill="none" extrusionOk="0">
                  <a:moveTo>
                    <a:pt x="1001" y="1"/>
                  </a:moveTo>
                  <a:cubicBezTo>
                    <a:pt x="455" y="1"/>
                    <a:pt x="1" y="455"/>
                    <a:pt x="1" y="1001"/>
                  </a:cubicBezTo>
                  <a:cubicBezTo>
                    <a:pt x="1" y="1570"/>
                    <a:pt x="455" y="2025"/>
                    <a:pt x="1001" y="2025"/>
                  </a:cubicBezTo>
                  <a:cubicBezTo>
                    <a:pt x="1570" y="2025"/>
                    <a:pt x="2024" y="1570"/>
                    <a:pt x="2024" y="1001"/>
                  </a:cubicBezTo>
                  <a:cubicBezTo>
                    <a:pt x="2024" y="455"/>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1"/>
            <p:cNvSpPr/>
            <p:nvPr/>
          </p:nvSpPr>
          <p:spPr>
            <a:xfrm>
              <a:off x="3351093" y="755147"/>
              <a:ext cx="64972" cy="64972"/>
            </a:xfrm>
            <a:custGeom>
              <a:avLst/>
              <a:gdLst/>
              <a:ahLst/>
              <a:cxnLst/>
              <a:rect l="l" t="t" r="r" b="b"/>
              <a:pathLst>
                <a:path w="2025" h="2025" fill="none" extrusionOk="0">
                  <a:moveTo>
                    <a:pt x="1001" y="1"/>
                  </a:moveTo>
                  <a:cubicBezTo>
                    <a:pt x="455" y="1"/>
                    <a:pt x="1" y="456"/>
                    <a:pt x="1" y="1024"/>
                  </a:cubicBezTo>
                  <a:cubicBezTo>
                    <a:pt x="1" y="1570"/>
                    <a:pt x="455" y="2025"/>
                    <a:pt x="1001" y="2025"/>
                  </a:cubicBezTo>
                  <a:cubicBezTo>
                    <a:pt x="1570" y="2025"/>
                    <a:pt x="2024" y="1570"/>
                    <a:pt x="2024" y="1024"/>
                  </a:cubicBezTo>
                  <a:cubicBezTo>
                    <a:pt x="2024" y="456"/>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454;p21"/>
            <p:cNvSpPr/>
            <p:nvPr/>
          </p:nvSpPr>
          <p:spPr>
            <a:xfrm>
              <a:off x="3351093" y="963090"/>
              <a:ext cx="64972" cy="64972"/>
            </a:xfrm>
            <a:custGeom>
              <a:avLst/>
              <a:gdLst/>
              <a:ahLst/>
              <a:cxnLst/>
              <a:rect l="l" t="t" r="r" b="b"/>
              <a:pathLst>
                <a:path w="2025" h="2025" fill="none" extrusionOk="0">
                  <a:moveTo>
                    <a:pt x="1001" y="1"/>
                  </a:moveTo>
                  <a:cubicBezTo>
                    <a:pt x="455" y="1"/>
                    <a:pt x="1" y="455"/>
                    <a:pt x="1" y="1001"/>
                  </a:cubicBezTo>
                  <a:cubicBezTo>
                    <a:pt x="1" y="1570"/>
                    <a:pt x="455" y="2025"/>
                    <a:pt x="1001" y="2025"/>
                  </a:cubicBezTo>
                  <a:cubicBezTo>
                    <a:pt x="1570" y="2025"/>
                    <a:pt x="2024" y="1570"/>
                    <a:pt x="2024" y="1001"/>
                  </a:cubicBezTo>
                  <a:cubicBezTo>
                    <a:pt x="2024" y="455"/>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455;p21"/>
            <p:cNvSpPr/>
            <p:nvPr/>
          </p:nvSpPr>
          <p:spPr>
            <a:xfrm>
              <a:off x="3546619" y="132794"/>
              <a:ext cx="64972" cy="64972"/>
            </a:xfrm>
            <a:custGeom>
              <a:avLst/>
              <a:gdLst/>
              <a:ahLst/>
              <a:cxnLst/>
              <a:rect l="l" t="t" r="r" b="b"/>
              <a:pathLst>
                <a:path w="2025" h="2025" fill="none" extrusionOk="0">
                  <a:moveTo>
                    <a:pt x="1024" y="1"/>
                  </a:moveTo>
                  <a:cubicBezTo>
                    <a:pt x="456" y="1"/>
                    <a:pt x="1" y="455"/>
                    <a:pt x="1" y="1001"/>
                  </a:cubicBezTo>
                  <a:cubicBezTo>
                    <a:pt x="1" y="1570"/>
                    <a:pt x="456" y="2025"/>
                    <a:pt x="1024" y="2025"/>
                  </a:cubicBezTo>
                  <a:cubicBezTo>
                    <a:pt x="1570" y="2025"/>
                    <a:pt x="2025" y="1570"/>
                    <a:pt x="2025" y="1001"/>
                  </a:cubicBezTo>
                  <a:cubicBezTo>
                    <a:pt x="2025" y="455"/>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1"/>
            <p:cNvSpPr/>
            <p:nvPr/>
          </p:nvSpPr>
          <p:spPr>
            <a:xfrm>
              <a:off x="3546619" y="339999"/>
              <a:ext cx="64972" cy="64972"/>
            </a:xfrm>
            <a:custGeom>
              <a:avLst/>
              <a:gdLst/>
              <a:ahLst/>
              <a:cxnLst/>
              <a:rect l="l" t="t" r="r" b="b"/>
              <a:pathLst>
                <a:path w="2025" h="2025" fill="none" extrusionOk="0">
                  <a:moveTo>
                    <a:pt x="1024" y="1"/>
                  </a:moveTo>
                  <a:cubicBezTo>
                    <a:pt x="456" y="1"/>
                    <a:pt x="1" y="456"/>
                    <a:pt x="1" y="1024"/>
                  </a:cubicBezTo>
                  <a:cubicBezTo>
                    <a:pt x="1" y="1570"/>
                    <a:pt x="456" y="2025"/>
                    <a:pt x="1024" y="2025"/>
                  </a:cubicBezTo>
                  <a:cubicBezTo>
                    <a:pt x="1570" y="2025"/>
                    <a:pt x="2025" y="1570"/>
                    <a:pt x="2025" y="1024"/>
                  </a:cubicBezTo>
                  <a:cubicBezTo>
                    <a:pt x="2025" y="456"/>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21"/>
            <p:cNvSpPr/>
            <p:nvPr/>
          </p:nvSpPr>
          <p:spPr>
            <a:xfrm>
              <a:off x="3546619" y="547942"/>
              <a:ext cx="64972" cy="64972"/>
            </a:xfrm>
            <a:custGeom>
              <a:avLst/>
              <a:gdLst/>
              <a:ahLst/>
              <a:cxnLst/>
              <a:rect l="l" t="t" r="r" b="b"/>
              <a:pathLst>
                <a:path w="2025" h="2025" fill="none" extrusionOk="0">
                  <a:moveTo>
                    <a:pt x="1024" y="1"/>
                  </a:moveTo>
                  <a:cubicBezTo>
                    <a:pt x="456" y="1"/>
                    <a:pt x="1" y="455"/>
                    <a:pt x="1" y="1001"/>
                  </a:cubicBezTo>
                  <a:cubicBezTo>
                    <a:pt x="1" y="1570"/>
                    <a:pt x="456" y="2025"/>
                    <a:pt x="1024" y="2025"/>
                  </a:cubicBezTo>
                  <a:cubicBezTo>
                    <a:pt x="1570" y="2025"/>
                    <a:pt x="2025" y="1570"/>
                    <a:pt x="2025" y="1001"/>
                  </a:cubicBezTo>
                  <a:cubicBezTo>
                    <a:pt x="2025" y="455"/>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21"/>
            <p:cNvSpPr/>
            <p:nvPr/>
          </p:nvSpPr>
          <p:spPr>
            <a:xfrm>
              <a:off x="3546619" y="755147"/>
              <a:ext cx="64972" cy="64972"/>
            </a:xfrm>
            <a:custGeom>
              <a:avLst/>
              <a:gdLst/>
              <a:ahLst/>
              <a:cxnLst/>
              <a:rect l="l" t="t" r="r" b="b"/>
              <a:pathLst>
                <a:path w="2025" h="2025" fill="none" extrusionOk="0">
                  <a:moveTo>
                    <a:pt x="1024" y="1"/>
                  </a:moveTo>
                  <a:cubicBezTo>
                    <a:pt x="456" y="1"/>
                    <a:pt x="1" y="456"/>
                    <a:pt x="1" y="1024"/>
                  </a:cubicBezTo>
                  <a:cubicBezTo>
                    <a:pt x="1" y="1570"/>
                    <a:pt x="456" y="2025"/>
                    <a:pt x="1024" y="2025"/>
                  </a:cubicBezTo>
                  <a:cubicBezTo>
                    <a:pt x="1570" y="2025"/>
                    <a:pt x="2025" y="1570"/>
                    <a:pt x="2025" y="1024"/>
                  </a:cubicBezTo>
                  <a:cubicBezTo>
                    <a:pt x="2025" y="456"/>
                    <a:pt x="1570" y="1"/>
                    <a:pt x="1024"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1"/>
            <p:cNvSpPr/>
            <p:nvPr/>
          </p:nvSpPr>
          <p:spPr>
            <a:xfrm>
              <a:off x="3742883" y="132794"/>
              <a:ext cx="64972" cy="64972"/>
            </a:xfrm>
            <a:custGeom>
              <a:avLst/>
              <a:gdLst/>
              <a:ahLst/>
              <a:cxnLst/>
              <a:rect l="l" t="t" r="r" b="b"/>
              <a:pathLst>
                <a:path w="2025" h="2025" fill="none" extrusionOk="0">
                  <a:moveTo>
                    <a:pt x="1001" y="1"/>
                  </a:moveTo>
                  <a:cubicBezTo>
                    <a:pt x="456" y="1"/>
                    <a:pt x="1" y="455"/>
                    <a:pt x="1" y="1001"/>
                  </a:cubicBezTo>
                  <a:cubicBezTo>
                    <a:pt x="1" y="1570"/>
                    <a:pt x="456" y="2025"/>
                    <a:pt x="1001" y="2025"/>
                  </a:cubicBezTo>
                  <a:cubicBezTo>
                    <a:pt x="1570" y="2025"/>
                    <a:pt x="2025" y="1570"/>
                    <a:pt x="2025" y="1001"/>
                  </a:cubicBezTo>
                  <a:cubicBezTo>
                    <a:pt x="2025" y="455"/>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21"/>
            <p:cNvSpPr/>
            <p:nvPr/>
          </p:nvSpPr>
          <p:spPr>
            <a:xfrm>
              <a:off x="3742883" y="339999"/>
              <a:ext cx="64972" cy="64972"/>
            </a:xfrm>
            <a:custGeom>
              <a:avLst/>
              <a:gdLst/>
              <a:ahLst/>
              <a:cxnLst/>
              <a:rect l="l" t="t" r="r" b="b"/>
              <a:pathLst>
                <a:path w="2025" h="2025" fill="none" extrusionOk="0">
                  <a:moveTo>
                    <a:pt x="1001" y="1"/>
                  </a:moveTo>
                  <a:cubicBezTo>
                    <a:pt x="456" y="1"/>
                    <a:pt x="1" y="456"/>
                    <a:pt x="1" y="1024"/>
                  </a:cubicBezTo>
                  <a:cubicBezTo>
                    <a:pt x="1" y="1570"/>
                    <a:pt x="456" y="2025"/>
                    <a:pt x="1001" y="2025"/>
                  </a:cubicBezTo>
                  <a:cubicBezTo>
                    <a:pt x="1570" y="2025"/>
                    <a:pt x="2025" y="1570"/>
                    <a:pt x="2025" y="1024"/>
                  </a:cubicBezTo>
                  <a:cubicBezTo>
                    <a:pt x="2025" y="456"/>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21"/>
            <p:cNvSpPr/>
            <p:nvPr/>
          </p:nvSpPr>
          <p:spPr>
            <a:xfrm>
              <a:off x="3742883" y="547942"/>
              <a:ext cx="64972" cy="64972"/>
            </a:xfrm>
            <a:custGeom>
              <a:avLst/>
              <a:gdLst/>
              <a:ahLst/>
              <a:cxnLst/>
              <a:rect l="l" t="t" r="r" b="b"/>
              <a:pathLst>
                <a:path w="2025" h="2025" fill="none" extrusionOk="0">
                  <a:moveTo>
                    <a:pt x="1001" y="1"/>
                  </a:moveTo>
                  <a:cubicBezTo>
                    <a:pt x="456" y="1"/>
                    <a:pt x="1" y="455"/>
                    <a:pt x="1" y="1001"/>
                  </a:cubicBezTo>
                  <a:cubicBezTo>
                    <a:pt x="1" y="1570"/>
                    <a:pt x="456" y="2025"/>
                    <a:pt x="1001" y="2025"/>
                  </a:cubicBezTo>
                  <a:cubicBezTo>
                    <a:pt x="1570" y="2025"/>
                    <a:pt x="2025" y="1570"/>
                    <a:pt x="2025" y="1001"/>
                  </a:cubicBezTo>
                  <a:cubicBezTo>
                    <a:pt x="2025" y="455"/>
                    <a:pt x="1570"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2" name="Google Shape;462;p21"/>
            <p:cNvSpPr/>
            <p:nvPr/>
          </p:nvSpPr>
          <p:spPr>
            <a:xfrm>
              <a:off x="3938441" y="132794"/>
              <a:ext cx="64972" cy="64972"/>
            </a:xfrm>
            <a:custGeom>
              <a:avLst/>
              <a:gdLst/>
              <a:ahLst/>
              <a:cxnLst/>
              <a:rect l="l" t="t" r="r" b="b"/>
              <a:pathLst>
                <a:path w="2025" h="2025" fill="none" extrusionOk="0">
                  <a:moveTo>
                    <a:pt x="1023" y="1"/>
                  </a:moveTo>
                  <a:cubicBezTo>
                    <a:pt x="455" y="1"/>
                    <a:pt x="0" y="455"/>
                    <a:pt x="0" y="1001"/>
                  </a:cubicBezTo>
                  <a:cubicBezTo>
                    <a:pt x="0" y="1570"/>
                    <a:pt x="455" y="2025"/>
                    <a:pt x="1023" y="2025"/>
                  </a:cubicBezTo>
                  <a:cubicBezTo>
                    <a:pt x="1569" y="2025"/>
                    <a:pt x="2024" y="1570"/>
                    <a:pt x="2024" y="1001"/>
                  </a:cubicBezTo>
                  <a:cubicBezTo>
                    <a:pt x="2024" y="455"/>
                    <a:pt x="1569" y="1"/>
                    <a:pt x="1023"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21"/>
            <p:cNvSpPr/>
            <p:nvPr/>
          </p:nvSpPr>
          <p:spPr>
            <a:xfrm>
              <a:off x="3938441" y="339999"/>
              <a:ext cx="64972" cy="64972"/>
            </a:xfrm>
            <a:custGeom>
              <a:avLst/>
              <a:gdLst/>
              <a:ahLst/>
              <a:cxnLst/>
              <a:rect l="l" t="t" r="r" b="b"/>
              <a:pathLst>
                <a:path w="2025" h="2025" fill="none" extrusionOk="0">
                  <a:moveTo>
                    <a:pt x="1023" y="1"/>
                  </a:moveTo>
                  <a:cubicBezTo>
                    <a:pt x="455" y="1"/>
                    <a:pt x="0" y="456"/>
                    <a:pt x="0" y="1024"/>
                  </a:cubicBezTo>
                  <a:cubicBezTo>
                    <a:pt x="0" y="1570"/>
                    <a:pt x="455" y="2025"/>
                    <a:pt x="1023" y="2025"/>
                  </a:cubicBezTo>
                  <a:cubicBezTo>
                    <a:pt x="1569" y="2025"/>
                    <a:pt x="2024" y="1570"/>
                    <a:pt x="2024" y="1024"/>
                  </a:cubicBezTo>
                  <a:cubicBezTo>
                    <a:pt x="2024" y="456"/>
                    <a:pt x="1569" y="1"/>
                    <a:pt x="1023"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21"/>
            <p:cNvSpPr/>
            <p:nvPr/>
          </p:nvSpPr>
          <p:spPr>
            <a:xfrm>
              <a:off x="4134705" y="132794"/>
              <a:ext cx="64972" cy="64972"/>
            </a:xfrm>
            <a:custGeom>
              <a:avLst/>
              <a:gdLst/>
              <a:ahLst/>
              <a:cxnLst/>
              <a:rect l="l" t="t" r="r" b="b"/>
              <a:pathLst>
                <a:path w="2025" h="2025" fill="none" extrusionOk="0">
                  <a:moveTo>
                    <a:pt x="1001" y="1"/>
                  </a:moveTo>
                  <a:cubicBezTo>
                    <a:pt x="455" y="1"/>
                    <a:pt x="0" y="455"/>
                    <a:pt x="0" y="1001"/>
                  </a:cubicBezTo>
                  <a:cubicBezTo>
                    <a:pt x="0" y="1570"/>
                    <a:pt x="455" y="2025"/>
                    <a:pt x="1001" y="2025"/>
                  </a:cubicBezTo>
                  <a:cubicBezTo>
                    <a:pt x="1569" y="2025"/>
                    <a:pt x="2024" y="1570"/>
                    <a:pt x="2024" y="1001"/>
                  </a:cubicBezTo>
                  <a:cubicBezTo>
                    <a:pt x="2024" y="455"/>
                    <a:pt x="1569" y="1"/>
                    <a:pt x="1001" y="1"/>
                  </a:cubicBezTo>
                  <a:close/>
                </a:path>
              </a:pathLst>
            </a:custGeom>
            <a:noFill/>
            <a:ln w="4550" cap="rnd" cmpd="sng">
              <a:solidFill>
                <a:srgbClr val="07070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465" name="Google Shape;465;p21"/>
          <p:cNvCxnSpPr/>
          <p:nvPr/>
        </p:nvCxnSpPr>
        <p:spPr>
          <a:xfrm>
            <a:off x="6736675" y="4502875"/>
            <a:ext cx="2417400" cy="0"/>
          </a:xfrm>
          <a:prstGeom prst="straightConnector1">
            <a:avLst/>
          </a:prstGeom>
          <a:noFill/>
          <a:ln w="38100" cap="flat" cmpd="sng">
            <a:solidFill>
              <a:schemeClr val="dk1"/>
            </a:solidFill>
            <a:prstDash val="solid"/>
            <a:round/>
            <a:headEnd type="none" w="med" len="med"/>
            <a:tailEnd type="none" w="med" len="med"/>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3">
  <p:cSld name="CUSTOM_10_1_1_1_1_1">
    <p:spTree>
      <p:nvGrpSpPr>
        <p:cNvPr id="1" name="Shape 466"/>
        <p:cNvGrpSpPr/>
        <p:nvPr/>
      </p:nvGrpSpPr>
      <p:grpSpPr>
        <a:xfrm>
          <a:off x="0" y="0"/>
          <a:ext cx="0" cy="0"/>
          <a:chOff x="0" y="0"/>
          <a:chExt cx="0" cy="0"/>
        </a:xfrm>
      </p:grpSpPr>
      <p:sp>
        <p:nvSpPr>
          <p:cNvPr id="467" name="Google Shape;467;p22"/>
          <p:cNvSpPr/>
          <p:nvPr/>
        </p:nvSpPr>
        <p:spPr>
          <a:xfrm>
            <a:off x="8" y="27"/>
            <a:ext cx="1125798" cy="1691265"/>
          </a:xfrm>
          <a:custGeom>
            <a:avLst/>
            <a:gdLst/>
            <a:ahLst/>
            <a:cxnLst/>
            <a:rect l="l" t="t" r="r" b="b"/>
            <a:pathLst>
              <a:path w="35088" h="52712" extrusionOk="0">
                <a:moveTo>
                  <a:pt x="13667" y="0"/>
                </a:moveTo>
                <a:cubicBezTo>
                  <a:pt x="14053" y="1910"/>
                  <a:pt x="14281" y="3911"/>
                  <a:pt x="14281" y="5958"/>
                </a:cubicBezTo>
                <a:cubicBezTo>
                  <a:pt x="14281" y="16555"/>
                  <a:pt x="8891" y="25605"/>
                  <a:pt x="0" y="30108"/>
                </a:cubicBezTo>
                <a:lnTo>
                  <a:pt x="0" y="52711"/>
                </a:lnTo>
                <a:cubicBezTo>
                  <a:pt x="20602" y="46935"/>
                  <a:pt x="35088" y="28197"/>
                  <a:pt x="35088" y="5958"/>
                </a:cubicBezTo>
                <a:cubicBezTo>
                  <a:pt x="35088" y="3957"/>
                  <a:pt x="34974" y="1956"/>
                  <a:pt x="3472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2"/>
          <p:cNvSpPr/>
          <p:nvPr/>
        </p:nvSpPr>
        <p:spPr>
          <a:xfrm>
            <a:off x="7442765" y="4745398"/>
            <a:ext cx="1701468" cy="398399"/>
          </a:xfrm>
          <a:custGeom>
            <a:avLst/>
            <a:gdLst/>
            <a:ahLst/>
            <a:cxnLst/>
            <a:rect l="l" t="t" r="r" b="b"/>
            <a:pathLst>
              <a:path w="53030" h="12417" extrusionOk="0">
                <a:moveTo>
                  <a:pt x="0" y="0"/>
                </a:moveTo>
                <a:lnTo>
                  <a:pt x="0" y="12416"/>
                </a:lnTo>
                <a:lnTo>
                  <a:pt x="53030" y="12416"/>
                </a:lnTo>
                <a:lnTo>
                  <a:pt x="53030" y="0"/>
                </a:lnTo>
                <a:close/>
              </a:path>
            </a:pathLst>
          </a:custGeom>
          <a:solidFill>
            <a:srgbClr val="FFE2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2"/>
          <p:cNvSpPr/>
          <p:nvPr/>
        </p:nvSpPr>
        <p:spPr>
          <a:xfrm>
            <a:off x="8" y="3537879"/>
            <a:ext cx="942657" cy="1605918"/>
          </a:xfrm>
          <a:custGeom>
            <a:avLst/>
            <a:gdLst/>
            <a:ahLst/>
            <a:cxnLst/>
            <a:rect l="l" t="t" r="r" b="b"/>
            <a:pathLst>
              <a:path w="29380" h="50052" extrusionOk="0">
                <a:moveTo>
                  <a:pt x="29380" y="1"/>
                </a:moveTo>
                <a:cubicBezTo>
                  <a:pt x="17578" y="1"/>
                  <a:pt x="7231" y="4867"/>
                  <a:pt x="0" y="12644"/>
                </a:cubicBezTo>
                <a:lnTo>
                  <a:pt x="0" y="50051"/>
                </a:lnTo>
                <a:lnTo>
                  <a:pt x="8709" y="50051"/>
                </a:lnTo>
                <a:cubicBezTo>
                  <a:pt x="7277" y="47050"/>
                  <a:pt x="6504" y="43639"/>
                  <a:pt x="6504" y="40000"/>
                </a:cubicBezTo>
                <a:cubicBezTo>
                  <a:pt x="6504" y="27471"/>
                  <a:pt x="15645" y="17579"/>
                  <a:pt x="29380" y="17579"/>
                </a:cubicBezTo>
                <a:lnTo>
                  <a:pt x="29380" y="1"/>
                </a:lnTo>
                <a:close/>
              </a:path>
            </a:pathLst>
          </a:custGeom>
          <a:solidFill>
            <a:srgbClr val="FFE24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2"/>
          <p:cNvSpPr/>
          <p:nvPr/>
        </p:nvSpPr>
        <p:spPr>
          <a:xfrm>
            <a:off x="836848" y="273615"/>
            <a:ext cx="114576" cy="113838"/>
          </a:xfrm>
          <a:custGeom>
            <a:avLst/>
            <a:gdLst/>
            <a:ahLst/>
            <a:cxnLst/>
            <a:rect l="l" t="t" r="r" b="b"/>
            <a:pathLst>
              <a:path w="3571" h="3548" fill="none" extrusionOk="0">
                <a:moveTo>
                  <a:pt x="1797" y="0"/>
                </a:moveTo>
                <a:cubicBezTo>
                  <a:pt x="797" y="0"/>
                  <a:pt x="1" y="796"/>
                  <a:pt x="1" y="1774"/>
                </a:cubicBezTo>
                <a:cubicBezTo>
                  <a:pt x="1" y="2752"/>
                  <a:pt x="797" y="3548"/>
                  <a:pt x="1797" y="3548"/>
                </a:cubicBezTo>
                <a:cubicBezTo>
                  <a:pt x="2775" y="3548"/>
                  <a:pt x="3571" y="2752"/>
                  <a:pt x="3571" y="1774"/>
                </a:cubicBezTo>
                <a:cubicBezTo>
                  <a:pt x="3571" y="796"/>
                  <a:pt x="2775" y="0"/>
                  <a:pt x="1797" y="0"/>
                </a:cubicBezTo>
                <a:close/>
              </a:path>
            </a:pathLst>
          </a:custGeom>
          <a:noFill/>
          <a:ln w="9675" cap="flat" cmpd="sng">
            <a:solidFill>
              <a:srgbClr val="000000"/>
            </a:solidFill>
            <a:prstDash val="solid"/>
            <a:miter lim="2273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22"/>
          <p:cNvSpPr/>
          <p:nvPr/>
        </p:nvSpPr>
        <p:spPr>
          <a:xfrm>
            <a:off x="1056470" y="273615"/>
            <a:ext cx="114576" cy="113838"/>
          </a:xfrm>
          <a:custGeom>
            <a:avLst/>
            <a:gdLst/>
            <a:ahLst/>
            <a:cxnLst/>
            <a:rect l="l" t="t" r="r" b="b"/>
            <a:pathLst>
              <a:path w="3571" h="3548" fill="none" extrusionOk="0">
                <a:moveTo>
                  <a:pt x="1774" y="0"/>
                </a:moveTo>
                <a:cubicBezTo>
                  <a:pt x="796" y="0"/>
                  <a:pt x="0" y="796"/>
                  <a:pt x="0" y="1774"/>
                </a:cubicBezTo>
                <a:cubicBezTo>
                  <a:pt x="0" y="2752"/>
                  <a:pt x="796" y="3548"/>
                  <a:pt x="1774" y="3548"/>
                </a:cubicBezTo>
                <a:cubicBezTo>
                  <a:pt x="2775" y="3548"/>
                  <a:pt x="3571" y="2752"/>
                  <a:pt x="3571" y="1774"/>
                </a:cubicBezTo>
                <a:cubicBezTo>
                  <a:pt x="3571" y="796"/>
                  <a:pt x="2775" y="0"/>
                  <a:pt x="1774" y="0"/>
                </a:cubicBezTo>
                <a:close/>
              </a:path>
            </a:pathLst>
          </a:custGeom>
          <a:noFill/>
          <a:ln w="9675" cap="flat" cmpd="sng">
            <a:solidFill>
              <a:srgbClr val="000000"/>
            </a:solidFill>
            <a:prstDash val="solid"/>
            <a:miter lim="2273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22"/>
          <p:cNvSpPr/>
          <p:nvPr/>
        </p:nvSpPr>
        <p:spPr>
          <a:xfrm>
            <a:off x="1276092" y="273615"/>
            <a:ext cx="113838" cy="113838"/>
          </a:xfrm>
          <a:custGeom>
            <a:avLst/>
            <a:gdLst/>
            <a:ahLst/>
            <a:cxnLst/>
            <a:rect l="l" t="t" r="r" b="b"/>
            <a:pathLst>
              <a:path w="3548" h="3548" fill="none" extrusionOk="0">
                <a:moveTo>
                  <a:pt x="1774" y="0"/>
                </a:moveTo>
                <a:cubicBezTo>
                  <a:pt x="796" y="0"/>
                  <a:pt x="0" y="796"/>
                  <a:pt x="0" y="1774"/>
                </a:cubicBezTo>
                <a:cubicBezTo>
                  <a:pt x="0" y="2752"/>
                  <a:pt x="796" y="3548"/>
                  <a:pt x="1774" y="3548"/>
                </a:cubicBezTo>
                <a:cubicBezTo>
                  <a:pt x="2752" y="3548"/>
                  <a:pt x="3548" y="2752"/>
                  <a:pt x="3548" y="1774"/>
                </a:cubicBezTo>
                <a:cubicBezTo>
                  <a:pt x="3548" y="796"/>
                  <a:pt x="2752" y="0"/>
                  <a:pt x="1774" y="0"/>
                </a:cubicBezTo>
                <a:close/>
              </a:path>
            </a:pathLst>
          </a:custGeom>
          <a:noFill/>
          <a:ln w="9675" cap="flat" cmpd="sng">
            <a:solidFill>
              <a:srgbClr val="000000"/>
            </a:solidFill>
            <a:prstDash val="solid"/>
            <a:miter lim="22739"/>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22"/>
          <p:cNvSpPr/>
          <p:nvPr/>
        </p:nvSpPr>
        <p:spPr>
          <a:xfrm rot="-5400000">
            <a:off x="8616676" y="832835"/>
            <a:ext cx="213181" cy="841562"/>
          </a:xfrm>
          <a:custGeom>
            <a:avLst/>
            <a:gdLst/>
            <a:ahLst/>
            <a:cxnLst/>
            <a:rect l="l" t="t" r="r" b="b"/>
            <a:pathLst>
              <a:path w="53030" h="12417" extrusionOk="0">
                <a:moveTo>
                  <a:pt x="0" y="0"/>
                </a:moveTo>
                <a:lnTo>
                  <a:pt x="0" y="12416"/>
                </a:lnTo>
                <a:lnTo>
                  <a:pt x="53030" y="12416"/>
                </a:lnTo>
                <a:lnTo>
                  <a:pt x="5303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4" name="Google Shape;474;p22"/>
          <p:cNvGrpSpPr/>
          <p:nvPr/>
        </p:nvGrpSpPr>
        <p:grpSpPr>
          <a:xfrm>
            <a:off x="7837075" y="2655825"/>
            <a:ext cx="217500" cy="210600"/>
            <a:chOff x="1898675" y="4499150"/>
            <a:chExt cx="217500" cy="210600"/>
          </a:xfrm>
        </p:grpSpPr>
        <p:cxnSp>
          <p:nvCxnSpPr>
            <p:cNvPr id="475" name="Google Shape;475;p22"/>
            <p:cNvCxnSpPr/>
            <p:nvPr/>
          </p:nvCxnSpPr>
          <p:spPr>
            <a:xfrm rot="10800000">
              <a:off x="1898675" y="4604450"/>
              <a:ext cx="217500" cy="0"/>
            </a:xfrm>
            <a:prstGeom prst="straightConnector1">
              <a:avLst/>
            </a:prstGeom>
            <a:noFill/>
            <a:ln w="38100" cap="flat" cmpd="sng">
              <a:solidFill>
                <a:srgbClr val="000000"/>
              </a:solidFill>
              <a:prstDash val="solid"/>
              <a:round/>
              <a:headEnd type="none" w="med" len="med"/>
              <a:tailEnd type="none" w="med" len="med"/>
            </a:ln>
          </p:spPr>
        </p:cxnSp>
        <p:cxnSp>
          <p:nvCxnSpPr>
            <p:cNvPr id="476" name="Google Shape;476;p22"/>
            <p:cNvCxnSpPr/>
            <p:nvPr/>
          </p:nvCxnSpPr>
          <p:spPr>
            <a:xfrm>
              <a:off x="2007425" y="4499150"/>
              <a:ext cx="0" cy="210600"/>
            </a:xfrm>
            <a:prstGeom prst="straightConnector1">
              <a:avLst/>
            </a:prstGeom>
            <a:noFill/>
            <a:ln w="38100" cap="flat" cmpd="sng">
              <a:solidFill>
                <a:srgbClr val="000000"/>
              </a:solidFill>
              <a:prstDash val="solid"/>
              <a:round/>
              <a:headEnd type="none" w="med" len="med"/>
              <a:tailEnd type="none" w="med" len="med"/>
            </a:ln>
          </p:spPr>
        </p:cxnSp>
      </p:grpSp>
      <p:cxnSp>
        <p:nvCxnSpPr>
          <p:cNvPr id="477" name="Google Shape;477;p22"/>
          <p:cNvCxnSpPr/>
          <p:nvPr/>
        </p:nvCxnSpPr>
        <p:spPr>
          <a:xfrm>
            <a:off x="7425" y="2861625"/>
            <a:ext cx="1590600" cy="0"/>
          </a:xfrm>
          <a:prstGeom prst="straightConnector1">
            <a:avLst/>
          </a:prstGeom>
          <a:noFill/>
          <a:ln w="38100" cap="flat" cmpd="sng">
            <a:solidFill>
              <a:schemeClr val="dk1"/>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AF9FF"/>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6225" y="441350"/>
            <a:ext cx="4796400" cy="572700"/>
          </a:xfrm>
          <a:prstGeom prst="rect">
            <a:avLst/>
          </a:prstGeom>
          <a:noFill/>
          <a:ln>
            <a:noFill/>
          </a:ln>
        </p:spPr>
        <p:txBody>
          <a:bodyPr spcFirstLastPara="1" wrap="square" lIns="91425" tIns="91425" rIns="91425" bIns="91425" anchor="t" anchorCtr="0">
            <a:noAutofit/>
          </a:bodyPr>
          <a:lstStyle>
            <a:lvl1pPr lvl="0">
              <a:lnSpc>
                <a:spcPct val="80000"/>
              </a:lnSpc>
              <a:spcBef>
                <a:spcPts val="0"/>
              </a:spcBef>
              <a:spcAft>
                <a:spcPts val="0"/>
              </a:spcAft>
              <a:buClr>
                <a:schemeClr val="dk1"/>
              </a:buClr>
              <a:buSzPts val="2800"/>
              <a:buFont typeface="Cairo"/>
              <a:buNone/>
              <a:defRPr sz="2800" b="1">
                <a:solidFill>
                  <a:schemeClr val="dk1"/>
                </a:solidFill>
                <a:latin typeface="Cairo"/>
                <a:ea typeface="Cairo"/>
                <a:cs typeface="Cairo"/>
                <a:sym typeface="Cairo"/>
              </a:defRPr>
            </a:lvl1pPr>
            <a:lvl2pPr lvl="1" algn="ctr">
              <a:lnSpc>
                <a:spcPct val="80000"/>
              </a:lnSpc>
              <a:spcBef>
                <a:spcPts val="0"/>
              </a:spcBef>
              <a:spcAft>
                <a:spcPts val="0"/>
              </a:spcAft>
              <a:buClr>
                <a:schemeClr val="dk1"/>
              </a:buClr>
              <a:buSzPts val="2800"/>
              <a:buFont typeface="Cairo"/>
              <a:buNone/>
              <a:defRPr sz="2800" b="1">
                <a:solidFill>
                  <a:schemeClr val="dk1"/>
                </a:solidFill>
                <a:latin typeface="Cairo"/>
                <a:ea typeface="Cairo"/>
                <a:cs typeface="Cairo"/>
                <a:sym typeface="Cairo"/>
              </a:defRPr>
            </a:lvl2pPr>
            <a:lvl3pPr lvl="2" algn="ctr">
              <a:lnSpc>
                <a:spcPct val="80000"/>
              </a:lnSpc>
              <a:spcBef>
                <a:spcPts val="0"/>
              </a:spcBef>
              <a:spcAft>
                <a:spcPts val="0"/>
              </a:spcAft>
              <a:buClr>
                <a:schemeClr val="dk1"/>
              </a:buClr>
              <a:buSzPts val="2800"/>
              <a:buFont typeface="Cairo"/>
              <a:buNone/>
              <a:defRPr sz="2800" b="1">
                <a:solidFill>
                  <a:schemeClr val="dk1"/>
                </a:solidFill>
                <a:latin typeface="Cairo"/>
                <a:ea typeface="Cairo"/>
                <a:cs typeface="Cairo"/>
                <a:sym typeface="Cairo"/>
              </a:defRPr>
            </a:lvl3pPr>
            <a:lvl4pPr lvl="3" algn="ctr">
              <a:lnSpc>
                <a:spcPct val="80000"/>
              </a:lnSpc>
              <a:spcBef>
                <a:spcPts val="0"/>
              </a:spcBef>
              <a:spcAft>
                <a:spcPts val="0"/>
              </a:spcAft>
              <a:buClr>
                <a:schemeClr val="dk1"/>
              </a:buClr>
              <a:buSzPts val="2800"/>
              <a:buFont typeface="Cairo"/>
              <a:buNone/>
              <a:defRPr sz="2800" b="1">
                <a:solidFill>
                  <a:schemeClr val="dk1"/>
                </a:solidFill>
                <a:latin typeface="Cairo"/>
                <a:ea typeface="Cairo"/>
                <a:cs typeface="Cairo"/>
                <a:sym typeface="Cairo"/>
              </a:defRPr>
            </a:lvl4pPr>
            <a:lvl5pPr lvl="4" algn="ctr">
              <a:lnSpc>
                <a:spcPct val="80000"/>
              </a:lnSpc>
              <a:spcBef>
                <a:spcPts val="0"/>
              </a:spcBef>
              <a:spcAft>
                <a:spcPts val="0"/>
              </a:spcAft>
              <a:buClr>
                <a:schemeClr val="dk1"/>
              </a:buClr>
              <a:buSzPts val="2800"/>
              <a:buFont typeface="Cairo"/>
              <a:buNone/>
              <a:defRPr sz="2800" b="1">
                <a:solidFill>
                  <a:schemeClr val="dk1"/>
                </a:solidFill>
                <a:latin typeface="Cairo"/>
                <a:ea typeface="Cairo"/>
                <a:cs typeface="Cairo"/>
                <a:sym typeface="Cairo"/>
              </a:defRPr>
            </a:lvl5pPr>
            <a:lvl6pPr lvl="5" algn="ctr">
              <a:lnSpc>
                <a:spcPct val="80000"/>
              </a:lnSpc>
              <a:spcBef>
                <a:spcPts val="0"/>
              </a:spcBef>
              <a:spcAft>
                <a:spcPts val="0"/>
              </a:spcAft>
              <a:buClr>
                <a:schemeClr val="dk1"/>
              </a:buClr>
              <a:buSzPts val="2800"/>
              <a:buFont typeface="Cairo"/>
              <a:buNone/>
              <a:defRPr sz="2800" b="1">
                <a:solidFill>
                  <a:schemeClr val="dk1"/>
                </a:solidFill>
                <a:latin typeface="Cairo"/>
                <a:ea typeface="Cairo"/>
                <a:cs typeface="Cairo"/>
                <a:sym typeface="Cairo"/>
              </a:defRPr>
            </a:lvl6pPr>
            <a:lvl7pPr lvl="6" algn="ctr">
              <a:lnSpc>
                <a:spcPct val="80000"/>
              </a:lnSpc>
              <a:spcBef>
                <a:spcPts val="0"/>
              </a:spcBef>
              <a:spcAft>
                <a:spcPts val="0"/>
              </a:spcAft>
              <a:buClr>
                <a:schemeClr val="dk1"/>
              </a:buClr>
              <a:buSzPts val="2800"/>
              <a:buFont typeface="Cairo"/>
              <a:buNone/>
              <a:defRPr sz="2800" b="1">
                <a:solidFill>
                  <a:schemeClr val="dk1"/>
                </a:solidFill>
                <a:latin typeface="Cairo"/>
                <a:ea typeface="Cairo"/>
                <a:cs typeface="Cairo"/>
                <a:sym typeface="Cairo"/>
              </a:defRPr>
            </a:lvl7pPr>
            <a:lvl8pPr lvl="7" algn="ctr">
              <a:lnSpc>
                <a:spcPct val="80000"/>
              </a:lnSpc>
              <a:spcBef>
                <a:spcPts val="0"/>
              </a:spcBef>
              <a:spcAft>
                <a:spcPts val="0"/>
              </a:spcAft>
              <a:buClr>
                <a:schemeClr val="dk1"/>
              </a:buClr>
              <a:buSzPts val="2800"/>
              <a:buFont typeface="Cairo"/>
              <a:buNone/>
              <a:defRPr sz="2800" b="1">
                <a:solidFill>
                  <a:schemeClr val="dk1"/>
                </a:solidFill>
                <a:latin typeface="Cairo"/>
                <a:ea typeface="Cairo"/>
                <a:cs typeface="Cairo"/>
                <a:sym typeface="Cairo"/>
              </a:defRPr>
            </a:lvl8pPr>
            <a:lvl9pPr lvl="8" algn="ctr">
              <a:lnSpc>
                <a:spcPct val="80000"/>
              </a:lnSpc>
              <a:spcBef>
                <a:spcPts val="0"/>
              </a:spcBef>
              <a:spcAft>
                <a:spcPts val="0"/>
              </a:spcAft>
              <a:buClr>
                <a:schemeClr val="dk1"/>
              </a:buClr>
              <a:buSzPts val="2800"/>
              <a:buFont typeface="Cairo"/>
              <a:buNone/>
              <a:defRPr sz="2800" b="1">
                <a:solidFill>
                  <a:schemeClr val="dk1"/>
                </a:solidFill>
                <a:latin typeface="Cairo"/>
                <a:ea typeface="Cairo"/>
                <a:cs typeface="Cairo"/>
                <a:sym typeface="Cai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ctr" anchorCtr="0">
            <a:noAutofit/>
          </a:bodyPr>
          <a:lstStyle>
            <a:lvl1pPr marL="457200" lvl="0" indent="-330200">
              <a:lnSpc>
                <a:spcPct val="100000"/>
              </a:lnSpc>
              <a:spcBef>
                <a:spcPts val="0"/>
              </a:spcBef>
              <a:spcAft>
                <a:spcPts val="0"/>
              </a:spcAft>
              <a:buClr>
                <a:schemeClr val="dk1"/>
              </a:buClr>
              <a:buSzPts val="1600"/>
              <a:buFont typeface="Cairo"/>
              <a:buChar char="●"/>
              <a:defRPr sz="1600">
                <a:solidFill>
                  <a:schemeClr val="dk1"/>
                </a:solidFill>
                <a:latin typeface="Cairo"/>
                <a:ea typeface="Cairo"/>
                <a:cs typeface="Cairo"/>
                <a:sym typeface="Cairo"/>
              </a:defRPr>
            </a:lvl1pPr>
            <a:lvl2pPr marL="914400" lvl="1" indent="-330200">
              <a:lnSpc>
                <a:spcPct val="100000"/>
              </a:lnSpc>
              <a:spcBef>
                <a:spcPts val="0"/>
              </a:spcBef>
              <a:spcAft>
                <a:spcPts val="0"/>
              </a:spcAft>
              <a:buClr>
                <a:schemeClr val="dk1"/>
              </a:buClr>
              <a:buSzPts val="1600"/>
              <a:buFont typeface="Cairo"/>
              <a:buChar char="○"/>
              <a:defRPr sz="1600">
                <a:solidFill>
                  <a:schemeClr val="dk1"/>
                </a:solidFill>
                <a:latin typeface="Cairo"/>
                <a:ea typeface="Cairo"/>
                <a:cs typeface="Cairo"/>
                <a:sym typeface="Cairo"/>
              </a:defRPr>
            </a:lvl2pPr>
            <a:lvl3pPr marL="1371600" lvl="2" indent="-330200">
              <a:lnSpc>
                <a:spcPct val="100000"/>
              </a:lnSpc>
              <a:spcBef>
                <a:spcPts val="0"/>
              </a:spcBef>
              <a:spcAft>
                <a:spcPts val="0"/>
              </a:spcAft>
              <a:buClr>
                <a:schemeClr val="dk1"/>
              </a:buClr>
              <a:buSzPts val="1600"/>
              <a:buFont typeface="Cairo"/>
              <a:buChar char="■"/>
              <a:defRPr sz="1600">
                <a:solidFill>
                  <a:schemeClr val="dk1"/>
                </a:solidFill>
                <a:latin typeface="Cairo"/>
                <a:ea typeface="Cairo"/>
                <a:cs typeface="Cairo"/>
                <a:sym typeface="Cairo"/>
              </a:defRPr>
            </a:lvl3pPr>
            <a:lvl4pPr marL="1828800" lvl="3" indent="-330200">
              <a:lnSpc>
                <a:spcPct val="100000"/>
              </a:lnSpc>
              <a:spcBef>
                <a:spcPts val="0"/>
              </a:spcBef>
              <a:spcAft>
                <a:spcPts val="0"/>
              </a:spcAft>
              <a:buClr>
                <a:schemeClr val="dk1"/>
              </a:buClr>
              <a:buSzPts val="1600"/>
              <a:buFont typeface="Cairo"/>
              <a:buChar char="●"/>
              <a:defRPr sz="1600">
                <a:solidFill>
                  <a:schemeClr val="dk1"/>
                </a:solidFill>
                <a:latin typeface="Cairo"/>
                <a:ea typeface="Cairo"/>
                <a:cs typeface="Cairo"/>
                <a:sym typeface="Cairo"/>
              </a:defRPr>
            </a:lvl4pPr>
            <a:lvl5pPr marL="2286000" lvl="4" indent="-330200">
              <a:lnSpc>
                <a:spcPct val="100000"/>
              </a:lnSpc>
              <a:spcBef>
                <a:spcPts val="0"/>
              </a:spcBef>
              <a:spcAft>
                <a:spcPts val="0"/>
              </a:spcAft>
              <a:buClr>
                <a:schemeClr val="dk1"/>
              </a:buClr>
              <a:buSzPts val="1600"/>
              <a:buFont typeface="Cairo"/>
              <a:buChar char="○"/>
              <a:defRPr sz="1600">
                <a:solidFill>
                  <a:schemeClr val="dk1"/>
                </a:solidFill>
                <a:latin typeface="Cairo"/>
                <a:ea typeface="Cairo"/>
                <a:cs typeface="Cairo"/>
                <a:sym typeface="Cairo"/>
              </a:defRPr>
            </a:lvl5pPr>
            <a:lvl6pPr marL="2743200" lvl="5" indent="-330200">
              <a:lnSpc>
                <a:spcPct val="100000"/>
              </a:lnSpc>
              <a:spcBef>
                <a:spcPts val="0"/>
              </a:spcBef>
              <a:spcAft>
                <a:spcPts val="0"/>
              </a:spcAft>
              <a:buClr>
                <a:schemeClr val="dk1"/>
              </a:buClr>
              <a:buSzPts val="1600"/>
              <a:buFont typeface="Cairo"/>
              <a:buChar char="■"/>
              <a:defRPr sz="1600">
                <a:solidFill>
                  <a:schemeClr val="dk1"/>
                </a:solidFill>
                <a:latin typeface="Cairo"/>
                <a:ea typeface="Cairo"/>
                <a:cs typeface="Cairo"/>
                <a:sym typeface="Cairo"/>
              </a:defRPr>
            </a:lvl6pPr>
            <a:lvl7pPr marL="3200400" lvl="6" indent="-330200">
              <a:lnSpc>
                <a:spcPct val="100000"/>
              </a:lnSpc>
              <a:spcBef>
                <a:spcPts val="0"/>
              </a:spcBef>
              <a:spcAft>
                <a:spcPts val="0"/>
              </a:spcAft>
              <a:buClr>
                <a:schemeClr val="dk1"/>
              </a:buClr>
              <a:buSzPts val="1600"/>
              <a:buFont typeface="Cairo"/>
              <a:buChar char="●"/>
              <a:defRPr sz="1600">
                <a:solidFill>
                  <a:schemeClr val="dk1"/>
                </a:solidFill>
                <a:latin typeface="Cairo"/>
                <a:ea typeface="Cairo"/>
                <a:cs typeface="Cairo"/>
                <a:sym typeface="Cairo"/>
              </a:defRPr>
            </a:lvl7pPr>
            <a:lvl8pPr marL="3657600" lvl="7" indent="-330200">
              <a:lnSpc>
                <a:spcPct val="100000"/>
              </a:lnSpc>
              <a:spcBef>
                <a:spcPts val="0"/>
              </a:spcBef>
              <a:spcAft>
                <a:spcPts val="0"/>
              </a:spcAft>
              <a:buClr>
                <a:schemeClr val="dk1"/>
              </a:buClr>
              <a:buSzPts val="1600"/>
              <a:buFont typeface="Cairo"/>
              <a:buChar char="○"/>
              <a:defRPr sz="1600">
                <a:solidFill>
                  <a:schemeClr val="dk1"/>
                </a:solidFill>
                <a:latin typeface="Cairo"/>
                <a:ea typeface="Cairo"/>
                <a:cs typeface="Cairo"/>
                <a:sym typeface="Cairo"/>
              </a:defRPr>
            </a:lvl8pPr>
            <a:lvl9pPr marL="4114800" lvl="8" indent="-330200">
              <a:lnSpc>
                <a:spcPct val="100000"/>
              </a:lnSpc>
              <a:spcBef>
                <a:spcPts val="0"/>
              </a:spcBef>
              <a:spcAft>
                <a:spcPts val="0"/>
              </a:spcAft>
              <a:buClr>
                <a:schemeClr val="dk1"/>
              </a:buClr>
              <a:buSzPts val="1600"/>
              <a:buFont typeface="Cairo"/>
              <a:buChar char="■"/>
              <a:defRPr sz="1600">
                <a:solidFill>
                  <a:schemeClr val="dk1"/>
                </a:solidFill>
                <a:latin typeface="Cairo"/>
                <a:ea typeface="Cairo"/>
                <a:cs typeface="Cairo"/>
                <a:sym typeface="Cair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3" r:id="rId3"/>
    <p:sldLayoutId id="2147483654" r:id="rId4"/>
    <p:sldLayoutId id="2147483657" r:id="rId5"/>
    <p:sldLayoutId id="2147483659" r:id="rId6"/>
    <p:sldLayoutId id="2147483664" r:id="rId7"/>
    <p:sldLayoutId id="2147483667" r:id="rId8"/>
    <p:sldLayoutId id="2147483668" r:id="rId9"/>
    <p:sldLayoutId id="214748366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gif"/><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3.gif"/><Relationship Id="rId4" Type="http://schemas.openxmlformats.org/officeDocument/2006/relationships/image" Target="../media/image5.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3.xml"/><Relationship Id="rId1" Type="http://schemas.openxmlformats.org/officeDocument/2006/relationships/video" Target="https://www.youtube.com/embed/ZH1mb6QKyMY?feature=oembed"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5"/>
        <p:cNvGrpSpPr/>
        <p:nvPr/>
      </p:nvGrpSpPr>
      <p:grpSpPr>
        <a:xfrm>
          <a:off x="0" y="0"/>
          <a:ext cx="0" cy="0"/>
          <a:chOff x="0" y="0"/>
          <a:chExt cx="0" cy="0"/>
        </a:xfrm>
      </p:grpSpPr>
      <p:sp>
        <p:nvSpPr>
          <p:cNvPr id="496" name="Google Shape;496;p26"/>
          <p:cNvSpPr txBox="1">
            <a:spLocks noGrp="1"/>
          </p:cNvSpPr>
          <p:nvPr>
            <p:ph type="ctrTitle"/>
          </p:nvPr>
        </p:nvSpPr>
        <p:spPr>
          <a:xfrm>
            <a:off x="1525500" y="1172200"/>
            <a:ext cx="6093000" cy="2144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 TECNOLOGÍA</a:t>
            </a:r>
            <a:br>
              <a:rPr lang="en" dirty="0"/>
            </a:br>
            <a:r>
              <a:rPr lang="en" dirty="0"/>
              <a:t>I</a:t>
            </a:r>
            <a:r>
              <a:rPr lang="es-CL" dirty="0"/>
              <a:t>I</a:t>
            </a:r>
            <a:r>
              <a:rPr lang="en" dirty="0"/>
              <a:t>º MEDIO</a:t>
            </a:r>
            <a:endParaRPr dirty="0"/>
          </a:p>
        </p:txBody>
      </p:sp>
      <p:sp>
        <p:nvSpPr>
          <p:cNvPr id="497" name="Google Shape;497;p26"/>
          <p:cNvSpPr txBox="1">
            <a:spLocks noGrp="1"/>
          </p:cNvSpPr>
          <p:nvPr>
            <p:ph type="subTitle" idx="1"/>
          </p:nvPr>
        </p:nvSpPr>
        <p:spPr>
          <a:xfrm>
            <a:off x="1525500" y="3497791"/>
            <a:ext cx="6093000" cy="594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200" b="1" dirty="0">
                <a:solidFill>
                  <a:schemeClr val="accent1">
                    <a:lumMod val="50000"/>
                  </a:schemeClr>
                </a:solidFill>
              </a:rPr>
              <a:t>RECURSOS NATURALES</a:t>
            </a:r>
            <a:endParaRPr sz="3200" b="1" dirty="0">
              <a:solidFill>
                <a:schemeClr val="accent1">
                  <a:lumMod val="50000"/>
                </a:schemeClr>
              </a:solidFill>
            </a:endParaRPr>
          </a:p>
        </p:txBody>
      </p:sp>
      <p:pic>
        <p:nvPicPr>
          <p:cNvPr id="498" name="Google Shape;498;p26"/>
          <p:cNvPicPr preferRelativeResize="0"/>
          <p:nvPr/>
        </p:nvPicPr>
        <p:blipFill>
          <a:blip r:embed="rId3">
            <a:alphaModFix/>
          </a:blip>
          <a:stretch>
            <a:fillRect/>
          </a:stretch>
        </p:blipFill>
        <p:spPr>
          <a:xfrm rot="5400000">
            <a:off x="4409212" y="3100189"/>
            <a:ext cx="325575" cy="638850"/>
          </a:xfrm>
          <a:prstGeom prst="rect">
            <a:avLst/>
          </a:prstGeom>
          <a:noFill/>
          <a:ln>
            <a:noFill/>
          </a:ln>
        </p:spPr>
      </p:pic>
      <p:pic>
        <p:nvPicPr>
          <p:cNvPr id="499" name="Google Shape;499;p26"/>
          <p:cNvPicPr preferRelativeResize="0"/>
          <p:nvPr/>
        </p:nvPicPr>
        <p:blipFill rotWithShape="1">
          <a:blip r:embed="rId4">
            <a:alphaModFix/>
          </a:blip>
          <a:srcRect r="58533"/>
          <a:stretch/>
        </p:blipFill>
        <p:spPr>
          <a:xfrm rot="5400000">
            <a:off x="6756588" y="847074"/>
            <a:ext cx="2378475" cy="472500"/>
          </a:xfrm>
          <a:prstGeom prst="rect">
            <a:avLst/>
          </a:prstGeom>
          <a:noFill/>
          <a:ln>
            <a:noFill/>
          </a:ln>
        </p:spPr>
      </p:pic>
      <p:pic>
        <p:nvPicPr>
          <p:cNvPr id="500" name="Google Shape;500;p26"/>
          <p:cNvPicPr preferRelativeResize="0"/>
          <p:nvPr/>
        </p:nvPicPr>
        <p:blipFill rotWithShape="1">
          <a:blip r:embed="rId5">
            <a:alphaModFix/>
          </a:blip>
          <a:srcRect t="8334" b="8325"/>
          <a:stretch/>
        </p:blipFill>
        <p:spPr>
          <a:xfrm>
            <a:off x="1023350" y="1832950"/>
            <a:ext cx="319625" cy="235125"/>
          </a:xfrm>
          <a:prstGeom prst="rect">
            <a:avLst/>
          </a:prstGeom>
          <a:noFill/>
          <a:ln>
            <a:noFill/>
          </a:ln>
        </p:spPr>
      </p:pic>
      <p:pic>
        <p:nvPicPr>
          <p:cNvPr id="501" name="Google Shape;501;p26"/>
          <p:cNvPicPr preferRelativeResize="0"/>
          <p:nvPr/>
        </p:nvPicPr>
        <p:blipFill rotWithShape="1">
          <a:blip r:embed="rId5">
            <a:alphaModFix/>
          </a:blip>
          <a:srcRect t="8334" b="8325"/>
          <a:stretch/>
        </p:blipFill>
        <p:spPr>
          <a:xfrm>
            <a:off x="4032913" y="4510275"/>
            <a:ext cx="319625" cy="235125"/>
          </a:xfrm>
          <a:prstGeom prst="rect">
            <a:avLst/>
          </a:prstGeom>
          <a:noFill/>
          <a:ln>
            <a:noFill/>
          </a:ln>
        </p:spPr>
      </p:pic>
      <p:pic>
        <p:nvPicPr>
          <p:cNvPr id="8" name="Picture 2" descr="REUNIONES DE APODERADOS | Colegio Numancia">
            <a:extLst>
              <a:ext uri="{FF2B5EF4-FFF2-40B4-BE49-F238E27FC236}">
                <a16:creationId xmlns:a16="http://schemas.microsoft.com/office/drawing/2014/main" id="{7BBD8217-0992-4BCC-83C8-BEF7FA0F210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6856" t="13146" r="19117" b="9818"/>
          <a:stretch/>
        </p:blipFill>
        <p:spPr bwMode="auto">
          <a:xfrm>
            <a:off x="4005863" y="129158"/>
            <a:ext cx="693350" cy="834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12"/>
        <p:cNvGrpSpPr/>
        <p:nvPr/>
      </p:nvGrpSpPr>
      <p:grpSpPr>
        <a:xfrm>
          <a:off x="0" y="0"/>
          <a:ext cx="0" cy="0"/>
          <a:chOff x="0" y="0"/>
          <a:chExt cx="0" cy="0"/>
        </a:xfrm>
      </p:grpSpPr>
      <p:sp>
        <p:nvSpPr>
          <p:cNvPr id="513" name="Google Shape;513;p28"/>
          <p:cNvSpPr txBox="1">
            <a:spLocks noGrp="1"/>
          </p:cNvSpPr>
          <p:nvPr>
            <p:ph type="title"/>
          </p:nvPr>
        </p:nvSpPr>
        <p:spPr>
          <a:xfrm>
            <a:off x="602470" y="359214"/>
            <a:ext cx="5807473" cy="572700"/>
          </a:xfrm>
          <a:prstGeom prst="rect">
            <a:avLst/>
          </a:prstGeom>
        </p:spPr>
        <p:txBody>
          <a:bodyPr spcFirstLastPara="1" wrap="square" lIns="91425" tIns="91425" rIns="91425" bIns="91425" anchor="t" anchorCtr="0">
            <a:noAutofit/>
          </a:bodyPr>
          <a:lstStyle/>
          <a:p>
            <a:pPr lvl="0">
              <a:lnSpc>
                <a:spcPct val="100000"/>
              </a:lnSpc>
            </a:pPr>
            <a:r>
              <a:rPr lang="es-CL" sz="1200" dirty="0">
                <a:solidFill>
                  <a:schemeClr val="accent1">
                    <a:lumMod val="75000"/>
                  </a:schemeClr>
                </a:solidFill>
                <a:highlight>
                  <a:srgbClr val="86FCE3"/>
                </a:highlight>
              </a:rPr>
              <a:t>OBJETIVO:  </a:t>
            </a:r>
            <a:br>
              <a:rPr lang="es-CL" sz="1200" dirty="0">
                <a:solidFill>
                  <a:schemeClr val="accent1">
                    <a:lumMod val="75000"/>
                  </a:schemeClr>
                </a:solidFill>
                <a:highlight>
                  <a:srgbClr val="86FCE3"/>
                </a:highlight>
              </a:rPr>
            </a:br>
            <a:r>
              <a:rPr lang="es-CL" sz="1400" dirty="0">
                <a:latin typeface="+mn-lt"/>
              </a:rPr>
              <a:t>CONOCER LOS RECURSOS NATURALES VENTAJAS Y DESVENTAJAS</a:t>
            </a:r>
            <a:br>
              <a:rPr lang="es-CL" sz="1200" dirty="0"/>
            </a:br>
            <a:endParaRPr dirty="0">
              <a:solidFill>
                <a:schemeClr val="accent1">
                  <a:lumMod val="75000"/>
                </a:schemeClr>
              </a:solidFill>
              <a:latin typeface="+mn-lt"/>
            </a:endParaRPr>
          </a:p>
        </p:txBody>
      </p:sp>
      <p:sp>
        <p:nvSpPr>
          <p:cNvPr id="514" name="Google Shape;514;p28"/>
          <p:cNvSpPr txBox="1">
            <a:spLocks noGrp="1"/>
          </p:cNvSpPr>
          <p:nvPr>
            <p:ph type="subTitle" idx="3"/>
          </p:nvPr>
        </p:nvSpPr>
        <p:spPr>
          <a:xfrm>
            <a:off x="426115" y="3802391"/>
            <a:ext cx="2447700" cy="3969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dirty="0"/>
              <a:t>contenido</a:t>
            </a:r>
            <a:endParaRPr dirty="0"/>
          </a:p>
        </p:txBody>
      </p:sp>
      <p:sp>
        <p:nvSpPr>
          <p:cNvPr id="516" name="Google Shape;516;p28"/>
          <p:cNvSpPr txBox="1">
            <a:spLocks noGrp="1"/>
          </p:cNvSpPr>
          <p:nvPr>
            <p:ph type="subTitle" idx="1"/>
          </p:nvPr>
        </p:nvSpPr>
        <p:spPr>
          <a:xfrm>
            <a:off x="1366106" y="2283654"/>
            <a:ext cx="1656168" cy="3969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s-ES" dirty="0"/>
              <a:t>recordemos</a:t>
            </a:r>
            <a:endParaRPr dirty="0"/>
          </a:p>
        </p:txBody>
      </p:sp>
      <p:sp>
        <p:nvSpPr>
          <p:cNvPr id="517" name="Google Shape;517;p28"/>
          <p:cNvSpPr txBox="1">
            <a:spLocks noGrp="1"/>
          </p:cNvSpPr>
          <p:nvPr>
            <p:ph type="subTitle" idx="2"/>
          </p:nvPr>
        </p:nvSpPr>
        <p:spPr>
          <a:xfrm>
            <a:off x="648590" y="1884154"/>
            <a:ext cx="3742661" cy="572700"/>
          </a:xfrm>
          <a:prstGeom prst="rect">
            <a:avLst/>
          </a:prstGeom>
        </p:spPr>
        <p:txBody>
          <a:bodyPr spcFirstLastPara="1" wrap="square" lIns="91425" tIns="91425" rIns="91425" bIns="91425" anchor="t" anchorCtr="0">
            <a:noAutofit/>
          </a:bodyPr>
          <a:lstStyle/>
          <a:p>
            <a:pPr marL="0" indent="0" algn="l"/>
            <a:r>
              <a:rPr lang="es-ES" dirty="0">
                <a:solidFill>
                  <a:schemeClr val="tx2">
                    <a:lumMod val="25000"/>
                  </a:schemeClr>
                </a:solidFill>
              </a:rPr>
              <a:t>.  </a:t>
            </a:r>
          </a:p>
          <a:p>
            <a:pPr marL="0" lvl="0" indent="0" algn="l" rtl="0">
              <a:spcBef>
                <a:spcPts val="0"/>
              </a:spcBef>
              <a:spcAft>
                <a:spcPts val="0"/>
              </a:spcAft>
              <a:buNone/>
            </a:pPr>
            <a:endParaRPr dirty="0"/>
          </a:p>
        </p:txBody>
      </p:sp>
      <p:sp>
        <p:nvSpPr>
          <p:cNvPr id="518" name="Google Shape;518;p28"/>
          <p:cNvSpPr txBox="1">
            <a:spLocks noGrp="1"/>
          </p:cNvSpPr>
          <p:nvPr>
            <p:ph type="subTitle" idx="5"/>
          </p:nvPr>
        </p:nvSpPr>
        <p:spPr>
          <a:xfrm>
            <a:off x="5634820" y="2297773"/>
            <a:ext cx="2447700" cy="396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actividad</a:t>
            </a:r>
            <a:endParaRPr dirty="0"/>
          </a:p>
        </p:txBody>
      </p:sp>
      <p:sp>
        <p:nvSpPr>
          <p:cNvPr id="520" name="Google Shape;520;p28"/>
          <p:cNvSpPr txBox="1">
            <a:spLocks noGrp="1"/>
          </p:cNvSpPr>
          <p:nvPr>
            <p:ph type="subTitle" idx="7"/>
          </p:nvPr>
        </p:nvSpPr>
        <p:spPr>
          <a:xfrm>
            <a:off x="5634820" y="3862082"/>
            <a:ext cx="2447700" cy="396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cierre</a:t>
            </a:r>
            <a:endParaRPr dirty="0"/>
          </a:p>
        </p:txBody>
      </p:sp>
      <p:sp>
        <p:nvSpPr>
          <p:cNvPr id="522" name="Google Shape;522;p28"/>
          <p:cNvSpPr txBox="1">
            <a:spLocks noGrp="1"/>
          </p:cNvSpPr>
          <p:nvPr>
            <p:ph type="title" idx="9"/>
          </p:nvPr>
        </p:nvSpPr>
        <p:spPr>
          <a:xfrm>
            <a:off x="1741782" y="1597804"/>
            <a:ext cx="842182" cy="5727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dirty="0"/>
              <a:t>01</a:t>
            </a:r>
            <a:endParaRPr dirty="0"/>
          </a:p>
        </p:txBody>
      </p:sp>
      <p:sp>
        <p:nvSpPr>
          <p:cNvPr id="523" name="Google Shape;523;p28"/>
          <p:cNvSpPr txBox="1">
            <a:spLocks noGrp="1"/>
          </p:cNvSpPr>
          <p:nvPr>
            <p:ph type="title" idx="13"/>
          </p:nvPr>
        </p:nvSpPr>
        <p:spPr>
          <a:xfrm>
            <a:off x="1276642" y="3129250"/>
            <a:ext cx="1240800" cy="5727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None/>
            </a:pPr>
            <a:r>
              <a:rPr lang="en" dirty="0"/>
              <a:t>02</a:t>
            </a:r>
            <a:endParaRPr dirty="0"/>
          </a:p>
        </p:txBody>
      </p:sp>
      <p:sp>
        <p:nvSpPr>
          <p:cNvPr id="524" name="Google Shape;524;p28"/>
          <p:cNvSpPr txBox="1">
            <a:spLocks noGrp="1"/>
          </p:cNvSpPr>
          <p:nvPr>
            <p:ph type="title" idx="14"/>
          </p:nvPr>
        </p:nvSpPr>
        <p:spPr>
          <a:xfrm>
            <a:off x="5790436" y="1642637"/>
            <a:ext cx="1240800" cy="57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03</a:t>
            </a:r>
            <a:endParaRPr dirty="0"/>
          </a:p>
        </p:txBody>
      </p:sp>
      <p:sp>
        <p:nvSpPr>
          <p:cNvPr id="525" name="Google Shape;525;p28"/>
          <p:cNvSpPr txBox="1">
            <a:spLocks noGrp="1"/>
          </p:cNvSpPr>
          <p:nvPr>
            <p:ph type="title" idx="15"/>
          </p:nvPr>
        </p:nvSpPr>
        <p:spPr>
          <a:xfrm>
            <a:off x="5713748" y="3138139"/>
            <a:ext cx="1240800" cy="57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04</a:t>
            </a:r>
            <a:endParaRPr dirty="0"/>
          </a:p>
        </p:txBody>
      </p:sp>
      <p:pic>
        <p:nvPicPr>
          <p:cNvPr id="526" name="Google Shape;526;p28"/>
          <p:cNvPicPr preferRelativeResize="0"/>
          <p:nvPr/>
        </p:nvPicPr>
        <p:blipFill>
          <a:blip r:embed="rId3">
            <a:alphaModFix/>
          </a:blip>
          <a:stretch>
            <a:fillRect/>
          </a:stretch>
        </p:blipFill>
        <p:spPr>
          <a:xfrm rot="5400000">
            <a:off x="5920474" y="1887638"/>
            <a:ext cx="246700" cy="484050"/>
          </a:xfrm>
          <a:prstGeom prst="rect">
            <a:avLst/>
          </a:prstGeom>
          <a:noFill/>
          <a:ln>
            <a:noFill/>
          </a:ln>
        </p:spPr>
      </p:pic>
      <p:pic>
        <p:nvPicPr>
          <p:cNvPr id="527" name="Google Shape;527;p28"/>
          <p:cNvPicPr preferRelativeResize="0"/>
          <p:nvPr/>
        </p:nvPicPr>
        <p:blipFill>
          <a:blip r:embed="rId3">
            <a:alphaModFix/>
          </a:blip>
          <a:stretch>
            <a:fillRect/>
          </a:stretch>
        </p:blipFill>
        <p:spPr>
          <a:xfrm rot="5400000" flipH="1">
            <a:off x="2137637" y="1892222"/>
            <a:ext cx="327052" cy="484050"/>
          </a:xfrm>
          <a:prstGeom prst="rect">
            <a:avLst/>
          </a:prstGeom>
          <a:noFill/>
          <a:ln>
            <a:noFill/>
          </a:ln>
        </p:spPr>
      </p:pic>
      <p:pic>
        <p:nvPicPr>
          <p:cNvPr id="528" name="Google Shape;528;p28"/>
          <p:cNvPicPr preferRelativeResize="0"/>
          <p:nvPr/>
        </p:nvPicPr>
        <p:blipFill>
          <a:blip r:embed="rId3">
            <a:alphaModFix/>
          </a:blip>
          <a:stretch>
            <a:fillRect/>
          </a:stretch>
        </p:blipFill>
        <p:spPr>
          <a:xfrm rot="5400000">
            <a:off x="5877790" y="3437016"/>
            <a:ext cx="246700" cy="484050"/>
          </a:xfrm>
          <a:prstGeom prst="rect">
            <a:avLst/>
          </a:prstGeom>
          <a:noFill/>
          <a:ln>
            <a:noFill/>
          </a:ln>
        </p:spPr>
      </p:pic>
      <p:pic>
        <p:nvPicPr>
          <p:cNvPr id="529" name="Google Shape;529;p28"/>
          <p:cNvPicPr preferRelativeResize="0"/>
          <p:nvPr/>
        </p:nvPicPr>
        <p:blipFill>
          <a:blip r:embed="rId3">
            <a:alphaModFix/>
          </a:blip>
          <a:stretch>
            <a:fillRect/>
          </a:stretch>
        </p:blipFill>
        <p:spPr>
          <a:xfrm rot="5400000">
            <a:off x="2070840" y="3345463"/>
            <a:ext cx="246700" cy="484050"/>
          </a:xfrm>
          <a:prstGeom prst="rect">
            <a:avLst/>
          </a:prstGeom>
          <a:noFill/>
          <a:ln>
            <a:noFill/>
          </a:ln>
        </p:spPr>
      </p:pic>
      <p:pic>
        <p:nvPicPr>
          <p:cNvPr id="530" name="Google Shape;530;p28"/>
          <p:cNvPicPr preferRelativeResize="0"/>
          <p:nvPr/>
        </p:nvPicPr>
        <p:blipFill>
          <a:blip r:embed="rId4">
            <a:alphaModFix/>
          </a:blip>
          <a:stretch>
            <a:fillRect/>
          </a:stretch>
        </p:blipFill>
        <p:spPr>
          <a:xfrm rot="10800000">
            <a:off x="3677673" y="175528"/>
            <a:ext cx="5466327" cy="139658"/>
          </a:xfrm>
          <a:prstGeom prst="rect">
            <a:avLst/>
          </a:prstGeom>
          <a:noFill/>
          <a:ln>
            <a:noFill/>
          </a:ln>
        </p:spPr>
      </p:pic>
      <p:pic>
        <p:nvPicPr>
          <p:cNvPr id="531" name="Google Shape;531;p28"/>
          <p:cNvPicPr preferRelativeResize="0"/>
          <p:nvPr/>
        </p:nvPicPr>
        <p:blipFill rotWithShape="1">
          <a:blip r:embed="rId5">
            <a:alphaModFix/>
          </a:blip>
          <a:srcRect t="8334" b="8325"/>
          <a:stretch/>
        </p:blipFill>
        <p:spPr>
          <a:xfrm>
            <a:off x="282846" y="4497096"/>
            <a:ext cx="319625" cy="2351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D5598C7F-E937-E04C-93E5-23CE52CCF247}"/>
              </a:ext>
            </a:extLst>
          </p:cNvPr>
          <p:cNvSpPr>
            <a:spLocks noGrp="1"/>
          </p:cNvSpPr>
          <p:nvPr>
            <p:ph type="body" idx="1"/>
          </p:nvPr>
        </p:nvSpPr>
        <p:spPr/>
        <p:txBody>
          <a:bodyPr/>
          <a:lstStyle/>
          <a:p>
            <a:r>
              <a:rPr lang="es-ES_tradnl" sz="3200" dirty="0"/>
              <a:t>¿QUÉ SON PARA TI LOS RECURSOS NATURALES?</a:t>
            </a:r>
          </a:p>
        </p:txBody>
      </p:sp>
    </p:spTree>
    <p:extLst>
      <p:ext uri="{BB962C8B-B14F-4D97-AF65-F5344CB8AC3E}">
        <p14:creationId xmlns:p14="http://schemas.microsoft.com/office/powerpoint/2010/main" val="3174168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4" name="Google Shape;754;p38"/>
          <p:cNvSpPr txBox="1">
            <a:spLocks noGrp="1"/>
          </p:cNvSpPr>
          <p:nvPr>
            <p:ph type="body" idx="1"/>
          </p:nvPr>
        </p:nvSpPr>
        <p:spPr>
          <a:xfrm>
            <a:off x="804672" y="2088563"/>
            <a:ext cx="8339328" cy="1490400"/>
          </a:xfrm>
          <a:prstGeom prst="rect">
            <a:avLst/>
          </a:prstGeom>
        </p:spPr>
        <p:txBody>
          <a:bodyPr spcFirstLastPara="1" wrap="square" lIns="91425" tIns="91425" rIns="91425" bIns="91425" anchor="ctr" anchorCtr="0">
            <a:noAutofit/>
          </a:bodyPr>
          <a:lstStyle/>
          <a:p>
            <a:pPr marL="0" lvl="0" indent="0"/>
            <a:r>
              <a:rPr lang="es-CL" dirty="0"/>
              <a:t>.</a:t>
            </a:r>
            <a:endParaRPr dirty="0"/>
          </a:p>
        </p:txBody>
      </p:sp>
      <p:pic>
        <p:nvPicPr>
          <p:cNvPr id="755" name="Google Shape;755;p38"/>
          <p:cNvPicPr preferRelativeResize="0"/>
          <p:nvPr/>
        </p:nvPicPr>
        <p:blipFill>
          <a:blip r:embed="rId3">
            <a:alphaModFix/>
          </a:blip>
          <a:stretch>
            <a:fillRect/>
          </a:stretch>
        </p:blipFill>
        <p:spPr>
          <a:xfrm rot="10800000">
            <a:off x="1836287" y="4083958"/>
            <a:ext cx="5471425" cy="222865"/>
          </a:xfrm>
          <a:prstGeom prst="rect">
            <a:avLst/>
          </a:prstGeom>
          <a:noFill/>
          <a:ln>
            <a:noFill/>
          </a:ln>
        </p:spPr>
      </p:pic>
      <p:pic>
        <p:nvPicPr>
          <p:cNvPr id="756" name="Google Shape;756;p38"/>
          <p:cNvPicPr preferRelativeResize="0"/>
          <p:nvPr/>
        </p:nvPicPr>
        <p:blipFill rotWithShape="1">
          <a:blip r:embed="rId4">
            <a:alphaModFix/>
          </a:blip>
          <a:srcRect t="8334" b="8325"/>
          <a:stretch/>
        </p:blipFill>
        <p:spPr>
          <a:xfrm>
            <a:off x="2045863" y="728100"/>
            <a:ext cx="319625" cy="235125"/>
          </a:xfrm>
          <a:prstGeom prst="rect">
            <a:avLst/>
          </a:prstGeom>
          <a:noFill/>
          <a:ln>
            <a:noFill/>
          </a:ln>
        </p:spPr>
      </p:pic>
      <p:pic>
        <p:nvPicPr>
          <p:cNvPr id="757" name="Google Shape;757;p38"/>
          <p:cNvPicPr preferRelativeResize="0"/>
          <p:nvPr/>
        </p:nvPicPr>
        <p:blipFill rotWithShape="1">
          <a:blip r:embed="rId4">
            <a:alphaModFix/>
          </a:blip>
          <a:srcRect t="8334" b="8325"/>
          <a:stretch/>
        </p:blipFill>
        <p:spPr>
          <a:xfrm>
            <a:off x="7843663" y="4671250"/>
            <a:ext cx="319625" cy="235125"/>
          </a:xfrm>
          <a:prstGeom prst="rect">
            <a:avLst/>
          </a:prstGeom>
          <a:noFill/>
          <a:ln>
            <a:noFill/>
          </a:ln>
        </p:spPr>
      </p:pic>
      <p:sp>
        <p:nvSpPr>
          <p:cNvPr id="758" name="Google Shape;758;p38"/>
          <p:cNvSpPr txBox="1">
            <a:spLocks noGrp="1"/>
          </p:cNvSpPr>
          <p:nvPr>
            <p:ph type="title"/>
          </p:nvPr>
        </p:nvSpPr>
        <p:spPr>
          <a:xfrm>
            <a:off x="1561680" y="562399"/>
            <a:ext cx="6073800" cy="413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RECURSOS NATURALES</a:t>
            </a:r>
            <a:r>
              <a:rPr lang="en" sz="3200" dirty="0"/>
              <a:t> </a:t>
            </a:r>
            <a:endParaRPr dirty="0"/>
          </a:p>
        </p:txBody>
      </p:sp>
      <p:sp>
        <p:nvSpPr>
          <p:cNvPr id="3" name="Rectángulo 2">
            <a:extLst>
              <a:ext uri="{FF2B5EF4-FFF2-40B4-BE49-F238E27FC236}">
                <a16:creationId xmlns:a16="http://schemas.microsoft.com/office/drawing/2014/main" id="{140734C0-1942-A44F-BC0B-CD85C7BD1A40}"/>
              </a:ext>
            </a:extLst>
          </p:cNvPr>
          <p:cNvSpPr/>
          <p:nvPr/>
        </p:nvSpPr>
        <p:spPr>
          <a:xfrm>
            <a:off x="1014984" y="1584691"/>
            <a:ext cx="7550640" cy="2246769"/>
          </a:xfrm>
          <a:prstGeom prst="rect">
            <a:avLst/>
          </a:prstGeom>
        </p:spPr>
        <p:txBody>
          <a:bodyPr wrap="square">
            <a:spAutoFit/>
          </a:bodyPr>
          <a:lstStyle/>
          <a:p>
            <a:r>
              <a:rPr lang="es-CL" b="1" dirty="0">
                <a:solidFill>
                  <a:srgbClr val="333333"/>
                </a:solidFill>
                <a:latin typeface="Open Sans"/>
              </a:rPr>
              <a:t>Los recursos naturales son los bienes o servicios que proporciona la naturaleza sin la intervención del hombre.</a:t>
            </a:r>
          </a:p>
          <a:p>
            <a:r>
              <a:rPr lang="es-CL" dirty="0">
                <a:solidFill>
                  <a:srgbClr val="333333"/>
                </a:solidFill>
                <a:latin typeface="Open Sans"/>
              </a:rPr>
              <a:t>Los recursos naturales incluyen a todos los productos animales, vegetales, minerales, aire, temperaturas, vientos, etc. Todos ellos son generados por la misma naturaleza y surgen libremente sin importar si el hombre existe o no.</a:t>
            </a:r>
          </a:p>
          <a:p>
            <a:r>
              <a:rPr lang="es-CL" dirty="0">
                <a:solidFill>
                  <a:srgbClr val="333333"/>
                </a:solidFill>
                <a:latin typeface="Open Sans"/>
              </a:rPr>
              <a:t>Nuestro planeta pone entonces estos recursos a disposición del ser humano, quien los utiliza para su bienestar.</a:t>
            </a:r>
          </a:p>
          <a:p>
            <a:r>
              <a:rPr lang="es-CL" dirty="0">
                <a:solidFill>
                  <a:srgbClr val="333333"/>
                </a:solidFill>
                <a:latin typeface="Open Sans"/>
              </a:rPr>
              <a:t>Los recursos naturales son utilizados y transformados por el hombre para satisfacer sus necesidades. Sin embargo, sin un adecuada planificación y organización, algunos de estos bienes pueden tender a su desaparición.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4" name="Google Shape;754;p38"/>
          <p:cNvSpPr txBox="1">
            <a:spLocks noGrp="1"/>
          </p:cNvSpPr>
          <p:nvPr>
            <p:ph type="body" idx="1"/>
          </p:nvPr>
        </p:nvSpPr>
        <p:spPr>
          <a:xfrm>
            <a:off x="804672" y="2088563"/>
            <a:ext cx="8339328" cy="1490400"/>
          </a:xfrm>
          <a:prstGeom prst="rect">
            <a:avLst/>
          </a:prstGeom>
        </p:spPr>
        <p:txBody>
          <a:bodyPr spcFirstLastPara="1" wrap="square" lIns="91425" tIns="91425" rIns="91425" bIns="91425" anchor="ctr" anchorCtr="0">
            <a:noAutofit/>
          </a:bodyPr>
          <a:lstStyle/>
          <a:p>
            <a:pPr marL="0" lvl="0" indent="0"/>
            <a:r>
              <a:rPr lang="es-CL" dirty="0"/>
              <a:t>.</a:t>
            </a:r>
            <a:endParaRPr dirty="0"/>
          </a:p>
        </p:txBody>
      </p:sp>
      <p:pic>
        <p:nvPicPr>
          <p:cNvPr id="755" name="Google Shape;755;p38"/>
          <p:cNvPicPr preferRelativeResize="0"/>
          <p:nvPr/>
        </p:nvPicPr>
        <p:blipFill>
          <a:blip r:embed="rId3">
            <a:alphaModFix/>
          </a:blip>
          <a:stretch>
            <a:fillRect/>
          </a:stretch>
        </p:blipFill>
        <p:spPr>
          <a:xfrm rot="10800000">
            <a:off x="1713094" y="4761516"/>
            <a:ext cx="5471425" cy="222865"/>
          </a:xfrm>
          <a:prstGeom prst="rect">
            <a:avLst/>
          </a:prstGeom>
          <a:noFill/>
          <a:ln>
            <a:noFill/>
          </a:ln>
        </p:spPr>
      </p:pic>
      <p:pic>
        <p:nvPicPr>
          <p:cNvPr id="756" name="Google Shape;756;p38"/>
          <p:cNvPicPr preferRelativeResize="0"/>
          <p:nvPr/>
        </p:nvPicPr>
        <p:blipFill rotWithShape="1">
          <a:blip r:embed="rId4">
            <a:alphaModFix/>
          </a:blip>
          <a:srcRect t="8334" b="8325"/>
          <a:stretch/>
        </p:blipFill>
        <p:spPr>
          <a:xfrm>
            <a:off x="2045863" y="728100"/>
            <a:ext cx="319625" cy="235125"/>
          </a:xfrm>
          <a:prstGeom prst="rect">
            <a:avLst/>
          </a:prstGeom>
          <a:noFill/>
          <a:ln>
            <a:noFill/>
          </a:ln>
        </p:spPr>
      </p:pic>
      <p:pic>
        <p:nvPicPr>
          <p:cNvPr id="757" name="Google Shape;757;p38"/>
          <p:cNvPicPr preferRelativeResize="0"/>
          <p:nvPr/>
        </p:nvPicPr>
        <p:blipFill rotWithShape="1">
          <a:blip r:embed="rId4">
            <a:alphaModFix/>
          </a:blip>
          <a:srcRect t="8334" b="8325"/>
          <a:stretch/>
        </p:blipFill>
        <p:spPr>
          <a:xfrm>
            <a:off x="7843663" y="4671250"/>
            <a:ext cx="319625" cy="235125"/>
          </a:xfrm>
          <a:prstGeom prst="rect">
            <a:avLst/>
          </a:prstGeom>
          <a:noFill/>
          <a:ln>
            <a:noFill/>
          </a:ln>
        </p:spPr>
      </p:pic>
      <p:sp>
        <p:nvSpPr>
          <p:cNvPr id="758" name="Google Shape;758;p38"/>
          <p:cNvSpPr txBox="1">
            <a:spLocks noGrp="1"/>
          </p:cNvSpPr>
          <p:nvPr>
            <p:ph type="title"/>
          </p:nvPr>
        </p:nvSpPr>
        <p:spPr>
          <a:xfrm>
            <a:off x="1411907" y="583176"/>
            <a:ext cx="6073800" cy="413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br>
              <a:rPr lang="en" dirty="0"/>
            </a:br>
            <a:endParaRPr dirty="0"/>
          </a:p>
        </p:txBody>
      </p:sp>
      <p:sp>
        <p:nvSpPr>
          <p:cNvPr id="9" name="Rectángulo 8">
            <a:extLst>
              <a:ext uri="{FF2B5EF4-FFF2-40B4-BE49-F238E27FC236}">
                <a16:creationId xmlns:a16="http://schemas.microsoft.com/office/drawing/2014/main" id="{84EC6268-9C21-6D49-BAE0-4477F45CA3B7}"/>
              </a:ext>
            </a:extLst>
          </p:cNvPr>
          <p:cNvSpPr/>
          <p:nvPr/>
        </p:nvSpPr>
        <p:spPr>
          <a:xfrm>
            <a:off x="804672" y="202941"/>
            <a:ext cx="5038779" cy="4708981"/>
          </a:xfrm>
          <a:prstGeom prst="rect">
            <a:avLst/>
          </a:prstGeom>
        </p:spPr>
        <p:txBody>
          <a:bodyPr wrap="square">
            <a:spAutoFit/>
          </a:bodyPr>
          <a:lstStyle/>
          <a:p>
            <a:r>
              <a:rPr lang="es-CL" sz="1800" b="1" dirty="0">
                <a:solidFill>
                  <a:schemeClr val="accent1">
                    <a:lumMod val="75000"/>
                  </a:schemeClr>
                </a:solidFill>
                <a:latin typeface="Playfair Display"/>
              </a:rPr>
              <a:t>Tipos de recursos naturales</a:t>
            </a:r>
          </a:p>
          <a:p>
            <a:endParaRPr lang="es-CL" sz="1800" b="1" dirty="0">
              <a:solidFill>
                <a:schemeClr val="accent1">
                  <a:lumMod val="75000"/>
                </a:schemeClr>
              </a:solidFill>
              <a:latin typeface="Playfair Display"/>
            </a:endParaRPr>
          </a:p>
          <a:p>
            <a:endParaRPr lang="es-CL" sz="1800" b="1" dirty="0">
              <a:solidFill>
                <a:schemeClr val="accent1">
                  <a:lumMod val="75000"/>
                </a:schemeClr>
              </a:solidFill>
              <a:latin typeface="Playfair Display"/>
            </a:endParaRPr>
          </a:p>
          <a:p>
            <a:endParaRPr lang="es-CL" sz="1800" b="1" dirty="0">
              <a:solidFill>
                <a:schemeClr val="accent1">
                  <a:lumMod val="75000"/>
                </a:schemeClr>
              </a:solidFill>
              <a:latin typeface="Playfair Display"/>
            </a:endParaRPr>
          </a:p>
          <a:p>
            <a:endParaRPr lang="es-CL" sz="1800" b="1" dirty="0">
              <a:solidFill>
                <a:schemeClr val="accent1">
                  <a:lumMod val="75000"/>
                </a:schemeClr>
              </a:solidFill>
              <a:latin typeface="Playfair Display"/>
            </a:endParaRPr>
          </a:p>
          <a:p>
            <a:r>
              <a:rPr lang="es-CL" dirty="0">
                <a:solidFill>
                  <a:srgbClr val="333333"/>
                </a:solidFill>
                <a:latin typeface="Open Sans"/>
              </a:rPr>
              <a:t>Los recursos naturales se pueden clasificar en varias categorías, bajo distintos criterios. A continuación, veremos tres de ellos:</a:t>
            </a:r>
          </a:p>
          <a:p>
            <a:pPr>
              <a:buFont typeface="Arial" panose="020B0604020202020204" pitchFamily="34" charset="0"/>
              <a:buChar char="•"/>
            </a:pPr>
            <a:r>
              <a:rPr lang="es-CL" b="1" dirty="0">
                <a:solidFill>
                  <a:srgbClr val="333333"/>
                </a:solidFill>
                <a:latin typeface="Open Sans"/>
              </a:rPr>
              <a:t>Fuente de origen</a:t>
            </a:r>
            <a:r>
              <a:rPr lang="es-CL" dirty="0">
                <a:solidFill>
                  <a:srgbClr val="333333"/>
                </a:solidFill>
                <a:latin typeface="Open Sans"/>
              </a:rPr>
              <a:t>: Si provienen de materia orgánica o inorgánica</a:t>
            </a:r>
          </a:p>
          <a:p>
            <a:pPr marL="742950" lvl="1" indent="-285750">
              <a:buFont typeface="Arial" panose="020B0604020202020204" pitchFamily="34" charset="0"/>
              <a:buChar char="•"/>
            </a:pPr>
            <a:r>
              <a:rPr lang="es-CL" b="1" dirty="0">
                <a:solidFill>
                  <a:srgbClr val="333333"/>
                </a:solidFill>
                <a:latin typeface="Open Sans"/>
              </a:rPr>
              <a:t>Bióticos</a:t>
            </a:r>
            <a:r>
              <a:rPr lang="es-CL" dirty="0">
                <a:solidFill>
                  <a:srgbClr val="333333"/>
                </a:solidFill>
                <a:latin typeface="Open Sans"/>
              </a:rPr>
              <a:t>: Aquellos que provienen de la materia orgánica como plantas, animales y sus productos. También se consideran como bióticos aquellos que vienen de la descomposición o modificación de la materia orgánica como, por ejemplo, el carbón que proviene de la descomposición de restos vegetales hace millones de años</a:t>
            </a:r>
          </a:p>
          <a:p>
            <a:pPr marL="742950" lvl="1" indent="-285750">
              <a:buFont typeface="Arial" panose="020B0604020202020204" pitchFamily="34" charset="0"/>
              <a:buChar char="•"/>
            </a:pPr>
            <a:r>
              <a:rPr lang="es-CL" b="1" dirty="0">
                <a:solidFill>
                  <a:srgbClr val="333333"/>
                </a:solidFill>
                <a:latin typeface="Open Sans"/>
              </a:rPr>
              <a:t>Abióticos</a:t>
            </a:r>
            <a:r>
              <a:rPr lang="es-CL" dirty="0">
                <a:solidFill>
                  <a:srgbClr val="333333"/>
                </a:solidFill>
                <a:latin typeface="Open Sans"/>
              </a:rPr>
              <a:t>: No vienen de materia orgánica como, por ejemplo, el suelo, el agua, el aire, los vientos, etc.</a:t>
            </a:r>
          </a:p>
        </p:txBody>
      </p:sp>
      <p:pic>
        <p:nvPicPr>
          <p:cNvPr id="3" name="Picture 2" descr="Diferencia entre BIÓTICO y ABIÓTICO - ¡Con VÍDEO!">
            <a:extLst>
              <a:ext uri="{FF2B5EF4-FFF2-40B4-BE49-F238E27FC236}">
                <a16:creationId xmlns:a16="http://schemas.microsoft.com/office/drawing/2014/main" id="{AFF27697-17CA-7243-B4D6-15F4B51100D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43451" y="1608213"/>
            <a:ext cx="3044372" cy="2451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8339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4" name="Google Shape;754;p38"/>
          <p:cNvSpPr txBox="1">
            <a:spLocks noGrp="1"/>
          </p:cNvSpPr>
          <p:nvPr>
            <p:ph type="body" idx="1"/>
          </p:nvPr>
        </p:nvSpPr>
        <p:spPr>
          <a:xfrm>
            <a:off x="804672" y="2088563"/>
            <a:ext cx="8339328" cy="1490400"/>
          </a:xfrm>
          <a:prstGeom prst="rect">
            <a:avLst/>
          </a:prstGeom>
        </p:spPr>
        <p:txBody>
          <a:bodyPr spcFirstLastPara="1" wrap="square" lIns="91425" tIns="91425" rIns="91425" bIns="91425" anchor="ctr" anchorCtr="0">
            <a:noAutofit/>
          </a:bodyPr>
          <a:lstStyle/>
          <a:p>
            <a:pPr marL="0" lvl="0" indent="0"/>
            <a:r>
              <a:rPr lang="es-CL" dirty="0"/>
              <a:t>.</a:t>
            </a:r>
            <a:endParaRPr dirty="0"/>
          </a:p>
        </p:txBody>
      </p:sp>
      <p:pic>
        <p:nvPicPr>
          <p:cNvPr id="755" name="Google Shape;755;p38"/>
          <p:cNvPicPr preferRelativeResize="0"/>
          <p:nvPr/>
        </p:nvPicPr>
        <p:blipFill>
          <a:blip r:embed="rId3">
            <a:alphaModFix/>
          </a:blip>
          <a:stretch>
            <a:fillRect/>
          </a:stretch>
        </p:blipFill>
        <p:spPr>
          <a:xfrm rot="10800000">
            <a:off x="1713094" y="4761516"/>
            <a:ext cx="5471425" cy="222865"/>
          </a:xfrm>
          <a:prstGeom prst="rect">
            <a:avLst/>
          </a:prstGeom>
          <a:noFill/>
          <a:ln>
            <a:noFill/>
          </a:ln>
        </p:spPr>
      </p:pic>
      <p:pic>
        <p:nvPicPr>
          <p:cNvPr id="756" name="Google Shape;756;p38"/>
          <p:cNvPicPr preferRelativeResize="0"/>
          <p:nvPr/>
        </p:nvPicPr>
        <p:blipFill rotWithShape="1">
          <a:blip r:embed="rId4">
            <a:alphaModFix/>
          </a:blip>
          <a:srcRect t="8334" b="8325"/>
          <a:stretch/>
        </p:blipFill>
        <p:spPr>
          <a:xfrm>
            <a:off x="2045863" y="728100"/>
            <a:ext cx="319625" cy="235125"/>
          </a:xfrm>
          <a:prstGeom prst="rect">
            <a:avLst/>
          </a:prstGeom>
          <a:noFill/>
          <a:ln>
            <a:noFill/>
          </a:ln>
        </p:spPr>
      </p:pic>
      <p:pic>
        <p:nvPicPr>
          <p:cNvPr id="757" name="Google Shape;757;p38"/>
          <p:cNvPicPr preferRelativeResize="0"/>
          <p:nvPr/>
        </p:nvPicPr>
        <p:blipFill rotWithShape="1">
          <a:blip r:embed="rId4">
            <a:alphaModFix/>
          </a:blip>
          <a:srcRect t="8334" b="8325"/>
          <a:stretch/>
        </p:blipFill>
        <p:spPr>
          <a:xfrm>
            <a:off x="7843663" y="4671250"/>
            <a:ext cx="319625" cy="235125"/>
          </a:xfrm>
          <a:prstGeom prst="rect">
            <a:avLst/>
          </a:prstGeom>
          <a:noFill/>
          <a:ln>
            <a:noFill/>
          </a:ln>
        </p:spPr>
      </p:pic>
      <p:sp>
        <p:nvSpPr>
          <p:cNvPr id="758" name="Google Shape;758;p38"/>
          <p:cNvSpPr txBox="1">
            <a:spLocks noGrp="1"/>
          </p:cNvSpPr>
          <p:nvPr>
            <p:ph type="title"/>
          </p:nvPr>
        </p:nvSpPr>
        <p:spPr>
          <a:xfrm>
            <a:off x="1411907" y="583176"/>
            <a:ext cx="6073800" cy="413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br>
              <a:rPr lang="en" dirty="0"/>
            </a:br>
            <a:endParaRPr dirty="0"/>
          </a:p>
        </p:txBody>
      </p:sp>
      <p:sp>
        <p:nvSpPr>
          <p:cNvPr id="9" name="Rectángulo 8">
            <a:extLst>
              <a:ext uri="{FF2B5EF4-FFF2-40B4-BE49-F238E27FC236}">
                <a16:creationId xmlns:a16="http://schemas.microsoft.com/office/drawing/2014/main" id="{84EC6268-9C21-6D49-BAE0-4477F45CA3B7}"/>
              </a:ext>
            </a:extLst>
          </p:cNvPr>
          <p:cNvSpPr/>
          <p:nvPr/>
        </p:nvSpPr>
        <p:spPr>
          <a:xfrm>
            <a:off x="804672" y="126647"/>
            <a:ext cx="4498848" cy="4708981"/>
          </a:xfrm>
          <a:prstGeom prst="rect">
            <a:avLst/>
          </a:prstGeom>
        </p:spPr>
        <p:txBody>
          <a:bodyPr wrap="square">
            <a:spAutoFit/>
          </a:bodyPr>
          <a:lstStyle/>
          <a:p>
            <a:r>
              <a:rPr lang="es-CL" sz="1800" b="1" dirty="0">
                <a:solidFill>
                  <a:schemeClr val="accent1">
                    <a:lumMod val="75000"/>
                  </a:schemeClr>
                </a:solidFill>
                <a:latin typeface="Playfair Display"/>
              </a:rPr>
              <a:t>Tipos de recursos naturales</a:t>
            </a:r>
          </a:p>
          <a:p>
            <a:endParaRPr lang="es-CL" sz="1800" b="1" dirty="0">
              <a:solidFill>
                <a:schemeClr val="accent1">
                  <a:lumMod val="75000"/>
                </a:schemeClr>
              </a:solidFill>
              <a:latin typeface="Playfair Display"/>
            </a:endParaRPr>
          </a:p>
          <a:p>
            <a:endParaRPr lang="es-CL" sz="1800" b="1" dirty="0">
              <a:solidFill>
                <a:schemeClr val="accent1">
                  <a:lumMod val="75000"/>
                </a:schemeClr>
              </a:solidFill>
              <a:latin typeface="Playfair Display"/>
            </a:endParaRPr>
          </a:p>
          <a:p>
            <a:endParaRPr lang="es-CL" sz="1800" b="1" dirty="0">
              <a:solidFill>
                <a:schemeClr val="accent1">
                  <a:lumMod val="75000"/>
                </a:schemeClr>
              </a:solidFill>
              <a:latin typeface="Playfair Display"/>
            </a:endParaRPr>
          </a:p>
          <a:p>
            <a:endParaRPr lang="es-CL" sz="1800" b="1" dirty="0">
              <a:solidFill>
                <a:schemeClr val="accent1">
                  <a:lumMod val="75000"/>
                </a:schemeClr>
              </a:solidFill>
              <a:latin typeface="Playfair Display"/>
            </a:endParaRPr>
          </a:p>
          <a:p>
            <a:pPr>
              <a:buFont typeface="Arial" panose="020B0604020202020204" pitchFamily="34" charset="0"/>
              <a:buChar char="•"/>
            </a:pPr>
            <a:r>
              <a:rPr lang="es-CL" b="1" dirty="0">
                <a:solidFill>
                  <a:srgbClr val="333333"/>
                </a:solidFill>
                <a:latin typeface="Open Sans"/>
              </a:rPr>
              <a:t>Estado de desarrollo</a:t>
            </a:r>
            <a:r>
              <a:rPr lang="es-CL" dirty="0">
                <a:solidFill>
                  <a:srgbClr val="333333"/>
                </a:solidFill>
                <a:latin typeface="Open Sans"/>
              </a:rPr>
              <a:t>: Si están disponibles ahora o en el futuro</a:t>
            </a:r>
          </a:p>
          <a:p>
            <a:pPr marL="742950" lvl="1" indent="-285750">
              <a:buFont typeface="Arial" panose="020B0604020202020204" pitchFamily="34" charset="0"/>
              <a:buChar char="•"/>
            </a:pPr>
            <a:r>
              <a:rPr lang="es-CL" b="1" dirty="0">
                <a:solidFill>
                  <a:srgbClr val="333333"/>
                </a:solidFill>
                <a:latin typeface="Open Sans"/>
              </a:rPr>
              <a:t>Potenciales: </a:t>
            </a:r>
            <a:r>
              <a:rPr lang="es-CL" dirty="0">
                <a:solidFill>
                  <a:srgbClr val="333333"/>
                </a:solidFill>
                <a:latin typeface="Open Sans"/>
              </a:rPr>
              <a:t>Están disponibles en una región, pero por el momento no se está haciendo nada por explotarlos. Esto es, tal vez, porque no se cuenta con la tecnología o porque no existe el interés.</a:t>
            </a:r>
          </a:p>
          <a:p>
            <a:pPr marL="742950" lvl="1" indent="-285750">
              <a:buFont typeface="Arial" panose="020B0604020202020204" pitchFamily="34" charset="0"/>
              <a:buChar char="•"/>
            </a:pPr>
            <a:r>
              <a:rPr lang="es-CL" b="1" dirty="0">
                <a:solidFill>
                  <a:srgbClr val="333333"/>
                </a:solidFill>
                <a:latin typeface="Open Sans"/>
              </a:rPr>
              <a:t>Actuales: </a:t>
            </a:r>
            <a:r>
              <a:rPr lang="es-CL" dirty="0">
                <a:solidFill>
                  <a:srgbClr val="333333"/>
                </a:solidFill>
                <a:latin typeface="Open Sans"/>
              </a:rPr>
              <a:t>Son los recursos disponibles en una zona y se están explotando actualmente. Generalmente, se tiene una idea clara de la cantidad disponible y de cómo se administrará en el futuro.</a:t>
            </a:r>
          </a:p>
          <a:p>
            <a:pPr marL="742950" lvl="1" indent="-285750">
              <a:buFont typeface="Arial" panose="020B0604020202020204" pitchFamily="34" charset="0"/>
              <a:buChar char="•"/>
            </a:pPr>
            <a:r>
              <a:rPr lang="es-CL" b="1" dirty="0">
                <a:solidFill>
                  <a:srgbClr val="333333"/>
                </a:solidFill>
                <a:latin typeface="Open Sans"/>
              </a:rPr>
              <a:t>Reservas: </a:t>
            </a:r>
            <a:r>
              <a:rPr lang="es-CL" dirty="0">
                <a:solidFill>
                  <a:srgbClr val="333333"/>
                </a:solidFill>
                <a:latin typeface="Open Sans"/>
              </a:rPr>
              <a:t>Es una parte de un recurso natural actual cuya explotación se deja para el futuro.</a:t>
            </a:r>
          </a:p>
        </p:txBody>
      </p:sp>
      <p:pic>
        <p:nvPicPr>
          <p:cNvPr id="3074" name="Picture 2" descr="Clasificación de Recursos Naturales, Características y Ejemplos">
            <a:extLst>
              <a:ext uri="{FF2B5EF4-FFF2-40B4-BE49-F238E27FC236}">
                <a16:creationId xmlns:a16="http://schemas.microsoft.com/office/drawing/2014/main" id="{BA7FD2E0-98FF-8946-BA3D-4C96AA30F57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12447" y="1297577"/>
            <a:ext cx="3422625" cy="2363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6960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Google Shape;506;p27"/>
          <p:cNvSpPr txBox="1">
            <a:spLocks noGrp="1"/>
          </p:cNvSpPr>
          <p:nvPr>
            <p:ph type="title"/>
          </p:nvPr>
        </p:nvSpPr>
        <p:spPr>
          <a:xfrm>
            <a:off x="726225" y="292909"/>
            <a:ext cx="4796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accent3">
                    <a:lumMod val="75000"/>
                  </a:schemeClr>
                </a:solidFill>
              </a:rPr>
              <a:t>RECURSOS NATURALES</a:t>
            </a:r>
            <a:endParaRPr dirty="0">
              <a:solidFill>
                <a:schemeClr val="accent3">
                  <a:lumMod val="75000"/>
                </a:schemeClr>
              </a:solidFill>
            </a:endParaRPr>
          </a:p>
        </p:txBody>
      </p:sp>
      <p:sp>
        <p:nvSpPr>
          <p:cNvPr id="507" name="Google Shape;507;p27"/>
          <p:cNvSpPr txBox="1">
            <a:spLocks noGrp="1"/>
          </p:cNvSpPr>
          <p:nvPr>
            <p:ph type="subTitle" idx="1"/>
          </p:nvPr>
        </p:nvSpPr>
        <p:spPr>
          <a:xfrm>
            <a:off x="107917" y="793060"/>
            <a:ext cx="5831329" cy="3645495"/>
          </a:xfrm>
          <a:prstGeom prst="rect">
            <a:avLst/>
          </a:prstGeom>
          <a:solidFill>
            <a:schemeClr val="accent2"/>
          </a:solidFill>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400" dirty="0"/>
          </a:p>
          <a:p>
            <a:pPr algn="l"/>
            <a:r>
              <a:rPr lang="es-CL" sz="1600" b="1" dirty="0"/>
              <a:t>Renovación</a:t>
            </a:r>
            <a:r>
              <a:rPr lang="es-CL" sz="1600" dirty="0"/>
              <a:t>: Según se puedan renovar en el tiempo o se agoten definitivamente</a:t>
            </a:r>
          </a:p>
          <a:p>
            <a:pPr lvl="1" algn="l"/>
            <a:r>
              <a:rPr lang="es-CL" sz="1600" b="1" dirty="0"/>
              <a:t>Renovables</a:t>
            </a:r>
            <a:r>
              <a:rPr lang="es-CL" sz="1600" dirty="0"/>
              <a:t>: se trata de un recurso cuya de tasa de renovación es relativamente superior a su tasa de uso. De esta forma, mientras se consume el recurso, se puede ir renovando para que no desaparezca en el tiempo. Un ejemplo de recurso renovable son los bosques de árboles de rápido crecimiento. Así, es posible cortar una parte de ellos mientras se toman las medidas para que crezcan otros nuevos árboles.</a:t>
            </a:r>
          </a:p>
          <a:p>
            <a:pPr lvl="1" algn="l"/>
            <a:r>
              <a:rPr lang="es-CL" sz="1600" b="1" dirty="0"/>
              <a:t>No renovables</a:t>
            </a:r>
            <a:r>
              <a:rPr lang="es-CL" sz="1600" dirty="0"/>
              <a:t>: Son aquellos recursos cuya tasa de extracción o consumo es mayor que la de su renovación por lo que se van agotando en el tiempo. Así, por ejemplo, tenemos el petróleo, del cual existen reservas que se van agotando a medida que se van consumiendo.</a:t>
            </a:r>
          </a:p>
          <a:p>
            <a:br>
              <a:rPr lang="es-CL" dirty="0"/>
            </a:br>
            <a:endParaRPr dirty="0"/>
          </a:p>
        </p:txBody>
      </p:sp>
      <p:pic>
        <p:nvPicPr>
          <p:cNvPr id="508" name="Google Shape;508;p27"/>
          <p:cNvPicPr preferRelativeResize="0"/>
          <p:nvPr/>
        </p:nvPicPr>
        <p:blipFill>
          <a:blip r:embed="rId3">
            <a:alphaModFix/>
          </a:blip>
          <a:stretch>
            <a:fillRect/>
          </a:stretch>
        </p:blipFill>
        <p:spPr>
          <a:xfrm rot="10800000">
            <a:off x="5054824" y="586448"/>
            <a:ext cx="4157326" cy="413225"/>
          </a:xfrm>
          <a:prstGeom prst="rect">
            <a:avLst/>
          </a:prstGeom>
          <a:noFill/>
          <a:ln>
            <a:noFill/>
          </a:ln>
        </p:spPr>
      </p:pic>
      <p:pic>
        <p:nvPicPr>
          <p:cNvPr id="4098" name="Picture 2" descr="🌳Recursos Naturales: Renovables, No Renovables e Inagotables🌞 [Fácil y  Rápido] | Biología | - YouTube">
            <a:extLst>
              <a:ext uri="{FF2B5EF4-FFF2-40B4-BE49-F238E27FC236}">
                <a16:creationId xmlns:a16="http://schemas.microsoft.com/office/drawing/2014/main" id="{E3EF4C02-8D26-BA4D-B895-1B3CBE624A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43452" y="1504950"/>
            <a:ext cx="311615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7815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F4457A-23DF-E949-B445-DF62214D7A7B}"/>
              </a:ext>
            </a:extLst>
          </p:cNvPr>
          <p:cNvSpPr>
            <a:spLocks noGrp="1"/>
          </p:cNvSpPr>
          <p:nvPr>
            <p:ph type="title"/>
          </p:nvPr>
        </p:nvSpPr>
        <p:spPr>
          <a:xfrm>
            <a:off x="2255481" y="587479"/>
            <a:ext cx="4796400" cy="572700"/>
          </a:xfrm>
        </p:spPr>
        <p:txBody>
          <a:bodyPr/>
          <a:lstStyle/>
          <a:p>
            <a:r>
              <a:rPr lang="es-ES_tradnl" dirty="0"/>
              <a:t>ESCUCHA Y COMENTA</a:t>
            </a:r>
            <a:br>
              <a:rPr lang="es-ES_tradnl" dirty="0"/>
            </a:br>
            <a:endParaRPr lang="es-ES_tradnl" dirty="0"/>
          </a:p>
        </p:txBody>
      </p:sp>
      <p:pic>
        <p:nvPicPr>
          <p:cNvPr id="3" name="Elementos multimedia en línea 2" descr="¿Cuándo nos quedaremos sin RECURSOS NATURALES? Carbón, hierro, plata...">
            <a:hlinkClick r:id="" action="ppaction://media"/>
            <a:extLst>
              <a:ext uri="{FF2B5EF4-FFF2-40B4-BE49-F238E27FC236}">
                <a16:creationId xmlns:a16="http://schemas.microsoft.com/office/drawing/2014/main" id="{9FE6C9F4-DFBC-434C-8228-7186B76E55E1}"/>
              </a:ext>
            </a:extLst>
          </p:cNvPr>
          <p:cNvPicPr>
            <a:picLocks noRot="1" noChangeAspect="1"/>
          </p:cNvPicPr>
          <p:nvPr>
            <a:videoFile r:link="rId1"/>
          </p:nvPr>
        </p:nvPicPr>
        <p:blipFill>
          <a:blip r:embed="rId3"/>
          <a:stretch>
            <a:fillRect/>
          </a:stretch>
        </p:blipFill>
        <p:spPr>
          <a:xfrm>
            <a:off x="2255481" y="1819366"/>
            <a:ext cx="4675051" cy="2641404"/>
          </a:xfrm>
          <a:prstGeom prst="rect">
            <a:avLst/>
          </a:prstGeom>
        </p:spPr>
      </p:pic>
    </p:spTree>
    <p:extLst>
      <p:ext uri="{BB962C8B-B14F-4D97-AF65-F5344CB8AC3E}">
        <p14:creationId xmlns:p14="http://schemas.microsoft.com/office/powerpoint/2010/main" val="2126191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722E68-6071-1B44-B7D7-E3653800CF84}"/>
              </a:ext>
            </a:extLst>
          </p:cNvPr>
          <p:cNvSpPr>
            <a:spLocks noGrp="1"/>
          </p:cNvSpPr>
          <p:nvPr>
            <p:ph type="title"/>
          </p:nvPr>
        </p:nvSpPr>
        <p:spPr>
          <a:xfrm>
            <a:off x="2283964" y="380390"/>
            <a:ext cx="4796400" cy="572700"/>
          </a:xfrm>
        </p:spPr>
        <p:txBody>
          <a:bodyPr/>
          <a:lstStyle/>
          <a:p>
            <a:r>
              <a:rPr lang="es-ES_tradnl" dirty="0"/>
              <a:t>ACTIVIDAD</a:t>
            </a:r>
          </a:p>
        </p:txBody>
      </p:sp>
      <p:sp>
        <p:nvSpPr>
          <p:cNvPr id="3" name="Subtítulo 2">
            <a:extLst>
              <a:ext uri="{FF2B5EF4-FFF2-40B4-BE49-F238E27FC236}">
                <a16:creationId xmlns:a16="http://schemas.microsoft.com/office/drawing/2014/main" id="{C3D4E07B-1A33-5B42-9F1C-6FDD66791488}"/>
              </a:ext>
            </a:extLst>
          </p:cNvPr>
          <p:cNvSpPr>
            <a:spLocks noGrp="1"/>
          </p:cNvSpPr>
          <p:nvPr>
            <p:ph type="subTitle" idx="1"/>
          </p:nvPr>
        </p:nvSpPr>
        <p:spPr>
          <a:xfrm>
            <a:off x="1117313" y="1255910"/>
            <a:ext cx="7129703" cy="396900"/>
          </a:xfrm>
        </p:spPr>
        <p:txBody>
          <a:bodyPr/>
          <a:lstStyle/>
          <a:p>
            <a:pPr algn="ctr"/>
            <a:r>
              <a:rPr lang="es-ES_tradnl" dirty="0"/>
              <a:t>LUEGO DE VER EL VIDEO, ESCRIBE EN TU CUADERNO EN AL MENOS 1 PAGINA TU OPINIÓN SOBRE EL IMPACTO DE LOS RECURSOS NATURALES, COMO ÉSTOS SON MANEJADOS DESDE LA EXTRACCIÓN, MANIPULACIÓN Y COMERCIALIZACIÓN ¿CÓMO NOS AFECTARÁ? ¿SERÁ EN CORTO O LARGO PLAZO?</a:t>
            </a:r>
          </a:p>
        </p:txBody>
      </p:sp>
      <p:pic>
        <p:nvPicPr>
          <p:cNvPr id="5122" name="Picture 2" descr="RECURSOS NATURALES RENOVABLES, NO RENOVABLES, EDUCACION AMBIENTAL">
            <a:extLst>
              <a:ext uri="{FF2B5EF4-FFF2-40B4-BE49-F238E27FC236}">
                <a16:creationId xmlns:a16="http://schemas.microsoft.com/office/drawing/2014/main" id="{62DEC2E1-63E9-AC4F-B38E-B18C43370A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49" y="3405050"/>
            <a:ext cx="3836307" cy="16445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000712"/>
      </p:ext>
    </p:extLst>
  </p:cSld>
  <p:clrMapOvr>
    <a:masterClrMapping/>
  </p:clrMapOvr>
</p:sld>
</file>

<file path=ppt/theme/theme1.xml><?xml version="1.0" encoding="utf-8"?>
<a:theme xmlns:a="http://schemas.openxmlformats.org/drawingml/2006/main" name="Mini Consulting Theme With Geometric Gifs by Slidesgo">
  <a:themeElements>
    <a:clrScheme name="Simple Light">
      <a:dk1>
        <a:srgbClr val="000000"/>
      </a:dk1>
      <a:lt1>
        <a:srgbClr val="FFFFFF"/>
      </a:lt1>
      <a:dk2>
        <a:srgbClr val="595959"/>
      </a:dk2>
      <a:lt2>
        <a:srgbClr val="EEEEEE"/>
      </a:lt2>
      <a:accent1>
        <a:srgbClr val="C6A3DB"/>
      </a:accent1>
      <a:accent2>
        <a:srgbClr val="FAF9FF"/>
      </a:accent2>
      <a:accent3>
        <a:srgbClr val="FFE86E"/>
      </a:accent3>
      <a:accent4>
        <a:srgbClr val="C6A3DB"/>
      </a:accent4>
      <a:accent5>
        <a:srgbClr val="FFE86E"/>
      </a:accent5>
      <a:accent6>
        <a:srgbClr val="FAF9FF"/>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585</Words>
  <Application>Microsoft Macintosh PowerPoint</Application>
  <PresentationFormat>Presentación en pantalla (16:9)</PresentationFormat>
  <Paragraphs>50</Paragraphs>
  <Slides>9</Slides>
  <Notes>6</Notes>
  <HiddenSlides>0</HiddenSlides>
  <MMClips>1</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Arial</vt:lpstr>
      <vt:lpstr>Open Sans</vt:lpstr>
      <vt:lpstr>Playfair Display</vt:lpstr>
      <vt:lpstr>Cairo</vt:lpstr>
      <vt:lpstr>Mini Consulting Theme With Geometric Gifs by Slidesgo</vt:lpstr>
      <vt:lpstr> TECNOLOGÍA IIº MEDIO</vt:lpstr>
      <vt:lpstr>OBJETIVO:   CONOCER LOS RECURSOS NATURALES VENTAJAS Y DESVENTAJAS </vt:lpstr>
      <vt:lpstr>Presentación de PowerPoint</vt:lpstr>
      <vt:lpstr>RECURSOS NATURALES </vt:lpstr>
      <vt:lpstr> </vt:lpstr>
      <vt:lpstr> </vt:lpstr>
      <vt:lpstr>RECURSOS NATURALES</vt:lpstr>
      <vt:lpstr>ESCUCHA Y COMENTA </vt:lpstr>
      <vt:lpstr>ACTIVIDAD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REUNIÓN DE APODERADOS MARZO 2021</dc:title>
  <cp:lastModifiedBy>maria jesus hernandez galdames</cp:lastModifiedBy>
  <cp:revision>29</cp:revision>
  <dcterms:modified xsi:type="dcterms:W3CDTF">2021-03-09T04:39:00Z</dcterms:modified>
</cp:coreProperties>
</file>