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2" r:id="rId4"/>
    <p:sldId id="266" r:id="rId5"/>
    <p:sldId id="260" r:id="rId6"/>
    <p:sldId id="257" r:id="rId7"/>
    <p:sldId id="258" r:id="rId8"/>
    <p:sldId id="264" r:id="rId9"/>
    <p:sldId id="26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ela Montalba" initials="MM" lastIdx="1" clrIdx="0">
    <p:extLst>
      <p:ext uri="{19B8F6BF-5375-455C-9EA6-DF929625EA0E}">
        <p15:presenceInfo xmlns:p15="http://schemas.microsoft.com/office/powerpoint/2012/main" userId="Marcela Montalb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09T01:24:43.506" idx="1">
    <p:pos x="5802" y="3798"/>
    <p:text/>
    <p:extLst>
      <p:ext uri="{C676402C-5697-4E1C-873F-D02D1690AC5C}">
        <p15:threadingInfo xmlns:p15="http://schemas.microsoft.com/office/powerpoint/2012/main" timeZoneBias="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668CC-155C-41A3-991F-51CF0842A6D8}" type="datetimeFigureOut">
              <a:rPr lang="es-ES" smtClean="0"/>
              <a:t>09/03/2021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381090-2DC7-482E-BF91-C24C9C0497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5821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hyperlink" Target="https://www.youtube.com/watch?v=4WJ6EDILBOg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6907" y="833717"/>
            <a:ext cx="8001000" cy="2971801"/>
          </a:xfrm>
        </p:spPr>
        <p:txBody>
          <a:bodyPr>
            <a:normAutofit/>
          </a:bodyPr>
          <a:lstStyle/>
          <a:p>
            <a:pPr algn="ctr"/>
            <a:br>
              <a:rPr lang="es-ES" sz="5400" b="1" dirty="0">
                <a:solidFill>
                  <a:srgbClr val="002060"/>
                </a:solidFill>
              </a:rPr>
            </a:br>
            <a:r>
              <a:rPr lang="es-ES" sz="5400" b="1" dirty="0">
                <a:solidFill>
                  <a:srgbClr val="002060"/>
                </a:solidFill>
              </a:rPr>
              <a:t>Ciencias</a:t>
            </a:r>
            <a:br>
              <a:rPr lang="es-ES" sz="5400" b="1" dirty="0">
                <a:solidFill>
                  <a:srgbClr val="002060"/>
                </a:solidFill>
              </a:rPr>
            </a:br>
            <a:r>
              <a:rPr lang="es-ES" sz="5400" b="1" dirty="0">
                <a:solidFill>
                  <a:srgbClr val="002060"/>
                </a:solidFill>
              </a:rPr>
              <a:t>3° Básico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4798608"/>
            <a:ext cx="6400800" cy="1947333"/>
          </a:xfrm>
        </p:spPr>
        <p:txBody>
          <a:bodyPr>
            <a:normAutofit fontScale="92500"/>
          </a:bodyPr>
          <a:lstStyle/>
          <a:p>
            <a:r>
              <a:rPr lang="es-ES" sz="3200" b="1" dirty="0">
                <a:solidFill>
                  <a:srgbClr val="002060"/>
                </a:solidFill>
              </a:rPr>
              <a:t>Profesora : Lorena Gómez  C</a:t>
            </a:r>
          </a:p>
          <a:p>
            <a:r>
              <a:rPr lang="es-ES" sz="3200" b="1" dirty="0">
                <a:solidFill>
                  <a:srgbClr val="002060"/>
                </a:solidFill>
              </a:rPr>
              <a:t>Tema: Ciclo de Vida de Algunos  grupos  de Vertebrados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538" y="978010"/>
            <a:ext cx="1802003" cy="2215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026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9E4CCE81-3275-4CBA-A205-BF90DBBB43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009225"/>
              </p:ext>
            </p:extLst>
          </p:nvPr>
        </p:nvGraphicFramePr>
        <p:xfrm>
          <a:off x="1948070" y="1872605"/>
          <a:ext cx="7946886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5165">
                  <a:extLst>
                    <a:ext uri="{9D8B030D-6E8A-4147-A177-3AD203B41FA5}">
                      <a16:colId xmlns:a16="http://schemas.microsoft.com/office/drawing/2014/main" val="135082020"/>
                    </a:ext>
                  </a:extLst>
                </a:gridCol>
                <a:gridCol w="3891721">
                  <a:extLst>
                    <a:ext uri="{9D8B030D-6E8A-4147-A177-3AD203B41FA5}">
                      <a16:colId xmlns:a16="http://schemas.microsoft.com/office/drawing/2014/main" val="20334102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sz="4000" b="1" dirty="0">
                          <a:solidFill>
                            <a:schemeClr val="bg1"/>
                          </a:solidFill>
                        </a:rPr>
                        <a:t>Qué entiendes por: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4000" dirty="0"/>
                    </a:p>
                    <a:p>
                      <a:r>
                        <a:rPr lang="es-CL" sz="4000" b="0" dirty="0">
                          <a:solidFill>
                            <a:schemeClr val="bg1"/>
                          </a:solidFill>
                        </a:rPr>
                        <a:t>ovíparo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417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sz="4000" b="1" dirty="0"/>
                        <a:t>Ciclo de Vida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4000" b="1" dirty="0"/>
                        <a:t>Vivíparo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121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sz="4000" b="1" dirty="0"/>
                        <a:t>Vertebrados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4000" dirty="0" err="1"/>
                        <a:t>Metamorfósis</a:t>
                      </a:r>
                      <a:endParaRPr lang="es-CL" sz="4000" dirty="0"/>
                    </a:p>
                    <a:p>
                      <a:endParaRPr lang="es-CL" sz="4000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939209"/>
                  </a:ext>
                </a:extLst>
              </a:tr>
            </a:tbl>
          </a:graphicData>
        </a:graphic>
      </p:graphicFrame>
      <p:sp>
        <p:nvSpPr>
          <p:cNvPr id="3" name="Bocadillo: rectángulo 2">
            <a:extLst>
              <a:ext uri="{FF2B5EF4-FFF2-40B4-BE49-F238E27FC236}">
                <a16:creationId xmlns:a16="http://schemas.microsoft.com/office/drawing/2014/main" id="{CED8282E-27A9-4F74-8142-3FF4E7F8ABC2}"/>
              </a:ext>
            </a:extLst>
          </p:cNvPr>
          <p:cNvSpPr/>
          <p:nvPr/>
        </p:nvSpPr>
        <p:spPr>
          <a:xfrm>
            <a:off x="2796209" y="437322"/>
            <a:ext cx="6930887" cy="609600"/>
          </a:xfrm>
          <a:prstGeom prst="wedgeRectCallout">
            <a:avLst>
              <a:gd name="adj1" fmla="val -20833"/>
              <a:gd name="adj2" fmla="val 3641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/>
              <a:t>En tu cuaderno </a:t>
            </a:r>
          </a:p>
        </p:txBody>
      </p:sp>
    </p:spTree>
    <p:extLst>
      <p:ext uri="{BB962C8B-B14F-4D97-AF65-F5344CB8AC3E}">
        <p14:creationId xmlns:p14="http://schemas.microsoft.com/office/powerpoint/2010/main" val="2871809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236" y="685800"/>
            <a:ext cx="8534400" cy="1507067"/>
          </a:xfrm>
        </p:spPr>
        <p:txBody>
          <a:bodyPr/>
          <a:lstStyle/>
          <a:p>
            <a:r>
              <a:rPr lang="es-ES" b="1" dirty="0">
                <a:solidFill>
                  <a:srgbClr val="002060"/>
                </a:solidFill>
              </a:rPr>
              <a:t>Objetivo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1143000" y="2192867"/>
            <a:ext cx="7584141" cy="2890121"/>
          </a:xfrm>
          <a:prstGeom prst="wedgeRectCallout">
            <a:avLst>
              <a:gd name="adj1" fmla="val -21188"/>
              <a:gd name="adj2" fmla="val 4761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L" sz="2400" b="0" i="0" dirty="0">
                <a:solidFill>
                  <a:srgbClr val="495057"/>
                </a:solidFill>
                <a:effectLst/>
                <a:latin typeface="raleway"/>
              </a:rPr>
              <a:t>Observar y comparar las características de las etapas del ciclo de vida de distintos animales (mamíferos, aves, insectos y anfibios), relacionándolas con su hábitat.</a:t>
            </a:r>
            <a:endParaRPr lang="es-E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090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1292" y="515851"/>
            <a:ext cx="9314648" cy="5239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143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nimales vertebrados: características y clasificación">
            <a:extLst>
              <a:ext uri="{FF2B5EF4-FFF2-40B4-BE49-F238E27FC236}">
                <a16:creationId xmlns:a16="http://schemas.microsoft.com/office/drawing/2014/main" id="{8B62F247-37B2-4074-A329-871E3B3106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748" y="204039"/>
            <a:ext cx="9110360" cy="6407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4079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A90421C3-4C41-4871-8DDC-775F4CD3CA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8643" y="120467"/>
            <a:ext cx="7348547" cy="6575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134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679788C1-0B8D-494F-9A85-EEF86C205CB8}"/>
              </a:ext>
            </a:extLst>
          </p:cNvPr>
          <p:cNvSpPr txBox="1"/>
          <p:nvPr/>
        </p:nvSpPr>
        <p:spPr>
          <a:xfrm>
            <a:off x="1391478" y="609600"/>
            <a:ext cx="864041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2400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Ciclo de vida</a:t>
            </a:r>
            <a:r>
              <a:rPr lang="es-CL" sz="2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es el proceso vital de un organismo desde su nacimiento hasta su muerte. ... el </a:t>
            </a:r>
            <a:r>
              <a:rPr lang="es-CL" sz="2400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ciclo de vida</a:t>
            </a:r>
            <a:r>
              <a:rPr lang="es-CL" sz="2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es dividido en cuatro etapas: nacimiento, desarrollo, reproducción y muerte.</a:t>
            </a:r>
            <a:endParaRPr lang="es-CL" sz="2400" dirty="0"/>
          </a:p>
        </p:txBody>
      </p:sp>
      <p:pic>
        <p:nvPicPr>
          <p:cNvPr id="2050" name="Picture 2" descr="ciclo de vida de una gallina | Ciclos de vida, Ciclo de vida animales,  Hojas de actividades para niños">
            <a:extLst>
              <a:ext uri="{FF2B5EF4-FFF2-40B4-BE49-F238E27FC236}">
                <a16:creationId xmlns:a16="http://schemas.microsoft.com/office/drawing/2014/main" id="{EBF7E9D8-5011-41C1-BDC5-6C6E12AF8E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95"/>
          <a:stretch/>
        </p:blipFill>
        <p:spPr bwMode="auto">
          <a:xfrm>
            <a:off x="773723" y="2148461"/>
            <a:ext cx="4731434" cy="350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ichas con los CICLOS DE VIDA de los seres vivos para primaria">
            <a:extLst>
              <a:ext uri="{FF2B5EF4-FFF2-40B4-BE49-F238E27FC236}">
                <a16:creationId xmlns:a16="http://schemas.microsoft.com/office/drawing/2014/main" id="{8981B424-114E-4208-A4EF-40CEC4ABEC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95"/>
          <a:stretch/>
        </p:blipFill>
        <p:spPr bwMode="auto">
          <a:xfrm>
            <a:off x="5815013" y="2148461"/>
            <a:ext cx="4723649" cy="350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Bocadillo: rectángulo 7">
            <a:extLst>
              <a:ext uri="{FF2B5EF4-FFF2-40B4-BE49-F238E27FC236}">
                <a16:creationId xmlns:a16="http://schemas.microsoft.com/office/drawing/2014/main" id="{D0ABC88D-26B4-4C93-B30C-240A91884C29}"/>
              </a:ext>
            </a:extLst>
          </p:cNvPr>
          <p:cNvSpPr/>
          <p:nvPr/>
        </p:nvSpPr>
        <p:spPr>
          <a:xfrm>
            <a:off x="1722783" y="5764696"/>
            <a:ext cx="3114260" cy="649356"/>
          </a:xfrm>
          <a:prstGeom prst="wedgeRectCallout">
            <a:avLst>
              <a:gd name="adj1" fmla="val -19982"/>
              <a:gd name="adj2" fmla="val 3596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>
                <a:solidFill>
                  <a:schemeClr val="bg1"/>
                </a:solidFill>
              </a:rPr>
              <a:t>AVES</a:t>
            </a:r>
          </a:p>
        </p:txBody>
      </p:sp>
      <p:sp>
        <p:nvSpPr>
          <p:cNvPr id="9" name="Bocadillo: rectángulo 8">
            <a:extLst>
              <a:ext uri="{FF2B5EF4-FFF2-40B4-BE49-F238E27FC236}">
                <a16:creationId xmlns:a16="http://schemas.microsoft.com/office/drawing/2014/main" id="{196F70D5-3CE4-4AA6-A620-34D06188B93E}"/>
              </a:ext>
            </a:extLst>
          </p:cNvPr>
          <p:cNvSpPr/>
          <p:nvPr/>
        </p:nvSpPr>
        <p:spPr>
          <a:xfrm>
            <a:off x="7593496" y="5764696"/>
            <a:ext cx="2584174" cy="649356"/>
          </a:xfrm>
          <a:prstGeom prst="wedgeRectCallout">
            <a:avLst>
              <a:gd name="adj1" fmla="val -20833"/>
              <a:gd name="adj2" fmla="val 4332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/>
              <a:t>Reptiles</a:t>
            </a:r>
          </a:p>
        </p:txBody>
      </p:sp>
    </p:spTree>
    <p:extLst>
      <p:ext uri="{BB962C8B-B14F-4D97-AF65-F5344CB8AC3E}">
        <p14:creationId xmlns:p14="http://schemas.microsoft.com/office/powerpoint/2010/main" val="1759059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ular Callout 7"/>
          <p:cNvSpPr/>
          <p:nvPr/>
        </p:nvSpPr>
        <p:spPr>
          <a:xfrm>
            <a:off x="136747" y="224457"/>
            <a:ext cx="847164" cy="4468347"/>
          </a:xfrm>
          <a:prstGeom prst="wedgeRoundRectCallout">
            <a:avLst>
              <a:gd name="adj1" fmla="val -17658"/>
              <a:gd name="adj2" fmla="val 4727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/>
              <a:t>L</a:t>
            </a:r>
          </a:p>
          <a:p>
            <a:pPr algn="ctr"/>
            <a:r>
              <a:rPr lang="es-ES" sz="4000" b="1"/>
              <a:t>ECT</a:t>
            </a:r>
          </a:p>
          <a:p>
            <a:pPr algn="ctr"/>
            <a:r>
              <a:rPr lang="es-ES" sz="4000" b="1"/>
              <a:t>URA</a:t>
            </a:r>
            <a:endParaRPr lang="es-ES" sz="4000" b="1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8934D73-DE5A-474C-82C1-4F4D79BADF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2707" y="1281356"/>
            <a:ext cx="2373953" cy="2354547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E2DFB831-E82A-4699-B605-4FA1CDEED7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6660" y="224457"/>
            <a:ext cx="7971184" cy="5205671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392DA2A8-1A5F-44C3-98FA-668F212E31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6660" y="5430128"/>
            <a:ext cx="7971184" cy="1079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859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F51C095-EE6C-4E8E-877F-2FAEE4CB30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3815" y="225083"/>
            <a:ext cx="8025043" cy="495373"/>
          </a:xfrm>
          <a:prstGeom prst="rect">
            <a:avLst/>
          </a:prstGeom>
        </p:spPr>
      </p:pic>
      <p:pic>
        <p:nvPicPr>
          <p:cNvPr id="1026" name="Picture 2" descr="Ciclo de vida: mariposa y rana">
            <a:extLst>
              <a:ext uri="{FF2B5EF4-FFF2-40B4-BE49-F238E27FC236}">
                <a16:creationId xmlns:a16="http://schemas.microsoft.com/office/drawing/2014/main" id="{02EE690C-2B90-4BF0-A723-F4FAE5C896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1823" y="937551"/>
            <a:ext cx="7369025" cy="4830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BA255B52-B339-4A5A-AA93-0AC3697A78DD}"/>
              </a:ext>
            </a:extLst>
          </p:cNvPr>
          <p:cNvSpPr txBox="1"/>
          <p:nvPr/>
        </p:nvSpPr>
        <p:spPr>
          <a:xfrm>
            <a:off x="3391596" y="5988823"/>
            <a:ext cx="61092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dirty="0">
                <a:hlinkClick r:id="rId4"/>
              </a:rPr>
              <a:t>https://www.youtube.com/watch?v=4WJ6EDILBOg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30284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C583613-3B77-4EEC-8C0F-24E256354F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6086" y="201264"/>
            <a:ext cx="6308993" cy="6455471"/>
          </a:xfrm>
          <a:prstGeom prst="rect">
            <a:avLst/>
          </a:prstGeom>
        </p:spPr>
      </p:pic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A7E176E2-7F81-46CD-9025-BA2BA4DC4B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12506"/>
              </p:ext>
            </p:extLst>
          </p:nvPr>
        </p:nvGraphicFramePr>
        <p:xfrm>
          <a:off x="2279374" y="4227444"/>
          <a:ext cx="6125706" cy="758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5706">
                  <a:extLst>
                    <a:ext uri="{9D8B030D-6E8A-4147-A177-3AD203B41FA5}">
                      <a16:colId xmlns:a16="http://schemas.microsoft.com/office/drawing/2014/main" val="2992904126"/>
                    </a:ext>
                  </a:extLst>
                </a:gridCol>
              </a:tblGrid>
              <a:tr h="379491">
                <a:tc>
                  <a:txBody>
                    <a:bodyPr/>
                    <a:lstStyle/>
                    <a:p>
                      <a:endParaRPr lang="es-C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224297"/>
                  </a:ext>
                </a:extLst>
              </a:tr>
              <a:tr h="379491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32919"/>
                  </a:ext>
                </a:extLst>
              </a:tr>
            </a:tbl>
          </a:graphicData>
        </a:graphic>
      </p:graphicFrame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35C36A92-E39A-4184-B225-C0416E89A0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836993"/>
              </p:ext>
            </p:extLst>
          </p:nvPr>
        </p:nvGraphicFramePr>
        <p:xfrm>
          <a:off x="2096086" y="5888549"/>
          <a:ext cx="630899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08993">
                  <a:extLst>
                    <a:ext uri="{9D8B030D-6E8A-4147-A177-3AD203B41FA5}">
                      <a16:colId xmlns:a16="http://schemas.microsoft.com/office/drawing/2014/main" val="36413172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981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2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727963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108</TotalTime>
  <Words>119</Words>
  <Application>Microsoft Office PowerPoint</Application>
  <PresentationFormat>Panorámica</PresentationFormat>
  <Paragraphs>20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raleway</vt:lpstr>
      <vt:lpstr>Wingdings 3</vt:lpstr>
      <vt:lpstr>Slice</vt:lpstr>
      <vt:lpstr> Ciencias 3° Básico</vt:lpstr>
      <vt:lpstr>Objetivo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</dc:creator>
  <cp:lastModifiedBy>Marcela Montalba</cp:lastModifiedBy>
  <cp:revision>12</cp:revision>
  <dcterms:created xsi:type="dcterms:W3CDTF">2021-03-04T03:15:21Z</dcterms:created>
  <dcterms:modified xsi:type="dcterms:W3CDTF">2021-03-09T14:33:12Z</dcterms:modified>
</cp:coreProperties>
</file>