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eg"/>
  <Override PartName="/ppt/media/image5.jpg" ContentType="image/jpeg"/>
  <Override PartName="/ppt/media/image6.jpg" ContentType="image/jpeg"/>
  <Override PartName="/ppt/media/image7.jpg" ContentType="image/jpeg"/>
  <Override PartName="/ppt/media/image8.jpg" ContentType="image/jpeg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ozarayavalentina@gmail.com" initials="m" lastIdx="1" clrIdx="0">
    <p:extLst>
      <p:ext uri="{19B8F6BF-5375-455C-9EA6-DF929625EA0E}">
        <p15:presenceInfo xmlns:p15="http://schemas.microsoft.com/office/powerpoint/2012/main" userId="73d32327f6d0e11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07T12:50:35.431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91BB3D-8807-47C3-8D55-BE610F0B1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9835CD-03B8-413D-BA4A-1A2315D422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879823-03B1-43CF-8962-A603415BB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BA0F-FA14-4DA8-8597-65DCD77CC1D1}" type="datetimeFigureOut">
              <a:rPr lang="es-CL" smtClean="0"/>
              <a:t>07-03-2021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86B987-FBF2-44A6-BE8E-F2C8D7BF1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6B7D96-0672-4042-8417-6C34673C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6C2-1137-4D84-B98F-A5E2902E74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766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70EBD-5BE4-45A6-934D-691FBB0A4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4F03BA-482C-4601-AD09-F434B64DF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BEE9A-2876-4DD1-AF0C-DE7E63BDA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BA0F-FA14-4DA8-8597-65DCD77CC1D1}" type="datetimeFigureOut">
              <a:rPr lang="es-CL" smtClean="0"/>
              <a:t>07-03-2021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080B23-BD3A-4718-9719-5AE646C25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C7CDEA-79F1-43B2-AD2F-A144CE2A7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6C2-1137-4D84-B98F-A5E2902E74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319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F321C2-24C5-4551-80A3-2A6B881C20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2811C4-86E7-43FD-A194-A4245B752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36459C-ADB8-499F-B77F-2E29A5EFF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BA0F-FA14-4DA8-8597-65DCD77CC1D1}" type="datetimeFigureOut">
              <a:rPr lang="es-CL" smtClean="0"/>
              <a:t>07-03-2021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2DEBB3-4DA3-4695-91EB-7597A70FA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E9A24-8641-484D-939B-FF5A7DAE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6C2-1137-4D84-B98F-A5E2902E74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6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64992-9DD2-422E-90B9-6C63E9FB8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4CB664-C329-40A3-A071-85DBAAA47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DDCEDE-9F3B-4CB0-B58E-23E3451BF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BA0F-FA14-4DA8-8597-65DCD77CC1D1}" type="datetimeFigureOut">
              <a:rPr lang="es-CL" smtClean="0"/>
              <a:t>07-03-2021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343877-B8C3-40E0-84B8-EE2AFD84D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C83526-52A4-46CA-A83B-67B175D2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6C2-1137-4D84-B98F-A5E2902E74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285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7F42B7-F68F-4DE5-A8E4-A7A6FAD85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8B9206-7790-4D3D-A530-3CECAAD0F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F5876F-EA73-4355-AE62-4302BF13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BA0F-FA14-4DA8-8597-65DCD77CC1D1}" type="datetimeFigureOut">
              <a:rPr lang="es-CL" smtClean="0"/>
              <a:t>07-03-2021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DD178F-74A6-4CB8-86BB-07168176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E0172B-1F9B-4B3E-911C-4304FFD15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6C2-1137-4D84-B98F-A5E2902E74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210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533B0-C721-44CC-BF93-0E4C61BA5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2329F0-F528-43D3-B4BD-3C11C524B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65C2A27-E5EF-43DE-884B-0919AD3CF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247F75-8121-4584-93DC-34A108354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BA0F-FA14-4DA8-8597-65DCD77CC1D1}" type="datetimeFigureOut">
              <a:rPr lang="es-CL" smtClean="0"/>
              <a:t>07-03-2021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E7AA8C-5731-4642-B8ED-695BB0610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C9176F-2D98-4D01-8838-E16C8BDC7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6C2-1137-4D84-B98F-A5E2902E74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754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3B809-CD03-4AEE-9BE7-EA804B9DE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39F4B8-7CF6-410A-8786-183E01695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A026AD-648E-456E-A90D-AD35BC0C8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90CA36F-EC3D-4918-B7A1-12383F9A5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E5C2DC1-6415-41DA-B00B-8A8A588F6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B935A4-A9E4-4871-A5F6-A79A2C2E3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BA0F-FA14-4DA8-8597-65DCD77CC1D1}" type="datetimeFigureOut">
              <a:rPr lang="es-CL" smtClean="0"/>
              <a:t>07-03-2021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6D4163-D10B-429F-972E-F2C7A36D4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B6F04A4-C738-4C06-8D60-33356BA7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6C2-1137-4D84-B98F-A5E2902E74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513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0BCD4F-24BC-41B3-93A7-61DF004B5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A711590-A6BC-40A5-B98D-22BECD2BE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BA0F-FA14-4DA8-8597-65DCD77CC1D1}" type="datetimeFigureOut">
              <a:rPr lang="es-CL" smtClean="0"/>
              <a:t>07-03-2021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2BB721-E028-4C6B-A3FB-C7215BF4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7E3FF3-08C0-41FA-8A1E-626A56510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6C2-1137-4D84-B98F-A5E2902E74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74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A4E8BD5-C642-485E-AF5F-EF90FAA6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BA0F-FA14-4DA8-8597-65DCD77CC1D1}" type="datetimeFigureOut">
              <a:rPr lang="es-CL" smtClean="0"/>
              <a:t>07-03-2021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3E10A25-AE8F-4708-9D77-3371A1AC3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9DE9BF-7E0A-49B6-A928-C00B97EB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6C2-1137-4D84-B98F-A5E2902E74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287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53F6DF-2EC2-42CD-8CD6-0EB9C680F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60B782-ACE3-4625-BF55-D3DF66D69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F65C97-55F0-4C24-953D-4AE631CED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1BADB3-C2EC-436A-A99B-6FB66FFA3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BA0F-FA14-4DA8-8597-65DCD77CC1D1}" type="datetimeFigureOut">
              <a:rPr lang="es-CL" smtClean="0"/>
              <a:t>07-03-2021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DA0E7F-CC20-41C3-A197-70ACC552A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BB0FB3-5151-41D1-A073-24D31366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6C2-1137-4D84-B98F-A5E2902E74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368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9CEDDA-1708-4A19-9712-423E6FE96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4AC6F8-39B8-4705-A843-162CABA9B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3A567B-A668-4DB1-98DE-0EF815E2E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0A7921-208F-4AB3-864D-6F915BFEA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BA0F-FA14-4DA8-8597-65DCD77CC1D1}" type="datetimeFigureOut">
              <a:rPr lang="es-CL" smtClean="0"/>
              <a:t>07-03-2021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88ED96-24AB-4488-9786-C43B3880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565A27-DC9D-4E08-B34B-AA57B551C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6C2-1137-4D84-B98F-A5E2902E74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925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1B6666F-08B6-4518-9DE9-10A240A2F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B39E9E-D813-40F4-BBA3-40442BACC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654272-9AD3-4AD4-BCD0-1AF4FC9C3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5BA0F-FA14-4DA8-8597-65DCD77CC1D1}" type="datetimeFigureOut">
              <a:rPr lang="es-CL" smtClean="0"/>
              <a:t>07-03-2021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DB19C0-B48C-4F5B-A480-83B893C89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8FDBE2-A744-4C2D-A25A-CA9D6A58D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166C2-1137-4D84-B98F-A5E2902E74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216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reativecommons.org/licenses/by-nc-sa/3.0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ibliotecamontfollet.blogspot.com/p/participa.html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pixabay.com/en/question-mark-question-help-info-434153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ientacionandujar.es/loto-o-loteria-de-verbos-o-de-acciones/dibujar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C8EEB0F-BA72-49AC-956F-331B60FDE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B2AB12-E4B8-4767-8B6F-25FDB68700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371" r="-1" b="18377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CC700D5-9809-43F4-89D5-7DBBCB0DC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84996" y="1290918"/>
            <a:ext cx="4656579" cy="4208733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7163242-6303-46DC-BAC1-2A204F061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07827" y="1378821"/>
            <a:ext cx="4333482" cy="4018869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Meiryo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A5160F0-6244-48E8-9E71-1F51EA90C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720717" y="756951"/>
            <a:ext cx="2843929" cy="2556327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BDFF5CA-602C-465F-8BC3-59C996302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82263" y="628018"/>
            <a:ext cx="3172430" cy="2887139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289228A-771B-48F6-B5DF-7A63EA324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3982" y="3576909"/>
            <a:ext cx="2685901" cy="2458888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1D5EF21-94C4-481A-BD01-3D29FB305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1178" y="3487951"/>
            <a:ext cx="3051507" cy="2742030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05C4C40-D70E-4C4F-B228-98A0A6132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00000" flipH="1">
            <a:off x="987224" y="1122042"/>
            <a:ext cx="4908132" cy="4613915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AF5735-A6C4-4DB5-BCAD-A65FC2B31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5632" y="1872171"/>
            <a:ext cx="3797450" cy="2014116"/>
          </a:xfrm>
        </p:spPr>
        <p:txBody>
          <a:bodyPr anchor="b">
            <a:normAutofit/>
          </a:bodyPr>
          <a:lstStyle/>
          <a:p>
            <a:r>
              <a:rPr lang="es-CL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PREGUNTAS SOBRE EL CUENTO</a:t>
            </a:r>
          </a:p>
        </p:txBody>
      </p:sp>
      <p:pic>
        <p:nvPicPr>
          <p:cNvPr id="6" name="Imagen 5" descr="Imagen que contiene Icono&#10;&#10;Descripción generada automáticamente">
            <a:extLst>
              <a:ext uri="{FF2B5EF4-FFF2-40B4-BE49-F238E27FC236}">
                <a16:creationId xmlns:a16="http://schemas.microsoft.com/office/drawing/2014/main" id="{FEFF45BF-035D-4763-8959-89BBEA33BF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3" b="7708"/>
          <a:stretch/>
        </p:blipFill>
        <p:spPr>
          <a:xfrm>
            <a:off x="7958334" y="1023508"/>
            <a:ext cx="2606312" cy="2405492"/>
          </a:xfrm>
          <a:custGeom>
            <a:avLst/>
            <a:gdLst/>
            <a:ahLst/>
            <a:cxnLst/>
            <a:rect l="l" t="t" r="r" b="b"/>
            <a:pathLst>
              <a:path w="2442835" h="2236365">
                <a:moveTo>
                  <a:pt x="1178694" y="0"/>
                </a:moveTo>
                <a:cubicBezTo>
                  <a:pt x="1426542" y="0"/>
                  <a:pt x="1608393" y="124353"/>
                  <a:pt x="1857551" y="314024"/>
                </a:cubicBezTo>
                <a:cubicBezTo>
                  <a:pt x="1885386" y="335216"/>
                  <a:pt x="1913222" y="356156"/>
                  <a:pt x="1940168" y="376379"/>
                </a:cubicBezTo>
                <a:cubicBezTo>
                  <a:pt x="2086213" y="486125"/>
                  <a:pt x="2224133" y="589796"/>
                  <a:pt x="2315923" y="702353"/>
                </a:cubicBezTo>
                <a:cubicBezTo>
                  <a:pt x="2403676" y="809955"/>
                  <a:pt x="2442835" y="917915"/>
                  <a:pt x="2442835" y="1052431"/>
                </a:cubicBezTo>
                <a:cubicBezTo>
                  <a:pt x="2442835" y="1389589"/>
                  <a:pt x="2341663" y="1692735"/>
                  <a:pt x="2157925" y="1906050"/>
                </a:cubicBezTo>
                <a:cubicBezTo>
                  <a:pt x="2068023" y="2010385"/>
                  <a:pt x="1960192" y="2091482"/>
                  <a:pt x="1837422" y="2147045"/>
                </a:cubicBezTo>
                <a:cubicBezTo>
                  <a:pt x="1706420" y="2206285"/>
                  <a:pt x="1558592" y="2236365"/>
                  <a:pt x="1397973" y="2236365"/>
                </a:cubicBezTo>
                <a:cubicBezTo>
                  <a:pt x="1227656" y="2236365"/>
                  <a:pt x="1055033" y="2204038"/>
                  <a:pt x="885082" y="2140253"/>
                </a:cubicBezTo>
                <a:cubicBezTo>
                  <a:pt x="719588" y="2078255"/>
                  <a:pt x="562062" y="1986944"/>
                  <a:pt x="429436" y="1876226"/>
                </a:cubicBezTo>
                <a:cubicBezTo>
                  <a:pt x="294504" y="1763618"/>
                  <a:pt x="188455" y="1635487"/>
                  <a:pt x="114279" y="1495506"/>
                </a:cubicBezTo>
                <a:cubicBezTo>
                  <a:pt x="38477" y="1352411"/>
                  <a:pt x="0" y="1203340"/>
                  <a:pt x="0" y="1052431"/>
                </a:cubicBezTo>
                <a:cubicBezTo>
                  <a:pt x="0" y="900449"/>
                  <a:pt x="61386" y="811692"/>
                  <a:pt x="189137" y="641019"/>
                </a:cubicBezTo>
                <a:cubicBezTo>
                  <a:pt x="219961" y="599856"/>
                  <a:pt x="251833" y="557266"/>
                  <a:pt x="284438" y="510435"/>
                </a:cubicBezTo>
                <a:cubicBezTo>
                  <a:pt x="533598" y="152646"/>
                  <a:pt x="801051" y="0"/>
                  <a:pt x="1178694" y="0"/>
                </a:cubicBezTo>
                <a:close/>
              </a:path>
            </a:pathLst>
          </a:custGeom>
        </p:spPr>
      </p:pic>
      <p:pic>
        <p:nvPicPr>
          <p:cNvPr id="8" name="Imagen 7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82D8F7A1-FEAF-4D1B-B0B2-8A781FAFB80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237" r="21058" b="-4"/>
          <a:stretch/>
        </p:blipFill>
        <p:spPr>
          <a:xfrm>
            <a:off x="6243077" y="3675142"/>
            <a:ext cx="2438717" cy="2265923"/>
          </a:xfrm>
          <a:custGeom>
            <a:avLst/>
            <a:gdLst/>
            <a:ahLst/>
            <a:cxnLst/>
            <a:rect l="l" t="t" r="r" b="b"/>
            <a:pathLst>
              <a:path w="2442835" h="2236365">
                <a:moveTo>
                  <a:pt x="1044862" y="0"/>
                </a:moveTo>
                <a:cubicBezTo>
                  <a:pt x="1215179" y="0"/>
                  <a:pt x="1387802" y="32328"/>
                  <a:pt x="1557753" y="96112"/>
                </a:cubicBezTo>
                <a:cubicBezTo>
                  <a:pt x="1723247" y="158111"/>
                  <a:pt x="1880773" y="249422"/>
                  <a:pt x="2013399" y="360139"/>
                </a:cubicBezTo>
                <a:cubicBezTo>
                  <a:pt x="2148332" y="472747"/>
                  <a:pt x="2254380" y="600878"/>
                  <a:pt x="2328556" y="740859"/>
                </a:cubicBezTo>
                <a:cubicBezTo>
                  <a:pt x="2404358" y="883954"/>
                  <a:pt x="2442835" y="1033026"/>
                  <a:pt x="2442835" y="1183934"/>
                </a:cubicBezTo>
                <a:cubicBezTo>
                  <a:pt x="2442835" y="1335916"/>
                  <a:pt x="2381449" y="1424674"/>
                  <a:pt x="2253698" y="1595346"/>
                </a:cubicBezTo>
                <a:cubicBezTo>
                  <a:pt x="2222875" y="1636509"/>
                  <a:pt x="2191002" y="1679100"/>
                  <a:pt x="2158397" y="1725930"/>
                </a:cubicBezTo>
                <a:cubicBezTo>
                  <a:pt x="1909237" y="2083719"/>
                  <a:pt x="1641784" y="2236365"/>
                  <a:pt x="1264141" y="2236365"/>
                </a:cubicBezTo>
                <a:cubicBezTo>
                  <a:pt x="1016293" y="2236365"/>
                  <a:pt x="834443" y="2112012"/>
                  <a:pt x="585284" y="1922342"/>
                </a:cubicBezTo>
                <a:cubicBezTo>
                  <a:pt x="557449" y="1901149"/>
                  <a:pt x="529613" y="1880210"/>
                  <a:pt x="502667" y="1859987"/>
                </a:cubicBezTo>
                <a:cubicBezTo>
                  <a:pt x="356623" y="1750240"/>
                  <a:pt x="218702" y="1646569"/>
                  <a:pt x="126912" y="1534012"/>
                </a:cubicBezTo>
                <a:cubicBezTo>
                  <a:pt x="39159" y="1426410"/>
                  <a:pt x="0" y="1318451"/>
                  <a:pt x="0" y="1183934"/>
                </a:cubicBezTo>
                <a:cubicBezTo>
                  <a:pt x="0" y="846776"/>
                  <a:pt x="101173" y="543630"/>
                  <a:pt x="284911" y="330315"/>
                </a:cubicBezTo>
                <a:cubicBezTo>
                  <a:pt x="374812" y="225981"/>
                  <a:pt x="482643" y="144883"/>
                  <a:pt x="605414" y="89320"/>
                </a:cubicBezTo>
                <a:cubicBezTo>
                  <a:pt x="736415" y="30080"/>
                  <a:pt x="884243" y="0"/>
                  <a:pt x="1044862" y="0"/>
                </a:cubicBezTo>
                <a:close/>
              </a:path>
            </a:pathLst>
          </a:custGeom>
          <a:ln>
            <a:noFill/>
          </a:ln>
          <a:effectLst>
            <a:softEdge rad="112500"/>
          </a:effec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D9B709F-BD3C-44ED-808C-48A1A94CE5EF}"/>
              </a:ext>
            </a:extLst>
          </p:cNvPr>
          <p:cNvSpPr txBox="1"/>
          <p:nvPr/>
        </p:nvSpPr>
        <p:spPr>
          <a:xfrm>
            <a:off x="9724658" y="6657945"/>
            <a:ext cx="24673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CL" sz="700">
                <a:solidFill>
                  <a:srgbClr val="FFFFFF"/>
                </a:solidFill>
                <a:hlinkClick r:id="rId6" tooltip="http://bibliotecamontfollet.blogspot.com/p/participa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CL" sz="700">
                <a:solidFill>
                  <a:srgbClr val="FFFFFF"/>
                </a:solidFill>
              </a:rPr>
              <a:t> de Autor desconocido está bajo licencia </a:t>
            </a:r>
            <a:r>
              <a:rPr lang="es-CL" sz="700">
                <a:solidFill>
                  <a:srgbClr val="FFFFFF"/>
                </a:solidFill>
                <a:hlinkClick r:id="rId7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s-CL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5234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34E882-6D35-47BC-8EEF-64445000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44951" cy="4600770"/>
          </a:xfrm>
        </p:spPr>
        <p:txBody>
          <a:bodyPr>
            <a:normAutofit/>
          </a:bodyPr>
          <a:lstStyle/>
          <a:p>
            <a:r>
              <a:rPr lang="es-CL" sz="7200" dirty="0">
                <a:latin typeface="Britannic Bold" panose="020B0903060703020204" pitchFamily="34" charset="0"/>
              </a:rPr>
              <a:t>QUIÉN SE LE ACERCÓ A SARITA LA RANA?</a:t>
            </a:r>
            <a:br>
              <a:rPr lang="es-CL" sz="6600" dirty="0"/>
            </a:br>
            <a:endParaRPr lang="es-CL" sz="6600" dirty="0"/>
          </a:p>
        </p:txBody>
      </p:sp>
      <p:pic>
        <p:nvPicPr>
          <p:cNvPr id="8" name="Imagen 7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F9150EAA-9E5B-4073-874A-D3CCF1C6C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11" y="3504477"/>
            <a:ext cx="6320057" cy="2988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512801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73ACC-49B8-4613-AEB1-7B2DD4452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12434" cy="3587897"/>
          </a:xfrm>
        </p:spPr>
        <p:txBody>
          <a:bodyPr/>
          <a:lstStyle/>
          <a:p>
            <a:r>
              <a:rPr lang="es-CL" sz="4000" dirty="0"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QUÉ TENÍA QUE HACER EXAMEN DE GIMNASIA?</a:t>
            </a:r>
            <a:b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dirty="0"/>
          </a:p>
        </p:txBody>
      </p:sp>
      <p:pic>
        <p:nvPicPr>
          <p:cNvPr id="5" name="Imagen 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9C45C457-A8F1-46D9-AB0E-FB28636EC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954" y="2647389"/>
            <a:ext cx="8031851" cy="3587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2618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B09B5C-B17C-4896-B4ED-E9E21007D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787683" cy="4108401"/>
          </a:xfrm>
        </p:spPr>
        <p:txBody>
          <a:bodyPr>
            <a:normAutofit/>
          </a:bodyPr>
          <a:lstStyle/>
          <a:p>
            <a:r>
              <a:rPr lang="es-CL" sz="4900" dirty="0"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QUÉ LE PASÓ A SARITA DURANTE LA NOCHE?</a:t>
            </a:r>
            <a:b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dirty="0"/>
          </a:p>
        </p:txBody>
      </p:sp>
      <p:pic>
        <p:nvPicPr>
          <p:cNvPr id="7" name="Imagen 6" descr="Un dibuj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4BDF7434-F4DE-4B7E-8D17-3ABC11A4A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3257550"/>
            <a:ext cx="8862646" cy="3600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069881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54B80-A253-4665-8CFC-66FA48A5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40569" cy="3883318"/>
          </a:xfrm>
        </p:spPr>
        <p:txBody>
          <a:bodyPr>
            <a:normAutofit/>
          </a:bodyPr>
          <a:lstStyle/>
          <a:p>
            <a:r>
              <a:rPr lang="es-CL" sz="6600" dirty="0">
                <a:latin typeface="Britannic Bold" panose="020B0903060703020204" pitchFamily="34" charset="0"/>
              </a:rPr>
              <a:t>QUÉ LECCIÓN APRENDIÓ SARITA?</a:t>
            </a:r>
          </a:p>
        </p:txBody>
      </p:sp>
      <p:pic>
        <p:nvPicPr>
          <p:cNvPr id="5" name="Imagen 4" descr="Interfaz de usuario gráfica, Patrón de fondo, Sitio web&#10;&#10;Descripción generada automáticamente">
            <a:extLst>
              <a:ext uri="{FF2B5EF4-FFF2-40B4-BE49-F238E27FC236}">
                <a16:creationId xmlns:a16="http://schemas.microsoft.com/office/drawing/2014/main" id="{41469922-065F-4683-B346-942664E46B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018" y="3247072"/>
            <a:ext cx="6048375" cy="2924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21482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DE492-CB6E-44FC-9D72-154310F57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098366" cy="5093140"/>
          </a:xfrm>
        </p:spPr>
        <p:txBody>
          <a:bodyPr>
            <a:normAutofit fontScale="90000"/>
          </a:bodyPr>
          <a:lstStyle/>
          <a:p>
            <a:pPr algn="just"/>
            <a:r>
              <a:rPr lang="es-CL" dirty="0">
                <a:latin typeface="Britannic Bold" panose="020B0903060703020204" pitchFamily="34" charset="0"/>
              </a:rPr>
              <a:t>AHORA, VAMOS A TOMAR NUESTRO CUADERNO DE LENGUAJE Y VAMOS A DIBUJAR LA PARTE QUE MAS NOS GUSTÓ DEL CUENTO “SARITA, LA RANA”</a:t>
            </a:r>
          </a:p>
        </p:txBody>
      </p:sp>
      <p:pic>
        <p:nvPicPr>
          <p:cNvPr id="5" name="Imagen 4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366B77D9-E175-4331-8268-7B9CB68C6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0" y="2676525"/>
            <a:ext cx="5524500" cy="333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77314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75</Words>
  <Application>Microsoft Office PowerPoint</Application>
  <PresentationFormat>Panorámica</PresentationFormat>
  <Paragraphs>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Meiryo</vt:lpstr>
      <vt:lpstr>Arial</vt:lpstr>
      <vt:lpstr>Britannic Bold</vt:lpstr>
      <vt:lpstr>Calibri</vt:lpstr>
      <vt:lpstr>Calibri Light</vt:lpstr>
      <vt:lpstr>Tema de Office</vt:lpstr>
      <vt:lpstr>PREGUNTAS SOBRE EL CUENTO</vt:lpstr>
      <vt:lpstr>QUIÉN SE LE ACERCÓ A SARITA LA RANA? </vt:lpstr>
      <vt:lpstr>QUÉ TENÍA QUE HACER EXAMEN DE GIMNASIA? </vt:lpstr>
      <vt:lpstr>QUÉ LE PASÓ A SARITA DURANTE LA NOCHE? </vt:lpstr>
      <vt:lpstr>QUÉ LECCIÓN APRENDIÓ SARITA?</vt:lpstr>
      <vt:lpstr>AHORA, VAMOS A TOMAR NUESTRO CUADERNO DE LENGUAJE Y VAMOS A DIBUJAR LA PARTE QUE MAS NOS GUSTÓ DEL CUENTO “SARITA, LA RANA”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SOBRE EL CUENTO</dc:title>
  <dc:creator>munozarayavalentina@gmail.com</dc:creator>
  <cp:lastModifiedBy>munozarayavalentina@gmail.com</cp:lastModifiedBy>
  <cp:revision>4</cp:revision>
  <dcterms:created xsi:type="dcterms:W3CDTF">2021-03-07T15:26:50Z</dcterms:created>
  <dcterms:modified xsi:type="dcterms:W3CDTF">2021-03-07T15:55:54Z</dcterms:modified>
</cp:coreProperties>
</file>