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5143500" type="screen16x9"/>
  <p:notesSz cx="6858000" cy="9144000"/>
  <p:embeddedFontLst>
    <p:embeddedFont>
      <p:font typeface="Permanent Marker" panose="020B0604020202020204" charset="0"/>
      <p:regular r:id="rId10"/>
    </p:embeddedFon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B70536-D3EE-448C-9629-2038D408D480}">
  <a:tblStyle styleId="{FCB70536-D3EE-448C-9629-2038D408D4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408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58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blu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804800" y="1200150"/>
            <a:ext cx="36570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4682201" y="1200150"/>
            <a:ext cx="36570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>
  <p:cSld name="TITLE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red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ctrTitle"/>
          </p:nvPr>
        </p:nvSpPr>
        <p:spPr>
          <a:xfrm>
            <a:off x="1557300" y="16404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557300" y="266861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blue">
  <p:cSld name="TITLE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557300" y="16404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557300" y="266861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yellow">
  <p:cSld name="TITLE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1557300" y="16404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1557300" y="266861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red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104300" y="2276100"/>
            <a:ext cx="6935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5" name="Google Shape;35;p9"/>
          <p:cNvSpPr txBox="1"/>
          <p:nvPr/>
        </p:nvSpPr>
        <p:spPr>
          <a:xfrm>
            <a:off x="3593400" y="992123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chemeClr val="accen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blue">
  <p:cSld name="TITLE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104300" y="2276100"/>
            <a:ext cx="6935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9" name="Google Shape;39;p10"/>
          <p:cNvSpPr txBox="1"/>
          <p:nvPr/>
        </p:nvSpPr>
        <p:spPr>
          <a:xfrm>
            <a:off x="3593400" y="128382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chemeClr val="accent5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62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0%20de%20marzo%20Ingl&#233;s%20Tercero%20medio%20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0%20de%20marzo%20Ingl&#233;s%20Segundo%20medio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10%20de%20marzo%20Ingl&#233;s%20Segundo%20medio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class</a:t>
            </a:r>
            <a:br>
              <a:rPr lang="en" dirty="0"/>
            </a:br>
            <a:r>
              <a:rPr lang="en" dirty="0"/>
              <a:t>March tenth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Route</a:t>
            </a:r>
            <a:endParaRPr dirty="0"/>
          </a:p>
        </p:txBody>
      </p:sp>
      <p:sp>
        <p:nvSpPr>
          <p:cNvPr id="74" name="Google Shape;74;p18"/>
          <p:cNvSpPr txBox="1"/>
          <p:nvPr/>
        </p:nvSpPr>
        <p:spPr>
          <a:xfrm>
            <a:off x="457200" y="1107413"/>
            <a:ext cx="37767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Objective</a:t>
            </a: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words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pronouns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review</a:t>
            </a: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words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pronouns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activity</a:t>
            </a: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1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1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1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Google Shape;75;p18"/>
          <p:cNvSpPr txBox="1"/>
          <p:nvPr/>
        </p:nvSpPr>
        <p:spPr>
          <a:xfrm>
            <a:off x="4745100" y="1107413"/>
            <a:ext cx="39417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Describing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review</a:t>
            </a: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Describing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others</a:t>
            </a:r>
            <a:r>
              <a:rPr lang="es-ES" sz="24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ES" sz="24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activity</a:t>
            </a:r>
            <a:endParaRPr sz="24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18"/>
          <p:cNvSpPr txBox="1"/>
          <p:nvPr/>
        </p:nvSpPr>
        <p:spPr>
          <a:xfrm>
            <a:off x="457200" y="3824794"/>
            <a:ext cx="82296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accent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  <a:endParaRPr sz="1200" dirty="0">
              <a:solidFill>
                <a:schemeClr val="accent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chemeClr val="accent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ctrTitle" idx="4294967295"/>
          </p:nvPr>
        </p:nvSpPr>
        <p:spPr>
          <a:xfrm>
            <a:off x="1275150" y="0"/>
            <a:ext cx="6593700" cy="125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Objective</a:t>
            </a:r>
            <a:endParaRPr sz="3600" dirty="0"/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4294967295"/>
          </p:nvPr>
        </p:nvSpPr>
        <p:spPr>
          <a:xfrm>
            <a:off x="1275150" y="1252350"/>
            <a:ext cx="6593700" cy="27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err="1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To</a:t>
            </a:r>
            <a:r>
              <a:rPr lang="es-ES" b="1" dirty="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r>
              <a:rPr lang="es-ES" b="1" dirty="0" err="1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practice</a:t>
            </a:r>
            <a:r>
              <a:rPr lang="es-ES" b="1" dirty="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r>
              <a:rPr lang="es-ES" b="1" dirty="0" err="1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last</a:t>
            </a:r>
            <a:r>
              <a:rPr lang="es-ES" b="1" dirty="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err="1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Year</a:t>
            </a:r>
            <a:r>
              <a:rPr lang="es-ES" b="1" dirty="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r>
              <a:rPr lang="es-ES" b="1" dirty="0" err="1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contents</a:t>
            </a:r>
            <a:endParaRPr lang="es-ES" b="1" dirty="0">
              <a:solidFill>
                <a:srgbClr val="FFFFFF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4294967295"/>
          </p:nvPr>
        </p:nvSpPr>
        <p:spPr>
          <a:xfrm>
            <a:off x="596025" y="3976175"/>
            <a:ext cx="7952100" cy="11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ctrTitle"/>
          </p:nvPr>
        </p:nvSpPr>
        <p:spPr>
          <a:xfrm>
            <a:off x="1557300" y="1093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1.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Question words and pronouns</a:t>
            </a:r>
            <a:endParaRPr sz="2800" dirty="0"/>
          </a:p>
        </p:txBody>
      </p:sp>
      <p:sp>
        <p:nvSpPr>
          <p:cNvPr id="91" name="Google Shape;91;p20"/>
          <p:cNvSpPr txBox="1">
            <a:spLocks noGrp="1"/>
          </p:cNvSpPr>
          <p:nvPr>
            <p:ph type="subTitle" idx="1"/>
          </p:nvPr>
        </p:nvSpPr>
        <p:spPr>
          <a:xfrm>
            <a:off x="1557300" y="194547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effectLst/>
                <a:hlinkClick r:id="rId3" action="ppaction://hlinkpres?slideindex=1&amp;slidetitle="/>
              </a:rPr>
              <a:t>https://view.genial.ly/5f4efd87e5e1bf0cfe92a56e/horizontal-infographic-review-primero-september-3rd-segundo-september-4th-copy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Activity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r>
              <a:rPr lang="es-CL" dirty="0">
                <a:hlinkClick r:id="rId3" action="ppaction://hlinkpres?slideindex=1&amp;slidetitle="/>
              </a:rPr>
              <a:t>https://quizizz.com/join?gc=44414594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ctrTitle"/>
          </p:nvPr>
        </p:nvSpPr>
        <p:spPr>
          <a:xfrm>
            <a:off x="1557300" y="1093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4.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Describing others</a:t>
            </a:r>
            <a:endParaRPr sz="2800" dirty="0"/>
          </a:p>
        </p:txBody>
      </p:sp>
      <p:sp>
        <p:nvSpPr>
          <p:cNvPr id="91" name="Google Shape;91;p20"/>
          <p:cNvSpPr txBox="1">
            <a:spLocks noGrp="1"/>
          </p:cNvSpPr>
          <p:nvPr>
            <p:ph type="subTitle" idx="1"/>
          </p:nvPr>
        </p:nvSpPr>
        <p:spPr>
          <a:xfrm>
            <a:off x="1557300" y="194547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effectLst/>
              </a:rPr>
              <a:t>https://view.genial.ly/6046bb69116b030db8fde2c4/presentation-segundo-medio-y-tercero-medio-review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68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5. Activity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lang="es-CL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r>
              <a:rPr lang="es-CL" dirty="0">
                <a:hlinkClick r:id="rId3" action="ppaction://hlinkpres?slideindex=1&amp;slidetitle="/>
              </a:rPr>
              <a:t>https://quizizz.com/join?gc=33339010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8591554"/>
      </p:ext>
    </p:extLst>
  </p:cSld>
  <p:clrMapOvr>
    <a:masterClrMapping/>
  </p:clrMapOvr>
</p:sld>
</file>

<file path=ppt/theme/theme1.xml><?xml version="1.0" encoding="utf-8"?>
<a:theme xmlns:a="http://schemas.openxmlformats.org/drawingml/2006/main" name="Timon template">
  <a:themeElements>
    <a:clrScheme name="Custom 347">
      <a:dk1>
        <a:srgbClr val="2C343B"/>
      </a:dk1>
      <a:lt1>
        <a:srgbClr val="FFFFFF"/>
      </a:lt1>
      <a:dk2>
        <a:srgbClr val="859CB1"/>
      </a:dk2>
      <a:lt2>
        <a:srgbClr val="F0F3F5"/>
      </a:lt2>
      <a:accent1>
        <a:srgbClr val="0198AD"/>
      </a:accent1>
      <a:accent2>
        <a:srgbClr val="BDE4EA"/>
      </a:accent2>
      <a:accent3>
        <a:srgbClr val="FE344D"/>
      </a:accent3>
      <a:accent4>
        <a:srgbClr val="FE7F8F"/>
      </a:accent4>
      <a:accent5>
        <a:srgbClr val="F5A500"/>
      </a:accent5>
      <a:accent6>
        <a:srgbClr val="2C343B"/>
      </a:accent6>
      <a:hlink>
        <a:srgbClr val="2C343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Permanent Marker</vt:lpstr>
      <vt:lpstr>Source Sans Pro</vt:lpstr>
      <vt:lpstr>Timon template</vt:lpstr>
      <vt:lpstr>English class March tenth</vt:lpstr>
      <vt:lpstr>Route</vt:lpstr>
      <vt:lpstr>Objective</vt:lpstr>
      <vt:lpstr>1. Question words and pronouns</vt:lpstr>
      <vt:lpstr>3. Activity</vt:lpstr>
      <vt:lpstr>4. Describing others</vt:lpstr>
      <vt:lpstr>5.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March tenth</dc:title>
  <dc:creator>Miguel</dc:creator>
  <cp:lastModifiedBy>Miguel</cp:lastModifiedBy>
  <cp:revision>6</cp:revision>
  <dcterms:modified xsi:type="dcterms:W3CDTF">2021-03-09T00:27:27Z</dcterms:modified>
</cp:coreProperties>
</file>