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8" r:id="rId4"/>
    <p:sldId id="261" r:id="rId5"/>
    <p:sldId id="270" r:id="rId6"/>
    <p:sldId id="259" r:id="rId7"/>
    <p:sldId id="287" r:id="rId8"/>
    <p:sldId id="288" r:id="rId9"/>
    <p:sldId id="269" r:id="rId10"/>
    <p:sldId id="289" r:id="rId11"/>
    <p:sldId id="290" r:id="rId12"/>
    <p:sldId id="274" r:id="rId13"/>
    <p:sldId id="264" r:id="rId14"/>
  </p:sldIdLst>
  <p:sldSz cx="9144000" cy="5143500" type="screen16x9"/>
  <p:notesSz cx="6858000" cy="9144000"/>
  <p:embeddedFontLst>
    <p:embeddedFont>
      <p:font typeface="Chelsea Market" panose="020B0604020202020204" charset="0"/>
      <p:regular r:id="rId16"/>
    </p:embeddedFont>
    <p:embeddedFont>
      <p:font typeface="Fredoka One" panose="020B0604020202020204" charset="0"/>
      <p:regular r:id="rId17"/>
    </p:embeddedFont>
    <p:embeddedFont>
      <p:font typeface="KoHo" panose="020B0604020202020204" charset="-34"/>
      <p:regular r:id="rId18"/>
      <p:bold r:id="rId19"/>
      <p:italic r:id="rId20"/>
      <p:boldItalic r:id="rId21"/>
    </p:embeddedFont>
    <p:embeddedFont>
      <p:font typeface="KoHo Medium" panose="020B0604020202020204" charset="-3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0000"/>
    <a:srgbClr val="669900"/>
    <a:srgbClr val="808000"/>
    <a:srgbClr val="FF2929"/>
    <a:srgbClr val="990099"/>
    <a:srgbClr val="CC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5B9C28-030A-4B61-91B1-7903C793FAC9}">
  <a:tblStyle styleId="{EF5B9C28-030A-4B61-91B1-7903C793FA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60"/>
      </p:cViewPr>
      <p:guideLst>
        <p:guide orient="horz" pos="5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695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30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72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18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8bffdf3208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8bffdf3208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2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bffdf3208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bffdf3208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01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0801bcb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0801bcb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6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d7307d1f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d7307d1f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26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52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8b5f6f8321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8b5f6f8321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57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b5f6f8321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b5f6f8321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38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9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5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77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5" y="4175675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2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3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5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7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8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0" y="2601225"/>
            <a:ext cx="36303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0" y="3707650"/>
            <a:ext cx="5288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2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3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4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145935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e 2">
  <p:cSld name="TITLE_ONLY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72" name="Google Shape;72;p14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73" name="Google Shape;73;p14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" name="Google Shape;77;p14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4" name="Google Shape;84;p14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4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 hasCustomPrompt="1"/>
          </p:nvPr>
        </p:nvSpPr>
        <p:spPr>
          <a:xfrm>
            <a:off x="1687050" y="1029138"/>
            <a:ext cx="5769900" cy="1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1687050" y="2393550"/>
            <a:ext cx="57699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2191391" y="31963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2"/>
          </p:nvPr>
        </p:nvSpPr>
        <p:spPr>
          <a:xfrm>
            <a:off x="2191391" y="1455800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3"/>
          </p:nvPr>
        </p:nvSpPr>
        <p:spPr>
          <a:xfrm>
            <a:off x="2182988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4"/>
          </p:nvPr>
        </p:nvSpPr>
        <p:spPr>
          <a:xfrm>
            <a:off x="5263013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5"/>
          </p:nvPr>
        </p:nvSpPr>
        <p:spPr>
          <a:xfrm>
            <a:off x="5275313" y="32209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6"/>
          </p:nvPr>
        </p:nvSpPr>
        <p:spPr>
          <a:xfrm>
            <a:off x="2182988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7"/>
          </p:nvPr>
        </p:nvSpPr>
        <p:spPr>
          <a:xfrm>
            <a:off x="5263013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8"/>
          </p:nvPr>
        </p:nvSpPr>
        <p:spPr>
          <a:xfrm>
            <a:off x="5275313" y="1452625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825"/>
            <a:ext cx="77175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60" r:id="rId6"/>
    <p:sldLayoutId id="2147483665" r:id="rId7"/>
    <p:sldLayoutId id="2147483666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UGlD1AdXBw&amp;t=94s&amp;ab_channel=Smartick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5086382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Números del 0 al 10</a:t>
            </a:r>
            <a:endParaRPr dirty="0"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2"/>
          </p:nvPr>
        </p:nvSpPr>
        <p:spPr>
          <a:xfrm>
            <a:off x="3822164" y="3881200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Curso: 1° Básico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Asignatura: Matemáticas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Profesora: Paola Sandaña Jacobs</a:t>
            </a:r>
            <a:endParaRPr dirty="0"/>
          </a:p>
        </p:txBody>
      </p:sp>
      <p:grpSp>
        <p:nvGrpSpPr>
          <p:cNvPr id="200" name="Google Shape;200;p27"/>
          <p:cNvGrpSpPr/>
          <p:nvPr/>
        </p:nvGrpSpPr>
        <p:grpSpPr>
          <a:xfrm rot="10800000">
            <a:off x="384628" y="3756794"/>
            <a:ext cx="2753951" cy="510609"/>
            <a:chOff x="4399950" y="2954075"/>
            <a:chExt cx="1287675" cy="238725"/>
          </a:xfrm>
        </p:grpSpPr>
        <p:sp>
          <p:nvSpPr>
            <p:cNvPr id="201" name="Google Shape;201;p27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 rot="-213178" flipH="1">
            <a:off x="-81020" y="4110822"/>
            <a:ext cx="3397388" cy="576771"/>
            <a:chOff x="4330300" y="3920250"/>
            <a:chExt cx="1682975" cy="210775"/>
          </a:xfrm>
        </p:grpSpPr>
        <p:sp>
          <p:nvSpPr>
            <p:cNvPr id="237" name="Google Shape;237;p27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10474289" flipH="1">
            <a:off x="-169064" y="1697319"/>
            <a:ext cx="3490513" cy="2207237"/>
            <a:chOff x="2600325" y="3927100"/>
            <a:chExt cx="1196000" cy="691475"/>
          </a:xfrm>
        </p:grpSpPr>
        <p:sp>
          <p:nvSpPr>
            <p:cNvPr id="243" name="Google Shape;243;p27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10588659">
            <a:off x="65207" y="3191779"/>
            <a:ext cx="3122058" cy="641906"/>
            <a:chOff x="4341300" y="4367325"/>
            <a:chExt cx="1511525" cy="310775"/>
          </a:xfrm>
        </p:grpSpPr>
        <p:sp>
          <p:nvSpPr>
            <p:cNvPr id="265" name="Google Shape;265;p27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-5400000" flipH="1">
            <a:off x="1181108" y="1522594"/>
            <a:ext cx="1160981" cy="2376464"/>
            <a:chOff x="6404350" y="3138600"/>
            <a:chExt cx="658750" cy="1348425"/>
          </a:xfrm>
        </p:grpSpPr>
        <p:sp>
          <p:nvSpPr>
            <p:cNvPr id="273" name="Google Shape;273;p27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-2308923">
            <a:off x="549355" y="1546066"/>
            <a:ext cx="2564825" cy="1864088"/>
            <a:chOff x="7365331" y="3876744"/>
            <a:chExt cx="752588" cy="546995"/>
          </a:xfrm>
        </p:grpSpPr>
        <p:sp>
          <p:nvSpPr>
            <p:cNvPr id="295" name="Google Shape;295;p27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Picture 4" descr="Proceso de admisión 2019 | Colegio Numanc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18844" r="22328" b="13315"/>
          <a:stretch/>
        </p:blipFill>
        <p:spPr bwMode="auto">
          <a:xfrm>
            <a:off x="26284" y="38680"/>
            <a:ext cx="863212" cy="10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0"/>
          <p:cNvGrpSpPr/>
          <p:nvPr/>
        </p:nvGrpSpPr>
        <p:grpSpPr>
          <a:xfrm rot="4691530">
            <a:off x="7870969" y="3555377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975;p39">
            <a:extLst>
              <a:ext uri="{FF2B5EF4-FFF2-40B4-BE49-F238E27FC236}">
                <a16:creationId xmlns:a16="http://schemas.microsoft.com/office/drawing/2014/main" id="{C5263EAA-259B-4894-958F-6AA939F12B32}"/>
              </a:ext>
            </a:extLst>
          </p:cNvPr>
          <p:cNvSpPr txBox="1"/>
          <p:nvPr/>
        </p:nvSpPr>
        <p:spPr>
          <a:xfrm>
            <a:off x="1640891" y="146546"/>
            <a:ext cx="586221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Ahora hazlo tú. Encuentra el antecesor (el número que va antes) y el sucesor (el número que va después)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26" name="Picture 2" descr="ejercicios mayor y menor hoja 1 | Antecesor y sucesor, Fichas, Prácticas de  matemáticas">
            <a:extLst>
              <a:ext uri="{FF2B5EF4-FFF2-40B4-BE49-F238E27FC236}">
                <a16:creationId xmlns:a16="http://schemas.microsoft.com/office/drawing/2014/main" id="{72047653-55D6-416E-8AAC-210DDB162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31909" r="11998" b="42467"/>
          <a:stretch/>
        </p:blipFill>
        <p:spPr bwMode="auto">
          <a:xfrm>
            <a:off x="245748" y="2013714"/>
            <a:ext cx="8294285" cy="2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BF32DA7-9E87-46D8-8CE4-B656673F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16" y="917973"/>
            <a:ext cx="7136766" cy="5515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B66169-43AE-45BB-A1CC-6C3EF4A598C4}"/>
              </a:ext>
            </a:extLst>
          </p:cNvPr>
          <p:cNvSpPr txBox="1"/>
          <p:nvPr/>
        </p:nvSpPr>
        <p:spPr>
          <a:xfrm>
            <a:off x="328246" y="192791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7030A0"/>
                </a:solidFill>
              </a:rPr>
              <a:t>0</a:t>
            </a:r>
            <a:endParaRPr lang="es-CL" sz="6000" dirty="0">
              <a:solidFill>
                <a:srgbClr val="7030A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2DBC8F-371E-487A-AB9B-A67BCE007408}"/>
              </a:ext>
            </a:extLst>
          </p:cNvPr>
          <p:cNvSpPr txBox="1"/>
          <p:nvPr/>
        </p:nvSpPr>
        <p:spPr>
          <a:xfrm>
            <a:off x="2145323" y="192791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7030A0"/>
                </a:solidFill>
              </a:rPr>
              <a:t>2</a:t>
            </a:r>
            <a:endParaRPr lang="es-CL" sz="6000" dirty="0">
              <a:solidFill>
                <a:srgbClr val="7030A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6AAEEB-EB93-431C-A3FA-59BC1911E638}"/>
              </a:ext>
            </a:extLst>
          </p:cNvPr>
          <p:cNvSpPr txBox="1"/>
          <p:nvPr/>
        </p:nvSpPr>
        <p:spPr>
          <a:xfrm>
            <a:off x="328246" y="2760262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C000"/>
                </a:solidFill>
              </a:rPr>
              <a:t>2</a:t>
            </a:r>
            <a:endParaRPr lang="es-CL" sz="6000" dirty="0">
              <a:solidFill>
                <a:srgbClr val="FFC000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0FFB237-0626-4789-9032-61A2F4BA5610}"/>
              </a:ext>
            </a:extLst>
          </p:cNvPr>
          <p:cNvSpPr txBox="1"/>
          <p:nvPr/>
        </p:nvSpPr>
        <p:spPr>
          <a:xfrm>
            <a:off x="2145323" y="2760262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C000"/>
                </a:solidFill>
              </a:rPr>
              <a:t>4</a:t>
            </a:r>
            <a:endParaRPr lang="es-CL" sz="6000" dirty="0">
              <a:solidFill>
                <a:srgbClr val="FFC00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7178B00-AC3F-4A9B-84DE-968054D4F1AE}"/>
              </a:ext>
            </a:extLst>
          </p:cNvPr>
          <p:cNvSpPr txBox="1"/>
          <p:nvPr/>
        </p:nvSpPr>
        <p:spPr>
          <a:xfrm>
            <a:off x="328246" y="354388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0000"/>
                </a:solidFill>
              </a:rPr>
              <a:t>6</a:t>
            </a:r>
            <a:endParaRPr lang="es-CL" sz="6000" dirty="0">
              <a:solidFill>
                <a:srgbClr val="FF000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66581D-D2E2-49B2-B714-70FB73AFD9CB}"/>
              </a:ext>
            </a:extLst>
          </p:cNvPr>
          <p:cNvSpPr txBox="1"/>
          <p:nvPr/>
        </p:nvSpPr>
        <p:spPr>
          <a:xfrm>
            <a:off x="2145323" y="354388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0000"/>
                </a:solidFill>
              </a:rPr>
              <a:t>8</a:t>
            </a:r>
            <a:endParaRPr lang="es-CL" sz="6000" dirty="0">
              <a:solidFill>
                <a:srgbClr val="FF000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AB5D38C-E9F2-4978-89A9-7ED92DCEDBED}"/>
              </a:ext>
            </a:extLst>
          </p:cNvPr>
          <p:cNvSpPr txBox="1"/>
          <p:nvPr/>
        </p:nvSpPr>
        <p:spPr>
          <a:xfrm>
            <a:off x="5833121" y="192791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s-CL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4F1CB08-2169-4FD2-82DA-014D45EFC9A6}"/>
              </a:ext>
            </a:extLst>
          </p:cNvPr>
          <p:cNvSpPr txBox="1"/>
          <p:nvPr/>
        </p:nvSpPr>
        <p:spPr>
          <a:xfrm>
            <a:off x="7650198" y="192791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s-CL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DB2C9F2-14D9-4ACA-8BA8-A22D7D98422D}"/>
              </a:ext>
            </a:extLst>
          </p:cNvPr>
          <p:cNvSpPr txBox="1"/>
          <p:nvPr/>
        </p:nvSpPr>
        <p:spPr>
          <a:xfrm>
            <a:off x="5833121" y="2760262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00FF00"/>
                </a:solidFill>
              </a:rPr>
              <a:t>8</a:t>
            </a:r>
            <a:endParaRPr lang="es-CL" sz="6000" dirty="0">
              <a:solidFill>
                <a:srgbClr val="00FF00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99FB453-31A8-423C-9FE2-CD7435BE26D0}"/>
              </a:ext>
            </a:extLst>
          </p:cNvPr>
          <p:cNvSpPr txBox="1"/>
          <p:nvPr/>
        </p:nvSpPr>
        <p:spPr>
          <a:xfrm>
            <a:off x="7484808" y="2760262"/>
            <a:ext cx="1070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00FF00"/>
                </a:solidFill>
              </a:rPr>
              <a:t>10</a:t>
            </a:r>
            <a:endParaRPr lang="es-CL" sz="6000" dirty="0">
              <a:solidFill>
                <a:srgbClr val="00FF00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534B93C-BAA1-4DEF-8E81-B67AD61CFF10}"/>
              </a:ext>
            </a:extLst>
          </p:cNvPr>
          <p:cNvSpPr txBox="1"/>
          <p:nvPr/>
        </p:nvSpPr>
        <p:spPr>
          <a:xfrm>
            <a:off x="5833121" y="354388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00FF"/>
                </a:solidFill>
              </a:rPr>
              <a:t>3</a:t>
            </a:r>
            <a:endParaRPr lang="es-CL" sz="6000" dirty="0">
              <a:solidFill>
                <a:srgbClr val="FF00FF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4DA9158-4565-4F6A-B5D3-96C8D6DDCD91}"/>
              </a:ext>
            </a:extLst>
          </p:cNvPr>
          <p:cNvSpPr txBox="1"/>
          <p:nvPr/>
        </p:nvSpPr>
        <p:spPr>
          <a:xfrm>
            <a:off x="7650198" y="3543883"/>
            <a:ext cx="82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00FF"/>
                </a:solidFill>
              </a:rPr>
              <a:t>5</a:t>
            </a:r>
            <a:endParaRPr lang="es-CL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0"/>
          <p:cNvGrpSpPr/>
          <p:nvPr/>
        </p:nvGrpSpPr>
        <p:grpSpPr>
          <a:xfrm rot="4691530">
            <a:off x="7870969" y="3555377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975;p39">
            <a:extLst>
              <a:ext uri="{FF2B5EF4-FFF2-40B4-BE49-F238E27FC236}">
                <a16:creationId xmlns:a16="http://schemas.microsoft.com/office/drawing/2014/main" id="{C5263EAA-259B-4894-958F-6AA939F12B32}"/>
              </a:ext>
            </a:extLst>
          </p:cNvPr>
          <p:cNvSpPr txBox="1"/>
          <p:nvPr/>
        </p:nvSpPr>
        <p:spPr>
          <a:xfrm>
            <a:off x="1640891" y="146546"/>
            <a:ext cx="586221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Ahora haz lo mismo pero sin mirar la recta numérica. 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A7E21F-4172-4E91-BB58-FCDAB228B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45" y="575430"/>
            <a:ext cx="6318294" cy="442152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934CA99-0434-44AE-9FA6-13D4B332500F}"/>
              </a:ext>
            </a:extLst>
          </p:cNvPr>
          <p:cNvSpPr txBox="1"/>
          <p:nvPr/>
        </p:nvSpPr>
        <p:spPr>
          <a:xfrm>
            <a:off x="3083169" y="575430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7030A0"/>
                </a:solidFill>
              </a:rPr>
              <a:t>7</a:t>
            </a:r>
            <a:endParaRPr lang="es-CL" sz="4800" dirty="0">
              <a:solidFill>
                <a:srgbClr val="7030A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1D96F2-E628-4D8B-9AEA-FF004F6F9303}"/>
              </a:ext>
            </a:extLst>
          </p:cNvPr>
          <p:cNvSpPr txBox="1"/>
          <p:nvPr/>
        </p:nvSpPr>
        <p:spPr>
          <a:xfrm>
            <a:off x="4747846" y="549129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7030A0"/>
                </a:solidFill>
              </a:rPr>
              <a:t>9</a:t>
            </a:r>
            <a:endParaRPr lang="es-CL" sz="4800" dirty="0">
              <a:solidFill>
                <a:srgbClr val="7030A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07180DF-E25A-4496-A48E-F82F807B49F2}"/>
              </a:ext>
            </a:extLst>
          </p:cNvPr>
          <p:cNvSpPr txBox="1"/>
          <p:nvPr/>
        </p:nvSpPr>
        <p:spPr>
          <a:xfrm>
            <a:off x="3083169" y="1260344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C000"/>
                </a:solidFill>
              </a:rPr>
              <a:t>4</a:t>
            </a:r>
            <a:endParaRPr lang="es-CL" sz="4800" dirty="0">
              <a:solidFill>
                <a:srgbClr val="FFC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8F6EF-A3EF-420B-8A50-B436DDE522F5}"/>
              </a:ext>
            </a:extLst>
          </p:cNvPr>
          <p:cNvSpPr txBox="1"/>
          <p:nvPr/>
        </p:nvSpPr>
        <p:spPr>
          <a:xfrm>
            <a:off x="4747846" y="1260344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C000"/>
                </a:solidFill>
              </a:rPr>
              <a:t>6</a:t>
            </a:r>
            <a:endParaRPr lang="es-CL" sz="4800" dirty="0">
              <a:solidFill>
                <a:srgbClr val="FFC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47D9E2-FD60-4A1A-9075-DB98293B31DA}"/>
              </a:ext>
            </a:extLst>
          </p:cNvPr>
          <p:cNvSpPr txBox="1"/>
          <p:nvPr/>
        </p:nvSpPr>
        <p:spPr>
          <a:xfrm>
            <a:off x="3097725" y="2020246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0000"/>
                </a:solidFill>
              </a:rPr>
              <a:t>5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D356BE-7CF6-490D-8734-19CD012A1914}"/>
              </a:ext>
            </a:extLst>
          </p:cNvPr>
          <p:cNvSpPr txBox="1"/>
          <p:nvPr/>
        </p:nvSpPr>
        <p:spPr>
          <a:xfrm>
            <a:off x="4774126" y="2020245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0000"/>
                </a:solidFill>
              </a:rPr>
              <a:t>7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2C54AF-C61A-4420-B02F-6810FB49E1DA}"/>
              </a:ext>
            </a:extLst>
          </p:cNvPr>
          <p:cNvSpPr txBox="1"/>
          <p:nvPr/>
        </p:nvSpPr>
        <p:spPr>
          <a:xfrm>
            <a:off x="3083169" y="2753059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00FF"/>
                </a:solidFill>
              </a:rPr>
              <a:t>2</a:t>
            </a:r>
            <a:endParaRPr lang="es-CL" sz="4800" dirty="0">
              <a:solidFill>
                <a:srgbClr val="FF00FF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60CBAA8-434B-4C95-89D6-C9AFD950FF5F}"/>
              </a:ext>
            </a:extLst>
          </p:cNvPr>
          <p:cNvSpPr txBox="1"/>
          <p:nvPr/>
        </p:nvSpPr>
        <p:spPr>
          <a:xfrm>
            <a:off x="4747846" y="2726758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00FF"/>
                </a:solidFill>
              </a:rPr>
              <a:t>4</a:t>
            </a:r>
            <a:endParaRPr lang="es-CL" sz="4800" dirty="0">
              <a:solidFill>
                <a:srgbClr val="FF00FF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5245275-945B-43DC-BCD4-62FF64CD5FE7}"/>
              </a:ext>
            </a:extLst>
          </p:cNvPr>
          <p:cNvSpPr txBox="1"/>
          <p:nvPr/>
        </p:nvSpPr>
        <p:spPr>
          <a:xfrm>
            <a:off x="3083169" y="3437973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00FF00"/>
                </a:solidFill>
              </a:rPr>
              <a:t>8</a:t>
            </a:r>
            <a:endParaRPr lang="es-CL" sz="4800" dirty="0">
              <a:solidFill>
                <a:srgbClr val="00FF0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855EFF7-6D16-41A2-9670-CAF1FA3F76E5}"/>
              </a:ext>
            </a:extLst>
          </p:cNvPr>
          <p:cNvSpPr txBox="1"/>
          <p:nvPr/>
        </p:nvSpPr>
        <p:spPr>
          <a:xfrm>
            <a:off x="4621236" y="3446357"/>
            <a:ext cx="97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00FF00"/>
                </a:solidFill>
              </a:rPr>
              <a:t>10</a:t>
            </a:r>
            <a:endParaRPr lang="es-CL" sz="4800" dirty="0">
              <a:solidFill>
                <a:srgbClr val="00FF0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F356366-955D-42BD-B4FE-D0D8E2DF9E97}"/>
              </a:ext>
            </a:extLst>
          </p:cNvPr>
          <p:cNvSpPr txBox="1"/>
          <p:nvPr/>
        </p:nvSpPr>
        <p:spPr>
          <a:xfrm>
            <a:off x="3097725" y="4197875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s-C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2F93788-5B7F-47F8-A0FE-31D69138B1F5}"/>
              </a:ext>
            </a:extLst>
          </p:cNvPr>
          <p:cNvSpPr txBox="1"/>
          <p:nvPr/>
        </p:nvSpPr>
        <p:spPr>
          <a:xfrm>
            <a:off x="4774126" y="4197874"/>
            <a:ext cx="8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s-C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45"/>
          <p:cNvGrpSpPr/>
          <p:nvPr/>
        </p:nvGrpSpPr>
        <p:grpSpPr>
          <a:xfrm>
            <a:off x="647131" y="3037064"/>
            <a:ext cx="2187800" cy="1213617"/>
            <a:chOff x="1496164" y="3394956"/>
            <a:chExt cx="2187800" cy="1213617"/>
          </a:xfrm>
        </p:grpSpPr>
        <p:sp>
          <p:nvSpPr>
            <p:cNvPr id="1438" name="Google Shape;1438;p45"/>
            <p:cNvSpPr/>
            <p:nvPr/>
          </p:nvSpPr>
          <p:spPr>
            <a:xfrm rot="5400000" flipH="1">
              <a:off x="2411839" y="3336447"/>
              <a:ext cx="714636" cy="1829615"/>
            </a:xfrm>
            <a:custGeom>
              <a:avLst/>
              <a:gdLst/>
              <a:ahLst/>
              <a:cxnLst/>
              <a:rect l="l" t="t" r="r" b="b"/>
              <a:pathLst>
                <a:path w="5776" h="14788" extrusionOk="0">
                  <a:moveTo>
                    <a:pt x="2882" y="0"/>
                  </a:moveTo>
                  <a:lnTo>
                    <a:pt x="1" y="1274"/>
                  </a:lnTo>
                  <a:lnTo>
                    <a:pt x="1" y="14788"/>
                  </a:lnTo>
                  <a:lnTo>
                    <a:pt x="5775" y="14788"/>
                  </a:lnTo>
                  <a:lnTo>
                    <a:pt x="5775" y="12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45"/>
            <p:cNvGrpSpPr/>
            <p:nvPr/>
          </p:nvGrpSpPr>
          <p:grpSpPr>
            <a:xfrm flipH="1">
              <a:off x="1496164" y="3394956"/>
              <a:ext cx="750840" cy="1213559"/>
              <a:chOff x="4703850" y="2927925"/>
              <a:chExt cx="521525" cy="842925"/>
            </a:xfrm>
          </p:grpSpPr>
          <p:sp>
            <p:nvSpPr>
              <p:cNvPr id="1440" name="Google Shape;1440;p45"/>
              <p:cNvSpPr/>
              <p:nvPr/>
            </p:nvSpPr>
            <p:spPr>
              <a:xfrm>
                <a:off x="4748800" y="3160000"/>
                <a:ext cx="428650" cy="4453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7814" extrusionOk="0">
                    <a:moveTo>
                      <a:pt x="13016" y="1"/>
                    </a:moveTo>
                    <a:cubicBezTo>
                      <a:pt x="8043" y="1"/>
                      <a:pt x="0" y="1193"/>
                      <a:pt x="0" y="1193"/>
                    </a:cubicBezTo>
                    <a:cubicBezTo>
                      <a:pt x="0" y="1193"/>
                      <a:pt x="965" y="15492"/>
                      <a:pt x="2132" y="17814"/>
                    </a:cubicBezTo>
                    <a:lnTo>
                      <a:pt x="16764" y="17731"/>
                    </a:lnTo>
                    <a:cubicBezTo>
                      <a:pt x="16764" y="17731"/>
                      <a:pt x="17145" y="3003"/>
                      <a:pt x="16848" y="871"/>
                    </a:cubicBezTo>
                    <a:cubicBezTo>
                      <a:pt x="16758" y="226"/>
                      <a:pt x="15176" y="1"/>
                      <a:pt x="13016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4762200" y="3498425"/>
                <a:ext cx="435775" cy="27242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0897" extrusionOk="0">
                    <a:moveTo>
                      <a:pt x="8890" y="1"/>
                    </a:moveTo>
                    <a:cubicBezTo>
                      <a:pt x="8801" y="1"/>
                      <a:pt x="8711" y="1"/>
                      <a:pt x="8620" y="3"/>
                    </a:cubicBezTo>
                    <a:cubicBezTo>
                      <a:pt x="6644" y="14"/>
                      <a:pt x="4894" y="169"/>
                      <a:pt x="3620" y="907"/>
                    </a:cubicBezTo>
                    <a:cubicBezTo>
                      <a:pt x="631" y="2646"/>
                      <a:pt x="0" y="10897"/>
                      <a:pt x="0" y="10897"/>
                    </a:cubicBezTo>
                    <a:lnTo>
                      <a:pt x="17431" y="10849"/>
                    </a:lnTo>
                    <a:cubicBezTo>
                      <a:pt x="17431" y="10849"/>
                      <a:pt x="16288" y="2110"/>
                      <a:pt x="13538" y="729"/>
                    </a:cubicBezTo>
                    <a:cubicBezTo>
                      <a:pt x="12549" y="240"/>
                      <a:pt x="10779" y="1"/>
                      <a:pt x="8890" y="1"/>
                    </a:cubicBezTo>
                    <a:close/>
                  </a:path>
                </a:pathLst>
              </a:custGeom>
              <a:solidFill>
                <a:srgbClr val="8F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4820225" y="3679800"/>
                <a:ext cx="188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3618" extrusionOk="0">
                    <a:moveTo>
                      <a:pt x="570" y="0"/>
                    </a:moveTo>
                    <a:cubicBezTo>
                      <a:pt x="493" y="0"/>
                      <a:pt x="417" y="49"/>
                      <a:pt x="406" y="153"/>
                    </a:cubicBezTo>
                    <a:lnTo>
                      <a:pt x="1" y="3427"/>
                    </a:lnTo>
                    <a:cubicBezTo>
                      <a:pt x="1" y="3511"/>
                      <a:pt x="60" y="3606"/>
                      <a:pt x="156" y="3618"/>
                    </a:cubicBezTo>
                    <a:lnTo>
                      <a:pt x="179" y="3618"/>
                    </a:lnTo>
                    <a:cubicBezTo>
                      <a:pt x="263" y="3618"/>
                      <a:pt x="334" y="3547"/>
                      <a:pt x="346" y="3463"/>
                    </a:cubicBezTo>
                    <a:lnTo>
                      <a:pt x="739" y="189"/>
                    </a:lnTo>
                    <a:cubicBezTo>
                      <a:pt x="752" y="67"/>
                      <a:pt x="661" y="0"/>
                      <a:pt x="57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5120550" y="3679800"/>
                <a:ext cx="191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618" extrusionOk="0">
                    <a:moveTo>
                      <a:pt x="184" y="0"/>
                    </a:moveTo>
                    <a:cubicBezTo>
                      <a:pt x="91" y="0"/>
                      <a:pt x="0" y="67"/>
                      <a:pt x="13" y="189"/>
                    </a:cubicBezTo>
                    <a:lnTo>
                      <a:pt x="406" y="3463"/>
                    </a:lnTo>
                    <a:cubicBezTo>
                      <a:pt x="418" y="3547"/>
                      <a:pt x="489" y="3618"/>
                      <a:pt x="585" y="3618"/>
                    </a:cubicBezTo>
                    <a:lnTo>
                      <a:pt x="597" y="3618"/>
                    </a:lnTo>
                    <a:cubicBezTo>
                      <a:pt x="692" y="3606"/>
                      <a:pt x="763" y="3511"/>
                      <a:pt x="751" y="3427"/>
                    </a:cubicBezTo>
                    <a:lnTo>
                      <a:pt x="358" y="153"/>
                    </a:lnTo>
                    <a:cubicBezTo>
                      <a:pt x="342" y="49"/>
                      <a:pt x="262" y="0"/>
                      <a:pt x="18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5"/>
              <p:cNvSpPr/>
              <p:nvPr/>
            </p:nvSpPr>
            <p:spPr>
              <a:xfrm>
                <a:off x="4747650" y="3096800"/>
                <a:ext cx="417600" cy="383725"/>
              </a:xfrm>
              <a:custGeom>
                <a:avLst/>
                <a:gdLst/>
                <a:ahLst/>
                <a:cxnLst/>
                <a:rect l="l" t="t" r="r" b="b"/>
                <a:pathLst>
                  <a:path w="16704" h="15349" extrusionOk="0">
                    <a:moveTo>
                      <a:pt x="12598" y="0"/>
                    </a:moveTo>
                    <a:cubicBezTo>
                      <a:pt x="12530" y="0"/>
                      <a:pt x="12462" y="2"/>
                      <a:pt x="12393" y="6"/>
                    </a:cubicBezTo>
                    <a:lnTo>
                      <a:pt x="4368" y="423"/>
                    </a:lnTo>
                    <a:cubicBezTo>
                      <a:pt x="2535" y="518"/>
                      <a:pt x="1070" y="1982"/>
                      <a:pt x="987" y="3816"/>
                    </a:cubicBezTo>
                    <a:lnTo>
                      <a:pt x="975" y="3959"/>
                    </a:lnTo>
                    <a:cubicBezTo>
                      <a:pt x="975" y="4030"/>
                      <a:pt x="975" y="4114"/>
                      <a:pt x="963" y="4185"/>
                    </a:cubicBezTo>
                    <a:cubicBezTo>
                      <a:pt x="834" y="5322"/>
                      <a:pt x="1" y="15349"/>
                      <a:pt x="9183" y="15349"/>
                    </a:cubicBezTo>
                    <a:cubicBezTo>
                      <a:pt x="9326" y="15349"/>
                      <a:pt x="9471" y="15346"/>
                      <a:pt x="9619" y="15341"/>
                    </a:cubicBezTo>
                    <a:cubicBezTo>
                      <a:pt x="16632" y="15103"/>
                      <a:pt x="16703" y="7578"/>
                      <a:pt x="16120" y="3102"/>
                    </a:cubicBezTo>
                    <a:cubicBezTo>
                      <a:pt x="15879" y="1325"/>
                      <a:pt x="14369" y="0"/>
                      <a:pt x="12598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5"/>
              <p:cNvSpPr/>
              <p:nvPr/>
            </p:nvSpPr>
            <p:spPr>
              <a:xfrm>
                <a:off x="4996750" y="3267650"/>
                <a:ext cx="354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34" extrusionOk="0">
                    <a:moveTo>
                      <a:pt x="706" y="1"/>
                    </a:moveTo>
                    <a:cubicBezTo>
                      <a:pt x="678" y="1"/>
                      <a:pt x="649" y="2"/>
                      <a:pt x="619" y="6"/>
                    </a:cubicBezTo>
                    <a:cubicBezTo>
                      <a:pt x="262" y="54"/>
                      <a:pt x="0" y="387"/>
                      <a:pt x="48" y="756"/>
                    </a:cubicBezTo>
                    <a:cubicBezTo>
                      <a:pt x="92" y="1085"/>
                      <a:pt x="388" y="1333"/>
                      <a:pt x="714" y="1333"/>
                    </a:cubicBezTo>
                    <a:cubicBezTo>
                      <a:pt x="742" y="1333"/>
                      <a:pt x="770" y="1332"/>
                      <a:pt x="798" y="1328"/>
                    </a:cubicBezTo>
                    <a:cubicBezTo>
                      <a:pt x="1167" y="1280"/>
                      <a:pt x="1417" y="947"/>
                      <a:pt x="1369" y="578"/>
                    </a:cubicBezTo>
                    <a:cubicBezTo>
                      <a:pt x="1326" y="249"/>
                      <a:pt x="1039" y="1"/>
                      <a:pt x="706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5"/>
              <p:cNvSpPr/>
              <p:nvPr/>
            </p:nvSpPr>
            <p:spPr>
              <a:xfrm>
                <a:off x="4910425" y="3270775"/>
                <a:ext cx="39475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28" extrusionOk="0">
                    <a:moveTo>
                      <a:pt x="725" y="0"/>
                    </a:moveTo>
                    <a:cubicBezTo>
                      <a:pt x="435" y="0"/>
                      <a:pt x="148" y="187"/>
                      <a:pt x="72" y="524"/>
                    </a:cubicBezTo>
                    <a:cubicBezTo>
                      <a:pt x="0" y="881"/>
                      <a:pt x="227" y="1239"/>
                      <a:pt x="584" y="1310"/>
                    </a:cubicBezTo>
                    <a:cubicBezTo>
                      <a:pt x="636" y="1322"/>
                      <a:pt x="687" y="1327"/>
                      <a:pt x="736" y="1327"/>
                    </a:cubicBezTo>
                    <a:cubicBezTo>
                      <a:pt x="1231" y="1327"/>
                      <a:pt x="1579" y="765"/>
                      <a:pt x="1286" y="310"/>
                    </a:cubicBezTo>
                    <a:cubicBezTo>
                      <a:pt x="1151" y="99"/>
                      <a:pt x="937" y="0"/>
                      <a:pt x="72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5"/>
              <p:cNvSpPr/>
              <p:nvPr/>
            </p:nvSpPr>
            <p:spPr>
              <a:xfrm>
                <a:off x="4942600" y="3341725"/>
                <a:ext cx="605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651" extrusionOk="0">
                    <a:moveTo>
                      <a:pt x="2198" y="0"/>
                    </a:moveTo>
                    <a:cubicBezTo>
                      <a:pt x="2169" y="0"/>
                      <a:pt x="2137" y="10"/>
                      <a:pt x="2107" y="32"/>
                    </a:cubicBezTo>
                    <a:cubicBezTo>
                      <a:pt x="1808" y="244"/>
                      <a:pt x="1458" y="349"/>
                      <a:pt x="1108" y="349"/>
                    </a:cubicBezTo>
                    <a:cubicBezTo>
                      <a:pt x="829" y="349"/>
                      <a:pt x="550" y="283"/>
                      <a:pt x="297" y="151"/>
                    </a:cubicBezTo>
                    <a:cubicBezTo>
                      <a:pt x="270" y="136"/>
                      <a:pt x="244" y="130"/>
                      <a:pt x="220" y="130"/>
                    </a:cubicBezTo>
                    <a:cubicBezTo>
                      <a:pt x="82" y="130"/>
                      <a:pt x="0" y="332"/>
                      <a:pt x="142" y="413"/>
                    </a:cubicBezTo>
                    <a:cubicBezTo>
                      <a:pt x="440" y="579"/>
                      <a:pt x="761" y="651"/>
                      <a:pt x="1095" y="651"/>
                    </a:cubicBezTo>
                    <a:cubicBezTo>
                      <a:pt x="1154" y="651"/>
                      <a:pt x="1214" y="651"/>
                      <a:pt x="1285" y="639"/>
                    </a:cubicBezTo>
                    <a:cubicBezTo>
                      <a:pt x="1642" y="615"/>
                      <a:pt x="1988" y="496"/>
                      <a:pt x="2285" y="282"/>
                    </a:cubicBezTo>
                    <a:cubicBezTo>
                      <a:pt x="2421" y="185"/>
                      <a:pt x="2327" y="0"/>
                      <a:pt x="219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5"/>
              <p:cNvSpPr/>
              <p:nvPr/>
            </p:nvSpPr>
            <p:spPr>
              <a:xfrm>
                <a:off x="5131275" y="3267875"/>
                <a:ext cx="94100" cy="776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3105" extrusionOk="0">
                    <a:moveTo>
                      <a:pt x="2090" y="0"/>
                    </a:moveTo>
                    <a:cubicBezTo>
                      <a:pt x="1539" y="0"/>
                      <a:pt x="948" y="123"/>
                      <a:pt x="549" y="212"/>
                    </a:cubicBezTo>
                    <a:lnTo>
                      <a:pt x="1" y="3105"/>
                    </a:lnTo>
                    <a:cubicBezTo>
                      <a:pt x="477" y="3045"/>
                      <a:pt x="2084" y="2962"/>
                      <a:pt x="3037" y="2224"/>
                    </a:cubicBezTo>
                    <a:cubicBezTo>
                      <a:pt x="3620" y="1783"/>
                      <a:pt x="3763" y="938"/>
                      <a:pt x="3287" y="390"/>
                    </a:cubicBezTo>
                    <a:cubicBezTo>
                      <a:pt x="3025" y="95"/>
                      <a:pt x="2573" y="0"/>
                      <a:pt x="2090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5"/>
              <p:cNvSpPr/>
              <p:nvPr/>
            </p:nvSpPr>
            <p:spPr>
              <a:xfrm>
                <a:off x="5166900" y="3284425"/>
                <a:ext cx="376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514" extrusionOk="0">
                    <a:moveTo>
                      <a:pt x="550" y="1"/>
                    </a:moveTo>
                    <a:cubicBezTo>
                      <a:pt x="423" y="1"/>
                      <a:pt x="295" y="17"/>
                      <a:pt x="171" y="50"/>
                    </a:cubicBezTo>
                    <a:cubicBezTo>
                      <a:pt x="1" y="103"/>
                      <a:pt x="59" y="346"/>
                      <a:pt x="218" y="346"/>
                    </a:cubicBezTo>
                    <a:cubicBezTo>
                      <a:pt x="237" y="346"/>
                      <a:pt x="257" y="343"/>
                      <a:pt x="278" y="335"/>
                    </a:cubicBezTo>
                    <a:cubicBezTo>
                      <a:pt x="367" y="316"/>
                      <a:pt x="457" y="306"/>
                      <a:pt x="546" y="306"/>
                    </a:cubicBezTo>
                    <a:cubicBezTo>
                      <a:pt x="780" y="306"/>
                      <a:pt x="1012" y="373"/>
                      <a:pt x="1219" y="502"/>
                    </a:cubicBezTo>
                    <a:cubicBezTo>
                      <a:pt x="1243" y="514"/>
                      <a:pt x="1267" y="514"/>
                      <a:pt x="1290" y="514"/>
                    </a:cubicBezTo>
                    <a:cubicBezTo>
                      <a:pt x="1445" y="514"/>
                      <a:pt x="1505" y="312"/>
                      <a:pt x="1362" y="240"/>
                    </a:cubicBezTo>
                    <a:cubicBezTo>
                      <a:pt x="1122" y="83"/>
                      <a:pt x="837" y="1"/>
                      <a:pt x="550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5"/>
              <p:cNvSpPr/>
              <p:nvPr/>
            </p:nvSpPr>
            <p:spPr>
              <a:xfrm>
                <a:off x="5172650" y="3289125"/>
                <a:ext cx="212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981" extrusionOk="0">
                    <a:moveTo>
                      <a:pt x="643" y="0"/>
                    </a:moveTo>
                    <a:cubicBezTo>
                      <a:pt x="594" y="0"/>
                      <a:pt x="544" y="26"/>
                      <a:pt x="513" y="88"/>
                    </a:cubicBezTo>
                    <a:cubicBezTo>
                      <a:pt x="406" y="314"/>
                      <a:pt x="251" y="528"/>
                      <a:pt x="96" y="731"/>
                    </a:cubicBezTo>
                    <a:cubicBezTo>
                      <a:pt x="1" y="826"/>
                      <a:pt x="72" y="981"/>
                      <a:pt x="203" y="981"/>
                    </a:cubicBezTo>
                    <a:cubicBezTo>
                      <a:pt x="239" y="981"/>
                      <a:pt x="287" y="969"/>
                      <a:pt x="310" y="933"/>
                    </a:cubicBezTo>
                    <a:cubicBezTo>
                      <a:pt x="501" y="719"/>
                      <a:pt x="656" y="481"/>
                      <a:pt x="787" y="231"/>
                    </a:cubicBezTo>
                    <a:cubicBezTo>
                      <a:pt x="851" y="110"/>
                      <a:pt x="747" y="0"/>
                      <a:pt x="64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5"/>
              <p:cNvSpPr/>
              <p:nvPr/>
            </p:nvSpPr>
            <p:spPr>
              <a:xfrm>
                <a:off x="4703850" y="3276075"/>
                <a:ext cx="9587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27" extrusionOk="0">
                    <a:moveTo>
                      <a:pt x="1791" y="1"/>
                    </a:moveTo>
                    <a:cubicBezTo>
                      <a:pt x="1250" y="1"/>
                      <a:pt x="731" y="103"/>
                      <a:pt x="453" y="443"/>
                    </a:cubicBezTo>
                    <a:cubicBezTo>
                      <a:pt x="0" y="991"/>
                      <a:pt x="167" y="1836"/>
                      <a:pt x="762" y="2265"/>
                    </a:cubicBezTo>
                    <a:cubicBezTo>
                      <a:pt x="1751" y="2955"/>
                      <a:pt x="3358" y="2991"/>
                      <a:pt x="3834" y="3027"/>
                    </a:cubicBezTo>
                    <a:lnTo>
                      <a:pt x="3179" y="157"/>
                    </a:lnTo>
                    <a:cubicBezTo>
                      <a:pt x="2813" y="89"/>
                      <a:pt x="2292" y="1"/>
                      <a:pt x="1791" y="1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5"/>
              <p:cNvSpPr/>
              <p:nvPr/>
            </p:nvSpPr>
            <p:spPr>
              <a:xfrm>
                <a:off x="4724675" y="3292600"/>
                <a:ext cx="371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45" extrusionOk="0">
                    <a:moveTo>
                      <a:pt x="999" y="1"/>
                    </a:moveTo>
                    <a:cubicBezTo>
                      <a:pt x="693" y="1"/>
                      <a:pt x="389" y="90"/>
                      <a:pt x="132" y="258"/>
                    </a:cubicBezTo>
                    <a:cubicBezTo>
                      <a:pt x="1" y="342"/>
                      <a:pt x="60" y="544"/>
                      <a:pt x="215" y="544"/>
                    </a:cubicBezTo>
                    <a:cubicBezTo>
                      <a:pt x="239" y="544"/>
                      <a:pt x="263" y="532"/>
                      <a:pt x="287" y="520"/>
                    </a:cubicBezTo>
                    <a:cubicBezTo>
                      <a:pt x="491" y="378"/>
                      <a:pt x="734" y="303"/>
                      <a:pt x="978" y="303"/>
                    </a:cubicBezTo>
                    <a:cubicBezTo>
                      <a:pt x="1061" y="303"/>
                      <a:pt x="1145" y="312"/>
                      <a:pt x="1227" y="330"/>
                    </a:cubicBezTo>
                    <a:cubicBezTo>
                      <a:pt x="1242" y="333"/>
                      <a:pt x="1256" y="335"/>
                      <a:pt x="1269" y="335"/>
                    </a:cubicBezTo>
                    <a:cubicBezTo>
                      <a:pt x="1429" y="335"/>
                      <a:pt x="1487" y="87"/>
                      <a:pt x="1311" y="32"/>
                    </a:cubicBezTo>
                    <a:cubicBezTo>
                      <a:pt x="1208" y="11"/>
                      <a:pt x="1103" y="1"/>
                      <a:pt x="999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5"/>
              <p:cNvSpPr/>
              <p:nvPr/>
            </p:nvSpPr>
            <p:spPr>
              <a:xfrm>
                <a:off x="4735050" y="3297525"/>
                <a:ext cx="221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7" extrusionOk="0">
                    <a:moveTo>
                      <a:pt x="205" y="1"/>
                    </a:moveTo>
                    <a:cubicBezTo>
                      <a:pt x="101" y="1"/>
                      <a:pt x="1" y="118"/>
                      <a:pt x="74" y="240"/>
                    </a:cubicBezTo>
                    <a:cubicBezTo>
                      <a:pt x="217" y="478"/>
                      <a:pt x="384" y="716"/>
                      <a:pt x="574" y="919"/>
                    </a:cubicBezTo>
                    <a:cubicBezTo>
                      <a:pt x="598" y="954"/>
                      <a:pt x="634" y="966"/>
                      <a:pt x="681" y="966"/>
                    </a:cubicBezTo>
                    <a:cubicBezTo>
                      <a:pt x="812" y="966"/>
                      <a:pt x="884" y="800"/>
                      <a:pt x="788" y="704"/>
                    </a:cubicBezTo>
                    <a:cubicBezTo>
                      <a:pt x="610" y="514"/>
                      <a:pt x="467" y="300"/>
                      <a:pt x="336" y="85"/>
                    </a:cubicBezTo>
                    <a:cubicBezTo>
                      <a:pt x="302" y="25"/>
                      <a:pt x="253" y="1"/>
                      <a:pt x="205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5"/>
              <p:cNvSpPr/>
              <p:nvPr/>
            </p:nvSpPr>
            <p:spPr>
              <a:xfrm>
                <a:off x="4918750" y="3448775"/>
                <a:ext cx="1208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894" extrusionOk="0">
                    <a:moveTo>
                      <a:pt x="4501" y="0"/>
                    </a:moveTo>
                    <a:lnTo>
                      <a:pt x="179" y="298"/>
                    </a:lnTo>
                    <a:lnTo>
                      <a:pt x="1" y="2893"/>
                    </a:lnTo>
                    <a:lnTo>
                      <a:pt x="4835" y="2810"/>
                    </a:lnTo>
                    <a:lnTo>
                      <a:pt x="4501" y="0"/>
                    </a:ln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5"/>
              <p:cNvSpPr/>
              <p:nvPr/>
            </p:nvSpPr>
            <p:spPr>
              <a:xfrm>
                <a:off x="4997625" y="3233700"/>
                <a:ext cx="452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89" extrusionOk="0">
                    <a:moveTo>
                      <a:pt x="635" y="1"/>
                    </a:moveTo>
                    <a:cubicBezTo>
                      <a:pt x="428" y="1"/>
                      <a:pt x="209" y="28"/>
                      <a:pt x="84" y="162"/>
                    </a:cubicBezTo>
                    <a:cubicBezTo>
                      <a:pt x="37" y="221"/>
                      <a:pt x="13" y="281"/>
                      <a:pt x="13" y="352"/>
                    </a:cubicBezTo>
                    <a:cubicBezTo>
                      <a:pt x="1" y="447"/>
                      <a:pt x="49" y="674"/>
                      <a:pt x="168" y="721"/>
                    </a:cubicBezTo>
                    <a:cubicBezTo>
                      <a:pt x="215" y="745"/>
                      <a:pt x="275" y="757"/>
                      <a:pt x="322" y="757"/>
                    </a:cubicBezTo>
                    <a:cubicBezTo>
                      <a:pt x="525" y="769"/>
                      <a:pt x="727" y="781"/>
                      <a:pt x="942" y="781"/>
                    </a:cubicBezTo>
                    <a:cubicBezTo>
                      <a:pt x="1001" y="786"/>
                      <a:pt x="1062" y="789"/>
                      <a:pt x="1124" y="789"/>
                    </a:cubicBezTo>
                    <a:cubicBezTo>
                      <a:pt x="1213" y="789"/>
                      <a:pt x="1303" y="783"/>
                      <a:pt x="1394" y="769"/>
                    </a:cubicBezTo>
                    <a:cubicBezTo>
                      <a:pt x="1549" y="745"/>
                      <a:pt x="1692" y="650"/>
                      <a:pt x="1763" y="507"/>
                    </a:cubicBezTo>
                    <a:cubicBezTo>
                      <a:pt x="1811" y="388"/>
                      <a:pt x="1775" y="269"/>
                      <a:pt x="1680" y="186"/>
                    </a:cubicBezTo>
                    <a:cubicBezTo>
                      <a:pt x="1489" y="31"/>
                      <a:pt x="1073" y="31"/>
                      <a:pt x="834" y="7"/>
                    </a:cubicBezTo>
                    <a:cubicBezTo>
                      <a:pt x="772" y="4"/>
                      <a:pt x="704" y="1"/>
                      <a:pt x="635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5"/>
              <p:cNvSpPr/>
              <p:nvPr/>
            </p:nvSpPr>
            <p:spPr>
              <a:xfrm>
                <a:off x="4897025" y="3236250"/>
                <a:ext cx="4527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94" extrusionOk="0">
                    <a:moveTo>
                      <a:pt x="1196" y="1"/>
                    </a:moveTo>
                    <a:cubicBezTo>
                      <a:pt x="1120" y="1"/>
                      <a:pt x="1046" y="6"/>
                      <a:pt x="977" y="12"/>
                    </a:cubicBezTo>
                    <a:cubicBezTo>
                      <a:pt x="739" y="24"/>
                      <a:pt x="322" y="36"/>
                      <a:pt x="132" y="191"/>
                    </a:cubicBezTo>
                    <a:cubicBezTo>
                      <a:pt x="36" y="274"/>
                      <a:pt x="1" y="393"/>
                      <a:pt x="48" y="512"/>
                    </a:cubicBezTo>
                    <a:cubicBezTo>
                      <a:pt x="120" y="655"/>
                      <a:pt x="263" y="750"/>
                      <a:pt x="429" y="774"/>
                    </a:cubicBezTo>
                    <a:cubicBezTo>
                      <a:pt x="513" y="788"/>
                      <a:pt x="601" y="794"/>
                      <a:pt x="690" y="794"/>
                    </a:cubicBezTo>
                    <a:cubicBezTo>
                      <a:pt x="753" y="794"/>
                      <a:pt x="818" y="791"/>
                      <a:pt x="882" y="786"/>
                    </a:cubicBezTo>
                    <a:cubicBezTo>
                      <a:pt x="1084" y="774"/>
                      <a:pt x="1287" y="762"/>
                      <a:pt x="1501" y="750"/>
                    </a:cubicBezTo>
                    <a:cubicBezTo>
                      <a:pt x="1548" y="750"/>
                      <a:pt x="1596" y="738"/>
                      <a:pt x="1644" y="715"/>
                    </a:cubicBezTo>
                    <a:cubicBezTo>
                      <a:pt x="1763" y="667"/>
                      <a:pt x="1810" y="441"/>
                      <a:pt x="1810" y="345"/>
                    </a:cubicBezTo>
                    <a:cubicBezTo>
                      <a:pt x="1798" y="274"/>
                      <a:pt x="1775" y="214"/>
                      <a:pt x="1727" y="155"/>
                    </a:cubicBezTo>
                    <a:cubicBezTo>
                      <a:pt x="1606" y="34"/>
                      <a:pt x="1397" y="1"/>
                      <a:pt x="1196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5"/>
              <p:cNvSpPr/>
              <p:nvPr/>
            </p:nvSpPr>
            <p:spPr>
              <a:xfrm>
                <a:off x="4743725" y="3020850"/>
                <a:ext cx="4337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21" extrusionOk="0">
                    <a:moveTo>
                      <a:pt x="8510" y="0"/>
                    </a:moveTo>
                    <a:cubicBezTo>
                      <a:pt x="8373" y="0"/>
                      <a:pt x="8235" y="3"/>
                      <a:pt x="8097" y="8"/>
                    </a:cubicBezTo>
                    <a:cubicBezTo>
                      <a:pt x="3763" y="163"/>
                      <a:pt x="846" y="2937"/>
                      <a:pt x="37" y="7426"/>
                    </a:cubicBezTo>
                    <a:cubicBezTo>
                      <a:pt x="1" y="7628"/>
                      <a:pt x="120" y="7818"/>
                      <a:pt x="322" y="7866"/>
                    </a:cubicBezTo>
                    <a:cubicBezTo>
                      <a:pt x="787" y="7961"/>
                      <a:pt x="1275" y="8021"/>
                      <a:pt x="3799" y="8021"/>
                    </a:cubicBezTo>
                    <a:lnTo>
                      <a:pt x="4740" y="8009"/>
                    </a:lnTo>
                    <a:lnTo>
                      <a:pt x="5549" y="6687"/>
                    </a:lnTo>
                    <a:cubicBezTo>
                      <a:pt x="5549" y="6687"/>
                      <a:pt x="6014" y="7997"/>
                      <a:pt x="6204" y="7997"/>
                    </a:cubicBezTo>
                    <a:cubicBezTo>
                      <a:pt x="6895" y="7985"/>
                      <a:pt x="7657" y="7961"/>
                      <a:pt x="8478" y="7926"/>
                    </a:cubicBezTo>
                    <a:cubicBezTo>
                      <a:pt x="9574" y="7890"/>
                      <a:pt x="10562" y="7830"/>
                      <a:pt x="11443" y="7771"/>
                    </a:cubicBezTo>
                    <a:cubicBezTo>
                      <a:pt x="11669" y="7759"/>
                      <a:pt x="11931" y="6092"/>
                      <a:pt x="11931" y="6092"/>
                    </a:cubicBezTo>
                    <a:cubicBezTo>
                      <a:pt x="11931" y="6092"/>
                      <a:pt x="12475" y="7676"/>
                      <a:pt x="12655" y="7676"/>
                    </a:cubicBezTo>
                    <a:cubicBezTo>
                      <a:pt x="12656" y="7676"/>
                      <a:pt x="12657" y="7676"/>
                      <a:pt x="12657" y="7676"/>
                    </a:cubicBezTo>
                    <a:cubicBezTo>
                      <a:pt x="13003" y="7640"/>
                      <a:pt x="13336" y="7616"/>
                      <a:pt x="13645" y="7580"/>
                    </a:cubicBezTo>
                    <a:cubicBezTo>
                      <a:pt x="13824" y="7568"/>
                      <a:pt x="14050" y="6402"/>
                      <a:pt x="14050" y="6402"/>
                    </a:cubicBezTo>
                    <a:cubicBezTo>
                      <a:pt x="14050" y="6402"/>
                      <a:pt x="14516" y="7462"/>
                      <a:pt x="14699" y="7462"/>
                    </a:cubicBezTo>
                    <a:cubicBezTo>
                      <a:pt x="14701" y="7462"/>
                      <a:pt x="14703" y="7462"/>
                      <a:pt x="14705" y="7461"/>
                    </a:cubicBezTo>
                    <a:cubicBezTo>
                      <a:pt x="15920" y="7318"/>
                      <a:pt x="16717" y="7176"/>
                      <a:pt x="17098" y="7104"/>
                    </a:cubicBezTo>
                    <a:cubicBezTo>
                      <a:pt x="17253" y="7056"/>
                      <a:pt x="17348" y="6902"/>
                      <a:pt x="17301" y="6747"/>
                    </a:cubicBezTo>
                    <a:cubicBezTo>
                      <a:pt x="16217" y="2447"/>
                      <a:pt x="12678" y="0"/>
                      <a:pt x="851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5"/>
              <p:cNvSpPr/>
              <p:nvPr/>
            </p:nvSpPr>
            <p:spPr>
              <a:xfrm>
                <a:off x="4852975" y="2927925"/>
                <a:ext cx="2027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7569" extrusionOk="0">
                    <a:moveTo>
                      <a:pt x="4064" y="0"/>
                    </a:moveTo>
                    <a:cubicBezTo>
                      <a:pt x="3871" y="0"/>
                      <a:pt x="3675" y="15"/>
                      <a:pt x="3477" y="46"/>
                    </a:cubicBezTo>
                    <a:cubicBezTo>
                      <a:pt x="1417" y="356"/>
                      <a:pt x="1" y="2296"/>
                      <a:pt x="310" y="4356"/>
                    </a:cubicBezTo>
                    <a:cubicBezTo>
                      <a:pt x="601" y="6230"/>
                      <a:pt x="2207" y="7569"/>
                      <a:pt x="4045" y="7569"/>
                    </a:cubicBezTo>
                    <a:cubicBezTo>
                      <a:pt x="4238" y="7569"/>
                      <a:pt x="4435" y="7554"/>
                      <a:pt x="4632" y="7523"/>
                    </a:cubicBezTo>
                    <a:cubicBezTo>
                      <a:pt x="6692" y="7202"/>
                      <a:pt x="8109" y="5273"/>
                      <a:pt x="7799" y="3213"/>
                    </a:cubicBezTo>
                    <a:cubicBezTo>
                      <a:pt x="7508" y="1339"/>
                      <a:pt x="5902" y="0"/>
                      <a:pt x="406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5"/>
              <p:cNvSpPr/>
              <p:nvPr/>
            </p:nvSpPr>
            <p:spPr>
              <a:xfrm>
                <a:off x="4849100" y="3021625"/>
                <a:ext cx="21107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359" extrusionOk="0">
                    <a:moveTo>
                      <a:pt x="7856" y="0"/>
                    </a:moveTo>
                    <a:cubicBezTo>
                      <a:pt x="7849" y="0"/>
                      <a:pt x="7842" y="1"/>
                      <a:pt x="7835" y="1"/>
                    </a:cubicBezTo>
                    <a:lnTo>
                      <a:pt x="560" y="227"/>
                    </a:lnTo>
                    <a:cubicBezTo>
                      <a:pt x="275" y="239"/>
                      <a:pt x="36" y="465"/>
                      <a:pt x="13" y="763"/>
                    </a:cubicBezTo>
                    <a:cubicBezTo>
                      <a:pt x="1" y="1084"/>
                      <a:pt x="263" y="1358"/>
                      <a:pt x="584" y="1358"/>
                    </a:cubicBezTo>
                    <a:lnTo>
                      <a:pt x="7859" y="1358"/>
                    </a:lnTo>
                    <a:cubicBezTo>
                      <a:pt x="8180" y="1358"/>
                      <a:pt x="8442" y="1084"/>
                      <a:pt x="8418" y="763"/>
                    </a:cubicBezTo>
                    <a:lnTo>
                      <a:pt x="8407" y="537"/>
                    </a:lnTo>
                    <a:cubicBezTo>
                      <a:pt x="8395" y="234"/>
                      <a:pt x="8145" y="0"/>
                      <a:pt x="7856" y="0"/>
                    </a:cubicBezTo>
                    <a:close/>
                  </a:path>
                </a:pathLst>
              </a:custGeom>
              <a:solidFill>
                <a:srgbClr val="8F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5"/>
              <p:cNvSpPr/>
              <p:nvPr/>
            </p:nvSpPr>
            <p:spPr>
              <a:xfrm>
                <a:off x="4909550" y="3510325"/>
                <a:ext cx="1415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659" extrusionOk="0">
                    <a:moveTo>
                      <a:pt x="240" y="0"/>
                    </a:moveTo>
                    <a:cubicBezTo>
                      <a:pt x="80" y="0"/>
                      <a:pt x="0" y="241"/>
                      <a:pt x="178" y="324"/>
                    </a:cubicBezTo>
                    <a:cubicBezTo>
                      <a:pt x="202" y="336"/>
                      <a:pt x="952" y="658"/>
                      <a:pt x="2893" y="658"/>
                    </a:cubicBezTo>
                    <a:lnTo>
                      <a:pt x="2929" y="658"/>
                    </a:lnTo>
                    <a:cubicBezTo>
                      <a:pt x="2981" y="658"/>
                      <a:pt x="3034" y="659"/>
                      <a:pt x="3087" y="659"/>
                    </a:cubicBezTo>
                    <a:cubicBezTo>
                      <a:pt x="3881" y="659"/>
                      <a:pt x="4683" y="575"/>
                      <a:pt x="5453" y="408"/>
                    </a:cubicBezTo>
                    <a:cubicBezTo>
                      <a:pt x="5662" y="375"/>
                      <a:pt x="5627" y="68"/>
                      <a:pt x="5442" y="68"/>
                    </a:cubicBezTo>
                    <a:cubicBezTo>
                      <a:pt x="5427" y="68"/>
                      <a:pt x="5411" y="70"/>
                      <a:pt x="5393" y="74"/>
                    </a:cubicBezTo>
                    <a:cubicBezTo>
                      <a:pt x="4630" y="240"/>
                      <a:pt x="3846" y="314"/>
                      <a:pt x="3070" y="314"/>
                    </a:cubicBezTo>
                    <a:cubicBezTo>
                      <a:pt x="3011" y="314"/>
                      <a:pt x="2952" y="313"/>
                      <a:pt x="2893" y="312"/>
                    </a:cubicBezTo>
                    <a:cubicBezTo>
                      <a:pt x="1047" y="312"/>
                      <a:pt x="321" y="15"/>
                      <a:pt x="309" y="15"/>
                    </a:cubicBezTo>
                    <a:cubicBezTo>
                      <a:pt x="285" y="5"/>
                      <a:pt x="262" y="0"/>
                      <a:pt x="2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1" name="Google Shape;1461;p45"/>
          <p:cNvGrpSpPr/>
          <p:nvPr/>
        </p:nvGrpSpPr>
        <p:grpSpPr>
          <a:xfrm flipH="1">
            <a:off x="6242887" y="3099722"/>
            <a:ext cx="2187838" cy="1150037"/>
            <a:chOff x="1496145" y="2111966"/>
            <a:chExt cx="2187838" cy="1150037"/>
          </a:xfrm>
        </p:grpSpPr>
        <p:sp>
          <p:nvSpPr>
            <p:cNvPr id="1462" name="Google Shape;1462;p45"/>
            <p:cNvSpPr/>
            <p:nvPr/>
          </p:nvSpPr>
          <p:spPr>
            <a:xfrm rot="5400000" flipH="1">
              <a:off x="2411858" y="1989877"/>
              <a:ext cx="714636" cy="1829615"/>
            </a:xfrm>
            <a:custGeom>
              <a:avLst/>
              <a:gdLst/>
              <a:ahLst/>
              <a:cxnLst/>
              <a:rect l="l" t="t" r="r" b="b"/>
              <a:pathLst>
                <a:path w="5776" h="14788" extrusionOk="0">
                  <a:moveTo>
                    <a:pt x="2882" y="0"/>
                  </a:moveTo>
                  <a:lnTo>
                    <a:pt x="1" y="1274"/>
                  </a:lnTo>
                  <a:lnTo>
                    <a:pt x="1" y="14788"/>
                  </a:lnTo>
                  <a:lnTo>
                    <a:pt x="5775" y="14788"/>
                  </a:lnTo>
                  <a:lnTo>
                    <a:pt x="5775" y="12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 flipH="1">
              <a:off x="1496145" y="2111966"/>
              <a:ext cx="750840" cy="1150032"/>
              <a:chOff x="4034125" y="1993650"/>
              <a:chExt cx="521525" cy="79880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4064175" y="2489100"/>
                <a:ext cx="485225" cy="303350"/>
              </a:xfrm>
              <a:custGeom>
                <a:avLst/>
                <a:gdLst/>
                <a:ahLst/>
                <a:cxnLst/>
                <a:rect l="l" t="t" r="r" b="b"/>
                <a:pathLst>
                  <a:path w="19409" h="12134" extrusionOk="0">
                    <a:moveTo>
                      <a:pt x="9873" y="0"/>
                    </a:moveTo>
                    <a:cubicBezTo>
                      <a:pt x="9781" y="0"/>
                      <a:pt x="9689" y="1"/>
                      <a:pt x="9597" y="2"/>
                    </a:cubicBezTo>
                    <a:cubicBezTo>
                      <a:pt x="7395" y="13"/>
                      <a:pt x="5442" y="192"/>
                      <a:pt x="4025" y="1014"/>
                    </a:cubicBezTo>
                    <a:cubicBezTo>
                      <a:pt x="692" y="2942"/>
                      <a:pt x="1" y="12134"/>
                      <a:pt x="1" y="12134"/>
                    </a:cubicBezTo>
                    <a:lnTo>
                      <a:pt x="19408" y="12063"/>
                    </a:lnTo>
                    <a:cubicBezTo>
                      <a:pt x="19408" y="12063"/>
                      <a:pt x="18134" y="2347"/>
                      <a:pt x="15062" y="811"/>
                    </a:cubicBezTo>
                    <a:cubicBezTo>
                      <a:pt x="13955" y="263"/>
                      <a:pt x="11985" y="0"/>
                      <a:pt x="9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4146625" y="2700650"/>
                <a:ext cx="19125" cy="906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3625" extrusionOk="0">
                    <a:moveTo>
                      <a:pt x="569" y="0"/>
                    </a:moveTo>
                    <a:cubicBezTo>
                      <a:pt x="492" y="0"/>
                      <a:pt x="416" y="46"/>
                      <a:pt x="406" y="148"/>
                    </a:cubicBezTo>
                    <a:lnTo>
                      <a:pt x="13" y="3422"/>
                    </a:lnTo>
                    <a:cubicBezTo>
                      <a:pt x="1" y="3517"/>
                      <a:pt x="72" y="3601"/>
                      <a:pt x="168" y="3612"/>
                    </a:cubicBezTo>
                    <a:cubicBezTo>
                      <a:pt x="168" y="3612"/>
                      <a:pt x="180" y="3624"/>
                      <a:pt x="180" y="3624"/>
                    </a:cubicBezTo>
                    <a:cubicBezTo>
                      <a:pt x="275" y="3612"/>
                      <a:pt x="346" y="3553"/>
                      <a:pt x="358" y="3470"/>
                    </a:cubicBezTo>
                    <a:lnTo>
                      <a:pt x="751" y="195"/>
                    </a:lnTo>
                    <a:cubicBezTo>
                      <a:pt x="764" y="70"/>
                      <a:pt x="665" y="0"/>
                      <a:pt x="56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4447250" y="2700750"/>
                <a:ext cx="1910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621" extrusionOk="0">
                    <a:moveTo>
                      <a:pt x="186" y="1"/>
                    </a:moveTo>
                    <a:cubicBezTo>
                      <a:pt x="94" y="1"/>
                      <a:pt x="0" y="68"/>
                      <a:pt x="13" y="191"/>
                    </a:cubicBezTo>
                    <a:lnTo>
                      <a:pt x="406" y="3466"/>
                    </a:lnTo>
                    <a:cubicBezTo>
                      <a:pt x="418" y="3549"/>
                      <a:pt x="489" y="3608"/>
                      <a:pt x="573" y="3620"/>
                    </a:cubicBezTo>
                    <a:cubicBezTo>
                      <a:pt x="585" y="3620"/>
                      <a:pt x="585" y="3608"/>
                      <a:pt x="597" y="3608"/>
                    </a:cubicBezTo>
                    <a:cubicBezTo>
                      <a:pt x="692" y="3597"/>
                      <a:pt x="763" y="3513"/>
                      <a:pt x="751" y="3418"/>
                    </a:cubicBezTo>
                    <a:lnTo>
                      <a:pt x="347" y="144"/>
                    </a:lnTo>
                    <a:cubicBezTo>
                      <a:pt x="336" y="47"/>
                      <a:pt x="261" y="1"/>
                      <a:pt x="186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4075350" y="2087200"/>
                <a:ext cx="420450" cy="382375"/>
              </a:xfrm>
              <a:custGeom>
                <a:avLst/>
                <a:gdLst/>
                <a:ahLst/>
                <a:cxnLst/>
                <a:rect l="l" t="t" r="r" b="b"/>
                <a:pathLst>
                  <a:path w="16818" h="15295" extrusionOk="0">
                    <a:moveTo>
                      <a:pt x="12776" y="1"/>
                    </a:moveTo>
                    <a:cubicBezTo>
                      <a:pt x="12722" y="1"/>
                      <a:pt x="12669" y="2"/>
                      <a:pt x="12615" y="4"/>
                    </a:cubicBezTo>
                    <a:lnTo>
                      <a:pt x="4578" y="302"/>
                    </a:lnTo>
                    <a:cubicBezTo>
                      <a:pt x="2745" y="373"/>
                      <a:pt x="1268" y="1826"/>
                      <a:pt x="1149" y="3647"/>
                    </a:cubicBezTo>
                    <a:lnTo>
                      <a:pt x="1149" y="3790"/>
                    </a:lnTo>
                    <a:cubicBezTo>
                      <a:pt x="1137" y="3874"/>
                      <a:pt x="1137" y="3945"/>
                      <a:pt x="1126" y="4017"/>
                    </a:cubicBezTo>
                    <a:cubicBezTo>
                      <a:pt x="984" y="5161"/>
                      <a:pt x="1" y="15294"/>
                      <a:pt x="9365" y="15294"/>
                    </a:cubicBezTo>
                    <a:cubicBezTo>
                      <a:pt x="9451" y="15294"/>
                      <a:pt x="9538" y="15293"/>
                      <a:pt x="9627" y="15292"/>
                    </a:cubicBezTo>
                    <a:cubicBezTo>
                      <a:pt x="16651" y="15161"/>
                      <a:pt x="16818" y="7624"/>
                      <a:pt x="16294" y="3147"/>
                    </a:cubicBezTo>
                    <a:cubicBezTo>
                      <a:pt x="16086" y="1344"/>
                      <a:pt x="14564" y="1"/>
                      <a:pt x="12776" y="1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4323300" y="2257425"/>
                <a:ext cx="394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330" extrusionOk="0">
                    <a:moveTo>
                      <a:pt x="862" y="0"/>
                    </a:moveTo>
                    <a:cubicBezTo>
                      <a:pt x="328" y="0"/>
                      <a:pt x="1" y="636"/>
                      <a:pt x="352" y="1077"/>
                    </a:cubicBezTo>
                    <a:cubicBezTo>
                      <a:pt x="490" y="1251"/>
                      <a:pt x="681" y="1329"/>
                      <a:pt x="870" y="1329"/>
                    </a:cubicBezTo>
                    <a:cubicBezTo>
                      <a:pt x="1185" y="1329"/>
                      <a:pt x="1493" y="1109"/>
                      <a:pt x="1530" y="744"/>
                    </a:cubicBezTo>
                    <a:cubicBezTo>
                      <a:pt x="1578" y="375"/>
                      <a:pt x="1316" y="41"/>
                      <a:pt x="947" y="6"/>
                    </a:cubicBezTo>
                    <a:cubicBezTo>
                      <a:pt x="918" y="2"/>
                      <a:pt x="890" y="0"/>
                      <a:pt x="86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4240700" y="2259225"/>
                <a:ext cx="395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33" extrusionOk="0">
                    <a:moveTo>
                      <a:pt x="739" y="1"/>
                    </a:moveTo>
                    <a:cubicBezTo>
                      <a:pt x="453" y="1"/>
                      <a:pt x="171" y="182"/>
                      <a:pt x="96" y="517"/>
                    </a:cubicBezTo>
                    <a:cubicBezTo>
                      <a:pt x="0" y="862"/>
                      <a:pt x="227" y="1231"/>
                      <a:pt x="584" y="1315"/>
                    </a:cubicBezTo>
                    <a:cubicBezTo>
                      <a:pt x="636" y="1327"/>
                      <a:pt x="687" y="1332"/>
                      <a:pt x="736" y="1332"/>
                    </a:cubicBezTo>
                    <a:cubicBezTo>
                      <a:pt x="1231" y="1332"/>
                      <a:pt x="1580" y="769"/>
                      <a:pt x="1298" y="315"/>
                    </a:cubicBezTo>
                    <a:cubicBezTo>
                      <a:pt x="1166" y="101"/>
                      <a:pt x="952" y="1"/>
                      <a:pt x="739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4271500" y="2330800"/>
                <a:ext cx="618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668" extrusionOk="0">
                    <a:moveTo>
                      <a:pt x="2236" y="1"/>
                    </a:moveTo>
                    <a:cubicBezTo>
                      <a:pt x="2204" y="1"/>
                      <a:pt x="2171" y="11"/>
                      <a:pt x="2138" y="35"/>
                    </a:cubicBezTo>
                    <a:cubicBezTo>
                      <a:pt x="1846" y="230"/>
                      <a:pt x="1508" y="329"/>
                      <a:pt x="1169" y="329"/>
                    </a:cubicBezTo>
                    <a:cubicBezTo>
                      <a:pt x="885" y="329"/>
                      <a:pt x="600" y="259"/>
                      <a:pt x="340" y="119"/>
                    </a:cubicBezTo>
                    <a:cubicBezTo>
                      <a:pt x="309" y="102"/>
                      <a:pt x="279" y="95"/>
                      <a:pt x="251" y="95"/>
                    </a:cubicBezTo>
                    <a:cubicBezTo>
                      <a:pt x="95" y="95"/>
                      <a:pt x="0" y="315"/>
                      <a:pt x="161" y="416"/>
                    </a:cubicBezTo>
                    <a:cubicBezTo>
                      <a:pt x="454" y="573"/>
                      <a:pt x="767" y="667"/>
                      <a:pt x="1092" y="667"/>
                    </a:cubicBezTo>
                    <a:cubicBezTo>
                      <a:pt x="1111" y="667"/>
                      <a:pt x="1130" y="667"/>
                      <a:pt x="1150" y="666"/>
                    </a:cubicBezTo>
                    <a:lnTo>
                      <a:pt x="1304" y="666"/>
                    </a:lnTo>
                    <a:cubicBezTo>
                      <a:pt x="1673" y="642"/>
                      <a:pt x="2031" y="523"/>
                      <a:pt x="2328" y="309"/>
                    </a:cubicBezTo>
                    <a:cubicBezTo>
                      <a:pt x="2474" y="202"/>
                      <a:pt x="2374" y="1"/>
                      <a:pt x="2236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4460950" y="2260000"/>
                <a:ext cx="9470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3082" extrusionOk="0">
                    <a:moveTo>
                      <a:pt x="2082" y="0"/>
                    </a:moveTo>
                    <a:cubicBezTo>
                      <a:pt x="1549" y="0"/>
                      <a:pt x="982" y="109"/>
                      <a:pt x="596" y="188"/>
                    </a:cubicBezTo>
                    <a:lnTo>
                      <a:pt x="1" y="3081"/>
                    </a:lnTo>
                    <a:cubicBezTo>
                      <a:pt x="489" y="3022"/>
                      <a:pt x="2085" y="2951"/>
                      <a:pt x="3061" y="2236"/>
                    </a:cubicBezTo>
                    <a:cubicBezTo>
                      <a:pt x="3644" y="1796"/>
                      <a:pt x="3787" y="950"/>
                      <a:pt x="3323" y="403"/>
                    </a:cubicBezTo>
                    <a:cubicBezTo>
                      <a:pt x="3057" y="96"/>
                      <a:pt x="2584" y="0"/>
                      <a:pt x="2082" y="0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4496900" y="2275975"/>
                <a:ext cx="388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562" extrusionOk="0">
                    <a:moveTo>
                      <a:pt x="574" y="1"/>
                    </a:moveTo>
                    <a:cubicBezTo>
                      <a:pt x="448" y="1"/>
                      <a:pt x="320" y="17"/>
                      <a:pt x="194" y="49"/>
                    </a:cubicBezTo>
                    <a:cubicBezTo>
                      <a:pt x="0" y="103"/>
                      <a:pt x="69" y="381"/>
                      <a:pt x="243" y="381"/>
                    </a:cubicBezTo>
                    <a:cubicBezTo>
                      <a:pt x="261" y="381"/>
                      <a:pt x="281" y="378"/>
                      <a:pt x="301" y="371"/>
                    </a:cubicBezTo>
                    <a:cubicBezTo>
                      <a:pt x="390" y="351"/>
                      <a:pt x="480" y="341"/>
                      <a:pt x="569" y="341"/>
                    </a:cubicBezTo>
                    <a:cubicBezTo>
                      <a:pt x="801" y="341"/>
                      <a:pt x="1028" y="408"/>
                      <a:pt x="1218" y="537"/>
                    </a:cubicBezTo>
                    <a:cubicBezTo>
                      <a:pt x="1254" y="561"/>
                      <a:pt x="1278" y="561"/>
                      <a:pt x="1313" y="561"/>
                    </a:cubicBezTo>
                    <a:cubicBezTo>
                      <a:pt x="1480" y="561"/>
                      <a:pt x="1551" y="335"/>
                      <a:pt x="1397" y="252"/>
                    </a:cubicBezTo>
                    <a:cubicBezTo>
                      <a:pt x="1148" y="86"/>
                      <a:pt x="864" y="1"/>
                      <a:pt x="574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4502325" y="2280850"/>
                <a:ext cx="227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10" extrusionOk="0">
                    <a:moveTo>
                      <a:pt x="679" y="1"/>
                    </a:moveTo>
                    <a:cubicBezTo>
                      <a:pt x="625" y="1"/>
                      <a:pt x="571" y="28"/>
                      <a:pt x="537" y="92"/>
                    </a:cubicBezTo>
                    <a:cubicBezTo>
                      <a:pt x="418" y="319"/>
                      <a:pt x="263" y="533"/>
                      <a:pt x="96" y="723"/>
                    </a:cubicBezTo>
                    <a:cubicBezTo>
                      <a:pt x="1" y="831"/>
                      <a:pt x="72" y="1009"/>
                      <a:pt x="227" y="1009"/>
                    </a:cubicBezTo>
                    <a:cubicBezTo>
                      <a:pt x="275" y="1009"/>
                      <a:pt x="322" y="997"/>
                      <a:pt x="346" y="962"/>
                    </a:cubicBezTo>
                    <a:cubicBezTo>
                      <a:pt x="537" y="747"/>
                      <a:pt x="703" y="509"/>
                      <a:pt x="834" y="259"/>
                    </a:cubicBezTo>
                    <a:cubicBezTo>
                      <a:pt x="907" y="122"/>
                      <a:pt x="793" y="1"/>
                      <a:pt x="679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4034125" y="2261975"/>
                <a:ext cx="9527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062" extrusionOk="0">
                    <a:moveTo>
                      <a:pt x="1741" y="1"/>
                    </a:moveTo>
                    <a:cubicBezTo>
                      <a:pt x="1225" y="1"/>
                      <a:pt x="737" y="100"/>
                      <a:pt x="465" y="419"/>
                    </a:cubicBezTo>
                    <a:cubicBezTo>
                      <a:pt x="0" y="967"/>
                      <a:pt x="155" y="1812"/>
                      <a:pt x="751" y="2252"/>
                    </a:cubicBezTo>
                    <a:cubicBezTo>
                      <a:pt x="1727" y="2955"/>
                      <a:pt x="3334" y="3014"/>
                      <a:pt x="3810" y="3062"/>
                    </a:cubicBezTo>
                    <a:lnTo>
                      <a:pt x="3191" y="181"/>
                    </a:lnTo>
                    <a:cubicBezTo>
                      <a:pt x="2813" y="103"/>
                      <a:pt x="2263" y="1"/>
                      <a:pt x="1741" y="1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4054375" y="2278000"/>
                <a:ext cx="388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76" extrusionOk="0">
                    <a:moveTo>
                      <a:pt x="1007" y="1"/>
                    </a:moveTo>
                    <a:cubicBezTo>
                      <a:pt x="706" y="1"/>
                      <a:pt x="405" y="90"/>
                      <a:pt x="155" y="254"/>
                    </a:cubicBezTo>
                    <a:cubicBezTo>
                      <a:pt x="0" y="349"/>
                      <a:pt x="60" y="576"/>
                      <a:pt x="238" y="576"/>
                    </a:cubicBezTo>
                    <a:cubicBezTo>
                      <a:pt x="274" y="576"/>
                      <a:pt x="298" y="564"/>
                      <a:pt x="322" y="552"/>
                    </a:cubicBezTo>
                    <a:cubicBezTo>
                      <a:pt x="525" y="419"/>
                      <a:pt x="760" y="346"/>
                      <a:pt x="1000" y="346"/>
                    </a:cubicBezTo>
                    <a:cubicBezTo>
                      <a:pt x="1083" y="346"/>
                      <a:pt x="1167" y="355"/>
                      <a:pt x="1250" y="373"/>
                    </a:cubicBezTo>
                    <a:cubicBezTo>
                      <a:pt x="1268" y="378"/>
                      <a:pt x="1285" y="380"/>
                      <a:pt x="1302" y="380"/>
                    </a:cubicBezTo>
                    <a:cubicBezTo>
                      <a:pt x="1480" y="380"/>
                      <a:pt x="1553" y="105"/>
                      <a:pt x="1345" y="40"/>
                    </a:cubicBezTo>
                    <a:cubicBezTo>
                      <a:pt x="1234" y="14"/>
                      <a:pt x="1121" y="1"/>
                      <a:pt x="1007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4064850" y="2282925"/>
                <a:ext cx="23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010" extrusionOk="0">
                    <a:moveTo>
                      <a:pt x="229" y="1"/>
                    </a:moveTo>
                    <a:cubicBezTo>
                      <a:pt x="112" y="1"/>
                      <a:pt x="0" y="122"/>
                      <a:pt x="81" y="259"/>
                    </a:cubicBezTo>
                    <a:cubicBezTo>
                      <a:pt x="212" y="510"/>
                      <a:pt x="379" y="748"/>
                      <a:pt x="569" y="962"/>
                    </a:cubicBezTo>
                    <a:cubicBezTo>
                      <a:pt x="605" y="986"/>
                      <a:pt x="653" y="1010"/>
                      <a:pt x="688" y="1010"/>
                    </a:cubicBezTo>
                    <a:lnTo>
                      <a:pt x="700" y="1010"/>
                    </a:lnTo>
                    <a:cubicBezTo>
                      <a:pt x="843" y="1010"/>
                      <a:pt x="926" y="831"/>
                      <a:pt x="819" y="724"/>
                    </a:cubicBezTo>
                    <a:cubicBezTo>
                      <a:pt x="653" y="521"/>
                      <a:pt x="498" y="319"/>
                      <a:pt x="379" y="93"/>
                    </a:cubicBezTo>
                    <a:cubicBezTo>
                      <a:pt x="341" y="28"/>
                      <a:pt x="284" y="1"/>
                      <a:pt x="229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4246050" y="2438825"/>
                <a:ext cx="1208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51" extrusionOk="0">
                    <a:moveTo>
                      <a:pt x="4668" y="0"/>
                    </a:moveTo>
                    <a:lnTo>
                      <a:pt x="24" y="227"/>
                    </a:lnTo>
                    <a:lnTo>
                      <a:pt x="1" y="2822"/>
                    </a:lnTo>
                    <a:lnTo>
                      <a:pt x="2632" y="3251"/>
                    </a:lnTo>
                    <a:lnTo>
                      <a:pt x="4835" y="2798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4327600" y="2218275"/>
                <a:ext cx="497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865" extrusionOk="0">
                    <a:moveTo>
                      <a:pt x="689" y="1"/>
                    </a:moveTo>
                    <a:cubicBezTo>
                      <a:pt x="464" y="1"/>
                      <a:pt x="228" y="38"/>
                      <a:pt x="96" y="178"/>
                    </a:cubicBezTo>
                    <a:cubicBezTo>
                      <a:pt x="49" y="238"/>
                      <a:pt x="13" y="309"/>
                      <a:pt x="13" y="393"/>
                    </a:cubicBezTo>
                    <a:cubicBezTo>
                      <a:pt x="1" y="500"/>
                      <a:pt x="61" y="738"/>
                      <a:pt x="191" y="798"/>
                    </a:cubicBezTo>
                    <a:cubicBezTo>
                      <a:pt x="239" y="810"/>
                      <a:pt x="299" y="821"/>
                      <a:pt x="358" y="821"/>
                    </a:cubicBezTo>
                    <a:cubicBezTo>
                      <a:pt x="584" y="845"/>
                      <a:pt x="811" y="857"/>
                      <a:pt x="1025" y="857"/>
                    </a:cubicBezTo>
                    <a:cubicBezTo>
                      <a:pt x="1094" y="862"/>
                      <a:pt x="1163" y="865"/>
                      <a:pt x="1232" y="865"/>
                    </a:cubicBezTo>
                    <a:cubicBezTo>
                      <a:pt x="1330" y="865"/>
                      <a:pt x="1427" y="859"/>
                      <a:pt x="1525" y="845"/>
                    </a:cubicBezTo>
                    <a:cubicBezTo>
                      <a:pt x="1704" y="821"/>
                      <a:pt x="1858" y="714"/>
                      <a:pt x="1942" y="548"/>
                    </a:cubicBezTo>
                    <a:cubicBezTo>
                      <a:pt x="1989" y="429"/>
                      <a:pt x="1942" y="286"/>
                      <a:pt x="1846" y="202"/>
                    </a:cubicBezTo>
                    <a:cubicBezTo>
                      <a:pt x="1644" y="36"/>
                      <a:pt x="1180" y="24"/>
                      <a:pt x="918" y="12"/>
                    </a:cubicBezTo>
                    <a:cubicBezTo>
                      <a:pt x="846" y="6"/>
                      <a:pt x="768" y="1"/>
                      <a:pt x="689" y="1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4226400" y="2220200"/>
                <a:ext cx="497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871" extrusionOk="0">
                    <a:moveTo>
                      <a:pt x="1273" y="0"/>
                    </a:moveTo>
                    <a:cubicBezTo>
                      <a:pt x="1199" y="0"/>
                      <a:pt x="1127" y="3"/>
                      <a:pt x="1061" y="6"/>
                    </a:cubicBezTo>
                    <a:cubicBezTo>
                      <a:pt x="810" y="30"/>
                      <a:pt x="346" y="42"/>
                      <a:pt x="144" y="209"/>
                    </a:cubicBezTo>
                    <a:cubicBezTo>
                      <a:pt x="48" y="292"/>
                      <a:pt x="1" y="435"/>
                      <a:pt x="48" y="554"/>
                    </a:cubicBezTo>
                    <a:cubicBezTo>
                      <a:pt x="132" y="721"/>
                      <a:pt x="287" y="828"/>
                      <a:pt x="465" y="840"/>
                    </a:cubicBezTo>
                    <a:cubicBezTo>
                      <a:pt x="571" y="862"/>
                      <a:pt x="677" y="871"/>
                      <a:pt x="782" y="871"/>
                    </a:cubicBezTo>
                    <a:cubicBezTo>
                      <a:pt x="843" y="871"/>
                      <a:pt x="904" y="868"/>
                      <a:pt x="965" y="863"/>
                    </a:cubicBezTo>
                    <a:cubicBezTo>
                      <a:pt x="1191" y="852"/>
                      <a:pt x="1418" y="840"/>
                      <a:pt x="1644" y="816"/>
                    </a:cubicBezTo>
                    <a:cubicBezTo>
                      <a:pt x="1692" y="816"/>
                      <a:pt x="1751" y="804"/>
                      <a:pt x="1799" y="792"/>
                    </a:cubicBezTo>
                    <a:cubicBezTo>
                      <a:pt x="1942" y="721"/>
                      <a:pt x="1989" y="482"/>
                      <a:pt x="1977" y="375"/>
                    </a:cubicBezTo>
                    <a:cubicBezTo>
                      <a:pt x="1977" y="304"/>
                      <a:pt x="1942" y="232"/>
                      <a:pt x="1894" y="173"/>
                    </a:cubicBezTo>
                    <a:cubicBezTo>
                      <a:pt x="1750" y="29"/>
                      <a:pt x="1503" y="0"/>
                      <a:pt x="127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4079950" y="1993650"/>
                <a:ext cx="424200" cy="292200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1688" extrusionOk="0">
                    <a:moveTo>
                      <a:pt x="10481" y="0"/>
                    </a:moveTo>
                    <a:cubicBezTo>
                      <a:pt x="8120" y="0"/>
                      <a:pt x="5756" y="31"/>
                      <a:pt x="3406" y="198"/>
                    </a:cubicBezTo>
                    <a:cubicBezTo>
                      <a:pt x="2061" y="293"/>
                      <a:pt x="1132" y="353"/>
                      <a:pt x="549" y="1698"/>
                    </a:cubicBezTo>
                    <a:cubicBezTo>
                      <a:pt x="132" y="2663"/>
                      <a:pt x="72" y="3770"/>
                      <a:pt x="49" y="4806"/>
                    </a:cubicBezTo>
                    <a:cubicBezTo>
                      <a:pt x="1" y="6842"/>
                      <a:pt x="370" y="8878"/>
                      <a:pt x="882" y="10842"/>
                    </a:cubicBezTo>
                    <a:cubicBezTo>
                      <a:pt x="953" y="11140"/>
                      <a:pt x="1823" y="11688"/>
                      <a:pt x="1823" y="11688"/>
                    </a:cubicBezTo>
                    <a:lnTo>
                      <a:pt x="1739" y="6616"/>
                    </a:lnTo>
                    <a:lnTo>
                      <a:pt x="1739" y="6616"/>
                    </a:lnTo>
                    <a:cubicBezTo>
                      <a:pt x="2835" y="6627"/>
                      <a:pt x="5715" y="7262"/>
                      <a:pt x="8028" y="7262"/>
                    </a:cubicBezTo>
                    <a:cubicBezTo>
                      <a:pt x="8127" y="7262"/>
                      <a:pt x="8226" y="7261"/>
                      <a:pt x="8323" y="7258"/>
                    </a:cubicBezTo>
                    <a:cubicBezTo>
                      <a:pt x="11395" y="7187"/>
                      <a:pt x="15360" y="6223"/>
                      <a:pt x="15360" y="6223"/>
                    </a:cubicBezTo>
                    <a:lnTo>
                      <a:pt x="15622" y="11509"/>
                    </a:lnTo>
                    <a:cubicBezTo>
                      <a:pt x="15622" y="11509"/>
                      <a:pt x="16265" y="10949"/>
                      <a:pt x="16324" y="10676"/>
                    </a:cubicBezTo>
                    <a:cubicBezTo>
                      <a:pt x="16717" y="8711"/>
                      <a:pt x="16967" y="6675"/>
                      <a:pt x="16813" y="4675"/>
                    </a:cubicBezTo>
                    <a:cubicBezTo>
                      <a:pt x="16694" y="3139"/>
                      <a:pt x="16467" y="829"/>
                      <a:pt x="14789" y="222"/>
                    </a:cubicBezTo>
                    <a:cubicBezTo>
                      <a:pt x="14753" y="198"/>
                      <a:pt x="14705" y="186"/>
                      <a:pt x="14658" y="174"/>
                    </a:cubicBezTo>
                    <a:cubicBezTo>
                      <a:pt x="14134" y="8"/>
                      <a:pt x="13562" y="8"/>
                      <a:pt x="13015" y="8"/>
                    </a:cubicBezTo>
                    <a:cubicBezTo>
                      <a:pt x="12171" y="4"/>
                      <a:pt x="11326" y="0"/>
                      <a:pt x="1048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5"/>
              <p:cNvSpPr/>
              <p:nvPr/>
            </p:nvSpPr>
            <p:spPr>
              <a:xfrm>
                <a:off x="4234500" y="2506550"/>
                <a:ext cx="1418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674" extrusionOk="0">
                    <a:moveTo>
                      <a:pt x="243" y="0"/>
                    </a:moveTo>
                    <a:cubicBezTo>
                      <a:pt x="78" y="0"/>
                      <a:pt x="0" y="255"/>
                      <a:pt x="177" y="327"/>
                    </a:cubicBezTo>
                    <a:cubicBezTo>
                      <a:pt x="213" y="351"/>
                      <a:pt x="963" y="661"/>
                      <a:pt x="2892" y="673"/>
                    </a:cubicBezTo>
                    <a:lnTo>
                      <a:pt x="2939" y="673"/>
                    </a:lnTo>
                    <a:cubicBezTo>
                      <a:pt x="2986" y="673"/>
                      <a:pt x="3034" y="674"/>
                      <a:pt x="3081" y="674"/>
                    </a:cubicBezTo>
                    <a:cubicBezTo>
                      <a:pt x="3879" y="674"/>
                      <a:pt x="4676" y="579"/>
                      <a:pt x="5463" y="411"/>
                    </a:cubicBezTo>
                    <a:cubicBezTo>
                      <a:pt x="5675" y="377"/>
                      <a:pt x="5626" y="73"/>
                      <a:pt x="5434" y="73"/>
                    </a:cubicBezTo>
                    <a:cubicBezTo>
                      <a:pt x="5420" y="73"/>
                      <a:pt x="5406" y="74"/>
                      <a:pt x="5392" y="77"/>
                    </a:cubicBezTo>
                    <a:cubicBezTo>
                      <a:pt x="4622" y="245"/>
                      <a:pt x="3841" y="329"/>
                      <a:pt x="3050" y="329"/>
                    </a:cubicBezTo>
                    <a:cubicBezTo>
                      <a:pt x="2997" y="329"/>
                      <a:pt x="2944" y="328"/>
                      <a:pt x="2892" y="327"/>
                    </a:cubicBezTo>
                    <a:cubicBezTo>
                      <a:pt x="1058" y="316"/>
                      <a:pt x="332" y="30"/>
                      <a:pt x="320" y="18"/>
                    </a:cubicBezTo>
                    <a:cubicBezTo>
                      <a:pt x="293" y="6"/>
                      <a:pt x="267" y="0"/>
                      <a:pt x="24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2" name="Google Shape;1482;p45"/>
          <p:cNvGrpSpPr/>
          <p:nvPr/>
        </p:nvGrpSpPr>
        <p:grpSpPr>
          <a:xfrm>
            <a:off x="4443560" y="4409576"/>
            <a:ext cx="809504" cy="777656"/>
            <a:chOff x="5751039" y="4096046"/>
            <a:chExt cx="693900" cy="666600"/>
          </a:xfrm>
        </p:grpSpPr>
        <p:sp>
          <p:nvSpPr>
            <p:cNvPr id="1483" name="Google Shape;1483;p45"/>
            <p:cNvSpPr/>
            <p:nvPr/>
          </p:nvSpPr>
          <p:spPr>
            <a:xfrm>
              <a:off x="5771850" y="4177150"/>
              <a:ext cx="574500" cy="536100"/>
            </a:xfrm>
            <a:prstGeom prst="arc">
              <a:avLst>
                <a:gd name="adj1" fmla="val 16200000"/>
                <a:gd name="adj2" fmla="val 311641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 rot="9899490">
              <a:off x="5810688" y="4161292"/>
              <a:ext cx="574601" cy="536106"/>
            </a:xfrm>
            <a:prstGeom prst="arc">
              <a:avLst>
                <a:gd name="adj1" fmla="val 19506732"/>
                <a:gd name="adj2" fmla="val 311641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45"/>
          <p:cNvSpPr txBox="1"/>
          <p:nvPr/>
        </p:nvSpPr>
        <p:spPr>
          <a:xfrm>
            <a:off x="3976660" y="4495490"/>
            <a:ext cx="550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360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86" name="Google Shape;1486;p45"/>
          <p:cNvSpPr txBox="1">
            <a:spLocks noGrp="1"/>
          </p:cNvSpPr>
          <p:nvPr>
            <p:ph type="title"/>
          </p:nvPr>
        </p:nvSpPr>
        <p:spPr>
          <a:xfrm>
            <a:off x="712058" y="925306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1488" name="Google Shape;1488;p45"/>
          <p:cNvSpPr/>
          <p:nvPr/>
        </p:nvSpPr>
        <p:spPr>
          <a:xfrm rot="393220">
            <a:off x="5135866" y="3385184"/>
            <a:ext cx="22049" cy="16389"/>
          </a:xfrm>
          <a:custGeom>
            <a:avLst/>
            <a:gdLst/>
            <a:ahLst/>
            <a:cxnLst/>
            <a:rect l="l" t="t" r="r" b="b"/>
            <a:pathLst>
              <a:path w="487" h="362" extrusionOk="0">
                <a:moveTo>
                  <a:pt x="262" y="0"/>
                </a:moveTo>
                <a:cubicBezTo>
                  <a:pt x="258" y="0"/>
                  <a:pt x="254" y="0"/>
                  <a:pt x="250" y="1"/>
                </a:cubicBezTo>
                <a:cubicBezTo>
                  <a:pt x="1" y="1"/>
                  <a:pt x="1" y="362"/>
                  <a:pt x="250" y="362"/>
                </a:cubicBezTo>
                <a:cubicBezTo>
                  <a:pt x="482" y="349"/>
                  <a:pt x="486" y="0"/>
                  <a:pt x="2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2" name="Google Shape;1492;p45"/>
          <p:cNvCxnSpPr/>
          <p:nvPr/>
        </p:nvCxnSpPr>
        <p:spPr>
          <a:xfrm rot="-5400000">
            <a:off x="2720923" y="2089781"/>
            <a:ext cx="2400900" cy="1920900"/>
          </a:xfrm>
          <a:prstGeom prst="bentConnector3">
            <a:avLst>
              <a:gd name="adj1" fmla="val 9999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3" name="Google Shape;1493;p45"/>
          <p:cNvCxnSpPr/>
          <p:nvPr/>
        </p:nvCxnSpPr>
        <p:spPr>
          <a:xfrm rot="10800000" flipH="1">
            <a:off x="3191664" y="3103560"/>
            <a:ext cx="2860800" cy="1242300"/>
          </a:xfrm>
          <a:prstGeom prst="bentConnector3">
            <a:avLst>
              <a:gd name="adj1" fmla="val 9945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45"/>
          <p:cNvSpPr txBox="1"/>
          <p:nvPr/>
        </p:nvSpPr>
        <p:spPr>
          <a:xfrm rot="-477471">
            <a:off x="2875750" y="4495609"/>
            <a:ext cx="550400" cy="62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3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5" name="Google Shape;1495;p45"/>
          <p:cNvSpPr txBox="1"/>
          <p:nvPr/>
        </p:nvSpPr>
        <p:spPr>
          <a:xfrm rot="424480">
            <a:off x="3426319" y="4495412"/>
            <a:ext cx="550491" cy="6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36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6" name="Google Shape;1496;p45"/>
          <p:cNvSpPr txBox="1"/>
          <p:nvPr/>
        </p:nvSpPr>
        <p:spPr>
          <a:xfrm rot="-318960">
            <a:off x="4527031" y="4495553"/>
            <a:ext cx="550468" cy="6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36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7" name="Google Shape;1497;p45"/>
          <p:cNvSpPr txBox="1"/>
          <p:nvPr/>
        </p:nvSpPr>
        <p:spPr>
          <a:xfrm rot="633036">
            <a:off x="5077589" y="4495470"/>
            <a:ext cx="550507" cy="62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endParaRPr sz="3600">
              <a:solidFill>
                <a:schemeClr val="accent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8" name="Google Shape;1498;p45"/>
          <p:cNvSpPr txBox="1"/>
          <p:nvPr/>
        </p:nvSpPr>
        <p:spPr>
          <a:xfrm>
            <a:off x="5627922" y="4495490"/>
            <a:ext cx="550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6</a:t>
            </a:r>
            <a:endParaRPr sz="36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00" name="Google Shape;1500;p45"/>
          <p:cNvSpPr txBox="1"/>
          <p:nvPr/>
        </p:nvSpPr>
        <p:spPr>
          <a:xfrm>
            <a:off x="2989158" y="2342483"/>
            <a:ext cx="2961186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7</a:t>
            </a:r>
            <a:r>
              <a:rPr lang="en" sz="80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  </a:t>
            </a:r>
            <a:r>
              <a:rPr lang="en" sz="8000" dirty="0">
                <a:solidFill>
                  <a:srgbClr val="92D050"/>
                </a:solidFill>
                <a:latin typeface="Fredoka One"/>
                <a:ea typeface="Fredoka One"/>
                <a:cs typeface="Fredoka One"/>
                <a:sym typeface="Fredoka One"/>
              </a:rPr>
              <a:t>8</a:t>
            </a:r>
            <a:r>
              <a:rPr lang="en" sz="80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  </a:t>
            </a:r>
            <a:r>
              <a:rPr lang="en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9</a:t>
            </a:r>
            <a:endParaRPr sz="8000" dirty="0">
              <a:solidFill>
                <a:schemeClr val="accent6">
                  <a:lumMod val="60000"/>
                  <a:lumOff val="40000"/>
                </a:schemeClr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01" name="Google Shape;1501;p45"/>
          <p:cNvSpPr/>
          <p:nvPr/>
        </p:nvSpPr>
        <p:spPr>
          <a:xfrm rot="-3599913">
            <a:off x="2811033" y="1926995"/>
            <a:ext cx="581981" cy="175304"/>
          </a:xfrm>
          <a:custGeom>
            <a:avLst/>
            <a:gdLst/>
            <a:ahLst/>
            <a:cxnLst/>
            <a:rect l="l" t="t" r="r" b="b"/>
            <a:pathLst>
              <a:path w="5906" h="1779" extrusionOk="0">
                <a:moveTo>
                  <a:pt x="0" y="0"/>
                </a:moveTo>
                <a:cubicBezTo>
                  <a:pt x="745" y="1859"/>
                  <a:pt x="4327" y="2326"/>
                  <a:pt x="5906" y="109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2" name="Google Shape;1502;p45"/>
          <p:cNvSpPr/>
          <p:nvPr/>
        </p:nvSpPr>
        <p:spPr>
          <a:xfrm rot="7200087">
            <a:off x="5588495" y="4075477"/>
            <a:ext cx="581981" cy="175304"/>
          </a:xfrm>
          <a:custGeom>
            <a:avLst/>
            <a:gdLst/>
            <a:ahLst/>
            <a:cxnLst/>
            <a:rect l="l" t="t" r="r" b="b"/>
            <a:pathLst>
              <a:path w="5906" h="1779" extrusionOk="0">
                <a:moveTo>
                  <a:pt x="0" y="0"/>
                </a:moveTo>
                <a:cubicBezTo>
                  <a:pt x="745" y="1859"/>
                  <a:pt x="4327" y="2326"/>
                  <a:pt x="5906" y="109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Google Shape;573;p32"/>
          <p:cNvSpPr txBox="1">
            <a:spLocks/>
          </p:cNvSpPr>
          <p:nvPr/>
        </p:nvSpPr>
        <p:spPr>
          <a:xfrm>
            <a:off x="2806913" y="-115446"/>
            <a:ext cx="36303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7900" dirty="0"/>
              <a:t>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5"/>
          <p:cNvGrpSpPr/>
          <p:nvPr/>
        </p:nvGrpSpPr>
        <p:grpSpPr>
          <a:xfrm rot="2128564">
            <a:off x="7416257" y="3844905"/>
            <a:ext cx="2282736" cy="593707"/>
            <a:chOff x="4399950" y="2954075"/>
            <a:chExt cx="1287675" cy="238725"/>
          </a:xfrm>
        </p:grpSpPr>
        <p:sp>
          <p:nvSpPr>
            <p:cNvPr id="787" name="Google Shape;787;p35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5"/>
          <p:cNvGrpSpPr/>
          <p:nvPr/>
        </p:nvGrpSpPr>
        <p:grpSpPr>
          <a:xfrm rot="10511539" flipH="1">
            <a:off x="8053340" y="2739728"/>
            <a:ext cx="962295" cy="2763106"/>
            <a:chOff x="6404350" y="3138600"/>
            <a:chExt cx="658750" cy="1348425"/>
          </a:xfrm>
        </p:grpSpPr>
        <p:sp>
          <p:nvSpPr>
            <p:cNvPr id="823" name="Google Shape;823;p35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5"/>
          <p:cNvGrpSpPr/>
          <p:nvPr/>
        </p:nvGrpSpPr>
        <p:grpSpPr>
          <a:xfrm rot="17144467" flipH="1">
            <a:off x="-1449831" y="3700209"/>
            <a:ext cx="3250731" cy="416103"/>
            <a:chOff x="4330300" y="3920250"/>
            <a:chExt cx="1682975" cy="210775"/>
          </a:xfrm>
        </p:grpSpPr>
        <p:sp>
          <p:nvSpPr>
            <p:cNvPr id="874" name="Google Shape;874;p35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35"/>
          <p:cNvGrpSpPr/>
          <p:nvPr/>
        </p:nvGrpSpPr>
        <p:grpSpPr>
          <a:xfrm rot="17569113" flipH="1">
            <a:off x="-986028" y="3900012"/>
            <a:ext cx="2777926" cy="430762"/>
            <a:chOff x="4341300" y="4367325"/>
            <a:chExt cx="1511525" cy="310775"/>
          </a:xfrm>
        </p:grpSpPr>
        <p:sp>
          <p:nvSpPr>
            <p:cNvPr id="880" name="Google Shape;880;p35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35"/>
          <p:cNvGrpSpPr/>
          <p:nvPr/>
        </p:nvGrpSpPr>
        <p:grpSpPr>
          <a:xfrm rot="17042847">
            <a:off x="-700584" y="3762407"/>
            <a:ext cx="2555275" cy="1399177"/>
            <a:chOff x="7365331" y="3876744"/>
            <a:chExt cx="752588" cy="546995"/>
          </a:xfrm>
        </p:grpSpPr>
        <p:sp>
          <p:nvSpPr>
            <p:cNvPr id="888" name="Google Shape;888;p35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5"/>
          <p:cNvGrpSpPr/>
          <p:nvPr/>
        </p:nvGrpSpPr>
        <p:grpSpPr>
          <a:xfrm rot="5561454" flipH="1">
            <a:off x="7072578" y="3026968"/>
            <a:ext cx="3246839" cy="1463647"/>
            <a:chOff x="2600325" y="3927100"/>
            <a:chExt cx="1196000" cy="691475"/>
          </a:xfrm>
        </p:grpSpPr>
        <p:sp>
          <p:nvSpPr>
            <p:cNvPr id="893" name="Google Shape;893;p35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678;p33"/>
          <p:cNvSpPr txBox="1">
            <a:spLocks noGrp="1"/>
          </p:cNvSpPr>
          <p:nvPr>
            <p:ph type="subTitle" idx="1"/>
          </p:nvPr>
        </p:nvSpPr>
        <p:spPr>
          <a:xfrm>
            <a:off x="256814" y="150706"/>
            <a:ext cx="8624351" cy="686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KoHo Medium" panose="020B0604020202020204" charset="-34"/>
                <a:cs typeface="KoHo Medium" panose="020B0604020202020204" charset="-34"/>
              </a:rPr>
              <a:t>Para</a:t>
            </a:r>
            <a:r>
              <a:rPr lang="en" sz="1600" dirty="0">
                <a:latin typeface="KoHo Medium" panose="020B0604020202020204" charset="-34"/>
                <a:cs typeface="KoHo Medium" panose="020B0604020202020204" charset="-34"/>
              </a:rPr>
              <a:t> finalizar, vamos a revisar la tarea.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KoHo Medium" panose="020B0604020202020204" charset="-34"/>
                <a:cs typeface="KoHo Medium" panose="020B0604020202020204" charset="-34"/>
              </a:rPr>
              <a:t>Yo te entregué estos signos y tú tenías que poner donde va el número mayor, el número menor o los números iguales. (tu podías elegir los números que quisieras usar)</a:t>
            </a:r>
            <a:endParaRPr sz="1600" dirty="0">
              <a:latin typeface="KoHo Medium" panose="020B0604020202020204" charset="-34"/>
              <a:cs typeface="KoHo Medium" panose="020B0604020202020204" charset="-34"/>
            </a:endParaRPr>
          </a:p>
        </p:txBody>
      </p:sp>
      <p:pic>
        <p:nvPicPr>
          <p:cNvPr id="138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B68BEE4E-DF35-47F2-B419-00488CB0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94" b="93750" l="7500" r="41875">
                        <a14:foregroundMark x1="8125" y1="39028" x2="7656" y2="45556"/>
                        <a14:foregroundMark x1="8828" y1="36111" x2="10703" y2="38611"/>
                        <a14:foregroundMark x1="9531" y1="75417" x2="9297" y2="74583"/>
                        <a14:foregroundMark x1="26953" y1="52500" x2="27422" y2="62361"/>
                        <a14:foregroundMark x1="8828" y1="47639" x2="18203" y2="52917"/>
                        <a14:foregroundMark x1="18203" y1="52917" x2="18281" y2="52917"/>
                        <a14:foregroundMark x1="9766" y1="65556" x2="16172" y2="63472"/>
                        <a14:foregroundMark x1="15703" y1="61528" x2="10000" y2="64722"/>
                        <a14:foregroundMark x1="9531" y1="63472" x2="8828" y2="68472"/>
                        <a14:foregroundMark x1="41875" y1="93750" x2="41875" y2="93750"/>
                        <a14:foregroundMark x1="24453" y1="45139" x2="24688" y2="49167"/>
                        <a14:foregroundMark x1="25391" y1="45556" x2="25625" y2="48750"/>
                        <a14:foregroundMark x1="26719" y1="46389" x2="26719" y2="4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4010709" y="1033962"/>
            <a:ext cx="1098651" cy="12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6394A2B-EBF8-4C6D-8758-34F2EC863BDA}"/>
              </a:ext>
            </a:extLst>
          </p:cNvPr>
          <p:cNvSpPr/>
          <p:nvPr/>
        </p:nvSpPr>
        <p:spPr>
          <a:xfrm>
            <a:off x="2426435" y="1033962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: esquinas redondeadas 157">
            <a:extLst>
              <a:ext uri="{FF2B5EF4-FFF2-40B4-BE49-F238E27FC236}">
                <a16:creationId xmlns:a16="http://schemas.microsoft.com/office/drawing/2014/main" id="{6BA8709D-7455-4B27-8FEE-7F376381A06A}"/>
              </a:ext>
            </a:extLst>
          </p:cNvPr>
          <p:cNvSpPr/>
          <p:nvPr/>
        </p:nvSpPr>
        <p:spPr>
          <a:xfrm>
            <a:off x="5415819" y="1033962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9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9833504D-6DF4-4833-8B90-A750E0A64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94" b="93750" l="7500" r="41875">
                        <a14:foregroundMark x1="8125" y1="39028" x2="7656" y2="45556"/>
                        <a14:foregroundMark x1="8828" y1="36111" x2="10703" y2="38611"/>
                        <a14:foregroundMark x1="9531" y1="75417" x2="9297" y2="74583"/>
                        <a14:foregroundMark x1="26953" y1="52500" x2="27422" y2="62361"/>
                        <a14:foregroundMark x1="8828" y1="47639" x2="18203" y2="52917"/>
                        <a14:foregroundMark x1="18203" y1="52917" x2="18281" y2="52917"/>
                        <a14:foregroundMark x1="9766" y1="65556" x2="16172" y2="63472"/>
                        <a14:foregroundMark x1="15703" y1="61528" x2="10000" y2="64722"/>
                        <a14:foregroundMark x1="9531" y1="63472" x2="8828" y2="68472"/>
                        <a14:foregroundMark x1="41875" y1="93750" x2="41875" y2="93750"/>
                        <a14:foregroundMark x1="24453" y1="45139" x2="24688" y2="49167"/>
                        <a14:foregroundMark x1="25391" y1="45556" x2="25625" y2="48750"/>
                        <a14:foregroundMark x1="26719" y1="46389" x2="26719" y2="4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4009688" y="2413385"/>
            <a:ext cx="1098651" cy="12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Rectángulo: esquinas redondeadas 159">
            <a:extLst>
              <a:ext uri="{FF2B5EF4-FFF2-40B4-BE49-F238E27FC236}">
                <a16:creationId xmlns:a16="http://schemas.microsoft.com/office/drawing/2014/main" id="{FD31235A-8102-44F0-B04F-76CFE77E41AC}"/>
              </a:ext>
            </a:extLst>
          </p:cNvPr>
          <p:cNvSpPr/>
          <p:nvPr/>
        </p:nvSpPr>
        <p:spPr>
          <a:xfrm>
            <a:off x="2425414" y="2413385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: esquinas redondeadas 160">
            <a:extLst>
              <a:ext uri="{FF2B5EF4-FFF2-40B4-BE49-F238E27FC236}">
                <a16:creationId xmlns:a16="http://schemas.microsoft.com/office/drawing/2014/main" id="{94ECCB18-3406-48A7-BD6E-90AFFF82700C}"/>
              </a:ext>
            </a:extLst>
          </p:cNvPr>
          <p:cNvSpPr/>
          <p:nvPr/>
        </p:nvSpPr>
        <p:spPr>
          <a:xfrm>
            <a:off x="5414798" y="2413385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3" name="Rectángulo: esquinas redondeadas 162">
            <a:extLst>
              <a:ext uri="{FF2B5EF4-FFF2-40B4-BE49-F238E27FC236}">
                <a16:creationId xmlns:a16="http://schemas.microsoft.com/office/drawing/2014/main" id="{80F5E34C-04E9-4666-B3F1-E537ADCD860E}"/>
              </a:ext>
            </a:extLst>
          </p:cNvPr>
          <p:cNvSpPr/>
          <p:nvPr/>
        </p:nvSpPr>
        <p:spPr>
          <a:xfrm>
            <a:off x="2425414" y="3805918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4" name="Rectángulo: esquinas redondeadas 163">
            <a:extLst>
              <a:ext uri="{FF2B5EF4-FFF2-40B4-BE49-F238E27FC236}">
                <a16:creationId xmlns:a16="http://schemas.microsoft.com/office/drawing/2014/main" id="{B16CF3F6-1EFE-45C1-95CF-C96CAC516F30}"/>
              </a:ext>
            </a:extLst>
          </p:cNvPr>
          <p:cNvSpPr/>
          <p:nvPr/>
        </p:nvSpPr>
        <p:spPr>
          <a:xfrm>
            <a:off x="5414798" y="3805918"/>
            <a:ext cx="1277815" cy="1253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5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4EB841D8-F2D4-4F1B-840C-F0F756FAB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89" b="70972" l="61797" r="91797">
                        <a14:foregroundMark x1="64688" y1="65000" x2="84375" y2="65972"/>
                        <a14:foregroundMark x1="63047" y1="47917" x2="62266" y2="53056"/>
                        <a14:foregroundMark x1="75391" y1="43889" x2="75000" y2="46944"/>
                        <a14:foregroundMark x1="80313" y1="44306" x2="80313" y2="45972"/>
                        <a14:foregroundMark x1="89766" y1="46944" x2="90547" y2="53056"/>
                        <a14:foregroundMark x1="61797" y1="47917" x2="62656" y2="52639"/>
                        <a14:foregroundMark x1="64688" y1="69028" x2="88125" y2="71111"/>
                        <a14:foregroundMark x1="87266" y1="56250" x2="67188" y2="55694"/>
                        <a14:foregroundMark x1="64297" y1="56667" x2="88125" y2="58750"/>
                        <a14:foregroundMark x1="89297" y1="54167" x2="88516" y2="58750"/>
                        <a14:foregroundMark x1="64297" y1="56250" x2="65938" y2="56250"/>
                        <a14:foregroundMark x1="64688" y1="58750" x2="69609" y2="59861"/>
                        <a14:foregroundMark x1="63516" y1="55139" x2="62656" y2="59306"/>
                        <a14:foregroundMark x1="86875" y1="53611" x2="88516" y2="60278"/>
                        <a14:foregroundMark x1="89297" y1="53611" x2="91797" y2="56667"/>
                        <a14:foregroundMark x1="78672" y1="45417" x2="80313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3920419" y="4006038"/>
            <a:ext cx="1299925" cy="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C9B49B-11B5-45F5-B1C9-3CE95FEAC7C1}"/>
              </a:ext>
            </a:extLst>
          </p:cNvPr>
          <p:cNvSpPr txBox="1"/>
          <p:nvPr/>
        </p:nvSpPr>
        <p:spPr>
          <a:xfrm>
            <a:off x="2314672" y="903847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F3051742-3C0B-49D9-8948-F528897AE8D2}"/>
              </a:ext>
            </a:extLst>
          </p:cNvPr>
          <p:cNvSpPr txBox="1"/>
          <p:nvPr/>
        </p:nvSpPr>
        <p:spPr>
          <a:xfrm>
            <a:off x="5322261" y="951950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3A96B595-ECB5-4F39-B716-3E5FB28A919D}"/>
              </a:ext>
            </a:extLst>
          </p:cNvPr>
          <p:cNvSpPr txBox="1"/>
          <p:nvPr/>
        </p:nvSpPr>
        <p:spPr>
          <a:xfrm>
            <a:off x="2360001" y="2355799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3FF1DB4A-D6A6-4A27-A992-9CF631998421}"/>
              </a:ext>
            </a:extLst>
          </p:cNvPr>
          <p:cNvSpPr txBox="1"/>
          <p:nvPr/>
        </p:nvSpPr>
        <p:spPr>
          <a:xfrm>
            <a:off x="5367590" y="2403902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79649BE0-1603-4731-B218-070AFF01FB21}"/>
              </a:ext>
            </a:extLst>
          </p:cNvPr>
          <p:cNvSpPr txBox="1"/>
          <p:nvPr/>
        </p:nvSpPr>
        <p:spPr>
          <a:xfrm>
            <a:off x="2348875" y="3750094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31D92BEC-9EBF-4D27-95B1-7D1398B7A348}"/>
              </a:ext>
            </a:extLst>
          </p:cNvPr>
          <p:cNvSpPr txBox="1"/>
          <p:nvPr/>
        </p:nvSpPr>
        <p:spPr>
          <a:xfrm>
            <a:off x="5356464" y="3798197"/>
            <a:ext cx="1499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.</a:t>
            </a:r>
            <a:endParaRPr lang="es-CL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8" grpId="0" animBg="1"/>
      <p:bldP spid="160" grpId="0" animBg="1"/>
      <p:bldP spid="161" grpId="0" animBg="1"/>
      <p:bldP spid="163" grpId="0" animBg="1"/>
      <p:bldP spid="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1123327" y="2213282"/>
            <a:ext cx="1307281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Objetivos</a:t>
            </a:r>
            <a:r>
              <a:rPr lang="en" dirty="0"/>
              <a:t> de aprendizaje</a:t>
            </a:r>
            <a:endParaRPr dirty="0"/>
          </a:p>
        </p:txBody>
      </p:sp>
      <p:grpSp>
        <p:nvGrpSpPr>
          <p:cNvPr id="312" name="Google Shape;312;p29"/>
          <p:cNvGrpSpPr/>
          <p:nvPr/>
        </p:nvGrpSpPr>
        <p:grpSpPr>
          <a:xfrm>
            <a:off x="4073090" y="1591396"/>
            <a:ext cx="595372" cy="549604"/>
            <a:chOff x="1687400" y="3905821"/>
            <a:chExt cx="595372" cy="549604"/>
          </a:xfrm>
        </p:grpSpPr>
        <p:sp>
          <p:nvSpPr>
            <p:cNvPr id="313" name="Google Shape;313;p29"/>
            <p:cNvSpPr/>
            <p:nvPr/>
          </p:nvSpPr>
          <p:spPr>
            <a:xfrm>
              <a:off x="1687400" y="3916241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4" name="Google Shape;314;p29"/>
            <p:cNvCxnSpPr/>
            <p:nvPr/>
          </p:nvCxnSpPr>
          <p:spPr>
            <a:xfrm>
              <a:off x="1742750" y="3905825"/>
              <a:ext cx="0" cy="54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5" name="Google Shape;315;p29"/>
            <p:cNvSpPr/>
            <p:nvPr/>
          </p:nvSpPr>
          <p:spPr>
            <a:xfrm rot="2700178">
              <a:off x="2088875" y="3968324"/>
              <a:ext cx="201970" cy="60837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16" name="Google Shape;316;p29"/>
          <p:cNvGrpSpPr/>
          <p:nvPr/>
        </p:nvGrpSpPr>
        <p:grpSpPr>
          <a:xfrm>
            <a:off x="1476668" y="1587023"/>
            <a:ext cx="579750" cy="549604"/>
            <a:chOff x="1666550" y="3179683"/>
            <a:chExt cx="579750" cy="549604"/>
          </a:xfrm>
        </p:grpSpPr>
        <p:sp>
          <p:nvSpPr>
            <p:cNvPr id="317" name="Google Shape;317;p29"/>
            <p:cNvSpPr/>
            <p:nvPr/>
          </p:nvSpPr>
          <p:spPr>
            <a:xfrm>
              <a:off x="1687400" y="3191977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 rot="10800000">
              <a:off x="1666550" y="3179683"/>
              <a:ext cx="540022" cy="549604"/>
              <a:chOff x="1742750" y="3179683"/>
              <a:chExt cx="540022" cy="549604"/>
            </a:xfrm>
          </p:grpSpPr>
          <p:cxnSp>
            <p:nvCxnSpPr>
              <p:cNvPr id="319" name="Google Shape;319;p29"/>
              <p:cNvCxnSpPr/>
              <p:nvPr/>
            </p:nvCxnSpPr>
            <p:spPr>
              <a:xfrm>
                <a:off x="1742750" y="3179688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0" name="Google Shape;320;p29"/>
              <p:cNvSpPr/>
              <p:nvPr/>
            </p:nvSpPr>
            <p:spPr>
              <a:xfrm rot="2700178">
                <a:off x="2088875" y="3242186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1" name="Google Shape;321;p29"/>
          <p:cNvGrpSpPr/>
          <p:nvPr/>
        </p:nvGrpSpPr>
        <p:grpSpPr>
          <a:xfrm>
            <a:off x="2862334" y="3413291"/>
            <a:ext cx="595372" cy="549604"/>
            <a:chOff x="1687400" y="2453546"/>
            <a:chExt cx="595372" cy="549604"/>
          </a:xfrm>
        </p:grpSpPr>
        <p:sp>
          <p:nvSpPr>
            <p:cNvPr id="322" name="Google Shape;322;p29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" name="Google Shape;323;p29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324" name="Google Shape;324;p29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5" name="Google Shape;325;p29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6" name="Google Shape;326;p29"/>
          <p:cNvGrpSpPr/>
          <p:nvPr/>
        </p:nvGrpSpPr>
        <p:grpSpPr>
          <a:xfrm>
            <a:off x="5563638" y="3409009"/>
            <a:ext cx="579750" cy="549604"/>
            <a:chOff x="1666550" y="1727408"/>
            <a:chExt cx="579750" cy="549604"/>
          </a:xfrm>
        </p:grpSpPr>
        <p:sp>
          <p:nvSpPr>
            <p:cNvPr id="327" name="Google Shape;327;p29"/>
            <p:cNvSpPr/>
            <p:nvPr/>
          </p:nvSpPr>
          <p:spPr>
            <a:xfrm>
              <a:off x="1687400" y="1743450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29"/>
            <p:cNvGrpSpPr/>
            <p:nvPr/>
          </p:nvGrpSpPr>
          <p:grpSpPr>
            <a:xfrm flipH="1">
              <a:off x="1666550" y="1727408"/>
              <a:ext cx="540022" cy="549604"/>
              <a:chOff x="1742750" y="1727408"/>
              <a:chExt cx="540022" cy="549604"/>
            </a:xfrm>
          </p:grpSpPr>
          <p:cxnSp>
            <p:nvCxnSpPr>
              <p:cNvPr id="329" name="Google Shape;329;p29"/>
              <p:cNvCxnSpPr/>
              <p:nvPr/>
            </p:nvCxnSpPr>
            <p:spPr>
              <a:xfrm>
                <a:off x="1742750" y="1727413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0" name="Google Shape;330;p29"/>
              <p:cNvSpPr/>
              <p:nvPr/>
            </p:nvSpPr>
            <p:spPr>
              <a:xfrm rot="2700178">
                <a:off x="2088875" y="1789911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grpSp>
        <p:nvGrpSpPr>
          <p:cNvPr id="336" name="Google Shape;336;p29"/>
          <p:cNvGrpSpPr/>
          <p:nvPr/>
        </p:nvGrpSpPr>
        <p:grpSpPr>
          <a:xfrm rot="6752136">
            <a:off x="-795333" y="4183360"/>
            <a:ext cx="2067632" cy="383376"/>
            <a:chOff x="4399950" y="2954075"/>
            <a:chExt cx="1287675" cy="238725"/>
          </a:xfrm>
        </p:grpSpPr>
        <p:sp>
          <p:nvSpPr>
            <p:cNvPr id="337" name="Google Shape;337;p2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9"/>
          <p:cNvGrpSpPr/>
          <p:nvPr/>
        </p:nvGrpSpPr>
        <p:grpSpPr>
          <a:xfrm rot="-4260837" flipH="1">
            <a:off x="-992576" y="4841566"/>
            <a:ext cx="2550809" cy="433066"/>
            <a:chOff x="4330300" y="3920250"/>
            <a:chExt cx="1682975" cy="210775"/>
          </a:xfrm>
        </p:grpSpPr>
        <p:sp>
          <p:nvSpPr>
            <p:cNvPr id="373" name="Google Shape;373;p29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9"/>
          <p:cNvGrpSpPr/>
          <p:nvPr/>
        </p:nvGrpSpPr>
        <p:grpSpPr>
          <a:xfrm rot="5363820" flipH="1">
            <a:off x="7803993" y="3597960"/>
            <a:ext cx="2591038" cy="1638392"/>
            <a:chOff x="2600325" y="3927100"/>
            <a:chExt cx="1196000" cy="691475"/>
          </a:xfrm>
        </p:grpSpPr>
        <p:sp>
          <p:nvSpPr>
            <p:cNvPr id="379" name="Google Shape;379;p29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9"/>
          <p:cNvGrpSpPr/>
          <p:nvPr/>
        </p:nvGrpSpPr>
        <p:grpSpPr>
          <a:xfrm rot="6540864">
            <a:off x="-1326462" y="4134054"/>
            <a:ext cx="2344260" cy="481988"/>
            <a:chOff x="4341300" y="4367325"/>
            <a:chExt cx="1511525" cy="310775"/>
          </a:xfrm>
        </p:grpSpPr>
        <p:sp>
          <p:nvSpPr>
            <p:cNvPr id="401" name="Google Shape;401;p29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9"/>
          <p:cNvGrpSpPr/>
          <p:nvPr/>
        </p:nvGrpSpPr>
        <p:grpSpPr>
          <a:xfrm rot="10438015" flipH="1">
            <a:off x="8567936" y="3517812"/>
            <a:ext cx="861807" cy="1764086"/>
            <a:chOff x="6404350" y="3138600"/>
            <a:chExt cx="658750" cy="1348425"/>
          </a:xfrm>
        </p:grpSpPr>
        <p:sp>
          <p:nvSpPr>
            <p:cNvPr id="409" name="Google Shape;409;p29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 rot="-7958515">
            <a:off x="7796267" y="3664817"/>
            <a:ext cx="1903871" cy="1383693"/>
            <a:chOff x="7365331" y="3876744"/>
            <a:chExt cx="752588" cy="546995"/>
          </a:xfrm>
        </p:grpSpPr>
        <p:sp>
          <p:nvSpPr>
            <p:cNvPr id="431" name="Google Shape;431;p29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494;p45"/>
          <p:cNvSpPr txBox="1"/>
          <p:nvPr/>
        </p:nvSpPr>
        <p:spPr>
          <a:xfrm>
            <a:off x="1492297" y="1587021"/>
            <a:ext cx="550400" cy="5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36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9" name="Google Shape;1496;p45"/>
          <p:cNvSpPr txBox="1"/>
          <p:nvPr/>
        </p:nvSpPr>
        <p:spPr>
          <a:xfrm>
            <a:off x="2873107" y="3413292"/>
            <a:ext cx="533754" cy="53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36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0" name="Google Shape;1497;p45"/>
          <p:cNvSpPr txBox="1"/>
          <p:nvPr/>
        </p:nvSpPr>
        <p:spPr>
          <a:xfrm>
            <a:off x="5588684" y="3425051"/>
            <a:ext cx="550507" cy="52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endParaRPr sz="3600" dirty="0">
              <a:solidFill>
                <a:schemeClr val="accent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1" name="Google Shape;1498;p45"/>
          <p:cNvSpPr txBox="1"/>
          <p:nvPr/>
        </p:nvSpPr>
        <p:spPr>
          <a:xfrm>
            <a:off x="4088351" y="1615998"/>
            <a:ext cx="550500" cy="4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3600" dirty="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42" name="Google Shape;316;p29"/>
          <p:cNvGrpSpPr/>
          <p:nvPr/>
        </p:nvGrpSpPr>
        <p:grpSpPr>
          <a:xfrm>
            <a:off x="7042014" y="1577212"/>
            <a:ext cx="579750" cy="549604"/>
            <a:chOff x="1666550" y="3179683"/>
            <a:chExt cx="579750" cy="549604"/>
          </a:xfrm>
        </p:grpSpPr>
        <p:sp>
          <p:nvSpPr>
            <p:cNvPr id="143" name="Google Shape;317;p29"/>
            <p:cNvSpPr/>
            <p:nvPr/>
          </p:nvSpPr>
          <p:spPr>
            <a:xfrm>
              <a:off x="1687400" y="3191977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318;p29"/>
            <p:cNvGrpSpPr/>
            <p:nvPr/>
          </p:nvGrpSpPr>
          <p:grpSpPr>
            <a:xfrm rot="10800000">
              <a:off x="1666550" y="3179683"/>
              <a:ext cx="540022" cy="549604"/>
              <a:chOff x="1742750" y="3179683"/>
              <a:chExt cx="540022" cy="549604"/>
            </a:xfrm>
          </p:grpSpPr>
          <p:cxnSp>
            <p:nvCxnSpPr>
              <p:cNvPr id="145" name="Google Shape;319;p29"/>
              <p:cNvCxnSpPr/>
              <p:nvPr/>
            </p:nvCxnSpPr>
            <p:spPr>
              <a:xfrm>
                <a:off x="1742750" y="3179688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6" name="Google Shape;320;p29"/>
              <p:cNvSpPr/>
              <p:nvPr/>
            </p:nvSpPr>
            <p:spPr>
              <a:xfrm rot="2700178">
                <a:off x="2088875" y="3242186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36" name="Google Shape;1485;p45"/>
          <p:cNvSpPr txBox="1"/>
          <p:nvPr/>
        </p:nvSpPr>
        <p:spPr>
          <a:xfrm>
            <a:off x="7067061" y="1587023"/>
            <a:ext cx="540078" cy="52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3600" dirty="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7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3616895" y="2213282"/>
            <a:ext cx="1493411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Activación de conocimientos</a:t>
            </a:r>
            <a:endParaRPr dirty="0"/>
          </a:p>
        </p:txBody>
      </p:sp>
      <p:sp>
        <p:nvSpPr>
          <p:cNvPr id="148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6683459" y="2213282"/>
            <a:ext cx="1307281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Contenido</a:t>
            </a:r>
            <a:endParaRPr dirty="0"/>
          </a:p>
        </p:txBody>
      </p:sp>
      <p:sp>
        <p:nvSpPr>
          <p:cNvPr id="149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2492855" y="4051684"/>
            <a:ext cx="1307281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Actividad</a:t>
            </a:r>
            <a:endParaRPr dirty="0"/>
          </a:p>
        </p:txBody>
      </p:sp>
      <p:sp>
        <p:nvSpPr>
          <p:cNvPr id="150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5215619" y="4043497"/>
            <a:ext cx="1307281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Cierre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9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 DE LA CLASE</a:t>
            </a:r>
            <a:endParaRPr dirty="0"/>
          </a:p>
        </p:txBody>
      </p:sp>
      <p:sp>
        <p:nvSpPr>
          <p:cNvPr id="972" name="Google Shape;972;p39"/>
          <p:cNvSpPr txBox="1"/>
          <p:nvPr/>
        </p:nvSpPr>
        <p:spPr>
          <a:xfrm>
            <a:off x="2559906" y="3869203"/>
            <a:ext cx="142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800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75" name="Google Shape;975;p39"/>
          <p:cNvSpPr txBox="1"/>
          <p:nvPr/>
        </p:nvSpPr>
        <p:spPr>
          <a:xfrm>
            <a:off x="2549682" y="1765340"/>
            <a:ext cx="1425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Reconocer mayor, menor e igual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976" name="Google Shape;976;p39"/>
          <p:cNvGrpSpPr/>
          <p:nvPr/>
        </p:nvGrpSpPr>
        <p:grpSpPr>
          <a:xfrm rot="10800000">
            <a:off x="1996985" y="3264303"/>
            <a:ext cx="2551142" cy="473057"/>
            <a:chOff x="4399950" y="2954075"/>
            <a:chExt cx="1287675" cy="238725"/>
          </a:xfrm>
        </p:grpSpPr>
        <p:sp>
          <p:nvSpPr>
            <p:cNvPr id="977" name="Google Shape;977;p3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84" name="Google Shape;1084;p39"/>
          <p:cNvCxnSpPr/>
          <p:nvPr/>
        </p:nvCxnSpPr>
        <p:spPr>
          <a:xfrm rot="10800000">
            <a:off x="3272556" y="2672153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971;p39">
            <a:extLst>
              <a:ext uri="{FF2B5EF4-FFF2-40B4-BE49-F238E27FC236}">
                <a16:creationId xmlns:a16="http://schemas.microsoft.com/office/drawing/2014/main" id="{597ECA4C-9365-48D3-AE48-A1315D0AE551}"/>
              </a:ext>
            </a:extLst>
          </p:cNvPr>
          <p:cNvSpPr txBox="1"/>
          <p:nvPr/>
        </p:nvSpPr>
        <p:spPr>
          <a:xfrm>
            <a:off x="5134921" y="3869204"/>
            <a:ext cx="142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1800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3" name="Google Shape;973;p39">
            <a:extLst>
              <a:ext uri="{FF2B5EF4-FFF2-40B4-BE49-F238E27FC236}">
                <a16:creationId xmlns:a16="http://schemas.microsoft.com/office/drawing/2014/main" id="{B91FF34E-1877-4E57-A6B5-0B98B9B7891B}"/>
              </a:ext>
            </a:extLst>
          </p:cNvPr>
          <p:cNvSpPr txBox="1"/>
          <p:nvPr/>
        </p:nvSpPr>
        <p:spPr>
          <a:xfrm>
            <a:off x="5190630" y="1765340"/>
            <a:ext cx="1322528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Reconocer</a:t>
            </a:r>
            <a:r>
              <a:rPr lang="en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 antecesor y sucesor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4" name="Google Shape;1012;p39">
            <a:extLst>
              <a:ext uri="{FF2B5EF4-FFF2-40B4-BE49-F238E27FC236}">
                <a16:creationId xmlns:a16="http://schemas.microsoft.com/office/drawing/2014/main" id="{42FE89C8-B2DD-4348-9D3D-F518B0F97F22}"/>
              </a:ext>
            </a:extLst>
          </p:cNvPr>
          <p:cNvGrpSpPr/>
          <p:nvPr/>
        </p:nvGrpSpPr>
        <p:grpSpPr>
          <a:xfrm rot="10800000">
            <a:off x="4572000" y="3264304"/>
            <a:ext cx="2551142" cy="473057"/>
            <a:chOff x="4399950" y="2954075"/>
            <a:chExt cx="1287675" cy="238725"/>
          </a:xfrm>
        </p:grpSpPr>
        <p:sp>
          <p:nvSpPr>
            <p:cNvPr id="45" name="Google Shape;1013;p39">
              <a:extLst>
                <a:ext uri="{FF2B5EF4-FFF2-40B4-BE49-F238E27FC236}">
                  <a16:creationId xmlns:a16="http://schemas.microsoft.com/office/drawing/2014/main" id="{40219C33-1729-43F3-9183-DE0F4ABA86F2}"/>
                </a:ext>
              </a:extLst>
            </p:cNvPr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4;p39">
              <a:extLst>
                <a:ext uri="{FF2B5EF4-FFF2-40B4-BE49-F238E27FC236}">
                  <a16:creationId xmlns:a16="http://schemas.microsoft.com/office/drawing/2014/main" id="{647BFD31-9508-49A2-9C12-CC9991CF9031}"/>
                </a:ext>
              </a:extLst>
            </p:cNvPr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5;p39">
              <a:extLst>
                <a:ext uri="{FF2B5EF4-FFF2-40B4-BE49-F238E27FC236}">
                  <a16:creationId xmlns:a16="http://schemas.microsoft.com/office/drawing/2014/main" id="{EDED378E-85BF-4C06-9E55-E9CB20E2C42B}"/>
                </a:ext>
              </a:extLst>
            </p:cNvPr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6;p39">
              <a:extLst>
                <a:ext uri="{FF2B5EF4-FFF2-40B4-BE49-F238E27FC236}">
                  <a16:creationId xmlns:a16="http://schemas.microsoft.com/office/drawing/2014/main" id="{55B839B3-5097-4DAC-A463-35C5282CD787}"/>
                </a:ext>
              </a:extLst>
            </p:cNvPr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7;p39">
              <a:extLst>
                <a:ext uri="{FF2B5EF4-FFF2-40B4-BE49-F238E27FC236}">
                  <a16:creationId xmlns:a16="http://schemas.microsoft.com/office/drawing/2014/main" id="{0FB3ADB5-B7C6-4D8E-930B-A666AA08E9DC}"/>
                </a:ext>
              </a:extLst>
            </p:cNvPr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8;p39">
              <a:extLst>
                <a:ext uri="{FF2B5EF4-FFF2-40B4-BE49-F238E27FC236}">
                  <a16:creationId xmlns:a16="http://schemas.microsoft.com/office/drawing/2014/main" id="{5FAB32C2-1042-4523-81ED-59BCB860F8C9}"/>
                </a:ext>
              </a:extLst>
            </p:cNvPr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19;p39">
              <a:extLst>
                <a:ext uri="{FF2B5EF4-FFF2-40B4-BE49-F238E27FC236}">
                  <a16:creationId xmlns:a16="http://schemas.microsoft.com/office/drawing/2014/main" id="{4D4DB23D-C511-46F5-B334-61AFCFF7B962}"/>
                </a:ext>
              </a:extLst>
            </p:cNvPr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0;p39">
              <a:extLst>
                <a:ext uri="{FF2B5EF4-FFF2-40B4-BE49-F238E27FC236}">
                  <a16:creationId xmlns:a16="http://schemas.microsoft.com/office/drawing/2014/main" id="{5FF6F7DC-8BEB-462F-9E1F-A11E378A2E7E}"/>
                </a:ext>
              </a:extLst>
            </p:cNvPr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1;p39">
              <a:extLst>
                <a:ext uri="{FF2B5EF4-FFF2-40B4-BE49-F238E27FC236}">
                  <a16:creationId xmlns:a16="http://schemas.microsoft.com/office/drawing/2014/main" id="{5D599EE6-49F6-4DF0-A017-36265D06D949}"/>
                </a:ext>
              </a:extLst>
            </p:cNvPr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2;p39">
              <a:extLst>
                <a:ext uri="{FF2B5EF4-FFF2-40B4-BE49-F238E27FC236}">
                  <a16:creationId xmlns:a16="http://schemas.microsoft.com/office/drawing/2014/main" id="{D46FF7B4-CE51-444C-821D-72CC0DB69664}"/>
                </a:ext>
              </a:extLst>
            </p:cNvPr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3;p39">
              <a:extLst>
                <a:ext uri="{FF2B5EF4-FFF2-40B4-BE49-F238E27FC236}">
                  <a16:creationId xmlns:a16="http://schemas.microsoft.com/office/drawing/2014/main" id="{07F11BCD-C19E-4B48-A8CD-34E17664309C}"/>
                </a:ext>
              </a:extLst>
            </p:cNvPr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4;p39">
              <a:extLst>
                <a:ext uri="{FF2B5EF4-FFF2-40B4-BE49-F238E27FC236}">
                  <a16:creationId xmlns:a16="http://schemas.microsoft.com/office/drawing/2014/main" id="{13771F3D-DF76-4E17-BDBE-19DCEA7DE678}"/>
                </a:ext>
              </a:extLst>
            </p:cNvPr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5;p39">
              <a:extLst>
                <a:ext uri="{FF2B5EF4-FFF2-40B4-BE49-F238E27FC236}">
                  <a16:creationId xmlns:a16="http://schemas.microsoft.com/office/drawing/2014/main" id="{02F22317-1E87-49A4-B64F-A1F0D3FEB3CA}"/>
                </a:ext>
              </a:extLst>
            </p:cNvPr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6;p39">
              <a:extLst>
                <a:ext uri="{FF2B5EF4-FFF2-40B4-BE49-F238E27FC236}">
                  <a16:creationId xmlns:a16="http://schemas.microsoft.com/office/drawing/2014/main" id="{F41292AB-2D38-488F-8CF7-E3360002FD5C}"/>
                </a:ext>
              </a:extLst>
            </p:cNvPr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7;p39">
              <a:extLst>
                <a:ext uri="{FF2B5EF4-FFF2-40B4-BE49-F238E27FC236}">
                  <a16:creationId xmlns:a16="http://schemas.microsoft.com/office/drawing/2014/main" id="{4CB39DED-35FA-40FD-9347-88F339125666}"/>
                </a:ext>
              </a:extLst>
            </p:cNvPr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8;p39">
              <a:extLst>
                <a:ext uri="{FF2B5EF4-FFF2-40B4-BE49-F238E27FC236}">
                  <a16:creationId xmlns:a16="http://schemas.microsoft.com/office/drawing/2014/main" id="{ECD5832A-ADE7-442F-8B0F-B181BE711953}"/>
                </a:ext>
              </a:extLst>
            </p:cNvPr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29;p39">
              <a:extLst>
                <a:ext uri="{FF2B5EF4-FFF2-40B4-BE49-F238E27FC236}">
                  <a16:creationId xmlns:a16="http://schemas.microsoft.com/office/drawing/2014/main" id="{AD634A37-AD4F-4505-BCCB-E03FFCEB2BD3}"/>
                </a:ext>
              </a:extLst>
            </p:cNvPr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0;p39">
              <a:extLst>
                <a:ext uri="{FF2B5EF4-FFF2-40B4-BE49-F238E27FC236}">
                  <a16:creationId xmlns:a16="http://schemas.microsoft.com/office/drawing/2014/main" id="{45815C8B-42B4-435B-8DD2-253440B352B2}"/>
                </a:ext>
              </a:extLst>
            </p:cNvPr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1;p39">
              <a:extLst>
                <a:ext uri="{FF2B5EF4-FFF2-40B4-BE49-F238E27FC236}">
                  <a16:creationId xmlns:a16="http://schemas.microsoft.com/office/drawing/2014/main" id="{ECCDEB78-EFAE-4718-8F8A-2BC04FDC138E}"/>
                </a:ext>
              </a:extLst>
            </p:cNvPr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2;p39">
              <a:extLst>
                <a:ext uri="{FF2B5EF4-FFF2-40B4-BE49-F238E27FC236}">
                  <a16:creationId xmlns:a16="http://schemas.microsoft.com/office/drawing/2014/main" id="{10D8D8FE-8964-4C0B-AD83-13467E832E14}"/>
                </a:ext>
              </a:extLst>
            </p:cNvPr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3;p39">
              <a:extLst>
                <a:ext uri="{FF2B5EF4-FFF2-40B4-BE49-F238E27FC236}">
                  <a16:creationId xmlns:a16="http://schemas.microsoft.com/office/drawing/2014/main" id="{6DE0369D-4507-4E56-8A90-722ACCD32767}"/>
                </a:ext>
              </a:extLst>
            </p:cNvPr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4;p39">
              <a:extLst>
                <a:ext uri="{FF2B5EF4-FFF2-40B4-BE49-F238E27FC236}">
                  <a16:creationId xmlns:a16="http://schemas.microsoft.com/office/drawing/2014/main" id="{5560E5EC-AFE1-46D8-8036-6073519C4FB2}"/>
                </a:ext>
              </a:extLst>
            </p:cNvPr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5;p39">
              <a:extLst>
                <a:ext uri="{FF2B5EF4-FFF2-40B4-BE49-F238E27FC236}">
                  <a16:creationId xmlns:a16="http://schemas.microsoft.com/office/drawing/2014/main" id="{F9806A71-4106-43CE-9745-30382B1274D6}"/>
                </a:ext>
              </a:extLst>
            </p:cNvPr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6;p39">
              <a:extLst>
                <a:ext uri="{FF2B5EF4-FFF2-40B4-BE49-F238E27FC236}">
                  <a16:creationId xmlns:a16="http://schemas.microsoft.com/office/drawing/2014/main" id="{776EDA05-3E2F-4539-97A3-879C43992625}"/>
                </a:ext>
              </a:extLst>
            </p:cNvPr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7;p39">
              <a:extLst>
                <a:ext uri="{FF2B5EF4-FFF2-40B4-BE49-F238E27FC236}">
                  <a16:creationId xmlns:a16="http://schemas.microsoft.com/office/drawing/2014/main" id="{54BAEB6B-E933-44DA-A95F-4B6BF67E243C}"/>
                </a:ext>
              </a:extLst>
            </p:cNvPr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8;p39">
              <a:extLst>
                <a:ext uri="{FF2B5EF4-FFF2-40B4-BE49-F238E27FC236}">
                  <a16:creationId xmlns:a16="http://schemas.microsoft.com/office/drawing/2014/main" id="{18BAC0C1-99C3-4F1A-A177-C941DDCE6E8E}"/>
                </a:ext>
              </a:extLst>
            </p:cNvPr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39;p39">
              <a:extLst>
                <a:ext uri="{FF2B5EF4-FFF2-40B4-BE49-F238E27FC236}">
                  <a16:creationId xmlns:a16="http://schemas.microsoft.com/office/drawing/2014/main" id="{89470BD5-8EA1-4EFD-860D-23A6F297388D}"/>
                </a:ext>
              </a:extLst>
            </p:cNvPr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0;p39">
              <a:extLst>
                <a:ext uri="{FF2B5EF4-FFF2-40B4-BE49-F238E27FC236}">
                  <a16:creationId xmlns:a16="http://schemas.microsoft.com/office/drawing/2014/main" id="{2C777FEC-D171-4518-98B9-178342F4A1DC}"/>
                </a:ext>
              </a:extLst>
            </p:cNvPr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1;p39">
              <a:extLst>
                <a:ext uri="{FF2B5EF4-FFF2-40B4-BE49-F238E27FC236}">
                  <a16:creationId xmlns:a16="http://schemas.microsoft.com/office/drawing/2014/main" id="{9AD1943B-0360-4A9A-A7E8-0EE084899ED4}"/>
                </a:ext>
              </a:extLst>
            </p:cNvPr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42;p39">
              <a:extLst>
                <a:ext uri="{FF2B5EF4-FFF2-40B4-BE49-F238E27FC236}">
                  <a16:creationId xmlns:a16="http://schemas.microsoft.com/office/drawing/2014/main" id="{2D07BC58-FBB1-4B92-85B0-2A1E25E6EF0E}"/>
                </a:ext>
              </a:extLst>
            </p:cNvPr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43;p39">
              <a:extLst>
                <a:ext uri="{FF2B5EF4-FFF2-40B4-BE49-F238E27FC236}">
                  <a16:creationId xmlns:a16="http://schemas.microsoft.com/office/drawing/2014/main" id="{6A448805-66AE-4CFE-8198-BDAF968A7FD1}"/>
                </a:ext>
              </a:extLst>
            </p:cNvPr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44;p39">
              <a:extLst>
                <a:ext uri="{FF2B5EF4-FFF2-40B4-BE49-F238E27FC236}">
                  <a16:creationId xmlns:a16="http://schemas.microsoft.com/office/drawing/2014/main" id="{08BEC95E-4827-4A84-92AF-D826C57A929E}"/>
                </a:ext>
              </a:extLst>
            </p:cNvPr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45;p39">
              <a:extLst>
                <a:ext uri="{FF2B5EF4-FFF2-40B4-BE49-F238E27FC236}">
                  <a16:creationId xmlns:a16="http://schemas.microsoft.com/office/drawing/2014/main" id="{2C44661F-46E7-4AAB-A13D-B1BE839292C4}"/>
                </a:ext>
              </a:extLst>
            </p:cNvPr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46;p39">
              <a:extLst>
                <a:ext uri="{FF2B5EF4-FFF2-40B4-BE49-F238E27FC236}">
                  <a16:creationId xmlns:a16="http://schemas.microsoft.com/office/drawing/2014/main" id="{38F2EDBD-EB8E-4998-BA27-70AD377B29CD}"/>
                </a:ext>
              </a:extLst>
            </p:cNvPr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47;p39">
              <a:extLst>
                <a:ext uri="{FF2B5EF4-FFF2-40B4-BE49-F238E27FC236}">
                  <a16:creationId xmlns:a16="http://schemas.microsoft.com/office/drawing/2014/main" id="{45428E3F-8181-4D36-A717-B049CB0233A6}"/>
                </a:ext>
              </a:extLst>
            </p:cNvPr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" name="Google Shape;1086;p39">
            <a:extLst>
              <a:ext uri="{FF2B5EF4-FFF2-40B4-BE49-F238E27FC236}">
                <a16:creationId xmlns:a16="http://schemas.microsoft.com/office/drawing/2014/main" id="{A9DF9BE3-51C8-4975-B83E-91ACE6BF3A26}"/>
              </a:ext>
            </a:extLst>
          </p:cNvPr>
          <p:cNvCxnSpPr/>
          <p:nvPr/>
        </p:nvCxnSpPr>
        <p:spPr>
          <a:xfrm rot="10800000">
            <a:off x="5847571" y="2672154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2756850" y="2601225"/>
            <a:ext cx="36303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4" name="Google Shape;574;p32"/>
          <p:cNvSpPr txBox="1">
            <a:spLocks noGrp="1"/>
          </p:cNvSpPr>
          <p:nvPr>
            <p:ph type="title" idx="2"/>
          </p:nvPr>
        </p:nvSpPr>
        <p:spPr>
          <a:xfrm>
            <a:off x="1927950" y="3707650"/>
            <a:ext cx="5288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RECORDEMOS…</a:t>
            </a:r>
            <a:endParaRPr sz="3800" dirty="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2392999" y="622451"/>
            <a:ext cx="2753951" cy="510609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1684172" y="445441"/>
            <a:ext cx="3397388" cy="576771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3235879" y="-411274"/>
            <a:ext cx="3490513" cy="2207237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4547551" y="-495876"/>
            <a:ext cx="1160957" cy="2376414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4021550" y="15876"/>
            <a:ext cx="2564825" cy="1864088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2697215" y="371382"/>
            <a:ext cx="3122058" cy="641906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1"/>
          <p:cNvSpPr txBox="1">
            <a:spLocks noGrp="1"/>
          </p:cNvSpPr>
          <p:nvPr>
            <p:ph type="subTitle" idx="1"/>
          </p:nvPr>
        </p:nvSpPr>
        <p:spPr>
          <a:xfrm>
            <a:off x="557418" y="176808"/>
            <a:ext cx="7994154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¿Recuerdas cómo se lee ésto?</a:t>
            </a:r>
            <a:endParaRPr dirty="0"/>
          </a:p>
        </p:txBody>
      </p:sp>
      <p:grpSp>
        <p:nvGrpSpPr>
          <p:cNvPr id="1178" name="Google Shape;1178;p41"/>
          <p:cNvGrpSpPr/>
          <p:nvPr/>
        </p:nvGrpSpPr>
        <p:grpSpPr>
          <a:xfrm rot="7437559">
            <a:off x="-260401" y="4920394"/>
            <a:ext cx="2753951" cy="510609"/>
            <a:chOff x="4399950" y="2954075"/>
            <a:chExt cx="1287675" cy="238725"/>
          </a:xfrm>
        </p:grpSpPr>
        <p:sp>
          <p:nvSpPr>
            <p:cNvPr id="1179" name="Google Shape;1179;p41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41"/>
          <p:cNvGrpSpPr/>
          <p:nvPr/>
        </p:nvGrpSpPr>
        <p:grpSpPr>
          <a:xfrm rot="7763270" flipH="1">
            <a:off x="-1377688" y="3849834"/>
            <a:ext cx="3490513" cy="2207237"/>
            <a:chOff x="2600325" y="3927100"/>
            <a:chExt cx="1196000" cy="691475"/>
          </a:xfrm>
        </p:grpSpPr>
        <p:sp>
          <p:nvSpPr>
            <p:cNvPr id="1221" name="Google Shape;1221;p41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41"/>
          <p:cNvGrpSpPr/>
          <p:nvPr/>
        </p:nvGrpSpPr>
        <p:grpSpPr>
          <a:xfrm rot="13197722" flipH="1">
            <a:off x="-272798" y="3716161"/>
            <a:ext cx="1160957" cy="2376414"/>
            <a:chOff x="6404350" y="3138600"/>
            <a:chExt cx="658750" cy="1348425"/>
          </a:xfrm>
        </p:grpSpPr>
        <p:sp>
          <p:nvSpPr>
            <p:cNvPr id="1243" name="Google Shape;1243;p41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41"/>
          <p:cNvGrpSpPr/>
          <p:nvPr/>
        </p:nvGrpSpPr>
        <p:grpSpPr>
          <a:xfrm rot="15928636">
            <a:off x="-1150665" y="3716748"/>
            <a:ext cx="2564825" cy="1864088"/>
            <a:chOff x="7365331" y="3876744"/>
            <a:chExt cx="752588" cy="546995"/>
          </a:xfrm>
        </p:grpSpPr>
        <p:sp>
          <p:nvSpPr>
            <p:cNvPr id="1265" name="Google Shape;1265;p41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1"/>
          <p:cNvGrpSpPr/>
          <p:nvPr/>
        </p:nvGrpSpPr>
        <p:grpSpPr>
          <a:xfrm rot="7226218">
            <a:off x="-1099259" y="4711297"/>
            <a:ext cx="3122058" cy="641906"/>
            <a:chOff x="4341300" y="4367325"/>
            <a:chExt cx="1511525" cy="310775"/>
          </a:xfrm>
        </p:grpSpPr>
        <p:sp>
          <p:nvSpPr>
            <p:cNvPr id="1270" name="Google Shape;1270;p41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5EBFEF0F-9D74-4642-A734-3EB906AB6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76250" l="8281" r="28125">
                        <a14:foregroundMark x1="9063" y1="37778" x2="9219" y2="42778"/>
                        <a14:foregroundMark x1="8438" y1="68472" x2="11250" y2="74028"/>
                        <a14:foregroundMark x1="27656" y1="52222" x2="28125" y2="61528"/>
                        <a14:foregroundMark x1="9688" y1="46667" x2="9688" y2="46667"/>
                        <a14:foregroundMark x1="12188" y1="48611" x2="12188" y2="48611"/>
                        <a14:foregroundMark x1="10000" y1="48056" x2="18125" y2="53333"/>
                        <a14:foregroundMark x1="9531" y1="47500" x2="9375" y2="48889"/>
                        <a14:foregroundMark x1="15469" y1="61806" x2="14844" y2="61806"/>
                        <a14:foregroundMark x1="12969" y1="62361" x2="12969" y2="63472"/>
                        <a14:foregroundMark x1="11406" y1="64028" x2="11406" y2="66528"/>
                        <a14:foregroundMark x1="9219" y1="64861" x2="9219" y2="65139"/>
                        <a14:foregroundMark x1="9063" y1="76250" x2="8906" y2="76250"/>
                        <a14:foregroundMark x1="8594" y1="62639" x2="8594" y2="64583"/>
                        <a14:foregroundMark x1="8594" y1="65972" x2="8594" y2="66528"/>
                        <a14:foregroundMark x1="8906" y1="35556" x2="8906" y2="35556"/>
                        <a14:foregroundMark x1="8281" y1="40833" x2="8281" y2="40833"/>
                        <a14:foregroundMark x1="8906" y1="45556" x2="8906" y2="45556"/>
                        <a14:foregroundMark x1="24375" y1="57222" x2="24375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4073971" y="584809"/>
            <a:ext cx="743804" cy="8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2BE62AD1-3DFC-4B27-800F-F0E89DA065D8}"/>
              </a:ext>
            </a:extLst>
          </p:cNvPr>
          <p:cNvSpPr txBox="1"/>
          <p:nvPr/>
        </p:nvSpPr>
        <p:spPr>
          <a:xfrm>
            <a:off x="2780722" y="584808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8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D1E72C6F-4255-400B-A753-9DD300AF59D2}"/>
              </a:ext>
            </a:extLst>
          </p:cNvPr>
          <p:cNvSpPr txBox="1"/>
          <p:nvPr/>
        </p:nvSpPr>
        <p:spPr>
          <a:xfrm>
            <a:off x="5847283" y="584808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3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338E1706-47D5-47F8-911C-E5E970949AC6}"/>
              </a:ext>
            </a:extLst>
          </p:cNvPr>
          <p:cNvSpPr txBox="1"/>
          <p:nvPr/>
        </p:nvSpPr>
        <p:spPr>
          <a:xfrm>
            <a:off x="2780722" y="1503353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4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5B63DA55-32EB-4F66-BBD0-C11377ABCE9E}"/>
              </a:ext>
            </a:extLst>
          </p:cNvPr>
          <p:cNvSpPr txBox="1"/>
          <p:nvPr/>
        </p:nvSpPr>
        <p:spPr>
          <a:xfrm>
            <a:off x="5847283" y="1503353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7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pic>
        <p:nvPicPr>
          <p:cNvPr id="114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8668ECB5-A47F-46BA-A8FD-A52DC64E2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76250" l="8281" r="28125">
                        <a14:foregroundMark x1="9063" y1="37778" x2="9219" y2="42778"/>
                        <a14:foregroundMark x1="8438" y1="68472" x2="11250" y2="74028"/>
                        <a14:foregroundMark x1="27656" y1="52222" x2="28125" y2="61528"/>
                        <a14:foregroundMark x1="9688" y1="46667" x2="9688" y2="46667"/>
                        <a14:foregroundMark x1="12188" y1="48611" x2="12188" y2="48611"/>
                        <a14:foregroundMark x1="10000" y1="48056" x2="18125" y2="53333"/>
                        <a14:foregroundMark x1="9531" y1="47500" x2="9375" y2="48889"/>
                        <a14:foregroundMark x1="15469" y1="61806" x2="14844" y2="61806"/>
                        <a14:foregroundMark x1="12969" y1="62361" x2="12969" y2="63472"/>
                        <a14:foregroundMark x1="11406" y1="64028" x2="11406" y2="66528"/>
                        <a14:foregroundMark x1="9219" y1="64861" x2="9219" y2="65139"/>
                        <a14:foregroundMark x1="9063" y1="76250" x2="8906" y2="76250"/>
                        <a14:foregroundMark x1="8594" y1="62639" x2="8594" y2="64583"/>
                        <a14:foregroundMark x1="8594" y1="65972" x2="8594" y2="66528"/>
                        <a14:foregroundMark x1="8906" y1="35556" x2="8906" y2="35556"/>
                        <a14:foregroundMark x1="8281" y1="40833" x2="8281" y2="40833"/>
                        <a14:foregroundMark x1="8906" y1="45556" x2="8906" y2="45556"/>
                        <a14:foregroundMark x1="24375" y1="57222" x2="24375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4073971" y="1690850"/>
            <a:ext cx="743804" cy="8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BDD1DCC-043F-457E-A0C0-09DFDCCD31DB}"/>
              </a:ext>
            </a:extLst>
          </p:cNvPr>
          <p:cNvSpPr txBox="1"/>
          <p:nvPr/>
        </p:nvSpPr>
        <p:spPr>
          <a:xfrm>
            <a:off x="2716826" y="2694426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5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C78F9956-1C3B-4346-8949-B35C48FB2FB2}"/>
              </a:ext>
            </a:extLst>
          </p:cNvPr>
          <p:cNvSpPr txBox="1"/>
          <p:nvPr/>
        </p:nvSpPr>
        <p:spPr>
          <a:xfrm>
            <a:off x="5783387" y="2694426"/>
            <a:ext cx="65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2"/>
                </a:solidFill>
                <a:latin typeface="KoHo" panose="020B0604020202020204" charset="0"/>
                <a:cs typeface="KoHo" panose="020B0604020202020204" charset="0"/>
              </a:rPr>
              <a:t>5</a:t>
            </a:r>
            <a:endParaRPr lang="es-CL" sz="6000" dirty="0">
              <a:solidFill>
                <a:schemeClr val="bg2"/>
              </a:solidFill>
              <a:latin typeface="KoHo" panose="020B0604020202020204" charset="0"/>
              <a:cs typeface="KoHo" panose="020B0604020202020204" charset="0"/>
            </a:endParaRPr>
          </a:p>
        </p:txBody>
      </p:sp>
      <p:pic>
        <p:nvPicPr>
          <p:cNvPr id="117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0867B665-84D5-4500-A6C9-FA5B98F23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3859401" y="2865685"/>
            <a:ext cx="1247784" cy="6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Google Shape;1177;p41">
            <a:extLst>
              <a:ext uri="{FF2B5EF4-FFF2-40B4-BE49-F238E27FC236}">
                <a16:creationId xmlns:a16="http://schemas.microsoft.com/office/drawing/2014/main" id="{D827B063-FDA1-4461-A193-C101D73DD55B}"/>
              </a:ext>
            </a:extLst>
          </p:cNvPr>
          <p:cNvSpPr txBox="1">
            <a:spLocks/>
          </p:cNvSpPr>
          <p:nvPr/>
        </p:nvSpPr>
        <p:spPr>
          <a:xfrm>
            <a:off x="2377417" y="3646188"/>
            <a:ext cx="5993179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pPr marL="0" indent="0"/>
            <a:r>
              <a:rPr lang="es-MX" dirty="0"/>
              <a:t>Ahora ve el siguiente video, para que recordemos como se usan estos signos:</a:t>
            </a:r>
          </a:p>
          <a:p>
            <a:pPr marL="0" indent="0"/>
            <a:endParaRPr lang="es-MX" dirty="0"/>
          </a:p>
          <a:p>
            <a:pPr marL="0" indent="0"/>
            <a:r>
              <a:rPr lang="es-MX" dirty="0">
                <a:hlinkClick r:id="rId6"/>
              </a:rPr>
              <a:t>https://www.youtube.com/watch?v=HUGlD1AdXBw&amp;t=94s&amp;ab_channel=Smartick</a:t>
            </a:r>
            <a:endParaRPr lang="es-MX" dirty="0"/>
          </a:p>
          <a:p>
            <a:pPr marL="0" indent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5" grpId="0"/>
      <p:bldP spid="116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>
            <a:spLocks noGrp="1"/>
          </p:cNvSpPr>
          <p:nvPr>
            <p:ph type="title"/>
          </p:nvPr>
        </p:nvSpPr>
        <p:spPr>
          <a:xfrm>
            <a:off x="2016207" y="1393639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TRABAJAR…</a:t>
            </a:r>
            <a:endParaRPr dirty="0"/>
          </a:p>
        </p:txBody>
      </p:sp>
      <p:sp>
        <p:nvSpPr>
          <p:cNvPr id="442" name="Google Shape;442;p30"/>
          <p:cNvSpPr/>
          <p:nvPr/>
        </p:nvSpPr>
        <p:spPr>
          <a:xfrm>
            <a:off x="2691488" y="2885925"/>
            <a:ext cx="4750" cy="7875"/>
          </a:xfrm>
          <a:custGeom>
            <a:avLst/>
            <a:gdLst/>
            <a:ahLst/>
            <a:cxnLst/>
            <a:rect l="l" t="t" r="r" b="b"/>
            <a:pathLst>
              <a:path w="190" h="315" fill="none" extrusionOk="0">
                <a:moveTo>
                  <a:pt x="190" y="0"/>
                </a:moveTo>
                <a:lnTo>
                  <a:pt x="1" y="315"/>
                </a:lnTo>
              </a:path>
            </a:pathLst>
          </a:custGeom>
          <a:noFill/>
          <a:ln w="19675" cap="flat" cmpd="sng">
            <a:solidFill>
              <a:schemeClr val="accent4"/>
            </a:solidFill>
            <a:prstDash val="solid"/>
            <a:miter lim="314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30"/>
          <p:cNvGrpSpPr/>
          <p:nvPr/>
        </p:nvGrpSpPr>
        <p:grpSpPr>
          <a:xfrm>
            <a:off x="2802345" y="2836044"/>
            <a:ext cx="3539310" cy="2302048"/>
            <a:chOff x="508075" y="1086550"/>
            <a:chExt cx="2154175" cy="1401125"/>
          </a:xfrm>
        </p:grpSpPr>
        <p:sp>
          <p:nvSpPr>
            <p:cNvPr id="444" name="Google Shape;444;p30"/>
            <p:cNvSpPr/>
            <p:nvPr/>
          </p:nvSpPr>
          <p:spPr>
            <a:xfrm>
              <a:off x="842950" y="2092050"/>
              <a:ext cx="457825" cy="395625"/>
            </a:xfrm>
            <a:custGeom>
              <a:avLst/>
              <a:gdLst/>
              <a:ahLst/>
              <a:cxnLst/>
              <a:rect l="l" t="t" r="r" b="b"/>
              <a:pathLst>
                <a:path w="18313" h="15825" extrusionOk="0">
                  <a:moveTo>
                    <a:pt x="16895" y="1"/>
                  </a:moveTo>
                  <a:lnTo>
                    <a:pt x="489" y="417"/>
                  </a:lnTo>
                  <a:cubicBezTo>
                    <a:pt x="489" y="417"/>
                    <a:pt x="465" y="929"/>
                    <a:pt x="429" y="1751"/>
                  </a:cubicBezTo>
                  <a:cubicBezTo>
                    <a:pt x="322" y="4251"/>
                    <a:pt x="84" y="9526"/>
                    <a:pt x="24" y="11681"/>
                  </a:cubicBezTo>
                  <a:cubicBezTo>
                    <a:pt x="1" y="13026"/>
                    <a:pt x="1" y="14467"/>
                    <a:pt x="36" y="15824"/>
                  </a:cubicBezTo>
                  <a:lnTo>
                    <a:pt x="9073" y="15824"/>
                  </a:lnTo>
                  <a:lnTo>
                    <a:pt x="9442" y="10180"/>
                  </a:lnTo>
                  <a:lnTo>
                    <a:pt x="9442" y="10157"/>
                  </a:lnTo>
                  <a:lnTo>
                    <a:pt x="9502" y="9311"/>
                  </a:lnTo>
                  <a:lnTo>
                    <a:pt x="9621" y="10133"/>
                  </a:lnTo>
                  <a:lnTo>
                    <a:pt x="10490" y="15824"/>
                  </a:lnTo>
                  <a:lnTo>
                    <a:pt x="18312" y="15824"/>
                  </a:lnTo>
                  <a:lnTo>
                    <a:pt x="17431" y="6073"/>
                  </a:lnTo>
                  <a:lnTo>
                    <a:pt x="17419" y="5847"/>
                  </a:lnTo>
                  <a:lnTo>
                    <a:pt x="17419" y="5811"/>
                  </a:lnTo>
                  <a:lnTo>
                    <a:pt x="17038" y="1668"/>
                  </a:lnTo>
                  <a:lnTo>
                    <a:pt x="16895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850700" y="2137000"/>
              <a:ext cx="75175" cy="108975"/>
            </a:xfrm>
            <a:custGeom>
              <a:avLst/>
              <a:gdLst/>
              <a:ahLst/>
              <a:cxnLst/>
              <a:rect l="l" t="t" r="r" b="b"/>
              <a:pathLst>
                <a:path w="3007" h="4359" extrusionOk="0">
                  <a:moveTo>
                    <a:pt x="2909" y="0"/>
                  </a:moveTo>
                  <a:cubicBezTo>
                    <a:pt x="2865" y="0"/>
                    <a:pt x="2822" y="27"/>
                    <a:pt x="2822" y="84"/>
                  </a:cubicBezTo>
                  <a:cubicBezTo>
                    <a:pt x="2691" y="2787"/>
                    <a:pt x="107" y="4180"/>
                    <a:pt x="83" y="4191"/>
                  </a:cubicBezTo>
                  <a:cubicBezTo>
                    <a:pt x="0" y="4239"/>
                    <a:pt x="36" y="4358"/>
                    <a:pt x="119" y="4358"/>
                  </a:cubicBezTo>
                  <a:cubicBezTo>
                    <a:pt x="143" y="4358"/>
                    <a:pt x="155" y="4358"/>
                    <a:pt x="167" y="4346"/>
                  </a:cubicBezTo>
                  <a:cubicBezTo>
                    <a:pt x="191" y="4334"/>
                    <a:pt x="2869" y="2906"/>
                    <a:pt x="3000" y="96"/>
                  </a:cubicBezTo>
                  <a:cubicBezTo>
                    <a:pt x="3007" y="33"/>
                    <a:pt x="2957" y="0"/>
                    <a:pt x="29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1076025" y="2279625"/>
              <a:ext cx="10575" cy="130650"/>
            </a:xfrm>
            <a:custGeom>
              <a:avLst/>
              <a:gdLst/>
              <a:ahLst/>
              <a:cxnLst/>
              <a:rect l="l" t="t" r="r" b="b"/>
              <a:pathLst>
                <a:path w="423" h="5226" extrusionOk="0">
                  <a:moveTo>
                    <a:pt x="333" y="0"/>
                  </a:moveTo>
                  <a:cubicBezTo>
                    <a:pt x="290" y="0"/>
                    <a:pt x="244" y="30"/>
                    <a:pt x="238" y="94"/>
                  </a:cubicBezTo>
                  <a:lnTo>
                    <a:pt x="0" y="5130"/>
                  </a:lnTo>
                  <a:cubicBezTo>
                    <a:pt x="0" y="5178"/>
                    <a:pt x="36" y="5225"/>
                    <a:pt x="83" y="5225"/>
                  </a:cubicBezTo>
                  <a:cubicBezTo>
                    <a:pt x="131" y="5225"/>
                    <a:pt x="179" y="5190"/>
                    <a:pt x="179" y="5142"/>
                  </a:cubicBezTo>
                  <a:lnTo>
                    <a:pt x="417" y="94"/>
                  </a:lnTo>
                  <a:cubicBezTo>
                    <a:pt x="423" y="33"/>
                    <a:pt x="379" y="0"/>
                    <a:pt x="33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211450" y="2137000"/>
              <a:ext cx="75025" cy="108975"/>
            </a:xfrm>
            <a:custGeom>
              <a:avLst/>
              <a:gdLst/>
              <a:ahLst/>
              <a:cxnLst/>
              <a:rect l="l" t="t" r="r" b="b"/>
              <a:pathLst>
                <a:path w="3001" h="4359" extrusionOk="0">
                  <a:moveTo>
                    <a:pt x="84" y="0"/>
                  </a:moveTo>
                  <a:cubicBezTo>
                    <a:pt x="36" y="0"/>
                    <a:pt x="0" y="48"/>
                    <a:pt x="0" y="96"/>
                  </a:cubicBezTo>
                  <a:cubicBezTo>
                    <a:pt x="131" y="2906"/>
                    <a:pt x="2810" y="4334"/>
                    <a:pt x="2834" y="4346"/>
                  </a:cubicBezTo>
                  <a:cubicBezTo>
                    <a:pt x="2846" y="4358"/>
                    <a:pt x="2858" y="4358"/>
                    <a:pt x="2870" y="4358"/>
                  </a:cubicBezTo>
                  <a:lnTo>
                    <a:pt x="2882" y="4358"/>
                  </a:lnTo>
                  <a:cubicBezTo>
                    <a:pt x="2965" y="4358"/>
                    <a:pt x="3001" y="4239"/>
                    <a:pt x="2917" y="4191"/>
                  </a:cubicBezTo>
                  <a:cubicBezTo>
                    <a:pt x="2894" y="4180"/>
                    <a:pt x="310" y="2787"/>
                    <a:pt x="179" y="84"/>
                  </a:cubicBezTo>
                  <a:cubicBezTo>
                    <a:pt x="179" y="36"/>
                    <a:pt x="131" y="0"/>
                    <a:pt x="8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539350" y="1424400"/>
              <a:ext cx="83950" cy="92725"/>
            </a:xfrm>
            <a:custGeom>
              <a:avLst/>
              <a:gdLst/>
              <a:ahLst/>
              <a:cxnLst/>
              <a:rect l="l" t="t" r="r" b="b"/>
              <a:pathLst>
                <a:path w="3358" h="3709" extrusionOk="0">
                  <a:moveTo>
                    <a:pt x="1667" y="1"/>
                  </a:moveTo>
                  <a:cubicBezTo>
                    <a:pt x="1572" y="1"/>
                    <a:pt x="1488" y="61"/>
                    <a:pt x="1429" y="144"/>
                  </a:cubicBezTo>
                  <a:cubicBezTo>
                    <a:pt x="1387" y="95"/>
                    <a:pt x="1336" y="77"/>
                    <a:pt x="1283" y="77"/>
                  </a:cubicBezTo>
                  <a:cubicBezTo>
                    <a:pt x="1156" y="77"/>
                    <a:pt x="1018" y="182"/>
                    <a:pt x="976" y="215"/>
                  </a:cubicBezTo>
                  <a:cubicBezTo>
                    <a:pt x="917" y="275"/>
                    <a:pt x="881" y="358"/>
                    <a:pt x="881" y="442"/>
                  </a:cubicBezTo>
                  <a:cubicBezTo>
                    <a:pt x="881" y="442"/>
                    <a:pt x="837" y="405"/>
                    <a:pt x="753" y="405"/>
                  </a:cubicBezTo>
                  <a:cubicBezTo>
                    <a:pt x="693" y="405"/>
                    <a:pt x="612" y="424"/>
                    <a:pt x="512" y="489"/>
                  </a:cubicBezTo>
                  <a:cubicBezTo>
                    <a:pt x="369" y="584"/>
                    <a:pt x="310" y="680"/>
                    <a:pt x="322" y="799"/>
                  </a:cubicBezTo>
                  <a:cubicBezTo>
                    <a:pt x="322" y="799"/>
                    <a:pt x="0" y="906"/>
                    <a:pt x="48" y="1168"/>
                  </a:cubicBezTo>
                  <a:cubicBezTo>
                    <a:pt x="60" y="1299"/>
                    <a:pt x="226" y="2085"/>
                    <a:pt x="929" y="3251"/>
                  </a:cubicBezTo>
                  <a:cubicBezTo>
                    <a:pt x="1129" y="3590"/>
                    <a:pt x="1282" y="3709"/>
                    <a:pt x="1430" y="3709"/>
                  </a:cubicBezTo>
                  <a:cubicBezTo>
                    <a:pt x="1599" y="3709"/>
                    <a:pt x="1760" y="3553"/>
                    <a:pt x="1977" y="3394"/>
                  </a:cubicBezTo>
                  <a:lnTo>
                    <a:pt x="2512" y="3025"/>
                  </a:lnTo>
                  <a:cubicBezTo>
                    <a:pt x="2941" y="2716"/>
                    <a:pt x="3358" y="3097"/>
                    <a:pt x="2739" y="2073"/>
                  </a:cubicBezTo>
                  <a:cubicBezTo>
                    <a:pt x="2417" y="1525"/>
                    <a:pt x="2286" y="763"/>
                    <a:pt x="2048" y="287"/>
                  </a:cubicBezTo>
                  <a:cubicBezTo>
                    <a:pt x="1988" y="120"/>
                    <a:pt x="1846" y="13"/>
                    <a:pt x="1667" y="1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543875" y="1443350"/>
              <a:ext cx="22575" cy="36150"/>
            </a:xfrm>
            <a:custGeom>
              <a:avLst/>
              <a:gdLst/>
              <a:ahLst/>
              <a:cxnLst/>
              <a:rect l="l" t="t" r="r" b="b"/>
              <a:pathLst>
                <a:path w="903" h="1446" extrusionOk="0">
                  <a:moveTo>
                    <a:pt x="162" y="1"/>
                  </a:moveTo>
                  <a:cubicBezTo>
                    <a:pt x="83" y="1"/>
                    <a:pt x="0" y="74"/>
                    <a:pt x="45" y="172"/>
                  </a:cubicBezTo>
                  <a:cubicBezTo>
                    <a:pt x="45" y="184"/>
                    <a:pt x="355" y="862"/>
                    <a:pt x="653" y="1386"/>
                  </a:cubicBezTo>
                  <a:cubicBezTo>
                    <a:pt x="676" y="1422"/>
                    <a:pt x="712" y="1446"/>
                    <a:pt x="760" y="1446"/>
                  </a:cubicBezTo>
                  <a:cubicBezTo>
                    <a:pt x="855" y="1446"/>
                    <a:pt x="903" y="1338"/>
                    <a:pt x="855" y="1267"/>
                  </a:cubicBezTo>
                  <a:cubicBezTo>
                    <a:pt x="569" y="755"/>
                    <a:pt x="272" y="88"/>
                    <a:pt x="272" y="88"/>
                  </a:cubicBezTo>
                  <a:cubicBezTo>
                    <a:pt x="254" y="26"/>
                    <a:pt x="208" y="1"/>
                    <a:pt x="16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557025" y="1434200"/>
              <a:ext cx="21625" cy="36975"/>
            </a:xfrm>
            <a:custGeom>
              <a:avLst/>
              <a:gdLst/>
              <a:ahLst/>
              <a:cxnLst/>
              <a:rect l="l" t="t" r="r" b="b"/>
              <a:pathLst>
                <a:path w="865" h="1479" extrusionOk="0">
                  <a:moveTo>
                    <a:pt x="145" y="1"/>
                  </a:moveTo>
                  <a:cubicBezTo>
                    <a:pt x="74" y="1"/>
                    <a:pt x="1" y="60"/>
                    <a:pt x="31" y="145"/>
                  </a:cubicBezTo>
                  <a:cubicBezTo>
                    <a:pt x="198" y="585"/>
                    <a:pt x="389" y="1014"/>
                    <a:pt x="615" y="1419"/>
                  </a:cubicBezTo>
                  <a:cubicBezTo>
                    <a:pt x="639" y="1454"/>
                    <a:pt x="674" y="1478"/>
                    <a:pt x="710" y="1478"/>
                  </a:cubicBezTo>
                  <a:cubicBezTo>
                    <a:pt x="805" y="1478"/>
                    <a:pt x="865" y="1371"/>
                    <a:pt x="817" y="1300"/>
                  </a:cubicBezTo>
                  <a:cubicBezTo>
                    <a:pt x="603" y="895"/>
                    <a:pt x="412" y="490"/>
                    <a:pt x="246" y="61"/>
                  </a:cubicBezTo>
                  <a:cubicBezTo>
                    <a:pt x="224" y="19"/>
                    <a:pt x="185" y="1"/>
                    <a:pt x="14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70000" y="1427400"/>
              <a:ext cx="21450" cy="36025"/>
            </a:xfrm>
            <a:custGeom>
              <a:avLst/>
              <a:gdLst/>
              <a:ahLst/>
              <a:cxnLst/>
              <a:rect l="l" t="t" r="r" b="b"/>
              <a:pathLst>
                <a:path w="858" h="1441" extrusionOk="0">
                  <a:moveTo>
                    <a:pt x="227" y="0"/>
                  </a:moveTo>
                  <a:lnTo>
                    <a:pt x="0" y="83"/>
                  </a:lnTo>
                  <a:cubicBezTo>
                    <a:pt x="179" y="536"/>
                    <a:pt x="370" y="964"/>
                    <a:pt x="608" y="1381"/>
                  </a:cubicBezTo>
                  <a:cubicBezTo>
                    <a:pt x="620" y="1417"/>
                    <a:pt x="667" y="1441"/>
                    <a:pt x="703" y="1441"/>
                  </a:cubicBezTo>
                  <a:cubicBezTo>
                    <a:pt x="798" y="1441"/>
                    <a:pt x="858" y="1345"/>
                    <a:pt x="810" y="1262"/>
                  </a:cubicBezTo>
                  <a:cubicBezTo>
                    <a:pt x="584" y="857"/>
                    <a:pt x="393" y="429"/>
                    <a:pt x="227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96950" y="1441625"/>
              <a:ext cx="21600" cy="43700"/>
            </a:xfrm>
            <a:custGeom>
              <a:avLst/>
              <a:gdLst/>
              <a:ahLst/>
              <a:cxnLst/>
              <a:rect l="l" t="t" r="r" b="b"/>
              <a:pathLst>
                <a:path w="864" h="1748" extrusionOk="0">
                  <a:moveTo>
                    <a:pt x="536" y="0"/>
                  </a:moveTo>
                  <a:cubicBezTo>
                    <a:pt x="0" y="0"/>
                    <a:pt x="125" y="1134"/>
                    <a:pt x="125" y="1134"/>
                  </a:cubicBezTo>
                  <a:cubicBezTo>
                    <a:pt x="125" y="1134"/>
                    <a:pt x="437" y="1747"/>
                    <a:pt x="597" y="1747"/>
                  </a:cubicBezTo>
                  <a:cubicBezTo>
                    <a:pt x="617" y="1747"/>
                    <a:pt x="635" y="1738"/>
                    <a:pt x="649" y="1717"/>
                  </a:cubicBezTo>
                  <a:cubicBezTo>
                    <a:pt x="744" y="1586"/>
                    <a:pt x="756" y="1288"/>
                    <a:pt x="780" y="1062"/>
                  </a:cubicBezTo>
                  <a:cubicBezTo>
                    <a:pt x="839" y="586"/>
                    <a:pt x="863" y="26"/>
                    <a:pt x="577" y="3"/>
                  </a:cubicBezTo>
                  <a:cubicBezTo>
                    <a:pt x="563" y="1"/>
                    <a:pt x="549" y="0"/>
                    <a:pt x="536" y="0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597975" y="1442925"/>
              <a:ext cx="8625" cy="22300"/>
            </a:xfrm>
            <a:custGeom>
              <a:avLst/>
              <a:gdLst/>
              <a:ahLst/>
              <a:cxnLst/>
              <a:rect l="l" t="t" r="r" b="b"/>
              <a:pathLst>
                <a:path w="345" h="892" extrusionOk="0">
                  <a:moveTo>
                    <a:pt x="200" y="1"/>
                  </a:moveTo>
                  <a:cubicBezTo>
                    <a:pt x="159" y="1"/>
                    <a:pt x="118" y="22"/>
                    <a:pt x="96" y="70"/>
                  </a:cubicBezTo>
                  <a:cubicBezTo>
                    <a:pt x="24" y="296"/>
                    <a:pt x="1" y="546"/>
                    <a:pt x="13" y="784"/>
                  </a:cubicBezTo>
                  <a:cubicBezTo>
                    <a:pt x="24" y="844"/>
                    <a:pt x="72" y="891"/>
                    <a:pt x="132" y="891"/>
                  </a:cubicBezTo>
                  <a:lnTo>
                    <a:pt x="144" y="891"/>
                  </a:lnTo>
                  <a:cubicBezTo>
                    <a:pt x="215" y="879"/>
                    <a:pt x="263" y="820"/>
                    <a:pt x="251" y="760"/>
                  </a:cubicBezTo>
                  <a:cubicBezTo>
                    <a:pt x="239" y="558"/>
                    <a:pt x="263" y="343"/>
                    <a:pt x="322" y="153"/>
                  </a:cubicBezTo>
                  <a:cubicBezTo>
                    <a:pt x="345" y="63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508075" y="1481400"/>
              <a:ext cx="1102550" cy="681225"/>
            </a:xfrm>
            <a:custGeom>
              <a:avLst/>
              <a:gdLst/>
              <a:ahLst/>
              <a:cxnLst/>
              <a:rect l="l" t="t" r="r" b="b"/>
              <a:pathLst>
                <a:path w="44102" h="27249" extrusionOk="0">
                  <a:moveTo>
                    <a:pt x="4135" y="1"/>
                  </a:moveTo>
                  <a:cubicBezTo>
                    <a:pt x="3880" y="1"/>
                    <a:pt x="3626" y="33"/>
                    <a:pt x="3382" y="102"/>
                  </a:cubicBezTo>
                  <a:cubicBezTo>
                    <a:pt x="2680" y="317"/>
                    <a:pt x="2037" y="614"/>
                    <a:pt x="1596" y="1221"/>
                  </a:cubicBezTo>
                  <a:cubicBezTo>
                    <a:pt x="1" y="3400"/>
                    <a:pt x="1739" y="6722"/>
                    <a:pt x="2537" y="8925"/>
                  </a:cubicBezTo>
                  <a:cubicBezTo>
                    <a:pt x="3275" y="10985"/>
                    <a:pt x="4263" y="13711"/>
                    <a:pt x="6490" y="13866"/>
                  </a:cubicBezTo>
                  <a:cubicBezTo>
                    <a:pt x="6755" y="13886"/>
                    <a:pt x="7015" y="13895"/>
                    <a:pt x="7267" y="13895"/>
                  </a:cubicBezTo>
                  <a:cubicBezTo>
                    <a:pt x="10980" y="13895"/>
                    <a:pt x="13276" y="11901"/>
                    <a:pt x="13276" y="11901"/>
                  </a:cubicBezTo>
                  <a:lnTo>
                    <a:pt x="13276" y="11901"/>
                  </a:lnTo>
                  <a:cubicBezTo>
                    <a:pt x="13276" y="11902"/>
                    <a:pt x="12479" y="25022"/>
                    <a:pt x="13824" y="26177"/>
                  </a:cubicBezTo>
                  <a:cubicBezTo>
                    <a:pt x="14607" y="26854"/>
                    <a:pt x="18348" y="27249"/>
                    <a:pt x="22120" y="27249"/>
                  </a:cubicBezTo>
                  <a:cubicBezTo>
                    <a:pt x="25976" y="27249"/>
                    <a:pt x="29865" y="26836"/>
                    <a:pt x="30660" y="25891"/>
                  </a:cubicBezTo>
                  <a:cubicBezTo>
                    <a:pt x="31124" y="25355"/>
                    <a:pt x="30981" y="15580"/>
                    <a:pt x="30231" y="12294"/>
                  </a:cubicBezTo>
                  <a:lnTo>
                    <a:pt x="30231" y="12294"/>
                  </a:lnTo>
                  <a:cubicBezTo>
                    <a:pt x="33684" y="13223"/>
                    <a:pt x="37541" y="13425"/>
                    <a:pt x="41197" y="13497"/>
                  </a:cubicBezTo>
                  <a:cubicBezTo>
                    <a:pt x="41316" y="13501"/>
                    <a:pt x="41437" y="13504"/>
                    <a:pt x="41558" y="13504"/>
                  </a:cubicBezTo>
                  <a:cubicBezTo>
                    <a:pt x="42166" y="13504"/>
                    <a:pt x="42786" y="13429"/>
                    <a:pt x="43233" y="13032"/>
                  </a:cubicBezTo>
                  <a:cubicBezTo>
                    <a:pt x="43709" y="12604"/>
                    <a:pt x="43840" y="11913"/>
                    <a:pt x="43947" y="11282"/>
                  </a:cubicBezTo>
                  <a:cubicBezTo>
                    <a:pt x="44018" y="10794"/>
                    <a:pt x="44102" y="10294"/>
                    <a:pt x="44006" y="9818"/>
                  </a:cubicBezTo>
                  <a:cubicBezTo>
                    <a:pt x="43756" y="8496"/>
                    <a:pt x="42387" y="7770"/>
                    <a:pt x="41149" y="7258"/>
                  </a:cubicBezTo>
                  <a:cubicBezTo>
                    <a:pt x="35065" y="4746"/>
                    <a:pt x="27731" y="2626"/>
                    <a:pt x="22790" y="2329"/>
                  </a:cubicBezTo>
                  <a:lnTo>
                    <a:pt x="18468" y="2460"/>
                  </a:lnTo>
                  <a:cubicBezTo>
                    <a:pt x="18463" y="2460"/>
                    <a:pt x="18459" y="2460"/>
                    <a:pt x="18454" y="2460"/>
                  </a:cubicBezTo>
                  <a:cubicBezTo>
                    <a:pt x="14879" y="2460"/>
                    <a:pt x="8300" y="7139"/>
                    <a:pt x="8300" y="7139"/>
                  </a:cubicBezTo>
                  <a:cubicBezTo>
                    <a:pt x="8300" y="7139"/>
                    <a:pt x="6776" y="471"/>
                    <a:pt x="4823" y="78"/>
                  </a:cubicBezTo>
                  <a:cubicBezTo>
                    <a:pt x="4597" y="28"/>
                    <a:pt x="4365" y="1"/>
                    <a:pt x="4135" y="1"/>
                  </a:cubicBezTo>
                  <a:close/>
                </a:path>
              </a:pathLst>
            </a:custGeom>
            <a:solidFill>
              <a:srgbClr val="F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31650" y="1740500"/>
              <a:ext cx="11625" cy="131325"/>
            </a:xfrm>
            <a:custGeom>
              <a:avLst/>
              <a:gdLst/>
              <a:ahLst/>
              <a:cxnLst/>
              <a:rect l="l" t="t" r="r" b="b"/>
              <a:pathLst>
                <a:path w="465" h="5253" extrusionOk="0">
                  <a:moveTo>
                    <a:pt x="291" y="0"/>
                  </a:moveTo>
                  <a:cubicBezTo>
                    <a:pt x="216" y="0"/>
                    <a:pt x="155" y="67"/>
                    <a:pt x="155" y="144"/>
                  </a:cubicBezTo>
                  <a:cubicBezTo>
                    <a:pt x="155" y="168"/>
                    <a:pt x="0" y="3228"/>
                    <a:pt x="0" y="5097"/>
                  </a:cubicBezTo>
                  <a:cubicBezTo>
                    <a:pt x="0" y="5181"/>
                    <a:pt x="72" y="5252"/>
                    <a:pt x="155" y="5252"/>
                  </a:cubicBezTo>
                  <a:cubicBezTo>
                    <a:pt x="238" y="5252"/>
                    <a:pt x="310" y="5181"/>
                    <a:pt x="310" y="5097"/>
                  </a:cubicBezTo>
                  <a:cubicBezTo>
                    <a:pt x="310" y="3228"/>
                    <a:pt x="453" y="192"/>
                    <a:pt x="464" y="156"/>
                  </a:cubicBezTo>
                  <a:cubicBezTo>
                    <a:pt x="464" y="73"/>
                    <a:pt x="393" y="1"/>
                    <a:pt x="310" y="1"/>
                  </a:cubicBezTo>
                  <a:cubicBezTo>
                    <a:pt x="303" y="1"/>
                    <a:pt x="297" y="0"/>
                    <a:pt x="29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828750" y="1162300"/>
              <a:ext cx="372300" cy="344900"/>
            </a:xfrm>
            <a:custGeom>
              <a:avLst/>
              <a:gdLst/>
              <a:ahLst/>
              <a:cxnLst/>
              <a:rect l="l" t="t" r="r" b="b"/>
              <a:pathLst>
                <a:path w="14892" h="13796" extrusionOk="0">
                  <a:moveTo>
                    <a:pt x="11123" y="1"/>
                  </a:moveTo>
                  <a:cubicBezTo>
                    <a:pt x="11054" y="1"/>
                    <a:pt x="10985" y="3"/>
                    <a:pt x="10915" y="8"/>
                  </a:cubicBezTo>
                  <a:lnTo>
                    <a:pt x="3736" y="484"/>
                  </a:lnTo>
                  <a:cubicBezTo>
                    <a:pt x="2093" y="579"/>
                    <a:pt x="795" y="1913"/>
                    <a:pt x="735" y="3556"/>
                  </a:cubicBezTo>
                  <a:lnTo>
                    <a:pt x="735" y="3687"/>
                  </a:lnTo>
                  <a:cubicBezTo>
                    <a:pt x="735" y="3758"/>
                    <a:pt x="723" y="3817"/>
                    <a:pt x="723" y="3889"/>
                  </a:cubicBezTo>
                  <a:cubicBezTo>
                    <a:pt x="630" y="4892"/>
                    <a:pt x="0" y="13795"/>
                    <a:pt x="8080" y="13795"/>
                  </a:cubicBezTo>
                  <a:cubicBezTo>
                    <a:pt x="8251" y="13795"/>
                    <a:pt x="8426" y="13791"/>
                    <a:pt x="8605" y="13783"/>
                  </a:cubicBezTo>
                  <a:cubicBezTo>
                    <a:pt x="14892" y="13497"/>
                    <a:pt x="14868" y="6746"/>
                    <a:pt x="14285" y="2746"/>
                  </a:cubicBezTo>
                  <a:cubicBezTo>
                    <a:pt x="14056" y="1160"/>
                    <a:pt x="12702" y="1"/>
                    <a:pt x="11123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1049225" y="1316100"/>
              <a:ext cx="32175" cy="29725"/>
            </a:xfrm>
            <a:custGeom>
              <a:avLst/>
              <a:gdLst/>
              <a:ahLst/>
              <a:cxnLst/>
              <a:rect l="l" t="t" r="r" b="b"/>
              <a:pathLst>
                <a:path w="1287" h="1189" extrusionOk="0">
                  <a:moveTo>
                    <a:pt x="646" y="1"/>
                  </a:moveTo>
                  <a:cubicBezTo>
                    <a:pt x="360" y="1"/>
                    <a:pt x="113" y="192"/>
                    <a:pt x="60" y="475"/>
                  </a:cubicBezTo>
                  <a:cubicBezTo>
                    <a:pt x="1" y="809"/>
                    <a:pt x="203" y="1118"/>
                    <a:pt x="536" y="1178"/>
                  </a:cubicBezTo>
                  <a:cubicBezTo>
                    <a:pt x="574" y="1185"/>
                    <a:pt x="611" y="1188"/>
                    <a:pt x="648" y="1188"/>
                  </a:cubicBezTo>
                  <a:cubicBezTo>
                    <a:pt x="927" y="1188"/>
                    <a:pt x="1174" y="996"/>
                    <a:pt x="1227" y="702"/>
                  </a:cubicBezTo>
                  <a:cubicBezTo>
                    <a:pt x="1286" y="380"/>
                    <a:pt x="1084" y="71"/>
                    <a:pt x="763" y="11"/>
                  </a:cubicBezTo>
                  <a:cubicBezTo>
                    <a:pt x="723" y="4"/>
                    <a:pt x="685" y="1"/>
                    <a:pt x="646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972125" y="1319825"/>
              <a:ext cx="35150" cy="29625"/>
            </a:xfrm>
            <a:custGeom>
              <a:avLst/>
              <a:gdLst/>
              <a:ahLst/>
              <a:cxnLst/>
              <a:rect l="l" t="t" r="r" b="b"/>
              <a:pathLst>
                <a:path w="1406" h="1185" extrusionOk="0">
                  <a:moveTo>
                    <a:pt x="651" y="0"/>
                  </a:moveTo>
                  <a:cubicBezTo>
                    <a:pt x="386" y="0"/>
                    <a:pt x="123" y="169"/>
                    <a:pt x="60" y="469"/>
                  </a:cubicBezTo>
                  <a:cubicBezTo>
                    <a:pt x="1" y="791"/>
                    <a:pt x="203" y="1112"/>
                    <a:pt x="525" y="1172"/>
                  </a:cubicBezTo>
                  <a:cubicBezTo>
                    <a:pt x="568" y="1181"/>
                    <a:pt x="611" y="1185"/>
                    <a:pt x="652" y="1185"/>
                  </a:cubicBezTo>
                  <a:cubicBezTo>
                    <a:pt x="1107" y="1185"/>
                    <a:pt x="1406" y="671"/>
                    <a:pt x="1144" y="267"/>
                  </a:cubicBezTo>
                  <a:cubicBezTo>
                    <a:pt x="1026" y="84"/>
                    <a:pt x="838" y="0"/>
                    <a:pt x="65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000750" y="1382125"/>
              <a:ext cx="55725" cy="15825"/>
            </a:xfrm>
            <a:custGeom>
              <a:avLst/>
              <a:gdLst/>
              <a:ahLst/>
              <a:cxnLst/>
              <a:rect l="l" t="t" r="r" b="b"/>
              <a:pathLst>
                <a:path w="2229" h="633" extrusionOk="0">
                  <a:moveTo>
                    <a:pt x="2002" y="0"/>
                  </a:moveTo>
                  <a:cubicBezTo>
                    <a:pt x="1971" y="0"/>
                    <a:pt x="1937" y="11"/>
                    <a:pt x="1904" y="37"/>
                  </a:cubicBezTo>
                  <a:cubicBezTo>
                    <a:pt x="1639" y="227"/>
                    <a:pt x="1324" y="324"/>
                    <a:pt x="1008" y="324"/>
                  </a:cubicBezTo>
                  <a:cubicBezTo>
                    <a:pt x="769" y="324"/>
                    <a:pt x="529" y="269"/>
                    <a:pt x="308" y="156"/>
                  </a:cubicBezTo>
                  <a:cubicBezTo>
                    <a:pt x="283" y="142"/>
                    <a:pt x="257" y="136"/>
                    <a:pt x="233" y="136"/>
                  </a:cubicBezTo>
                  <a:cubicBezTo>
                    <a:pt x="92" y="136"/>
                    <a:pt x="1" y="348"/>
                    <a:pt x="154" y="430"/>
                  </a:cubicBezTo>
                  <a:cubicBezTo>
                    <a:pt x="416" y="561"/>
                    <a:pt x="701" y="632"/>
                    <a:pt x="999" y="632"/>
                  </a:cubicBezTo>
                  <a:cubicBezTo>
                    <a:pt x="1058" y="632"/>
                    <a:pt x="1118" y="632"/>
                    <a:pt x="1189" y="620"/>
                  </a:cubicBezTo>
                  <a:cubicBezTo>
                    <a:pt x="1511" y="597"/>
                    <a:pt x="1832" y="478"/>
                    <a:pt x="2094" y="287"/>
                  </a:cubicBezTo>
                  <a:cubicBezTo>
                    <a:pt x="2228" y="182"/>
                    <a:pt x="2132" y="0"/>
                    <a:pt x="200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1170675" y="1314300"/>
              <a:ext cx="83375" cy="70250"/>
            </a:xfrm>
            <a:custGeom>
              <a:avLst/>
              <a:gdLst/>
              <a:ahLst/>
              <a:cxnLst/>
              <a:rect l="l" t="t" r="r" b="b"/>
              <a:pathLst>
                <a:path w="3335" h="2810" extrusionOk="0">
                  <a:moveTo>
                    <a:pt x="1873" y="0"/>
                  </a:moveTo>
                  <a:cubicBezTo>
                    <a:pt x="1371" y="0"/>
                    <a:pt x="823" y="123"/>
                    <a:pt x="453" y="214"/>
                  </a:cubicBezTo>
                  <a:lnTo>
                    <a:pt x="0" y="2810"/>
                  </a:lnTo>
                  <a:cubicBezTo>
                    <a:pt x="429" y="2750"/>
                    <a:pt x="1858" y="2655"/>
                    <a:pt x="2703" y="1988"/>
                  </a:cubicBezTo>
                  <a:cubicBezTo>
                    <a:pt x="3227" y="1583"/>
                    <a:pt x="3334" y="821"/>
                    <a:pt x="2905" y="345"/>
                  </a:cubicBezTo>
                  <a:cubicBezTo>
                    <a:pt x="2678" y="85"/>
                    <a:pt x="2291" y="0"/>
                    <a:pt x="1873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201250" y="1328750"/>
              <a:ext cx="34925" cy="12350"/>
            </a:xfrm>
            <a:custGeom>
              <a:avLst/>
              <a:gdLst/>
              <a:ahLst/>
              <a:cxnLst/>
              <a:rect l="l" t="t" r="r" b="b"/>
              <a:pathLst>
                <a:path w="1397" h="494" extrusionOk="0">
                  <a:moveTo>
                    <a:pt x="539" y="0"/>
                  </a:moveTo>
                  <a:cubicBezTo>
                    <a:pt x="416" y="0"/>
                    <a:pt x="292" y="17"/>
                    <a:pt x="170" y="53"/>
                  </a:cubicBezTo>
                  <a:cubicBezTo>
                    <a:pt x="1" y="116"/>
                    <a:pt x="67" y="350"/>
                    <a:pt x="218" y="350"/>
                  </a:cubicBezTo>
                  <a:cubicBezTo>
                    <a:pt x="237" y="350"/>
                    <a:pt x="257" y="346"/>
                    <a:pt x="277" y="338"/>
                  </a:cubicBezTo>
                  <a:cubicBezTo>
                    <a:pt x="365" y="317"/>
                    <a:pt x="453" y="306"/>
                    <a:pt x="540" y="306"/>
                  </a:cubicBezTo>
                  <a:cubicBezTo>
                    <a:pt x="740" y="306"/>
                    <a:pt x="937" y="362"/>
                    <a:pt x="1111" y="469"/>
                  </a:cubicBezTo>
                  <a:cubicBezTo>
                    <a:pt x="1135" y="481"/>
                    <a:pt x="1159" y="493"/>
                    <a:pt x="1182" y="493"/>
                  </a:cubicBezTo>
                  <a:cubicBezTo>
                    <a:pt x="1337" y="493"/>
                    <a:pt x="1397" y="279"/>
                    <a:pt x="1254" y="207"/>
                  </a:cubicBezTo>
                  <a:cubicBezTo>
                    <a:pt x="1038" y="72"/>
                    <a:pt x="790" y="0"/>
                    <a:pt x="539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1206675" y="1332875"/>
              <a:ext cx="20075" cy="23100"/>
            </a:xfrm>
            <a:custGeom>
              <a:avLst/>
              <a:gdLst/>
              <a:ahLst/>
              <a:cxnLst/>
              <a:rect l="l" t="t" r="r" b="b"/>
              <a:pathLst>
                <a:path w="803" h="924" extrusionOk="0">
                  <a:moveTo>
                    <a:pt x="600" y="0"/>
                  </a:moveTo>
                  <a:cubicBezTo>
                    <a:pt x="549" y="0"/>
                    <a:pt x="497" y="27"/>
                    <a:pt x="465" y="90"/>
                  </a:cubicBezTo>
                  <a:cubicBezTo>
                    <a:pt x="358" y="293"/>
                    <a:pt x="239" y="483"/>
                    <a:pt x="84" y="662"/>
                  </a:cubicBezTo>
                  <a:cubicBezTo>
                    <a:pt x="1" y="757"/>
                    <a:pt x="72" y="924"/>
                    <a:pt x="203" y="924"/>
                  </a:cubicBezTo>
                  <a:cubicBezTo>
                    <a:pt x="251" y="924"/>
                    <a:pt x="287" y="900"/>
                    <a:pt x="322" y="864"/>
                  </a:cubicBezTo>
                  <a:cubicBezTo>
                    <a:pt x="477" y="674"/>
                    <a:pt x="620" y="459"/>
                    <a:pt x="739" y="233"/>
                  </a:cubicBezTo>
                  <a:cubicBezTo>
                    <a:pt x="803" y="106"/>
                    <a:pt x="702" y="0"/>
                    <a:pt x="600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787000" y="1326600"/>
              <a:ext cx="86625" cy="67175"/>
            </a:xfrm>
            <a:custGeom>
              <a:avLst/>
              <a:gdLst/>
              <a:ahLst/>
              <a:cxnLst/>
              <a:rect l="l" t="t" r="r" b="b"/>
              <a:pathLst>
                <a:path w="3465" h="2687" extrusionOk="0">
                  <a:moveTo>
                    <a:pt x="1647" y="1"/>
                  </a:moveTo>
                  <a:cubicBezTo>
                    <a:pt x="1146" y="1"/>
                    <a:pt x="660" y="94"/>
                    <a:pt x="405" y="413"/>
                  </a:cubicBezTo>
                  <a:cubicBezTo>
                    <a:pt x="0" y="913"/>
                    <a:pt x="167" y="1663"/>
                    <a:pt x="703" y="2044"/>
                  </a:cubicBezTo>
                  <a:cubicBezTo>
                    <a:pt x="1596" y="2651"/>
                    <a:pt x="3036" y="2663"/>
                    <a:pt x="3465" y="2687"/>
                  </a:cubicBezTo>
                  <a:lnTo>
                    <a:pt x="2846" y="127"/>
                  </a:lnTo>
                  <a:cubicBezTo>
                    <a:pt x="2530" y="71"/>
                    <a:pt x="2083" y="1"/>
                    <a:pt x="1647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805150" y="1340875"/>
              <a:ext cx="34775" cy="13325"/>
            </a:xfrm>
            <a:custGeom>
              <a:avLst/>
              <a:gdLst/>
              <a:ahLst/>
              <a:cxnLst/>
              <a:rect l="l" t="t" r="r" b="b"/>
              <a:pathLst>
                <a:path w="1391" h="533" extrusionOk="0">
                  <a:moveTo>
                    <a:pt x="915" y="0"/>
                  </a:moveTo>
                  <a:cubicBezTo>
                    <a:pt x="637" y="0"/>
                    <a:pt x="361" y="87"/>
                    <a:pt x="131" y="246"/>
                  </a:cubicBezTo>
                  <a:cubicBezTo>
                    <a:pt x="0" y="330"/>
                    <a:pt x="60" y="532"/>
                    <a:pt x="215" y="532"/>
                  </a:cubicBezTo>
                  <a:cubicBezTo>
                    <a:pt x="250" y="532"/>
                    <a:pt x="274" y="520"/>
                    <a:pt x="298" y="508"/>
                  </a:cubicBezTo>
                  <a:cubicBezTo>
                    <a:pt x="480" y="381"/>
                    <a:pt x="697" y="309"/>
                    <a:pt x="917" y="309"/>
                  </a:cubicBezTo>
                  <a:cubicBezTo>
                    <a:pt x="985" y="309"/>
                    <a:pt x="1053" y="316"/>
                    <a:pt x="1120" y="330"/>
                  </a:cubicBezTo>
                  <a:cubicBezTo>
                    <a:pt x="1135" y="333"/>
                    <a:pt x="1149" y="335"/>
                    <a:pt x="1162" y="335"/>
                  </a:cubicBezTo>
                  <a:cubicBezTo>
                    <a:pt x="1333" y="335"/>
                    <a:pt x="1390" y="76"/>
                    <a:pt x="1203" y="32"/>
                  </a:cubicBezTo>
                  <a:cubicBezTo>
                    <a:pt x="1108" y="11"/>
                    <a:pt x="1012" y="0"/>
                    <a:pt x="91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814575" y="1345550"/>
              <a:ext cx="20950" cy="22325"/>
            </a:xfrm>
            <a:custGeom>
              <a:avLst/>
              <a:gdLst/>
              <a:ahLst/>
              <a:cxnLst/>
              <a:rect l="l" t="t" r="r" b="b"/>
              <a:pathLst>
                <a:path w="838" h="893" extrusionOk="0">
                  <a:moveTo>
                    <a:pt x="213" y="0"/>
                  </a:moveTo>
                  <a:cubicBezTo>
                    <a:pt x="106" y="0"/>
                    <a:pt x="1" y="113"/>
                    <a:pt x="76" y="238"/>
                  </a:cubicBezTo>
                  <a:cubicBezTo>
                    <a:pt x="207" y="452"/>
                    <a:pt x="350" y="667"/>
                    <a:pt x="528" y="845"/>
                  </a:cubicBezTo>
                  <a:cubicBezTo>
                    <a:pt x="564" y="881"/>
                    <a:pt x="600" y="893"/>
                    <a:pt x="635" y="893"/>
                  </a:cubicBezTo>
                  <a:cubicBezTo>
                    <a:pt x="778" y="893"/>
                    <a:pt x="838" y="726"/>
                    <a:pt x="743" y="631"/>
                  </a:cubicBezTo>
                  <a:cubicBezTo>
                    <a:pt x="588" y="464"/>
                    <a:pt x="457" y="274"/>
                    <a:pt x="338" y="71"/>
                  </a:cubicBezTo>
                  <a:cubicBezTo>
                    <a:pt x="305" y="21"/>
                    <a:pt x="259" y="0"/>
                    <a:pt x="21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981075" y="1478000"/>
              <a:ext cx="109250" cy="70850"/>
            </a:xfrm>
            <a:custGeom>
              <a:avLst/>
              <a:gdLst/>
              <a:ahLst/>
              <a:cxnLst/>
              <a:rect l="l" t="t" r="r" b="b"/>
              <a:pathLst>
                <a:path w="4370" h="2834" extrusionOk="0">
                  <a:moveTo>
                    <a:pt x="4155" y="0"/>
                  </a:moveTo>
                  <a:lnTo>
                    <a:pt x="0" y="322"/>
                  </a:lnTo>
                  <a:lnTo>
                    <a:pt x="36" y="2643"/>
                  </a:lnTo>
                  <a:lnTo>
                    <a:pt x="2465" y="2834"/>
                  </a:lnTo>
                  <a:lnTo>
                    <a:pt x="4370" y="2512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048625" y="12811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648" y="1"/>
                  </a:moveTo>
                  <a:cubicBezTo>
                    <a:pt x="431" y="1"/>
                    <a:pt x="195" y="30"/>
                    <a:pt x="72" y="172"/>
                  </a:cubicBezTo>
                  <a:cubicBezTo>
                    <a:pt x="25" y="231"/>
                    <a:pt x="1" y="291"/>
                    <a:pt x="1" y="362"/>
                  </a:cubicBezTo>
                  <a:cubicBezTo>
                    <a:pt x="1" y="458"/>
                    <a:pt x="48" y="672"/>
                    <a:pt x="167" y="719"/>
                  </a:cubicBezTo>
                  <a:cubicBezTo>
                    <a:pt x="215" y="743"/>
                    <a:pt x="275" y="743"/>
                    <a:pt x="322" y="743"/>
                  </a:cubicBezTo>
                  <a:cubicBezTo>
                    <a:pt x="525" y="755"/>
                    <a:pt x="727" y="755"/>
                    <a:pt x="929" y="755"/>
                  </a:cubicBezTo>
                  <a:cubicBezTo>
                    <a:pt x="968" y="758"/>
                    <a:pt x="1007" y="760"/>
                    <a:pt x="1046" y="760"/>
                  </a:cubicBezTo>
                  <a:cubicBezTo>
                    <a:pt x="1154" y="760"/>
                    <a:pt x="1265" y="749"/>
                    <a:pt x="1370" y="731"/>
                  </a:cubicBezTo>
                  <a:cubicBezTo>
                    <a:pt x="1537" y="708"/>
                    <a:pt x="1668" y="612"/>
                    <a:pt x="1739" y="458"/>
                  </a:cubicBezTo>
                  <a:cubicBezTo>
                    <a:pt x="1775" y="350"/>
                    <a:pt x="1727" y="231"/>
                    <a:pt x="1644" y="160"/>
                  </a:cubicBezTo>
                  <a:cubicBezTo>
                    <a:pt x="1453" y="5"/>
                    <a:pt x="1037" y="5"/>
                    <a:pt x="810" y="5"/>
                  </a:cubicBezTo>
                  <a:cubicBezTo>
                    <a:pt x="759" y="3"/>
                    <a:pt x="704" y="1"/>
                    <a:pt x="64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958150" y="1284775"/>
              <a:ext cx="44375" cy="19900"/>
            </a:xfrm>
            <a:custGeom>
              <a:avLst/>
              <a:gdLst/>
              <a:ahLst/>
              <a:cxnLst/>
              <a:rect l="l" t="t" r="r" b="b"/>
              <a:pathLst>
                <a:path w="1775" h="796" extrusionOk="0">
                  <a:moveTo>
                    <a:pt x="1185" y="0"/>
                  </a:moveTo>
                  <a:cubicBezTo>
                    <a:pt x="1099" y="0"/>
                    <a:pt x="1015" y="6"/>
                    <a:pt x="941" y="14"/>
                  </a:cubicBezTo>
                  <a:cubicBezTo>
                    <a:pt x="703" y="38"/>
                    <a:pt x="286" y="61"/>
                    <a:pt x="119" y="216"/>
                  </a:cubicBezTo>
                  <a:cubicBezTo>
                    <a:pt x="24" y="300"/>
                    <a:pt x="0" y="419"/>
                    <a:pt x="36" y="538"/>
                  </a:cubicBezTo>
                  <a:cubicBezTo>
                    <a:pt x="119" y="681"/>
                    <a:pt x="262" y="764"/>
                    <a:pt x="417" y="776"/>
                  </a:cubicBezTo>
                  <a:cubicBezTo>
                    <a:pt x="508" y="790"/>
                    <a:pt x="594" y="796"/>
                    <a:pt x="681" y="796"/>
                  </a:cubicBezTo>
                  <a:cubicBezTo>
                    <a:pt x="743" y="796"/>
                    <a:pt x="805" y="793"/>
                    <a:pt x="869" y="788"/>
                  </a:cubicBezTo>
                  <a:cubicBezTo>
                    <a:pt x="1060" y="764"/>
                    <a:pt x="1262" y="752"/>
                    <a:pt x="1465" y="728"/>
                  </a:cubicBezTo>
                  <a:cubicBezTo>
                    <a:pt x="1524" y="728"/>
                    <a:pt x="1572" y="716"/>
                    <a:pt x="1619" y="693"/>
                  </a:cubicBezTo>
                  <a:cubicBezTo>
                    <a:pt x="1739" y="633"/>
                    <a:pt x="1774" y="419"/>
                    <a:pt x="1762" y="323"/>
                  </a:cubicBezTo>
                  <a:cubicBezTo>
                    <a:pt x="1762" y="252"/>
                    <a:pt x="1727" y="192"/>
                    <a:pt x="1679" y="145"/>
                  </a:cubicBezTo>
                  <a:cubicBezTo>
                    <a:pt x="1565" y="30"/>
                    <a:pt x="1371" y="0"/>
                    <a:pt x="118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785075" y="1118900"/>
              <a:ext cx="450800" cy="233200"/>
            </a:xfrm>
            <a:custGeom>
              <a:avLst/>
              <a:gdLst/>
              <a:ahLst/>
              <a:cxnLst/>
              <a:rect l="l" t="t" r="r" b="b"/>
              <a:pathLst>
                <a:path w="18032" h="9328" extrusionOk="0">
                  <a:moveTo>
                    <a:pt x="9380" y="1"/>
                  </a:moveTo>
                  <a:cubicBezTo>
                    <a:pt x="0" y="1"/>
                    <a:pt x="2482" y="8375"/>
                    <a:pt x="2482" y="8375"/>
                  </a:cubicBezTo>
                  <a:lnTo>
                    <a:pt x="3554" y="9328"/>
                  </a:lnTo>
                  <a:cubicBezTo>
                    <a:pt x="3554" y="9328"/>
                    <a:pt x="3447" y="4589"/>
                    <a:pt x="4816" y="3113"/>
                  </a:cubicBezTo>
                  <a:lnTo>
                    <a:pt x="11102" y="5232"/>
                  </a:lnTo>
                  <a:lnTo>
                    <a:pt x="10328" y="4053"/>
                  </a:lnTo>
                  <a:lnTo>
                    <a:pt x="10328" y="4053"/>
                  </a:lnTo>
                  <a:cubicBezTo>
                    <a:pt x="10328" y="4053"/>
                    <a:pt x="10924" y="4172"/>
                    <a:pt x="11209" y="4244"/>
                  </a:cubicBezTo>
                  <a:cubicBezTo>
                    <a:pt x="11495" y="4291"/>
                    <a:pt x="11769" y="4351"/>
                    <a:pt x="12055" y="4411"/>
                  </a:cubicBezTo>
                  <a:cubicBezTo>
                    <a:pt x="13126" y="4625"/>
                    <a:pt x="14186" y="4827"/>
                    <a:pt x="15091" y="4970"/>
                  </a:cubicBezTo>
                  <a:lnTo>
                    <a:pt x="15377" y="8637"/>
                  </a:lnTo>
                  <a:lnTo>
                    <a:pt x="16329" y="7923"/>
                  </a:lnTo>
                  <a:cubicBezTo>
                    <a:pt x="16329" y="7923"/>
                    <a:pt x="18032" y="196"/>
                    <a:pt x="9757" y="5"/>
                  </a:cubicBezTo>
                  <a:cubicBezTo>
                    <a:pt x="9629" y="2"/>
                    <a:pt x="9504" y="1"/>
                    <a:pt x="938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1273350" y="2108725"/>
              <a:ext cx="456950" cy="378950"/>
            </a:xfrm>
            <a:custGeom>
              <a:avLst/>
              <a:gdLst/>
              <a:ahLst/>
              <a:cxnLst/>
              <a:rect l="l" t="t" r="r" b="b"/>
              <a:pathLst>
                <a:path w="18278" h="15158" extrusionOk="0">
                  <a:moveTo>
                    <a:pt x="16801" y="0"/>
                  </a:moveTo>
                  <a:lnTo>
                    <a:pt x="16051" y="12"/>
                  </a:lnTo>
                  <a:lnTo>
                    <a:pt x="394" y="417"/>
                  </a:lnTo>
                  <a:cubicBezTo>
                    <a:pt x="394" y="417"/>
                    <a:pt x="382" y="798"/>
                    <a:pt x="346" y="1417"/>
                  </a:cubicBezTo>
                  <a:cubicBezTo>
                    <a:pt x="311" y="2298"/>
                    <a:pt x="251" y="3679"/>
                    <a:pt x="203" y="5144"/>
                  </a:cubicBezTo>
                  <a:cubicBezTo>
                    <a:pt x="203" y="5156"/>
                    <a:pt x="191" y="5168"/>
                    <a:pt x="191" y="5180"/>
                  </a:cubicBezTo>
                  <a:cubicBezTo>
                    <a:pt x="191" y="5251"/>
                    <a:pt x="191" y="5311"/>
                    <a:pt x="191" y="5382"/>
                  </a:cubicBezTo>
                  <a:cubicBezTo>
                    <a:pt x="108" y="7561"/>
                    <a:pt x="25" y="9906"/>
                    <a:pt x="13" y="11121"/>
                  </a:cubicBezTo>
                  <a:cubicBezTo>
                    <a:pt x="1" y="12014"/>
                    <a:pt x="13" y="13550"/>
                    <a:pt x="37" y="15157"/>
                  </a:cubicBezTo>
                  <a:lnTo>
                    <a:pt x="8907" y="15157"/>
                  </a:lnTo>
                  <a:lnTo>
                    <a:pt x="9050" y="12121"/>
                  </a:lnTo>
                  <a:lnTo>
                    <a:pt x="9240" y="8156"/>
                  </a:lnTo>
                  <a:lnTo>
                    <a:pt x="9335" y="8966"/>
                  </a:lnTo>
                  <a:lnTo>
                    <a:pt x="10157" y="15157"/>
                  </a:lnTo>
                  <a:lnTo>
                    <a:pt x="18277" y="15157"/>
                  </a:lnTo>
                  <a:cubicBezTo>
                    <a:pt x="18122" y="13002"/>
                    <a:pt x="17956" y="10835"/>
                    <a:pt x="17848" y="9644"/>
                  </a:cubicBezTo>
                  <a:cubicBezTo>
                    <a:pt x="17753" y="8716"/>
                    <a:pt x="17586" y="7085"/>
                    <a:pt x="17408" y="5430"/>
                  </a:cubicBezTo>
                  <a:cubicBezTo>
                    <a:pt x="17396" y="5370"/>
                    <a:pt x="17396" y="5311"/>
                    <a:pt x="17384" y="5251"/>
                  </a:cubicBezTo>
                  <a:cubicBezTo>
                    <a:pt x="17241" y="3953"/>
                    <a:pt x="17098" y="2644"/>
                    <a:pt x="16979" y="1655"/>
                  </a:cubicBezTo>
                  <a:cubicBezTo>
                    <a:pt x="16872" y="667"/>
                    <a:pt x="16801" y="0"/>
                    <a:pt x="16801" y="0"/>
                  </a:cubicBezTo>
                  <a:close/>
                </a:path>
              </a:pathLst>
            </a:custGeom>
            <a:solidFill>
              <a:srgbClr val="8F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1277825" y="2135550"/>
              <a:ext cx="79050" cy="112200"/>
            </a:xfrm>
            <a:custGeom>
              <a:avLst/>
              <a:gdLst/>
              <a:ahLst/>
              <a:cxnLst/>
              <a:rect l="l" t="t" r="r" b="b"/>
              <a:pathLst>
                <a:path w="3162" h="4488" extrusionOk="0">
                  <a:moveTo>
                    <a:pt x="3004" y="0"/>
                  </a:moveTo>
                  <a:cubicBezTo>
                    <a:pt x="2931" y="0"/>
                    <a:pt x="2857" y="45"/>
                    <a:pt x="2846" y="142"/>
                  </a:cubicBezTo>
                  <a:cubicBezTo>
                    <a:pt x="2727" y="2809"/>
                    <a:pt x="179" y="4178"/>
                    <a:pt x="143" y="4190"/>
                  </a:cubicBezTo>
                  <a:cubicBezTo>
                    <a:pt x="1" y="4273"/>
                    <a:pt x="60" y="4488"/>
                    <a:pt x="215" y="4488"/>
                  </a:cubicBezTo>
                  <a:cubicBezTo>
                    <a:pt x="239" y="4488"/>
                    <a:pt x="262" y="4476"/>
                    <a:pt x="286" y="4464"/>
                  </a:cubicBezTo>
                  <a:cubicBezTo>
                    <a:pt x="405" y="4404"/>
                    <a:pt x="3025" y="2999"/>
                    <a:pt x="3156" y="154"/>
                  </a:cubicBezTo>
                  <a:cubicBezTo>
                    <a:pt x="3162" y="54"/>
                    <a:pt x="3084" y="0"/>
                    <a:pt x="300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1639175" y="2135425"/>
              <a:ext cx="71175" cy="110850"/>
            </a:xfrm>
            <a:custGeom>
              <a:avLst/>
              <a:gdLst/>
              <a:ahLst/>
              <a:cxnLst/>
              <a:rect l="l" t="t" r="r" b="b"/>
              <a:pathLst>
                <a:path w="2847" h="4434" extrusionOk="0">
                  <a:moveTo>
                    <a:pt x="159" y="1"/>
                  </a:moveTo>
                  <a:cubicBezTo>
                    <a:pt x="80" y="1"/>
                    <a:pt x="0" y="55"/>
                    <a:pt x="13" y="159"/>
                  </a:cubicBezTo>
                  <a:cubicBezTo>
                    <a:pt x="144" y="3004"/>
                    <a:pt x="2465" y="4362"/>
                    <a:pt x="2561" y="4421"/>
                  </a:cubicBezTo>
                  <a:cubicBezTo>
                    <a:pt x="2584" y="4433"/>
                    <a:pt x="2608" y="4433"/>
                    <a:pt x="2644" y="4433"/>
                  </a:cubicBezTo>
                  <a:cubicBezTo>
                    <a:pt x="2799" y="4433"/>
                    <a:pt x="2846" y="4231"/>
                    <a:pt x="2715" y="4147"/>
                  </a:cubicBezTo>
                  <a:cubicBezTo>
                    <a:pt x="2692" y="4135"/>
                    <a:pt x="441" y="2814"/>
                    <a:pt x="310" y="147"/>
                  </a:cubicBezTo>
                  <a:cubicBezTo>
                    <a:pt x="310" y="49"/>
                    <a:pt x="235" y="1"/>
                    <a:pt x="15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1494825" y="2274225"/>
              <a:ext cx="15200" cy="137525"/>
            </a:xfrm>
            <a:custGeom>
              <a:avLst/>
              <a:gdLst/>
              <a:ahLst/>
              <a:cxnLst/>
              <a:rect l="l" t="t" r="r" b="b"/>
              <a:pathLst>
                <a:path w="608" h="5501" extrusionOk="0">
                  <a:moveTo>
                    <a:pt x="465" y="0"/>
                  </a:moveTo>
                  <a:cubicBezTo>
                    <a:pt x="381" y="0"/>
                    <a:pt x="310" y="60"/>
                    <a:pt x="298" y="143"/>
                  </a:cubicBezTo>
                  <a:lnTo>
                    <a:pt x="0" y="5346"/>
                  </a:lnTo>
                  <a:cubicBezTo>
                    <a:pt x="0" y="5429"/>
                    <a:pt x="60" y="5501"/>
                    <a:pt x="143" y="5501"/>
                  </a:cubicBezTo>
                  <a:lnTo>
                    <a:pt x="155" y="5501"/>
                  </a:lnTo>
                  <a:cubicBezTo>
                    <a:pt x="238" y="5501"/>
                    <a:pt x="310" y="5441"/>
                    <a:pt x="310" y="5358"/>
                  </a:cubicBezTo>
                  <a:lnTo>
                    <a:pt x="607" y="167"/>
                  </a:lnTo>
                  <a:cubicBezTo>
                    <a:pt x="607" y="84"/>
                    <a:pt x="548" y="12"/>
                    <a:pt x="46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853075" y="1674625"/>
              <a:ext cx="99425" cy="79175"/>
            </a:xfrm>
            <a:custGeom>
              <a:avLst/>
              <a:gdLst/>
              <a:ahLst/>
              <a:cxnLst/>
              <a:rect l="l" t="t" r="r" b="b"/>
              <a:pathLst>
                <a:path w="3977" h="3167" extrusionOk="0">
                  <a:moveTo>
                    <a:pt x="963" y="0"/>
                  </a:moveTo>
                  <a:cubicBezTo>
                    <a:pt x="872" y="0"/>
                    <a:pt x="781" y="30"/>
                    <a:pt x="703" y="88"/>
                  </a:cubicBezTo>
                  <a:cubicBezTo>
                    <a:pt x="631" y="160"/>
                    <a:pt x="596" y="255"/>
                    <a:pt x="619" y="350"/>
                  </a:cubicBezTo>
                  <a:cubicBezTo>
                    <a:pt x="611" y="349"/>
                    <a:pt x="602" y="349"/>
                    <a:pt x="594" y="349"/>
                  </a:cubicBezTo>
                  <a:cubicBezTo>
                    <a:pt x="388" y="349"/>
                    <a:pt x="321" y="627"/>
                    <a:pt x="310" y="696"/>
                  </a:cubicBezTo>
                  <a:cubicBezTo>
                    <a:pt x="310" y="779"/>
                    <a:pt x="334" y="862"/>
                    <a:pt x="381" y="934"/>
                  </a:cubicBezTo>
                  <a:cubicBezTo>
                    <a:pt x="381" y="934"/>
                    <a:pt x="203" y="934"/>
                    <a:pt x="119" y="1208"/>
                  </a:cubicBezTo>
                  <a:cubicBezTo>
                    <a:pt x="72" y="1327"/>
                    <a:pt x="84" y="1470"/>
                    <a:pt x="179" y="1565"/>
                  </a:cubicBezTo>
                  <a:cubicBezTo>
                    <a:pt x="179" y="1565"/>
                    <a:pt x="0" y="1851"/>
                    <a:pt x="203" y="2029"/>
                  </a:cubicBezTo>
                  <a:cubicBezTo>
                    <a:pt x="298" y="2113"/>
                    <a:pt x="929" y="2613"/>
                    <a:pt x="2215" y="3065"/>
                  </a:cubicBezTo>
                  <a:cubicBezTo>
                    <a:pt x="2408" y="3135"/>
                    <a:pt x="2553" y="3167"/>
                    <a:pt x="2663" y="3167"/>
                  </a:cubicBezTo>
                  <a:cubicBezTo>
                    <a:pt x="2998" y="3167"/>
                    <a:pt x="3009" y="2873"/>
                    <a:pt x="3108" y="2505"/>
                  </a:cubicBezTo>
                  <a:lnTo>
                    <a:pt x="3275" y="1886"/>
                  </a:lnTo>
                  <a:cubicBezTo>
                    <a:pt x="3417" y="1374"/>
                    <a:pt x="3977" y="1398"/>
                    <a:pt x="2846" y="1005"/>
                  </a:cubicBezTo>
                  <a:cubicBezTo>
                    <a:pt x="2251" y="791"/>
                    <a:pt x="1667" y="279"/>
                    <a:pt x="1179" y="65"/>
                  </a:cubicBezTo>
                  <a:cubicBezTo>
                    <a:pt x="1114" y="21"/>
                    <a:pt x="1039" y="0"/>
                    <a:pt x="963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55250" y="1712250"/>
              <a:ext cx="38625" cy="19375"/>
            </a:xfrm>
            <a:custGeom>
              <a:avLst/>
              <a:gdLst/>
              <a:ahLst/>
              <a:cxnLst/>
              <a:rect l="l" t="t" r="r" b="b"/>
              <a:pathLst>
                <a:path w="1545" h="775" extrusionOk="0">
                  <a:moveTo>
                    <a:pt x="169" y="1"/>
                  </a:moveTo>
                  <a:cubicBezTo>
                    <a:pt x="59" y="1"/>
                    <a:pt x="0" y="154"/>
                    <a:pt x="104" y="227"/>
                  </a:cubicBezTo>
                  <a:cubicBezTo>
                    <a:pt x="104" y="227"/>
                    <a:pt x="782" y="560"/>
                    <a:pt x="1342" y="762"/>
                  </a:cubicBezTo>
                  <a:cubicBezTo>
                    <a:pt x="1354" y="762"/>
                    <a:pt x="1366" y="774"/>
                    <a:pt x="1378" y="774"/>
                  </a:cubicBezTo>
                  <a:cubicBezTo>
                    <a:pt x="1509" y="762"/>
                    <a:pt x="1544" y="584"/>
                    <a:pt x="1425" y="536"/>
                  </a:cubicBezTo>
                  <a:cubicBezTo>
                    <a:pt x="878" y="346"/>
                    <a:pt x="223" y="12"/>
                    <a:pt x="223" y="12"/>
                  </a:cubicBezTo>
                  <a:cubicBezTo>
                    <a:pt x="204" y="4"/>
                    <a:pt x="186" y="1"/>
                    <a:pt x="16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858625" y="1696675"/>
              <a:ext cx="39125" cy="20650"/>
            </a:xfrm>
            <a:custGeom>
              <a:avLst/>
              <a:gdLst/>
              <a:ahLst/>
              <a:cxnLst/>
              <a:rect l="l" t="t" r="r" b="b"/>
              <a:pathLst>
                <a:path w="1565" h="826" extrusionOk="0">
                  <a:moveTo>
                    <a:pt x="168" y="0"/>
                  </a:moveTo>
                  <a:cubicBezTo>
                    <a:pt x="61" y="0"/>
                    <a:pt x="1" y="148"/>
                    <a:pt x="112" y="218"/>
                  </a:cubicBezTo>
                  <a:cubicBezTo>
                    <a:pt x="517" y="445"/>
                    <a:pt x="933" y="647"/>
                    <a:pt x="1362" y="826"/>
                  </a:cubicBezTo>
                  <a:lnTo>
                    <a:pt x="1409" y="826"/>
                  </a:lnTo>
                  <a:cubicBezTo>
                    <a:pt x="1540" y="826"/>
                    <a:pt x="1564" y="647"/>
                    <a:pt x="1445" y="599"/>
                  </a:cubicBezTo>
                  <a:cubicBezTo>
                    <a:pt x="1028" y="433"/>
                    <a:pt x="624" y="242"/>
                    <a:pt x="231" y="16"/>
                  </a:cubicBezTo>
                  <a:cubicBezTo>
                    <a:pt x="209" y="5"/>
                    <a:pt x="188" y="0"/>
                    <a:pt x="168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865575" y="1682775"/>
              <a:ext cx="37225" cy="20575"/>
            </a:xfrm>
            <a:custGeom>
              <a:avLst/>
              <a:gdLst/>
              <a:ahLst/>
              <a:cxnLst/>
              <a:rect l="l" t="t" r="r" b="b"/>
              <a:pathLst>
                <a:path w="1489" h="823" extrusionOk="0">
                  <a:moveTo>
                    <a:pt x="108" y="1"/>
                  </a:moveTo>
                  <a:lnTo>
                    <a:pt x="0" y="203"/>
                  </a:lnTo>
                  <a:cubicBezTo>
                    <a:pt x="417" y="441"/>
                    <a:pt x="846" y="644"/>
                    <a:pt x="1286" y="822"/>
                  </a:cubicBezTo>
                  <a:lnTo>
                    <a:pt x="1322" y="822"/>
                  </a:lnTo>
                  <a:cubicBezTo>
                    <a:pt x="1453" y="822"/>
                    <a:pt x="1489" y="644"/>
                    <a:pt x="1370" y="596"/>
                  </a:cubicBezTo>
                  <a:cubicBezTo>
                    <a:pt x="941" y="417"/>
                    <a:pt x="512" y="227"/>
                    <a:pt x="1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892650" y="1669975"/>
              <a:ext cx="41250" cy="34700"/>
            </a:xfrm>
            <a:custGeom>
              <a:avLst/>
              <a:gdLst/>
              <a:ahLst/>
              <a:cxnLst/>
              <a:rect l="l" t="t" r="r" b="b"/>
              <a:pathLst>
                <a:path w="1650" h="1388" extrusionOk="0">
                  <a:moveTo>
                    <a:pt x="606" y="0"/>
                  </a:moveTo>
                  <a:cubicBezTo>
                    <a:pt x="565" y="0"/>
                    <a:pt x="526" y="12"/>
                    <a:pt x="489" y="36"/>
                  </a:cubicBezTo>
                  <a:cubicBezTo>
                    <a:pt x="1" y="358"/>
                    <a:pt x="870" y="1191"/>
                    <a:pt x="870" y="1191"/>
                  </a:cubicBezTo>
                  <a:cubicBezTo>
                    <a:pt x="870" y="1191"/>
                    <a:pt x="1323" y="1387"/>
                    <a:pt x="1536" y="1387"/>
                  </a:cubicBezTo>
                  <a:cubicBezTo>
                    <a:pt x="1606" y="1387"/>
                    <a:pt x="1650" y="1366"/>
                    <a:pt x="1644" y="1310"/>
                  </a:cubicBezTo>
                  <a:cubicBezTo>
                    <a:pt x="1632" y="1144"/>
                    <a:pt x="1453" y="905"/>
                    <a:pt x="1322" y="715"/>
                  </a:cubicBezTo>
                  <a:cubicBezTo>
                    <a:pt x="1110" y="371"/>
                    <a:pt x="837" y="0"/>
                    <a:pt x="606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897950" y="1676375"/>
              <a:ext cx="16450" cy="19525"/>
            </a:xfrm>
            <a:custGeom>
              <a:avLst/>
              <a:gdLst/>
              <a:ahLst/>
              <a:cxnLst/>
              <a:rect l="l" t="t" r="r" b="b"/>
              <a:pathLst>
                <a:path w="658" h="781" extrusionOk="0">
                  <a:moveTo>
                    <a:pt x="135" y="0"/>
                  </a:moveTo>
                  <a:cubicBezTo>
                    <a:pt x="67" y="0"/>
                    <a:pt x="0" y="61"/>
                    <a:pt x="15" y="149"/>
                  </a:cubicBezTo>
                  <a:cubicBezTo>
                    <a:pt x="110" y="376"/>
                    <a:pt x="241" y="578"/>
                    <a:pt x="420" y="745"/>
                  </a:cubicBezTo>
                  <a:cubicBezTo>
                    <a:pt x="444" y="769"/>
                    <a:pt x="468" y="780"/>
                    <a:pt x="503" y="780"/>
                  </a:cubicBezTo>
                  <a:cubicBezTo>
                    <a:pt x="598" y="780"/>
                    <a:pt x="658" y="661"/>
                    <a:pt x="587" y="578"/>
                  </a:cubicBezTo>
                  <a:cubicBezTo>
                    <a:pt x="432" y="435"/>
                    <a:pt x="325" y="268"/>
                    <a:pt x="241" y="78"/>
                  </a:cubicBezTo>
                  <a:cubicBezTo>
                    <a:pt x="219" y="23"/>
                    <a:pt x="177" y="0"/>
                    <a:pt x="13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903075" y="1595450"/>
              <a:ext cx="988850" cy="573925"/>
            </a:xfrm>
            <a:custGeom>
              <a:avLst/>
              <a:gdLst/>
              <a:ahLst/>
              <a:cxnLst/>
              <a:rect l="l" t="t" r="r" b="b"/>
              <a:pathLst>
                <a:path w="39554" h="22957" extrusionOk="0">
                  <a:moveTo>
                    <a:pt x="19582" y="0"/>
                  </a:moveTo>
                  <a:cubicBezTo>
                    <a:pt x="19407" y="0"/>
                    <a:pt x="19234" y="5"/>
                    <a:pt x="19062" y="17"/>
                  </a:cubicBezTo>
                  <a:cubicBezTo>
                    <a:pt x="15479" y="267"/>
                    <a:pt x="12990" y="2267"/>
                    <a:pt x="9478" y="3267"/>
                  </a:cubicBezTo>
                  <a:cubicBezTo>
                    <a:pt x="9175" y="3353"/>
                    <a:pt x="8829" y="3386"/>
                    <a:pt x="8456" y="3386"/>
                  </a:cubicBezTo>
                  <a:cubicBezTo>
                    <a:pt x="7055" y="3386"/>
                    <a:pt x="5259" y="2914"/>
                    <a:pt x="3839" y="2914"/>
                  </a:cubicBezTo>
                  <a:cubicBezTo>
                    <a:pt x="3416" y="2914"/>
                    <a:pt x="3027" y="2956"/>
                    <a:pt x="2691" y="3065"/>
                  </a:cubicBezTo>
                  <a:cubicBezTo>
                    <a:pt x="2179" y="3220"/>
                    <a:pt x="1727" y="3494"/>
                    <a:pt x="1358" y="3875"/>
                  </a:cubicBezTo>
                  <a:cubicBezTo>
                    <a:pt x="1" y="5268"/>
                    <a:pt x="143" y="7827"/>
                    <a:pt x="1929" y="8804"/>
                  </a:cubicBezTo>
                  <a:cubicBezTo>
                    <a:pt x="2763" y="9268"/>
                    <a:pt x="7073" y="10244"/>
                    <a:pt x="8347" y="10244"/>
                  </a:cubicBezTo>
                  <a:cubicBezTo>
                    <a:pt x="11300" y="10244"/>
                    <a:pt x="12121" y="9590"/>
                    <a:pt x="14479" y="8804"/>
                  </a:cubicBezTo>
                  <a:lnTo>
                    <a:pt x="14479" y="8804"/>
                  </a:lnTo>
                  <a:cubicBezTo>
                    <a:pt x="14514" y="11614"/>
                    <a:pt x="14431" y="21448"/>
                    <a:pt x="15443" y="22567"/>
                  </a:cubicBezTo>
                  <a:cubicBezTo>
                    <a:pt x="15702" y="22851"/>
                    <a:pt x="17216" y="22957"/>
                    <a:pt x="19228" y="22957"/>
                  </a:cubicBezTo>
                  <a:cubicBezTo>
                    <a:pt x="24049" y="22957"/>
                    <a:pt x="31733" y="22352"/>
                    <a:pt x="31909" y="22151"/>
                  </a:cubicBezTo>
                  <a:cubicBezTo>
                    <a:pt x="32255" y="21746"/>
                    <a:pt x="29790" y="7613"/>
                    <a:pt x="29838" y="7530"/>
                  </a:cubicBezTo>
                  <a:cubicBezTo>
                    <a:pt x="29840" y="7525"/>
                    <a:pt x="29847" y="7522"/>
                    <a:pt x="29858" y="7522"/>
                  </a:cubicBezTo>
                  <a:cubicBezTo>
                    <a:pt x="30038" y="7522"/>
                    <a:pt x="31340" y="8154"/>
                    <a:pt x="32505" y="9744"/>
                  </a:cubicBezTo>
                  <a:cubicBezTo>
                    <a:pt x="33921" y="11673"/>
                    <a:pt x="35255" y="14745"/>
                    <a:pt x="36053" y="14935"/>
                  </a:cubicBezTo>
                  <a:cubicBezTo>
                    <a:pt x="36376" y="15016"/>
                    <a:pt x="36765" y="15096"/>
                    <a:pt x="37161" y="15096"/>
                  </a:cubicBezTo>
                  <a:cubicBezTo>
                    <a:pt x="38107" y="15096"/>
                    <a:pt x="39095" y="14642"/>
                    <a:pt x="39339" y="12661"/>
                  </a:cubicBezTo>
                  <a:cubicBezTo>
                    <a:pt x="39553" y="10911"/>
                    <a:pt x="38184" y="7006"/>
                    <a:pt x="34779" y="4470"/>
                  </a:cubicBezTo>
                  <a:cubicBezTo>
                    <a:pt x="31204" y="1781"/>
                    <a:pt x="26179" y="58"/>
                    <a:pt x="23748" y="58"/>
                  </a:cubicBezTo>
                  <a:cubicBezTo>
                    <a:pt x="23564" y="58"/>
                    <a:pt x="23394" y="68"/>
                    <a:pt x="23242" y="88"/>
                  </a:cubicBezTo>
                  <a:cubicBezTo>
                    <a:pt x="22962" y="126"/>
                    <a:pt x="22675" y="141"/>
                    <a:pt x="22382" y="141"/>
                  </a:cubicBezTo>
                  <a:cubicBezTo>
                    <a:pt x="21468" y="141"/>
                    <a:pt x="20507" y="0"/>
                    <a:pt x="19582" y="0"/>
                  </a:cubicBezTo>
                  <a:close/>
                </a:path>
              </a:pathLst>
            </a:custGeom>
            <a:solidFill>
              <a:srgbClr val="FFC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259975" y="1784800"/>
              <a:ext cx="11925" cy="87900"/>
            </a:xfrm>
            <a:custGeom>
              <a:avLst/>
              <a:gdLst/>
              <a:ahLst/>
              <a:cxnLst/>
              <a:rect l="l" t="t" r="r" b="b"/>
              <a:pathLst>
                <a:path w="477" h="3516" extrusionOk="0">
                  <a:moveTo>
                    <a:pt x="157" y="0"/>
                  </a:moveTo>
                  <a:cubicBezTo>
                    <a:pt x="79" y="0"/>
                    <a:pt x="0" y="54"/>
                    <a:pt x="0" y="158"/>
                  </a:cubicBezTo>
                  <a:cubicBezTo>
                    <a:pt x="0" y="182"/>
                    <a:pt x="84" y="2278"/>
                    <a:pt x="167" y="3373"/>
                  </a:cubicBezTo>
                  <a:cubicBezTo>
                    <a:pt x="167" y="3456"/>
                    <a:pt x="238" y="3516"/>
                    <a:pt x="322" y="3516"/>
                  </a:cubicBezTo>
                  <a:lnTo>
                    <a:pt x="334" y="3516"/>
                  </a:lnTo>
                  <a:cubicBezTo>
                    <a:pt x="417" y="3516"/>
                    <a:pt x="476" y="3432"/>
                    <a:pt x="476" y="3349"/>
                  </a:cubicBezTo>
                  <a:cubicBezTo>
                    <a:pt x="393" y="2266"/>
                    <a:pt x="310" y="170"/>
                    <a:pt x="310" y="146"/>
                  </a:cubicBezTo>
                  <a:cubicBezTo>
                    <a:pt x="304" y="48"/>
                    <a:pt x="231" y="0"/>
                    <a:pt x="157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220075" y="1228850"/>
              <a:ext cx="404350" cy="340575"/>
            </a:xfrm>
            <a:custGeom>
              <a:avLst/>
              <a:gdLst/>
              <a:ahLst/>
              <a:cxnLst/>
              <a:rect l="l" t="t" r="r" b="b"/>
              <a:pathLst>
                <a:path w="16174" h="13623" extrusionOk="0">
                  <a:moveTo>
                    <a:pt x="13574" y="1"/>
                  </a:moveTo>
                  <a:lnTo>
                    <a:pt x="3073" y="72"/>
                  </a:lnTo>
                  <a:cubicBezTo>
                    <a:pt x="2370" y="72"/>
                    <a:pt x="1787" y="608"/>
                    <a:pt x="1715" y="1310"/>
                  </a:cubicBezTo>
                  <a:lnTo>
                    <a:pt x="1549" y="3144"/>
                  </a:lnTo>
                  <a:cubicBezTo>
                    <a:pt x="1549" y="3168"/>
                    <a:pt x="1537" y="3203"/>
                    <a:pt x="1537" y="3227"/>
                  </a:cubicBezTo>
                  <a:cubicBezTo>
                    <a:pt x="1418" y="3930"/>
                    <a:pt x="1" y="13514"/>
                    <a:pt x="8823" y="13621"/>
                  </a:cubicBezTo>
                  <a:cubicBezTo>
                    <a:pt x="8861" y="13622"/>
                    <a:pt x="8898" y="13622"/>
                    <a:pt x="8936" y="13622"/>
                  </a:cubicBezTo>
                  <a:cubicBezTo>
                    <a:pt x="16174" y="13622"/>
                    <a:pt x="15429" y="4460"/>
                    <a:pt x="14931" y="1155"/>
                  </a:cubicBezTo>
                  <a:cubicBezTo>
                    <a:pt x="14824" y="489"/>
                    <a:pt x="14253" y="1"/>
                    <a:pt x="13574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452775" y="1380150"/>
              <a:ext cx="35525" cy="29850"/>
            </a:xfrm>
            <a:custGeom>
              <a:avLst/>
              <a:gdLst/>
              <a:ahLst/>
              <a:cxnLst/>
              <a:rect l="l" t="t" r="r" b="b"/>
              <a:pathLst>
                <a:path w="1421" h="1194" extrusionOk="0">
                  <a:moveTo>
                    <a:pt x="772" y="1"/>
                  </a:moveTo>
                  <a:cubicBezTo>
                    <a:pt x="294" y="1"/>
                    <a:pt x="0" y="548"/>
                    <a:pt x="301" y="949"/>
                  </a:cubicBezTo>
                  <a:cubicBezTo>
                    <a:pt x="427" y="1117"/>
                    <a:pt x="605" y="1193"/>
                    <a:pt x="780" y="1193"/>
                  </a:cubicBezTo>
                  <a:cubicBezTo>
                    <a:pt x="1054" y="1193"/>
                    <a:pt x="1322" y="1007"/>
                    <a:pt x="1373" y="688"/>
                  </a:cubicBezTo>
                  <a:cubicBezTo>
                    <a:pt x="1420" y="354"/>
                    <a:pt x="1194" y="56"/>
                    <a:pt x="873" y="9"/>
                  </a:cubicBezTo>
                  <a:cubicBezTo>
                    <a:pt x="838" y="4"/>
                    <a:pt x="805" y="1"/>
                    <a:pt x="77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1378725" y="1379400"/>
              <a:ext cx="35300" cy="29825"/>
            </a:xfrm>
            <a:custGeom>
              <a:avLst/>
              <a:gdLst/>
              <a:ahLst/>
              <a:cxnLst/>
              <a:rect l="l" t="t" r="r" b="b"/>
              <a:pathLst>
                <a:path w="1412" h="1193" extrusionOk="0">
                  <a:moveTo>
                    <a:pt x="658" y="1"/>
                  </a:moveTo>
                  <a:cubicBezTo>
                    <a:pt x="407" y="1"/>
                    <a:pt x="157" y="157"/>
                    <a:pt x="84" y="444"/>
                  </a:cubicBezTo>
                  <a:cubicBezTo>
                    <a:pt x="1" y="753"/>
                    <a:pt x="179" y="1087"/>
                    <a:pt x="501" y="1170"/>
                  </a:cubicBezTo>
                  <a:cubicBezTo>
                    <a:pt x="556" y="1185"/>
                    <a:pt x="611" y="1193"/>
                    <a:pt x="664" y="1193"/>
                  </a:cubicBezTo>
                  <a:cubicBezTo>
                    <a:pt x="1098" y="1193"/>
                    <a:pt x="1412" y="704"/>
                    <a:pt x="1168" y="301"/>
                  </a:cubicBezTo>
                  <a:cubicBezTo>
                    <a:pt x="1052" y="97"/>
                    <a:pt x="854" y="1"/>
                    <a:pt x="65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1404425" y="1445375"/>
              <a:ext cx="55750" cy="14475"/>
            </a:xfrm>
            <a:custGeom>
              <a:avLst/>
              <a:gdLst/>
              <a:ahLst/>
              <a:cxnLst/>
              <a:rect l="l" t="t" r="r" b="b"/>
              <a:pathLst>
                <a:path w="2230" h="579" extrusionOk="0">
                  <a:moveTo>
                    <a:pt x="2006" y="1"/>
                  </a:moveTo>
                  <a:cubicBezTo>
                    <a:pt x="1977" y="1"/>
                    <a:pt x="1946" y="10"/>
                    <a:pt x="1914" y="31"/>
                  </a:cubicBezTo>
                  <a:cubicBezTo>
                    <a:pt x="1687" y="174"/>
                    <a:pt x="1425" y="257"/>
                    <a:pt x="1152" y="269"/>
                  </a:cubicBezTo>
                  <a:cubicBezTo>
                    <a:pt x="1130" y="270"/>
                    <a:pt x="1109" y="271"/>
                    <a:pt x="1088" y="271"/>
                  </a:cubicBezTo>
                  <a:cubicBezTo>
                    <a:pt x="813" y="271"/>
                    <a:pt x="549" y="199"/>
                    <a:pt x="306" y="55"/>
                  </a:cubicBezTo>
                  <a:cubicBezTo>
                    <a:pt x="280" y="40"/>
                    <a:pt x="255" y="34"/>
                    <a:pt x="230" y="34"/>
                  </a:cubicBezTo>
                  <a:cubicBezTo>
                    <a:pt x="96" y="34"/>
                    <a:pt x="1" y="226"/>
                    <a:pt x="151" y="317"/>
                  </a:cubicBezTo>
                  <a:cubicBezTo>
                    <a:pt x="425" y="484"/>
                    <a:pt x="759" y="579"/>
                    <a:pt x="1080" y="579"/>
                  </a:cubicBezTo>
                  <a:cubicBezTo>
                    <a:pt x="1116" y="579"/>
                    <a:pt x="1140" y="579"/>
                    <a:pt x="1164" y="567"/>
                  </a:cubicBezTo>
                  <a:cubicBezTo>
                    <a:pt x="1497" y="567"/>
                    <a:pt x="1806" y="460"/>
                    <a:pt x="2092" y="281"/>
                  </a:cubicBezTo>
                  <a:cubicBezTo>
                    <a:pt x="2229" y="193"/>
                    <a:pt x="2141" y="1"/>
                    <a:pt x="2006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1574300" y="1387200"/>
              <a:ext cx="86325" cy="67600"/>
            </a:xfrm>
            <a:custGeom>
              <a:avLst/>
              <a:gdLst/>
              <a:ahLst/>
              <a:cxnLst/>
              <a:rect l="l" t="t" r="r" b="b"/>
              <a:pathLst>
                <a:path w="3453" h="2704" extrusionOk="0">
                  <a:moveTo>
                    <a:pt x="1831" y="0"/>
                  </a:moveTo>
                  <a:cubicBezTo>
                    <a:pt x="1388" y="0"/>
                    <a:pt x="929" y="75"/>
                    <a:pt x="607" y="132"/>
                  </a:cubicBezTo>
                  <a:lnTo>
                    <a:pt x="0" y="2703"/>
                  </a:lnTo>
                  <a:cubicBezTo>
                    <a:pt x="429" y="2668"/>
                    <a:pt x="1869" y="2656"/>
                    <a:pt x="2751" y="2037"/>
                  </a:cubicBezTo>
                  <a:cubicBezTo>
                    <a:pt x="3298" y="1656"/>
                    <a:pt x="3453" y="906"/>
                    <a:pt x="3048" y="406"/>
                  </a:cubicBezTo>
                  <a:cubicBezTo>
                    <a:pt x="2798" y="92"/>
                    <a:pt x="2323" y="0"/>
                    <a:pt x="1831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1608075" y="1401600"/>
              <a:ext cx="34400" cy="13300"/>
            </a:xfrm>
            <a:custGeom>
              <a:avLst/>
              <a:gdLst/>
              <a:ahLst/>
              <a:cxnLst/>
              <a:rect l="l" t="t" r="r" b="b"/>
              <a:pathLst>
                <a:path w="1376" h="532" extrusionOk="0">
                  <a:moveTo>
                    <a:pt x="461" y="0"/>
                  </a:moveTo>
                  <a:cubicBezTo>
                    <a:pt x="365" y="0"/>
                    <a:pt x="268" y="10"/>
                    <a:pt x="173" y="32"/>
                  </a:cubicBezTo>
                  <a:cubicBezTo>
                    <a:pt x="0" y="86"/>
                    <a:pt x="53" y="326"/>
                    <a:pt x="206" y="326"/>
                  </a:cubicBezTo>
                  <a:cubicBezTo>
                    <a:pt x="222" y="326"/>
                    <a:pt x="239" y="323"/>
                    <a:pt x="257" y="318"/>
                  </a:cubicBezTo>
                  <a:cubicBezTo>
                    <a:pt x="319" y="307"/>
                    <a:pt x="383" y="302"/>
                    <a:pt x="446" y="302"/>
                  </a:cubicBezTo>
                  <a:cubicBezTo>
                    <a:pt x="670" y="302"/>
                    <a:pt x="892" y="369"/>
                    <a:pt x="1078" y="508"/>
                  </a:cubicBezTo>
                  <a:cubicBezTo>
                    <a:pt x="1102" y="520"/>
                    <a:pt x="1138" y="532"/>
                    <a:pt x="1161" y="532"/>
                  </a:cubicBezTo>
                  <a:cubicBezTo>
                    <a:pt x="1316" y="520"/>
                    <a:pt x="1376" y="330"/>
                    <a:pt x="1245" y="246"/>
                  </a:cubicBezTo>
                  <a:cubicBezTo>
                    <a:pt x="1015" y="87"/>
                    <a:pt x="739" y="0"/>
                    <a:pt x="46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1612100" y="1406050"/>
              <a:ext cx="21100" cy="22550"/>
            </a:xfrm>
            <a:custGeom>
              <a:avLst/>
              <a:gdLst/>
              <a:ahLst/>
              <a:cxnLst/>
              <a:rect l="l" t="t" r="r" b="b"/>
              <a:pathLst>
                <a:path w="844" h="902" extrusionOk="0">
                  <a:moveTo>
                    <a:pt x="633" y="1"/>
                  </a:moveTo>
                  <a:cubicBezTo>
                    <a:pt x="584" y="1"/>
                    <a:pt x="534" y="24"/>
                    <a:pt x="500" y="80"/>
                  </a:cubicBezTo>
                  <a:cubicBezTo>
                    <a:pt x="393" y="283"/>
                    <a:pt x="250" y="461"/>
                    <a:pt x="96" y="640"/>
                  </a:cubicBezTo>
                  <a:cubicBezTo>
                    <a:pt x="0" y="735"/>
                    <a:pt x="72" y="902"/>
                    <a:pt x="203" y="902"/>
                  </a:cubicBezTo>
                  <a:cubicBezTo>
                    <a:pt x="250" y="902"/>
                    <a:pt x="286" y="878"/>
                    <a:pt x="310" y="854"/>
                  </a:cubicBezTo>
                  <a:cubicBezTo>
                    <a:pt x="488" y="664"/>
                    <a:pt x="643" y="461"/>
                    <a:pt x="762" y="235"/>
                  </a:cubicBezTo>
                  <a:cubicBezTo>
                    <a:pt x="844" y="112"/>
                    <a:pt x="741" y="1"/>
                    <a:pt x="63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1193600" y="1376600"/>
              <a:ext cx="83650" cy="70150"/>
            </a:xfrm>
            <a:custGeom>
              <a:avLst/>
              <a:gdLst/>
              <a:ahLst/>
              <a:cxnLst/>
              <a:rect l="l" t="t" r="r" b="b"/>
              <a:pathLst>
                <a:path w="3346" h="2806" extrusionOk="0">
                  <a:moveTo>
                    <a:pt x="1477" y="0"/>
                  </a:moveTo>
                  <a:cubicBezTo>
                    <a:pt x="1053" y="0"/>
                    <a:pt x="659" y="84"/>
                    <a:pt x="429" y="341"/>
                  </a:cubicBezTo>
                  <a:cubicBezTo>
                    <a:pt x="0" y="830"/>
                    <a:pt x="107" y="1592"/>
                    <a:pt x="631" y="1996"/>
                  </a:cubicBezTo>
                  <a:cubicBezTo>
                    <a:pt x="1476" y="2651"/>
                    <a:pt x="2917" y="2746"/>
                    <a:pt x="3346" y="2806"/>
                  </a:cubicBezTo>
                  <a:lnTo>
                    <a:pt x="2869" y="198"/>
                  </a:lnTo>
                  <a:cubicBezTo>
                    <a:pt x="2510" y="115"/>
                    <a:pt x="1973" y="0"/>
                    <a:pt x="1477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211450" y="1391150"/>
              <a:ext cx="34925" cy="12150"/>
            </a:xfrm>
            <a:custGeom>
              <a:avLst/>
              <a:gdLst/>
              <a:ahLst/>
              <a:cxnLst/>
              <a:rect l="l" t="t" r="r" b="b"/>
              <a:pathLst>
                <a:path w="1397" h="486" extrusionOk="0">
                  <a:moveTo>
                    <a:pt x="873" y="0"/>
                  </a:moveTo>
                  <a:cubicBezTo>
                    <a:pt x="617" y="0"/>
                    <a:pt x="363" y="69"/>
                    <a:pt x="143" y="200"/>
                  </a:cubicBezTo>
                  <a:cubicBezTo>
                    <a:pt x="0" y="283"/>
                    <a:pt x="60" y="486"/>
                    <a:pt x="215" y="486"/>
                  </a:cubicBezTo>
                  <a:cubicBezTo>
                    <a:pt x="239" y="486"/>
                    <a:pt x="262" y="486"/>
                    <a:pt x="286" y="474"/>
                  </a:cubicBezTo>
                  <a:cubicBezTo>
                    <a:pt x="467" y="362"/>
                    <a:pt x="672" y="306"/>
                    <a:pt x="880" y="306"/>
                  </a:cubicBezTo>
                  <a:cubicBezTo>
                    <a:pt x="960" y="306"/>
                    <a:pt x="1040" y="314"/>
                    <a:pt x="1120" y="331"/>
                  </a:cubicBezTo>
                  <a:cubicBezTo>
                    <a:pt x="1141" y="339"/>
                    <a:pt x="1160" y="342"/>
                    <a:pt x="1179" y="342"/>
                  </a:cubicBezTo>
                  <a:cubicBezTo>
                    <a:pt x="1330" y="342"/>
                    <a:pt x="1396" y="109"/>
                    <a:pt x="1227" y="45"/>
                  </a:cubicBezTo>
                  <a:cubicBezTo>
                    <a:pt x="1110" y="15"/>
                    <a:pt x="992" y="0"/>
                    <a:pt x="87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220850" y="1395150"/>
              <a:ext cx="20100" cy="23025"/>
            </a:xfrm>
            <a:custGeom>
              <a:avLst/>
              <a:gdLst/>
              <a:ahLst/>
              <a:cxnLst/>
              <a:rect l="l" t="t" r="r" b="b"/>
              <a:pathLst>
                <a:path w="804" h="921" extrusionOk="0">
                  <a:moveTo>
                    <a:pt x="208" y="0"/>
                  </a:moveTo>
                  <a:cubicBezTo>
                    <a:pt x="105" y="0"/>
                    <a:pt x="1" y="110"/>
                    <a:pt x="65" y="230"/>
                  </a:cubicBezTo>
                  <a:cubicBezTo>
                    <a:pt x="184" y="457"/>
                    <a:pt x="327" y="671"/>
                    <a:pt x="494" y="873"/>
                  </a:cubicBezTo>
                  <a:cubicBezTo>
                    <a:pt x="517" y="897"/>
                    <a:pt x="565" y="921"/>
                    <a:pt x="601" y="921"/>
                  </a:cubicBezTo>
                  <a:cubicBezTo>
                    <a:pt x="732" y="921"/>
                    <a:pt x="803" y="766"/>
                    <a:pt x="720" y="659"/>
                  </a:cubicBezTo>
                  <a:cubicBezTo>
                    <a:pt x="565" y="492"/>
                    <a:pt x="446" y="290"/>
                    <a:pt x="339" y="88"/>
                  </a:cubicBezTo>
                  <a:cubicBezTo>
                    <a:pt x="308" y="26"/>
                    <a:pt x="258" y="0"/>
                    <a:pt x="208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376650" y="1543175"/>
              <a:ext cx="108375" cy="64925"/>
            </a:xfrm>
            <a:custGeom>
              <a:avLst/>
              <a:gdLst/>
              <a:ahLst/>
              <a:cxnLst/>
              <a:rect l="l" t="t" r="r" b="b"/>
              <a:pathLst>
                <a:path w="4335" h="2597" extrusionOk="0">
                  <a:moveTo>
                    <a:pt x="4263" y="1"/>
                  </a:moveTo>
                  <a:lnTo>
                    <a:pt x="108" y="72"/>
                  </a:lnTo>
                  <a:lnTo>
                    <a:pt x="0" y="2394"/>
                  </a:lnTo>
                  <a:lnTo>
                    <a:pt x="2370" y="2596"/>
                  </a:lnTo>
                  <a:lnTo>
                    <a:pt x="4334" y="2513"/>
                  </a:lnTo>
                  <a:lnTo>
                    <a:pt x="4263" y="1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457900" y="1345200"/>
              <a:ext cx="44375" cy="19850"/>
            </a:xfrm>
            <a:custGeom>
              <a:avLst/>
              <a:gdLst/>
              <a:ahLst/>
              <a:cxnLst/>
              <a:rect l="l" t="t" r="r" b="b"/>
              <a:pathLst>
                <a:path w="1775" h="794" extrusionOk="0">
                  <a:moveTo>
                    <a:pt x="582" y="0"/>
                  </a:moveTo>
                  <a:cubicBezTo>
                    <a:pt x="392" y="0"/>
                    <a:pt x="199" y="30"/>
                    <a:pt x="84" y="145"/>
                  </a:cubicBezTo>
                  <a:cubicBezTo>
                    <a:pt x="37" y="192"/>
                    <a:pt x="13" y="264"/>
                    <a:pt x="1" y="323"/>
                  </a:cubicBezTo>
                  <a:cubicBezTo>
                    <a:pt x="1" y="419"/>
                    <a:pt x="37" y="633"/>
                    <a:pt x="156" y="692"/>
                  </a:cubicBezTo>
                  <a:cubicBezTo>
                    <a:pt x="203" y="716"/>
                    <a:pt x="251" y="728"/>
                    <a:pt x="298" y="728"/>
                  </a:cubicBezTo>
                  <a:cubicBezTo>
                    <a:pt x="501" y="752"/>
                    <a:pt x="703" y="764"/>
                    <a:pt x="906" y="776"/>
                  </a:cubicBezTo>
                  <a:cubicBezTo>
                    <a:pt x="977" y="788"/>
                    <a:pt x="1052" y="794"/>
                    <a:pt x="1126" y="794"/>
                  </a:cubicBezTo>
                  <a:cubicBezTo>
                    <a:pt x="1200" y="794"/>
                    <a:pt x="1275" y="788"/>
                    <a:pt x="1346" y="776"/>
                  </a:cubicBezTo>
                  <a:cubicBezTo>
                    <a:pt x="1513" y="764"/>
                    <a:pt x="1656" y="669"/>
                    <a:pt x="1727" y="526"/>
                  </a:cubicBezTo>
                  <a:cubicBezTo>
                    <a:pt x="1775" y="419"/>
                    <a:pt x="1739" y="288"/>
                    <a:pt x="1656" y="216"/>
                  </a:cubicBezTo>
                  <a:cubicBezTo>
                    <a:pt x="1477" y="61"/>
                    <a:pt x="1060" y="38"/>
                    <a:pt x="834" y="14"/>
                  </a:cubicBezTo>
                  <a:cubicBezTo>
                    <a:pt x="756" y="6"/>
                    <a:pt x="669" y="0"/>
                    <a:pt x="58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367125" y="13445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1127" y="1"/>
                  </a:moveTo>
                  <a:cubicBezTo>
                    <a:pt x="1071" y="1"/>
                    <a:pt x="1016" y="3"/>
                    <a:pt x="965" y="5"/>
                  </a:cubicBezTo>
                  <a:cubicBezTo>
                    <a:pt x="739" y="5"/>
                    <a:pt x="322" y="5"/>
                    <a:pt x="131" y="160"/>
                  </a:cubicBezTo>
                  <a:cubicBezTo>
                    <a:pt x="36" y="231"/>
                    <a:pt x="0" y="350"/>
                    <a:pt x="36" y="469"/>
                  </a:cubicBezTo>
                  <a:cubicBezTo>
                    <a:pt x="108" y="612"/>
                    <a:pt x="250" y="708"/>
                    <a:pt x="405" y="731"/>
                  </a:cubicBezTo>
                  <a:cubicBezTo>
                    <a:pt x="510" y="749"/>
                    <a:pt x="621" y="760"/>
                    <a:pt x="729" y="760"/>
                  </a:cubicBezTo>
                  <a:cubicBezTo>
                    <a:pt x="768" y="760"/>
                    <a:pt x="807" y="758"/>
                    <a:pt x="846" y="755"/>
                  </a:cubicBezTo>
                  <a:cubicBezTo>
                    <a:pt x="1048" y="755"/>
                    <a:pt x="1251" y="755"/>
                    <a:pt x="1453" y="743"/>
                  </a:cubicBezTo>
                  <a:cubicBezTo>
                    <a:pt x="1513" y="743"/>
                    <a:pt x="1560" y="731"/>
                    <a:pt x="1608" y="719"/>
                  </a:cubicBezTo>
                  <a:cubicBezTo>
                    <a:pt x="1727" y="660"/>
                    <a:pt x="1774" y="458"/>
                    <a:pt x="1774" y="350"/>
                  </a:cubicBezTo>
                  <a:cubicBezTo>
                    <a:pt x="1774" y="291"/>
                    <a:pt x="1751" y="219"/>
                    <a:pt x="1703" y="172"/>
                  </a:cubicBezTo>
                  <a:cubicBezTo>
                    <a:pt x="1580" y="30"/>
                    <a:pt x="1344" y="1"/>
                    <a:pt x="112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247175" y="1314575"/>
              <a:ext cx="34850" cy="90525"/>
            </a:xfrm>
            <a:custGeom>
              <a:avLst/>
              <a:gdLst/>
              <a:ahLst/>
              <a:cxnLst/>
              <a:rect l="l" t="t" r="r" b="b"/>
              <a:pathLst>
                <a:path w="1394" h="3621" extrusionOk="0">
                  <a:moveTo>
                    <a:pt x="0" y="1"/>
                  </a:moveTo>
                  <a:lnTo>
                    <a:pt x="298" y="2608"/>
                  </a:lnTo>
                  <a:lnTo>
                    <a:pt x="1310" y="362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574000" y="1314575"/>
              <a:ext cx="34550" cy="90525"/>
            </a:xfrm>
            <a:custGeom>
              <a:avLst/>
              <a:gdLst/>
              <a:ahLst/>
              <a:cxnLst/>
              <a:rect l="l" t="t" r="r" b="b"/>
              <a:pathLst>
                <a:path w="1382" h="3621" extrusionOk="0">
                  <a:moveTo>
                    <a:pt x="0" y="1"/>
                  </a:moveTo>
                  <a:lnTo>
                    <a:pt x="84" y="3620"/>
                  </a:lnTo>
                  <a:lnTo>
                    <a:pt x="1084" y="2608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234675" y="1209175"/>
              <a:ext cx="386975" cy="112675"/>
            </a:xfrm>
            <a:custGeom>
              <a:avLst/>
              <a:gdLst/>
              <a:ahLst/>
              <a:cxnLst/>
              <a:rect l="l" t="t" r="r" b="b"/>
              <a:pathLst>
                <a:path w="15479" h="4507" extrusionOk="0">
                  <a:moveTo>
                    <a:pt x="13957" y="1"/>
                  </a:moveTo>
                  <a:cubicBezTo>
                    <a:pt x="13940" y="1"/>
                    <a:pt x="13923" y="1"/>
                    <a:pt x="13907" y="2"/>
                  </a:cubicBezTo>
                  <a:lnTo>
                    <a:pt x="1369" y="180"/>
                  </a:lnTo>
                  <a:cubicBezTo>
                    <a:pt x="595" y="216"/>
                    <a:pt x="0" y="859"/>
                    <a:pt x="24" y="1621"/>
                  </a:cubicBezTo>
                  <a:cubicBezTo>
                    <a:pt x="36" y="2169"/>
                    <a:pt x="60" y="2776"/>
                    <a:pt x="95" y="3300"/>
                  </a:cubicBezTo>
                  <a:cubicBezTo>
                    <a:pt x="119" y="3943"/>
                    <a:pt x="655" y="4467"/>
                    <a:pt x="1310" y="4490"/>
                  </a:cubicBezTo>
                  <a:cubicBezTo>
                    <a:pt x="1597" y="4502"/>
                    <a:pt x="1927" y="4506"/>
                    <a:pt x="2292" y="4506"/>
                  </a:cubicBezTo>
                  <a:cubicBezTo>
                    <a:pt x="3606" y="4506"/>
                    <a:pt x="5362" y="4448"/>
                    <a:pt x="7153" y="4448"/>
                  </a:cubicBezTo>
                  <a:cubicBezTo>
                    <a:pt x="7475" y="4448"/>
                    <a:pt x="7798" y="4450"/>
                    <a:pt x="8120" y="4455"/>
                  </a:cubicBezTo>
                  <a:cubicBezTo>
                    <a:pt x="9608" y="4470"/>
                    <a:pt x="11072" y="4503"/>
                    <a:pt x="12284" y="4503"/>
                  </a:cubicBezTo>
                  <a:cubicBezTo>
                    <a:pt x="13962" y="4503"/>
                    <a:pt x="15155" y="4439"/>
                    <a:pt x="15252" y="4169"/>
                  </a:cubicBezTo>
                  <a:cubicBezTo>
                    <a:pt x="15478" y="3538"/>
                    <a:pt x="15478" y="2145"/>
                    <a:pt x="15216" y="1014"/>
                  </a:cubicBezTo>
                  <a:cubicBezTo>
                    <a:pt x="15089" y="423"/>
                    <a:pt x="14566" y="1"/>
                    <a:pt x="13957" y="1"/>
                  </a:cubicBez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265025" y="1135525"/>
              <a:ext cx="325075" cy="122525"/>
            </a:xfrm>
            <a:custGeom>
              <a:avLst/>
              <a:gdLst/>
              <a:ahLst/>
              <a:cxnLst/>
              <a:rect l="l" t="t" r="r" b="b"/>
              <a:pathLst>
                <a:path w="13003" h="4901" extrusionOk="0">
                  <a:moveTo>
                    <a:pt x="6523" y="1"/>
                  </a:moveTo>
                  <a:cubicBezTo>
                    <a:pt x="1458" y="1"/>
                    <a:pt x="1" y="4043"/>
                    <a:pt x="1" y="4043"/>
                  </a:cubicBezTo>
                  <a:lnTo>
                    <a:pt x="13002" y="4900"/>
                  </a:lnTo>
                  <a:cubicBezTo>
                    <a:pt x="13002" y="4900"/>
                    <a:pt x="12216" y="197"/>
                    <a:pt x="6870" y="7"/>
                  </a:cubicBezTo>
                  <a:cubicBezTo>
                    <a:pt x="6753" y="3"/>
                    <a:pt x="6637" y="1"/>
                    <a:pt x="6523" y="1"/>
                  </a:cubicBez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269800" y="1204500"/>
              <a:ext cx="176225" cy="10675"/>
            </a:xfrm>
            <a:custGeom>
              <a:avLst/>
              <a:gdLst/>
              <a:ahLst/>
              <a:cxnLst/>
              <a:rect l="l" t="t" r="r" b="b"/>
              <a:pathLst>
                <a:path w="7049" h="427" extrusionOk="0">
                  <a:moveTo>
                    <a:pt x="4752" y="0"/>
                  </a:moveTo>
                  <a:cubicBezTo>
                    <a:pt x="2657" y="0"/>
                    <a:pt x="633" y="55"/>
                    <a:pt x="191" y="117"/>
                  </a:cubicBezTo>
                  <a:cubicBezTo>
                    <a:pt x="0" y="141"/>
                    <a:pt x="24" y="427"/>
                    <a:pt x="214" y="427"/>
                  </a:cubicBezTo>
                  <a:lnTo>
                    <a:pt x="238" y="427"/>
                  </a:lnTo>
                  <a:cubicBezTo>
                    <a:pt x="671" y="365"/>
                    <a:pt x="2674" y="310"/>
                    <a:pt x="4754" y="310"/>
                  </a:cubicBezTo>
                  <a:cubicBezTo>
                    <a:pt x="5475" y="310"/>
                    <a:pt x="6205" y="316"/>
                    <a:pt x="6882" y="332"/>
                  </a:cubicBezTo>
                  <a:cubicBezTo>
                    <a:pt x="6965" y="332"/>
                    <a:pt x="7037" y="272"/>
                    <a:pt x="7049" y="189"/>
                  </a:cubicBezTo>
                  <a:cubicBezTo>
                    <a:pt x="7049" y="94"/>
                    <a:pt x="6977" y="22"/>
                    <a:pt x="6894" y="22"/>
                  </a:cubicBezTo>
                  <a:cubicBezTo>
                    <a:pt x="6213" y="7"/>
                    <a:pt x="5479" y="0"/>
                    <a:pt x="475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506725" y="1204475"/>
              <a:ext cx="87225" cy="9525"/>
            </a:xfrm>
            <a:custGeom>
              <a:avLst/>
              <a:gdLst/>
              <a:ahLst/>
              <a:cxnLst/>
              <a:rect l="l" t="t" r="r" b="b"/>
              <a:pathLst>
                <a:path w="3489" h="381" extrusionOk="0">
                  <a:moveTo>
                    <a:pt x="1243" y="1"/>
                  </a:moveTo>
                  <a:cubicBezTo>
                    <a:pt x="656" y="1"/>
                    <a:pt x="194" y="11"/>
                    <a:pt x="155" y="11"/>
                  </a:cubicBezTo>
                  <a:cubicBezTo>
                    <a:pt x="60" y="11"/>
                    <a:pt x="0" y="83"/>
                    <a:pt x="0" y="166"/>
                  </a:cubicBezTo>
                  <a:cubicBezTo>
                    <a:pt x="0" y="249"/>
                    <a:pt x="72" y="321"/>
                    <a:pt x="155" y="321"/>
                  </a:cubicBezTo>
                  <a:cubicBezTo>
                    <a:pt x="166" y="321"/>
                    <a:pt x="623" y="310"/>
                    <a:pt x="1213" y="310"/>
                  </a:cubicBezTo>
                  <a:cubicBezTo>
                    <a:pt x="1876" y="310"/>
                    <a:pt x="2708" y="324"/>
                    <a:pt x="3263" y="380"/>
                  </a:cubicBezTo>
                  <a:lnTo>
                    <a:pt x="3275" y="380"/>
                  </a:lnTo>
                  <a:cubicBezTo>
                    <a:pt x="3465" y="380"/>
                    <a:pt x="3489" y="95"/>
                    <a:pt x="3287" y="71"/>
                  </a:cubicBezTo>
                  <a:cubicBezTo>
                    <a:pt x="2726" y="14"/>
                    <a:pt x="1904" y="1"/>
                    <a:pt x="124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976875" y="1536850"/>
              <a:ext cx="119400" cy="14975"/>
            </a:xfrm>
            <a:custGeom>
              <a:avLst/>
              <a:gdLst/>
              <a:ahLst/>
              <a:cxnLst/>
              <a:rect l="l" t="t" r="r" b="b"/>
              <a:pathLst>
                <a:path w="4776" h="599" extrusionOk="0">
                  <a:moveTo>
                    <a:pt x="4556" y="1"/>
                  </a:moveTo>
                  <a:cubicBezTo>
                    <a:pt x="4535" y="1"/>
                    <a:pt x="4513" y="5"/>
                    <a:pt x="4490" y="15"/>
                  </a:cubicBezTo>
                  <a:cubicBezTo>
                    <a:pt x="3966" y="225"/>
                    <a:pt x="3185" y="288"/>
                    <a:pt x="2434" y="288"/>
                  </a:cubicBezTo>
                  <a:cubicBezTo>
                    <a:pt x="1308" y="288"/>
                    <a:pt x="249" y="146"/>
                    <a:pt x="228" y="146"/>
                  </a:cubicBezTo>
                  <a:cubicBezTo>
                    <a:pt x="217" y="144"/>
                    <a:pt x="206" y="144"/>
                    <a:pt x="196" y="144"/>
                  </a:cubicBezTo>
                  <a:cubicBezTo>
                    <a:pt x="22" y="144"/>
                    <a:pt x="0" y="422"/>
                    <a:pt x="192" y="444"/>
                  </a:cubicBezTo>
                  <a:cubicBezTo>
                    <a:pt x="930" y="539"/>
                    <a:pt x="1680" y="599"/>
                    <a:pt x="2430" y="599"/>
                  </a:cubicBezTo>
                  <a:cubicBezTo>
                    <a:pt x="3204" y="599"/>
                    <a:pt x="4026" y="527"/>
                    <a:pt x="4597" y="301"/>
                  </a:cubicBezTo>
                  <a:cubicBezTo>
                    <a:pt x="4775" y="238"/>
                    <a:pt x="4705" y="1"/>
                    <a:pt x="4556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364075" y="1598875"/>
              <a:ext cx="131675" cy="16375"/>
            </a:xfrm>
            <a:custGeom>
              <a:avLst/>
              <a:gdLst/>
              <a:ahLst/>
              <a:cxnLst/>
              <a:rect l="l" t="t" r="r" b="b"/>
              <a:pathLst>
                <a:path w="5267" h="655" extrusionOk="0">
                  <a:moveTo>
                    <a:pt x="210" y="0"/>
                  </a:moveTo>
                  <a:cubicBezTo>
                    <a:pt x="58" y="0"/>
                    <a:pt x="0" y="255"/>
                    <a:pt x="182" y="309"/>
                  </a:cubicBezTo>
                  <a:cubicBezTo>
                    <a:pt x="1034" y="536"/>
                    <a:pt x="1930" y="655"/>
                    <a:pt x="2817" y="655"/>
                  </a:cubicBezTo>
                  <a:cubicBezTo>
                    <a:pt x="2860" y="655"/>
                    <a:pt x="2902" y="654"/>
                    <a:pt x="2944" y="654"/>
                  </a:cubicBezTo>
                  <a:cubicBezTo>
                    <a:pt x="3659" y="654"/>
                    <a:pt x="4373" y="594"/>
                    <a:pt x="5075" y="463"/>
                  </a:cubicBezTo>
                  <a:cubicBezTo>
                    <a:pt x="5267" y="430"/>
                    <a:pt x="5235" y="151"/>
                    <a:pt x="5059" y="151"/>
                  </a:cubicBezTo>
                  <a:cubicBezTo>
                    <a:pt x="5049" y="151"/>
                    <a:pt x="5039" y="152"/>
                    <a:pt x="5028" y="154"/>
                  </a:cubicBezTo>
                  <a:cubicBezTo>
                    <a:pt x="4345" y="282"/>
                    <a:pt x="3656" y="346"/>
                    <a:pt x="2968" y="346"/>
                  </a:cubicBezTo>
                  <a:cubicBezTo>
                    <a:pt x="2059" y="346"/>
                    <a:pt x="1153" y="234"/>
                    <a:pt x="265" y="11"/>
                  </a:cubicBezTo>
                  <a:cubicBezTo>
                    <a:pt x="246" y="4"/>
                    <a:pt x="227" y="0"/>
                    <a:pt x="210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649900" y="2039075"/>
              <a:ext cx="400975" cy="448600"/>
            </a:xfrm>
            <a:custGeom>
              <a:avLst/>
              <a:gdLst/>
              <a:ahLst/>
              <a:cxnLst/>
              <a:rect l="l" t="t" r="r" b="b"/>
              <a:pathLst>
                <a:path w="16039" h="17944" extrusionOk="0">
                  <a:moveTo>
                    <a:pt x="13990" y="0"/>
                  </a:moveTo>
                  <a:lnTo>
                    <a:pt x="1762" y="1239"/>
                  </a:lnTo>
                  <a:lnTo>
                    <a:pt x="1179" y="1298"/>
                  </a:lnTo>
                  <a:cubicBezTo>
                    <a:pt x="1155" y="1381"/>
                    <a:pt x="1143" y="1465"/>
                    <a:pt x="1131" y="1536"/>
                  </a:cubicBezTo>
                  <a:cubicBezTo>
                    <a:pt x="1096" y="1786"/>
                    <a:pt x="1048" y="2227"/>
                    <a:pt x="989" y="2798"/>
                  </a:cubicBezTo>
                  <a:cubicBezTo>
                    <a:pt x="941" y="3298"/>
                    <a:pt x="881" y="3906"/>
                    <a:pt x="810" y="4596"/>
                  </a:cubicBezTo>
                  <a:cubicBezTo>
                    <a:pt x="762" y="5144"/>
                    <a:pt x="703" y="5739"/>
                    <a:pt x="655" y="6382"/>
                  </a:cubicBezTo>
                  <a:cubicBezTo>
                    <a:pt x="643" y="6537"/>
                    <a:pt x="619" y="6704"/>
                    <a:pt x="608" y="6870"/>
                  </a:cubicBezTo>
                  <a:cubicBezTo>
                    <a:pt x="334" y="10204"/>
                    <a:pt x="48" y="14454"/>
                    <a:pt x="0" y="17943"/>
                  </a:cubicBezTo>
                  <a:lnTo>
                    <a:pt x="7370" y="17943"/>
                  </a:lnTo>
                  <a:lnTo>
                    <a:pt x="8347" y="11526"/>
                  </a:lnTo>
                  <a:lnTo>
                    <a:pt x="8347" y="11514"/>
                  </a:lnTo>
                  <a:lnTo>
                    <a:pt x="8561" y="10049"/>
                  </a:lnTo>
                  <a:lnTo>
                    <a:pt x="8632" y="10621"/>
                  </a:lnTo>
                  <a:lnTo>
                    <a:pt x="9573" y="17943"/>
                  </a:lnTo>
                  <a:lnTo>
                    <a:pt x="16038" y="17943"/>
                  </a:lnTo>
                  <a:cubicBezTo>
                    <a:pt x="15990" y="16026"/>
                    <a:pt x="15883" y="13859"/>
                    <a:pt x="15705" y="11585"/>
                  </a:cubicBezTo>
                  <a:cubicBezTo>
                    <a:pt x="15621" y="10383"/>
                    <a:pt x="15502" y="9156"/>
                    <a:pt x="15371" y="7918"/>
                  </a:cubicBezTo>
                  <a:cubicBezTo>
                    <a:pt x="15086" y="5394"/>
                    <a:pt x="14657" y="2894"/>
                    <a:pt x="14109" y="417"/>
                  </a:cubicBezTo>
                  <a:cubicBezTo>
                    <a:pt x="14074" y="274"/>
                    <a:pt x="14038" y="131"/>
                    <a:pt x="13990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857075" y="2252400"/>
              <a:ext cx="15225" cy="87025"/>
            </a:xfrm>
            <a:custGeom>
              <a:avLst/>
              <a:gdLst/>
              <a:ahLst/>
              <a:cxnLst/>
              <a:rect l="l" t="t" r="r" b="b"/>
              <a:pathLst>
                <a:path w="609" h="3481" extrusionOk="0">
                  <a:moveTo>
                    <a:pt x="507" y="0"/>
                  </a:moveTo>
                  <a:cubicBezTo>
                    <a:pt x="465" y="0"/>
                    <a:pt x="422" y="28"/>
                    <a:pt x="417" y="87"/>
                  </a:cubicBezTo>
                  <a:lnTo>
                    <a:pt x="0" y="3385"/>
                  </a:lnTo>
                  <a:cubicBezTo>
                    <a:pt x="0" y="3433"/>
                    <a:pt x="36" y="3481"/>
                    <a:pt x="83" y="3481"/>
                  </a:cubicBezTo>
                  <a:lnTo>
                    <a:pt x="95" y="3481"/>
                  </a:lnTo>
                  <a:cubicBezTo>
                    <a:pt x="143" y="3481"/>
                    <a:pt x="179" y="3445"/>
                    <a:pt x="179" y="3409"/>
                  </a:cubicBezTo>
                  <a:lnTo>
                    <a:pt x="595" y="111"/>
                  </a:lnTo>
                  <a:cubicBezTo>
                    <a:pt x="608" y="40"/>
                    <a:pt x="558" y="0"/>
                    <a:pt x="50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587975" y="1375650"/>
              <a:ext cx="385200" cy="405675"/>
            </a:xfrm>
            <a:custGeom>
              <a:avLst/>
              <a:gdLst/>
              <a:ahLst/>
              <a:cxnLst/>
              <a:rect l="l" t="t" r="r" b="b"/>
              <a:pathLst>
                <a:path w="15408" h="16227" extrusionOk="0">
                  <a:moveTo>
                    <a:pt x="12244" y="0"/>
                  </a:moveTo>
                  <a:cubicBezTo>
                    <a:pt x="7876" y="0"/>
                    <a:pt x="1" y="1379"/>
                    <a:pt x="1" y="1379"/>
                  </a:cubicBezTo>
                  <a:cubicBezTo>
                    <a:pt x="1" y="1379"/>
                    <a:pt x="1203" y="14167"/>
                    <a:pt x="2287" y="16227"/>
                  </a:cubicBezTo>
                  <a:lnTo>
                    <a:pt x="15408" y="15798"/>
                  </a:lnTo>
                  <a:cubicBezTo>
                    <a:pt x="15408" y="15798"/>
                    <a:pt x="15384" y="2594"/>
                    <a:pt x="15074" y="701"/>
                  </a:cubicBezTo>
                  <a:cubicBezTo>
                    <a:pt x="14988" y="188"/>
                    <a:pt x="13854" y="0"/>
                    <a:pt x="1224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844575" y="1617550"/>
              <a:ext cx="324150" cy="243550"/>
            </a:xfrm>
            <a:custGeom>
              <a:avLst/>
              <a:gdLst/>
              <a:ahLst/>
              <a:cxnLst/>
              <a:rect l="l" t="t" r="r" b="b"/>
              <a:pathLst>
                <a:path w="12966" h="9742" extrusionOk="0">
                  <a:moveTo>
                    <a:pt x="10852" y="0"/>
                  </a:moveTo>
                  <a:cubicBezTo>
                    <a:pt x="8667" y="0"/>
                    <a:pt x="0" y="3217"/>
                    <a:pt x="0" y="3217"/>
                  </a:cubicBezTo>
                  <a:lnTo>
                    <a:pt x="1012" y="9741"/>
                  </a:lnTo>
                  <a:lnTo>
                    <a:pt x="11680" y="7074"/>
                  </a:lnTo>
                  <a:cubicBezTo>
                    <a:pt x="11680" y="7074"/>
                    <a:pt x="12966" y="85"/>
                    <a:pt x="10942" y="2"/>
                  </a:cubicBezTo>
                  <a:cubicBezTo>
                    <a:pt x="10913" y="1"/>
                    <a:pt x="10883" y="0"/>
                    <a:pt x="10852" y="0"/>
                  </a:cubicBezTo>
                  <a:close/>
                </a:path>
              </a:pathLst>
            </a:custGeom>
            <a:solidFill>
              <a:srgbClr val="8F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375750" y="1720275"/>
              <a:ext cx="217025" cy="268100"/>
            </a:xfrm>
            <a:custGeom>
              <a:avLst/>
              <a:gdLst/>
              <a:ahLst/>
              <a:cxnLst/>
              <a:rect l="l" t="t" r="r" b="b"/>
              <a:pathLst>
                <a:path w="8681" h="10724" extrusionOk="0">
                  <a:moveTo>
                    <a:pt x="2906" y="1"/>
                  </a:moveTo>
                  <a:lnTo>
                    <a:pt x="787" y="132"/>
                  </a:lnTo>
                  <a:cubicBezTo>
                    <a:pt x="787" y="132"/>
                    <a:pt x="1" y="9442"/>
                    <a:pt x="2370" y="10621"/>
                  </a:cubicBezTo>
                  <a:cubicBezTo>
                    <a:pt x="2513" y="10691"/>
                    <a:pt x="2683" y="10723"/>
                    <a:pt x="2874" y="10723"/>
                  </a:cubicBezTo>
                  <a:cubicBezTo>
                    <a:pt x="4756" y="10723"/>
                    <a:pt x="8680" y="7633"/>
                    <a:pt x="8680" y="7633"/>
                  </a:cubicBezTo>
                  <a:lnTo>
                    <a:pt x="6954" y="4716"/>
                  </a:lnTo>
                  <a:lnTo>
                    <a:pt x="4168" y="6371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500175" y="1689250"/>
              <a:ext cx="611400" cy="388850"/>
            </a:xfrm>
            <a:custGeom>
              <a:avLst/>
              <a:gdLst/>
              <a:ahLst/>
              <a:cxnLst/>
              <a:rect l="l" t="t" r="r" b="b"/>
              <a:pathLst>
                <a:path w="24456" h="15554" extrusionOk="0">
                  <a:moveTo>
                    <a:pt x="12968" y="1"/>
                  </a:moveTo>
                  <a:cubicBezTo>
                    <a:pt x="11304" y="1"/>
                    <a:pt x="9405" y="174"/>
                    <a:pt x="8144" y="658"/>
                  </a:cubicBezTo>
                  <a:cubicBezTo>
                    <a:pt x="6001" y="1480"/>
                    <a:pt x="274" y="4873"/>
                    <a:pt x="155" y="5159"/>
                  </a:cubicBezTo>
                  <a:cubicBezTo>
                    <a:pt x="1" y="5492"/>
                    <a:pt x="2632" y="10148"/>
                    <a:pt x="2834" y="10195"/>
                  </a:cubicBezTo>
                  <a:cubicBezTo>
                    <a:pt x="2841" y="10197"/>
                    <a:pt x="2849" y="10198"/>
                    <a:pt x="2858" y="10198"/>
                  </a:cubicBezTo>
                  <a:cubicBezTo>
                    <a:pt x="3242" y="10198"/>
                    <a:pt x="5607" y="8720"/>
                    <a:pt x="6085" y="8243"/>
                  </a:cubicBezTo>
                  <a:cubicBezTo>
                    <a:pt x="6549" y="10552"/>
                    <a:pt x="6216" y="13243"/>
                    <a:pt x="6692" y="15553"/>
                  </a:cubicBezTo>
                  <a:cubicBezTo>
                    <a:pt x="10490" y="15351"/>
                    <a:pt x="20372" y="14708"/>
                    <a:pt x="20694" y="14208"/>
                  </a:cubicBezTo>
                  <a:cubicBezTo>
                    <a:pt x="20896" y="13874"/>
                    <a:pt x="19872" y="6802"/>
                    <a:pt x="19872" y="6802"/>
                  </a:cubicBezTo>
                  <a:lnTo>
                    <a:pt x="19872" y="6802"/>
                  </a:lnTo>
                  <a:cubicBezTo>
                    <a:pt x="19872" y="6802"/>
                    <a:pt x="21801" y="7219"/>
                    <a:pt x="24158" y="7624"/>
                  </a:cubicBezTo>
                  <a:cubicBezTo>
                    <a:pt x="24242" y="7028"/>
                    <a:pt x="24456" y="2540"/>
                    <a:pt x="24242" y="2468"/>
                  </a:cubicBezTo>
                  <a:cubicBezTo>
                    <a:pt x="20408" y="1277"/>
                    <a:pt x="19622" y="896"/>
                    <a:pt x="15741" y="194"/>
                  </a:cubicBezTo>
                  <a:cubicBezTo>
                    <a:pt x="15099" y="79"/>
                    <a:pt x="14087" y="1"/>
                    <a:pt x="12968" y="1"/>
                  </a:cubicBezTo>
                  <a:close/>
                </a:path>
              </a:pathLst>
            </a:custGeom>
            <a:solidFill>
              <a:srgbClr val="AE4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594050" y="1319375"/>
              <a:ext cx="371975" cy="345800"/>
            </a:xfrm>
            <a:custGeom>
              <a:avLst/>
              <a:gdLst/>
              <a:ahLst/>
              <a:cxnLst/>
              <a:rect l="l" t="t" r="r" b="b"/>
              <a:pathLst>
                <a:path w="14879" h="13832" extrusionOk="0">
                  <a:moveTo>
                    <a:pt x="10977" y="1"/>
                  </a:moveTo>
                  <a:cubicBezTo>
                    <a:pt x="10893" y="1"/>
                    <a:pt x="10808" y="4"/>
                    <a:pt x="10724" y="11"/>
                  </a:cubicBezTo>
                  <a:lnTo>
                    <a:pt x="3544" y="582"/>
                  </a:lnTo>
                  <a:cubicBezTo>
                    <a:pt x="1901" y="713"/>
                    <a:pt x="627" y="2059"/>
                    <a:pt x="591" y="3702"/>
                  </a:cubicBezTo>
                  <a:lnTo>
                    <a:pt x="591" y="3833"/>
                  </a:lnTo>
                  <a:cubicBezTo>
                    <a:pt x="591" y="3892"/>
                    <a:pt x="579" y="3964"/>
                    <a:pt x="579" y="4035"/>
                  </a:cubicBezTo>
                  <a:cubicBezTo>
                    <a:pt x="498" y="5031"/>
                    <a:pt x="1" y="13832"/>
                    <a:pt x="7914" y="13832"/>
                  </a:cubicBezTo>
                  <a:cubicBezTo>
                    <a:pt x="8138" y="13832"/>
                    <a:pt x="8367" y="13825"/>
                    <a:pt x="8604" y="13810"/>
                  </a:cubicBezTo>
                  <a:cubicBezTo>
                    <a:pt x="14879" y="13429"/>
                    <a:pt x="14760" y="6690"/>
                    <a:pt x="14129" y="2690"/>
                  </a:cubicBezTo>
                  <a:cubicBezTo>
                    <a:pt x="13880" y="1131"/>
                    <a:pt x="12528" y="1"/>
                    <a:pt x="10977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808200" y="1473500"/>
              <a:ext cx="35200" cy="29950"/>
            </a:xfrm>
            <a:custGeom>
              <a:avLst/>
              <a:gdLst/>
              <a:ahLst/>
              <a:cxnLst/>
              <a:rect l="l" t="t" r="r" b="b"/>
              <a:pathLst>
                <a:path w="1408" h="1198" extrusionOk="0">
                  <a:moveTo>
                    <a:pt x="793" y="0"/>
                  </a:moveTo>
                  <a:cubicBezTo>
                    <a:pt x="295" y="0"/>
                    <a:pt x="0" y="596"/>
                    <a:pt x="336" y="990"/>
                  </a:cubicBezTo>
                  <a:cubicBezTo>
                    <a:pt x="462" y="1133"/>
                    <a:pt x="626" y="1197"/>
                    <a:pt x="786" y="1197"/>
                  </a:cubicBezTo>
                  <a:cubicBezTo>
                    <a:pt x="1079" y="1197"/>
                    <a:pt x="1361" y="983"/>
                    <a:pt x="1384" y="644"/>
                  </a:cubicBezTo>
                  <a:cubicBezTo>
                    <a:pt x="1407" y="311"/>
                    <a:pt x="1169" y="25"/>
                    <a:pt x="836" y="2"/>
                  </a:cubicBezTo>
                  <a:cubicBezTo>
                    <a:pt x="821" y="1"/>
                    <a:pt x="807" y="0"/>
                    <a:pt x="7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734725" y="1478425"/>
              <a:ext cx="35500" cy="29900"/>
            </a:xfrm>
            <a:custGeom>
              <a:avLst/>
              <a:gdLst/>
              <a:ahLst/>
              <a:cxnLst/>
              <a:rect l="l" t="t" r="r" b="b"/>
              <a:pathLst>
                <a:path w="1420" h="1196" extrusionOk="0">
                  <a:moveTo>
                    <a:pt x="655" y="0"/>
                  </a:moveTo>
                  <a:cubicBezTo>
                    <a:pt x="390" y="0"/>
                    <a:pt x="128" y="173"/>
                    <a:pt x="72" y="483"/>
                  </a:cubicBezTo>
                  <a:cubicBezTo>
                    <a:pt x="1" y="805"/>
                    <a:pt x="215" y="1114"/>
                    <a:pt x="536" y="1186"/>
                  </a:cubicBezTo>
                  <a:cubicBezTo>
                    <a:pt x="575" y="1193"/>
                    <a:pt x="613" y="1196"/>
                    <a:pt x="649" y="1196"/>
                  </a:cubicBezTo>
                  <a:cubicBezTo>
                    <a:pt x="1113" y="1196"/>
                    <a:pt x="1419" y="665"/>
                    <a:pt x="1144" y="257"/>
                  </a:cubicBezTo>
                  <a:cubicBezTo>
                    <a:pt x="1022" y="82"/>
                    <a:pt x="838" y="0"/>
                    <a:pt x="65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1765050" y="1540375"/>
              <a:ext cx="54400" cy="15325"/>
            </a:xfrm>
            <a:custGeom>
              <a:avLst/>
              <a:gdLst/>
              <a:ahLst/>
              <a:cxnLst/>
              <a:rect l="l" t="t" r="r" b="b"/>
              <a:pathLst>
                <a:path w="2176" h="613" extrusionOk="0">
                  <a:moveTo>
                    <a:pt x="1966" y="0"/>
                  </a:moveTo>
                  <a:cubicBezTo>
                    <a:pt x="1939" y="0"/>
                    <a:pt x="1911" y="9"/>
                    <a:pt x="1883" y="29"/>
                  </a:cubicBezTo>
                  <a:cubicBezTo>
                    <a:pt x="1609" y="233"/>
                    <a:pt x="1278" y="337"/>
                    <a:pt x="944" y="337"/>
                  </a:cubicBezTo>
                  <a:cubicBezTo>
                    <a:pt x="712" y="337"/>
                    <a:pt x="479" y="287"/>
                    <a:pt x="264" y="184"/>
                  </a:cubicBezTo>
                  <a:cubicBezTo>
                    <a:pt x="242" y="172"/>
                    <a:pt x="220" y="167"/>
                    <a:pt x="199" y="167"/>
                  </a:cubicBezTo>
                  <a:cubicBezTo>
                    <a:pt x="77" y="167"/>
                    <a:pt x="1" y="351"/>
                    <a:pt x="133" y="422"/>
                  </a:cubicBezTo>
                  <a:cubicBezTo>
                    <a:pt x="383" y="541"/>
                    <a:pt x="657" y="613"/>
                    <a:pt x="943" y="613"/>
                  </a:cubicBezTo>
                  <a:cubicBezTo>
                    <a:pt x="1014" y="613"/>
                    <a:pt x="1086" y="601"/>
                    <a:pt x="1157" y="601"/>
                  </a:cubicBezTo>
                  <a:cubicBezTo>
                    <a:pt x="1478" y="565"/>
                    <a:pt x="1788" y="446"/>
                    <a:pt x="2050" y="244"/>
                  </a:cubicBezTo>
                  <a:cubicBezTo>
                    <a:pt x="2175" y="157"/>
                    <a:pt x="2082" y="0"/>
                    <a:pt x="196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1933850" y="1469750"/>
              <a:ext cx="83075" cy="70775"/>
            </a:xfrm>
            <a:custGeom>
              <a:avLst/>
              <a:gdLst/>
              <a:ahLst/>
              <a:cxnLst/>
              <a:rect l="l" t="t" r="r" b="b"/>
              <a:pathLst>
                <a:path w="3323" h="2831" extrusionOk="0">
                  <a:moveTo>
                    <a:pt x="1873" y="0"/>
                  </a:moveTo>
                  <a:cubicBezTo>
                    <a:pt x="1361" y="0"/>
                    <a:pt x="801" y="130"/>
                    <a:pt x="430" y="223"/>
                  </a:cubicBezTo>
                  <a:lnTo>
                    <a:pt x="1" y="2830"/>
                  </a:lnTo>
                  <a:cubicBezTo>
                    <a:pt x="441" y="2771"/>
                    <a:pt x="1870" y="2652"/>
                    <a:pt x="2704" y="1973"/>
                  </a:cubicBezTo>
                  <a:cubicBezTo>
                    <a:pt x="3216" y="1556"/>
                    <a:pt x="3323" y="794"/>
                    <a:pt x="2882" y="330"/>
                  </a:cubicBezTo>
                  <a:cubicBezTo>
                    <a:pt x="2655" y="82"/>
                    <a:pt x="2279" y="0"/>
                    <a:pt x="1873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1964875" y="1484700"/>
              <a:ext cx="33300" cy="11175"/>
            </a:xfrm>
            <a:custGeom>
              <a:avLst/>
              <a:gdLst/>
              <a:ahLst/>
              <a:cxnLst/>
              <a:rect l="l" t="t" r="r" b="b"/>
              <a:pathLst>
                <a:path w="1332" h="447" extrusionOk="0">
                  <a:moveTo>
                    <a:pt x="511" y="0"/>
                  </a:moveTo>
                  <a:cubicBezTo>
                    <a:pt x="386" y="0"/>
                    <a:pt x="262" y="17"/>
                    <a:pt x="141" y="54"/>
                  </a:cubicBezTo>
                  <a:cubicBezTo>
                    <a:pt x="1" y="118"/>
                    <a:pt x="66" y="310"/>
                    <a:pt x="194" y="310"/>
                  </a:cubicBezTo>
                  <a:cubicBezTo>
                    <a:pt x="208" y="310"/>
                    <a:pt x="222" y="308"/>
                    <a:pt x="236" y="304"/>
                  </a:cubicBezTo>
                  <a:cubicBezTo>
                    <a:pt x="325" y="281"/>
                    <a:pt x="415" y="271"/>
                    <a:pt x="506" y="271"/>
                  </a:cubicBezTo>
                  <a:cubicBezTo>
                    <a:pt x="708" y="271"/>
                    <a:pt x="909" y="324"/>
                    <a:pt x="1082" y="423"/>
                  </a:cubicBezTo>
                  <a:cubicBezTo>
                    <a:pt x="1105" y="435"/>
                    <a:pt x="1129" y="446"/>
                    <a:pt x="1153" y="446"/>
                  </a:cubicBezTo>
                  <a:cubicBezTo>
                    <a:pt x="1284" y="446"/>
                    <a:pt x="1332" y="256"/>
                    <a:pt x="1213" y="185"/>
                  </a:cubicBezTo>
                  <a:cubicBezTo>
                    <a:pt x="1000" y="66"/>
                    <a:pt x="755" y="0"/>
                    <a:pt x="51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1970175" y="1488775"/>
              <a:ext cx="18675" cy="22275"/>
            </a:xfrm>
            <a:custGeom>
              <a:avLst/>
              <a:gdLst/>
              <a:ahLst/>
              <a:cxnLst/>
              <a:rect l="l" t="t" r="r" b="b"/>
              <a:pathLst>
                <a:path w="747" h="891" extrusionOk="0">
                  <a:moveTo>
                    <a:pt x="567" y="1"/>
                  </a:moveTo>
                  <a:cubicBezTo>
                    <a:pt x="522" y="1"/>
                    <a:pt x="477" y="24"/>
                    <a:pt x="453" y="81"/>
                  </a:cubicBezTo>
                  <a:cubicBezTo>
                    <a:pt x="346" y="283"/>
                    <a:pt x="227" y="486"/>
                    <a:pt x="84" y="664"/>
                  </a:cubicBezTo>
                  <a:cubicBezTo>
                    <a:pt x="0" y="748"/>
                    <a:pt x="60" y="891"/>
                    <a:pt x="179" y="891"/>
                  </a:cubicBezTo>
                  <a:cubicBezTo>
                    <a:pt x="227" y="891"/>
                    <a:pt x="262" y="867"/>
                    <a:pt x="286" y="843"/>
                  </a:cubicBezTo>
                  <a:cubicBezTo>
                    <a:pt x="441" y="641"/>
                    <a:pt x="584" y="426"/>
                    <a:pt x="691" y="200"/>
                  </a:cubicBezTo>
                  <a:cubicBezTo>
                    <a:pt x="746" y="90"/>
                    <a:pt x="656" y="1"/>
                    <a:pt x="56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1550175" y="1487450"/>
              <a:ext cx="86950" cy="66775"/>
            </a:xfrm>
            <a:custGeom>
              <a:avLst/>
              <a:gdLst/>
              <a:ahLst/>
              <a:cxnLst/>
              <a:rect l="l" t="t" r="r" b="b"/>
              <a:pathLst>
                <a:path w="3478" h="2671" extrusionOk="0">
                  <a:moveTo>
                    <a:pt x="1677" y="0"/>
                  </a:moveTo>
                  <a:cubicBezTo>
                    <a:pt x="1159" y="0"/>
                    <a:pt x="651" y="96"/>
                    <a:pt x="394" y="432"/>
                  </a:cubicBezTo>
                  <a:cubicBezTo>
                    <a:pt x="1" y="932"/>
                    <a:pt x="167" y="1682"/>
                    <a:pt x="715" y="2051"/>
                  </a:cubicBezTo>
                  <a:cubicBezTo>
                    <a:pt x="1608" y="2646"/>
                    <a:pt x="3049" y="2646"/>
                    <a:pt x="3477" y="2670"/>
                  </a:cubicBezTo>
                  <a:lnTo>
                    <a:pt x="2823" y="110"/>
                  </a:lnTo>
                  <a:cubicBezTo>
                    <a:pt x="2519" y="62"/>
                    <a:pt x="2095" y="0"/>
                    <a:pt x="167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1568925" y="1502225"/>
              <a:ext cx="33000" cy="12700"/>
            </a:xfrm>
            <a:custGeom>
              <a:avLst/>
              <a:gdLst/>
              <a:ahLst/>
              <a:cxnLst/>
              <a:rect l="l" t="t" r="r" b="b"/>
              <a:pathLst>
                <a:path w="1320" h="508" extrusionOk="0">
                  <a:moveTo>
                    <a:pt x="934" y="1"/>
                  </a:moveTo>
                  <a:cubicBezTo>
                    <a:pt x="642" y="1"/>
                    <a:pt x="353" y="88"/>
                    <a:pt x="108" y="257"/>
                  </a:cubicBezTo>
                  <a:cubicBezTo>
                    <a:pt x="1" y="329"/>
                    <a:pt x="48" y="507"/>
                    <a:pt x="179" y="507"/>
                  </a:cubicBezTo>
                  <a:cubicBezTo>
                    <a:pt x="215" y="507"/>
                    <a:pt x="239" y="496"/>
                    <a:pt x="263" y="484"/>
                  </a:cubicBezTo>
                  <a:cubicBezTo>
                    <a:pt x="453" y="341"/>
                    <a:pt x="681" y="267"/>
                    <a:pt x="916" y="267"/>
                  </a:cubicBezTo>
                  <a:cubicBezTo>
                    <a:pt x="976" y="267"/>
                    <a:pt x="1036" y="272"/>
                    <a:pt x="1096" y="281"/>
                  </a:cubicBezTo>
                  <a:cubicBezTo>
                    <a:pt x="1111" y="285"/>
                    <a:pt x="1124" y="287"/>
                    <a:pt x="1137" y="287"/>
                  </a:cubicBezTo>
                  <a:cubicBezTo>
                    <a:pt x="1273" y="287"/>
                    <a:pt x="1320" y="74"/>
                    <a:pt x="1168" y="19"/>
                  </a:cubicBezTo>
                  <a:cubicBezTo>
                    <a:pt x="1090" y="7"/>
                    <a:pt x="1012" y="1"/>
                    <a:pt x="93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1578075" y="1506975"/>
              <a:ext cx="20050" cy="21350"/>
            </a:xfrm>
            <a:custGeom>
              <a:avLst/>
              <a:gdLst/>
              <a:ahLst/>
              <a:cxnLst/>
              <a:rect l="l" t="t" r="r" b="b"/>
              <a:pathLst>
                <a:path w="802" h="854" extrusionOk="0">
                  <a:moveTo>
                    <a:pt x="189" y="1"/>
                  </a:moveTo>
                  <a:cubicBezTo>
                    <a:pt x="93" y="1"/>
                    <a:pt x="1" y="103"/>
                    <a:pt x="75" y="210"/>
                  </a:cubicBezTo>
                  <a:cubicBezTo>
                    <a:pt x="194" y="425"/>
                    <a:pt x="361" y="627"/>
                    <a:pt x="528" y="818"/>
                  </a:cubicBezTo>
                  <a:cubicBezTo>
                    <a:pt x="552" y="841"/>
                    <a:pt x="587" y="853"/>
                    <a:pt x="623" y="853"/>
                  </a:cubicBezTo>
                  <a:cubicBezTo>
                    <a:pt x="742" y="853"/>
                    <a:pt x="802" y="698"/>
                    <a:pt x="718" y="615"/>
                  </a:cubicBezTo>
                  <a:cubicBezTo>
                    <a:pt x="564" y="448"/>
                    <a:pt x="421" y="270"/>
                    <a:pt x="302" y="67"/>
                  </a:cubicBezTo>
                  <a:cubicBezTo>
                    <a:pt x="273" y="20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1747825" y="1635450"/>
              <a:ext cx="108375" cy="67600"/>
            </a:xfrm>
            <a:custGeom>
              <a:avLst/>
              <a:gdLst/>
              <a:ahLst/>
              <a:cxnLst/>
              <a:rect l="l" t="t" r="r" b="b"/>
              <a:pathLst>
                <a:path w="4335" h="2704" extrusionOk="0">
                  <a:moveTo>
                    <a:pt x="3965" y="0"/>
                  </a:moveTo>
                  <a:lnTo>
                    <a:pt x="96" y="370"/>
                  </a:lnTo>
                  <a:lnTo>
                    <a:pt x="1" y="2703"/>
                  </a:lnTo>
                  <a:lnTo>
                    <a:pt x="4334" y="2501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1811825" y="1443350"/>
              <a:ext cx="40500" cy="17400"/>
            </a:xfrm>
            <a:custGeom>
              <a:avLst/>
              <a:gdLst/>
              <a:ahLst/>
              <a:cxnLst/>
              <a:rect l="l" t="t" r="r" b="b"/>
              <a:pathLst>
                <a:path w="1620" h="696" extrusionOk="0">
                  <a:moveTo>
                    <a:pt x="593" y="0"/>
                  </a:moveTo>
                  <a:cubicBezTo>
                    <a:pt x="401" y="0"/>
                    <a:pt x="185" y="28"/>
                    <a:pt x="72" y="160"/>
                  </a:cubicBezTo>
                  <a:cubicBezTo>
                    <a:pt x="36" y="207"/>
                    <a:pt x="12" y="267"/>
                    <a:pt x="12" y="326"/>
                  </a:cubicBezTo>
                  <a:cubicBezTo>
                    <a:pt x="0" y="410"/>
                    <a:pt x="48" y="612"/>
                    <a:pt x="167" y="660"/>
                  </a:cubicBezTo>
                  <a:cubicBezTo>
                    <a:pt x="203" y="672"/>
                    <a:pt x="250" y="672"/>
                    <a:pt x="298" y="672"/>
                  </a:cubicBezTo>
                  <a:cubicBezTo>
                    <a:pt x="477" y="684"/>
                    <a:pt x="667" y="684"/>
                    <a:pt x="846" y="696"/>
                  </a:cubicBezTo>
                  <a:cubicBezTo>
                    <a:pt x="989" y="696"/>
                    <a:pt x="1120" y="684"/>
                    <a:pt x="1251" y="660"/>
                  </a:cubicBezTo>
                  <a:cubicBezTo>
                    <a:pt x="1405" y="648"/>
                    <a:pt x="1524" y="553"/>
                    <a:pt x="1584" y="422"/>
                  </a:cubicBezTo>
                  <a:cubicBezTo>
                    <a:pt x="1620" y="315"/>
                    <a:pt x="1584" y="207"/>
                    <a:pt x="1501" y="136"/>
                  </a:cubicBezTo>
                  <a:cubicBezTo>
                    <a:pt x="1334" y="5"/>
                    <a:pt x="953" y="5"/>
                    <a:pt x="739" y="5"/>
                  </a:cubicBezTo>
                  <a:cubicBezTo>
                    <a:pt x="693" y="2"/>
                    <a:pt x="644" y="0"/>
                    <a:pt x="5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721925" y="1447575"/>
              <a:ext cx="40500" cy="18075"/>
            </a:xfrm>
            <a:custGeom>
              <a:avLst/>
              <a:gdLst/>
              <a:ahLst/>
              <a:cxnLst/>
              <a:rect l="l" t="t" r="r" b="b"/>
              <a:pathLst>
                <a:path w="1620" h="723" extrusionOk="0">
                  <a:moveTo>
                    <a:pt x="1092" y="0"/>
                  </a:moveTo>
                  <a:cubicBezTo>
                    <a:pt x="1011" y="0"/>
                    <a:pt x="931" y="7"/>
                    <a:pt x="858" y="15"/>
                  </a:cubicBezTo>
                  <a:cubicBezTo>
                    <a:pt x="656" y="38"/>
                    <a:pt x="275" y="62"/>
                    <a:pt x="108" y="205"/>
                  </a:cubicBezTo>
                  <a:cubicBezTo>
                    <a:pt x="36" y="265"/>
                    <a:pt x="1" y="384"/>
                    <a:pt x="36" y="479"/>
                  </a:cubicBezTo>
                  <a:cubicBezTo>
                    <a:pt x="108" y="610"/>
                    <a:pt x="239" y="693"/>
                    <a:pt x="394" y="705"/>
                  </a:cubicBezTo>
                  <a:cubicBezTo>
                    <a:pt x="459" y="717"/>
                    <a:pt x="525" y="723"/>
                    <a:pt x="592" y="723"/>
                  </a:cubicBezTo>
                  <a:cubicBezTo>
                    <a:pt x="658" y="723"/>
                    <a:pt x="727" y="717"/>
                    <a:pt x="798" y="705"/>
                  </a:cubicBezTo>
                  <a:cubicBezTo>
                    <a:pt x="977" y="693"/>
                    <a:pt x="1167" y="681"/>
                    <a:pt x="1346" y="658"/>
                  </a:cubicBezTo>
                  <a:cubicBezTo>
                    <a:pt x="1394" y="658"/>
                    <a:pt x="1441" y="646"/>
                    <a:pt x="1477" y="634"/>
                  </a:cubicBezTo>
                  <a:cubicBezTo>
                    <a:pt x="1584" y="574"/>
                    <a:pt x="1620" y="384"/>
                    <a:pt x="1608" y="300"/>
                  </a:cubicBezTo>
                  <a:cubicBezTo>
                    <a:pt x="1608" y="229"/>
                    <a:pt x="1584" y="169"/>
                    <a:pt x="1537" y="134"/>
                  </a:cubicBezTo>
                  <a:cubicBezTo>
                    <a:pt x="1432" y="29"/>
                    <a:pt x="1261" y="0"/>
                    <a:pt x="10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1813000" y="1615800"/>
              <a:ext cx="107925" cy="53300"/>
            </a:xfrm>
            <a:custGeom>
              <a:avLst/>
              <a:gdLst/>
              <a:ahLst/>
              <a:cxnLst/>
              <a:rect l="l" t="t" r="r" b="b"/>
              <a:pathLst>
                <a:path w="4317" h="2132" extrusionOk="0">
                  <a:moveTo>
                    <a:pt x="4121" y="1"/>
                  </a:moveTo>
                  <a:cubicBezTo>
                    <a:pt x="4087" y="1"/>
                    <a:pt x="4053" y="15"/>
                    <a:pt x="4025" y="48"/>
                  </a:cubicBezTo>
                  <a:cubicBezTo>
                    <a:pt x="2918" y="1441"/>
                    <a:pt x="1144" y="1787"/>
                    <a:pt x="180" y="1858"/>
                  </a:cubicBezTo>
                  <a:cubicBezTo>
                    <a:pt x="1" y="1870"/>
                    <a:pt x="13" y="2132"/>
                    <a:pt x="191" y="2132"/>
                  </a:cubicBezTo>
                  <a:lnTo>
                    <a:pt x="203" y="2132"/>
                  </a:lnTo>
                  <a:cubicBezTo>
                    <a:pt x="1204" y="2049"/>
                    <a:pt x="3061" y="1691"/>
                    <a:pt x="4228" y="227"/>
                  </a:cubicBezTo>
                  <a:cubicBezTo>
                    <a:pt x="4316" y="120"/>
                    <a:pt x="4220" y="1"/>
                    <a:pt x="412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1583825" y="1253950"/>
              <a:ext cx="387850" cy="183150"/>
            </a:xfrm>
            <a:custGeom>
              <a:avLst/>
              <a:gdLst/>
              <a:ahLst/>
              <a:cxnLst/>
              <a:rect l="l" t="t" r="r" b="b"/>
              <a:pathLst>
                <a:path w="15514" h="7326" extrusionOk="0">
                  <a:moveTo>
                    <a:pt x="7689" y="1"/>
                  </a:moveTo>
                  <a:cubicBezTo>
                    <a:pt x="7485" y="1"/>
                    <a:pt x="7280" y="7"/>
                    <a:pt x="7072" y="21"/>
                  </a:cubicBezTo>
                  <a:cubicBezTo>
                    <a:pt x="3191" y="259"/>
                    <a:pt x="643" y="2818"/>
                    <a:pt x="24" y="6855"/>
                  </a:cubicBezTo>
                  <a:cubicBezTo>
                    <a:pt x="0" y="7033"/>
                    <a:pt x="107" y="7200"/>
                    <a:pt x="286" y="7248"/>
                  </a:cubicBezTo>
                  <a:cubicBezTo>
                    <a:pt x="556" y="7294"/>
                    <a:pt x="837" y="7325"/>
                    <a:pt x="1622" y="7325"/>
                  </a:cubicBezTo>
                  <a:cubicBezTo>
                    <a:pt x="2047" y="7325"/>
                    <a:pt x="2619" y="7316"/>
                    <a:pt x="3417" y="7295"/>
                  </a:cubicBezTo>
                  <a:lnTo>
                    <a:pt x="4251" y="7271"/>
                  </a:lnTo>
                  <a:lnTo>
                    <a:pt x="4941" y="6057"/>
                  </a:lnTo>
                  <a:cubicBezTo>
                    <a:pt x="4941" y="6057"/>
                    <a:pt x="5377" y="7212"/>
                    <a:pt x="5558" y="7212"/>
                  </a:cubicBezTo>
                  <a:cubicBezTo>
                    <a:pt x="5559" y="7212"/>
                    <a:pt x="5559" y="7212"/>
                    <a:pt x="5560" y="7212"/>
                  </a:cubicBezTo>
                  <a:cubicBezTo>
                    <a:pt x="6180" y="7188"/>
                    <a:pt x="6858" y="7152"/>
                    <a:pt x="7596" y="7105"/>
                  </a:cubicBezTo>
                  <a:cubicBezTo>
                    <a:pt x="8573" y="7045"/>
                    <a:pt x="9454" y="6962"/>
                    <a:pt x="10251" y="6890"/>
                  </a:cubicBezTo>
                  <a:cubicBezTo>
                    <a:pt x="10454" y="6867"/>
                    <a:pt x="10644" y="5378"/>
                    <a:pt x="10644" y="5378"/>
                  </a:cubicBezTo>
                  <a:cubicBezTo>
                    <a:pt x="10644" y="5378"/>
                    <a:pt x="11160" y="6772"/>
                    <a:pt x="11331" y="6772"/>
                  </a:cubicBezTo>
                  <a:cubicBezTo>
                    <a:pt x="11332" y="6772"/>
                    <a:pt x="11334" y="6772"/>
                    <a:pt x="11335" y="6771"/>
                  </a:cubicBezTo>
                  <a:cubicBezTo>
                    <a:pt x="11644" y="6736"/>
                    <a:pt x="11942" y="6700"/>
                    <a:pt x="12216" y="6664"/>
                  </a:cubicBezTo>
                  <a:cubicBezTo>
                    <a:pt x="12383" y="6652"/>
                    <a:pt x="12549" y="5605"/>
                    <a:pt x="12549" y="5605"/>
                  </a:cubicBezTo>
                  <a:cubicBezTo>
                    <a:pt x="12549" y="5605"/>
                    <a:pt x="12991" y="6534"/>
                    <a:pt x="13151" y="6534"/>
                  </a:cubicBezTo>
                  <a:cubicBezTo>
                    <a:pt x="13153" y="6534"/>
                    <a:pt x="13155" y="6534"/>
                    <a:pt x="13157" y="6533"/>
                  </a:cubicBezTo>
                  <a:cubicBezTo>
                    <a:pt x="14240" y="6378"/>
                    <a:pt x="14954" y="6236"/>
                    <a:pt x="15300" y="6152"/>
                  </a:cubicBezTo>
                  <a:cubicBezTo>
                    <a:pt x="15443" y="6117"/>
                    <a:pt x="15514" y="5974"/>
                    <a:pt x="15478" y="5831"/>
                  </a:cubicBezTo>
                  <a:cubicBezTo>
                    <a:pt x="14419" y="2089"/>
                    <a:pt x="11311" y="1"/>
                    <a:pt x="768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1674900" y="1170725"/>
              <a:ext cx="186050" cy="169550"/>
            </a:xfrm>
            <a:custGeom>
              <a:avLst/>
              <a:gdLst/>
              <a:ahLst/>
              <a:cxnLst/>
              <a:rect l="l" t="t" r="r" b="b"/>
              <a:pathLst>
                <a:path w="7442" h="6782" extrusionOk="0">
                  <a:moveTo>
                    <a:pt x="3717" y="1"/>
                  </a:moveTo>
                  <a:cubicBezTo>
                    <a:pt x="2849" y="1"/>
                    <a:pt x="1983" y="331"/>
                    <a:pt x="1322" y="992"/>
                  </a:cubicBezTo>
                  <a:cubicBezTo>
                    <a:pt x="0" y="2314"/>
                    <a:pt x="0" y="4469"/>
                    <a:pt x="1322" y="5790"/>
                  </a:cubicBezTo>
                  <a:cubicBezTo>
                    <a:pt x="1983" y="6451"/>
                    <a:pt x="2849" y="6781"/>
                    <a:pt x="3717" y="6781"/>
                  </a:cubicBezTo>
                  <a:cubicBezTo>
                    <a:pt x="4584" y="6781"/>
                    <a:pt x="5454" y="6451"/>
                    <a:pt x="6120" y="5790"/>
                  </a:cubicBezTo>
                  <a:cubicBezTo>
                    <a:pt x="7442" y="4469"/>
                    <a:pt x="7442" y="2314"/>
                    <a:pt x="6120" y="992"/>
                  </a:cubicBezTo>
                  <a:cubicBezTo>
                    <a:pt x="5454" y="331"/>
                    <a:pt x="4584" y="1"/>
                    <a:pt x="371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1674300" y="1252625"/>
              <a:ext cx="189050" cy="34600"/>
            </a:xfrm>
            <a:custGeom>
              <a:avLst/>
              <a:gdLst/>
              <a:ahLst/>
              <a:cxnLst/>
              <a:rect l="l" t="t" r="r" b="b"/>
              <a:pathLst>
                <a:path w="7562" h="1384" extrusionOk="0">
                  <a:moveTo>
                    <a:pt x="7031" y="0"/>
                  </a:moveTo>
                  <a:cubicBezTo>
                    <a:pt x="7017" y="0"/>
                    <a:pt x="7004" y="1"/>
                    <a:pt x="6990" y="2"/>
                  </a:cubicBezTo>
                  <a:lnTo>
                    <a:pt x="477" y="371"/>
                  </a:lnTo>
                  <a:cubicBezTo>
                    <a:pt x="215" y="383"/>
                    <a:pt x="13" y="597"/>
                    <a:pt x="1" y="859"/>
                  </a:cubicBezTo>
                  <a:cubicBezTo>
                    <a:pt x="1" y="1150"/>
                    <a:pt x="227" y="1384"/>
                    <a:pt x="504" y="1384"/>
                  </a:cubicBezTo>
                  <a:cubicBezTo>
                    <a:pt x="511" y="1384"/>
                    <a:pt x="518" y="1384"/>
                    <a:pt x="525" y="1383"/>
                  </a:cubicBezTo>
                  <a:lnTo>
                    <a:pt x="7037" y="1205"/>
                  </a:lnTo>
                  <a:cubicBezTo>
                    <a:pt x="7335" y="1205"/>
                    <a:pt x="7561" y="955"/>
                    <a:pt x="7537" y="669"/>
                  </a:cubicBezTo>
                  <a:lnTo>
                    <a:pt x="7514" y="466"/>
                  </a:lnTo>
                  <a:cubicBezTo>
                    <a:pt x="7502" y="207"/>
                    <a:pt x="7287" y="0"/>
                    <a:pt x="7031" y="0"/>
                  </a:cubicBezTo>
                  <a:close/>
                </a:path>
              </a:pathLst>
            </a:custGeom>
            <a:solidFill>
              <a:srgbClr val="AE4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2040425" y="2021800"/>
              <a:ext cx="431625" cy="465875"/>
            </a:xfrm>
            <a:custGeom>
              <a:avLst/>
              <a:gdLst/>
              <a:ahLst/>
              <a:cxnLst/>
              <a:rect l="l" t="t" r="r" b="b"/>
              <a:pathLst>
                <a:path w="17265" h="18635" extrusionOk="0">
                  <a:moveTo>
                    <a:pt x="14074" y="1"/>
                  </a:moveTo>
                  <a:lnTo>
                    <a:pt x="1191" y="84"/>
                  </a:lnTo>
                  <a:cubicBezTo>
                    <a:pt x="1096" y="548"/>
                    <a:pt x="1024" y="1025"/>
                    <a:pt x="977" y="1501"/>
                  </a:cubicBezTo>
                  <a:cubicBezTo>
                    <a:pt x="881" y="2311"/>
                    <a:pt x="750" y="3442"/>
                    <a:pt x="619" y="4763"/>
                  </a:cubicBezTo>
                  <a:cubicBezTo>
                    <a:pt x="608" y="4870"/>
                    <a:pt x="596" y="4978"/>
                    <a:pt x="584" y="5085"/>
                  </a:cubicBezTo>
                  <a:cubicBezTo>
                    <a:pt x="381" y="7204"/>
                    <a:pt x="179" y="9764"/>
                    <a:pt x="84" y="12276"/>
                  </a:cubicBezTo>
                  <a:cubicBezTo>
                    <a:pt x="0" y="14550"/>
                    <a:pt x="12" y="16789"/>
                    <a:pt x="191" y="18634"/>
                  </a:cubicBezTo>
                  <a:lnTo>
                    <a:pt x="6918" y="18634"/>
                  </a:lnTo>
                  <a:lnTo>
                    <a:pt x="7656" y="9740"/>
                  </a:lnTo>
                  <a:lnTo>
                    <a:pt x="7680" y="9502"/>
                  </a:lnTo>
                  <a:lnTo>
                    <a:pt x="8239" y="11871"/>
                  </a:lnTo>
                  <a:lnTo>
                    <a:pt x="9847" y="18634"/>
                  </a:lnTo>
                  <a:lnTo>
                    <a:pt x="17264" y="18634"/>
                  </a:lnTo>
                  <a:cubicBezTo>
                    <a:pt x="16943" y="14776"/>
                    <a:pt x="15955" y="9157"/>
                    <a:pt x="15169" y="5097"/>
                  </a:cubicBezTo>
                  <a:cubicBezTo>
                    <a:pt x="15133" y="4966"/>
                    <a:pt x="15109" y="4823"/>
                    <a:pt x="15086" y="4692"/>
                  </a:cubicBezTo>
                  <a:cubicBezTo>
                    <a:pt x="14788" y="3180"/>
                    <a:pt x="14526" y="1906"/>
                    <a:pt x="14335" y="1072"/>
                  </a:cubicBezTo>
                  <a:cubicBezTo>
                    <a:pt x="14264" y="715"/>
                    <a:pt x="14181" y="358"/>
                    <a:pt x="14074" y="1"/>
                  </a:cubicBezTo>
                  <a:close/>
                </a:path>
              </a:pathLst>
            </a:custGeom>
            <a:solidFill>
              <a:srgbClr val="439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220100" y="2218625"/>
              <a:ext cx="33175" cy="100850"/>
            </a:xfrm>
            <a:custGeom>
              <a:avLst/>
              <a:gdLst/>
              <a:ahLst/>
              <a:cxnLst/>
              <a:rect l="l" t="t" r="r" b="b"/>
              <a:pathLst>
                <a:path w="1327" h="4034" extrusionOk="0">
                  <a:moveTo>
                    <a:pt x="187" y="0"/>
                  </a:moveTo>
                  <a:cubicBezTo>
                    <a:pt x="95" y="0"/>
                    <a:pt x="0" y="79"/>
                    <a:pt x="29" y="200"/>
                  </a:cubicBezTo>
                  <a:lnTo>
                    <a:pt x="1005" y="3915"/>
                  </a:lnTo>
                  <a:cubicBezTo>
                    <a:pt x="1017" y="3986"/>
                    <a:pt x="1076" y="4034"/>
                    <a:pt x="1148" y="4034"/>
                  </a:cubicBezTo>
                  <a:cubicBezTo>
                    <a:pt x="1255" y="4034"/>
                    <a:pt x="1326" y="3939"/>
                    <a:pt x="1303" y="3844"/>
                  </a:cubicBezTo>
                  <a:lnTo>
                    <a:pt x="326" y="117"/>
                  </a:lnTo>
                  <a:cubicBezTo>
                    <a:pt x="307" y="36"/>
                    <a:pt x="248" y="0"/>
                    <a:pt x="187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2051125" y="2047850"/>
              <a:ext cx="79825" cy="101375"/>
            </a:xfrm>
            <a:custGeom>
              <a:avLst/>
              <a:gdLst/>
              <a:ahLst/>
              <a:cxnLst/>
              <a:rect l="l" t="t" r="r" b="b"/>
              <a:pathLst>
                <a:path w="3193" h="4055" extrusionOk="0">
                  <a:moveTo>
                    <a:pt x="3003" y="1"/>
                  </a:moveTo>
                  <a:cubicBezTo>
                    <a:pt x="2942" y="1"/>
                    <a:pt x="2882" y="34"/>
                    <a:pt x="2858" y="114"/>
                  </a:cubicBezTo>
                  <a:cubicBezTo>
                    <a:pt x="2358" y="1745"/>
                    <a:pt x="132" y="3769"/>
                    <a:pt x="108" y="3793"/>
                  </a:cubicBezTo>
                  <a:cubicBezTo>
                    <a:pt x="1" y="3888"/>
                    <a:pt x="72" y="4055"/>
                    <a:pt x="215" y="4055"/>
                  </a:cubicBezTo>
                  <a:cubicBezTo>
                    <a:pt x="251" y="4055"/>
                    <a:pt x="287" y="4043"/>
                    <a:pt x="311" y="4019"/>
                  </a:cubicBezTo>
                  <a:cubicBezTo>
                    <a:pt x="406" y="3936"/>
                    <a:pt x="2632" y="1912"/>
                    <a:pt x="3156" y="197"/>
                  </a:cubicBezTo>
                  <a:cubicBezTo>
                    <a:pt x="3192" y="81"/>
                    <a:pt x="3097" y="1"/>
                    <a:pt x="30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2344025" y="2047850"/>
              <a:ext cx="79800" cy="101375"/>
            </a:xfrm>
            <a:custGeom>
              <a:avLst/>
              <a:gdLst/>
              <a:ahLst/>
              <a:cxnLst/>
              <a:rect l="l" t="t" r="r" b="b"/>
              <a:pathLst>
                <a:path w="3192" h="4055" extrusionOk="0">
                  <a:moveTo>
                    <a:pt x="190" y="1"/>
                  </a:moveTo>
                  <a:cubicBezTo>
                    <a:pt x="96" y="1"/>
                    <a:pt x="0" y="81"/>
                    <a:pt x="36" y="197"/>
                  </a:cubicBezTo>
                  <a:cubicBezTo>
                    <a:pt x="560" y="1912"/>
                    <a:pt x="2787" y="3936"/>
                    <a:pt x="2882" y="4019"/>
                  </a:cubicBezTo>
                  <a:cubicBezTo>
                    <a:pt x="2906" y="4043"/>
                    <a:pt x="2942" y="4055"/>
                    <a:pt x="2989" y="4055"/>
                  </a:cubicBezTo>
                  <a:cubicBezTo>
                    <a:pt x="3120" y="4055"/>
                    <a:pt x="3192" y="3888"/>
                    <a:pt x="3084" y="3793"/>
                  </a:cubicBezTo>
                  <a:cubicBezTo>
                    <a:pt x="3061" y="3769"/>
                    <a:pt x="834" y="1745"/>
                    <a:pt x="334" y="114"/>
                  </a:cubicBezTo>
                  <a:cubicBezTo>
                    <a:pt x="311" y="34"/>
                    <a:pt x="251" y="1"/>
                    <a:pt x="19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2584525" y="1368450"/>
              <a:ext cx="74750" cy="90925"/>
            </a:xfrm>
            <a:custGeom>
              <a:avLst/>
              <a:gdLst/>
              <a:ahLst/>
              <a:cxnLst/>
              <a:rect l="l" t="t" r="r" b="b"/>
              <a:pathLst>
                <a:path w="2990" h="3637" extrusionOk="0">
                  <a:moveTo>
                    <a:pt x="1204" y="1"/>
                  </a:moveTo>
                  <a:cubicBezTo>
                    <a:pt x="1037" y="36"/>
                    <a:pt x="906" y="167"/>
                    <a:pt x="870" y="346"/>
                  </a:cubicBezTo>
                  <a:cubicBezTo>
                    <a:pt x="703" y="858"/>
                    <a:pt x="692" y="1632"/>
                    <a:pt x="453" y="2215"/>
                  </a:cubicBezTo>
                  <a:cubicBezTo>
                    <a:pt x="1" y="3322"/>
                    <a:pt x="358" y="2882"/>
                    <a:pt x="823" y="3120"/>
                  </a:cubicBezTo>
                  <a:lnTo>
                    <a:pt x="1394" y="3406"/>
                  </a:lnTo>
                  <a:cubicBezTo>
                    <a:pt x="1616" y="3517"/>
                    <a:pt x="1790" y="3637"/>
                    <a:pt x="1947" y="3637"/>
                  </a:cubicBezTo>
                  <a:cubicBezTo>
                    <a:pt x="2109" y="3637"/>
                    <a:pt x="2254" y="3508"/>
                    <a:pt x="2418" y="3108"/>
                  </a:cubicBezTo>
                  <a:cubicBezTo>
                    <a:pt x="2942" y="1846"/>
                    <a:pt x="2978" y="1048"/>
                    <a:pt x="2989" y="917"/>
                  </a:cubicBezTo>
                  <a:cubicBezTo>
                    <a:pt x="2989" y="644"/>
                    <a:pt x="2656" y="596"/>
                    <a:pt x="2656" y="596"/>
                  </a:cubicBezTo>
                  <a:cubicBezTo>
                    <a:pt x="2656" y="477"/>
                    <a:pt x="2585" y="394"/>
                    <a:pt x="2430" y="322"/>
                  </a:cubicBezTo>
                  <a:cubicBezTo>
                    <a:pt x="2343" y="282"/>
                    <a:pt x="2271" y="269"/>
                    <a:pt x="2215" y="269"/>
                  </a:cubicBezTo>
                  <a:cubicBezTo>
                    <a:pt x="2102" y="269"/>
                    <a:pt x="2049" y="322"/>
                    <a:pt x="2049" y="322"/>
                  </a:cubicBezTo>
                  <a:cubicBezTo>
                    <a:pt x="2037" y="239"/>
                    <a:pt x="1989" y="167"/>
                    <a:pt x="1918" y="120"/>
                  </a:cubicBezTo>
                  <a:cubicBezTo>
                    <a:pt x="1879" y="97"/>
                    <a:pt x="1751" y="23"/>
                    <a:pt x="1629" y="23"/>
                  </a:cubicBezTo>
                  <a:cubicBezTo>
                    <a:pt x="1563" y="23"/>
                    <a:pt x="1500" y="45"/>
                    <a:pt x="1454" y="108"/>
                  </a:cubicBezTo>
                  <a:cubicBezTo>
                    <a:pt x="1394" y="36"/>
                    <a:pt x="1299" y="1"/>
                    <a:pt x="1204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2636925" y="1382900"/>
              <a:ext cx="17050" cy="37375"/>
            </a:xfrm>
            <a:custGeom>
              <a:avLst/>
              <a:gdLst/>
              <a:ahLst/>
              <a:cxnLst/>
              <a:rect l="l" t="t" r="r" b="b"/>
              <a:pathLst>
                <a:path w="682" h="1495" extrusionOk="0">
                  <a:moveTo>
                    <a:pt x="550" y="1"/>
                  </a:moveTo>
                  <a:cubicBezTo>
                    <a:pt x="505" y="1"/>
                    <a:pt x="460" y="24"/>
                    <a:pt x="441" y="77"/>
                  </a:cubicBezTo>
                  <a:cubicBezTo>
                    <a:pt x="441" y="89"/>
                    <a:pt x="239" y="792"/>
                    <a:pt x="24" y="1328"/>
                  </a:cubicBezTo>
                  <a:cubicBezTo>
                    <a:pt x="0" y="1387"/>
                    <a:pt x="36" y="1459"/>
                    <a:pt x="96" y="1482"/>
                  </a:cubicBezTo>
                  <a:cubicBezTo>
                    <a:pt x="108" y="1494"/>
                    <a:pt x="120" y="1494"/>
                    <a:pt x="143" y="1494"/>
                  </a:cubicBezTo>
                  <a:cubicBezTo>
                    <a:pt x="191" y="1494"/>
                    <a:pt x="227" y="1459"/>
                    <a:pt x="251" y="1423"/>
                  </a:cubicBezTo>
                  <a:cubicBezTo>
                    <a:pt x="465" y="887"/>
                    <a:pt x="667" y="161"/>
                    <a:pt x="667" y="137"/>
                  </a:cubicBezTo>
                  <a:cubicBezTo>
                    <a:pt x="681" y="52"/>
                    <a:pt x="615" y="1"/>
                    <a:pt x="55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2623825" y="1375225"/>
              <a:ext cx="16275" cy="38500"/>
            </a:xfrm>
            <a:custGeom>
              <a:avLst/>
              <a:gdLst/>
              <a:ahLst/>
              <a:cxnLst/>
              <a:rect l="l" t="t" r="r" b="b"/>
              <a:pathLst>
                <a:path w="651" h="1540" extrusionOk="0">
                  <a:moveTo>
                    <a:pt x="520" y="1"/>
                  </a:moveTo>
                  <a:cubicBezTo>
                    <a:pt x="472" y="1"/>
                    <a:pt x="425" y="27"/>
                    <a:pt x="405" y="87"/>
                  </a:cubicBezTo>
                  <a:cubicBezTo>
                    <a:pt x="310" y="527"/>
                    <a:pt x="179" y="956"/>
                    <a:pt x="24" y="1385"/>
                  </a:cubicBezTo>
                  <a:cubicBezTo>
                    <a:pt x="1" y="1456"/>
                    <a:pt x="48" y="1539"/>
                    <a:pt x="132" y="1539"/>
                  </a:cubicBezTo>
                  <a:cubicBezTo>
                    <a:pt x="191" y="1539"/>
                    <a:pt x="227" y="1516"/>
                    <a:pt x="251" y="1468"/>
                  </a:cubicBezTo>
                  <a:cubicBezTo>
                    <a:pt x="405" y="1027"/>
                    <a:pt x="536" y="587"/>
                    <a:pt x="644" y="134"/>
                  </a:cubicBezTo>
                  <a:cubicBezTo>
                    <a:pt x="650" y="51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609850" y="1368400"/>
              <a:ext cx="16675" cy="39675"/>
            </a:xfrm>
            <a:custGeom>
              <a:avLst/>
              <a:gdLst/>
              <a:ahLst/>
              <a:cxnLst/>
              <a:rect l="l" t="t" r="r" b="b"/>
              <a:pathLst>
                <a:path w="667" h="1587" extrusionOk="0">
                  <a:moveTo>
                    <a:pt x="541" y="1"/>
                  </a:moveTo>
                  <a:cubicBezTo>
                    <a:pt x="488" y="1"/>
                    <a:pt x="439" y="45"/>
                    <a:pt x="429" y="98"/>
                  </a:cubicBezTo>
                  <a:cubicBezTo>
                    <a:pt x="321" y="550"/>
                    <a:pt x="191" y="991"/>
                    <a:pt x="36" y="1431"/>
                  </a:cubicBezTo>
                  <a:cubicBezTo>
                    <a:pt x="0" y="1503"/>
                    <a:pt x="60" y="1586"/>
                    <a:pt x="143" y="1586"/>
                  </a:cubicBezTo>
                  <a:cubicBezTo>
                    <a:pt x="191" y="1586"/>
                    <a:pt x="238" y="1562"/>
                    <a:pt x="250" y="1515"/>
                  </a:cubicBezTo>
                  <a:cubicBezTo>
                    <a:pt x="417" y="1062"/>
                    <a:pt x="560" y="610"/>
                    <a:pt x="655" y="145"/>
                  </a:cubicBezTo>
                  <a:cubicBezTo>
                    <a:pt x="655" y="145"/>
                    <a:pt x="655" y="134"/>
                    <a:pt x="655" y="134"/>
                  </a:cubicBezTo>
                  <a:cubicBezTo>
                    <a:pt x="667" y="74"/>
                    <a:pt x="619" y="15"/>
                    <a:pt x="560" y="3"/>
                  </a:cubicBezTo>
                  <a:cubicBezTo>
                    <a:pt x="553" y="1"/>
                    <a:pt x="547" y="1"/>
                    <a:pt x="54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2580375" y="1389850"/>
              <a:ext cx="22350" cy="43550"/>
            </a:xfrm>
            <a:custGeom>
              <a:avLst/>
              <a:gdLst/>
              <a:ahLst/>
              <a:cxnLst/>
              <a:rect l="l" t="t" r="r" b="b"/>
              <a:pathLst>
                <a:path w="894" h="1742" extrusionOk="0">
                  <a:moveTo>
                    <a:pt x="372" y="0"/>
                  </a:moveTo>
                  <a:cubicBezTo>
                    <a:pt x="341" y="0"/>
                    <a:pt x="309" y="4"/>
                    <a:pt x="274" y="14"/>
                  </a:cubicBezTo>
                  <a:cubicBezTo>
                    <a:pt x="0" y="85"/>
                    <a:pt x="96" y="621"/>
                    <a:pt x="227" y="1085"/>
                  </a:cubicBezTo>
                  <a:cubicBezTo>
                    <a:pt x="286" y="1300"/>
                    <a:pt x="346" y="1597"/>
                    <a:pt x="453" y="1716"/>
                  </a:cubicBezTo>
                  <a:cubicBezTo>
                    <a:pt x="468" y="1734"/>
                    <a:pt x="484" y="1741"/>
                    <a:pt x="501" y="1741"/>
                  </a:cubicBezTo>
                  <a:cubicBezTo>
                    <a:pt x="660" y="1741"/>
                    <a:pt x="893" y="1062"/>
                    <a:pt x="893" y="1062"/>
                  </a:cubicBezTo>
                  <a:cubicBezTo>
                    <a:pt x="893" y="1062"/>
                    <a:pt x="851" y="0"/>
                    <a:pt x="37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592425" y="1390075"/>
              <a:ext cx="10900" cy="21850"/>
            </a:xfrm>
            <a:custGeom>
              <a:avLst/>
              <a:gdLst/>
              <a:ahLst/>
              <a:cxnLst/>
              <a:rect l="l" t="t" r="r" b="b"/>
              <a:pathLst>
                <a:path w="436" h="874" extrusionOk="0">
                  <a:moveTo>
                    <a:pt x="151" y="1"/>
                  </a:moveTo>
                  <a:cubicBezTo>
                    <a:pt x="74" y="1"/>
                    <a:pt x="1" y="80"/>
                    <a:pt x="42" y="171"/>
                  </a:cubicBezTo>
                  <a:cubicBezTo>
                    <a:pt x="126" y="350"/>
                    <a:pt x="185" y="552"/>
                    <a:pt x="197" y="755"/>
                  </a:cubicBezTo>
                  <a:cubicBezTo>
                    <a:pt x="197" y="826"/>
                    <a:pt x="245" y="874"/>
                    <a:pt x="316" y="874"/>
                  </a:cubicBezTo>
                  <a:cubicBezTo>
                    <a:pt x="376" y="874"/>
                    <a:pt x="435" y="814"/>
                    <a:pt x="423" y="743"/>
                  </a:cubicBezTo>
                  <a:cubicBezTo>
                    <a:pt x="411" y="505"/>
                    <a:pt x="352" y="267"/>
                    <a:pt x="245" y="52"/>
                  </a:cubicBezTo>
                  <a:cubicBezTo>
                    <a:pt x="219" y="16"/>
                    <a:pt x="185" y="1"/>
                    <a:pt x="15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2016600" y="1426575"/>
              <a:ext cx="645650" cy="633400"/>
            </a:xfrm>
            <a:custGeom>
              <a:avLst/>
              <a:gdLst/>
              <a:ahLst/>
              <a:cxnLst/>
              <a:rect l="l" t="t" r="r" b="b"/>
              <a:pathLst>
                <a:path w="25826" h="25336" extrusionOk="0">
                  <a:moveTo>
                    <a:pt x="23398" y="0"/>
                  </a:moveTo>
                  <a:cubicBezTo>
                    <a:pt x="23021" y="0"/>
                    <a:pt x="22642" y="71"/>
                    <a:pt x="22301" y="212"/>
                  </a:cubicBezTo>
                  <a:cubicBezTo>
                    <a:pt x="21123" y="688"/>
                    <a:pt x="19349" y="5843"/>
                    <a:pt x="17801" y="6832"/>
                  </a:cubicBezTo>
                  <a:cubicBezTo>
                    <a:pt x="16582" y="7610"/>
                    <a:pt x="14744" y="7856"/>
                    <a:pt x="13128" y="7856"/>
                  </a:cubicBezTo>
                  <a:cubicBezTo>
                    <a:pt x="12691" y="7856"/>
                    <a:pt x="12271" y="7838"/>
                    <a:pt x="11883" y="7808"/>
                  </a:cubicBezTo>
                  <a:cubicBezTo>
                    <a:pt x="11217" y="7760"/>
                    <a:pt x="10574" y="7605"/>
                    <a:pt x="9907" y="7546"/>
                  </a:cubicBezTo>
                  <a:cubicBezTo>
                    <a:pt x="8910" y="7456"/>
                    <a:pt x="7740" y="7288"/>
                    <a:pt x="6571" y="7288"/>
                  </a:cubicBezTo>
                  <a:cubicBezTo>
                    <a:pt x="5253" y="7288"/>
                    <a:pt x="3936" y="7502"/>
                    <a:pt x="2870" y="8284"/>
                  </a:cubicBezTo>
                  <a:cubicBezTo>
                    <a:pt x="1061" y="9594"/>
                    <a:pt x="1" y="17428"/>
                    <a:pt x="846" y="24096"/>
                  </a:cubicBezTo>
                  <a:cubicBezTo>
                    <a:pt x="927" y="24810"/>
                    <a:pt x="1532" y="25335"/>
                    <a:pt x="2241" y="25335"/>
                  </a:cubicBezTo>
                  <a:cubicBezTo>
                    <a:pt x="2264" y="25335"/>
                    <a:pt x="2287" y="25335"/>
                    <a:pt x="2311" y="25334"/>
                  </a:cubicBezTo>
                  <a:cubicBezTo>
                    <a:pt x="4156" y="25251"/>
                    <a:pt x="7413" y="25044"/>
                    <a:pt x="9420" y="25044"/>
                  </a:cubicBezTo>
                  <a:cubicBezTo>
                    <a:pt x="9731" y="25044"/>
                    <a:pt x="10011" y="25049"/>
                    <a:pt x="10252" y="25060"/>
                  </a:cubicBezTo>
                  <a:cubicBezTo>
                    <a:pt x="10827" y="25082"/>
                    <a:pt x="11816" y="25153"/>
                    <a:pt x="12818" y="25153"/>
                  </a:cubicBezTo>
                  <a:cubicBezTo>
                    <a:pt x="14015" y="25153"/>
                    <a:pt x="15231" y="25051"/>
                    <a:pt x="15789" y="24643"/>
                  </a:cubicBezTo>
                  <a:cubicBezTo>
                    <a:pt x="16991" y="23750"/>
                    <a:pt x="15003" y="14261"/>
                    <a:pt x="15003" y="14261"/>
                  </a:cubicBezTo>
                  <a:cubicBezTo>
                    <a:pt x="15003" y="14261"/>
                    <a:pt x="20503" y="13535"/>
                    <a:pt x="22123" y="12035"/>
                  </a:cubicBezTo>
                  <a:cubicBezTo>
                    <a:pt x="25397" y="9034"/>
                    <a:pt x="25826" y="2045"/>
                    <a:pt x="25552" y="1283"/>
                  </a:cubicBezTo>
                  <a:cubicBezTo>
                    <a:pt x="25247" y="428"/>
                    <a:pt x="24328" y="0"/>
                    <a:pt x="23398" y="0"/>
                  </a:cubicBezTo>
                  <a:close/>
                </a:path>
              </a:pathLst>
            </a:custGeom>
            <a:solidFill>
              <a:srgbClr val="8F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2252050" y="1740225"/>
              <a:ext cx="83675" cy="71450"/>
            </a:xfrm>
            <a:custGeom>
              <a:avLst/>
              <a:gdLst/>
              <a:ahLst/>
              <a:cxnLst/>
              <a:rect l="l" t="t" r="r" b="b"/>
              <a:pathLst>
                <a:path w="3347" h="2858" extrusionOk="0">
                  <a:moveTo>
                    <a:pt x="1" y="0"/>
                  </a:moveTo>
                  <a:lnTo>
                    <a:pt x="60" y="1989"/>
                  </a:lnTo>
                  <a:lnTo>
                    <a:pt x="1608" y="2858"/>
                  </a:lnTo>
                  <a:lnTo>
                    <a:pt x="3346" y="210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rgbClr val="439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2139250" y="1551500"/>
              <a:ext cx="128000" cy="86650"/>
            </a:xfrm>
            <a:custGeom>
              <a:avLst/>
              <a:gdLst/>
              <a:ahLst/>
              <a:cxnLst/>
              <a:rect l="l" t="t" r="r" b="b"/>
              <a:pathLst>
                <a:path w="5120" h="3466" extrusionOk="0">
                  <a:moveTo>
                    <a:pt x="548" y="1"/>
                  </a:moveTo>
                  <a:lnTo>
                    <a:pt x="0" y="3061"/>
                  </a:lnTo>
                  <a:cubicBezTo>
                    <a:pt x="0" y="3061"/>
                    <a:pt x="1436" y="3465"/>
                    <a:pt x="2915" y="3465"/>
                  </a:cubicBezTo>
                  <a:cubicBezTo>
                    <a:pt x="3604" y="3465"/>
                    <a:pt x="4302" y="3378"/>
                    <a:pt x="4870" y="3120"/>
                  </a:cubicBezTo>
                  <a:lnTo>
                    <a:pt x="5120" y="72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1998750" y="1250275"/>
              <a:ext cx="291425" cy="324850"/>
            </a:xfrm>
            <a:custGeom>
              <a:avLst/>
              <a:gdLst/>
              <a:ahLst/>
              <a:cxnLst/>
              <a:rect l="l" t="t" r="r" b="b"/>
              <a:pathLst>
                <a:path w="11657" h="12994" extrusionOk="0">
                  <a:moveTo>
                    <a:pt x="2322" y="1"/>
                  </a:moveTo>
                  <a:lnTo>
                    <a:pt x="1298" y="2561"/>
                  </a:lnTo>
                  <a:cubicBezTo>
                    <a:pt x="1298" y="2561"/>
                    <a:pt x="0" y="6049"/>
                    <a:pt x="191" y="9002"/>
                  </a:cubicBezTo>
                  <a:cubicBezTo>
                    <a:pt x="381" y="11776"/>
                    <a:pt x="2941" y="12860"/>
                    <a:pt x="5418" y="12955"/>
                  </a:cubicBezTo>
                  <a:cubicBezTo>
                    <a:pt x="5418" y="12955"/>
                    <a:pt x="5883" y="12993"/>
                    <a:pt x="6570" y="12993"/>
                  </a:cubicBezTo>
                  <a:cubicBezTo>
                    <a:pt x="7868" y="12993"/>
                    <a:pt x="9959" y="12856"/>
                    <a:pt x="11204" y="12062"/>
                  </a:cubicBezTo>
                  <a:lnTo>
                    <a:pt x="11657" y="3418"/>
                  </a:lnTo>
                  <a:lnTo>
                    <a:pt x="10538" y="1537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026825" y="1534100"/>
              <a:ext cx="171975" cy="43325"/>
            </a:xfrm>
            <a:custGeom>
              <a:avLst/>
              <a:gdLst/>
              <a:ahLst/>
              <a:cxnLst/>
              <a:rect l="l" t="t" r="r" b="b"/>
              <a:pathLst>
                <a:path w="6879" h="1733" extrusionOk="0">
                  <a:moveTo>
                    <a:pt x="200" y="1"/>
                  </a:moveTo>
                  <a:cubicBezTo>
                    <a:pt x="87" y="1"/>
                    <a:pt x="0" y="158"/>
                    <a:pt x="116" y="245"/>
                  </a:cubicBezTo>
                  <a:cubicBezTo>
                    <a:pt x="1378" y="1245"/>
                    <a:pt x="3104" y="1733"/>
                    <a:pt x="5354" y="1733"/>
                  </a:cubicBezTo>
                  <a:cubicBezTo>
                    <a:pt x="5795" y="1733"/>
                    <a:pt x="6259" y="1709"/>
                    <a:pt x="6748" y="1673"/>
                  </a:cubicBezTo>
                  <a:cubicBezTo>
                    <a:pt x="6819" y="1661"/>
                    <a:pt x="6878" y="1602"/>
                    <a:pt x="6867" y="1530"/>
                  </a:cubicBezTo>
                  <a:cubicBezTo>
                    <a:pt x="6867" y="1447"/>
                    <a:pt x="6795" y="1399"/>
                    <a:pt x="6724" y="1399"/>
                  </a:cubicBezTo>
                  <a:cubicBezTo>
                    <a:pt x="6246" y="1437"/>
                    <a:pt x="5790" y="1456"/>
                    <a:pt x="5354" y="1456"/>
                  </a:cubicBezTo>
                  <a:cubicBezTo>
                    <a:pt x="3171" y="1456"/>
                    <a:pt x="1503" y="983"/>
                    <a:pt x="282" y="30"/>
                  </a:cubicBezTo>
                  <a:cubicBezTo>
                    <a:pt x="255" y="10"/>
                    <a:pt x="227" y="1"/>
                    <a:pt x="200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041425" y="1352925"/>
              <a:ext cx="35625" cy="29900"/>
            </a:xfrm>
            <a:custGeom>
              <a:avLst/>
              <a:gdLst/>
              <a:ahLst/>
              <a:cxnLst/>
              <a:rect l="l" t="t" r="r" b="b"/>
              <a:pathLst>
                <a:path w="1425" h="1196" extrusionOk="0">
                  <a:moveTo>
                    <a:pt x="652" y="1"/>
                  </a:moveTo>
                  <a:cubicBezTo>
                    <a:pt x="349" y="1"/>
                    <a:pt x="78" y="221"/>
                    <a:pt x="44" y="538"/>
                  </a:cubicBezTo>
                  <a:cubicBezTo>
                    <a:pt x="1" y="917"/>
                    <a:pt x="312" y="1196"/>
                    <a:pt x="641" y="1196"/>
                  </a:cubicBezTo>
                  <a:cubicBezTo>
                    <a:pt x="767" y="1196"/>
                    <a:pt x="896" y="1155"/>
                    <a:pt x="1008" y="1062"/>
                  </a:cubicBezTo>
                  <a:cubicBezTo>
                    <a:pt x="1425" y="729"/>
                    <a:pt x="1222" y="62"/>
                    <a:pt x="699" y="2"/>
                  </a:cubicBezTo>
                  <a:cubicBezTo>
                    <a:pt x="683" y="1"/>
                    <a:pt x="668" y="1"/>
                    <a:pt x="65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2112250" y="1371375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797" y="0"/>
                  </a:moveTo>
                  <a:cubicBezTo>
                    <a:pt x="650" y="0"/>
                    <a:pt x="499" y="56"/>
                    <a:pt x="378" y="181"/>
                  </a:cubicBezTo>
                  <a:cubicBezTo>
                    <a:pt x="0" y="559"/>
                    <a:pt x="266" y="1193"/>
                    <a:pt x="792" y="1193"/>
                  </a:cubicBezTo>
                  <a:cubicBezTo>
                    <a:pt x="797" y="1193"/>
                    <a:pt x="801" y="1193"/>
                    <a:pt x="806" y="1193"/>
                  </a:cubicBezTo>
                  <a:cubicBezTo>
                    <a:pt x="1140" y="1193"/>
                    <a:pt x="1402" y="919"/>
                    <a:pt x="1390" y="586"/>
                  </a:cubicBezTo>
                  <a:cubicBezTo>
                    <a:pt x="1390" y="234"/>
                    <a:pt x="1100" y="0"/>
                    <a:pt x="797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2071500" y="1424300"/>
              <a:ext cx="54400" cy="14125"/>
            </a:xfrm>
            <a:custGeom>
              <a:avLst/>
              <a:gdLst/>
              <a:ahLst/>
              <a:cxnLst/>
              <a:rect l="l" t="t" r="r" b="b"/>
              <a:pathLst>
                <a:path w="2176" h="565" extrusionOk="0">
                  <a:moveTo>
                    <a:pt x="198" y="1"/>
                  </a:moveTo>
                  <a:cubicBezTo>
                    <a:pt x="80" y="1"/>
                    <a:pt x="0" y="165"/>
                    <a:pt x="127" y="243"/>
                  </a:cubicBezTo>
                  <a:cubicBezTo>
                    <a:pt x="389" y="434"/>
                    <a:pt x="710" y="541"/>
                    <a:pt x="1031" y="553"/>
                  </a:cubicBezTo>
                  <a:cubicBezTo>
                    <a:pt x="1079" y="565"/>
                    <a:pt x="1127" y="565"/>
                    <a:pt x="1162" y="565"/>
                  </a:cubicBezTo>
                  <a:cubicBezTo>
                    <a:pt x="1472" y="565"/>
                    <a:pt x="1770" y="493"/>
                    <a:pt x="2043" y="338"/>
                  </a:cubicBezTo>
                  <a:cubicBezTo>
                    <a:pt x="2176" y="267"/>
                    <a:pt x="2099" y="83"/>
                    <a:pt x="1970" y="83"/>
                  </a:cubicBezTo>
                  <a:cubicBezTo>
                    <a:pt x="1948" y="83"/>
                    <a:pt x="1925" y="88"/>
                    <a:pt x="1901" y="100"/>
                  </a:cubicBezTo>
                  <a:cubicBezTo>
                    <a:pt x="1667" y="231"/>
                    <a:pt x="1411" y="294"/>
                    <a:pt x="1156" y="294"/>
                  </a:cubicBezTo>
                  <a:cubicBezTo>
                    <a:pt x="851" y="294"/>
                    <a:pt x="547" y="204"/>
                    <a:pt x="281" y="29"/>
                  </a:cubicBezTo>
                  <a:cubicBezTo>
                    <a:pt x="253" y="9"/>
                    <a:pt x="224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2030725" y="1181150"/>
              <a:ext cx="401425" cy="378750"/>
            </a:xfrm>
            <a:custGeom>
              <a:avLst/>
              <a:gdLst/>
              <a:ahLst/>
              <a:cxnLst/>
              <a:rect l="l" t="t" r="r" b="b"/>
              <a:pathLst>
                <a:path w="16057" h="15150" extrusionOk="0">
                  <a:moveTo>
                    <a:pt x="6727" y="0"/>
                  </a:moveTo>
                  <a:cubicBezTo>
                    <a:pt x="1017" y="0"/>
                    <a:pt x="0" y="4625"/>
                    <a:pt x="31" y="4635"/>
                  </a:cubicBezTo>
                  <a:cubicBezTo>
                    <a:pt x="305" y="4683"/>
                    <a:pt x="1269" y="4873"/>
                    <a:pt x="2508" y="5123"/>
                  </a:cubicBezTo>
                  <a:cubicBezTo>
                    <a:pt x="2513" y="5124"/>
                    <a:pt x="2518" y="5125"/>
                    <a:pt x="2523" y="5125"/>
                  </a:cubicBezTo>
                  <a:cubicBezTo>
                    <a:pt x="2769" y="5125"/>
                    <a:pt x="3544" y="4111"/>
                    <a:pt x="3544" y="4111"/>
                  </a:cubicBezTo>
                  <a:cubicBezTo>
                    <a:pt x="3544" y="4111"/>
                    <a:pt x="3722" y="5385"/>
                    <a:pt x="3984" y="5433"/>
                  </a:cubicBezTo>
                  <a:cubicBezTo>
                    <a:pt x="6889" y="6052"/>
                    <a:pt x="9544" y="6588"/>
                    <a:pt x="9544" y="6612"/>
                  </a:cubicBezTo>
                  <a:cubicBezTo>
                    <a:pt x="9532" y="7076"/>
                    <a:pt x="8985" y="10886"/>
                    <a:pt x="8520" y="13755"/>
                  </a:cubicBezTo>
                  <a:cubicBezTo>
                    <a:pt x="8413" y="14374"/>
                    <a:pt x="8889" y="14958"/>
                    <a:pt x="9520" y="14982"/>
                  </a:cubicBezTo>
                  <a:lnTo>
                    <a:pt x="13390" y="15148"/>
                  </a:lnTo>
                  <a:cubicBezTo>
                    <a:pt x="13406" y="15149"/>
                    <a:pt x="13423" y="15149"/>
                    <a:pt x="13439" y="15149"/>
                  </a:cubicBezTo>
                  <a:cubicBezTo>
                    <a:pt x="13943" y="15149"/>
                    <a:pt x="14381" y="14798"/>
                    <a:pt x="14473" y="14291"/>
                  </a:cubicBezTo>
                  <a:cubicBezTo>
                    <a:pt x="15116" y="11017"/>
                    <a:pt x="16057" y="1825"/>
                    <a:pt x="9806" y="385"/>
                  </a:cubicBezTo>
                  <a:cubicBezTo>
                    <a:pt x="8652" y="116"/>
                    <a:pt x="7631" y="0"/>
                    <a:pt x="6727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231525" y="1420975"/>
              <a:ext cx="93775" cy="71025"/>
            </a:xfrm>
            <a:custGeom>
              <a:avLst/>
              <a:gdLst/>
              <a:ahLst/>
              <a:cxnLst/>
              <a:rect l="l" t="t" r="r" b="b"/>
              <a:pathLst>
                <a:path w="3751" h="2841" extrusionOk="0">
                  <a:moveTo>
                    <a:pt x="1902" y="0"/>
                  </a:moveTo>
                  <a:cubicBezTo>
                    <a:pt x="1473" y="0"/>
                    <a:pt x="1041" y="57"/>
                    <a:pt x="726" y="102"/>
                  </a:cubicBezTo>
                  <a:lnTo>
                    <a:pt x="0" y="2841"/>
                  </a:lnTo>
                  <a:cubicBezTo>
                    <a:pt x="465" y="2817"/>
                    <a:pt x="2000" y="2841"/>
                    <a:pt x="2977" y="2210"/>
                  </a:cubicBezTo>
                  <a:cubicBezTo>
                    <a:pt x="3560" y="1829"/>
                    <a:pt x="3751" y="1019"/>
                    <a:pt x="3334" y="471"/>
                  </a:cubicBezTo>
                  <a:cubicBezTo>
                    <a:pt x="3054" y="102"/>
                    <a:pt x="2480" y="0"/>
                    <a:pt x="190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271675" y="1439000"/>
              <a:ext cx="32200" cy="13425"/>
            </a:xfrm>
            <a:custGeom>
              <a:avLst/>
              <a:gdLst/>
              <a:ahLst/>
              <a:cxnLst/>
              <a:rect l="l" t="t" r="r" b="b"/>
              <a:pathLst>
                <a:path w="1288" h="537" extrusionOk="0">
                  <a:moveTo>
                    <a:pt x="349" y="0"/>
                  </a:moveTo>
                  <a:cubicBezTo>
                    <a:pt x="288" y="0"/>
                    <a:pt x="228" y="4"/>
                    <a:pt x="168" y="12"/>
                  </a:cubicBezTo>
                  <a:cubicBezTo>
                    <a:pt x="1" y="46"/>
                    <a:pt x="32" y="278"/>
                    <a:pt x="183" y="278"/>
                  </a:cubicBezTo>
                  <a:cubicBezTo>
                    <a:pt x="194" y="278"/>
                    <a:pt x="204" y="277"/>
                    <a:pt x="216" y="274"/>
                  </a:cubicBezTo>
                  <a:cubicBezTo>
                    <a:pt x="261" y="269"/>
                    <a:pt x="306" y="266"/>
                    <a:pt x="350" y="266"/>
                  </a:cubicBezTo>
                  <a:cubicBezTo>
                    <a:pt x="598" y="266"/>
                    <a:pt x="833" y="351"/>
                    <a:pt x="1025" y="512"/>
                  </a:cubicBezTo>
                  <a:cubicBezTo>
                    <a:pt x="1049" y="524"/>
                    <a:pt x="1073" y="536"/>
                    <a:pt x="1109" y="536"/>
                  </a:cubicBezTo>
                  <a:cubicBezTo>
                    <a:pt x="1240" y="536"/>
                    <a:pt x="1287" y="369"/>
                    <a:pt x="1180" y="286"/>
                  </a:cubicBezTo>
                  <a:cubicBezTo>
                    <a:pt x="942" y="98"/>
                    <a:pt x="647" y="0"/>
                    <a:pt x="349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274375" y="1444125"/>
              <a:ext cx="20700" cy="20200"/>
            </a:xfrm>
            <a:custGeom>
              <a:avLst/>
              <a:gdLst/>
              <a:ahLst/>
              <a:cxnLst/>
              <a:rect l="l" t="t" r="r" b="b"/>
              <a:pathLst>
                <a:path w="828" h="808" extrusionOk="0">
                  <a:moveTo>
                    <a:pt x="633" y="1"/>
                  </a:moveTo>
                  <a:cubicBezTo>
                    <a:pt x="594" y="1"/>
                    <a:pt x="555" y="17"/>
                    <a:pt x="525" y="57"/>
                  </a:cubicBezTo>
                  <a:cubicBezTo>
                    <a:pt x="405" y="248"/>
                    <a:pt x="251" y="415"/>
                    <a:pt x="96" y="569"/>
                  </a:cubicBezTo>
                  <a:cubicBezTo>
                    <a:pt x="1" y="653"/>
                    <a:pt x="60" y="807"/>
                    <a:pt x="179" y="807"/>
                  </a:cubicBezTo>
                  <a:cubicBezTo>
                    <a:pt x="215" y="807"/>
                    <a:pt x="239" y="807"/>
                    <a:pt x="263" y="784"/>
                  </a:cubicBezTo>
                  <a:cubicBezTo>
                    <a:pt x="453" y="605"/>
                    <a:pt x="608" y="426"/>
                    <a:pt x="751" y="212"/>
                  </a:cubicBezTo>
                  <a:cubicBezTo>
                    <a:pt x="828" y="109"/>
                    <a:pt x="733" y="1"/>
                    <a:pt x="63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202950" y="1086550"/>
              <a:ext cx="124150" cy="105125"/>
            </a:xfrm>
            <a:custGeom>
              <a:avLst/>
              <a:gdLst/>
              <a:ahLst/>
              <a:cxnLst/>
              <a:rect l="l" t="t" r="r" b="b"/>
              <a:pathLst>
                <a:path w="4966" h="4205" extrusionOk="0">
                  <a:moveTo>
                    <a:pt x="2201" y="1"/>
                  </a:moveTo>
                  <a:cubicBezTo>
                    <a:pt x="945" y="1"/>
                    <a:pt x="336" y="830"/>
                    <a:pt x="179" y="1668"/>
                  </a:cubicBezTo>
                  <a:cubicBezTo>
                    <a:pt x="0" y="2621"/>
                    <a:pt x="405" y="3573"/>
                    <a:pt x="405" y="3573"/>
                  </a:cubicBezTo>
                  <a:lnTo>
                    <a:pt x="3703" y="4204"/>
                  </a:lnTo>
                  <a:cubicBezTo>
                    <a:pt x="4144" y="4002"/>
                    <a:pt x="4489" y="3609"/>
                    <a:pt x="4632" y="3145"/>
                  </a:cubicBezTo>
                  <a:cubicBezTo>
                    <a:pt x="4965" y="2085"/>
                    <a:pt x="4739" y="371"/>
                    <a:pt x="2751" y="49"/>
                  </a:cubicBezTo>
                  <a:cubicBezTo>
                    <a:pt x="2555" y="16"/>
                    <a:pt x="2372" y="1"/>
                    <a:pt x="220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193725" y="1158950"/>
              <a:ext cx="121450" cy="49250"/>
            </a:xfrm>
            <a:custGeom>
              <a:avLst/>
              <a:gdLst/>
              <a:ahLst/>
              <a:cxnLst/>
              <a:rect l="l" t="t" r="r" b="b"/>
              <a:pathLst>
                <a:path w="4858" h="1970" extrusionOk="0">
                  <a:moveTo>
                    <a:pt x="487" y="1"/>
                  </a:moveTo>
                  <a:cubicBezTo>
                    <a:pt x="316" y="1"/>
                    <a:pt x="160" y="122"/>
                    <a:pt x="119" y="296"/>
                  </a:cubicBezTo>
                  <a:lnTo>
                    <a:pt x="48" y="630"/>
                  </a:lnTo>
                  <a:cubicBezTo>
                    <a:pt x="0" y="832"/>
                    <a:pt x="131" y="1034"/>
                    <a:pt x="333" y="1082"/>
                  </a:cubicBezTo>
                  <a:lnTo>
                    <a:pt x="4298" y="1963"/>
                  </a:lnTo>
                  <a:cubicBezTo>
                    <a:pt x="4322" y="1967"/>
                    <a:pt x="4346" y="1969"/>
                    <a:pt x="4370" y="1969"/>
                  </a:cubicBezTo>
                  <a:cubicBezTo>
                    <a:pt x="4546" y="1969"/>
                    <a:pt x="4707" y="1856"/>
                    <a:pt x="4739" y="1677"/>
                  </a:cubicBezTo>
                  <a:lnTo>
                    <a:pt x="4822" y="1344"/>
                  </a:lnTo>
                  <a:cubicBezTo>
                    <a:pt x="4858" y="1142"/>
                    <a:pt x="4739" y="939"/>
                    <a:pt x="4536" y="892"/>
                  </a:cubicBezTo>
                  <a:lnTo>
                    <a:pt x="572" y="11"/>
                  </a:lnTo>
                  <a:cubicBezTo>
                    <a:pt x="543" y="4"/>
                    <a:pt x="515" y="1"/>
                    <a:pt x="487" y="1"/>
                  </a:cubicBezTo>
                  <a:close/>
                </a:path>
              </a:pathLst>
            </a:custGeom>
            <a:solidFill>
              <a:srgbClr val="8F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134275" y="1624350"/>
              <a:ext cx="135000" cy="19450"/>
            </a:xfrm>
            <a:custGeom>
              <a:avLst/>
              <a:gdLst/>
              <a:ahLst/>
              <a:cxnLst/>
              <a:rect l="l" t="t" r="r" b="b"/>
              <a:pathLst>
                <a:path w="5400" h="778" extrusionOk="0">
                  <a:moveTo>
                    <a:pt x="202" y="1"/>
                  </a:moveTo>
                  <a:cubicBezTo>
                    <a:pt x="83" y="1"/>
                    <a:pt x="0" y="176"/>
                    <a:pt x="128" y="254"/>
                  </a:cubicBezTo>
                  <a:cubicBezTo>
                    <a:pt x="699" y="647"/>
                    <a:pt x="1485" y="778"/>
                    <a:pt x="2271" y="778"/>
                  </a:cubicBezTo>
                  <a:cubicBezTo>
                    <a:pt x="3283" y="754"/>
                    <a:pt x="4283" y="599"/>
                    <a:pt x="5247" y="325"/>
                  </a:cubicBezTo>
                  <a:cubicBezTo>
                    <a:pt x="5400" y="271"/>
                    <a:pt x="5353" y="58"/>
                    <a:pt x="5208" y="58"/>
                  </a:cubicBezTo>
                  <a:cubicBezTo>
                    <a:pt x="5194" y="58"/>
                    <a:pt x="5180" y="59"/>
                    <a:pt x="5164" y="63"/>
                  </a:cubicBezTo>
                  <a:cubicBezTo>
                    <a:pt x="5141" y="71"/>
                    <a:pt x="3684" y="500"/>
                    <a:pt x="2265" y="500"/>
                  </a:cubicBezTo>
                  <a:cubicBezTo>
                    <a:pt x="1524" y="500"/>
                    <a:pt x="793" y="383"/>
                    <a:pt x="283" y="28"/>
                  </a:cubicBezTo>
                  <a:cubicBezTo>
                    <a:pt x="255" y="9"/>
                    <a:pt x="228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128225" y="1343725"/>
              <a:ext cx="39925" cy="21825"/>
            </a:xfrm>
            <a:custGeom>
              <a:avLst/>
              <a:gdLst/>
              <a:ahLst/>
              <a:cxnLst/>
              <a:rect l="l" t="t" r="r" b="b"/>
              <a:pathLst>
                <a:path w="1597" h="873" extrusionOk="0">
                  <a:moveTo>
                    <a:pt x="393" y="0"/>
                  </a:moveTo>
                  <a:cubicBezTo>
                    <a:pt x="304" y="0"/>
                    <a:pt x="222" y="17"/>
                    <a:pt x="155" y="61"/>
                  </a:cubicBezTo>
                  <a:cubicBezTo>
                    <a:pt x="96" y="97"/>
                    <a:pt x="60" y="144"/>
                    <a:pt x="48" y="204"/>
                  </a:cubicBezTo>
                  <a:cubicBezTo>
                    <a:pt x="1" y="335"/>
                    <a:pt x="25" y="466"/>
                    <a:pt x="108" y="561"/>
                  </a:cubicBezTo>
                  <a:cubicBezTo>
                    <a:pt x="144" y="597"/>
                    <a:pt x="191" y="609"/>
                    <a:pt x="227" y="621"/>
                  </a:cubicBezTo>
                  <a:cubicBezTo>
                    <a:pt x="406" y="680"/>
                    <a:pt x="584" y="728"/>
                    <a:pt x="763" y="787"/>
                  </a:cubicBezTo>
                  <a:cubicBezTo>
                    <a:pt x="894" y="823"/>
                    <a:pt x="1025" y="859"/>
                    <a:pt x="1156" y="871"/>
                  </a:cubicBezTo>
                  <a:cubicBezTo>
                    <a:pt x="1170" y="872"/>
                    <a:pt x="1184" y="872"/>
                    <a:pt x="1198" y="872"/>
                  </a:cubicBezTo>
                  <a:cubicBezTo>
                    <a:pt x="1329" y="872"/>
                    <a:pt x="1463" y="823"/>
                    <a:pt x="1549" y="716"/>
                  </a:cubicBezTo>
                  <a:cubicBezTo>
                    <a:pt x="1596" y="632"/>
                    <a:pt x="1596" y="513"/>
                    <a:pt x="1537" y="430"/>
                  </a:cubicBezTo>
                  <a:cubicBezTo>
                    <a:pt x="1406" y="251"/>
                    <a:pt x="1037" y="156"/>
                    <a:pt x="834" y="85"/>
                  </a:cubicBezTo>
                  <a:cubicBezTo>
                    <a:pt x="707" y="47"/>
                    <a:pt x="542" y="0"/>
                    <a:pt x="3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039825" y="1321175"/>
              <a:ext cx="39325" cy="21700"/>
            </a:xfrm>
            <a:custGeom>
              <a:avLst/>
              <a:gdLst/>
              <a:ahLst/>
              <a:cxnLst/>
              <a:rect l="l" t="t" r="r" b="b"/>
              <a:pathLst>
                <a:path w="1573" h="868" extrusionOk="0">
                  <a:moveTo>
                    <a:pt x="365" y="1"/>
                  </a:moveTo>
                  <a:cubicBezTo>
                    <a:pt x="286" y="1"/>
                    <a:pt x="214" y="10"/>
                    <a:pt x="155" y="34"/>
                  </a:cubicBezTo>
                  <a:cubicBezTo>
                    <a:pt x="60" y="82"/>
                    <a:pt x="1" y="177"/>
                    <a:pt x="12" y="284"/>
                  </a:cubicBezTo>
                  <a:cubicBezTo>
                    <a:pt x="36" y="427"/>
                    <a:pt x="132" y="546"/>
                    <a:pt x="274" y="606"/>
                  </a:cubicBezTo>
                  <a:cubicBezTo>
                    <a:pt x="393" y="665"/>
                    <a:pt x="524" y="701"/>
                    <a:pt x="655" y="737"/>
                  </a:cubicBezTo>
                  <a:cubicBezTo>
                    <a:pt x="834" y="772"/>
                    <a:pt x="1013" y="820"/>
                    <a:pt x="1191" y="856"/>
                  </a:cubicBezTo>
                  <a:cubicBezTo>
                    <a:pt x="1239" y="868"/>
                    <a:pt x="1286" y="868"/>
                    <a:pt x="1334" y="868"/>
                  </a:cubicBezTo>
                  <a:cubicBezTo>
                    <a:pt x="1453" y="844"/>
                    <a:pt x="1548" y="665"/>
                    <a:pt x="1560" y="582"/>
                  </a:cubicBezTo>
                  <a:cubicBezTo>
                    <a:pt x="1572" y="522"/>
                    <a:pt x="1572" y="463"/>
                    <a:pt x="1536" y="403"/>
                  </a:cubicBezTo>
                  <a:cubicBezTo>
                    <a:pt x="1441" y="213"/>
                    <a:pt x="1144" y="129"/>
                    <a:pt x="929" y="82"/>
                  </a:cubicBezTo>
                  <a:cubicBezTo>
                    <a:pt x="785" y="56"/>
                    <a:pt x="557" y="1"/>
                    <a:pt x="36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391225" y="1663600"/>
              <a:ext cx="61350" cy="84300"/>
            </a:xfrm>
            <a:custGeom>
              <a:avLst/>
              <a:gdLst/>
              <a:ahLst/>
              <a:cxnLst/>
              <a:rect l="l" t="t" r="r" b="b"/>
              <a:pathLst>
                <a:path w="2454" h="3372" extrusionOk="0">
                  <a:moveTo>
                    <a:pt x="1668" y="1"/>
                  </a:moveTo>
                  <a:cubicBezTo>
                    <a:pt x="1598" y="1"/>
                    <a:pt x="1536" y="13"/>
                    <a:pt x="1513" y="17"/>
                  </a:cubicBezTo>
                  <a:cubicBezTo>
                    <a:pt x="1430" y="41"/>
                    <a:pt x="1358" y="101"/>
                    <a:pt x="1322" y="172"/>
                  </a:cubicBezTo>
                  <a:cubicBezTo>
                    <a:pt x="1322" y="172"/>
                    <a:pt x="1265" y="48"/>
                    <a:pt x="1047" y="48"/>
                  </a:cubicBezTo>
                  <a:cubicBezTo>
                    <a:pt x="1022" y="48"/>
                    <a:pt x="995" y="50"/>
                    <a:pt x="965" y="53"/>
                  </a:cubicBezTo>
                  <a:cubicBezTo>
                    <a:pt x="787" y="65"/>
                    <a:pt x="703" y="125"/>
                    <a:pt x="656" y="244"/>
                  </a:cubicBezTo>
                  <a:cubicBezTo>
                    <a:pt x="656" y="244"/>
                    <a:pt x="623" y="238"/>
                    <a:pt x="576" y="238"/>
                  </a:cubicBezTo>
                  <a:cubicBezTo>
                    <a:pt x="472" y="238"/>
                    <a:pt x="296" y="266"/>
                    <a:pt x="239" y="446"/>
                  </a:cubicBezTo>
                  <a:cubicBezTo>
                    <a:pt x="203" y="565"/>
                    <a:pt x="1" y="1339"/>
                    <a:pt x="84" y="2708"/>
                  </a:cubicBezTo>
                  <a:cubicBezTo>
                    <a:pt x="123" y="3245"/>
                    <a:pt x="270" y="3372"/>
                    <a:pt x="503" y="3372"/>
                  </a:cubicBezTo>
                  <a:cubicBezTo>
                    <a:pt x="632" y="3372"/>
                    <a:pt x="787" y="3333"/>
                    <a:pt x="965" y="3304"/>
                  </a:cubicBezTo>
                  <a:lnTo>
                    <a:pt x="1596" y="3208"/>
                  </a:lnTo>
                  <a:cubicBezTo>
                    <a:pt x="1638" y="3202"/>
                    <a:pt x="1677" y="3199"/>
                    <a:pt x="1715" y="3199"/>
                  </a:cubicBezTo>
                  <a:cubicBezTo>
                    <a:pt x="1890" y="3199"/>
                    <a:pt x="2021" y="3258"/>
                    <a:pt x="2111" y="3258"/>
                  </a:cubicBezTo>
                  <a:cubicBezTo>
                    <a:pt x="2244" y="3258"/>
                    <a:pt x="2285" y="3127"/>
                    <a:pt x="2239" y="2470"/>
                  </a:cubicBezTo>
                  <a:cubicBezTo>
                    <a:pt x="2192" y="1839"/>
                    <a:pt x="2430" y="1101"/>
                    <a:pt x="2430" y="565"/>
                  </a:cubicBezTo>
                  <a:cubicBezTo>
                    <a:pt x="2454" y="387"/>
                    <a:pt x="2370" y="220"/>
                    <a:pt x="2215" y="137"/>
                  </a:cubicBezTo>
                  <a:cubicBezTo>
                    <a:pt x="2179" y="121"/>
                    <a:pt x="2138" y="112"/>
                    <a:pt x="2098" y="112"/>
                  </a:cubicBezTo>
                  <a:cubicBezTo>
                    <a:pt x="2045" y="112"/>
                    <a:pt x="1994" y="127"/>
                    <a:pt x="1953" y="160"/>
                  </a:cubicBezTo>
                  <a:cubicBezTo>
                    <a:pt x="1910" y="30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403150" y="1668500"/>
              <a:ext cx="7350" cy="39600"/>
            </a:xfrm>
            <a:custGeom>
              <a:avLst/>
              <a:gdLst/>
              <a:ahLst/>
              <a:cxnLst/>
              <a:rect l="l" t="t" r="r" b="b"/>
              <a:pathLst>
                <a:path w="294" h="1584" extrusionOk="0">
                  <a:moveTo>
                    <a:pt x="152" y="1"/>
                  </a:moveTo>
                  <a:cubicBezTo>
                    <a:pt x="93" y="1"/>
                    <a:pt x="36" y="37"/>
                    <a:pt x="36" y="119"/>
                  </a:cubicBezTo>
                  <a:cubicBezTo>
                    <a:pt x="36" y="119"/>
                    <a:pt x="0" y="869"/>
                    <a:pt x="36" y="1476"/>
                  </a:cubicBezTo>
                  <a:cubicBezTo>
                    <a:pt x="36" y="1536"/>
                    <a:pt x="83" y="1584"/>
                    <a:pt x="155" y="1584"/>
                  </a:cubicBezTo>
                  <a:cubicBezTo>
                    <a:pt x="226" y="1584"/>
                    <a:pt x="274" y="1524"/>
                    <a:pt x="274" y="1453"/>
                  </a:cubicBezTo>
                  <a:cubicBezTo>
                    <a:pt x="238" y="881"/>
                    <a:pt x="274" y="143"/>
                    <a:pt x="274" y="143"/>
                  </a:cubicBezTo>
                  <a:cubicBezTo>
                    <a:pt x="293" y="53"/>
                    <a:pt x="222" y="1"/>
                    <a:pt x="15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418025" y="1665525"/>
              <a:ext cx="7950" cy="40800"/>
            </a:xfrm>
            <a:custGeom>
              <a:avLst/>
              <a:gdLst/>
              <a:ahLst/>
              <a:cxnLst/>
              <a:rect l="l" t="t" r="r" b="b"/>
              <a:pathLst>
                <a:path w="318" h="1632" extrusionOk="0">
                  <a:moveTo>
                    <a:pt x="183" y="1"/>
                  </a:moveTo>
                  <a:cubicBezTo>
                    <a:pt x="127" y="1"/>
                    <a:pt x="72" y="37"/>
                    <a:pt x="72" y="119"/>
                  </a:cubicBezTo>
                  <a:cubicBezTo>
                    <a:pt x="24" y="583"/>
                    <a:pt x="0" y="1048"/>
                    <a:pt x="12" y="1512"/>
                  </a:cubicBezTo>
                  <a:cubicBezTo>
                    <a:pt x="24" y="1572"/>
                    <a:pt x="72" y="1631"/>
                    <a:pt x="131" y="1631"/>
                  </a:cubicBezTo>
                  <a:lnTo>
                    <a:pt x="143" y="1619"/>
                  </a:lnTo>
                  <a:cubicBezTo>
                    <a:pt x="203" y="1619"/>
                    <a:pt x="262" y="1560"/>
                    <a:pt x="250" y="1500"/>
                  </a:cubicBezTo>
                  <a:cubicBezTo>
                    <a:pt x="239" y="1048"/>
                    <a:pt x="262" y="595"/>
                    <a:pt x="298" y="143"/>
                  </a:cubicBezTo>
                  <a:cubicBezTo>
                    <a:pt x="317" y="52"/>
                    <a:pt x="249" y="1"/>
                    <a:pt x="18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432900" y="1666700"/>
              <a:ext cx="7775" cy="38425"/>
            </a:xfrm>
            <a:custGeom>
              <a:avLst/>
              <a:gdLst/>
              <a:ahLst/>
              <a:cxnLst/>
              <a:rect l="l" t="t" r="r" b="b"/>
              <a:pathLst>
                <a:path w="311" h="1537" extrusionOk="0">
                  <a:moveTo>
                    <a:pt x="72" y="1"/>
                  </a:moveTo>
                  <a:cubicBezTo>
                    <a:pt x="13" y="477"/>
                    <a:pt x="1" y="953"/>
                    <a:pt x="13" y="1417"/>
                  </a:cubicBezTo>
                  <a:cubicBezTo>
                    <a:pt x="25" y="1489"/>
                    <a:pt x="72" y="1537"/>
                    <a:pt x="132" y="1537"/>
                  </a:cubicBezTo>
                  <a:lnTo>
                    <a:pt x="144" y="1537"/>
                  </a:lnTo>
                  <a:cubicBezTo>
                    <a:pt x="203" y="1537"/>
                    <a:pt x="263" y="1477"/>
                    <a:pt x="251" y="1406"/>
                  </a:cubicBezTo>
                  <a:cubicBezTo>
                    <a:pt x="239" y="941"/>
                    <a:pt x="251" y="477"/>
                    <a:pt x="310" y="13"/>
                  </a:cubicBezTo>
                  <a:lnTo>
                    <a:pt x="191" y="1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443025" y="1694525"/>
              <a:ext cx="28900" cy="40950"/>
            </a:xfrm>
            <a:custGeom>
              <a:avLst/>
              <a:gdLst/>
              <a:ahLst/>
              <a:cxnLst/>
              <a:rect l="l" t="t" r="r" b="b"/>
              <a:pathLst>
                <a:path w="1156" h="1638" extrusionOk="0">
                  <a:moveTo>
                    <a:pt x="739" y="0"/>
                  </a:moveTo>
                  <a:cubicBezTo>
                    <a:pt x="322" y="0"/>
                    <a:pt x="1" y="864"/>
                    <a:pt x="1" y="864"/>
                  </a:cubicBezTo>
                  <a:cubicBezTo>
                    <a:pt x="1" y="864"/>
                    <a:pt x="1" y="1637"/>
                    <a:pt x="167" y="1637"/>
                  </a:cubicBezTo>
                  <a:cubicBezTo>
                    <a:pt x="178" y="1637"/>
                    <a:pt x="190" y="1634"/>
                    <a:pt x="203" y="1626"/>
                  </a:cubicBezTo>
                  <a:cubicBezTo>
                    <a:pt x="346" y="1555"/>
                    <a:pt x="489" y="1281"/>
                    <a:pt x="620" y="1102"/>
                  </a:cubicBezTo>
                  <a:cubicBezTo>
                    <a:pt x="893" y="697"/>
                    <a:pt x="1155" y="221"/>
                    <a:pt x="917" y="54"/>
                  </a:cubicBezTo>
                  <a:cubicBezTo>
                    <a:pt x="857" y="17"/>
                    <a:pt x="797" y="0"/>
                    <a:pt x="739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444225" y="1692725"/>
              <a:ext cx="17350" cy="20150"/>
            </a:xfrm>
            <a:custGeom>
              <a:avLst/>
              <a:gdLst/>
              <a:ahLst/>
              <a:cxnLst/>
              <a:rect l="l" t="t" r="r" b="b"/>
              <a:pathLst>
                <a:path w="694" h="806" extrusionOk="0">
                  <a:moveTo>
                    <a:pt x="511" y="0"/>
                  </a:moveTo>
                  <a:cubicBezTo>
                    <a:pt x="483" y="0"/>
                    <a:pt x="453" y="13"/>
                    <a:pt x="429" y="43"/>
                  </a:cubicBezTo>
                  <a:cubicBezTo>
                    <a:pt x="250" y="210"/>
                    <a:pt x="119" y="412"/>
                    <a:pt x="24" y="638"/>
                  </a:cubicBezTo>
                  <a:cubicBezTo>
                    <a:pt x="0" y="722"/>
                    <a:pt x="60" y="805"/>
                    <a:pt x="143" y="805"/>
                  </a:cubicBezTo>
                  <a:cubicBezTo>
                    <a:pt x="191" y="805"/>
                    <a:pt x="238" y="769"/>
                    <a:pt x="250" y="734"/>
                  </a:cubicBezTo>
                  <a:cubicBezTo>
                    <a:pt x="322" y="543"/>
                    <a:pt x="441" y="365"/>
                    <a:pt x="584" y="222"/>
                  </a:cubicBezTo>
                  <a:cubicBezTo>
                    <a:pt x="693" y="139"/>
                    <a:pt x="606" y="0"/>
                    <a:pt x="51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1735725" y="1693125"/>
              <a:ext cx="131200" cy="14075"/>
            </a:xfrm>
            <a:custGeom>
              <a:avLst/>
              <a:gdLst/>
              <a:ahLst/>
              <a:cxnLst/>
              <a:rect l="l" t="t" r="r" b="b"/>
              <a:pathLst>
                <a:path w="5248" h="563" extrusionOk="0">
                  <a:moveTo>
                    <a:pt x="5029" y="0"/>
                  </a:moveTo>
                  <a:cubicBezTo>
                    <a:pt x="5019" y="0"/>
                    <a:pt x="5008" y="1"/>
                    <a:pt x="4997" y="3"/>
                  </a:cubicBezTo>
                  <a:cubicBezTo>
                    <a:pt x="3940" y="218"/>
                    <a:pt x="2437" y="260"/>
                    <a:pt x="1398" y="260"/>
                  </a:cubicBezTo>
                  <a:cubicBezTo>
                    <a:pt x="706" y="260"/>
                    <a:pt x="220" y="241"/>
                    <a:pt x="211" y="241"/>
                  </a:cubicBezTo>
                  <a:cubicBezTo>
                    <a:pt x="207" y="241"/>
                    <a:pt x="203" y="241"/>
                    <a:pt x="199" y="241"/>
                  </a:cubicBezTo>
                  <a:cubicBezTo>
                    <a:pt x="8" y="241"/>
                    <a:pt x="0" y="539"/>
                    <a:pt x="199" y="539"/>
                  </a:cubicBezTo>
                  <a:cubicBezTo>
                    <a:pt x="246" y="551"/>
                    <a:pt x="770" y="563"/>
                    <a:pt x="1485" y="563"/>
                  </a:cubicBezTo>
                  <a:cubicBezTo>
                    <a:pt x="2532" y="563"/>
                    <a:pt x="3997" y="527"/>
                    <a:pt x="5057" y="301"/>
                  </a:cubicBezTo>
                  <a:cubicBezTo>
                    <a:pt x="5247" y="256"/>
                    <a:pt x="5195" y="0"/>
                    <a:pt x="5029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024950" y="1716975"/>
              <a:ext cx="26900" cy="129550"/>
            </a:xfrm>
            <a:custGeom>
              <a:avLst/>
              <a:gdLst/>
              <a:ahLst/>
              <a:cxnLst/>
              <a:rect l="l" t="t" r="r" b="b"/>
              <a:pathLst>
                <a:path w="1076" h="5182" extrusionOk="0">
                  <a:moveTo>
                    <a:pt x="873" y="0"/>
                  </a:moveTo>
                  <a:cubicBezTo>
                    <a:pt x="822" y="0"/>
                    <a:pt x="770" y="26"/>
                    <a:pt x="738" y="85"/>
                  </a:cubicBezTo>
                  <a:cubicBezTo>
                    <a:pt x="715" y="157"/>
                    <a:pt x="0" y="1669"/>
                    <a:pt x="179" y="5038"/>
                  </a:cubicBezTo>
                  <a:cubicBezTo>
                    <a:pt x="179" y="5121"/>
                    <a:pt x="250" y="5181"/>
                    <a:pt x="322" y="5181"/>
                  </a:cubicBezTo>
                  <a:lnTo>
                    <a:pt x="334" y="5181"/>
                  </a:lnTo>
                  <a:cubicBezTo>
                    <a:pt x="417" y="5181"/>
                    <a:pt x="488" y="5110"/>
                    <a:pt x="476" y="5026"/>
                  </a:cubicBezTo>
                  <a:cubicBezTo>
                    <a:pt x="310" y="1740"/>
                    <a:pt x="1012" y="240"/>
                    <a:pt x="1012" y="228"/>
                  </a:cubicBezTo>
                  <a:cubicBezTo>
                    <a:pt x="1076" y="101"/>
                    <a:pt x="975" y="0"/>
                    <a:pt x="87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657925" y="2023500"/>
              <a:ext cx="364075" cy="37625"/>
            </a:xfrm>
            <a:custGeom>
              <a:avLst/>
              <a:gdLst/>
              <a:ahLst/>
              <a:cxnLst/>
              <a:rect l="l" t="t" r="r" b="b"/>
              <a:pathLst>
                <a:path w="14563" h="1505" extrusionOk="0">
                  <a:moveTo>
                    <a:pt x="14358" y="1"/>
                  </a:moveTo>
                  <a:cubicBezTo>
                    <a:pt x="14336" y="1"/>
                    <a:pt x="14313" y="5"/>
                    <a:pt x="14288" y="16"/>
                  </a:cubicBezTo>
                  <a:cubicBezTo>
                    <a:pt x="13586" y="302"/>
                    <a:pt x="3882" y="969"/>
                    <a:pt x="203" y="1195"/>
                  </a:cubicBezTo>
                  <a:cubicBezTo>
                    <a:pt x="1" y="1207"/>
                    <a:pt x="13" y="1504"/>
                    <a:pt x="215" y="1504"/>
                  </a:cubicBezTo>
                  <a:cubicBezTo>
                    <a:pt x="763" y="1469"/>
                    <a:pt x="13514" y="671"/>
                    <a:pt x="14407" y="290"/>
                  </a:cubicBezTo>
                  <a:cubicBezTo>
                    <a:pt x="14563" y="217"/>
                    <a:pt x="14502" y="1"/>
                    <a:pt x="1435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1508200" y="1805025"/>
              <a:ext cx="78625" cy="137325"/>
            </a:xfrm>
            <a:custGeom>
              <a:avLst/>
              <a:gdLst/>
              <a:ahLst/>
              <a:cxnLst/>
              <a:rect l="l" t="t" r="r" b="b"/>
              <a:pathLst>
                <a:path w="3145" h="5493" extrusionOk="0">
                  <a:moveTo>
                    <a:pt x="204" y="0"/>
                  </a:moveTo>
                  <a:cubicBezTo>
                    <a:pt x="101" y="0"/>
                    <a:pt x="0" y="110"/>
                    <a:pt x="72" y="230"/>
                  </a:cubicBezTo>
                  <a:lnTo>
                    <a:pt x="2823" y="5409"/>
                  </a:lnTo>
                  <a:cubicBezTo>
                    <a:pt x="2847" y="5457"/>
                    <a:pt x="2906" y="5493"/>
                    <a:pt x="2954" y="5493"/>
                  </a:cubicBezTo>
                  <a:cubicBezTo>
                    <a:pt x="3073" y="5493"/>
                    <a:pt x="3144" y="5374"/>
                    <a:pt x="3097" y="5267"/>
                  </a:cubicBezTo>
                  <a:lnTo>
                    <a:pt x="334" y="87"/>
                  </a:lnTo>
                  <a:cubicBezTo>
                    <a:pt x="303" y="25"/>
                    <a:pt x="254" y="0"/>
                    <a:pt x="20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573;p32"/>
          <p:cNvSpPr txBox="1">
            <a:spLocks/>
          </p:cNvSpPr>
          <p:nvPr/>
        </p:nvSpPr>
        <p:spPr>
          <a:xfrm>
            <a:off x="2547059" y="63241"/>
            <a:ext cx="36303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7900" dirty="0"/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0"/>
          <p:cNvGrpSpPr/>
          <p:nvPr/>
        </p:nvGrpSpPr>
        <p:grpSpPr>
          <a:xfrm rot="4691530">
            <a:off x="7739638" y="2482149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1ECBAEA-F007-4CF7-B475-FF7C4107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78" y="742908"/>
            <a:ext cx="6556823" cy="4279632"/>
          </a:xfrm>
          <a:prstGeom prst="rect">
            <a:avLst/>
          </a:prstGeom>
        </p:spPr>
      </p:pic>
      <p:pic>
        <p:nvPicPr>
          <p:cNvPr id="17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FFB2272A-9734-43C1-B19D-6FA0E702B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1997570" y="1854377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713279D5-20F5-4BCB-AEAA-A07FC4B4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1973464" y="4108702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9C99E60A-D218-4B0A-B06F-2D82EB44E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1997570" y="2951662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0ECC7FAB-6431-4793-A976-434A15779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6029649" y="782203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17155B47-F29D-4222-AC2D-A8EBC803E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6107306" y="4036403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053EF06C-C166-42B9-81FC-F0C932703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9" b="70972" l="61797" r="91797">
                        <a14:foregroundMark x1="64688" y1="65000" x2="84375" y2="65972"/>
                        <a14:foregroundMark x1="63047" y1="47917" x2="62266" y2="53056"/>
                        <a14:foregroundMark x1="75391" y1="43889" x2="75000" y2="46944"/>
                        <a14:foregroundMark x1="80313" y1="44306" x2="80313" y2="45972"/>
                        <a14:foregroundMark x1="89766" y1="46944" x2="90547" y2="53056"/>
                        <a14:foregroundMark x1="61797" y1="47917" x2="62656" y2="52639"/>
                        <a14:foregroundMark x1="64688" y1="69028" x2="88125" y2="71111"/>
                        <a14:foregroundMark x1="87266" y1="56250" x2="67188" y2="55694"/>
                        <a14:foregroundMark x1="64297" y1="56667" x2="88125" y2="58750"/>
                        <a14:foregroundMark x1="89297" y1="54167" x2="88516" y2="58750"/>
                        <a14:foregroundMark x1="64297" y1="56250" x2="65938" y2="56250"/>
                        <a14:foregroundMark x1="64688" y1="58750" x2="69609" y2="59861"/>
                        <a14:foregroundMark x1="63516" y1="55139" x2="62656" y2="59306"/>
                        <a14:foregroundMark x1="86875" y1="53611" x2="88516" y2="60278"/>
                        <a14:foregroundMark x1="89297" y1="53611" x2="91797" y2="56667"/>
                        <a14:foregroundMark x1="78672" y1="45417" x2="80313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1964933" y="852430"/>
            <a:ext cx="814975" cy="6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42CAF9F0-6D04-4DCC-B86F-528C2144B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9" b="70972" l="61797" r="91797">
                        <a14:foregroundMark x1="64688" y1="65000" x2="84375" y2="65972"/>
                        <a14:foregroundMark x1="63047" y1="47917" x2="62266" y2="53056"/>
                        <a14:foregroundMark x1="75391" y1="43889" x2="75000" y2="46944"/>
                        <a14:foregroundMark x1="80313" y1="44306" x2="80313" y2="45972"/>
                        <a14:foregroundMark x1="89766" y1="46944" x2="90547" y2="53056"/>
                        <a14:foregroundMark x1="61797" y1="47917" x2="62656" y2="52639"/>
                        <a14:foregroundMark x1="64688" y1="69028" x2="88125" y2="71111"/>
                        <a14:foregroundMark x1="87266" y1="56250" x2="67188" y2="55694"/>
                        <a14:foregroundMark x1="64297" y1="56667" x2="88125" y2="58750"/>
                        <a14:foregroundMark x1="89297" y1="54167" x2="88516" y2="58750"/>
                        <a14:foregroundMark x1="64297" y1="56250" x2="65938" y2="56250"/>
                        <a14:foregroundMark x1="64688" y1="58750" x2="69609" y2="59861"/>
                        <a14:foregroundMark x1="63516" y1="55139" x2="62656" y2="59306"/>
                        <a14:foregroundMark x1="86875" y1="53611" x2="88516" y2="60278"/>
                        <a14:foregroundMark x1="89297" y1="53611" x2="91797" y2="56667"/>
                        <a14:foregroundMark x1="78672" y1="45417" x2="80313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6029649" y="1971037"/>
            <a:ext cx="814975" cy="6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964C7A87-0CCB-4B13-ADAE-D646019DA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6095509" y="2951662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975;p39">
            <a:extLst>
              <a:ext uri="{FF2B5EF4-FFF2-40B4-BE49-F238E27FC236}">
                <a16:creationId xmlns:a16="http://schemas.microsoft.com/office/drawing/2014/main" id="{AB885E56-A2D8-45E0-8E0E-A0AB63D01E6C}"/>
              </a:ext>
            </a:extLst>
          </p:cNvPr>
          <p:cNvSpPr txBox="1"/>
          <p:nvPr/>
        </p:nvSpPr>
        <p:spPr>
          <a:xfrm>
            <a:off x="0" y="149152"/>
            <a:ext cx="9144000" cy="39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Anota estos números en tu cuaderno e indica cual es el mayor, cual es el mayor y cuales son iguales.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  <p:extLst>
      <p:ext uri="{BB962C8B-B14F-4D97-AF65-F5344CB8AC3E}">
        <p14:creationId xmlns:p14="http://schemas.microsoft.com/office/powerpoint/2010/main" val="38653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57947C-3780-426A-A569-C93F2F92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7" y="562004"/>
            <a:ext cx="6698087" cy="4445337"/>
          </a:xfrm>
          <a:prstGeom prst="rect">
            <a:avLst/>
          </a:prstGeom>
        </p:spPr>
      </p:pic>
      <p:grpSp>
        <p:nvGrpSpPr>
          <p:cNvPr id="1139" name="Google Shape;1139;p40"/>
          <p:cNvGrpSpPr/>
          <p:nvPr/>
        </p:nvGrpSpPr>
        <p:grpSpPr>
          <a:xfrm rot="4691530">
            <a:off x="7739638" y="2482149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FFB2272A-9734-43C1-B19D-6FA0E702B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2030206" y="570865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713279D5-20F5-4BCB-AEAA-A07FC4B4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1964933" y="4075809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9C99E60A-D218-4B0A-B06F-2D82EB44E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2030206" y="2915007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0ECC7FAB-6431-4793-A976-434A15779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6062285" y="614208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17155B47-F29D-4222-AC2D-A8EBC803E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 flipH="1">
            <a:off x="1964933" y="1812080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053EF06C-C166-42B9-81FC-F0C932703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9" b="70972" l="61797" r="91797">
                        <a14:foregroundMark x1="64688" y1="65000" x2="84375" y2="65972"/>
                        <a14:foregroundMark x1="63047" y1="47917" x2="62266" y2="53056"/>
                        <a14:foregroundMark x1="75391" y1="43889" x2="75000" y2="46944"/>
                        <a14:foregroundMark x1="80313" y1="44306" x2="80313" y2="45972"/>
                        <a14:foregroundMark x1="89766" y1="46944" x2="90547" y2="53056"/>
                        <a14:foregroundMark x1="61797" y1="47917" x2="62656" y2="52639"/>
                        <a14:foregroundMark x1="64688" y1="69028" x2="88125" y2="71111"/>
                        <a14:foregroundMark x1="87266" y1="56250" x2="67188" y2="55694"/>
                        <a14:foregroundMark x1="64297" y1="56667" x2="88125" y2="58750"/>
                        <a14:foregroundMark x1="89297" y1="54167" x2="88516" y2="58750"/>
                        <a14:foregroundMark x1="64297" y1="56250" x2="65938" y2="56250"/>
                        <a14:foregroundMark x1="64688" y1="58750" x2="69609" y2="59861"/>
                        <a14:foregroundMark x1="63516" y1="55139" x2="62656" y2="59306"/>
                        <a14:foregroundMark x1="86875" y1="53611" x2="88516" y2="60278"/>
                        <a14:foregroundMark x1="89297" y1="53611" x2="91797" y2="56667"/>
                        <a14:foregroundMark x1="78672" y1="45417" x2="80313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6044368" y="4170178"/>
            <a:ext cx="814975" cy="6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42CAF9F0-6D04-4DCC-B86F-528C2144B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9" b="70972" l="61797" r="91797">
                        <a14:foregroundMark x1="64688" y1="65000" x2="84375" y2="65972"/>
                        <a14:foregroundMark x1="63047" y1="47917" x2="62266" y2="53056"/>
                        <a14:foregroundMark x1="75391" y1="43889" x2="75000" y2="46944"/>
                        <a14:foregroundMark x1="80313" y1="44306" x2="80313" y2="45972"/>
                        <a14:foregroundMark x1="89766" y1="46944" x2="90547" y2="53056"/>
                        <a14:foregroundMark x1="61797" y1="47917" x2="62656" y2="52639"/>
                        <a14:foregroundMark x1="64688" y1="69028" x2="88125" y2="71111"/>
                        <a14:foregroundMark x1="87266" y1="56250" x2="67188" y2="55694"/>
                        <a14:foregroundMark x1="64297" y1="56667" x2="88125" y2="58750"/>
                        <a14:foregroundMark x1="89297" y1="54167" x2="88516" y2="58750"/>
                        <a14:foregroundMark x1="64297" y1="56250" x2="65938" y2="56250"/>
                        <a14:foregroundMark x1="64688" y1="58750" x2="69609" y2="59861"/>
                        <a14:foregroundMark x1="63516" y1="55139" x2="62656" y2="59306"/>
                        <a14:foregroundMark x1="86875" y1="53611" x2="88516" y2="60278"/>
                        <a14:foregroundMark x1="89297" y1="53611" x2="91797" y2="56667"/>
                        <a14:foregroundMark x1="78672" y1="45417" x2="80313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41240" r="9209" b="30323"/>
          <a:stretch/>
        </p:blipFill>
        <p:spPr bwMode="auto">
          <a:xfrm>
            <a:off x="6062285" y="1908150"/>
            <a:ext cx="814975" cy="6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prende los símbolos Mayor que Menor que Igual a - Primaria - YouTube">
            <a:extLst>
              <a:ext uri="{FF2B5EF4-FFF2-40B4-BE49-F238E27FC236}">
                <a16:creationId xmlns:a16="http://schemas.microsoft.com/office/drawing/2014/main" id="{964C7A87-0CCB-4B13-ADAE-D646019DA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0" b="76667" l="7500" r="27891">
                        <a14:foregroundMark x1="27891" y1="52500" x2="27500" y2="62639"/>
                        <a14:foregroundMark x1="8984" y1="72778" x2="12500" y2="71944"/>
                        <a14:foregroundMark x1="15156" y1="53194" x2="15156" y2="53194"/>
                        <a14:foregroundMark x1="15625" y1="54028" x2="15625" y2="54028"/>
                        <a14:foregroundMark x1="18672" y1="54861" x2="8594" y2="49306"/>
                        <a14:foregroundMark x1="15625" y1="61806" x2="8984" y2="66528"/>
                        <a14:foregroundMark x1="10781" y1="63472" x2="7656" y2="67361"/>
                        <a14:foregroundMark x1="9922" y1="76667" x2="9453" y2="75139"/>
                        <a14:foregroundMark x1="9453" y1="48611" x2="16953" y2="54028"/>
                        <a14:foregroundMark x1="16016" y1="53194" x2="13438" y2="51667"/>
                        <a14:foregroundMark x1="10078" y1="37500" x2="9063" y2="37500"/>
                        <a14:foregroundMark x1="8359" y1="39861" x2="8672" y2="48333"/>
                        <a14:foregroundMark x1="9688" y1="47639" x2="16797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3749" r="70779" b="22583"/>
          <a:stretch/>
        </p:blipFill>
        <p:spPr bwMode="auto">
          <a:xfrm>
            <a:off x="6109641" y="2915008"/>
            <a:ext cx="749702" cy="8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975;p39">
            <a:extLst>
              <a:ext uri="{FF2B5EF4-FFF2-40B4-BE49-F238E27FC236}">
                <a16:creationId xmlns:a16="http://schemas.microsoft.com/office/drawing/2014/main" id="{AB885E56-A2D8-45E0-8E0E-A0AB63D01E6C}"/>
              </a:ext>
            </a:extLst>
          </p:cNvPr>
          <p:cNvSpPr txBox="1"/>
          <p:nvPr/>
        </p:nvSpPr>
        <p:spPr>
          <a:xfrm>
            <a:off x="0" y="149152"/>
            <a:ext cx="9144000" cy="39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Anota estos números en tu cuaderno e indica cual es el mayor, cual es el mayor y cuales son iguales.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  <p:extLst>
      <p:ext uri="{BB962C8B-B14F-4D97-AF65-F5344CB8AC3E}">
        <p14:creationId xmlns:p14="http://schemas.microsoft.com/office/powerpoint/2010/main" val="15558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0"/>
          <p:cNvGrpSpPr/>
          <p:nvPr/>
        </p:nvGrpSpPr>
        <p:grpSpPr>
          <a:xfrm rot="4691530">
            <a:off x="7870969" y="3555377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975;p39">
            <a:extLst>
              <a:ext uri="{FF2B5EF4-FFF2-40B4-BE49-F238E27FC236}">
                <a16:creationId xmlns:a16="http://schemas.microsoft.com/office/drawing/2014/main" id="{C5263EAA-259B-4894-958F-6AA939F12B32}"/>
              </a:ext>
            </a:extLst>
          </p:cNvPr>
          <p:cNvSpPr txBox="1"/>
          <p:nvPr/>
        </p:nvSpPr>
        <p:spPr>
          <a:xfrm>
            <a:off x="22768" y="158269"/>
            <a:ext cx="8812301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Ahora trabajaremos con los números que van antes y los que van después.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 estos números los llamaremos ANTECESOR (el que va antes) y SUCESOR (el que va después)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5" name="Google Shape;975;p39">
            <a:extLst>
              <a:ext uri="{FF2B5EF4-FFF2-40B4-BE49-F238E27FC236}">
                <a16:creationId xmlns:a16="http://schemas.microsoft.com/office/drawing/2014/main" id="{47CCB5A7-0442-4F4E-BB00-54802EB339C1}"/>
              </a:ext>
            </a:extLst>
          </p:cNvPr>
          <p:cNvSpPr txBox="1"/>
          <p:nvPr/>
        </p:nvSpPr>
        <p:spPr>
          <a:xfrm>
            <a:off x="146623" y="1165758"/>
            <a:ext cx="8812301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Observa la recta numérica, te servirá para saber que número va antes y que número va después.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391D46-5BDF-4713-AE0B-B9A9B478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7" y="1766953"/>
            <a:ext cx="8389591" cy="103470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6C6DD04-DAF1-4E46-A090-DC0998AE5E79}"/>
              </a:ext>
            </a:extLst>
          </p:cNvPr>
          <p:cNvSpPr/>
          <p:nvPr/>
        </p:nvSpPr>
        <p:spPr>
          <a:xfrm>
            <a:off x="5540226" y="1712477"/>
            <a:ext cx="609600" cy="64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circular 8">
            <a:extLst>
              <a:ext uri="{FF2B5EF4-FFF2-40B4-BE49-F238E27FC236}">
                <a16:creationId xmlns:a16="http://schemas.microsoft.com/office/drawing/2014/main" id="{472B14A0-B62C-4AB8-85B2-D0747B3AB0B6}"/>
              </a:ext>
            </a:extLst>
          </p:cNvPr>
          <p:cNvSpPr/>
          <p:nvPr/>
        </p:nvSpPr>
        <p:spPr>
          <a:xfrm flipH="1" flipV="1">
            <a:off x="5044868" y="2234849"/>
            <a:ext cx="958896" cy="1352128"/>
          </a:xfrm>
          <a:prstGeom prst="circularArrow">
            <a:avLst>
              <a:gd name="adj1" fmla="val 11795"/>
              <a:gd name="adj2" fmla="val 2874211"/>
              <a:gd name="adj3" fmla="val 18718591"/>
              <a:gd name="adj4" fmla="val 10800000"/>
              <a:gd name="adj5" fmla="val 17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5" name="Google Shape;975;p39">
            <a:extLst>
              <a:ext uri="{FF2B5EF4-FFF2-40B4-BE49-F238E27FC236}">
                <a16:creationId xmlns:a16="http://schemas.microsoft.com/office/drawing/2014/main" id="{08CDF499-18D6-44A5-A8EC-A054D5E1B65D}"/>
              </a:ext>
            </a:extLst>
          </p:cNvPr>
          <p:cNvSpPr txBox="1"/>
          <p:nvPr/>
        </p:nvSpPr>
        <p:spPr>
          <a:xfrm>
            <a:off x="4400076" y="3412373"/>
            <a:ext cx="1598305" cy="43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ANTES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6" name="Flecha: circular 25">
            <a:extLst>
              <a:ext uri="{FF2B5EF4-FFF2-40B4-BE49-F238E27FC236}">
                <a16:creationId xmlns:a16="http://schemas.microsoft.com/office/drawing/2014/main" id="{9F73059F-C906-4A03-BFC5-C630A04FC4C7}"/>
              </a:ext>
            </a:extLst>
          </p:cNvPr>
          <p:cNvSpPr/>
          <p:nvPr/>
        </p:nvSpPr>
        <p:spPr>
          <a:xfrm flipV="1">
            <a:off x="5726322" y="2228169"/>
            <a:ext cx="958896" cy="1352128"/>
          </a:xfrm>
          <a:prstGeom prst="circularArrow">
            <a:avLst>
              <a:gd name="adj1" fmla="val 11795"/>
              <a:gd name="adj2" fmla="val 2874211"/>
              <a:gd name="adj3" fmla="val 18718591"/>
              <a:gd name="adj4" fmla="val 10800000"/>
              <a:gd name="adj5" fmla="val 17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7" name="Google Shape;975;p39">
            <a:extLst>
              <a:ext uri="{FF2B5EF4-FFF2-40B4-BE49-F238E27FC236}">
                <a16:creationId xmlns:a16="http://schemas.microsoft.com/office/drawing/2014/main" id="{B348307D-36A1-440A-9287-3CB41D8FA394}"/>
              </a:ext>
            </a:extLst>
          </p:cNvPr>
          <p:cNvSpPr txBox="1"/>
          <p:nvPr/>
        </p:nvSpPr>
        <p:spPr>
          <a:xfrm>
            <a:off x="5768367" y="3400881"/>
            <a:ext cx="1598305" cy="43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DESPUÉS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8" name="Google Shape;975;p39">
            <a:extLst>
              <a:ext uri="{FF2B5EF4-FFF2-40B4-BE49-F238E27FC236}">
                <a16:creationId xmlns:a16="http://schemas.microsoft.com/office/drawing/2014/main" id="{FEB896CE-C063-4B28-A283-D197E37BC9D7}"/>
              </a:ext>
            </a:extLst>
          </p:cNvPr>
          <p:cNvSpPr txBox="1"/>
          <p:nvPr/>
        </p:nvSpPr>
        <p:spPr>
          <a:xfrm>
            <a:off x="578393" y="4049654"/>
            <a:ext cx="1598305" cy="43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Por lo tanto…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9" name="Google Shape;975;p39">
            <a:extLst>
              <a:ext uri="{FF2B5EF4-FFF2-40B4-BE49-F238E27FC236}">
                <a16:creationId xmlns:a16="http://schemas.microsoft.com/office/drawing/2014/main" id="{1C0AA880-1DF4-41EB-9077-E51F19D53E27}"/>
              </a:ext>
            </a:extLst>
          </p:cNvPr>
          <p:cNvSpPr txBox="1"/>
          <p:nvPr/>
        </p:nvSpPr>
        <p:spPr>
          <a:xfrm>
            <a:off x="2176698" y="4552435"/>
            <a:ext cx="1598305" cy="432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ANTECESOR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" name="Google Shape;975;p39">
            <a:extLst>
              <a:ext uri="{FF2B5EF4-FFF2-40B4-BE49-F238E27FC236}">
                <a16:creationId xmlns:a16="http://schemas.microsoft.com/office/drawing/2014/main" id="{0B9E37C8-1202-446F-A026-039E7C079C9D}"/>
              </a:ext>
            </a:extLst>
          </p:cNvPr>
          <p:cNvSpPr txBox="1"/>
          <p:nvPr/>
        </p:nvSpPr>
        <p:spPr>
          <a:xfrm>
            <a:off x="5045873" y="4549879"/>
            <a:ext cx="1598305" cy="432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SUCESOR</a:t>
            </a:r>
            <a:endParaRPr sz="1600" dirty="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FDA20A7-36A0-421D-BF17-FBC93D1F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439" y="3879355"/>
            <a:ext cx="670563" cy="6030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DEF79-0F84-4B19-B2E5-0E26435B2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76" y="3879355"/>
            <a:ext cx="692021" cy="589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C47146E-F42F-4818-9181-D83970C2A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343" y="3865759"/>
            <a:ext cx="701494" cy="6030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A852F0CB-3758-43F3-B36C-608A27270B4C}"/>
              </a:ext>
            </a:extLst>
          </p:cNvPr>
          <p:cNvSpPr/>
          <p:nvPr/>
        </p:nvSpPr>
        <p:spPr>
          <a:xfrm>
            <a:off x="4898806" y="1823061"/>
            <a:ext cx="548372" cy="53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E037E22-DACF-4253-8B8F-06AD0FDF182A}"/>
              </a:ext>
            </a:extLst>
          </p:cNvPr>
          <p:cNvSpPr/>
          <p:nvPr/>
        </p:nvSpPr>
        <p:spPr>
          <a:xfrm>
            <a:off x="6293333" y="1787507"/>
            <a:ext cx="548372" cy="53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5" grpId="0"/>
      <p:bldP spid="4" grpId="0" animBg="1"/>
      <p:bldP spid="9" grpId="0" animBg="1"/>
      <p:bldP spid="25" grpId="0"/>
      <p:bldP spid="26" grpId="0" animBg="1"/>
      <p:bldP spid="27" grpId="0"/>
      <p:bldP spid="28" grpId="0"/>
      <p:bldP spid="29" grpId="0" animBg="1"/>
      <p:bldP spid="30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333</Words>
  <Application>Microsoft Office PowerPoint</Application>
  <PresentationFormat>Presentación en pantalla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KoHo Medium</vt:lpstr>
      <vt:lpstr>KoHo</vt:lpstr>
      <vt:lpstr>Chelsea Market</vt:lpstr>
      <vt:lpstr>Arial</vt:lpstr>
      <vt:lpstr>Fredoka One</vt:lpstr>
      <vt:lpstr>Back to School Activities by Slidesgo</vt:lpstr>
      <vt:lpstr>Números del 0 al 10</vt:lpstr>
      <vt:lpstr>RUTA DE APRENDIZAJE</vt:lpstr>
      <vt:lpstr>OBJETIVOS DE LA CLASE</vt:lpstr>
      <vt:lpstr>01</vt:lpstr>
      <vt:lpstr>Presentación de PowerPoint</vt:lpstr>
      <vt:lpstr>A TRABAJAR…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DE PLANTEO</dc:title>
  <dc:creator>Pao</dc:creator>
  <cp:lastModifiedBy>Paola</cp:lastModifiedBy>
  <cp:revision>29</cp:revision>
  <dcterms:modified xsi:type="dcterms:W3CDTF">2021-03-09T18:03:10Z</dcterms:modified>
</cp:coreProperties>
</file>