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7"/>
  </p:notesMasterIdLst>
  <p:sldIdLst>
    <p:sldId id="256" r:id="rId2"/>
    <p:sldId id="259" r:id="rId3"/>
    <p:sldId id="301" r:id="rId4"/>
    <p:sldId id="305" r:id="rId5"/>
    <p:sldId id="302" r:id="rId6"/>
  </p:sldIdLst>
  <p:sldSz cx="9144000" cy="5143500" type="screen16x9"/>
  <p:notesSz cx="6858000" cy="9144000"/>
  <p:embeddedFontLst>
    <p:embeddedFont>
      <p:font typeface="Bebas Neue" panose="020B0604020202020204" charset="0"/>
      <p:regular r:id="rId8"/>
    </p:embeddedFont>
    <p:embeddedFont>
      <p:font typeface="Jura" panose="020B0604020202020204" charset="0"/>
      <p:regular r:id="rId9"/>
      <p:bold r:id="rId10"/>
    </p:embeddedFont>
    <p:embeddedFont>
      <p:font typeface="Jura Light" panose="020B0604020202020204" charset="0"/>
      <p:regular r:id="rId11"/>
      <p:bold r:id="rId12"/>
    </p:embeddedFont>
    <p:embeddedFont>
      <p:font typeface="Lexend Deca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B6C21B4-A70F-4F33-81AF-B89794D9A30E}">
  <a:tblStyle styleId="{AB6C21B4-A70F-4F33-81AF-B89794D9A3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4" autoAdjust="0"/>
    <p:restoredTop sz="94660"/>
  </p:normalViewPr>
  <p:slideViewPr>
    <p:cSldViewPr snapToGrid="0">
      <p:cViewPr varScale="1">
        <p:scale>
          <a:sx n="90" d="100"/>
          <a:sy n="90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gafe3a5fafc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7" name="Google Shape;857;gafe3a5fafc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35449" y="866250"/>
            <a:ext cx="32391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Font typeface="Lexend Deca"/>
              <a:buNone/>
              <a:defRPr sz="5200" b="1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865150" y="2918850"/>
            <a:ext cx="42711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ura Light"/>
              <a:buNone/>
              <a:defRPr sz="1600">
                <a:solidFill>
                  <a:srgbClr val="FFFFFF"/>
                </a:solidFill>
                <a:latin typeface="Jura Light"/>
                <a:ea typeface="Jura Light"/>
                <a:cs typeface="Jura Light"/>
                <a:sym typeface="Jura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ra Light"/>
              <a:buNone/>
              <a:defRPr sz="1800">
                <a:solidFill>
                  <a:schemeClr val="dk1"/>
                </a:solidFill>
                <a:latin typeface="Jura Light"/>
                <a:ea typeface="Jura Light"/>
                <a:cs typeface="Jura Light"/>
                <a:sym typeface="Jura Ligh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ra Light"/>
              <a:buNone/>
              <a:defRPr sz="1800">
                <a:solidFill>
                  <a:schemeClr val="dk1"/>
                </a:solidFill>
                <a:latin typeface="Jura Light"/>
                <a:ea typeface="Jura Light"/>
                <a:cs typeface="Jura Light"/>
                <a:sym typeface="Jura Ligh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ra Light"/>
              <a:buNone/>
              <a:defRPr sz="1800">
                <a:solidFill>
                  <a:schemeClr val="dk1"/>
                </a:solidFill>
                <a:latin typeface="Jura Light"/>
                <a:ea typeface="Jura Light"/>
                <a:cs typeface="Jura Light"/>
                <a:sym typeface="Jura Ligh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ra Light"/>
              <a:buNone/>
              <a:defRPr sz="1800">
                <a:solidFill>
                  <a:schemeClr val="dk1"/>
                </a:solidFill>
                <a:latin typeface="Jura Light"/>
                <a:ea typeface="Jura Light"/>
                <a:cs typeface="Jura Light"/>
                <a:sym typeface="Jura Ligh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ra Light"/>
              <a:buNone/>
              <a:defRPr sz="1800">
                <a:solidFill>
                  <a:schemeClr val="dk1"/>
                </a:solidFill>
                <a:latin typeface="Jura Light"/>
                <a:ea typeface="Jura Light"/>
                <a:cs typeface="Jura Light"/>
                <a:sym typeface="Jura Ligh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ra Light"/>
              <a:buNone/>
              <a:defRPr sz="1800">
                <a:solidFill>
                  <a:schemeClr val="dk1"/>
                </a:solidFill>
                <a:latin typeface="Jura Light"/>
                <a:ea typeface="Jura Light"/>
                <a:cs typeface="Jura Light"/>
                <a:sym typeface="Jura Ligh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ra Light"/>
              <a:buNone/>
              <a:defRPr sz="1800">
                <a:solidFill>
                  <a:schemeClr val="dk1"/>
                </a:solidFill>
                <a:latin typeface="Jura Light"/>
                <a:ea typeface="Jura Light"/>
                <a:cs typeface="Jura Light"/>
                <a:sym typeface="Jura Ligh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ra Light"/>
              <a:buNone/>
              <a:defRPr sz="1800">
                <a:solidFill>
                  <a:schemeClr val="dk1"/>
                </a:solidFill>
                <a:latin typeface="Jura Light"/>
                <a:ea typeface="Jura Light"/>
                <a:cs typeface="Jura Light"/>
                <a:sym typeface="Jura Light"/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6763425" y="-121950"/>
            <a:ext cx="2515048" cy="469398"/>
            <a:chOff x="6763425" y="-121950"/>
            <a:chExt cx="2515048" cy="469398"/>
          </a:xfrm>
        </p:grpSpPr>
        <p:sp>
          <p:nvSpPr>
            <p:cNvPr id="12" name="Google Shape;12;p2"/>
            <p:cNvSpPr/>
            <p:nvPr/>
          </p:nvSpPr>
          <p:spPr>
            <a:xfrm>
              <a:off x="6763425" y="-121950"/>
              <a:ext cx="558484" cy="469398"/>
            </a:xfrm>
            <a:custGeom>
              <a:avLst/>
              <a:gdLst/>
              <a:ahLst/>
              <a:cxnLst/>
              <a:rect l="l" t="t" r="r" b="b"/>
              <a:pathLst>
                <a:path w="4194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70" y="3524"/>
                  </a:lnTo>
                  <a:lnTo>
                    <a:pt x="41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043467" y="-121950"/>
              <a:ext cx="556886" cy="469398"/>
            </a:xfrm>
            <a:custGeom>
              <a:avLst/>
              <a:gdLst/>
              <a:ahLst/>
              <a:cxnLst/>
              <a:rect l="l" t="t" r="r" b="b"/>
              <a:pathLst>
                <a:path w="4182" h="3525" extrusionOk="0">
                  <a:moveTo>
                    <a:pt x="3524" y="1"/>
                  </a:moveTo>
                  <a:lnTo>
                    <a:pt x="0" y="3524"/>
                  </a:lnTo>
                  <a:lnTo>
                    <a:pt x="658" y="3524"/>
                  </a:lnTo>
                  <a:lnTo>
                    <a:pt x="418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321778" y="-121950"/>
              <a:ext cx="558484" cy="469398"/>
            </a:xfrm>
            <a:custGeom>
              <a:avLst/>
              <a:gdLst/>
              <a:ahLst/>
              <a:cxnLst/>
              <a:rect l="l" t="t" r="r" b="b"/>
              <a:pathLst>
                <a:path w="4194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70" y="3524"/>
                  </a:lnTo>
                  <a:lnTo>
                    <a:pt x="41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600221" y="-121950"/>
              <a:ext cx="559948" cy="469398"/>
            </a:xfrm>
            <a:custGeom>
              <a:avLst/>
              <a:gdLst/>
              <a:ahLst/>
              <a:cxnLst/>
              <a:rect l="l" t="t" r="r" b="b"/>
              <a:pathLst>
                <a:path w="4205" h="3525" extrusionOk="0">
                  <a:moveTo>
                    <a:pt x="3524" y="1"/>
                  </a:moveTo>
                  <a:lnTo>
                    <a:pt x="0" y="3524"/>
                  </a:lnTo>
                  <a:lnTo>
                    <a:pt x="681" y="3524"/>
                  </a:lnTo>
                  <a:lnTo>
                    <a:pt x="4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880130" y="-121950"/>
              <a:ext cx="560081" cy="469398"/>
            </a:xfrm>
            <a:custGeom>
              <a:avLst/>
              <a:gdLst/>
              <a:ahLst/>
              <a:cxnLst/>
              <a:rect l="l" t="t" r="r" b="b"/>
              <a:pathLst>
                <a:path w="4206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82" y="3524"/>
                  </a:lnTo>
                  <a:lnTo>
                    <a:pt x="4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160039" y="-121950"/>
              <a:ext cx="558484" cy="469398"/>
            </a:xfrm>
            <a:custGeom>
              <a:avLst/>
              <a:gdLst/>
              <a:ahLst/>
              <a:cxnLst/>
              <a:rect l="l" t="t" r="r" b="b"/>
              <a:pathLst>
                <a:path w="4194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70" y="3524"/>
                  </a:lnTo>
                  <a:lnTo>
                    <a:pt x="41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440081" y="-121950"/>
              <a:ext cx="558484" cy="469398"/>
            </a:xfrm>
            <a:custGeom>
              <a:avLst/>
              <a:gdLst/>
              <a:ahLst/>
              <a:cxnLst/>
              <a:rect l="l" t="t" r="r" b="b"/>
              <a:pathLst>
                <a:path w="4194" h="3525" extrusionOk="0">
                  <a:moveTo>
                    <a:pt x="3524" y="1"/>
                  </a:moveTo>
                  <a:lnTo>
                    <a:pt x="0" y="3524"/>
                  </a:lnTo>
                  <a:lnTo>
                    <a:pt x="670" y="3524"/>
                  </a:lnTo>
                  <a:lnTo>
                    <a:pt x="419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718391" y="-121950"/>
              <a:ext cx="560081" cy="469398"/>
            </a:xfrm>
            <a:custGeom>
              <a:avLst/>
              <a:gdLst/>
              <a:ahLst/>
              <a:cxnLst/>
              <a:rect l="l" t="t" r="r" b="b"/>
              <a:pathLst>
                <a:path w="4206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82" y="3524"/>
                  </a:lnTo>
                  <a:lnTo>
                    <a:pt x="4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-1081675" y="768375"/>
            <a:ext cx="1618717" cy="621901"/>
            <a:chOff x="-1081675" y="768375"/>
            <a:chExt cx="1618717" cy="621901"/>
          </a:xfrm>
        </p:grpSpPr>
        <p:sp>
          <p:nvSpPr>
            <p:cNvPr id="21" name="Google Shape;21;p2"/>
            <p:cNvSpPr/>
            <p:nvPr/>
          </p:nvSpPr>
          <p:spPr>
            <a:xfrm>
              <a:off x="-1077587" y="768375"/>
              <a:ext cx="1614629" cy="165738"/>
            </a:xfrm>
            <a:custGeom>
              <a:avLst/>
              <a:gdLst/>
              <a:ahLst/>
              <a:cxnLst/>
              <a:rect l="l" t="t" r="r" b="b"/>
              <a:pathLst>
                <a:path w="9479" h="973" extrusionOk="0">
                  <a:moveTo>
                    <a:pt x="8495" y="1"/>
                  </a:moveTo>
                  <a:cubicBezTo>
                    <a:pt x="8137" y="1"/>
                    <a:pt x="7777" y="121"/>
                    <a:pt x="7458" y="362"/>
                  </a:cubicBezTo>
                  <a:cubicBezTo>
                    <a:pt x="7206" y="562"/>
                    <a:pt x="6915" y="662"/>
                    <a:pt x="6623" y="662"/>
                  </a:cubicBezTo>
                  <a:cubicBezTo>
                    <a:pt x="6331" y="662"/>
                    <a:pt x="6037" y="562"/>
                    <a:pt x="5779" y="362"/>
                  </a:cubicBezTo>
                  <a:cubicBezTo>
                    <a:pt x="5461" y="127"/>
                    <a:pt x="5100" y="10"/>
                    <a:pt x="4739" y="10"/>
                  </a:cubicBezTo>
                  <a:cubicBezTo>
                    <a:pt x="4378" y="10"/>
                    <a:pt x="4017" y="127"/>
                    <a:pt x="3700" y="362"/>
                  </a:cubicBezTo>
                  <a:cubicBezTo>
                    <a:pt x="3447" y="562"/>
                    <a:pt x="3160" y="662"/>
                    <a:pt x="2869" y="662"/>
                  </a:cubicBezTo>
                  <a:cubicBezTo>
                    <a:pt x="2578" y="662"/>
                    <a:pt x="2285" y="562"/>
                    <a:pt x="2020" y="362"/>
                  </a:cubicBezTo>
                  <a:cubicBezTo>
                    <a:pt x="1703" y="123"/>
                    <a:pt x="1346" y="5"/>
                    <a:pt x="990" y="5"/>
                  </a:cubicBezTo>
                  <a:cubicBezTo>
                    <a:pt x="647" y="5"/>
                    <a:pt x="305" y="114"/>
                    <a:pt x="0" y="327"/>
                  </a:cubicBezTo>
                  <a:lnTo>
                    <a:pt x="200" y="573"/>
                  </a:lnTo>
                  <a:cubicBezTo>
                    <a:pt x="446" y="397"/>
                    <a:pt x="705" y="327"/>
                    <a:pt x="987" y="327"/>
                  </a:cubicBezTo>
                  <a:cubicBezTo>
                    <a:pt x="1280" y="327"/>
                    <a:pt x="1574" y="421"/>
                    <a:pt x="1821" y="620"/>
                  </a:cubicBezTo>
                  <a:cubicBezTo>
                    <a:pt x="2138" y="855"/>
                    <a:pt x="2490" y="973"/>
                    <a:pt x="2854" y="973"/>
                  </a:cubicBezTo>
                  <a:cubicBezTo>
                    <a:pt x="3218" y="973"/>
                    <a:pt x="3571" y="855"/>
                    <a:pt x="3876" y="620"/>
                  </a:cubicBezTo>
                  <a:cubicBezTo>
                    <a:pt x="4134" y="421"/>
                    <a:pt x="4425" y="321"/>
                    <a:pt x="4717" y="321"/>
                  </a:cubicBezTo>
                  <a:cubicBezTo>
                    <a:pt x="5009" y="321"/>
                    <a:pt x="5303" y="421"/>
                    <a:pt x="5567" y="620"/>
                  </a:cubicBezTo>
                  <a:cubicBezTo>
                    <a:pt x="5884" y="855"/>
                    <a:pt x="6245" y="973"/>
                    <a:pt x="6605" y="973"/>
                  </a:cubicBezTo>
                  <a:cubicBezTo>
                    <a:pt x="6965" y="973"/>
                    <a:pt x="7323" y="855"/>
                    <a:pt x="7634" y="620"/>
                  </a:cubicBezTo>
                  <a:cubicBezTo>
                    <a:pt x="7903" y="413"/>
                    <a:pt x="8199" y="310"/>
                    <a:pt x="8493" y="310"/>
                  </a:cubicBezTo>
                  <a:cubicBezTo>
                    <a:pt x="8766" y="310"/>
                    <a:pt x="9036" y="398"/>
                    <a:pt x="9279" y="573"/>
                  </a:cubicBezTo>
                  <a:lnTo>
                    <a:pt x="9478" y="327"/>
                  </a:lnTo>
                  <a:cubicBezTo>
                    <a:pt x="9175" y="109"/>
                    <a:pt x="8835" y="1"/>
                    <a:pt x="84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1081675" y="996115"/>
              <a:ext cx="1612585" cy="164035"/>
            </a:xfrm>
            <a:custGeom>
              <a:avLst/>
              <a:gdLst/>
              <a:ahLst/>
              <a:cxnLst/>
              <a:rect l="l" t="t" r="r" b="b"/>
              <a:pathLst>
                <a:path w="9467" h="963" extrusionOk="0">
                  <a:moveTo>
                    <a:pt x="8492" y="1"/>
                  </a:moveTo>
                  <a:cubicBezTo>
                    <a:pt x="8133" y="1"/>
                    <a:pt x="7774" y="121"/>
                    <a:pt x="7459" y="364"/>
                  </a:cubicBezTo>
                  <a:cubicBezTo>
                    <a:pt x="7200" y="564"/>
                    <a:pt x="6910" y="663"/>
                    <a:pt x="6617" y="663"/>
                  </a:cubicBezTo>
                  <a:cubicBezTo>
                    <a:pt x="6325" y="663"/>
                    <a:pt x="6032" y="564"/>
                    <a:pt x="5767" y="364"/>
                  </a:cubicBezTo>
                  <a:cubicBezTo>
                    <a:pt x="5450" y="129"/>
                    <a:pt x="5089" y="12"/>
                    <a:pt x="4729" y="12"/>
                  </a:cubicBezTo>
                  <a:cubicBezTo>
                    <a:pt x="4370" y="12"/>
                    <a:pt x="4012" y="129"/>
                    <a:pt x="3700" y="364"/>
                  </a:cubicBezTo>
                  <a:cubicBezTo>
                    <a:pt x="3442" y="564"/>
                    <a:pt x="3151" y="663"/>
                    <a:pt x="2859" y="663"/>
                  </a:cubicBezTo>
                  <a:cubicBezTo>
                    <a:pt x="2567" y="663"/>
                    <a:pt x="2273" y="564"/>
                    <a:pt x="2009" y="364"/>
                  </a:cubicBezTo>
                  <a:cubicBezTo>
                    <a:pt x="1690" y="123"/>
                    <a:pt x="1330" y="6"/>
                    <a:pt x="973" y="6"/>
                  </a:cubicBezTo>
                  <a:cubicBezTo>
                    <a:pt x="634" y="6"/>
                    <a:pt x="298" y="111"/>
                    <a:pt x="1" y="317"/>
                  </a:cubicBezTo>
                  <a:lnTo>
                    <a:pt x="224" y="575"/>
                  </a:lnTo>
                  <a:cubicBezTo>
                    <a:pt x="468" y="405"/>
                    <a:pt x="740" y="320"/>
                    <a:pt x="1011" y="320"/>
                  </a:cubicBezTo>
                  <a:cubicBezTo>
                    <a:pt x="1301" y="320"/>
                    <a:pt x="1590" y="417"/>
                    <a:pt x="1845" y="611"/>
                  </a:cubicBezTo>
                  <a:cubicBezTo>
                    <a:pt x="2162" y="845"/>
                    <a:pt x="2523" y="963"/>
                    <a:pt x="2883" y="963"/>
                  </a:cubicBezTo>
                  <a:cubicBezTo>
                    <a:pt x="3242" y="963"/>
                    <a:pt x="3600" y="845"/>
                    <a:pt x="3912" y="611"/>
                  </a:cubicBezTo>
                  <a:cubicBezTo>
                    <a:pt x="4182" y="423"/>
                    <a:pt x="4475" y="317"/>
                    <a:pt x="4757" y="317"/>
                  </a:cubicBezTo>
                  <a:cubicBezTo>
                    <a:pt x="5051" y="317"/>
                    <a:pt x="5345" y="423"/>
                    <a:pt x="5591" y="611"/>
                  </a:cubicBezTo>
                  <a:cubicBezTo>
                    <a:pt x="5897" y="845"/>
                    <a:pt x="6249" y="963"/>
                    <a:pt x="6613" y="963"/>
                  </a:cubicBezTo>
                  <a:cubicBezTo>
                    <a:pt x="6989" y="963"/>
                    <a:pt x="7341" y="845"/>
                    <a:pt x="7647" y="611"/>
                  </a:cubicBezTo>
                  <a:cubicBezTo>
                    <a:pt x="7907" y="417"/>
                    <a:pt x="8196" y="320"/>
                    <a:pt x="8486" y="320"/>
                  </a:cubicBezTo>
                  <a:cubicBezTo>
                    <a:pt x="8757" y="320"/>
                    <a:pt x="9029" y="405"/>
                    <a:pt x="9279" y="575"/>
                  </a:cubicBezTo>
                  <a:lnTo>
                    <a:pt x="9467" y="317"/>
                  </a:lnTo>
                  <a:cubicBezTo>
                    <a:pt x="9166" y="107"/>
                    <a:pt x="8829" y="1"/>
                    <a:pt x="84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1079631" y="1226241"/>
              <a:ext cx="1612585" cy="164035"/>
            </a:xfrm>
            <a:custGeom>
              <a:avLst/>
              <a:gdLst/>
              <a:ahLst/>
              <a:cxnLst/>
              <a:rect l="l" t="t" r="r" b="b"/>
              <a:pathLst>
                <a:path w="9467" h="963" extrusionOk="0">
                  <a:moveTo>
                    <a:pt x="8497" y="1"/>
                  </a:moveTo>
                  <a:cubicBezTo>
                    <a:pt x="8136" y="1"/>
                    <a:pt x="7774" y="121"/>
                    <a:pt x="7458" y="364"/>
                  </a:cubicBezTo>
                  <a:cubicBezTo>
                    <a:pt x="7200" y="563"/>
                    <a:pt x="6909" y="663"/>
                    <a:pt x="6617" y="663"/>
                  </a:cubicBezTo>
                  <a:cubicBezTo>
                    <a:pt x="6325" y="663"/>
                    <a:pt x="6031" y="563"/>
                    <a:pt x="5767" y="364"/>
                  </a:cubicBezTo>
                  <a:cubicBezTo>
                    <a:pt x="5450" y="129"/>
                    <a:pt x="5092" y="11"/>
                    <a:pt x="4734" y="11"/>
                  </a:cubicBezTo>
                  <a:cubicBezTo>
                    <a:pt x="4375" y="11"/>
                    <a:pt x="4017" y="129"/>
                    <a:pt x="3700" y="364"/>
                  </a:cubicBezTo>
                  <a:cubicBezTo>
                    <a:pt x="3442" y="563"/>
                    <a:pt x="3148" y="663"/>
                    <a:pt x="2854" y="663"/>
                  </a:cubicBezTo>
                  <a:cubicBezTo>
                    <a:pt x="2561" y="663"/>
                    <a:pt x="2267" y="563"/>
                    <a:pt x="2009" y="364"/>
                  </a:cubicBezTo>
                  <a:cubicBezTo>
                    <a:pt x="1695" y="123"/>
                    <a:pt x="1336" y="5"/>
                    <a:pt x="977" y="5"/>
                  </a:cubicBezTo>
                  <a:cubicBezTo>
                    <a:pt x="637" y="5"/>
                    <a:pt x="298" y="111"/>
                    <a:pt x="0" y="317"/>
                  </a:cubicBezTo>
                  <a:lnTo>
                    <a:pt x="188" y="575"/>
                  </a:lnTo>
                  <a:cubicBezTo>
                    <a:pt x="438" y="405"/>
                    <a:pt x="710" y="319"/>
                    <a:pt x="982" y="319"/>
                  </a:cubicBezTo>
                  <a:cubicBezTo>
                    <a:pt x="1271" y="319"/>
                    <a:pt x="1560" y="416"/>
                    <a:pt x="1821" y="610"/>
                  </a:cubicBezTo>
                  <a:cubicBezTo>
                    <a:pt x="2138" y="845"/>
                    <a:pt x="2496" y="963"/>
                    <a:pt x="2854" y="963"/>
                  </a:cubicBezTo>
                  <a:cubicBezTo>
                    <a:pt x="3213" y="963"/>
                    <a:pt x="3571" y="845"/>
                    <a:pt x="3888" y="610"/>
                  </a:cubicBezTo>
                  <a:cubicBezTo>
                    <a:pt x="4158" y="422"/>
                    <a:pt x="4452" y="317"/>
                    <a:pt x="4722" y="317"/>
                  </a:cubicBezTo>
                  <a:cubicBezTo>
                    <a:pt x="5039" y="317"/>
                    <a:pt x="5333" y="422"/>
                    <a:pt x="5591" y="610"/>
                  </a:cubicBezTo>
                  <a:cubicBezTo>
                    <a:pt x="5896" y="845"/>
                    <a:pt x="6260" y="963"/>
                    <a:pt x="6624" y="963"/>
                  </a:cubicBezTo>
                  <a:cubicBezTo>
                    <a:pt x="6989" y="963"/>
                    <a:pt x="7341" y="845"/>
                    <a:pt x="7646" y="610"/>
                  </a:cubicBezTo>
                  <a:cubicBezTo>
                    <a:pt x="7907" y="416"/>
                    <a:pt x="8196" y="319"/>
                    <a:pt x="8485" y="319"/>
                  </a:cubicBezTo>
                  <a:cubicBezTo>
                    <a:pt x="8757" y="319"/>
                    <a:pt x="9029" y="405"/>
                    <a:pt x="9279" y="575"/>
                  </a:cubicBezTo>
                  <a:lnTo>
                    <a:pt x="9467" y="317"/>
                  </a:lnTo>
                  <a:cubicBezTo>
                    <a:pt x="9171" y="106"/>
                    <a:pt x="8835" y="1"/>
                    <a:pt x="84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2455825" y="4258086"/>
            <a:ext cx="1618725" cy="1603063"/>
            <a:chOff x="2455825" y="4258086"/>
            <a:chExt cx="1618725" cy="1603063"/>
          </a:xfrm>
        </p:grpSpPr>
        <p:sp>
          <p:nvSpPr>
            <p:cNvPr id="25" name="Google Shape;25;p2"/>
            <p:cNvSpPr/>
            <p:nvPr/>
          </p:nvSpPr>
          <p:spPr>
            <a:xfrm>
              <a:off x="2455825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1" y="0"/>
                  </a:moveTo>
                  <a:cubicBezTo>
                    <a:pt x="176" y="0"/>
                    <a:pt x="0" y="176"/>
                    <a:pt x="0" y="411"/>
                  </a:cubicBezTo>
                  <a:cubicBezTo>
                    <a:pt x="0" y="634"/>
                    <a:pt x="176" y="810"/>
                    <a:pt x="411" y="810"/>
                  </a:cubicBezTo>
                  <a:cubicBezTo>
                    <a:pt x="635" y="810"/>
                    <a:pt x="822" y="634"/>
                    <a:pt x="822" y="411"/>
                  </a:cubicBezTo>
                  <a:cubicBezTo>
                    <a:pt x="822" y="176"/>
                    <a:pt x="635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969709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2" y="0"/>
                  </a:moveTo>
                  <a:cubicBezTo>
                    <a:pt x="177" y="0"/>
                    <a:pt x="1" y="176"/>
                    <a:pt x="1" y="411"/>
                  </a:cubicBezTo>
                  <a:cubicBezTo>
                    <a:pt x="1" y="634"/>
                    <a:pt x="177" y="810"/>
                    <a:pt x="412" y="810"/>
                  </a:cubicBezTo>
                  <a:cubicBezTo>
                    <a:pt x="635" y="810"/>
                    <a:pt x="823" y="634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482549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1" y="0"/>
                  </a:moveTo>
                  <a:cubicBezTo>
                    <a:pt x="176" y="0"/>
                    <a:pt x="0" y="176"/>
                    <a:pt x="0" y="411"/>
                  </a:cubicBezTo>
                  <a:cubicBezTo>
                    <a:pt x="0" y="634"/>
                    <a:pt x="176" y="810"/>
                    <a:pt x="411" y="810"/>
                  </a:cubicBezTo>
                  <a:cubicBezTo>
                    <a:pt x="634" y="810"/>
                    <a:pt x="822" y="634"/>
                    <a:pt x="822" y="411"/>
                  </a:cubicBezTo>
                  <a:cubicBezTo>
                    <a:pt x="822" y="176"/>
                    <a:pt x="634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995294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2" y="0"/>
                  </a:moveTo>
                  <a:cubicBezTo>
                    <a:pt x="177" y="0"/>
                    <a:pt x="1" y="176"/>
                    <a:pt x="1" y="411"/>
                  </a:cubicBezTo>
                  <a:cubicBezTo>
                    <a:pt x="1" y="634"/>
                    <a:pt x="177" y="810"/>
                    <a:pt x="412" y="810"/>
                  </a:cubicBezTo>
                  <a:cubicBezTo>
                    <a:pt x="635" y="810"/>
                    <a:pt x="823" y="634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455825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76" y="1"/>
                    <a:pt x="0" y="177"/>
                    <a:pt x="0" y="412"/>
                  </a:cubicBezTo>
                  <a:cubicBezTo>
                    <a:pt x="0" y="635"/>
                    <a:pt x="176" y="823"/>
                    <a:pt x="411" y="823"/>
                  </a:cubicBezTo>
                  <a:cubicBezTo>
                    <a:pt x="635" y="823"/>
                    <a:pt x="822" y="635"/>
                    <a:pt x="822" y="412"/>
                  </a:cubicBezTo>
                  <a:cubicBezTo>
                    <a:pt x="822" y="177"/>
                    <a:pt x="635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969709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77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35"/>
                    <a:pt x="823" y="412"/>
                  </a:cubicBezTo>
                  <a:cubicBezTo>
                    <a:pt x="823" y="177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482549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76" y="1"/>
                    <a:pt x="0" y="177"/>
                    <a:pt x="0" y="412"/>
                  </a:cubicBezTo>
                  <a:cubicBezTo>
                    <a:pt x="0" y="635"/>
                    <a:pt x="176" y="823"/>
                    <a:pt x="411" y="823"/>
                  </a:cubicBezTo>
                  <a:cubicBezTo>
                    <a:pt x="634" y="823"/>
                    <a:pt x="822" y="635"/>
                    <a:pt x="822" y="412"/>
                  </a:cubicBezTo>
                  <a:cubicBezTo>
                    <a:pt x="822" y="177"/>
                    <a:pt x="634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95294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77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35"/>
                    <a:pt x="823" y="412"/>
                  </a:cubicBezTo>
                  <a:cubicBezTo>
                    <a:pt x="823" y="177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456964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0"/>
                  </a:moveTo>
                  <a:cubicBezTo>
                    <a:pt x="188" y="0"/>
                    <a:pt x="0" y="176"/>
                    <a:pt x="0" y="411"/>
                  </a:cubicBezTo>
                  <a:cubicBezTo>
                    <a:pt x="0" y="634"/>
                    <a:pt x="176" y="822"/>
                    <a:pt x="411" y="822"/>
                  </a:cubicBezTo>
                  <a:cubicBezTo>
                    <a:pt x="634" y="822"/>
                    <a:pt x="822" y="646"/>
                    <a:pt x="822" y="411"/>
                  </a:cubicBezTo>
                  <a:cubicBezTo>
                    <a:pt x="822" y="176"/>
                    <a:pt x="623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969709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0"/>
                  </a:moveTo>
                  <a:cubicBezTo>
                    <a:pt x="189" y="0"/>
                    <a:pt x="1" y="176"/>
                    <a:pt x="1" y="411"/>
                  </a:cubicBezTo>
                  <a:cubicBezTo>
                    <a:pt x="1" y="634"/>
                    <a:pt x="177" y="822"/>
                    <a:pt x="412" y="822"/>
                  </a:cubicBezTo>
                  <a:cubicBezTo>
                    <a:pt x="635" y="822"/>
                    <a:pt x="823" y="646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482549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0"/>
                  </a:moveTo>
                  <a:cubicBezTo>
                    <a:pt x="188" y="0"/>
                    <a:pt x="0" y="176"/>
                    <a:pt x="0" y="411"/>
                  </a:cubicBezTo>
                  <a:cubicBezTo>
                    <a:pt x="0" y="634"/>
                    <a:pt x="188" y="822"/>
                    <a:pt x="411" y="822"/>
                  </a:cubicBezTo>
                  <a:cubicBezTo>
                    <a:pt x="634" y="822"/>
                    <a:pt x="822" y="646"/>
                    <a:pt x="822" y="411"/>
                  </a:cubicBezTo>
                  <a:cubicBezTo>
                    <a:pt x="822" y="176"/>
                    <a:pt x="634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996433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0"/>
                  </a:moveTo>
                  <a:cubicBezTo>
                    <a:pt x="188" y="0"/>
                    <a:pt x="1" y="176"/>
                    <a:pt x="1" y="411"/>
                  </a:cubicBezTo>
                  <a:cubicBezTo>
                    <a:pt x="1" y="634"/>
                    <a:pt x="177" y="822"/>
                    <a:pt x="412" y="822"/>
                  </a:cubicBezTo>
                  <a:cubicBezTo>
                    <a:pt x="635" y="822"/>
                    <a:pt x="823" y="646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456964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88" y="1"/>
                    <a:pt x="0" y="177"/>
                    <a:pt x="0" y="412"/>
                  </a:cubicBezTo>
                  <a:cubicBezTo>
                    <a:pt x="0" y="635"/>
                    <a:pt x="176" y="823"/>
                    <a:pt x="411" y="823"/>
                  </a:cubicBezTo>
                  <a:cubicBezTo>
                    <a:pt x="634" y="823"/>
                    <a:pt x="822" y="647"/>
                    <a:pt x="822" y="412"/>
                  </a:cubicBezTo>
                  <a:cubicBezTo>
                    <a:pt x="822" y="201"/>
                    <a:pt x="623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969709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89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47"/>
                    <a:pt x="823" y="412"/>
                  </a:cubicBezTo>
                  <a:cubicBezTo>
                    <a:pt x="823" y="201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482549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88" y="1"/>
                    <a:pt x="0" y="177"/>
                    <a:pt x="0" y="412"/>
                  </a:cubicBezTo>
                  <a:cubicBezTo>
                    <a:pt x="0" y="635"/>
                    <a:pt x="188" y="823"/>
                    <a:pt x="411" y="823"/>
                  </a:cubicBezTo>
                  <a:cubicBezTo>
                    <a:pt x="634" y="823"/>
                    <a:pt x="822" y="647"/>
                    <a:pt x="822" y="412"/>
                  </a:cubicBezTo>
                  <a:cubicBezTo>
                    <a:pt x="822" y="201"/>
                    <a:pt x="634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996433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88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47"/>
                    <a:pt x="823" y="412"/>
                  </a:cubicBezTo>
                  <a:cubicBezTo>
                    <a:pt x="823" y="201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 txBox="1">
            <a:spLocks noGrp="1"/>
          </p:cNvSpPr>
          <p:nvPr>
            <p:ph type="title"/>
          </p:nvPr>
        </p:nvSpPr>
        <p:spPr>
          <a:xfrm>
            <a:off x="3626525" y="1845000"/>
            <a:ext cx="3726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title" idx="2" hasCustomPrompt="1"/>
          </p:nvPr>
        </p:nvSpPr>
        <p:spPr>
          <a:xfrm>
            <a:off x="6840175" y="727775"/>
            <a:ext cx="1215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4" name="Google Shape;44;p3"/>
          <p:cNvSpPr txBox="1">
            <a:spLocks noGrp="1"/>
          </p:cNvSpPr>
          <p:nvPr>
            <p:ph type="subTitle" idx="1"/>
          </p:nvPr>
        </p:nvSpPr>
        <p:spPr>
          <a:xfrm>
            <a:off x="3545225" y="2869475"/>
            <a:ext cx="3888900" cy="116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720000" y="146248"/>
            <a:ext cx="189840" cy="189572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5539471" y="180057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8424003" y="1509061"/>
            <a:ext cx="253750" cy="253433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2156971" y="4542520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7780496" y="3465345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>
            <a:off x="8204050" y="4253825"/>
            <a:ext cx="1024545" cy="1027200"/>
            <a:chOff x="8204050" y="4253825"/>
            <a:chExt cx="1024545" cy="1027200"/>
          </a:xfrm>
        </p:grpSpPr>
        <p:sp>
          <p:nvSpPr>
            <p:cNvPr id="51" name="Google Shape;51;p3"/>
            <p:cNvSpPr/>
            <p:nvPr/>
          </p:nvSpPr>
          <p:spPr>
            <a:xfrm>
              <a:off x="8204050" y="4253825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185" y="118"/>
                  </a:moveTo>
                  <a:lnTo>
                    <a:pt x="2185" y="2208"/>
                  </a:lnTo>
                  <a:lnTo>
                    <a:pt x="94" y="2208"/>
                  </a:lnTo>
                  <a:lnTo>
                    <a:pt x="94" y="118"/>
                  </a:lnTo>
                  <a:close/>
                  <a:moveTo>
                    <a:pt x="0" y="0"/>
                  </a:moveTo>
                  <a:lnTo>
                    <a:pt x="0" y="2314"/>
                  </a:lnTo>
                  <a:lnTo>
                    <a:pt x="2302" y="231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456374" y="4508921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06"/>
                  </a:moveTo>
                  <a:lnTo>
                    <a:pt x="2185" y="2185"/>
                  </a:lnTo>
                  <a:lnTo>
                    <a:pt x="106" y="2185"/>
                  </a:lnTo>
                  <a:lnTo>
                    <a:pt x="106" y="106"/>
                  </a:lnTo>
                  <a:close/>
                  <a:moveTo>
                    <a:pt x="1" y="0"/>
                  </a:moveTo>
                  <a:lnTo>
                    <a:pt x="1" y="2302"/>
                  </a:lnTo>
                  <a:lnTo>
                    <a:pt x="2303" y="2302"/>
                  </a:lnTo>
                  <a:lnTo>
                    <a:pt x="2303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8456374" y="4761244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18"/>
                  </a:moveTo>
                  <a:lnTo>
                    <a:pt x="2185" y="2197"/>
                  </a:lnTo>
                  <a:lnTo>
                    <a:pt x="106" y="2197"/>
                  </a:lnTo>
                  <a:lnTo>
                    <a:pt x="106" y="118"/>
                  </a:lnTo>
                  <a:close/>
                  <a:moveTo>
                    <a:pt x="1" y="1"/>
                  </a:moveTo>
                  <a:lnTo>
                    <a:pt x="1" y="2303"/>
                  </a:lnTo>
                  <a:lnTo>
                    <a:pt x="2303" y="2303"/>
                  </a:lnTo>
                  <a:lnTo>
                    <a:pt x="2303" y="1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8708813" y="4508921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208" y="106"/>
                  </a:moveTo>
                  <a:lnTo>
                    <a:pt x="2208" y="2185"/>
                  </a:lnTo>
                  <a:lnTo>
                    <a:pt x="118" y="2185"/>
                  </a:lnTo>
                  <a:lnTo>
                    <a:pt x="118" y="106"/>
                  </a:lnTo>
                  <a:close/>
                  <a:moveTo>
                    <a:pt x="0" y="0"/>
                  </a:moveTo>
                  <a:lnTo>
                    <a:pt x="0" y="2302"/>
                  </a:lnTo>
                  <a:lnTo>
                    <a:pt x="2302" y="230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204050" y="4508921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06"/>
                  </a:moveTo>
                  <a:lnTo>
                    <a:pt x="2185" y="2185"/>
                  </a:lnTo>
                  <a:lnTo>
                    <a:pt x="94" y="2185"/>
                  </a:lnTo>
                  <a:lnTo>
                    <a:pt x="94" y="106"/>
                  </a:lnTo>
                  <a:close/>
                  <a:moveTo>
                    <a:pt x="0" y="0"/>
                  </a:moveTo>
                  <a:lnTo>
                    <a:pt x="0" y="2302"/>
                  </a:lnTo>
                  <a:lnTo>
                    <a:pt x="2302" y="230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8204050" y="4761244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18"/>
                  </a:moveTo>
                  <a:lnTo>
                    <a:pt x="2185" y="2197"/>
                  </a:lnTo>
                  <a:lnTo>
                    <a:pt x="94" y="2197"/>
                  </a:lnTo>
                  <a:lnTo>
                    <a:pt x="94" y="118"/>
                  </a:lnTo>
                  <a:close/>
                  <a:moveTo>
                    <a:pt x="0" y="1"/>
                  </a:moveTo>
                  <a:lnTo>
                    <a:pt x="0" y="2303"/>
                  </a:lnTo>
                  <a:lnTo>
                    <a:pt x="2302" y="2303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8204050" y="5013683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185" y="118"/>
                  </a:moveTo>
                  <a:lnTo>
                    <a:pt x="2185" y="2208"/>
                  </a:lnTo>
                  <a:lnTo>
                    <a:pt x="94" y="2208"/>
                  </a:lnTo>
                  <a:lnTo>
                    <a:pt x="94" y="118"/>
                  </a:lnTo>
                  <a:close/>
                  <a:moveTo>
                    <a:pt x="0" y="0"/>
                  </a:moveTo>
                  <a:lnTo>
                    <a:pt x="0" y="2314"/>
                  </a:lnTo>
                  <a:lnTo>
                    <a:pt x="2302" y="231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456374" y="4253825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185" y="118"/>
                  </a:moveTo>
                  <a:lnTo>
                    <a:pt x="2185" y="2208"/>
                  </a:lnTo>
                  <a:lnTo>
                    <a:pt x="106" y="2208"/>
                  </a:lnTo>
                  <a:lnTo>
                    <a:pt x="106" y="118"/>
                  </a:lnTo>
                  <a:close/>
                  <a:moveTo>
                    <a:pt x="1" y="0"/>
                  </a:moveTo>
                  <a:lnTo>
                    <a:pt x="1" y="2314"/>
                  </a:lnTo>
                  <a:lnTo>
                    <a:pt x="2303" y="2314"/>
                  </a:lnTo>
                  <a:lnTo>
                    <a:pt x="2303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708813" y="4253825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208" y="118"/>
                  </a:moveTo>
                  <a:lnTo>
                    <a:pt x="2208" y="2208"/>
                  </a:lnTo>
                  <a:lnTo>
                    <a:pt x="118" y="2208"/>
                  </a:lnTo>
                  <a:lnTo>
                    <a:pt x="118" y="118"/>
                  </a:lnTo>
                  <a:close/>
                  <a:moveTo>
                    <a:pt x="0" y="0"/>
                  </a:moveTo>
                  <a:lnTo>
                    <a:pt x="0" y="2314"/>
                  </a:lnTo>
                  <a:lnTo>
                    <a:pt x="2302" y="231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8961137" y="4253825"/>
              <a:ext cx="267458" cy="267342"/>
            </a:xfrm>
            <a:custGeom>
              <a:avLst/>
              <a:gdLst/>
              <a:ahLst/>
              <a:cxnLst/>
              <a:rect l="l" t="t" r="r" b="b"/>
              <a:pathLst>
                <a:path w="2315" h="2314" extrusionOk="0">
                  <a:moveTo>
                    <a:pt x="2209" y="118"/>
                  </a:moveTo>
                  <a:lnTo>
                    <a:pt x="2209" y="2208"/>
                  </a:lnTo>
                  <a:lnTo>
                    <a:pt x="118" y="2208"/>
                  </a:lnTo>
                  <a:lnTo>
                    <a:pt x="118" y="118"/>
                  </a:lnTo>
                  <a:close/>
                  <a:moveTo>
                    <a:pt x="1" y="0"/>
                  </a:moveTo>
                  <a:lnTo>
                    <a:pt x="1" y="2314"/>
                  </a:lnTo>
                  <a:lnTo>
                    <a:pt x="2314" y="2314"/>
                  </a:lnTo>
                  <a:lnTo>
                    <a:pt x="2314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3"/>
          <p:cNvSpPr/>
          <p:nvPr/>
        </p:nvSpPr>
        <p:spPr>
          <a:xfrm rot="8461903">
            <a:off x="-346089" y="74659"/>
            <a:ext cx="1169931" cy="930687"/>
          </a:xfrm>
          <a:custGeom>
            <a:avLst/>
            <a:gdLst/>
            <a:ahLst/>
            <a:cxnLst/>
            <a:rect l="l" t="t" r="r" b="b"/>
            <a:pathLst>
              <a:path w="5286" h="4205" fill="none" extrusionOk="0">
                <a:moveTo>
                  <a:pt x="670" y="4205"/>
                </a:moveTo>
                <a:cubicBezTo>
                  <a:pt x="0" y="2925"/>
                  <a:pt x="482" y="1351"/>
                  <a:pt x="1762" y="682"/>
                </a:cubicBezTo>
                <a:cubicBezTo>
                  <a:pt x="3030" y="0"/>
                  <a:pt x="4604" y="494"/>
                  <a:pt x="5285" y="1762"/>
                </a:cubicBezTo>
              </a:path>
            </a:pathLst>
          </a:custGeom>
          <a:noFill/>
          <a:ln w="55200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 txBox="1">
            <a:spLocks noGrp="1"/>
          </p:cNvSpPr>
          <p:nvPr>
            <p:ph type="subTitle" idx="1"/>
          </p:nvPr>
        </p:nvSpPr>
        <p:spPr>
          <a:xfrm>
            <a:off x="3118200" y="1619063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400" b="1"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subTitle" idx="2"/>
          </p:nvPr>
        </p:nvSpPr>
        <p:spPr>
          <a:xfrm>
            <a:off x="3118200" y="320690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400" b="1"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subTitle" idx="3"/>
          </p:nvPr>
        </p:nvSpPr>
        <p:spPr>
          <a:xfrm>
            <a:off x="3118200" y="2080688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5"/>
          <p:cNvSpPr txBox="1">
            <a:spLocks noGrp="1"/>
          </p:cNvSpPr>
          <p:nvPr>
            <p:ph type="subTitle" idx="4"/>
          </p:nvPr>
        </p:nvSpPr>
        <p:spPr>
          <a:xfrm>
            <a:off x="3118200" y="36685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"/>
          <p:cNvSpPr/>
          <p:nvPr/>
        </p:nvSpPr>
        <p:spPr>
          <a:xfrm>
            <a:off x="319100" y="2524348"/>
            <a:ext cx="189840" cy="189572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2775221" y="266720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8337403" y="1528811"/>
            <a:ext cx="253750" cy="253433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/>
          <p:nvPr/>
        </p:nvSpPr>
        <p:spPr>
          <a:xfrm>
            <a:off x="5049571" y="4647470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" name="Google Shape;99;p5"/>
          <p:cNvGrpSpPr/>
          <p:nvPr/>
        </p:nvGrpSpPr>
        <p:grpSpPr>
          <a:xfrm>
            <a:off x="-425727" y="4255152"/>
            <a:ext cx="1027200" cy="1024545"/>
            <a:chOff x="-425727" y="4255152"/>
            <a:chExt cx="1027200" cy="1024545"/>
          </a:xfrm>
        </p:grpSpPr>
        <p:sp>
          <p:nvSpPr>
            <p:cNvPr id="100" name="Google Shape;100;p5"/>
            <p:cNvSpPr/>
            <p:nvPr/>
          </p:nvSpPr>
          <p:spPr>
            <a:xfrm rot="5400000">
              <a:off x="334766" y="4254517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185" y="118"/>
                  </a:moveTo>
                  <a:lnTo>
                    <a:pt x="2185" y="2208"/>
                  </a:lnTo>
                  <a:lnTo>
                    <a:pt x="94" y="2208"/>
                  </a:lnTo>
                  <a:lnTo>
                    <a:pt x="94" y="118"/>
                  </a:lnTo>
                  <a:close/>
                  <a:moveTo>
                    <a:pt x="0" y="0"/>
                  </a:moveTo>
                  <a:lnTo>
                    <a:pt x="0" y="2314"/>
                  </a:lnTo>
                  <a:lnTo>
                    <a:pt x="2302" y="231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5"/>
            <p:cNvSpPr/>
            <p:nvPr/>
          </p:nvSpPr>
          <p:spPr>
            <a:xfrm rot="5400000">
              <a:off x="80305" y="4507476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06"/>
                  </a:moveTo>
                  <a:lnTo>
                    <a:pt x="2185" y="2185"/>
                  </a:lnTo>
                  <a:lnTo>
                    <a:pt x="106" y="2185"/>
                  </a:lnTo>
                  <a:lnTo>
                    <a:pt x="106" y="106"/>
                  </a:lnTo>
                  <a:close/>
                  <a:moveTo>
                    <a:pt x="1" y="0"/>
                  </a:moveTo>
                  <a:lnTo>
                    <a:pt x="1" y="2302"/>
                  </a:lnTo>
                  <a:lnTo>
                    <a:pt x="2303" y="2302"/>
                  </a:lnTo>
                  <a:lnTo>
                    <a:pt x="2303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 rot="5400000">
              <a:off x="-172018" y="4507476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18"/>
                  </a:moveTo>
                  <a:lnTo>
                    <a:pt x="2185" y="2197"/>
                  </a:lnTo>
                  <a:lnTo>
                    <a:pt x="106" y="2197"/>
                  </a:lnTo>
                  <a:lnTo>
                    <a:pt x="106" y="118"/>
                  </a:lnTo>
                  <a:close/>
                  <a:moveTo>
                    <a:pt x="1" y="1"/>
                  </a:moveTo>
                  <a:lnTo>
                    <a:pt x="1" y="2303"/>
                  </a:lnTo>
                  <a:lnTo>
                    <a:pt x="2303" y="2303"/>
                  </a:lnTo>
                  <a:lnTo>
                    <a:pt x="2303" y="1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 rot="5400000">
              <a:off x="80305" y="4759916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208" y="106"/>
                  </a:moveTo>
                  <a:lnTo>
                    <a:pt x="2208" y="2185"/>
                  </a:lnTo>
                  <a:lnTo>
                    <a:pt x="118" y="2185"/>
                  </a:lnTo>
                  <a:lnTo>
                    <a:pt x="118" y="106"/>
                  </a:lnTo>
                  <a:close/>
                  <a:moveTo>
                    <a:pt x="0" y="0"/>
                  </a:moveTo>
                  <a:lnTo>
                    <a:pt x="0" y="2302"/>
                  </a:lnTo>
                  <a:lnTo>
                    <a:pt x="2302" y="230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 rot="5400000">
              <a:off x="80305" y="4255152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06"/>
                  </a:moveTo>
                  <a:lnTo>
                    <a:pt x="2185" y="2185"/>
                  </a:lnTo>
                  <a:lnTo>
                    <a:pt x="94" y="2185"/>
                  </a:lnTo>
                  <a:lnTo>
                    <a:pt x="94" y="106"/>
                  </a:lnTo>
                  <a:close/>
                  <a:moveTo>
                    <a:pt x="0" y="0"/>
                  </a:moveTo>
                  <a:lnTo>
                    <a:pt x="0" y="2302"/>
                  </a:lnTo>
                  <a:lnTo>
                    <a:pt x="2302" y="230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 rot="5400000">
              <a:off x="-172018" y="4255152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18"/>
                  </a:moveTo>
                  <a:lnTo>
                    <a:pt x="2185" y="2197"/>
                  </a:lnTo>
                  <a:lnTo>
                    <a:pt x="94" y="2197"/>
                  </a:lnTo>
                  <a:lnTo>
                    <a:pt x="94" y="118"/>
                  </a:lnTo>
                  <a:close/>
                  <a:moveTo>
                    <a:pt x="0" y="1"/>
                  </a:moveTo>
                  <a:lnTo>
                    <a:pt x="0" y="2303"/>
                  </a:lnTo>
                  <a:lnTo>
                    <a:pt x="2302" y="2303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 rot="5400000">
              <a:off x="-425092" y="4254517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185" y="118"/>
                  </a:moveTo>
                  <a:lnTo>
                    <a:pt x="2185" y="2208"/>
                  </a:lnTo>
                  <a:lnTo>
                    <a:pt x="94" y="2208"/>
                  </a:lnTo>
                  <a:lnTo>
                    <a:pt x="94" y="118"/>
                  </a:lnTo>
                  <a:close/>
                  <a:moveTo>
                    <a:pt x="0" y="0"/>
                  </a:moveTo>
                  <a:lnTo>
                    <a:pt x="0" y="2314"/>
                  </a:lnTo>
                  <a:lnTo>
                    <a:pt x="2302" y="231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 rot="5400000">
              <a:off x="334766" y="4506841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185" y="118"/>
                  </a:moveTo>
                  <a:lnTo>
                    <a:pt x="2185" y="2208"/>
                  </a:lnTo>
                  <a:lnTo>
                    <a:pt x="106" y="2208"/>
                  </a:lnTo>
                  <a:lnTo>
                    <a:pt x="106" y="118"/>
                  </a:lnTo>
                  <a:close/>
                  <a:moveTo>
                    <a:pt x="1" y="0"/>
                  </a:moveTo>
                  <a:lnTo>
                    <a:pt x="1" y="2314"/>
                  </a:lnTo>
                  <a:lnTo>
                    <a:pt x="2303" y="2314"/>
                  </a:lnTo>
                  <a:lnTo>
                    <a:pt x="2303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 rot="5400000">
              <a:off x="334766" y="4759280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208" y="118"/>
                  </a:moveTo>
                  <a:lnTo>
                    <a:pt x="2208" y="2208"/>
                  </a:lnTo>
                  <a:lnTo>
                    <a:pt x="118" y="2208"/>
                  </a:lnTo>
                  <a:lnTo>
                    <a:pt x="118" y="118"/>
                  </a:lnTo>
                  <a:close/>
                  <a:moveTo>
                    <a:pt x="0" y="0"/>
                  </a:moveTo>
                  <a:lnTo>
                    <a:pt x="0" y="2314"/>
                  </a:lnTo>
                  <a:lnTo>
                    <a:pt x="2302" y="231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 rot="5400000">
              <a:off x="334072" y="5012297"/>
              <a:ext cx="267458" cy="267342"/>
            </a:xfrm>
            <a:custGeom>
              <a:avLst/>
              <a:gdLst/>
              <a:ahLst/>
              <a:cxnLst/>
              <a:rect l="l" t="t" r="r" b="b"/>
              <a:pathLst>
                <a:path w="2315" h="2314" extrusionOk="0">
                  <a:moveTo>
                    <a:pt x="2209" y="118"/>
                  </a:moveTo>
                  <a:lnTo>
                    <a:pt x="2209" y="2208"/>
                  </a:lnTo>
                  <a:lnTo>
                    <a:pt x="118" y="2208"/>
                  </a:lnTo>
                  <a:lnTo>
                    <a:pt x="118" y="118"/>
                  </a:lnTo>
                  <a:close/>
                  <a:moveTo>
                    <a:pt x="1" y="0"/>
                  </a:moveTo>
                  <a:lnTo>
                    <a:pt x="1" y="2314"/>
                  </a:lnTo>
                  <a:lnTo>
                    <a:pt x="2314" y="2314"/>
                  </a:lnTo>
                  <a:lnTo>
                    <a:pt x="2314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" name="Google Shape;110;p5"/>
          <p:cNvSpPr/>
          <p:nvPr/>
        </p:nvSpPr>
        <p:spPr>
          <a:xfrm rot="-6300070">
            <a:off x="8439942" y="-241241"/>
            <a:ext cx="1169925" cy="930690"/>
          </a:xfrm>
          <a:custGeom>
            <a:avLst/>
            <a:gdLst/>
            <a:ahLst/>
            <a:cxnLst/>
            <a:rect l="l" t="t" r="r" b="b"/>
            <a:pathLst>
              <a:path w="5286" h="4205" fill="none" extrusionOk="0">
                <a:moveTo>
                  <a:pt x="670" y="4205"/>
                </a:moveTo>
                <a:cubicBezTo>
                  <a:pt x="0" y="2925"/>
                  <a:pt x="482" y="1351"/>
                  <a:pt x="1762" y="682"/>
                </a:cubicBezTo>
                <a:cubicBezTo>
                  <a:pt x="3030" y="0"/>
                  <a:pt x="4604" y="494"/>
                  <a:pt x="5285" y="1762"/>
                </a:cubicBezTo>
              </a:path>
            </a:pathLst>
          </a:custGeom>
          <a:noFill/>
          <a:ln w="55200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28"/>
          <p:cNvSpPr/>
          <p:nvPr/>
        </p:nvSpPr>
        <p:spPr>
          <a:xfrm>
            <a:off x="5451796" y="539995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28"/>
          <p:cNvSpPr/>
          <p:nvPr/>
        </p:nvSpPr>
        <p:spPr>
          <a:xfrm>
            <a:off x="8364650" y="4256088"/>
            <a:ext cx="1311011" cy="1311011"/>
          </a:xfrm>
          <a:custGeom>
            <a:avLst/>
            <a:gdLst/>
            <a:ahLst/>
            <a:cxnLst/>
            <a:rect l="l" t="t" r="r" b="b"/>
            <a:pathLst>
              <a:path w="12380" h="12380" extrusionOk="0">
                <a:moveTo>
                  <a:pt x="8868" y="223"/>
                </a:moveTo>
                <a:lnTo>
                  <a:pt x="8868" y="8868"/>
                </a:lnTo>
                <a:lnTo>
                  <a:pt x="224" y="8868"/>
                </a:lnTo>
                <a:lnTo>
                  <a:pt x="224" y="223"/>
                </a:lnTo>
                <a:close/>
                <a:moveTo>
                  <a:pt x="9091" y="317"/>
                </a:moveTo>
                <a:lnTo>
                  <a:pt x="12156" y="3442"/>
                </a:lnTo>
                <a:lnTo>
                  <a:pt x="12156" y="11992"/>
                </a:lnTo>
                <a:lnTo>
                  <a:pt x="9091" y="8926"/>
                </a:lnTo>
                <a:lnTo>
                  <a:pt x="9091" y="317"/>
                </a:lnTo>
                <a:close/>
                <a:moveTo>
                  <a:pt x="8950" y="9079"/>
                </a:moveTo>
                <a:lnTo>
                  <a:pt x="12015" y="12144"/>
                </a:lnTo>
                <a:lnTo>
                  <a:pt x="3454" y="12144"/>
                </a:lnTo>
                <a:lnTo>
                  <a:pt x="329" y="9079"/>
                </a:lnTo>
                <a:close/>
                <a:moveTo>
                  <a:pt x="1" y="0"/>
                </a:moveTo>
                <a:lnTo>
                  <a:pt x="1" y="9091"/>
                </a:lnTo>
                <a:lnTo>
                  <a:pt x="3371" y="12379"/>
                </a:lnTo>
                <a:lnTo>
                  <a:pt x="12380" y="12379"/>
                </a:lnTo>
                <a:lnTo>
                  <a:pt x="12380" y="3359"/>
                </a:lnTo>
                <a:lnTo>
                  <a:pt x="9091" y="0"/>
                </a:lnTo>
                <a:close/>
              </a:path>
            </a:pathLst>
          </a:custGeom>
          <a:solidFill>
            <a:srgbClr val="FBE10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8"/>
          <p:cNvSpPr/>
          <p:nvPr/>
        </p:nvSpPr>
        <p:spPr>
          <a:xfrm>
            <a:off x="82175" y="2476960"/>
            <a:ext cx="189840" cy="189572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28"/>
          <p:cNvSpPr/>
          <p:nvPr/>
        </p:nvSpPr>
        <p:spPr>
          <a:xfrm>
            <a:off x="1748496" y="3682545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28"/>
          <p:cNvSpPr/>
          <p:nvPr/>
        </p:nvSpPr>
        <p:spPr>
          <a:xfrm>
            <a:off x="8301903" y="2782586"/>
            <a:ext cx="253750" cy="253433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28"/>
          <p:cNvSpPr/>
          <p:nvPr/>
        </p:nvSpPr>
        <p:spPr>
          <a:xfrm>
            <a:off x="8367721" y="965070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2" name="Google Shape;662;p28"/>
          <p:cNvGrpSpPr/>
          <p:nvPr/>
        </p:nvGrpSpPr>
        <p:grpSpPr>
          <a:xfrm>
            <a:off x="-1081675" y="768375"/>
            <a:ext cx="1618717" cy="621901"/>
            <a:chOff x="-1081675" y="768375"/>
            <a:chExt cx="1618717" cy="621901"/>
          </a:xfrm>
        </p:grpSpPr>
        <p:sp>
          <p:nvSpPr>
            <p:cNvPr id="663" name="Google Shape;663;p28"/>
            <p:cNvSpPr/>
            <p:nvPr/>
          </p:nvSpPr>
          <p:spPr>
            <a:xfrm>
              <a:off x="-1077587" y="768375"/>
              <a:ext cx="1614629" cy="165738"/>
            </a:xfrm>
            <a:custGeom>
              <a:avLst/>
              <a:gdLst/>
              <a:ahLst/>
              <a:cxnLst/>
              <a:rect l="l" t="t" r="r" b="b"/>
              <a:pathLst>
                <a:path w="9479" h="973" extrusionOk="0">
                  <a:moveTo>
                    <a:pt x="8495" y="1"/>
                  </a:moveTo>
                  <a:cubicBezTo>
                    <a:pt x="8137" y="1"/>
                    <a:pt x="7777" y="121"/>
                    <a:pt x="7458" y="362"/>
                  </a:cubicBezTo>
                  <a:cubicBezTo>
                    <a:pt x="7206" y="562"/>
                    <a:pt x="6915" y="662"/>
                    <a:pt x="6623" y="662"/>
                  </a:cubicBezTo>
                  <a:cubicBezTo>
                    <a:pt x="6331" y="662"/>
                    <a:pt x="6037" y="562"/>
                    <a:pt x="5779" y="362"/>
                  </a:cubicBezTo>
                  <a:cubicBezTo>
                    <a:pt x="5461" y="127"/>
                    <a:pt x="5100" y="10"/>
                    <a:pt x="4739" y="10"/>
                  </a:cubicBezTo>
                  <a:cubicBezTo>
                    <a:pt x="4378" y="10"/>
                    <a:pt x="4017" y="127"/>
                    <a:pt x="3700" y="362"/>
                  </a:cubicBezTo>
                  <a:cubicBezTo>
                    <a:pt x="3447" y="562"/>
                    <a:pt x="3160" y="662"/>
                    <a:pt x="2869" y="662"/>
                  </a:cubicBezTo>
                  <a:cubicBezTo>
                    <a:pt x="2578" y="662"/>
                    <a:pt x="2285" y="562"/>
                    <a:pt x="2020" y="362"/>
                  </a:cubicBezTo>
                  <a:cubicBezTo>
                    <a:pt x="1703" y="123"/>
                    <a:pt x="1346" y="5"/>
                    <a:pt x="990" y="5"/>
                  </a:cubicBezTo>
                  <a:cubicBezTo>
                    <a:pt x="647" y="5"/>
                    <a:pt x="305" y="114"/>
                    <a:pt x="0" y="327"/>
                  </a:cubicBezTo>
                  <a:lnTo>
                    <a:pt x="200" y="573"/>
                  </a:lnTo>
                  <a:cubicBezTo>
                    <a:pt x="446" y="397"/>
                    <a:pt x="705" y="327"/>
                    <a:pt x="987" y="327"/>
                  </a:cubicBezTo>
                  <a:cubicBezTo>
                    <a:pt x="1280" y="327"/>
                    <a:pt x="1574" y="421"/>
                    <a:pt x="1821" y="620"/>
                  </a:cubicBezTo>
                  <a:cubicBezTo>
                    <a:pt x="2138" y="855"/>
                    <a:pt x="2490" y="973"/>
                    <a:pt x="2854" y="973"/>
                  </a:cubicBezTo>
                  <a:cubicBezTo>
                    <a:pt x="3218" y="973"/>
                    <a:pt x="3571" y="855"/>
                    <a:pt x="3876" y="620"/>
                  </a:cubicBezTo>
                  <a:cubicBezTo>
                    <a:pt x="4134" y="421"/>
                    <a:pt x="4425" y="321"/>
                    <a:pt x="4717" y="321"/>
                  </a:cubicBezTo>
                  <a:cubicBezTo>
                    <a:pt x="5009" y="321"/>
                    <a:pt x="5303" y="421"/>
                    <a:pt x="5567" y="620"/>
                  </a:cubicBezTo>
                  <a:cubicBezTo>
                    <a:pt x="5884" y="855"/>
                    <a:pt x="6245" y="973"/>
                    <a:pt x="6605" y="973"/>
                  </a:cubicBezTo>
                  <a:cubicBezTo>
                    <a:pt x="6965" y="973"/>
                    <a:pt x="7323" y="855"/>
                    <a:pt x="7634" y="620"/>
                  </a:cubicBezTo>
                  <a:cubicBezTo>
                    <a:pt x="7903" y="413"/>
                    <a:pt x="8199" y="310"/>
                    <a:pt x="8493" y="310"/>
                  </a:cubicBezTo>
                  <a:cubicBezTo>
                    <a:pt x="8766" y="310"/>
                    <a:pt x="9036" y="398"/>
                    <a:pt x="9279" y="573"/>
                  </a:cubicBezTo>
                  <a:lnTo>
                    <a:pt x="9478" y="327"/>
                  </a:lnTo>
                  <a:cubicBezTo>
                    <a:pt x="9175" y="109"/>
                    <a:pt x="8835" y="1"/>
                    <a:pt x="84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8"/>
            <p:cNvSpPr/>
            <p:nvPr/>
          </p:nvSpPr>
          <p:spPr>
            <a:xfrm>
              <a:off x="-1081675" y="996115"/>
              <a:ext cx="1612585" cy="164035"/>
            </a:xfrm>
            <a:custGeom>
              <a:avLst/>
              <a:gdLst/>
              <a:ahLst/>
              <a:cxnLst/>
              <a:rect l="l" t="t" r="r" b="b"/>
              <a:pathLst>
                <a:path w="9467" h="963" extrusionOk="0">
                  <a:moveTo>
                    <a:pt x="8492" y="1"/>
                  </a:moveTo>
                  <a:cubicBezTo>
                    <a:pt x="8133" y="1"/>
                    <a:pt x="7774" y="121"/>
                    <a:pt x="7459" y="364"/>
                  </a:cubicBezTo>
                  <a:cubicBezTo>
                    <a:pt x="7200" y="564"/>
                    <a:pt x="6910" y="663"/>
                    <a:pt x="6617" y="663"/>
                  </a:cubicBezTo>
                  <a:cubicBezTo>
                    <a:pt x="6325" y="663"/>
                    <a:pt x="6032" y="564"/>
                    <a:pt x="5767" y="364"/>
                  </a:cubicBezTo>
                  <a:cubicBezTo>
                    <a:pt x="5450" y="129"/>
                    <a:pt x="5089" y="12"/>
                    <a:pt x="4729" y="12"/>
                  </a:cubicBezTo>
                  <a:cubicBezTo>
                    <a:pt x="4370" y="12"/>
                    <a:pt x="4012" y="129"/>
                    <a:pt x="3700" y="364"/>
                  </a:cubicBezTo>
                  <a:cubicBezTo>
                    <a:pt x="3442" y="564"/>
                    <a:pt x="3151" y="663"/>
                    <a:pt x="2859" y="663"/>
                  </a:cubicBezTo>
                  <a:cubicBezTo>
                    <a:pt x="2567" y="663"/>
                    <a:pt x="2273" y="564"/>
                    <a:pt x="2009" y="364"/>
                  </a:cubicBezTo>
                  <a:cubicBezTo>
                    <a:pt x="1690" y="123"/>
                    <a:pt x="1330" y="6"/>
                    <a:pt x="973" y="6"/>
                  </a:cubicBezTo>
                  <a:cubicBezTo>
                    <a:pt x="634" y="6"/>
                    <a:pt x="298" y="111"/>
                    <a:pt x="1" y="317"/>
                  </a:cubicBezTo>
                  <a:lnTo>
                    <a:pt x="224" y="575"/>
                  </a:lnTo>
                  <a:cubicBezTo>
                    <a:pt x="468" y="405"/>
                    <a:pt x="740" y="320"/>
                    <a:pt x="1011" y="320"/>
                  </a:cubicBezTo>
                  <a:cubicBezTo>
                    <a:pt x="1301" y="320"/>
                    <a:pt x="1590" y="417"/>
                    <a:pt x="1845" y="611"/>
                  </a:cubicBezTo>
                  <a:cubicBezTo>
                    <a:pt x="2162" y="845"/>
                    <a:pt x="2523" y="963"/>
                    <a:pt x="2883" y="963"/>
                  </a:cubicBezTo>
                  <a:cubicBezTo>
                    <a:pt x="3242" y="963"/>
                    <a:pt x="3600" y="845"/>
                    <a:pt x="3912" y="611"/>
                  </a:cubicBezTo>
                  <a:cubicBezTo>
                    <a:pt x="4182" y="423"/>
                    <a:pt x="4475" y="317"/>
                    <a:pt x="4757" y="317"/>
                  </a:cubicBezTo>
                  <a:cubicBezTo>
                    <a:pt x="5051" y="317"/>
                    <a:pt x="5345" y="423"/>
                    <a:pt x="5591" y="611"/>
                  </a:cubicBezTo>
                  <a:cubicBezTo>
                    <a:pt x="5897" y="845"/>
                    <a:pt x="6249" y="963"/>
                    <a:pt x="6613" y="963"/>
                  </a:cubicBezTo>
                  <a:cubicBezTo>
                    <a:pt x="6989" y="963"/>
                    <a:pt x="7341" y="845"/>
                    <a:pt x="7647" y="611"/>
                  </a:cubicBezTo>
                  <a:cubicBezTo>
                    <a:pt x="7907" y="417"/>
                    <a:pt x="8196" y="320"/>
                    <a:pt x="8486" y="320"/>
                  </a:cubicBezTo>
                  <a:cubicBezTo>
                    <a:pt x="8757" y="320"/>
                    <a:pt x="9029" y="405"/>
                    <a:pt x="9279" y="575"/>
                  </a:cubicBezTo>
                  <a:lnTo>
                    <a:pt x="9467" y="317"/>
                  </a:lnTo>
                  <a:cubicBezTo>
                    <a:pt x="9166" y="107"/>
                    <a:pt x="8829" y="1"/>
                    <a:pt x="84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8"/>
            <p:cNvSpPr/>
            <p:nvPr/>
          </p:nvSpPr>
          <p:spPr>
            <a:xfrm>
              <a:off x="-1079631" y="1226241"/>
              <a:ext cx="1612585" cy="164035"/>
            </a:xfrm>
            <a:custGeom>
              <a:avLst/>
              <a:gdLst/>
              <a:ahLst/>
              <a:cxnLst/>
              <a:rect l="l" t="t" r="r" b="b"/>
              <a:pathLst>
                <a:path w="9467" h="963" extrusionOk="0">
                  <a:moveTo>
                    <a:pt x="8497" y="1"/>
                  </a:moveTo>
                  <a:cubicBezTo>
                    <a:pt x="8136" y="1"/>
                    <a:pt x="7774" y="121"/>
                    <a:pt x="7458" y="364"/>
                  </a:cubicBezTo>
                  <a:cubicBezTo>
                    <a:pt x="7200" y="563"/>
                    <a:pt x="6909" y="663"/>
                    <a:pt x="6617" y="663"/>
                  </a:cubicBezTo>
                  <a:cubicBezTo>
                    <a:pt x="6325" y="663"/>
                    <a:pt x="6031" y="563"/>
                    <a:pt x="5767" y="364"/>
                  </a:cubicBezTo>
                  <a:cubicBezTo>
                    <a:pt x="5450" y="129"/>
                    <a:pt x="5092" y="11"/>
                    <a:pt x="4734" y="11"/>
                  </a:cubicBezTo>
                  <a:cubicBezTo>
                    <a:pt x="4375" y="11"/>
                    <a:pt x="4017" y="129"/>
                    <a:pt x="3700" y="364"/>
                  </a:cubicBezTo>
                  <a:cubicBezTo>
                    <a:pt x="3442" y="563"/>
                    <a:pt x="3148" y="663"/>
                    <a:pt x="2854" y="663"/>
                  </a:cubicBezTo>
                  <a:cubicBezTo>
                    <a:pt x="2561" y="663"/>
                    <a:pt x="2267" y="563"/>
                    <a:pt x="2009" y="364"/>
                  </a:cubicBezTo>
                  <a:cubicBezTo>
                    <a:pt x="1695" y="123"/>
                    <a:pt x="1336" y="5"/>
                    <a:pt x="977" y="5"/>
                  </a:cubicBezTo>
                  <a:cubicBezTo>
                    <a:pt x="637" y="5"/>
                    <a:pt x="298" y="111"/>
                    <a:pt x="0" y="317"/>
                  </a:cubicBezTo>
                  <a:lnTo>
                    <a:pt x="188" y="575"/>
                  </a:lnTo>
                  <a:cubicBezTo>
                    <a:pt x="438" y="405"/>
                    <a:pt x="710" y="319"/>
                    <a:pt x="982" y="319"/>
                  </a:cubicBezTo>
                  <a:cubicBezTo>
                    <a:pt x="1271" y="319"/>
                    <a:pt x="1560" y="416"/>
                    <a:pt x="1821" y="610"/>
                  </a:cubicBezTo>
                  <a:cubicBezTo>
                    <a:pt x="2138" y="845"/>
                    <a:pt x="2496" y="963"/>
                    <a:pt x="2854" y="963"/>
                  </a:cubicBezTo>
                  <a:cubicBezTo>
                    <a:pt x="3213" y="963"/>
                    <a:pt x="3571" y="845"/>
                    <a:pt x="3888" y="610"/>
                  </a:cubicBezTo>
                  <a:cubicBezTo>
                    <a:pt x="4158" y="422"/>
                    <a:pt x="4452" y="317"/>
                    <a:pt x="4722" y="317"/>
                  </a:cubicBezTo>
                  <a:cubicBezTo>
                    <a:pt x="5039" y="317"/>
                    <a:pt x="5333" y="422"/>
                    <a:pt x="5591" y="610"/>
                  </a:cubicBezTo>
                  <a:cubicBezTo>
                    <a:pt x="5896" y="845"/>
                    <a:pt x="6260" y="963"/>
                    <a:pt x="6624" y="963"/>
                  </a:cubicBezTo>
                  <a:cubicBezTo>
                    <a:pt x="6989" y="963"/>
                    <a:pt x="7341" y="845"/>
                    <a:pt x="7646" y="610"/>
                  </a:cubicBezTo>
                  <a:cubicBezTo>
                    <a:pt x="7907" y="416"/>
                    <a:pt x="8196" y="319"/>
                    <a:pt x="8485" y="319"/>
                  </a:cubicBezTo>
                  <a:cubicBezTo>
                    <a:pt x="8757" y="319"/>
                    <a:pt x="9029" y="405"/>
                    <a:pt x="9279" y="575"/>
                  </a:cubicBezTo>
                  <a:lnTo>
                    <a:pt x="9467" y="317"/>
                  </a:lnTo>
                  <a:cubicBezTo>
                    <a:pt x="9171" y="106"/>
                    <a:pt x="8835" y="1"/>
                    <a:pt x="84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6" name="Google Shape;666;p28"/>
          <p:cNvGrpSpPr/>
          <p:nvPr/>
        </p:nvGrpSpPr>
        <p:grpSpPr>
          <a:xfrm>
            <a:off x="5908950" y="-317075"/>
            <a:ext cx="2515048" cy="469398"/>
            <a:chOff x="6763425" y="-121950"/>
            <a:chExt cx="2515048" cy="469398"/>
          </a:xfrm>
        </p:grpSpPr>
        <p:sp>
          <p:nvSpPr>
            <p:cNvPr id="667" name="Google Shape;667;p28"/>
            <p:cNvSpPr/>
            <p:nvPr/>
          </p:nvSpPr>
          <p:spPr>
            <a:xfrm>
              <a:off x="6763425" y="-121950"/>
              <a:ext cx="558484" cy="469398"/>
            </a:xfrm>
            <a:custGeom>
              <a:avLst/>
              <a:gdLst/>
              <a:ahLst/>
              <a:cxnLst/>
              <a:rect l="l" t="t" r="r" b="b"/>
              <a:pathLst>
                <a:path w="4194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70" y="3524"/>
                  </a:lnTo>
                  <a:lnTo>
                    <a:pt x="41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8"/>
            <p:cNvSpPr/>
            <p:nvPr/>
          </p:nvSpPr>
          <p:spPr>
            <a:xfrm>
              <a:off x="7043467" y="-121950"/>
              <a:ext cx="556886" cy="469398"/>
            </a:xfrm>
            <a:custGeom>
              <a:avLst/>
              <a:gdLst/>
              <a:ahLst/>
              <a:cxnLst/>
              <a:rect l="l" t="t" r="r" b="b"/>
              <a:pathLst>
                <a:path w="4182" h="3525" extrusionOk="0">
                  <a:moveTo>
                    <a:pt x="3524" y="1"/>
                  </a:moveTo>
                  <a:lnTo>
                    <a:pt x="0" y="3524"/>
                  </a:lnTo>
                  <a:lnTo>
                    <a:pt x="658" y="3524"/>
                  </a:lnTo>
                  <a:lnTo>
                    <a:pt x="418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8"/>
            <p:cNvSpPr/>
            <p:nvPr/>
          </p:nvSpPr>
          <p:spPr>
            <a:xfrm>
              <a:off x="7321778" y="-121950"/>
              <a:ext cx="558484" cy="469398"/>
            </a:xfrm>
            <a:custGeom>
              <a:avLst/>
              <a:gdLst/>
              <a:ahLst/>
              <a:cxnLst/>
              <a:rect l="l" t="t" r="r" b="b"/>
              <a:pathLst>
                <a:path w="4194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70" y="3524"/>
                  </a:lnTo>
                  <a:lnTo>
                    <a:pt x="41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8"/>
            <p:cNvSpPr/>
            <p:nvPr/>
          </p:nvSpPr>
          <p:spPr>
            <a:xfrm>
              <a:off x="7600221" y="-121950"/>
              <a:ext cx="559948" cy="469398"/>
            </a:xfrm>
            <a:custGeom>
              <a:avLst/>
              <a:gdLst/>
              <a:ahLst/>
              <a:cxnLst/>
              <a:rect l="l" t="t" r="r" b="b"/>
              <a:pathLst>
                <a:path w="4205" h="3525" extrusionOk="0">
                  <a:moveTo>
                    <a:pt x="3524" y="1"/>
                  </a:moveTo>
                  <a:lnTo>
                    <a:pt x="0" y="3524"/>
                  </a:lnTo>
                  <a:lnTo>
                    <a:pt x="681" y="3524"/>
                  </a:lnTo>
                  <a:lnTo>
                    <a:pt x="4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8"/>
            <p:cNvSpPr/>
            <p:nvPr/>
          </p:nvSpPr>
          <p:spPr>
            <a:xfrm>
              <a:off x="7880130" y="-121950"/>
              <a:ext cx="560081" cy="469398"/>
            </a:xfrm>
            <a:custGeom>
              <a:avLst/>
              <a:gdLst/>
              <a:ahLst/>
              <a:cxnLst/>
              <a:rect l="l" t="t" r="r" b="b"/>
              <a:pathLst>
                <a:path w="4206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82" y="3524"/>
                  </a:lnTo>
                  <a:lnTo>
                    <a:pt x="4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8"/>
            <p:cNvSpPr/>
            <p:nvPr/>
          </p:nvSpPr>
          <p:spPr>
            <a:xfrm>
              <a:off x="8160039" y="-121950"/>
              <a:ext cx="558484" cy="469398"/>
            </a:xfrm>
            <a:custGeom>
              <a:avLst/>
              <a:gdLst/>
              <a:ahLst/>
              <a:cxnLst/>
              <a:rect l="l" t="t" r="r" b="b"/>
              <a:pathLst>
                <a:path w="4194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70" y="3524"/>
                  </a:lnTo>
                  <a:lnTo>
                    <a:pt x="41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8"/>
            <p:cNvSpPr/>
            <p:nvPr/>
          </p:nvSpPr>
          <p:spPr>
            <a:xfrm>
              <a:off x="8440081" y="-121950"/>
              <a:ext cx="558484" cy="469398"/>
            </a:xfrm>
            <a:custGeom>
              <a:avLst/>
              <a:gdLst/>
              <a:ahLst/>
              <a:cxnLst/>
              <a:rect l="l" t="t" r="r" b="b"/>
              <a:pathLst>
                <a:path w="4194" h="3525" extrusionOk="0">
                  <a:moveTo>
                    <a:pt x="3524" y="1"/>
                  </a:moveTo>
                  <a:lnTo>
                    <a:pt x="0" y="3524"/>
                  </a:lnTo>
                  <a:lnTo>
                    <a:pt x="670" y="3524"/>
                  </a:lnTo>
                  <a:lnTo>
                    <a:pt x="419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8"/>
            <p:cNvSpPr/>
            <p:nvPr/>
          </p:nvSpPr>
          <p:spPr>
            <a:xfrm>
              <a:off x="8718391" y="-121950"/>
              <a:ext cx="560081" cy="469398"/>
            </a:xfrm>
            <a:custGeom>
              <a:avLst/>
              <a:gdLst/>
              <a:ahLst/>
              <a:cxnLst/>
              <a:rect l="l" t="t" r="r" b="b"/>
              <a:pathLst>
                <a:path w="4206" h="3525" extrusionOk="0">
                  <a:moveTo>
                    <a:pt x="3524" y="1"/>
                  </a:moveTo>
                  <a:lnTo>
                    <a:pt x="1" y="3524"/>
                  </a:lnTo>
                  <a:lnTo>
                    <a:pt x="682" y="3524"/>
                  </a:lnTo>
                  <a:lnTo>
                    <a:pt x="4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5" name="Google Shape;675;p28"/>
          <p:cNvGrpSpPr/>
          <p:nvPr/>
        </p:nvGrpSpPr>
        <p:grpSpPr>
          <a:xfrm>
            <a:off x="-495400" y="3753211"/>
            <a:ext cx="1618725" cy="1603063"/>
            <a:chOff x="2455825" y="4258086"/>
            <a:chExt cx="1618725" cy="1603063"/>
          </a:xfrm>
        </p:grpSpPr>
        <p:sp>
          <p:nvSpPr>
            <p:cNvPr id="676" name="Google Shape;676;p28"/>
            <p:cNvSpPr/>
            <p:nvPr/>
          </p:nvSpPr>
          <p:spPr>
            <a:xfrm>
              <a:off x="2455825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1" y="0"/>
                  </a:moveTo>
                  <a:cubicBezTo>
                    <a:pt x="176" y="0"/>
                    <a:pt x="0" y="176"/>
                    <a:pt x="0" y="411"/>
                  </a:cubicBezTo>
                  <a:cubicBezTo>
                    <a:pt x="0" y="634"/>
                    <a:pt x="176" y="810"/>
                    <a:pt x="411" y="810"/>
                  </a:cubicBezTo>
                  <a:cubicBezTo>
                    <a:pt x="635" y="810"/>
                    <a:pt x="822" y="634"/>
                    <a:pt x="822" y="411"/>
                  </a:cubicBezTo>
                  <a:cubicBezTo>
                    <a:pt x="822" y="176"/>
                    <a:pt x="635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8"/>
            <p:cNvSpPr/>
            <p:nvPr/>
          </p:nvSpPr>
          <p:spPr>
            <a:xfrm>
              <a:off x="2969709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2" y="0"/>
                  </a:moveTo>
                  <a:cubicBezTo>
                    <a:pt x="177" y="0"/>
                    <a:pt x="1" y="176"/>
                    <a:pt x="1" y="411"/>
                  </a:cubicBezTo>
                  <a:cubicBezTo>
                    <a:pt x="1" y="634"/>
                    <a:pt x="177" y="810"/>
                    <a:pt x="412" y="810"/>
                  </a:cubicBezTo>
                  <a:cubicBezTo>
                    <a:pt x="635" y="810"/>
                    <a:pt x="823" y="634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8"/>
            <p:cNvSpPr/>
            <p:nvPr/>
          </p:nvSpPr>
          <p:spPr>
            <a:xfrm>
              <a:off x="3482549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1" y="0"/>
                  </a:moveTo>
                  <a:cubicBezTo>
                    <a:pt x="176" y="0"/>
                    <a:pt x="0" y="176"/>
                    <a:pt x="0" y="411"/>
                  </a:cubicBezTo>
                  <a:cubicBezTo>
                    <a:pt x="0" y="634"/>
                    <a:pt x="176" y="810"/>
                    <a:pt x="411" y="810"/>
                  </a:cubicBezTo>
                  <a:cubicBezTo>
                    <a:pt x="634" y="810"/>
                    <a:pt x="822" y="634"/>
                    <a:pt x="822" y="411"/>
                  </a:cubicBezTo>
                  <a:cubicBezTo>
                    <a:pt x="822" y="176"/>
                    <a:pt x="634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>
              <a:off x="3995294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2" y="0"/>
                  </a:moveTo>
                  <a:cubicBezTo>
                    <a:pt x="177" y="0"/>
                    <a:pt x="1" y="176"/>
                    <a:pt x="1" y="411"/>
                  </a:cubicBezTo>
                  <a:cubicBezTo>
                    <a:pt x="1" y="634"/>
                    <a:pt x="177" y="810"/>
                    <a:pt x="412" y="810"/>
                  </a:cubicBezTo>
                  <a:cubicBezTo>
                    <a:pt x="635" y="810"/>
                    <a:pt x="823" y="634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8"/>
            <p:cNvSpPr/>
            <p:nvPr/>
          </p:nvSpPr>
          <p:spPr>
            <a:xfrm>
              <a:off x="2455825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76" y="1"/>
                    <a:pt x="0" y="177"/>
                    <a:pt x="0" y="412"/>
                  </a:cubicBezTo>
                  <a:cubicBezTo>
                    <a:pt x="0" y="635"/>
                    <a:pt x="176" y="823"/>
                    <a:pt x="411" y="823"/>
                  </a:cubicBezTo>
                  <a:cubicBezTo>
                    <a:pt x="635" y="823"/>
                    <a:pt x="822" y="635"/>
                    <a:pt x="822" y="412"/>
                  </a:cubicBezTo>
                  <a:cubicBezTo>
                    <a:pt x="822" y="177"/>
                    <a:pt x="635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8"/>
            <p:cNvSpPr/>
            <p:nvPr/>
          </p:nvSpPr>
          <p:spPr>
            <a:xfrm>
              <a:off x="2969709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77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35"/>
                    <a:pt x="823" y="412"/>
                  </a:cubicBezTo>
                  <a:cubicBezTo>
                    <a:pt x="823" y="177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8"/>
            <p:cNvSpPr/>
            <p:nvPr/>
          </p:nvSpPr>
          <p:spPr>
            <a:xfrm>
              <a:off x="3482549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76" y="1"/>
                    <a:pt x="0" y="177"/>
                    <a:pt x="0" y="412"/>
                  </a:cubicBezTo>
                  <a:cubicBezTo>
                    <a:pt x="0" y="635"/>
                    <a:pt x="176" y="823"/>
                    <a:pt x="411" y="823"/>
                  </a:cubicBezTo>
                  <a:cubicBezTo>
                    <a:pt x="634" y="823"/>
                    <a:pt x="822" y="635"/>
                    <a:pt x="822" y="412"/>
                  </a:cubicBezTo>
                  <a:cubicBezTo>
                    <a:pt x="822" y="177"/>
                    <a:pt x="634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8"/>
            <p:cNvSpPr/>
            <p:nvPr/>
          </p:nvSpPr>
          <p:spPr>
            <a:xfrm>
              <a:off x="3995294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77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35"/>
                    <a:pt x="823" y="412"/>
                  </a:cubicBezTo>
                  <a:cubicBezTo>
                    <a:pt x="823" y="177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8"/>
            <p:cNvSpPr/>
            <p:nvPr/>
          </p:nvSpPr>
          <p:spPr>
            <a:xfrm>
              <a:off x="2456964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0"/>
                  </a:moveTo>
                  <a:cubicBezTo>
                    <a:pt x="188" y="0"/>
                    <a:pt x="0" y="176"/>
                    <a:pt x="0" y="411"/>
                  </a:cubicBezTo>
                  <a:cubicBezTo>
                    <a:pt x="0" y="634"/>
                    <a:pt x="176" y="822"/>
                    <a:pt x="411" y="822"/>
                  </a:cubicBezTo>
                  <a:cubicBezTo>
                    <a:pt x="634" y="822"/>
                    <a:pt x="822" y="646"/>
                    <a:pt x="822" y="411"/>
                  </a:cubicBezTo>
                  <a:cubicBezTo>
                    <a:pt x="822" y="176"/>
                    <a:pt x="623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8"/>
            <p:cNvSpPr/>
            <p:nvPr/>
          </p:nvSpPr>
          <p:spPr>
            <a:xfrm>
              <a:off x="2969709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0"/>
                  </a:moveTo>
                  <a:cubicBezTo>
                    <a:pt x="189" y="0"/>
                    <a:pt x="1" y="176"/>
                    <a:pt x="1" y="411"/>
                  </a:cubicBezTo>
                  <a:cubicBezTo>
                    <a:pt x="1" y="634"/>
                    <a:pt x="177" y="822"/>
                    <a:pt x="412" y="822"/>
                  </a:cubicBezTo>
                  <a:cubicBezTo>
                    <a:pt x="635" y="822"/>
                    <a:pt x="823" y="646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8"/>
            <p:cNvSpPr/>
            <p:nvPr/>
          </p:nvSpPr>
          <p:spPr>
            <a:xfrm>
              <a:off x="3482549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0"/>
                  </a:moveTo>
                  <a:cubicBezTo>
                    <a:pt x="188" y="0"/>
                    <a:pt x="0" y="176"/>
                    <a:pt x="0" y="411"/>
                  </a:cubicBezTo>
                  <a:cubicBezTo>
                    <a:pt x="0" y="634"/>
                    <a:pt x="188" y="822"/>
                    <a:pt x="411" y="822"/>
                  </a:cubicBezTo>
                  <a:cubicBezTo>
                    <a:pt x="634" y="822"/>
                    <a:pt x="822" y="646"/>
                    <a:pt x="822" y="411"/>
                  </a:cubicBezTo>
                  <a:cubicBezTo>
                    <a:pt x="822" y="176"/>
                    <a:pt x="634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8"/>
            <p:cNvSpPr/>
            <p:nvPr/>
          </p:nvSpPr>
          <p:spPr>
            <a:xfrm>
              <a:off x="3996433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0"/>
                  </a:moveTo>
                  <a:cubicBezTo>
                    <a:pt x="188" y="0"/>
                    <a:pt x="1" y="176"/>
                    <a:pt x="1" y="411"/>
                  </a:cubicBezTo>
                  <a:cubicBezTo>
                    <a:pt x="1" y="634"/>
                    <a:pt x="177" y="822"/>
                    <a:pt x="412" y="822"/>
                  </a:cubicBezTo>
                  <a:cubicBezTo>
                    <a:pt x="635" y="822"/>
                    <a:pt x="823" y="646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8"/>
            <p:cNvSpPr/>
            <p:nvPr/>
          </p:nvSpPr>
          <p:spPr>
            <a:xfrm>
              <a:off x="2456964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88" y="1"/>
                    <a:pt x="0" y="177"/>
                    <a:pt x="0" y="412"/>
                  </a:cubicBezTo>
                  <a:cubicBezTo>
                    <a:pt x="0" y="635"/>
                    <a:pt x="176" y="823"/>
                    <a:pt x="411" y="823"/>
                  </a:cubicBezTo>
                  <a:cubicBezTo>
                    <a:pt x="634" y="823"/>
                    <a:pt x="822" y="647"/>
                    <a:pt x="822" y="412"/>
                  </a:cubicBezTo>
                  <a:cubicBezTo>
                    <a:pt x="822" y="201"/>
                    <a:pt x="623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8"/>
            <p:cNvSpPr/>
            <p:nvPr/>
          </p:nvSpPr>
          <p:spPr>
            <a:xfrm>
              <a:off x="2969709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89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47"/>
                    <a:pt x="823" y="412"/>
                  </a:cubicBezTo>
                  <a:cubicBezTo>
                    <a:pt x="823" y="201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8"/>
            <p:cNvSpPr/>
            <p:nvPr/>
          </p:nvSpPr>
          <p:spPr>
            <a:xfrm>
              <a:off x="3482549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88" y="1"/>
                    <a:pt x="0" y="177"/>
                    <a:pt x="0" y="412"/>
                  </a:cubicBezTo>
                  <a:cubicBezTo>
                    <a:pt x="0" y="635"/>
                    <a:pt x="188" y="823"/>
                    <a:pt x="411" y="823"/>
                  </a:cubicBezTo>
                  <a:cubicBezTo>
                    <a:pt x="634" y="823"/>
                    <a:pt x="822" y="647"/>
                    <a:pt x="822" y="412"/>
                  </a:cubicBezTo>
                  <a:cubicBezTo>
                    <a:pt x="822" y="201"/>
                    <a:pt x="634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8"/>
            <p:cNvSpPr/>
            <p:nvPr/>
          </p:nvSpPr>
          <p:spPr>
            <a:xfrm>
              <a:off x="3996433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88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47"/>
                    <a:pt x="823" y="412"/>
                  </a:cubicBezTo>
                  <a:cubicBezTo>
                    <a:pt x="823" y="201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29"/>
          <p:cNvSpPr/>
          <p:nvPr/>
        </p:nvSpPr>
        <p:spPr>
          <a:xfrm>
            <a:off x="8155063" y="248313"/>
            <a:ext cx="1459735" cy="1460824"/>
          </a:xfrm>
          <a:custGeom>
            <a:avLst/>
            <a:gdLst/>
            <a:ahLst/>
            <a:cxnLst/>
            <a:rect l="l" t="t" r="r" b="b"/>
            <a:pathLst>
              <a:path w="16091" h="16103" extrusionOk="0">
                <a:moveTo>
                  <a:pt x="8045" y="823"/>
                </a:moveTo>
                <a:cubicBezTo>
                  <a:pt x="12027" y="823"/>
                  <a:pt x="15268" y="4076"/>
                  <a:pt x="15268" y="8057"/>
                </a:cubicBezTo>
                <a:cubicBezTo>
                  <a:pt x="15268" y="12027"/>
                  <a:pt x="12027" y="15269"/>
                  <a:pt x="8045" y="15269"/>
                </a:cubicBezTo>
                <a:cubicBezTo>
                  <a:pt x="4064" y="15269"/>
                  <a:pt x="822" y="12027"/>
                  <a:pt x="822" y="8057"/>
                </a:cubicBezTo>
                <a:cubicBezTo>
                  <a:pt x="822" y="4076"/>
                  <a:pt x="4076" y="823"/>
                  <a:pt x="8045" y="823"/>
                </a:cubicBezTo>
                <a:close/>
                <a:moveTo>
                  <a:pt x="8045" y="1"/>
                </a:moveTo>
                <a:cubicBezTo>
                  <a:pt x="3617" y="1"/>
                  <a:pt x="0" y="3618"/>
                  <a:pt x="0" y="8057"/>
                </a:cubicBezTo>
                <a:cubicBezTo>
                  <a:pt x="0" y="12485"/>
                  <a:pt x="3617" y="16103"/>
                  <a:pt x="8045" y="16103"/>
                </a:cubicBezTo>
                <a:cubicBezTo>
                  <a:pt x="12485" y="16103"/>
                  <a:pt x="16090" y="12485"/>
                  <a:pt x="16090" y="8057"/>
                </a:cubicBezTo>
                <a:cubicBezTo>
                  <a:pt x="16090" y="3618"/>
                  <a:pt x="12485" y="1"/>
                  <a:pt x="8045" y="1"/>
                </a:cubicBezTo>
                <a:close/>
              </a:path>
            </a:pathLst>
          </a:custGeom>
          <a:solidFill>
            <a:srgbClr val="FBE10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29"/>
          <p:cNvSpPr/>
          <p:nvPr/>
        </p:nvSpPr>
        <p:spPr>
          <a:xfrm>
            <a:off x="-473000" y="340900"/>
            <a:ext cx="1947196" cy="199101"/>
          </a:xfrm>
          <a:custGeom>
            <a:avLst/>
            <a:gdLst/>
            <a:ahLst/>
            <a:cxnLst/>
            <a:rect l="l" t="t" r="r" b="b"/>
            <a:pathLst>
              <a:path w="9467" h="968" extrusionOk="0">
                <a:moveTo>
                  <a:pt x="8503" y="1"/>
                </a:moveTo>
                <a:cubicBezTo>
                  <a:pt x="8140" y="1"/>
                  <a:pt x="7775" y="124"/>
                  <a:pt x="7458" y="368"/>
                </a:cubicBezTo>
                <a:cubicBezTo>
                  <a:pt x="7200" y="562"/>
                  <a:pt x="6909" y="659"/>
                  <a:pt x="6617" y="659"/>
                </a:cubicBezTo>
                <a:cubicBezTo>
                  <a:pt x="6325" y="659"/>
                  <a:pt x="6031" y="562"/>
                  <a:pt x="5767" y="368"/>
                </a:cubicBezTo>
                <a:cubicBezTo>
                  <a:pt x="5450" y="133"/>
                  <a:pt x="5092" y="16"/>
                  <a:pt x="4734" y="16"/>
                </a:cubicBezTo>
                <a:cubicBezTo>
                  <a:pt x="4375" y="16"/>
                  <a:pt x="4017" y="133"/>
                  <a:pt x="3700" y="368"/>
                </a:cubicBezTo>
                <a:cubicBezTo>
                  <a:pt x="3442" y="562"/>
                  <a:pt x="3148" y="659"/>
                  <a:pt x="2854" y="659"/>
                </a:cubicBezTo>
                <a:cubicBezTo>
                  <a:pt x="2561" y="659"/>
                  <a:pt x="2267" y="562"/>
                  <a:pt x="2009" y="368"/>
                </a:cubicBezTo>
                <a:cubicBezTo>
                  <a:pt x="1695" y="127"/>
                  <a:pt x="1336" y="10"/>
                  <a:pt x="977" y="10"/>
                </a:cubicBezTo>
                <a:cubicBezTo>
                  <a:pt x="637" y="10"/>
                  <a:pt x="298" y="115"/>
                  <a:pt x="0" y="321"/>
                </a:cubicBezTo>
                <a:lnTo>
                  <a:pt x="188" y="568"/>
                </a:lnTo>
                <a:cubicBezTo>
                  <a:pt x="436" y="399"/>
                  <a:pt x="706" y="313"/>
                  <a:pt x="976" y="313"/>
                </a:cubicBezTo>
                <a:cubicBezTo>
                  <a:pt x="1267" y="313"/>
                  <a:pt x="1558" y="413"/>
                  <a:pt x="1821" y="615"/>
                </a:cubicBezTo>
                <a:cubicBezTo>
                  <a:pt x="2138" y="850"/>
                  <a:pt x="2496" y="967"/>
                  <a:pt x="2854" y="967"/>
                </a:cubicBezTo>
                <a:cubicBezTo>
                  <a:pt x="3213" y="967"/>
                  <a:pt x="3571" y="850"/>
                  <a:pt x="3888" y="615"/>
                </a:cubicBezTo>
                <a:cubicBezTo>
                  <a:pt x="4158" y="415"/>
                  <a:pt x="4452" y="321"/>
                  <a:pt x="4722" y="321"/>
                </a:cubicBezTo>
                <a:cubicBezTo>
                  <a:pt x="4739" y="321"/>
                  <a:pt x="4757" y="320"/>
                  <a:pt x="4774" y="320"/>
                </a:cubicBezTo>
                <a:cubicBezTo>
                  <a:pt x="5071" y="320"/>
                  <a:pt x="5347" y="415"/>
                  <a:pt x="5591" y="615"/>
                </a:cubicBezTo>
                <a:cubicBezTo>
                  <a:pt x="5896" y="850"/>
                  <a:pt x="6260" y="967"/>
                  <a:pt x="6624" y="967"/>
                </a:cubicBezTo>
                <a:cubicBezTo>
                  <a:pt x="6989" y="967"/>
                  <a:pt x="7341" y="850"/>
                  <a:pt x="7646" y="615"/>
                </a:cubicBezTo>
                <a:cubicBezTo>
                  <a:pt x="7909" y="413"/>
                  <a:pt x="8200" y="313"/>
                  <a:pt x="8492" y="313"/>
                </a:cubicBezTo>
                <a:cubicBezTo>
                  <a:pt x="8761" y="313"/>
                  <a:pt x="9031" y="399"/>
                  <a:pt x="9279" y="568"/>
                </a:cubicBezTo>
                <a:lnTo>
                  <a:pt x="9467" y="321"/>
                </a:lnTo>
                <a:cubicBezTo>
                  <a:pt x="9173" y="107"/>
                  <a:pt x="8839" y="1"/>
                  <a:pt x="85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29"/>
          <p:cNvSpPr/>
          <p:nvPr/>
        </p:nvSpPr>
        <p:spPr>
          <a:xfrm>
            <a:off x="6796821" y="3632220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29"/>
          <p:cNvSpPr/>
          <p:nvPr/>
        </p:nvSpPr>
        <p:spPr>
          <a:xfrm>
            <a:off x="279650" y="2089973"/>
            <a:ext cx="189840" cy="189572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29"/>
          <p:cNvSpPr/>
          <p:nvPr/>
        </p:nvSpPr>
        <p:spPr>
          <a:xfrm>
            <a:off x="5745296" y="1026207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8" name="Google Shape;698;p29"/>
          <p:cNvGrpSpPr/>
          <p:nvPr/>
        </p:nvGrpSpPr>
        <p:grpSpPr>
          <a:xfrm>
            <a:off x="8204050" y="4253825"/>
            <a:ext cx="1024545" cy="1027200"/>
            <a:chOff x="8204050" y="4253825"/>
            <a:chExt cx="1024545" cy="1027200"/>
          </a:xfrm>
        </p:grpSpPr>
        <p:sp>
          <p:nvSpPr>
            <p:cNvPr id="699" name="Google Shape;699;p29"/>
            <p:cNvSpPr/>
            <p:nvPr/>
          </p:nvSpPr>
          <p:spPr>
            <a:xfrm>
              <a:off x="8204050" y="4253825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185" y="118"/>
                  </a:moveTo>
                  <a:lnTo>
                    <a:pt x="2185" y="2208"/>
                  </a:lnTo>
                  <a:lnTo>
                    <a:pt x="94" y="2208"/>
                  </a:lnTo>
                  <a:lnTo>
                    <a:pt x="94" y="118"/>
                  </a:lnTo>
                  <a:close/>
                  <a:moveTo>
                    <a:pt x="0" y="0"/>
                  </a:moveTo>
                  <a:lnTo>
                    <a:pt x="0" y="2314"/>
                  </a:lnTo>
                  <a:lnTo>
                    <a:pt x="2302" y="231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9"/>
            <p:cNvSpPr/>
            <p:nvPr/>
          </p:nvSpPr>
          <p:spPr>
            <a:xfrm>
              <a:off x="8456374" y="4508921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06"/>
                  </a:moveTo>
                  <a:lnTo>
                    <a:pt x="2185" y="2185"/>
                  </a:lnTo>
                  <a:lnTo>
                    <a:pt x="106" y="2185"/>
                  </a:lnTo>
                  <a:lnTo>
                    <a:pt x="106" y="106"/>
                  </a:lnTo>
                  <a:close/>
                  <a:moveTo>
                    <a:pt x="1" y="0"/>
                  </a:moveTo>
                  <a:lnTo>
                    <a:pt x="1" y="2302"/>
                  </a:lnTo>
                  <a:lnTo>
                    <a:pt x="2303" y="2302"/>
                  </a:lnTo>
                  <a:lnTo>
                    <a:pt x="2303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9"/>
            <p:cNvSpPr/>
            <p:nvPr/>
          </p:nvSpPr>
          <p:spPr>
            <a:xfrm>
              <a:off x="8456374" y="4761244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18"/>
                  </a:moveTo>
                  <a:lnTo>
                    <a:pt x="2185" y="2197"/>
                  </a:lnTo>
                  <a:lnTo>
                    <a:pt x="106" y="2197"/>
                  </a:lnTo>
                  <a:lnTo>
                    <a:pt x="106" y="118"/>
                  </a:lnTo>
                  <a:close/>
                  <a:moveTo>
                    <a:pt x="1" y="1"/>
                  </a:moveTo>
                  <a:lnTo>
                    <a:pt x="1" y="2303"/>
                  </a:lnTo>
                  <a:lnTo>
                    <a:pt x="2303" y="2303"/>
                  </a:lnTo>
                  <a:lnTo>
                    <a:pt x="2303" y="1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9"/>
            <p:cNvSpPr/>
            <p:nvPr/>
          </p:nvSpPr>
          <p:spPr>
            <a:xfrm>
              <a:off x="8708813" y="4508921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208" y="106"/>
                  </a:moveTo>
                  <a:lnTo>
                    <a:pt x="2208" y="2185"/>
                  </a:lnTo>
                  <a:lnTo>
                    <a:pt x="118" y="2185"/>
                  </a:lnTo>
                  <a:lnTo>
                    <a:pt x="118" y="106"/>
                  </a:lnTo>
                  <a:close/>
                  <a:moveTo>
                    <a:pt x="0" y="0"/>
                  </a:moveTo>
                  <a:lnTo>
                    <a:pt x="0" y="2302"/>
                  </a:lnTo>
                  <a:lnTo>
                    <a:pt x="2302" y="230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9"/>
            <p:cNvSpPr/>
            <p:nvPr/>
          </p:nvSpPr>
          <p:spPr>
            <a:xfrm>
              <a:off x="8204050" y="4508921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06"/>
                  </a:moveTo>
                  <a:lnTo>
                    <a:pt x="2185" y="2185"/>
                  </a:lnTo>
                  <a:lnTo>
                    <a:pt x="94" y="2185"/>
                  </a:lnTo>
                  <a:lnTo>
                    <a:pt x="94" y="106"/>
                  </a:lnTo>
                  <a:close/>
                  <a:moveTo>
                    <a:pt x="0" y="0"/>
                  </a:moveTo>
                  <a:lnTo>
                    <a:pt x="0" y="2302"/>
                  </a:lnTo>
                  <a:lnTo>
                    <a:pt x="2302" y="230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9"/>
            <p:cNvSpPr/>
            <p:nvPr/>
          </p:nvSpPr>
          <p:spPr>
            <a:xfrm>
              <a:off x="8204050" y="4761244"/>
              <a:ext cx="266071" cy="266071"/>
            </a:xfrm>
            <a:custGeom>
              <a:avLst/>
              <a:gdLst/>
              <a:ahLst/>
              <a:cxnLst/>
              <a:rect l="l" t="t" r="r" b="b"/>
              <a:pathLst>
                <a:path w="2303" h="2303" extrusionOk="0">
                  <a:moveTo>
                    <a:pt x="2185" y="118"/>
                  </a:moveTo>
                  <a:lnTo>
                    <a:pt x="2185" y="2197"/>
                  </a:lnTo>
                  <a:lnTo>
                    <a:pt x="94" y="2197"/>
                  </a:lnTo>
                  <a:lnTo>
                    <a:pt x="94" y="118"/>
                  </a:lnTo>
                  <a:close/>
                  <a:moveTo>
                    <a:pt x="0" y="1"/>
                  </a:moveTo>
                  <a:lnTo>
                    <a:pt x="0" y="2303"/>
                  </a:lnTo>
                  <a:lnTo>
                    <a:pt x="2302" y="2303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9"/>
            <p:cNvSpPr/>
            <p:nvPr/>
          </p:nvSpPr>
          <p:spPr>
            <a:xfrm>
              <a:off x="8204050" y="5013683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185" y="118"/>
                  </a:moveTo>
                  <a:lnTo>
                    <a:pt x="2185" y="2208"/>
                  </a:lnTo>
                  <a:lnTo>
                    <a:pt x="94" y="2208"/>
                  </a:lnTo>
                  <a:lnTo>
                    <a:pt x="94" y="118"/>
                  </a:lnTo>
                  <a:close/>
                  <a:moveTo>
                    <a:pt x="0" y="0"/>
                  </a:moveTo>
                  <a:lnTo>
                    <a:pt x="0" y="2314"/>
                  </a:lnTo>
                  <a:lnTo>
                    <a:pt x="2302" y="231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9"/>
            <p:cNvSpPr/>
            <p:nvPr/>
          </p:nvSpPr>
          <p:spPr>
            <a:xfrm>
              <a:off x="8456374" y="4253825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185" y="118"/>
                  </a:moveTo>
                  <a:lnTo>
                    <a:pt x="2185" y="2208"/>
                  </a:lnTo>
                  <a:lnTo>
                    <a:pt x="106" y="2208"/>
                  </a:lnTo>
                  <a:lnTo>
                    <a:pt x="106" y="118"/>
                  </a:lnTo>
                  <a:close/>
                  <a:moveTo>
                    <a:pt x="1" y="0"/>
                  </a:moveTo>
                  <a:lnTo>
                    <a:pt x="1" y="2314"/>
                  </a:lnTo>
                  <a:lnTo>
                    <a:pt x="2303" y="2314"/>
                  </a:lnTo>
                  <a:lnTo>
                    <a:pt x="2303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9"/>
            <p:cNvSpPr/>
            <p:nvPr/>
          </p:nvSpPr>
          <p:spPr>
            <a:xfrm>
              <a:off x="8708813" y="4253825"/>
              <a:ext cx="266071" cy="267342"/>
            </a:xfrm>
            <a:custGeom>
              <a:avLst/>
              <a:gdLst/>
              <a:ahLst/>
              <a:cxnLst/>
              <a:rect l="l" t="t" r="r" b="b"/>
              <a:pathLst>
                <a:path w="2303" h="2314" extrusionOk="0">
                  <a:moveTo>
                    <a:pt x="2208" y="118"/>
                  </a:moveTo>
                  <a:lnTo>
                    <a:pt x="2208" y="2208"/>
                  </a:lnTo>
                  <a:lnTo>
                    <a:pt x="118" y="2208"/>
                  </a:lnTo>
                  <a:lnTo>
                    <a:pt x="118" y="118"/>
                  </a:lnTo>
                  <a:close/>
                  <a:moveTo>
                    <a:pt x="0" y="0"/>
                  </a:moveTo>
                  <a:lnTo>
                    <a:pt x="0" y="2314"/>
                  </a:lnTo>
                  <a:lnTo>
                    <a:pt x="2302" y="2314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9"/>
            <p:cNvSpPr/>
            <p:nvPr/>
          </p:nvSpPr>
          <p:spPr>
            <a:xfrm>
              <a:off x="8961137" y="4253825"/>
              <a:ext cx="267458" cy="267342"/>
            </a:xfrm>
            <a:custGeom>
              <a:avLst/>
              <a:gdLst/>
              <a:ahLst/>
              <a:cxnLst/>
              <a:rect l="l" t="t" r="r" b="b"/>
              <a:pathLst>
                <a:path w="2315" h="2314" extrusionOk="0">
                  <a:moveTo>
                    <a:pt x="2209" y="118"/>
                  </a:moveTo>
                  <a:lnTo>
                    <a:pt x="2209" y="2208"/>
                  </a:lnTo>
                  <a:lnTo>
                    <a:pt x="118" y="2208"/>
                  </a:lnTo>
                  <a:lnTo>
                    <a:pt x="118" y="118"/>
                  </a:lnTo>
                  <a:close/>
                  <a:moveTo>
                    <a:pt x="1" y="0"/>
                  </a:moveTo>
                  <a:lnTo>
                    <a:pt x="1" y="2314"/>
                  </a:lnTo>
                  <a:lnTo>
                    <a:pt x="2314" y="2314"/>
                  </a:lnTo>
                  <a:lnTo>
                    <a:pt x="2314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9" name="Google Shape;709;p29"/>
          <p:cNvSpPr/>
          <p:nvPr/>
        </p:nvSpPr>
        <p:spPr>
          <a:xfrm>
            <a:off x="-439475" y="3900595"/>
            <a:ext cx="976522" cy="915922"/>
          </a:xfrm>
          <a:custGeom>
            <a:avLst/>
            <a:gdLst/>
            <a:ahLst/>
            <a:cxnLst/>
            <a:rect l="l" t="t" r="r" b="b"/>
            <a:pathLst>
              <a:path w="7060" h="6622" extrusionOk="0">
                <a:moveTo>
                  <a:pt x="2767" y="0"/>
                </a:moveTo>
                <a:cubicBezTo>
                  <a:pt x="1766" y="0"/>
                  <a:pt x="764" y="379"/>
                  <a:pt x="1" y="1136"/>
                </a:cubicBezTo>
                <a:lnTo>
                  <a:pt x="5533" y="6621"/>
                </a:lnTo>
                <a:cubicBezTo>
                  <a:pt x="7059" y="5106"/>
                  <a:pt x="7059" y="2640"/>
                  <a:pt x="5533" y="1136"/>
                </a:cubicBezTo>
                <a:cubicBezTo>
                  <a:pt x="4769" y="379"/>
                  <a:pt x="3768" y="0"/>
                  <a:pt x="27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30"/>
          <p:cNvSpPr/>
          <p:nvPr/>
        </p:nvSpPr>
        <p:spPr>
          <a:xfrm>
            <a:off x="8527275" y="-439637"/>
            <a:ext cx="1311011" cy="1311011"/>
          </a:xfrm>
          <a:custGeom>
            <a:avLst/>
            <a:gdLst/>
            <a:ahLst/>
            <a:cxnLst/>
            <a:rect l="l" t="t" r="r" b="b"/>
            <a:pathLst>
              <a:path w="12380" h="12380" extrusionOk="0">
                <a:moveTo>
                  <a:pt x="8868" y="223"/>
                </a:moveTo>
                <a:lnTo>
                  <a:pt x="8868" y="8868"/>
                </a:lnTo>
                <a:lnTo>
                  <a:pt x="224" y="8868"/>
                </a:lnTo>
                <a:lnTo>
                  <a:pt x="224" y="223"/>
                </a:lnTo>
                <a:close/>
                <a:moveTo>
                  <a:pt x="9091" y="317"/>
                </a:moveTo>
                <a:lnTo>
                  <a:pt x="12156" y="3442"/>
                </a:lnTo>
                <a:lnTo>
                  <a:pt x="12156" y="11992"/>
                </a:lnTo>
                <a:lnTo>
                  <a:pt x="9091" y="8926"/>
                </a:lnTo>
                <a:lnTo>
                  <a:pt x="9091" y="317"/>
                </a:lnTo>
                <a:close/>
                <a:moveTo>
                  <a:pt x="8950" y="9079"/>
                </a:moveTo>
                <a:lnTo>
                  <a:pt x="12015" y="12144"/>
                </a:lnTo>
                <a:lnTo>
                  <a:pt x="3454" y="12144"/>
                </a:lnTo>
                <a:lnTo>
                  <a:pt x="329" y="9079"/>
                </a:lnTo>
                <a:close/>
                <a:moveTo>
                  <a:pt x="1" y="0"/>
                </a:moveTo>
                <a:lnTo>
                  <a:pt x="1" y="9091"/>
                </a:lnTo>
                <a:lnTo>
                  <a:pt x="3371" y="12379"/>
                </a:lnTo>
                <a:lnTo>
                  <a:pt x="12380" y="12379"/>
                </a:lnTo>
                <a:lnTo>
                  <a:pt x="12380" y="3359"/>
                </a:lnTo>
                <a:lnTo>
                  <a:pt x="9091" y="0"/>
                </a:lnTo>
                <a:close/>
              </a:path>
            </a:pathLst>
          </a:custGeom>
          <a:solidFill>
            <a:srgbClr val="FBE10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2" name="Google Shape;712;p30"/>
          <p:cNvGrpSpPr/>
          <p:nvPr/>
        </p:nvGrpSpPr>
        <p:grpSpPr>
          <a:xfrm>
            <a:off x="-424775" y="-486903"/>
            <a:ext cx="1685743" cy="1685693"/>
            <a:chOff x="7926900" y="-615478"/>
            <a:chExt cx="1685743" cy="1685693"/>
          </a:xfrm>
        </p:grpSpPr>
        <p:sp>
          <p:nvSpPr>
            <p:cNvPr id="713" name="Google Shape;713;p30"/>
            <p:cNvSpPr/>
            <p:nvPr/>
          </p:nvSpPr>
          <p:spPr>
            <a:xfrm>
              <a:off x="8327908" y="-216172"/>
              <a:ext cx="1173572" cy="1174424"/>
            </a:xfrm>
            <a:custGeom>
              <a:avLst/>
              <a:gdLst/>
              <a:ahLst/>
              <a:cxnLst/>
              <a:rect l="l" t="t" r="r" b="b"/>
              <a:pathLst>
                <a:path w="15880" h="15891" extrusionOk="0">
                  <a:moveTo>
                    <a:pt x="15692" y="0"/>
                  </a:moveTo>
                  <a:lnTo>
                    <a:pt x="1" y="15703"/>
                  </a:lnTo>
                  <a:cubicBezTo>
                    <a:pt x="107" y="15762"/>
                    <a:pt x="201" y="15832"/>
                    <a:pt x="318" y="15891"/>
                  </a:cubicBezTo>
                  <a:lnTo>
                    <a:pt x="15880" y="329"/>
                  </a:lnTo>
                  <a:cubicBezTo>
                    <a:pt x="15821" y="223"/>
                    <a:pt x="15762" y="106"/>
                    <a:pt x="15692" y="0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0"/>
            <p:cNvSpPr/>
            <p:nvPr/>
          </p:nvSpPr>
          <p:spPr>
            <a:xfrm>
              <a:off x="8242030" y="-300423"/>
              <a:ext cx="1200472" cy="1199700"/>
            </a:xfrm>
            <a:custGeom>
              <a:avLst/>
              <a:gdLst/>
              <a:ahLst/>
              <a:cxnLst/>
              <a:rect l="l" t="t" r="r" b="b"/>
              <a:pathLst>
                <a:path w="16244" h="16233" extrusionOk="0">
                  <a:moveTo>
                    <a:pt x="16020" y="1"/>
                  </a:moveTo>
                  <a:lnTo>
                    <a:pt x="0" y="16021"/>
                  </a:lnTo>
                  <a:cubicBezTo>
                    <a:pt x="94" y="16091"/>
                    <a:pt x="188" y="16162"/>
                    <a:pt x="282" y="16232"/>
                  </a:cubicBezTo>
                  <a:lnTo>
                    <a:pt x="16243" y="283"/>
                  </a:lnTo>
                  <a:cubicBezTo>
                    <a:pt x="16161" y="177"/>
                    <a:pt x="16090" y="83"/>
                    <a:pt x="16020" y="1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0"/>
            <p:cNvSpPr/>
            <p:nvPr/>
          </p:nvSpPr>
          <p:spPr>
            <a:xfrm>
              <a:off x="8529298" y="-13083"/>
              <a:ext cx="1056362" cy="1055585"/>
            </a:xfrm>
            <a:custGeom>
              <a:avLst/>
              <a:gdLst/>
              <a:ahLst/>
              <a:cxnLst/>
              <a:rect l="l" t="t" r="r" b="b"/>
              <a:pathLst>
                <a:path w="14294" h="14283" extrusionOk="0">
                  <a:moveTo>
                    <a:pt x="14188" y="0"/>
                  </a:moveTo>
                  <a:lnTo>
                    <a:pt x="1" y="14188"/>
                  </a:lnTo>
                  <a:cubicBezTo>
                    <a:pt x="142" y="14223"/>
                    <a:pt x="271" y="14259"/>
                    <a:pt x="400" y="14282"/>
                  </a:cubicBezTo>
                  <a:lnTo>
                    <a:pt x="14294" y="400"/>
                  </a:lnTo>
                  <a:cubicBezTo>
                    <a:pt x="14259" y="259"/>
                    <a:pt x="14212" y="130"/>
                    <a:pt x="14188" y="0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0"/>
            <p:cNvSpPr/>
            <p:nvPr/>
          </p:nvSpPr>
          <p:spPr>
            <a:xfrm>
              <a:off x="8423393" y="-120688"/>
              <a:ext cx="1125831" cy="1126682"/>
            </a:xfrm>
            <a:custGeom>
              <a:avLst/>
              <a:gdLst/>
              <a:ahLst/>
              <a:cxnLst/>
              <a:rect l="l" t="t" r="r" b="b"/>
              <a:pathLst>
                <a:path w="15234" h="15245" extrusionOk="0">
                  <a:moveTo>
                    <a:pt x="15093" y="0"/>
                  </a:moveTo>
                  <a:lnTo>
                    <a:pt x="1" y="15092"/>
                  </a:lnTo>
                  <a:cubicBezTo>
                    <a:pt x="118" y="15151"/>
                    <a:pt x="236" y="15198"/>
                    <a:pt x="353" y="15245"/>
                  </a:cubicBezTo>
                  <a:lnTo>
                    <a:pt x="15234" y="352"/>
                  </a:lnTo>
                  <a:cubicBezTo>
                    <a:pt x="15198" y="235"/>
                    <a:pt x="15140" y="118"/>
                    <a:pt x="15093" y="0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0"/>
            <p:cNvSpPr/>
            <p:nvPr/>
          </p:nvSpPr>
          <p:spPr>
            <a:xfrm>
              <a:off x="8649985" y="107529"/>
              <a:ext cx="958294" cy="958400"/>
            </a:xfrm>
            <a:custGeom>
              <a:avLst/>
              <a:gdLst/>
              <a:ahLst/>
              <a:cxnLst/>
              <a:rect l="l" t="t" r="r" b="b"/>
              <a:pathLst>
                <a:path w="12967" h="12968" extrusionOk="0">
                  <a:moveTo>
                    <a:pt x="12908" y="1"/>
                  </a:moveTo>
                  <a:lnTo>
                    <a:pt x="0" y="12908"/>
                  </a:lnTo>
                  <a:cubicBezTo>
                    <a:pt x="153" y="12920"/>
                    <a:pt x="306" y="12944"/>
                    <a:pt x="458" y="12967"/>
                  </a:cubicBezTo>
                  <a:lnTo>
                    <a:pt x="12966" y="447"/>
                  </a:lnTo>
                  <a:cubicBezTo>
                    <a:pt x="12955" y="306"/>
                    <a:pt x="12931" y="142"/>
                    <a:pt x="12908" y="1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0"/>
            <p:cNvSpPr/>
            <p:nvPr/>
          </p:nvSpPr>
          <p:spPr>
            <a:xfrm>
              <a:off x="8164726" y="-378540"/>
              <a:ext cx="1210892" cy="1210933"/>
            </a:xfrm>
            <a:custGeom>
              <a:avLst/>
              <a:gdLst/>
              <a:ahLst/>
              <a:cxnLst/>
              <a:rect l="l" t="t" r="r" b="b"/>
              <a:pathLst>
                <a:path w="16385" h="16385" extrusionOk="0">
                  <a:moveTo>
                    <a:pt x="16126" y="1"/>
                  </a:moveTo>
                  <a:lnTo>
                    <a:pt x="1" y="16115"/>
                  </a:lnTo>
                  <a:cubicBezTo>
                    <a:pt x="48" y="16173"/>
                    <a:pt x="95" y="16220"/>
                    <a:pt x="142" y="16256"/>
                  </a:cubicBezTo>
                  <a:lnTo>
                    <a:pt x="271" y="16385"/>
                  </a:lnTo>
                  <a:lnTo>
                    <a:pt x="16385" y="259"/>
                  </a:lnTo>
                  <a:lnTo>
                    <a:pt x="16256" y="130"/>
                  </a:lnTo>
                  <a:lnTo>
                    <a:pt x="16126" y="1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0"/>
            <p:cNvSpPr/>
            <p:nvPr/>
          </p:nvSpPr>
          <p:spPr>
            <a:xfrm>
              <a:off x="8788852" y="246470"/>
              <a:ext cx="823791" cy="823745"/>
            </a:xfrm>
            <a:custGeom>
              <a:avLst/>
              <a:gdLst/>
              <a:ahLst/>
              <a:cxnLst/>
              <a:rect l="l" t="t" r="r" b="b"/>
              <a:pathLst>
                <a:path w="11147" h="11146" extrusionOk="0">
                  <a:moveTo>
                    <a:pt x="11146" y="0"/>
                  </a:moveTo>
                  <a:lnTo>
                    <a:pt x="0" y="11146"/>
                  </a:lnTo>
                  <a:cubicBezTo>
                    <a:pt x="176" y="11146"/>
                    <a:pt x="353" y="11122"/>
                    <a:pt x="529" y="11111"/>
                  </a:cubicBezTo>
                  <a:lnTo>
                    <a:pt x="11111" y="529"/>
                  </a:lnTo>
                  <a:cubicBezTo>
                    <a:pt x="11123" y="352"/>
                    <a:pt x="11123" y="176"/>
                    <a:pt x="11146" y="0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0"/>
            <p:cNvSpPr/>
            <p:nvPr/>
          </p:nvSpPr>
          <p:spPr>
            <a:xfrm>
              <a:off x="8954620" y="412237"/>
              <a:ext cx="637187" cy="637209"/>
            </a:xfrm>
            <a:custGeom>
              <a:avLst/>
              <a:gdLst/>
              <a:ahLst/>
              <a:cxnLst/>
              <a:rect l="l" t="t" r="r" b="b"/>
              <a:pathLst>
                <a:path w="8622" h="8622" extrusionOk="0">
                  <a:moveTo>
                    <a:pt x="8621" y="0"/>
                  </a:moveTo>
                  <a:lnTo>
                    <a:pt x="1" y="8621"/>
                  </a:lnTo>
                  <a:cubicBezTo>
                    <a:pt x="235" y="8562"/>
                    <a:pt x="459" y="8504"/>
                    <a:pt x="694" y="8445"/>
                  </a:cubicBezTo>
                  <a:lnTo>
                    <a:pt x="8445" y="693"/>
                  </a:lnTo>
                  <a:cubicBezTo>
                    <a:pt x="8516" y="470"/>
                    <a:pt x="8574" y="235"/>
                    <a:pt x="8621" y="0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0"/>
            <p:cNvSpPr/>
            <p:nvPr/>
          </p:nvSpPr>
          <p:spPr>
            <a:xfrm>
              <a:off x="7926900" y="-615478"/>
              <a:ext cx="823791" cy="823819"/>
            </a:xfrm>
            <a:custGeom>
              <a:avLst/>
              <a:gdLst/>
              <a:ahLst/>
              <a:cxnLst/>
              <a:rect l="l" t="t" r="r" b="b"/>
              <a:pathLst>
                <a:path w="11147" h="11147" extrusionOk="0">
                  <a:moveTo>
                    <a:pt x="11147" y="1"/>
                  </a:moveTo>
                  <a:cubicBezTo>
                    <a:pt x="10970" y="1"/>
                    <a:pt x="10794" y="24"/>
                    <a:pt x="10618" y="36"/>
                  </a:cubicBezTo>
                  <a:lnTo>
                    <a:pt x="36" y="10618"/>
                  </a:lnTo>
                  <a:cubicBezTo>
                    <a:pt x="24" y="10794"/>
                    <a:pt x="24" y="10970"/>
                    <a:pt x="1" y="11146"/>
                  </a:cubicBezTo>
                  <a:lnTo>
                    <a:pt x="11147" y="1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0"/>
            <p:cNvSpPr/>
            <p:nvPr/>
          </p:nvSpPr>
          <p:spPr>
            <a:xfrm>
              <a:off x="7932960" y="-611118"/>
              <a:ext cx="958368" cy="958326"/>
            </a:xfrm>
            <a:custGeom>
              <a:avLst/>
              <a:gdLst/>
              <a:ahLst/>
              <a:cxnLst/>
              <a:rect l="l" t="t" r="r" b="b"/>
              <a:pathLst>
                <a:path w="12968" h="12967" extrusionOk="0">
                  <a:moveTo>
                    <a:pt x="12509" y="0"/>
                  </a:moveTo>
                  <a:lnTo>
                    <a:pt x="1" y="12508"/>
                  </a:lnTo>
                  <a:cubicBezTo>
                    <a:pt x="13" y="12661"/>
                    <a:pt x="24" y="12814"/>
                    <a:pt x="60" y="12967"/>
                  </a:cubicBezTo>
                  <a:lnTo>
                    <a:pt x="12967" y="59"/>
                  </a:lnTo>
                  <a:cubicBezTo>
                    <a:pt x="12815" y="47"/>
                    <a:pt x="12650" y="12"/>
                    <a:pt x="12509" y="0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0"/>
            <p:cNvSpPr/>
            <p:nvPr/>
          </p:nvSpPr>
          <p:spPr>
            <a:xfrm>
              <a:off x="9197693" y="654422"/>
              <a:ext cx="298640" cy="298650"/>
            </a:xfrm>
            <a:custGeom>
              <a:avLst/>
              <a:gdLst/>
              <a:ahLst/>
              <a:cxnLst/>
              <a:rect l="l" t="t" r="r" b="b"/>
              <a:pathLst>
                <a:path w="4041" h="4041" extrusionOk="0">
                  <a:moveTo>
                    <a:pt x="4040" y="0"/>
                  </a:moveTo>
                  <a:lnTo>
                    <a:pt x="0" y="4040"/>
                  </a:lnTo>
                  <a:cubicBezTo>
                    <a:pt x="810" y="3547"/>
                    <a:pt x="1574" y="2960"/>
                    <a:pt x="2279" y="2279"/>
                  </a:cubicBezTo>
                  <a:cubicBezTo>
                    <a:pt x="2972" y="1586"/>
                    <a:pt x="3559" y="822"/>
                    <a:pt x="4040" y="0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0"/>
            <p:cNvSpPr/>
            <p:nvPr/>
          </p:nvSpPr>
          <p:spPr>
            <a:xfrm>
              <a:off x="7947741" y="-594637"/>
              <a:ext cx="637187" cy="637209"/>
            </a:xfrm>
            <a:custGeom>
              <a:avLst/>
              <a:gdLst/>
              <a:ahLst/>
              <a:cxnLst/>
              <a:rect l="l" t="t" r="r" b="b"/>
              <a:pathLst>
                <a:path w="8622" h="8622" extrusionOk="0">
                  <a:moveTo>
                    <a:pt x="8621" y="1"/>
                  </a:moveTo>
                  <a:lnTo>
                    <a:pt x="8621" y="1"/>
                  </a:lnTo>
                  <a:cubicBezTo>
                    <a:pt x="8386" y="59"/>
                    <a:pt x="8163" y="118"/>
                    <a:pt x="7928" y="177"/>
                  </a:cubicBezTo>
                  <a:lnTo>
                    <a:pt x="177" y="7928"/>
                  </a:lnTo>
                  <a:cubicBezTo>
                    <a:pt x="118" y="8151"/>
                    <a:pt x="59" y="8386"/>
                    <a:pt x="1" y="8621"/>
                  </a:cubicBezTo>
                  <a:lnTo>
                    <a:pt x="8621" y="1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>
              <a:off x="8043226" y="-498266"/>
              <a:ext cx="298640" cy="298650"/>
            </a:xfrm>
            <a:custGeom>
              <a:avLst/>
              <a:gdLst/>
              <a:ahLst/>
              <a:cxnLst/>
              <a:rect l="l" t="t" r="r" b="b"/>
              <a:pathLst>
                <a:path w="4041" h="4041" extrusionOk="0">
                  <a:moveTo>
                    <a:pt x="4041" y="0"/>
                  </a:moveTo>
                  <a:cubicBezTo>
                    <a:pt x="3230" y="482"/>
                    <a:pt x="2467" y="1069"/>
                    <a:pt x="1762" y="1762"/>
                  </a:cubicBezTo>
                  <a:cubicBezTo>
                    <a:pt x="1069" y="2455"/>
                    <a:pt x="482" y="3218"/>
                    <a:pt x="1" y="4040"/>
                  </a:cubicBezTo>
                  <a:lnTo>
                    <a:pt x="4041" y="0"/>
                  </a:ln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0"/>
            <p:cNvSpPr/>
            <p:nvPr/>
          </p:nvSpPr>
          <p:spPr>
            <a:xfrm>
              <a:off x="8038866" y="-503513"/>
              <a:ext cx="1174459" cy="1174498"/>
            </a:xfrm>
            <a:custGeom>
              <a:avLst/>
              <a:gdLst/>
              <a:ahLst/>
              <a:cxnLst/>
              <a:rect l="l" t="t" r="r" b="b"/>
              <a:pathLst>
                <a:path w="15892" h="15892" extrusionOk="0">
                  <a:moveTo>
                    <a:pt x="15563" y="1"/>
                  </a:moveTo>
                  <a:lnTo>
                    <a:pt x="1" y="15562"/>
                  </a:lnTo>
                  <a:cubicBezTo>
                    <a:pt x="60" y="15668"/>
                    <a:pt x="118" y="15786"/>
                    <a:pt x="201" y="15891"/>
                  </a:cubicBezTo>
                  <a:lnTo>
                    <a:pt x="15892" y="189"/>
                  </a:lnTo>
                  <a:cubicBezTo>
                    <a:pt x="15786" y="130"/>
                    <a:pt x="15680" y="59"/>
                    <a:pt x="15563" y="1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0"/>
            <p:cNvSpPr/>
            <p:nvPr/>
          </p:nvSpPr>
          <p:spPr>
            <a:xfrm>
              <a:off x="8097916" y="-446237"/>
              <a:ext cx="1201359" cy="1201400"/>
            </a:xfrm>
            <a:custGeom>
              <a:avLst/>
              <a:gdLst/>
              <a:ahLst/>
              <a:cxnLst/>
              <a:rect l="l" t="t" r="r" b="b"/>
              <a:pathLst>
                <a:path w="16256" h="16256" extrusionOk="0">
                  <a:moveTo>
                    <a:pt x="15973" y="1"/>
                  </a:moveTo>
                  <a:lnTo>
                    <a:pt x="0" y="15974"/>
                  </a:lnTo>
                  <a:cubicBezTo>
                    <a:pt x="71" y="16079"/>
                    <a:pt x="141" y="16173"/>
                    <a:pt x="212" y="16256"/>
                  </a:cubicBezTo>
                  <a:lnTo>
                    <a:pt x="16255" y="224"/>
                  </a:lnTo>
                  <a:cubicBezTo>
                    <a:pt x="16161" y="154"/>
                    <a:pt x="16056" y="83"/>
                    <a:pt x="15973" y="1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0"/>
            <p:cNvSpPr/>
            <p:nvPr/>
          </p:nvSpPr>
          <p:spPr>
            <a:xfrm>
              <a:off x="7954688" y="-588577"/>
              <a:ext cx="1055549" cy="1056472"/>
            </a:xfrm>
            <a:custGeom>
              <a:avLst/>
              <a:gdLst/>
              <a:ahLst/>
              <a:cxnLst/>
              <a:rect l="l" t="t" r="r" b="b"/>
              <a:pathLst>
                <a:path w="14283" h="14295" extrusionOk="0">
                  <a:moveTo>
                    <a:pt x="13883" y="1"/>
                  </a:moveTo>
                  <a:lnTo>
                    <a:pt x="1" y="13895"/>
                  </a:lnTo>
                  <a:cubicBezTo>
                    <a:pt x="24" y="14024"/>
                    <a:pt x="71" y="14165"/>
                    <a:pt x="106" y="14294"/>
                  </a:cubicBezTo>
                  <a:lnTo>
                    <a:pt x="14282" y="106"/>
                  </a:lnTo>
                  <a:cubicBezTo>
                    <a:pt x="14153" y="59"/>
                    <a:pt x="14024" y="36"/>
                    <a:pt x="13883" y="1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0"/>
            <p:cNvSpPr/>
            <p:nvPr/>
          </p:nvSpPr>
          <p:spPr>
            <a:xfrm>
              <a:off x="7991123" y="-551255"/>
              <a:ext cx="1125831" cy="1124982"/>
            </a:xfrm>
            <a:custGeom>
              <a:avLst/>
              <a:gdLst/>
              <a:ahLst/>
              <a:cxnLst/>
              <a:rect l="l" t="t" r="r" b="b"/>
              <a:pathLst>
                <a:path w="15234" h="15222" extrusionOk="0">
                  <a:moveTo>
                    <a:pt x="14870" y="1"/>
                  </a:moveTo>
                  <a:lnTo>
                    <a:pt x="1" y="14870"/>
                  </a:lnTo>
                  <a:cubicBezTo>
                    <a:pt x="48" y="14987"/>
                    <a:pt x="107" y="15104"/>
                    <a:pt x="154" y="15222"/>
                  </a:cubicBezTo>
                  <a:lnTo>
                    <a:pt x="15234" y="153"/>
                  </a:lnTo>
                  <a:cubicBezTo>
                    <a:pt x="15116" y="95"/>
                    <a:pt x="14999" y="48"/>
                    <a:pt x="14870" y="1"/>
                  </a:cubicBezTo>
                  <a:close/>
                </a:path>
              </a:pathLst>
            </a:custGeom>
            <a:solidFill>
              <a:srgbClr val="FBE1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0" name="Google Shape;730;p30"/>
          <p:cNvSpPr/>
          <p:nvPr/>
        </p:nvSpPr>
        <p:spPr>
          <a:xfrm>
            <a:off x="3088696" y="4850620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30"/>
          <p:cNvSpPr/>
          <p:nvPr/>
        </p:nvSpPr>
        <p:spPr>
          <a:xfrm>
            <a:off x="8310496" y="3157620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30"/>
          <p:cNvSpPr/>
          <p:nvPr/>
        </p:nvSpPr>
        <p:spPr>
          <a:xfrm>
            <a:off x="7269275" y="589348"/>
            <a:ext cx="189840" cy="189572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30"/>
          <p:cNvSpPr/>
          <p:nvPr/>
        </p:nvSpPr>
        <p:spPr>
          <a:xfrm>
            <a:off x="8642903" y="3651361"/>
            <a:ext cx="253750" cy="253433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30"/>
          <p:cNvSpPr/>
          <p:nvPr/>
        </p:nvSpPr>
        <p:spPr>
          <a:xfrm>
            <a:off x="212096" y="166395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5" name="Google Shape;735;p30"/>
          <p:cNvGrpSpPr/>
          <p:nvPr/>
        </p:nvGrpSpPr>
        <p:grpSpPr>
          <a:xfrm>
            <a:off x="2455825" y="4258086"/>
            <a:ext cx="1618725" cy="1603063"/>
            <a:chOff x="2455825" y="4258086"/>
            <a:chExt cx="1618725" cy="1603063"/>
          </a:xfrm>
        </p:grpSpPr>
        <p:sp>
          <p:nvSpPr>
            <p:cNvPr id="736" name="Google Shape;736;p30"/>
            <p:cNvSpPr/>
            <p:nvPr/>
          </p:nvSpPr>
          <p:spPr>
            <a:xfrm>
              <a:off x="2455825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1" y="0"/>
                  </a:moveTo>
                  <a:cubicBezTo>
                    <a:pt x="176" y="0"/>
                    <a:pt x="0" y="176"/>
                    <a:pt x="0" y="411"/>
                  </a:cubicBezTo>
                  <a:cubicBezTo>
                    <a:pt x="0" y="634"/>
                    <a:pt x="176" y="810"/>
                    <a:pt x="411" y="810"/>
                  </a:cubicBezTo>
                  <a:cubicBezTo>
                    <a:pt x="635" y="810"/>
                    <a:pt x="822" y="634"/>
                    <a:pt x="822" y="411"/>
                  </a:cubicBezTo>
                  <a:cubicBezTo>
                    <a:pt x="822" y="176"/>
                    <a:pt x="635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0"/>
            <p:cNvSpPr/>
            <p:nvPr/>
          </p:nvSpPr>
          <p:spPr>
            <a:xfrm>
              <a:off x="2969709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2" y="0"/>
                  </a:moveTo>
                  <a:cubicBezTo>
                    <a:pt x="177" y="0"/>
                    <a:pt x="1" y="176"/>
                    <a:pt x="1" y="411"/>
                  </a:cubicBezTo>
                  <a:cubicBezTo>
                    <a:pt x="1" y="634"/>
                    <a:pt x="177" y="810"/>
                    <a:pt x="412" y="810"/>
                  </a:cubicBezTo>
                  <a:cubicBezTo>
                    <a:pt x="635" y="810"/>
                    <a:pt x="823" y="634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0"/>
            <p:cNvSpPr/>
            <p:nvPr/>
          </p:nvSpPr>
          <p:spPr>
            <a:xfrm>
              <a:off x="3482549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1" y="0"/>
                  </a:moveTo>
                  <a:cubicBezTo>
                    <a:pt x="176" y="0"/>
                    <a:pt x="0" y="176"/>
                    <a:pt x="0" y="411"/>
                  </a:cubicBezTo>
                  <a:cubicBezTo>
                    <a:pt x="0" y="634"/>
                    <a:pt x="176" y="810"/>
                    <a:pt x="411" y="810"/>
                  </a:cubicBezTo>
                  <a:cubicBezTo>
                    <a:pt x="634" y="810"/>
                    <a:pt x="822" y="634"/>
                    <a:pt x="822" y="411"/>
                  </a:cubicBezTo>
                  <a:cubicBezTo>
                    <a:pt x="822" y="176"/>
                    <a:pt x="634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0"/>
            <p:cNvSpPr/>
            <p:nvPr/>
          </p:nvSpPr>
          <p:spPr>
            <a:xfrm>
              <a:off x="3995294" y="4258086"/>
              <a:ext cx="78117" cy="76978"/>
            </a:xfrm>
            <a:custGeom>
              <a:avLst/>
              <a:gdLst/>
              <a:ahLst/>
              <a:cxnLst/>
              <a:rect l="l" t="t" r="r" b="b"/>
              <a:pathLst>
                <a:path w="823" h="811" extrusionOk="0">
                  <a:moveTo>
                    <a:pt x="412" y="0"/>
                  </a:moveTo>
                  <a:cubicBezTo>
                    <a:pt x="177" y="0"/>
                    <a:pt x="1" y="176"/>
                    <a:pt x="1" y="411"/>
                  </a:cubicBezTo>
                  <a:cubicBezTo>
                    <a:pt x="1" y="634"/>
                    <a:pt x="177" y="810"/>
                    <a:pt x="412" y="810"/>
                  </a:cubicBezTo>
                  <a:cubicBezTo>
                    <a:pt x="635" y="810"/>
                    <a:pt x="823" y="634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0"/>
            <p:cNvSpPr/>
            <p:nvPr/>
          </p:nvSpPr>
          <p:spPr>
            <a:xfrm>
              <a:off x="2455825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76" y="1"/>
                    <a:pt x="0" y="177"/>
                    <a:pt x="0" y="412"/>
                  </a:cubicBezTo>
                  <a:cubicBezTo>
                    <a:pt x="0" y="635"/>
                    <a:pt x="176" y="823"/>
                    <a:pt x="411" y="823"/>
                  </a:cubicBezTo>
                  <a:cubicBezTo>
                    <a:pt x="635" y="823"/>
                    <a:pt x="822" y="635"/>
                    <a:pt x="822" y="412"/>
                  </a:cubicBezTo>
                  <a:cubicBezTo>
                    <a:pt x="822" y="177"/>
                    <a:pt x="635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0"/>
            <p:cNvSpPr/>
            <p:nvPr/>
          </p:nvSpPr>
          <p:spPr>
            <a:xfrm>
              <a:off x="2969709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77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35"/>
                    <a:pt x="823" y="412"/>
                  </a:cubicBezTo>
                  <a:cubicBezTo>
                    <a:pt x="823" y="177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0"/>
            <p:cNvSpPr/>
            <p:nvPr/>
          </p:nvSpPr>
          <p:spPr>
            <a:xfrm>
              <a:off x="3482549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76" y="1"/>
                    <a:pt x="0" y="177"/>
                    <a:pt x="0" y="412"/>
                  </a:cubicBezTo>
                  <a:cubicBezTo>
                    <a:pt x="0" y="635"/>
                    <a:pt x="176" y="823"/>
                    <a:pt x="411" y="823"/>
                  </a:cubicBezTo>
                  <a:cubicBezTo>
                    <a:pt x="634" y="823"/>
                    <a:pt x="822" y="635"/>
                    <a:pt x="822" y="412"/>
                  </a:cubicBezTo>
                  <a:cubicBezTo>
                    <a:pt x="822" y="177"/>
                    <a:pt x="634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0"/>
            <p:cNvSpPr/>
            <p:nvPr/>
          </p:nvSpPr>
          <p:spPr>
            <a:xfrm>
              <a:off x="3995294" y="4766370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77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35"/>
                    <a:pt x="823" y="412"/>
                  </a:cubicBezTo>
                  <a:cubicBezTo>
                    <a:pt x="823" y="177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0"/>
            <p:cNvSpPr/>
            <p:nvPr/>
          </p:nvSpPr>
          <p:spPr>
            <a:xfrm>
              <a:off x="2456964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0"/>
                  </a:moveTo>
                  <a:cubicBezTo>
                    <a:pt x="188" y="0"/>
                    <a:pt x="0" y="176"/>
                    <a:pt x="0" y="411"/>
                  </a:cubicBezTo>
                  <a:cubicBezTo>
                    <a:pt x="0" y="634"/>
                    <a:pt x="176" y="822"/>
                    <a:pt x="411" y="822"/>
                  </a:cubicBezTo>
                  <a:cubicBezTo>
                    <a:pt x="634" y="822"/>
                    <a:pt x="822" y="646"/>
                    <a:pt x="822" y="411"/>
                  </a:cubicBezTo>
                  <a:cubicBezTo>
                    <a:pt x="822" y="176"/>
                    <a:pt x="623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0"/>
            <p:cNvSpPr/>
            <p:nvPr/>
          </p:nvSpPr>
          <p:spPr>
            <a:xfrm>
              <a:off x="2969709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0"/>
                  </a:moveTo>
                  <a:cubicBezTo>
                    <a:pt x="189" y="0"/>
                    <a:pt x="1" y="176"/>
                    <a:pt x="1" y="411"/>
                  </a:cubicBezTo>
                  <a:cubicBezTo>
                    <a:pt x="1" y="634"/>
                    <a:pt x="177" y="822"/>
                    <a:pt x="412" y="822"/>
                  </a:cubicBezTo>
                  <a:cubicBezTo>
                    <a:pt x="635" y="822"/>
                    <a:pt x="823" y="646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0"/>
            <p:cNvSpPr/>
            <p:nvPr/>
          </p:nvSpPr>
          <p:spPr>
            <a:xfrm>
              <a:off x="3482549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0"/>
                  </a:moveTo>
                  <a:cubicBezTo>
                    <a:pt x="188" y="0"/>
                    <a:pt x="0" y="176"/>
                    <a:pt x="0" y="411"/>
                  </a:cubicBezTo>
                  <a:cubicBezTo>
                    <a:pt x="0" y="634"/>
                    <a:pt x="188" y="822"/>
                    <a:pt x="411" y="822"/>
                  </a:cubicBezTo>
                  <a:cubicBezTo>
                    <a:pt x="634" y="822"/>
                    <a:pt x="822" y="646"/>
                    <a:pt x="822" y="411"/>
                  </a:cubicBezTo>
                  <a:cubicBezTo>
                    <a:pt x="822" y="176"/>
                    <a:pt x="634" y="0"/>
                    <a:pt x="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0"/>
            <p:cNvSpPr/>
            <p:nvPr/>
          </p:nvSpPr>
          <p:spPr>
            <a:xfrm>
              <a:off x="3996433" y="5274749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0"/>
                  </a:moveTo>
                  <a:cubicBezTo>
                    <a:pt x="188" y="0"/>
                    <a:pt x="1" y="176"/>
                    <a:pt x="1" y="411"/>
                  </a:cubicBezTo>
                  <a:cubicBezTo>
                    <a:pt x="1" y="634"/>
                    <a:pt x="177" y="822"/>
                    <a:pt x="412" y="822"/>
                  </a:cubicBezTo>
                  <a:cubicBezTo>
                    <a:pt x="635" y="822"/>
                    <a:pt x="823" y="646"/>
                    <a:pt x="823" y="411"/>
                  </a:cubicBezTo>
                  <a:cubicBezTo>
                    <a:pt x="823" y="176"/>
                    <a:pt x="635" y="0"/>
                    <a:pt x="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0"/>
            <p:cNvSpPr/>
            <p:nvPr/>
          </p:nvSpPr>
          <p:spPr>
            <a:xfrm>
              <a:off x="2456964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88" y="1"/>
                    <a:pt x="0" y="177"/>
                    <a:pt x="0" y="412"/>
                  </a:cubicBezTo>
                  <a:cubicBezTo>
                    <a:pt x="0" y="635"/>
                    <a:pt x="176" y="823"/>
                    <a:pt x="411" y="823"/>
                  </a:cubicBezTo>
                  <a:cubicBezTo>
                    <a:pt x="634" y="823"/>
                    <a:pt x="822" y="647"/>
                    <a:pt x="822" y="412"/>
                  </a:cubicBezTo>
                  <a:cubicBezTo>
                    <a:pt x="822" y="201"/>
                    <a:pt x="623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0"/>
            <p:cNvSpPr/>
            <p:nvPr/>
          </p:nvSpPr>
          <p:spPr>
            <a:xfrm>
              <a:off x="2969709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89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47"/>
                    <a:pt x="823" y="412"/>
                  </a:cubicBezTo>
                  <a:cubicBezTo>
                    <a:pt x="823" y="201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0"/>
            <p:cNvSpPr/>
            <p:nvPr/>
          </p:nvSpPr>
          <p:spPr>
            <a:xfrm>
              <a:off x="3482549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1" y="1"/>
                  </a:moveTo>
                  <a:cubicBezTo>
                    <a:pt x="188" y="1"/>
                    <a:pt x="0" y="177"/>
                    <a:pt x="0" y="412"/>
                  </a:cubicBezTo>
                  <a:cubicBezTo>
                    <a:pt x="0" y="635"/>
                    <a:pt x="188" y="823"/>
                    <a:pt x="411" y="823"/>
                  </a:cubicBezTo>
                  <a:cubicBezTo>
                    <a:pt x="634" y="823"/>
                    <a:pt x="822" y="647"/>
                    <a:pt x="822" y="412"/>
                  </a:cubicBezTo>
                  <a:cubicBezTo>
                    <a:pt x="822" y="201"/>
                    <a:pt x="634" y="1"/>
                    <a:pt x="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0"/>
            <p:cNvSpPr/>
            <p:nvPr/>
          </p:nvSpPr>
          <p:spPr>
            <a:xfrm>
              <a:off x="3996433" y="5783033"/>
              <a:ext cx="78117" cy="78117"/>
            </a:xfrm>
            <a:custGeom>
              <a:avLst/>
              <a:gdLst/>
              <a:ahLst/>
              <a:cxnLst/>
              <a:rect l="l" t="t" r="r" b="b"/>
              <a:pathLst>
                <a:path w="823" h="823" extrusionOk="0">
                  <a:moveTo>
                    <a:pt x="412" y="1"/>
                  </a:moveTo>
                  <a:cubicBezTo>
                    <a:pt x="188" y="1"/>
                    <a:pt x="1" y="177"/>
                    <a:pt x="1" y="412"/>
                  </a:cubicBezTo>
                  <a:cubicBezTo>
                    <a:pt x="1" y="635"/>
                    <a:pt x="177" y="823"/>
                    <a:pt x="412" y="823"/>
                  </a:cubicBezTo>
                  <a:cubicBezTo>
                    <a:pt x="635" y="823"/>
                    <a:pt x="823" y="647"/>
                    <a:pt x="823" y="412"/>
                  </a:cubicBezTo>
                  <a:cubicBezTo>
                    <a:pt x="823" y="201"/>
                    <a:pt x="635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exend Deca"/>
              <a:buNone/>
              <a:defRPr sz="35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Deca"/>
              <a:buNone/>
              <a:defRPr sz="28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Deca"/>
              <a:buNone/>
              <a:defRPr sz="28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Deca"/>
              <a:buNone/>
              <a:defRPr sz="28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Deca"/>
              <a:buNone/>
              <a:defRPr sz="28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Deca"/>
              <a:buNone/>
              <a:defRPr sz="28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Deca"/>
              <a:buNone/>
              <a:defRPr sz="28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Deca"/>
              <a:buNone/>
              <a:defRPr sz="28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Deca"/>
              <a:buNone/>
              <a:defRPr sz="28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ura"/>
              <a:buChar char="●"/>
              <a:defRPr>
                <a:solidFill>
                  <a:schemeClr val="dk1"/>
                </a:solidFill>
                <a:latin typeface="Jura"/>
                <a:ea typeface="Jura"/>
                <a:cs typeface="Jura"/>
                <a:sym typeface="Jur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ura"/>
              <a:buChar char="○"/>
              <a:defRPr>
                <a:solidFill>
                  <a:schemeClr val="dk1"/>
                </a:solidFill>
                <a:latin typeface="Jura"/>
                <a:ea typeface="Jura"/>
                <a:cs typeface="Jura"/>
                <a:sym typeface="Jur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ura"/>
              <a:buChar char="■"/>
              <a:defRPr>
                <a:solidFill>
                  <a:schemeClr val="dk1"/>
                </a:solidFill>
                <a:latin typeface="Jura"/>
                <a:ea typeface="Jura"/>
                <a:cs typeface="Jura"/>
                <a:sym typeface="Jur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ura"/>
              <a:buChar char="●"/>
              <a:defRPr>
                <a:solidFill>
                  <a:schemeClr val="dk1"/>
                </a:solidFill>
                <a:latin typeface="Jura"/>
                <a:ea typeface="Jura"/>
                <a:cs typeface="Jura"/>
                <a:sym typeface="Jur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ura"/>
              <a:buChar char="○"/>
              <a:defRPr>
                <a:solidFill>
                  <a:schemeClr val="dk1"/>
                </a:solidFill>
                <a:latin typeface="Jura"/>
                <a:ea typeface="Jura"/>
                <a:cs typeface="Jura"/>
                <a:sym typeface="Jur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ura"/>
              <a:buChar char="■"/>
              <a:defRPr>
                <a:solidFill>
                  <a:schemeClr val="dk1"/>
                </a:solidFill>
                <a:latin typeface="Jura"/>
                <a:ea typeface="Jura"/>
                <a:cs typeface="Jura"/>
                <a:sym typeface="Jur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ura"/>
              <a:buChar char="●"/>
              <a:defRPr>
                <a:solidFill>
                  <a:schemeClr val="dk1"/>
                </a:solidFill>
                <a:latin typeface="Jura"/>
                <a:ea typeface="Jura"/>
                <a:cs typeface="Jura"/>
                <a:sym typeface="Jur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ura"/>
              <a:buChar char="○"/>
              <a:defRPr>
                <a:solidFill>
                  <a:schemeClr val="dk1"/>
                </a:solidFill>
                <a:latin typeface="Jura"/>
                <a:ea typeface="Jura"/>
                <a:cs typeface="Jura"/>
                <a:sym typeface="Jur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Jura"/>
              <a:buChar char="■"/>
              <a:defRPr>
                <a:solidFill>
                  <a:schemeClr val="dk1"/>
                </a:solidFill>
                <a:latin typeface="Jura"/>
                <a:ea typeface="Jura"/>
                <a:cs typeface="Jura"/>
                <a:sym typeface="Ju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8" r:id="rId4"/>
    <p:sldLayoutId id="2147483674" r:id="rId5"/>
    <p:sldLayoutId id="2147483675" r:id="rId6"/>
    <p:sldLayoutId id="2147483676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0" name="Google Shape;760;p33"/>
          <p:cNvGrpSpPr/>
          <p:nvPr/>
        </p:nvGrpSpPr>
        <p:grpSpPr>
          <a:xfrm>
            <a:off x="701974" y="565575"/>
            <a:ext cx="4939673" cy="2547900"/>
            <a:chOff x="701975" y="565575"/>
            <a:chExt cx="3608400" cy="2547900"/>
          </a:xfrm>
        </p:grpSpPr>
        <p:sp>
          <p:nvSpPr>
            <p:cNvPr id="761" name="Google Shape;761;p33"/>
            <p:cNvSpPr/>
            <p:nvPr/>
          </p:nvSpPr>
          <p:spPr>
            <a:xfrm>
              <a:off x="701975" y="565575"/>
              <a:ext cx="3608400" cy="3006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3"/>
            <p:cNvSpPr/>
            <p:nvPr/>
          </p:nvSpPr>
          <p:spPr>
            <a:xfrm>
              <a:off x="774750" y="646575"/>
              <a:ext cx="122100" cy="121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3"/>
            <p:cNvSpPr/>
            <p:nvPr/>
          </p:nvSpPr>
          <p:spPr>
            <a:xfrm>
              <a:off x="932575" y="646575"/>
              <a:ext cx="122100" cy="121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3"/>
            <p:cNvSpPr/>
            <p:nvPr/>
          </p:nvSpPr>
          <p:spPr>
            <a:xfrm>
              <a:off x="1090400" y="646575"/>
              <a:ext cx="122100" cy="121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3"/>
            <p:cNvSpPr/>
            <p:nvPr/>
          </p:nvSpPr>
          <p:spPr>
            <a:xfrm>
              <a:off x="701975" y="866175"/>
              <a:ext cx="3608400" cy="2247300"/>
            </a:xfrm>
            <a:prstGeom prst="rect">
              <a:avLst/>
            </a:pr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6" name="Google Shape;766;p33"/>
          <p:cNvSpPr txBox="1">
            <a:spLocks noGrp="1"/>
          </p:cNvSpPr>
          <p:nvPr>
            <p:ph type="ctrTitle"/>
          </p:nvPr>
        </p:nvSpPr>
        <p:spPr>
          <a:xfrm>
            <a:off x="835449" y="866175"/>
            <a:ext cx="4845414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C</a:t>
            </a:r>
            <a:r>
              <a:rPr lang="en" dirty="0"/>
              <a:t>omunicación </a:t>
            </a:r>
            <a:endParaRPr dirty="0"/>
          </a:p>
        </p:txBody>
      </p:sp>
      <p:sp>
        <p:nvSpPr>
          <p:cNvPr id="767" name="Google Shape;767;p33"/>
          <p:cNvSpPr/>
          <p:nvPr/>
        </p:nvSpPr>
        <p:spPr>
          <a:xfrm>
            <a:off x="865075" y="2918850"/>
            <a:ext cx="4271100" cy="5868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33"/>
          <p:cNvSpPr txBox="1">
            <a:spLocks noGrp="1"/>
          </p:cNvSpPr>
          <p:nvPr>
            <p:ph type="subTitle" idx="1"/>
          </p:nvPr>
        </p:nvSpPr>
        <p:spPr>
          <a:xfrm>
            <a:off x="865150" y="2918850"/>
            <a:ext cx="42711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E</a:t>
            </a:r>
            <a:r>
              <a:rPr lang="es-CL" dirty="0" err="1"/>
              <a:t>lementos</a:t>
            </a:r>
            <a:r>
              <a:rPr lang="es-CL" dirty="0"/>
              <a:t> básicos y ciclo comunicativo</a:t>
            </a:r>
            <a:endParaRPr dirty="0"/>
          </a:p>
        </p:txBody>
      </p:sp>
      <p:grpSp>
        <p:nvGrpSpPr>
          <p:cNvPr id="769" name="Google Shape;769;p33"/>
          <p:cNvGrpSpPr/>
          <p:nvPr/>
        </p:nvGrpSpPr>
        <p:grpSpPr>
          <a:xfrm>
            <a:off x="6253703" y="984275"/>
            <a:ext cx="1542985" cy="3478216"/>
            <a:chOff x="6253703" y="970700"/>
            <a:chExt cx="1542985" cy="3478216"/>
          </a:xfrm>
        </p:grpSpPr>
        <p:sp>
          <p:nvSpPr>
            <p:cNvPr id="770" name="Google Shape;770;p33"/>
            <p:cNvSpPr/>
            <p:nvPr/>
          </p:nvSpPr>
          <p:spPr>
            <a:xfrm flipH="1">
              <a:off x="7146819" y="1659726"/>
              <a:ext cx="649869" cy="2214829"/>
            </a:xfrm>
            <a:custGeom>
              <a:avLst/>
              <a:gdLst/>
              <a:ahLst/>
              <a:cxnLst/>
              <a:rect l="l" t="t" r="r" b="b"/>
              <a:pathLst>
                <a:path w="9559" h="32577" fill="none" extrusionOk="0">
                  <a:moveTo>
                    <a:pt x="6326" y="47"/>
                  </a:moveTo>
                  <a:cubicBezTo>
                    <a:pt x="6326" y="47"/>
                    <a:pt x="1363" y="485"/>
                    <a:pt x="1593" y="624"/>
                  </a:cubicBezTo>
                  <a:cubicBezTo>
                    <a:pt x="1824" y="739"/>
                    <a:pt x="4987" y="5241"/>
                    <a:pt x="4987" y="5241"/>
                  </a:cubicBezTo>
                  <a:lnTo>
                    <a:pt x="554" y="6257"/>
                  </a:lnTo>
                  <a:cubicBezTo>
                    <a:pt x="554" y="6257"/>
                    <a:pt x="5310" y="10367"/>
                    <a:pt x="4618" y="10274"/>
                  </a:cubicBezTo>
                  <a:cubicBezTo>
                    <a:pt x="3925" y="10182"/>
                    <a:pt x="0" y="12583"/>
                    <a:pt x="0" y="12583"/>
                  </a:cubicBezTo>
                  <a:lnTo>
                    <a:pt x="4272" y="15677"/>
                  </a:lnTo>
                  <a:lnTo>
                    <a:pt x="0" y="17547"/>
                  </a:lnTo>
                  <a:cubicBezTo>
                    <a:pt x="0" y="17547"/>
                    <a:pt x="3879" y="21148"/>
                    <a:pt x="3348" y="21010"/>
                  </a:cubicBezTo>
                  <a:cubicBezTo>
                    <a:pt x="2840" y="20894"/>
                    <a:pt x="0" y="22857"/>
                    <a:pt x="0" y="22857"/>
                  </a:cubicBezTo>
                  <a:lnTo>
                    <a:pt x="3671" y="24981"/>
                  </a:lnTo>
                  <a:lnTo>
                    <a:pt x="416" y="27567"/>
                  </a:lnTo>
                  <a:lnTo>
                    <a:pt x="4687" y="27913"/>
                  </a:lnTo>
                  <a:lnTo>
                    <a:pt x="2494" y="32576"/>
                  </a:lnTo>
                  <a:lnTo>
                    <a:pt x="9558" y="29806"/>
                  </a:lnTo>
                  <a:cubicBezTo>
                    <a:pt x="9558" y="29806"/>
                    <a:pt x="4525" y="5010"/>
                    <a:pt x="6696" y="1"/>
                  </a:cubicBezTo>
                </a:path>
              </a:pathLst>
            </a:custGeom>
            <a:solidFill>
              <a:schemeClr val="lt1"/>
            </a:solidFill>
            <a:ln w="14425" cap="flat" cmpd="sng">
              <a:solidFill>
                <a:schemeClr val="lt2"/>
              </a:solidFill>
              <a:prstDash val="solid"/>
              <a:miter lim="230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3"/>
            <p:cNvSpPr/>
            <p:nvPr/>
          </p:nvSpPr>
          <p:spPr>
            <a:xfrm flipH="1">
              <a:off x="6547277" y="1138623"/>
              <a:ext cx="237064" cy="379914"/>
            </a:xfrm>
            <a:custGeom>
              <a:avLst/>
              <a:gdLst/>
              <a:ahLst/>
              <a:cxnLst/>
              <a:rect l="l" t="t" r="r" b="b"/>
              <a:pathLst>
                <a:path w="3487" h="5588" extrusionOk="0">
                  <a:moveTo>
                    <a:pt x="1709" y="1"/>
                  </a:moveTo>
                  <a:lnTo>
                    <a:pt x="1" y="5588"/>
                  </a:lnTo>
                  <a:lnTo>
                    <a:pt x="3117" y="5495"/>
                  </a:lnTo>
                  <a:lnTo>
                    <a:pt x="3487" y="393"/>
                  </a:lnTo>
                  <a:lnTo>
                    <a:pt x="1709" y="1"/>
                  </a:lnTo>
                  <a:close/>
                </a:path>
              </a:pathLst>
            </a:custGeom>
            <a:solidFill>
              <a:schemeClr val="lt1"/>
            </a:solidFill>
            <a:ln w="14425" cap="flat" cmpd="sng">
              <a:solidFill>
                <a:schemeClr val="lt2"/>
              </a:solidFill>
              <a:prstDash val="solid"/>
              <a:miter lim="230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3"/>
            <p:cNvSpPr/>
            <p:nvPr/>
          </p:nvSpPr>
          <p:spPr>
            <a:xfrm flipH="1">
              <a:off x="6489218" y="970700"/>
              <a:ext cx="248009" cy="248086"/>
            </a:xfrm>
            <a:custGeom>
              <a:avLst/>
              <a:gdLst/>
              <a:ahLst/>
              <a:cxnLst/>
              <a:rect l="l" t="t" r="r" b="b"/>
              <a:pathLst>
                <a:path w="3648" h="3649" extrusionOk="0">
                  <a:moveTo>
                    <a:pt x="1824" y="0"/>
                  </a:moveTo>
                  <a:cubicBezTo>
                    <a:pt x="808" y="0"/>
                    <a:pt x="0" y="832"/>
                    <a:pt x="0" y="1824"/>
                  </a:cubicBezTo>
                  <a:cubicBezTo>
                    <a:pt x="0" y="2817"/>
                    <a:pt x="808" y="3648"/>
                    <a:pt x="1824" y="3648"/>
                  </a:cubicBezTo>
                  <a:cubicBezTo>
                    <a:pt x="2817" y="3648"/>
                    <a:pt x="3648" y="2817"/>
                    <a:pt x="3648" y="1824"/>
                  </a:cubicBezTo>
                  <a:cubicBezTo>
                    <a:pt x="3648" y="832"/>
                    <a:pt x="2817" y="0"/>
                    <a:pt x="1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3"/>
            <p:cNvSpPr/>
            <p:nvPr/>
          </p:nvSpPr>
          <p:spPr>
            <a:xfrm flipH="1">
              <a:off x="7148388" y="1264191"/>
              <a:ext cx="332855" cy="416016"/>
            </a:xfrm>
            <a:custGeom>
              <a:avLst/>
              <a:gdLst/>
              <a:ahLst/>
              <a:cxnLst/>
              <a:rect l="l" t="t" r="r" b="b"/>
              <a:pathLst>
                <a:path w="4896" h="6119" extrusionOk="0">
                  <a:moveTo>
                    <a:pt x="1548" y="1"/>
                  </a:moveTo>
                  <a:lnTo>
                    <a:pt x="1" y="947"/>
                  </a:lnTo>
                  <a:lnTo>
                    <a:pt x="2748" y="6119"/>
                  </a:lnTo>
                  <a:lnTo>
                    <a:pt x="4895" y="3856"/>
                  </a:lnTo>
                  <a:lnTo>
                    <a:pt x="1548" y="1"/>
                  </a:lnTo>
                  <a:close/>
                </a:path>
              </a:pathLst>
            </a:custGeom>
            <a:solidFill>
              <a:schemeClr val="lt1"/>
            </a:solidFill>
            <a:ln w="14425" cap="flat" cmpd="sng">
              <a:solidFill>
                <a:schemeClr val="lt2"/>
              </a:solidFill>
              <a:prstDash val="solid"/>
              <a:miter lim="230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3"/>
            <p:cNvSpPr/>
            <p:nvPr/>
          </p:nvSpPr>
          <p:spPr>
            <a:xfrm flipH="1">
              <a:off x="6471947" y="3254446"/>
              <a:ext cx="459919" cy="1155244"/>
            </a:xfrm>
            <a:custGeom>
              <a:avLst/>
              <a:gdLst/>
              <a:ahLst/>
              <a:cxnLst/>
              <a:rect l="l" t="t" r="r" b="b"/>
              <a:pathLst>
                <a:path w="6765" h="16992" extrusionOk="0">
                  <a:moveTo>
                    <a:pt x="1016" y="0"/>
                  </a:moveTo>
                  <a:lnTo>
                    <a:pt x="0" y="92"/>
                  </a:lnTo>
                  <a:lnTo>
                    <a:pt x="0" y="14730"/>
                  </a:lnTo>
                  <a:cubicBezTo>
                    <a:pt x="2062" y="16709"/>
                    <a:pt x="4630" y="16991"/>
                    <a:pt x="5929" y="16991"/>
                  </a:cubicBezTo>
                  <a:cubicBezTo>
                    <a:pt x="6448" y="16991"/>
                    <a:pt x="6765" y="16946"/>
                    <a:pt x="6765" y="16946"/>
                  </a:cubicBezTo>
                  <a:cubicBezTo>
                    <a:pt x="6694" y="14633"/>
                    <a:pt x="4548" y="14192"/>
                    <a:pt x="2920" y="14192"/>
                  </a:cubicBezTo>
                  <a:cubicBezTo>
                    <a:pt x="1916" y="14192"/>
                    <a:pt x="1109" y="14360"/>
                    <a:pt x="1109" y="14360"/>
                  </a:cubicBezTo>
                  <a:cubicBezTo>
                    <a:pt x="1593" y="11059"/>
                    <a:pt x="1016" y="0"/>
                    <a:pt x="10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3"/>
            <p:cNvSpPr/>
            <p:nvPr/>
          </p:nvSpPr>
          <p:spPr>
            <a:xfrm flipH="1">
              <a:off x="6825055" y="3293673"/>
              <a:ext cx="459987" cy="1155244"/>
            </a:xfrm>
            <a:custGeom>
              <a:avLst/>
              <a:gdLst/>
              <a:ahLst/>
              <a:cxnLst/>
              <a:rect l="l" t="t" r="r" b="b"/>
              <a:pathLst>
                <a:path w="6766" h="16992" extrusionOk="0">
                  <a:moveTo>
                    <a:pt x="1017" y="0"/>
                  </a:moveTo>
                  <a:lnTo>
                    <a:pt x="1" y="93"/>
                  </a:lnTo>
                  <a:lnTo>
                    <a:pt x="1" y="14730"/>
                  </a:lnTo>
                  <a:cubicBezTo>
                    <a:pt x="2062" y="16709"/>
                    <a:pt x="4630" y="16991"/>
                    <a:pt x="5929" y="16991"/>
                  </a:cubicBezTo>
                  <a:cubicBezTo>
                    <a:pt x="6449" y="16991"/>
                    <a:pt x="6765" y="16946"/>
                    <a:pt x="6765" y="16946"/>
                  </a:cubicBezTo>
                  <a:cubicBezTo>
                    <a:pt x="6694" y="14634"/>
                    <a:pt x="4548" y="14192"/>
                    <a:pt x="2921" y="14192"/>
                  </a:cubicBezTo>
                  <a:cubicBezTo>
                    <a:pt x="1916" y="14192"/>
                    <a:pt x="1109" y="14360"/>
                    <a:pt x="1109" y="14360"/>
                  </a:cubicBezTo>
                  <a:cubicBezTo>
                    <a:pt x="1594" y="11059"/>
                    <a:pt x="1017" y="0"/>
                    <a:pt x="10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3"/>
            <p:cNvSpPr/>
            <p:nvPr/>
          </p:nvSpPr>
          <p:spPr>
            <a:xfrm flipH="1">
              <a:off x="6253703" y="1421100"/>
              <a:ext cx="1382475" cy="2455505"/>
            </a:xfrm>
            <a:custGeom>
              <a:avLst/>
              <a:gdLst/>
              <a:ahLst/>
              <a:cxnLst/>
              <a:rect l="l" t="t" r="r" b="b"/>
              <a:pathLst>
                <a:path w="20335" h="36117" extrusionOk="0">
                  <a:moveTo>
                    <a:pt x="11815" y="1"/>
                  </a:moveTo>
                  <a:cubicBezTo>
                    <a:pt x="10632" y="1"/>
                    <a:pt x="9304" y="254"/>
                    <a:pt x="7821" y="856"/>
                  </a:cubicBezTo>
                  <a:cubicBezTo>
                    <a:pt x="1" y="4016"/>
                    <a:pt x="714" y="17257"/>
                    <a:pt x="850" y="18971"/>
                  </a:cubicBezTo>
                  <a:lnTo>
                    <a:pt x="850" y="18971"/>
                  </a:lnTo>
                  <a:cubicBezTo>
                    <a:pt x="850" y="18966"/>
                    <a:pt x="849" y="18961"/>
                    <a:pt x="848" y="18956"/>
                  </a:cubicBezTo>
                  <a:cubicBezTo>
                    <a:pt x="845" y="18926"/>
                    <a:pt x="842" y="18911"/>
                    <a:pt x="839" y="18911"/>
                  </a:cubicBezTo>
                  <a:cubicBezTo>
                    <a:pt x="742" y="18911"/>
                    <a:pt x="922" y="35240"/>
                    <a:pt x="3388" y="35486"/>
                  </a:cubicBezTo>
                  <a:cubicBezTo>
                    <a:pt x="5905" y="35717"/>
                    <a:pt x="7659" y="35902"/>
                    <a:pt x="9183" y="36040"/>
                  </a:cubicBezTo>
                  <a:cubicBezTo>
                    <a:pt x="9750" y="36089"/>
                    <a:pt x="10256" y="36117"/>
                    <a:pt x="10708" y="36117"/>
                  </a:cubicBezTo>
                  <a:cubicBezTo>
                    <a:pt x="13494" y="36117"/>
                    <a:pt x="14228" y="35049"/>
                    <a:pt x="14585" y="31077"/>
                  </a:cubicBezTo>
                  <a:cubicBezTo>
                    <a:pt x="15163" y="24612"/>
                    <a:pt x="17818" y="7205"/>
                    <a:pt x="18210" y="7205"/>
                  </a:cubicBezTo>
                  <a:lnTo>
                    <a:pt x="20334" y="7205"/>
                  </a:lnTo>
                  <a:cubicBezTo>
                    <a:pt x="20334" y="7205"/>
                    <a:pt x="18124" y="1"/>
                    <a:pt x="11815" y="1"/>
                  </a:cubicBezTo>
                  <a:close/>
                </a:path>
              </a:pathLst>
            </a:custGeom>
            <a:solidFill>
              <a:schemeClr val="lt1"/>
            </a:solidFill>
            <a:ln w="28850" cap="flat" cmpd="sng">
              <a:solidFill>
                <a:schemeClr val="lt2"/>
              </a:solidFill>
              <a:prstDash val="solid"/>
              <a:miter lim="230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3"/>
            <p:cNvSpPr/>
            <p:nvPr/>
          </p:nvSpPr>
          <p:spPr>
            <a:xfrm flipH="1">
              <a:off x="6683853" y="1700857"/>
              <a:ext cx="412805" cy="214773"/>
            </a:xfrm>
            <a:custGeom>
              <a:avLst/>
              <a:gdLst/>
              <a:ahLst/>
              <a:cxnLst/>
              <a:rect l="l" t="t" r="r" b="b"/>
              <a:pathLst>
                <a:path w="6072" h="3159" extrusionOk="0">
                  <a:moveTo>
                    <a:pt x="2992" y="0"/>
                  </a:moveTo>
                  <a:cubicBezTo>
                    <a:pt x="2888" y="0"/>
                    <a:pt x="2783" y="6"/>
                    <a:pt x="2678" y="19"/>
                  </a:cubicBezTo>
                  <a:cubicBezTo>
                    <a:pt x="1270" y="273"/>
                    <a:pt x="0" y="1450"/>
                    <a:pt x="46" y="2951"/>
                  </a:cubicBezTo>
                  <a:cubicBezTo>
                    <a:pt x="70" y="3090"/>
                    <a:pt x="191" y="3159"/>
                    <a:pt x="303" y="3159"/>
                  </a:cubicBezTo>
                  <a:cubicBezTo>
                    <a:pt x="416" y="3159"/>
                    <a:pt x="520" y="3090"/>
                    <a:pt x="508" y="2951"/>
                  </a:cubicBezTo>
                  <a:cubicBezTo>
                    <a:pt x="462" y="1681"/>
                    <a:pt x="1570" y="688"/>
                    <a:pt x="2748" y="458"/>
                  </a:cubicBezTo>
                  <a:cubicBezTo>
                    <a:pt x="2864" y="438"/>
                    <a:pt x="2980" y="428"/>
                    <a:pt x="3096" y="428"/>
                  </a:cubicBezTo>
                  <a:cubicBezTo>
                    <a:pt x="3645" y="428"/>
                    <a:pt x="4175" y="645"/>
                    <a:pt x="4595" y="989"/>
                  </a:cubicBezTo>
                  <a:cubicBezTo>
                    <a:pt x="5172" y="1427"/>
                    <a:pt x="5380" y="2028"/>
                    <a:pt x="5610" y="2674"/>
                  </a:cubicBezTo>
                  <a:cubicBezTo>
                    <a:pt x="5648" y="2787"/>
                    <a:pt x="5739" y="2834"/>
                    <a:pt x="5826" y="2834"/>
                  </a:cubicBezTo>
                  <a:cubicBezTo>
                    <a:pt x="5953" y="2834"/>
                    <a:pt x="6071" y="2732"/>
                    <a:pt x="6003" y="2582"/>
                  </a:cubicBezTo>
                  <a:cubicBezTo>
                    <a:pt x="5749" y="1820"/>
                    <a:pt x="5495" y="1127"/>
                    <a:pt x="4825" y="642"/>
                  </a:cubicBezTo>
                  <a:cubicBezTo>
                    <a:pt x="4308" y="244"/>
                    <a:pt x="3652" y="0"/>
                    <a:pt x="29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3"/>
            <p:cNvSpPr/>
            <p:nvPr/>
          </p:nvSpPr>
          <p:spPr>
            <a:xfrm flipH="1">
              <a:off x="7289662" y="2369148"/>
              <a:ext cx="105241" cy="171600"/>
            </a:xfrm>
            <a:custGeom>
              <a:avLst/>
              <a:gdLst/>
              <a:ahLst/>
              <a:cxnLst/>
              <a:rect l="l" t="t" r="r" b="b"/>
              <a:pathLst>
                <a:path w="1548" h="2524" extrusionOk="0">
                  <a:moveTo>
                    <a:pt x="93" y="1"/>
                  </a:moveTo>
                  <a:cubicBezTo>
                    <a:pt x="1" y="417"/>
                    <a:pt x="70" y="2379"/>
                    <a:pt x="555" y="2517"/>
                  </a:cubicBezTo>
                  <a:cubicBezTo>
                    <a:pt x="570" y="2521"/>
                    <a:pt x="586" y="2523"/>
                    <a:pt x="601" y="2523"/>
                  </a:cubicBezTo>
                  <a:cubicBezTo>
                    <a:pt x="960" y="2523"/>
                    <a:pt x="1370" y="1535"/>
                    <a:pt x="1548" y="1248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3"/>
            <p:cNvSpPr/>
            <p:nvPr/>
          </p:nvSpPr>
          <p:spPr>
            <a:xfrm flipH="1">
              <a:off x="6639873" y="2469629"/>
              <a:ext cx="95791" cy="84848"/>
            </a:xfrm>
            <a:custGeom>
              <a:avLst/>
              <a:gdLst/>
              <a:ahLst/>
              <a:cxnLst/>
              <a:rect l="l" t="t" r="r" b="b"/>
              <a:pathLst>
                <a:path w="1409" h="1248" extrusionOk="0">
                  <a:moveTo>
                    <a:pt x="1409" y="1"/>
                  </a:moveTo>
                  <a:lnTo>
                    <a:pt x="0" y="231"/>
                  </a:lnTo>
                  <a:cubicBezTo>
                    <a:pt x="46" y="416"/>
                    <a:pt x="670" y="1247"/>
                    <a:pt x="924" y="1247"/>
                  </a:cubicBezTo>
                  <a:cubicBezTo>
                    <a:pt x="1386" y="1201"/>
                    <a:pt x="1270" y="301"/>
                    <a:pt x="14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3"/>
            <p:cNvSpPr/>
            <p:nvPr/>
          </p:nvSpPr>
          <p:spPr>
            <a:xfrm flipH="1">
              <a:off x="6552364" y="2294840"/>
              <a:ext cx="901889" cy="221911"/>
            </a:xfrm>
            <a:custGeom>
              <a:avLst/>
              <a:gdLst/>
              <a:ahLst/>
              <a:cxnLst/>
              <a:rect l="l" t="t" r="r" b="b"/>
              <a:pathLst>
                <a:path w="13266" h="3264" extrusionOk="0">
                  <a:moveTo>
                    <a:pt x="304" y="1"/>
                  </a:moveTo>
                  <a:cubicBezTo>
                    <a:pt x="153" y="1"/>
                    <a:pt x="0" y="149"/>
                    <a:pt x="112" y="309"/>
                  </a:cubicBezTo>
                  <a:cubicBezTo>
                    <a:pt x="1640" y="2551"/>
                    <a:pt x="4410" y="3264"/>
                    <a:pt x="7109" y="3264"/>
                  </a:cubicBezTo>
                  <a:cubicBezTo>
                    <a:pt x="8161" y="3264"/>
                    <a:pt x="9202" y="3156"/>
                    <a:pt x="10155" y="2987"/>
                  </a:cubicBezTo>
                  <a:cubicBezTo>
                    <a:pt x="11124" y="2802"/>
                    <a:pt x="12117" y="2548"/>
                    <a:pt x="13041" y="2179"/>
                  </a:cubicBezTo>
                  <a:cubicBezTo>
                    <a:pt x="13265" y="2097"/>
                    <a:pt x="13201" y="1744"/>
                    <a:pt x="13007" y="1744"/>
                  </a:cubicBezTo>
                  <a:cubicBezTo>
                    <a:pt x="12982" y="1744"/>
                    <a:pt x="12954" y="1750"/>
                    <a:pt x="12925" y="1763"/>
                  </a:cubicBezTo>
                  <a:cubicBezTo>
                    <a:pt x="11332" y="2410"/>
                    <a:pt x="9601" y="2733"/>
                    <a:pt x="7892" y="2802"/>
                  </a:cubicBezTo>
                  <a:cubicBezTo>
                    <a:pt x="7635" y="2816"/>
                    <a:pt x="7374" y="2823"/>
                    <a:pt x="7113" y="2823"/>
                  </a:cubicBezTo>
                  <a:cubicBezTo>
                    <a:pt x="5571" y="2823"/>
                    <a:pt x="3987" y="2577"/>
                    <a:pt x="2605" y="1925"/>
                  </a:cubicBezTo>
                  <a:cubicBezTo>
                    <a:pt x="1751" y="1486"/>
                    <a:pt x="989" y="886"/>
                    <a:pt x="481" y="101"/>
                  </a:cubicBezTo>
                  <a:cubicBezTo>
                    <a:pt x="439" y="30"/>
                    <a:pt x="372" y="1"/>
                    <a:pt x="3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3"/>
            <p:cNvSpPr/>
            <p:nvPr/>
          </p:nvSpPr>
          <p:spPr>
            <a:xfrm flipH="1">
              <a:off x="7349282" y="1135496"/>
              <a:ext cx="248077" cy="248086"/>
            </a:xfrm>
            <a:custGeom>
              <a:avLst/>
              <a:gdLst/>
              <a:ahLst/>
              <a:cxnLst/>
              <a:rect l="l" t="t" r="r" b="b"/>
              <a:pathLst>
                <a:path w="3649" h="3649" extrusionOk="0">
                  <a:moveTo>
                    <a:pt x="1824" y="1"/>
                  </a:moveTo>
                  <a:cubicBezTo>
                    <a:pt x="832" y="1"/>
                    <a:pt x="0" y="832"/>
                    <a:pt x="0" y="1824"/>
                  </a:cubicBezTo>
                  <a:cubicBezTo>
                    <a:pt x="0" y="2817"/>
                    <a:pt x="832" y="3648"/>
                    <a:pt x="1824" y="3648"/>
                  </a:cubicBezTo>
                  <a:cubicBezTo>
                    <a:pt x="2840" y="3648"/>
                    <a:pt x="3648" y="2817"/>
                    <a:pt x="3648" y="1824"/>
                  </a:cubicBezTo>
                  <a:cubicBezTo>
                    <a:pt x="3648" y="832"/>
                    <a:pt x="2840" y="1"/>
                    <a:pt x="1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3"/>
            <p:cNvSpPr/>
            <p:nvPr/>
          </p:nvSpPr>
          <p:spPr>
            <a:xfrm flipH="1">
              <a:off x="7405780" y="2846333"/>
              <a:ext cx="45618" cy="111296"/>
            </a:xfrm>
            <a:custGeom>
              <a:avLst/>
              <a:gdLst/>
              <a:ahLst/>
              <a:cxnLst/>
              <a:rect l="l" t="t" r="r" b="b"/>
              <a:pathLst>
                <a:path w="671" h="1637" extrusionOk="0">
                  <a:moveTo>
                    <a:pt x="324" y="0"/>
                  </a:moveTo>
                  <a:cubicBezTo>
                    <a:pt x="116" y="0"/>
                    <a:pt x="1" y="116"/>
                    <a:pt x="1" y="301"/>
                  </a:cubicBezTo>
                  <a:cubicBezTo>
                    <a:pt x="1" y="670"/>
                    <a:pt x="1" y="1039"/>
                    <a:pt x="70" y="1432"/>
                  </a:cubicBezTo>
                  <a:cubicBezTo>
                    <a:pt x="70" y="1478"/>
                    <a:pt x="139" y="1570"/>
                    <a:pt x="208" y="1593"/>
                  </a:cubicBezTo>
                  <a:cubicBezTo>
                    <a:pt x="240" y="1609"/>
                    <a:pt x="294" y="1636"/>
                    <a:pt x="355" y="1636"/>
                  </a:cubicBezTo>
                  <a:cubicBezTo>
                    <a:pt x="382" y="1636"/>
                    <a:pt x="411" y="1631"/>
                    <a:pt x="439" y="1617"/>
                  </a:cubicBezTo>
                  <a:cubicBezTo>
                    <a:pt x="601" y="1570"/>
                    <a:pt x="670" y="1432"/>
                    <a:pt x="647" y="1270"/>
                  </a:cubicBezTo>
                  <a:lnTo>
                    <a:pt x="647" y="1224"/>
                  </a:lnTo>
                  <a:lnTo>
                    <a:pt x="647" y="1201"/>
                  </a:lnTo>
                  <a:lnTo>
                    <a:pt x="647" y="1086"/>
                  </a:lnTo>
                  <a:cubicBezTo>
                    <a:pt x="647" y="993"/>
                    <a:pt x="647" y="901"/>
                    <a:pt x="601" y="808"/>
                  </a:cubicBezTo>
                  <a:lnTo>
                    <a:pt x="601" y="301"/>
                  </a:lnTo>
                  <a:cubicBezTo>
                    <a:pt x="601" y="162"/>
                    <a:pt x="462" y="0"/>
                    <a:pt x="3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3"/>
            <p:cNvSpPr/>
            <p:nvPr/>
          </p:nvSpPr>
          <p:spPr>
            <a:xfrm flipH="1">
              <a:off x="7107603" y="2739801"/>
              <a:ext cx="53436" cy="102593"/>
            </a:xfrm>
            <a:custGeom>
              <a:avLst/>
              <a:gdLst/>
              <a:ahLst/>
              <a:cxnLst/>
              <a:rect l="l" t="t" r="r" b="b"/>
              <a:pathLst>
                <a:path w="786" h="1509" extrusionOk="0">
                  <a:moveTo>
                    <a:pt x="320" y="0"/>
                  </a:moveTo>
                  <a:cubicBezTo>
                    <a:pt x="290" y="0"/>
                    <a:pt x="260" y="7"/>
                    <a:pt x="232" y="21"/>
                  </a:cubicBezTo>
                  <a:cubicBezTo>
                    <a:pt x="70" y="67"/>
                    <a:pt x="1" y="228"/>
                    <a:pt x="24" y="367"/>
                  </a:cubicBezTo>
                  <a:cubicBezTo>
                    <a:pt x="93" y="690"/>
                    <a:pt x="139" y="967"/>
                    <a:pt x="208" y="1290"/>
                  </a:cubicBezTo>
                  <a:cubicBezTo>
                    <a:pt x="228" y="1408"/>
                    <a:pt x="364" y="1509"/>
                    <a:pt x="489" y="1509"/>
                  </a:cubicBezTo>
                  <a:cubicBezTo>
                    <a:pt x="511" y="1509"/>
                    <a:pt x="534" y="1505"/>
                    <a:pt x="555" y="1498"/>
                  </a:cubicBezTo>
                  <a:cubicBezTo>
                    <a:pt x="693" y="1429"/>
                    <a:pt x="786" y="1290"/>
                    <a:pt x="763" y="1152"/>
                  </a:cubicBezTo>
                  <a:cubicBezTo>
                    <a:pt x="693" y="829"/>
                    <a:pt x="647" y="529"/>
                    <a:pt x="578" y="228"/>
                  </a:cubicBezTo>
                  <a:cubicBezTo>
                    <a:pt x="559" y="100"/>
                    <a:pt x="438" y="0"/>
                    <a:pt x="3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3"/>
            <p:cNvSpPr/>
            <p:nvPr/>
          </p:nvSpPr>
          <p:spPr>
            <a:xfrm flipH="1">
              <a:off x="6712073" y="2837896"/>
              <a:ext cx="59691" cy="107420"/>
            </a:xfrm>
            <a:custGeom>
              <a:avLst/>
              <a:gdLst/>
              <a:ahLst/>
              <a:cxnLst/>
              <a:rect l="l" t="t" r="r" b="b"/>
              <a:pathLst>
                <a:path w="878" h="1580" extrusionOk="0">
                  <a:moveTo>
                    <a:pt x="364" y="0"/>
                  </a:moveTo>
                  <a:cubicBezTo>
                    <a:pt x="319" y="0"/>
                    <a:pt x="274" y="11"/>
                    <a:pt x="231" y="32"/>
                  </a:cubicBezTo>
                  <a:cubicBezTo>
                    <a:pt x="46" y="148"/>
                    <a:pt x="0" y="332"/>
                    <a:pt x="70" y="471"/>
                  </a:cubicBezTo>
                  <a:cubicBezTo>
                    <a:pt x="116" y="540"/>
                    <a:pt x="139" y="563"/>
                    <a:pt x="162" y="609"/>
                  </a:cubicBezTo>
                  <a:cubicBezTo>
                    <a:pt x="169" y="624"/>
                    <a:pt x="172" y="629"/>
                    <a:pt x="172" y="629"/>
                  </a:cubicBezTo>
                  <a:cubicBezTo>
                    <a:pt x="173" y="629"/>
                    <a:pt x="162" y="602"/>
                    <a:pt x="162" y="586"/>
                  </a:cubicBezTo>
                  <a:lnTo>
                    <a:pt x="162" y="586"/>
                  </a:lnTo>
                  <a:cubicBezTo>
                    <a:pt x="162" y="587"/>
                    <a:pt x="162" y="609"/>
                    <a:pt x="185" y="609"/>
                  </a:cubicBezTo>
                  <a:cubicBezTo>
                    <a:pt x="185" y="656"/>
                    <a:pt x="231" y="679"/>
                    <a:pt x="231" y="702"/>
                  </a:cubicBezTo>
                  <a:cubicBezTo>
                    <a:pt x="254" y="817"/>
                    <a:pt x="277" y="910"/>
                    <a:pt x="277" y="1025"/>
                  </a:cubicBezTo>
                  <a:lnTo>
                    <a:pt x="277" y="933"/>
                  </a:lnTo>
                  <a:cubicBezTo>
                    <a:pt x="300" y="1048"/>
                    <a:pt x="300" y="1164"/>
                    <a:pt x="300" y="1279"/>
                  </a:cubicBezTo>
                  <a:cubicBezTo>
                    <a:pt x="300" y="1417"/>
                    <a:pt x="462" y="1579"/>
                    <a:pt x="601" y="1579"/>
                  </a:cubicBezTo>
                  <a:cubicBezTo>
                    <a:pt x="739" y="1579"/>
                    <a:pt x="878" y="1464"/>
                    <a:pt x="878" y="1279"/>
                  </a:cubicBezTo>
                  <a:cubicBezTo>
                    <a:pt x="878" y="886"/>
                    <a:pt x="831" y="494"/>
                    <a:pt x="624" y="148"/>
                  </a:cubicBezTo>
                  <a:cubicBezTo>
                    <a:pt x="560" y="52"/>
                    <a:pt x="463" y="0"/>
                    <a:pt x="3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3"/>
            <p:cNvSpPr/>
            <p:nvPr/>
          </p:nvSpPr>
          <p:spPr>
            <a:xfrm flipH="1">
              <a:off x="6916092" y="3065441"/>
              <a:ext cx="50309" cy="101845"/>
            </a:xfrm>
            <a:custGeom>
              <a:avLst/>
              <a:gdLst/>
              <a:ahLst/>
              <a:cxnLst/>
              <a:rect l="l" t="t" r="r" b="b"/>
              <a:pathLst>
                <a:path w="740" h="1498" extrusionOk="0">
                  <a:moveTo>
                    <a:pt x="242" y="0"/>
                  </a:moveTo>
                  <a:cubicBezTo>
                    <a:pt x="216" y="0"/>
                    <a:pt x="189" y="3"/>
                    <a:pt x="162" y="10"/>
                  </a:cubicBezTo>
                  <a:cubicBezTo>
                    <a:pt x="116" y="33"/>
                    <a:pt x="24" y="56"/>
                    <a:pt x="0" y="148"/>
                  </a:cubicBezTo>
                  <a:lnTo>
                    <a:pt x="0" y="356"/>
                  </a:lnTo>
                  <a:cubicBezTo>
                    <a:pt x="47" y="679"/>
                    <a:pt x="116" y="956"/>
                    <a:pt x="162" y="1280"/>
                  </a:cubicBezTo>
                  <a:cubicBezTo>
                    <a:pt x="201" y="1397"/>
                    <a:pt x="323" y="1498"/>
                    <a:pt x="444" y="1498"/>
                  </a:cubicBezTo>
                  <a:cubicBezTo>
                    <a:pt x="466" y="1498"/>
                    <a:pt x="487" y="1494"/>
                    <a:pt x="508" y="1487"/>
                  </a:cubicBezTo>
                  <a:cubicBezTo>
                    <a:pt x="670" y="1418"/>
                    <a:pt x="739" y="1280"/>
                    <a:pt x="716" y="1141"/>
                  </a:cubicBezTo>
                  <a:cubicBezTo>
                    <a:pt x="670" y="818"/>
                    <a:pt x="601" y="518"/>
                    <a:pt x="555" y="218"/>
                  </a:cubicBezTo>
                  <a:cubicBezTo>
                    <a:pt x="555" y="148"/>
                    <a:pt x="462" y="79"/>
                    <a:pt x="393" y="33"/>
                  </a:cubicBezTo>
                  <a:cubicBezTo>
                    <a:pt x="360" y="17"/>
                    <a:pt x="305" y="0"/>
                    <a:pt x="2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3"/>
            <p:cNvSpPr/>
            <p:nvPr/>
          </p:nvSpPr>
          <p:spPr>
            <a:xfrm flipH="1">
              <a:off x="7146829" y="3081085"/>
              <a:ext cx="55000" cy="86208"/>
            </a:xfrm>
            <a:custGeom>
              <a:avLst/>
              <a:gdLst/>
              <a:ahLst/>
              <a:cxnLst/>
              <a:rect l="l" t="t" r="r" b="b"/>
              <a:pathLst>
                <a:path w="809" h="1268" extrusionOk="0">
                  <a:moveTo>
                    <a:pt x="320" y="0"/>
                  </a:moveTo>
                  <a:cubicBezTo>
                    <a:pt x="298" y="0"/>
                    <a:pt x="276" y="3"/>
                    <a:pt x="254" y="10"/>
                  </a:cubicBezTo>
                  <a:cubicBezTo>
                    <a:pt x="93" y="57"/>
                    <a:pt x="0" y="195"/>
                    <a:pt x="47" y="357"/>
                  </a:cubicBezTo>
                  <a:lnTo>
                    <a:pt x="231" y="1049"/>
                  </a:lnTo>
                  <a:cubicBezTo>
                    <a:pt x="251" y="1167"/>
                    <a:pt x="386" y="1268"/>
                    <a:pt x="512" y="1268"/>
                  </a:cubicBezTo>
                  <a:cubicBezTo>
                    <a:pt x="534" y="1268"/>
                    <a:pt x="556" y="1264"/>
                    <a:pt x="578" y="1257"/>
                  </a:cubicBezTo>
                  <a:cubicBezTo>
                    <a:pt x="716" y="1188"/>
                    <a:pt x="808" y="1049"/>
                    <a:pt x="785" y="911"/>
                  </a:cubicBezTo>
                  <a:lnTo>
                    <a:pt x="601" y="218"/>
                  </a:lnTo>
                  <a:cubicBezTo>
                    <a:pt x="581" y="101"/>
                    <a:pt x="446" y="0"/>
                    <a:pt x="3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3"/>
            <p:cNvSpPr/>
            <p:nvPr/>
          </p:nvSpPr>
          <p:spPr>
            <a:xfrm flipH="1">
              <a:off x="7366553" y="3238130"/>
              <a:ext cx="55000" cy="93891"/>
            </a:xfrm>
            <a:custGeom>
              <a:avLst/>
              <a:gdLst/>
              <a:ahLst/>
              <a:cxnLst/>
              <a:rect l="l" t="t" r="r" b="b"/>
              <a:pathLst>
                <a:path w="809" h="1381" extrusionOk="0">
                  <a:moveTo>
                    <a:pt x="301" y="0"/>
                  </a:moveTo>
                  <a:cubicBezTo>
                    <a:pt x="279" y="0"/>
                    <a:pt x="256" y="3"/>
                    <a:pt x="231" y="9"/>
                  </a:cubicBezTo>
                  <a:cubicBezTo>
                    <a:pt x="46" y="55"/>
                    <a:pt x="0" y="194"/>
                    <a:pt x="23" y="356"/>
                  </a:cubicBezTo>
                  <a:cubicBezTo>
                    <a:pt x="93" y="609"/>
                    <a:pt x="139" y="910"/>
                    <a:pt x="208" y="1164"/>
                  </a:cubicBezTo>
                  <a:cubicBezTo>
                    <a:pt x="208" y="1233"/>
                    <a:pt x="277" y="1325"/>
                    <a:pt x="347" y="1348"/>
                  </a:cubicBezTo>
                  <a:cubicBezTo>
                    <a:pt x="379" y="1365"/>
                    <a:pt x="435" y="1381"/>
                    <a:pt x="497" y="1381"/>
                  </a:cubicBezTo>
                  <a:cubicBezTo>
                    <a:pt x="523" y="1381"/>
                    <a:pt x="550" y="1378"/>
                    <a:pt x="577" y="1371"/>
                  </a:cubicBezTo>
                  <a:cubicBezTo>
                    <a:pt x="716" y="1325"/>
                    <a:pt x="808" y="1164"/>
                    <a:pt x="785" y="1025"/>
                  </a:cubicBezTo>
                  <a:cubicBezTo>
                    <a:pt x="716" y="771"/>
                    <a:pt x="670" y="471"/>
                    <a:pt x="600" y="217"/>
                  </a:cubicBezTo>
                  <a:cubicBezTo>
                    <a:pt x="600" y="171"/>
                    <a:pt x="508" y="78"/>
                    <a:pt x="462" y="55"/>
                  </a:cubicBezTo>
                  <a:cubicBezTo>
                    <a:pt x="411" y="22"/>
                    <a:pt x="361" y="0"/>
                    <a:pt x="3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3"/>
            <p:cNvSpPr/>
            <p:nvPr/>
          </p:nvSpPr>
          <p:spPr>
            <a:xfrm flipH="1">
              <a:off x="6994614" y="3381713"/>
              <a:ext cx="43986" cy="95658"/>
            </a:xfrm>
            <a:custGeom>
              <a:avLst/>
              <a:gdLst/>
              <a:ahLst/>
              <a:cxnLst/>
              <a:rect l="l" t="t" r="r" b="b"/>
              <a:pathLst>
                <a:path w="647" h="1407" extrusionOk="0">
                  <a:moveTo>
                    <a:pt x="344" y="1"/>
                  </a:moveTo>
                  <a:cubicBezTo>
                    <a:pt x="314" y="1"/>
                    <a:pt x="283" y="7"/>
                    <a:pt x="254" y="21"/>
                  </a:cubicBezTo>
                  <a:cubicBezTo>
                    <a:pt x="70" y="90"/>
                    <a:pt x="0" y="252"/>
                    <a:pt x="24" y="391"/>
                  </a:cubicBezTo>
                  <a:cubicBezTo>
                    <a:pt x="24" y="437"/>
                    <a:pt x="47" y="506"/>
                    <a:pt x="47" y="552"/>
                  </a:cubicBezTo>
                  <a:lnTo>
                    <a:pt x="47" y="483"/>
                  </a:lnTo>
                  <a:cubicBezTo>
                    <a:pt x="70" y="668"/>
                    <a:pt x="70" y="899"/>
                    <a:pt x="70" y="1106"/>
                  </a:cubicBezTo>
                  <a:cubicBezTo>
                    <a:pt x="70" y="1245"/>
                    <a:pt x="231" y="1406"/>
                    <a:pt x="370" y="1406"/>
                  </a:cubicBezTo>
                  <a:cubicBezTo>
                    <a:pt x="508" y="1406"/>
                    <a:pt x="647" y="1291"/>
                    <a:pt x="647" y="1106"/>
                  </a:cubicBezTo>
                  <a:cubicBezTo>
                    <a:pt x="647" y="829"/>
                    <a:pt x="647" y="506"/>
                    <a:pt x="601" y="206"/>
                  </a:cubicBezTo>
                  <a:cubicBezTo>
                    <a:pt x="582" y="96"/>
                    <a:pt x="462" y="1"/>
                    <a:pt x="3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3"/>
            <p:cNvSpPr/>
            <p:nvPr/>
          </p:nvSpPr>
          <p:spPr>
            <a:xfrm flipH="1">
              <a:off x="6705819" y="3265391"/>
              <a:ext cx="39295" cy="94231"/>
            </a:xfrm>
            <a:custGeom>
              <a:avLst/>
              <a:gdLst/>
              <a:ahLst/>
              <a:cxnLst/>
              <a:rect l="l" t="t" r="r" b="b"/>
              <a:pathLst>
                <a:path w="578" h="1386" extrusionOk="0">
                  <a:moveTo>
                    <a:pt x="301" y="1"/>
                  </a:moveTo>
                  <a:cubicBezTo>
                    <a:pt x="116" y="24"/>
                    <a:pt x="1" y="139"/>
                    <a:pt x="1" y="278"/>
                  </a:cubicBezTo>
                  <a:lnTo>
                    <a:pt x="1" y="1086"/>
                  </a:lnTo>
                  <a:cubicBezTo>
                    <a:pt x="1" y="1224"/>
                    <a:pt x="139" y="1386"/>
                    <a:pt x="301" y="1386"/>
                  </a:cubicBezTo>
                  <a:cubicBezTo>
                    <a:pt x="439" y="1386"/>
                    <a:pt x="578" y="1270"/>
                    <a:pt x="578" y="1086"/>
                  </a:cubicBezTo>
                  <a:lnTo>
                    <a:pt x="578" y="278"/>
                  </a:lnTo>
                  <a:cubicBezTo>
                    <a:pt x="578" y="139"/>
                    <a:pt x="439" y="1"/>
                    <a:pt x="3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3"/>
            <p:cNvSpPr/>
            <p:nvPr/>
          </p:nvSpPr>
          <p:spPr>
            <a:xfrm flipH="1">
              <a:off x="7230041" y="3438957"/>
              <a:ext cx="62818" cy="95590"/>
            </a:xfrm>
            <a:custGeom>
              <a:avLst/>
              <a:gdLst/>
              <a:ahLst/>
              <a:cxnLst/>
              <a:rect l="l" t="t" r="r" b="b"/>
              <a:pathLst>
                <a:path w="924" h="1406" extrusionOk="0">
                  <a:moveTo>
                    <a:pt x="346" y="1"/>
                  </a:moveTo>
                  <a:cubicBezTo>
                    <a:pt x="285" y="1"/>
                    <a:pt x="218" y="17"/>
                    <a:pt x="185" y="33"/>
                  </a:cubicBezTo>
                  <a:cubicBezTo>
                    <a:pt x="47" y="126"/>
                    <a:pt x="0" y="287"/>
                    <a:pt x="70" y="449"/>
                  </a:cubicBezTo>
                  <a:cubicBezTo>
                    <a:pt x="89" y="508"/>
                    <a:pt x="142" y="567"/>
                    <a:pt x="172" y="639"/>
                  </a:cubicBezTo>
                  <a:lnTo>
                    <a:pt x="172" y="639"/>
                  </a:lnTo>
                  <a:cubicBezTo>
                    <a:pt x="158" y="620"/>
                    <a:pt x="139" y="611"/>
                    <a:pt x="139" y="611"/>
                  </a:cubicBezTo>
                  <a:lnTo>
                    <a:pt x="139" y="611"/>
                  </a:lnTo>
                  <a:cubicBezTo>
                    <a:pt x="231" y="818"/>
                    <a:pt x="300" y="980"/>
                    <a:pt x="324" y="1188"/>
                  </a:cubicBezTo>
                  <a:cubicBezTo>
                    <a:pt x="324" y="1257"/>
                    <a:pt x="416" y="1326"/>
                    <a:pt x="462" y="1372"/>
                  </a:cubicBezTo>
                  <a:cubicBezTo>
                    <a:pt x="511" y="1389"/>
                    <a:pt x="572" y="1405"/>
                    <a:pt x="627" y="1405"/>
                  </a:cubicBezTo>
                  <a:cubicBezTo>
                    <a:pt x="650" y="1405"/>
                    <a:pt x="673" y="1402"/>
                    <a:pt x="693" y="1396"/>
                  </a:cubicBezTo>
                  <a:cubicBezTo>
                    <a:pt x="855" y="1326"/>
                    <a:pt x="924" y="1188"/>
                    <a:pt x="901" y="1049"/>
                  </a:cubicBezTo>
                  <a:cubicBezTo>
                    <a:pt x="855" y="726"/>
                    <a:pt x="716" y="449"/>
                    <a:pt x="578" y="149"/>
                  </a:cubicBezTo>
                  <a:cubicBezTo>
                    <a:pt x="554" y="103"/>
                    <a:pt x="462" y="33"/>
                    <a:pt x="416" y="10"/>
                  </a:cubicBezTo>
                  <a:cubicBezTo>
                    <a:pt x="396" y="4"/>
                    <a:pt x="371" y="1"/>
                    <a:pt x="3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3"/>
            <p:cNvSpPr/>
            <p:nvPr/>
          </p:nvSpPr>
          <p:spPr>
            <a:xfrm flipH="1">
              <a:off x="6785835" y="3591243"/>
              <a:ext cx="43986" cy="123533"/>
            </a:xfrm>
            <a:custGeom>
              <a:avLst/>
              <a:gdLst/>
              <a:ahLst/>
              <a:cxnLst/>
              <a:rect l="l" t="t" r="r" b="b"/>
              <a:pathLst>
                <a:path w="647" h="1817" extrusionOk="0">
                  <a:moveTo>
                    <a:pt x="281" y="1"/>
                  </a:moveTo>
                  <a:cubicBezTo>
                    <a:pt x="257" y="1"/>
                    <a:pt x="233" y="4"/>
                    <a:pt x="208" y="10"/>
                  </a:cubicBezTo>
                  <a:cubicBezTo>
                    <a:pt x="162" y="56"/>
                    <a:pt x="69" y="79"/>
                    <a:pt x="46" y="171"/>
                  </a:cubicBezTo>
                  <a:cubicBezTo>
                    <a:pt x="0" y="241"/>
                    <a:pt x="0" y="310"/>
                    <a:pt x="46" y="402"/>
                  </a:cubicBezTo>
                  <a:lnTo>
                    <a:pt x="46" y="472"/>
                  </a:lnTo>
                  <a:lnTo>
                    <a:pt x="46" y="633"/>
                  </a:lnTo>
                  <a:lnTo>
                    <a:pt x="46" y="910"/>
                  </a:lnTo>
                  <a:lnTo>
                    <a:pt x="46" y="1210"/>
                  </a:lnTo>
                  <a:lnTo>
                    <a:pt x="46" y="1349"/>
                  </a:lnTo>
                  <a:lnTo>
                    <a:pt x="46" y="1395"/>
                  </a:lnTo>
                  <a:lnTo>
                    <a:pt x="46" y="1441"/>
                  </a:lnTo>
                  <a:cubicBezTo>
                    <a:pt x="46" y="1510"/>
                    <a:pt x="46" y="1580"/>
                    <a:pt x="69" y="1672"/>
                  </a:cubicBezTo>
                  <a:cubicBezTo>
                    <a:pt x="92" y="1718"/>
                    <a:pt x="185" y="1787"/>
                    <a:pt x="231" y="1811"/>
                  </a:cubicBezTo>
                  <a:cubicBezTo>
                    <a:pt x="256" y="1814"/>
                    <a:pt x="282" y="1816"/>
                    <a:pt x="307" y="1816"/>
                  </a:cubicBezTo>
                  <a:cubicBezTo>
                    <a:pt x="445" y="1816"/>
                    <a:pt x="577" y="1759"/>
                    <a:pt x="577" y="1603"/>
                  </a:cubicBezTo>
                  <a:cubicBezTo>
                    <a:pt x="623" y="1372"/>
                    <a:pt x="647" y="1141"/>
                    <a:pt x="647" y="910"/>
                  </a:cubicBezTo>
                  <a:cubicBezTo>
                    <a:pt x="647" y="679"/>
                    <a:pt x="623" y="448"/>
                    <a:pt x="577" y="218"/>
                  </a:cubicBezTo>
                  <a:cubicBezTo>
                    <a:pt x="577" y="171"/>
                    <a:pt x="508" y="79"/>
                    <a:pt x="439" y="56"/>
                  </a:cubicBezTo>
                  <a:cubicBezTo>
                    <a:pt x="405" y="22"/>
                    <a:pt x="346" y="1"/>
                    <a:pt x="2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3"/>
            <p:cNvSpPr/>
            <p:nvPr/>
          </p:nvSpPr>
          <p:spPr>
            <a:xfrm flipH="1">
              <a:off x="7104475" y="3643047"/>
              <a:ext cx="43986" cy="98038"/>
            </a:xfrm>
            <a:custGeom>
              <a:avLst/>
              <a:gdLst/>
              <a:ahLst/>
              <a:cxnLst/>
              <a:rect l="l" t="t" r="r" b="b"/>
              <a:pathLst>
                <a:path w="647" h="1442" extrusionOk="0">
                  <a:moveTo>
                    <a:pt x="297" y="0"/>
                  </a:moveTo>
                  <a:cubicBezTo>
                    <a:pt x="274" y="0"/>
                    <a:pt x="252" y="3"/>
                    <a:pt x="231" y="10"/>
                  </a:cubicBezTo>
                  <a:cubicBezTo>
                    <a:pt x="47" y="102"/>
                    <a:pt x="0" y="241"/>
                    <a:pt x="23" y="379"/>
                  </a:cubicBezTo>
                  <a:cubicBezTo>
                    <a:pt x="23" y="448"/>
                    <a:pt x="47" y="471"/>
                    <a:pt x="47" y="518"/>
                  </a:cubicBezTo>
                  <a:lnTo>
                    <a:pt x="47" y="448"/>
                  </a:lnTo>
                  <a:cubicBezTo>
                    <a:pt x="70" y="679"/>
                    <a:pt x="70" y="933"/>
                    <a:pt x="70" y="1164"/>
                  </a:cubicBezTo>
                  <a:cubicBezTo>
                    <a:pt x="70" y="1303"/>
                    <a:pt x="231" y="1441"/>
                    <a:pt x="370" y="1441"/>
                  </a:cubicBezTo>
                  <a:cubicBezTo>
                    <a:pt x="508" y="1441"/>
                    <a:pt x="647" y="1326"/>
                    <a:pt x="647" y="1164"/>
                  </a:cubicBezTo>
                  <a:cubicBezTo>
                    <a:pt x="647" y="841"/>
                    <a:pt x="647" y="518"/>
                    <a:pt x="601" y="217"/>
                  </a:cubicBezTo>
                  <a:cubicBezTo>
                    <a:pt x="601" y="148"/>
                    <a:pt x="508" y="56"/>
                    <a:pt x="462" y="33"/>
                  </a:cubicBezTo>
                  <a:cubicBezTo>
                    <a:pt x="413" y="16"/>
                    <a:pt x="353" y="0"/>
                    <a:pt x="2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3"/>
            <p:cNvSpPr/>
            <p:nvPr/>
          </p:nvSpPr>
          <p:spPr>
            <a:xfrm flipH="1">
              <a:off x="7376003" y="3682274"/>
              <a:ext cx="58127" cy="72883"/>
            </a:xfrm>
            <a:custGeom>
              <a:avLst/>
              <a:gdLst/>
              <a:ahLst/>
              <a:cxnLst/>
              <a:rect l="l" t="t" r="r" b="b"/>
              <a:pathLst>
                <a:path w="855" h="1072" extrusionOk="0">
                  <a:moveTo>
                    <a:pt x="311" y="0"/>
                  </a:moveTo>
                  <a:cubicBezTo>
                    <a:pt x="285" y="0"/>
                    <a:pt x="258" y="3"/>
                    <a:pt x="231" y="10"/>
                  </a:cubicBezTo>
                  <a:cubicBezTo>
                    <a:pt x="185" y="33"/>
                    <a:pt x="93" y="56"/>
                    <a:pt x="70" y="148"/>
                  </a:cubicBezTo>
                  <a:cubicBezTo>
                    <a:pt x="47" y="241"/>
                    <a:pt x="1" y="333"/>
                    <a:pt x="47" y="379"/>
                  </a:cubicBezTo>
                  <a:cubicBezTo>
                    <a:pt x="93" y="587"/>
                    <a:pt x="185" y="818"/>
                    <a:pt x="347" y="979"/>
                  </a:cubicBezTo>
                  <a:cubicBezTo>
                    <a:pt x="416" y="1049"/>
                    <a:pt x="508" y="1072"/>
                    <a:pt x="555" y="1072"/>
                  </a:cubicBezTo>
                  <a:cubicBezTo>
                    <a:pt x="624" y="1072"/>
                    <a:pt x="693" y="1049"/>
                    <a:pt x="762" y="979"/>
                  </a:cubicBezTo>
                  <a:cubicBezTo>
                    <a:pt x="809" y="933"/>
                    <a:pt x="855" y="864"/>
                    <a:pt x="855" y="795"/>
                  </a:cubicBezTo>
                  <a:cubicBezTo>
                    <a:pt x="855" y="702"/>
                    <a:pt x="809" y="633"/>
                    <a:pt x="762" y="587"/>
                  </a:cubicBezTo>
                  <a:cubicBezTo>
                    <a:pt x="716" y="564"/>
                    <a:pt x="716" y="564"/>
                    <a:pt x="716" y="518"/>
                  </a:cubicBezTo>
                  <a:lnTo>
                    <a:pt x="716" y="518"/>
                  </a:lnTo>
                  <a:lnTo>
                    <a:pt x="785" y="587"/>
                  </a:lnTo>
                  <a:cubicBezTo>
                    <a:pt x="729" y="531"/>
                    <a:pt x="703" y="490"/>
                    <a:pt x="683" y="427"/>
                  </a:cubicBezTo>
                  <a:lnTo>
                    <a:pt x="683" y="427"/>
                  </a:lnTo>
                  <a:cubicBezTo>
                    <a:pt x="689" y="439"/>
                    <a:pt x="693" y="448"/>
                    <a:pt x="693" y="448"/>
                  </a:cubicBezTo>
                  <a:cubicBezTo>
                    <a:pt x="670" y="379"/>
                    <a:pt x="647" y="287"/>
                    <a:pt x="624" y="218"/>
                  </a:cubicBezTo>
                  <a:cubicBezTo>
                    <a:pt x="578" y="148"/>
                    <a:pt x="555" y="56"/>
                    <a:pt x="462" y="33"/>
                  </a:cubicBezTo>
                  <a:cubicBezTo>
                    <a:pt x="430" y="17"/>
                    <a:pt x="374" y="0"/>
                    <a:pt x="3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4" name="Google Shape;794;p33"/>
          <p:cNvGrpSpPr/>
          <p:nvPr/>
        </p:nvGrpSpPr>
        <p:grpSpPr>
          <a:xfrm>
            <a:off x="5886850" y="550351"/>
            <a:ext cx="2278500" cy="4042798"/>
            <a:chOff x="5886850" y="536777"/>
            <a:chExt cx="2278500" cy="4042798"/>
          </a:xfrm>
        </p:grpSpPr>
        <p:sp>
          <p:nvSpPr>
            <p:cNvPr id="795" name="Google Shape;795;p33"/>
            <p:cNvSpPr/>
            <p:nvPr/>
          </p:nvSpPr>
          <p:spPr>
            <a:xfrm>
              <a:off x="5886850" y="837375"/>
              <a:ext cx="2276700" cy="3742200"/>
            </a:xfrm>
            <a:prstGeom prst="rect">
              <a:avLst/>
            </a:pr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5886850" y="536777"/>
              <a:ext cx="2278500" cy="3006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5980414" y="619724"/>
              <a:ext cx="135000" cy="1347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6154962" y="619724"/>
              <a:ext cx="135000" cy="1347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3"/>
            <p:cNvSpPr/>
            <p:nvPr/>
          </p:nvSpPr>
          <p:spPr>
            <a:xfrm>
              <a:off x="6329511" y="619724"/>
              <a:ext cx="135000" cy="1347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0" name="Google Shape;800;p33"/>
          <p:cNvSpPr/>
          <p:nvPr/>
        </p:nvSpPr>
        <p:spPr>
          <a:xfrm>
            <a:off x="3802375" y="138075"/>
            <a:ext cx="272179" cy="271795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33"/>
          <p:cNvSpPr/>
          <p:nvPr/>
        </p:nvSpPr>
        <p:spPr>
          <a:xfrm>
            <a:off x="626071" y="4448895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33"/>
          <p:cNvSpPr/>
          <p:nvPr/>
        </p:nvSpPr>
        <p:spPr>
          <a:xfrm>
            <a:off x="8493521" y="1018345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33"/>
          <p:cNvSpPr/>
          <p:nvPr/>
        </p:nvSpPr>
        <p:spPr>
          <a:xfrm>
            <a:off x="5446221" y="4448895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9" name="Google Shape;859;p36"/>
          <p:cNvGrpSpPr/>
          <p:nvPr/>
        </p:nvGrpSpPr>
        <p:grpSpPr>
          <a:xfrm>
            <a:off x="1374575" y="646575"/>
            <a:ext cx="2341500" cy="3736650"/>
            <a:chOff x="1374575" y="646575"/>
            <a:chExt cx="2341500" cy="3736650"/>
          </a:xfrm>
        </p:grpSpPr>
        <p:sp>
          <p:nvSpPr>
            <p:cNvPr id="860" name="Google Shape;860;p36"/>
            <p:cNvSpPr/>
            <p:nvPr/>
          </p:nvSpPr>
          <p:spPr>
            <a:xfrm>
              <a:off x="1374575" y="918225"/>
              <a:ext cx="2341500" cy="3465000"/>
            </a:xfrm>
            <a:prstGeom prst="rect">
              <a:avLst/>
            </a:pr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1374575" y="646575"/>
              <a:ext cx="2341500" cy="2718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1459175" y="721575"/>
              <a:ext cx="122100" cy="121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1617000" y="721575"/>
              <a:ext cx="122100" cy="121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1774825" y="721575"/>
              <a:ext cx="122100" cy="121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5" name="Google Shape;865;p36"/>
          <p:cNvGrpSpPr/>
          <p:nvPr/>
        </p:nvGrpSpPr>
        <p:grpSpPr>
          <a:xfrm>
            <a:off x="1635221" y="1385956"/>
            <a:ext cx="1538816" cy="2741734"/>
            <a:chOff x="1635221" y="1385956"/>
            <a:chExt cx="1538816" cy="2741734"/>
          </a:xfrm>
        </p:grpSpPr>
        <p:sp>
          <p:nvSpPr>
            <p:cNvPr id="866" name="Google Shape;866;p36"/>
            <p:cNvSpPr/>
            <p:nvPr/>
          </p:nvSpPr>
          <p:spPr>
            <a:xfrm>
              <a:off x="1635221" y="1385956"/>
              <a:ext cx="369243" cy="580067"/>
            </a:xfrm>
            <a:custGeom>
              <a:avLst/>
              <a:gdLst/>
              <a:ahLst/>
              <a:cxnLst/>
              <a:rect l="l" t="t" r="r" b="b"/>
              <a:pathLst>
                <a:path w="6997" h="11083" extrusionOk="0">
                  <a:moveTo>
                    <a:pt x="1432" y="1"/>
                  </a:moveTo>
                  <a:cubicBezTo>
                    <a:pt x="1432" y="1"/>
                    <a:pt x="1" y="8912"/>
                    <a:pt x="6165" y="11082"/>
                  </a:cubicBezTo>
                  <a:lnTo>
                    <a:pt x="6996" y="7227"/>
                  </a:lnTo>
                  <a:cubicBezTo>
                    <a:pt x="6996" y="7227"/>
                    <a:pt x="2217" y="5703"/>
                    <a:pt x="14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2804847" y="1385956"/>
              <a:ext cx="369191" cy="580067"/>
            </a:xfrm>
            <a:custGeom>
              <a:avLst/>
              <a:gdLst/>
              <a:ahLst/>
              <a:cxnLst/>
              <a:rect l="l" t="t" r="r" b="b"/>
              <a:pathLst>
                <a:path w="6996" h="11083" extrusionOk="0">
                  <a:moveTo>
                    <a:pt x="5564" y="1"/>
                  </a:moveTo>
                  <a:lnTo>
                    <a:pt x="5564" y="1"/>
                  </a:lnTo>
                  <a:cubicBezTo>
                    <a:pt x="4779" y="5703"/>
                    <a:pt x="0" y="7227"/>
                    <a:pt x="0" y="7227"/>
                  </a:cubicBezTo>
                  <a:lnTo>
                    <a:pt x="831" y="11082"/>
                  </a:lnTo>
                  <a:cubicBezTo>
                    <a:pt x="6996" y="8912"/>
                    <a:pt x="5564" y="1"/>
                    <a:pt x="55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2539248" y="3238356"/>
              <a:ext cx="353359" cy="889334"/>
            </a:xfrm>
            <a:custGeom>
              <a:avLst/>
              <a:gdLst/>
              <a:ahLst/>
              <a:cxnLst/>
              <a:rect l="l" t="t" r="r" b="b"/>
              <a:pathLst>
                <a:path w="6696" h="16992" extrusionOk="0">
                  <a:moveTo>
                    <a:pt x="924" y="0"/>
                  </a:moveTo>
                  <a:lnTo>
                    <a:pt x="0" y="92"/>
                  </a:lnTo>
                  <a:lnTo>
                    <a:pt x="0" y="14730"/>
                  </a:lnTo>
                  <a:cubicBezTo>
                    <a:pt x="2062" y="16709"/>
                    <a:pt x="4594" y="16991"/>
                    <a:pt x="5873" y="16991"/>
                  </a:cubicBezTo>
                  <a:cubicBezTo>
                    <a:pt x="6385" y="16991"/>
                    <a:pt x="6696" y="16946"/>
                    <a:pt x="6696" y="16946"/>
                  </a:cubicBezTo>
                  <a:cubicBezTo>
                    <a:pt x="6610" y="14633"/>
                    <a:pt x="4441" y="14192"/>
                    <a:pt x="2798" y="14192"/>
                  </a:cubicBezTo>
                  <a:cubicBezTo>
                    <a:pt x="1784" y="14192"/>
                    <a:pt x="970" y="14360"/>
                    <a:pt x="970" y="14360"/>
                  </a:cubicBezTo>
                  <a:cubicBezTo>
                    <a:pt x="1478" y="11059"/>
                    <a:pt x="924" y="0"/>
                    <a:pt x="9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1942245" y="3238356"/>
              <a:ext cx="353359" cy="889334"/>
            </a:xfrm>
            <a:custGeom>
              <a:avLst/>
              <a:gdLst/>
              <a:ahLst/>
              <a:cxnLst/>
              <a:rect l="l" t="t" r="r" b="b"/>
              <a:pathLst>
                <a:path w="6696" h="16992" extrusionOk="0">
                  <a:moveTo>
                    <a:pt x="5772" y="0"/>
                  </a:moveTo>
                  <a:cubicBezTo>
                    <a:pt x="5772" y="0"/>
                    <a:pt x="5218" y="11059"/>
                    <a:pt x="5726" y="14360"/>
                  </a:cubicBezTo>
                  <a:cubicBezTo>
                    <a:pt x="5726" y="14360"/>
                    <a:pt x="4912" y="14192"/>
                    <a:pt x="3898" y="14192"/>
                  </a:cubicBezTo>
                  <a:cubicBezTo>
                    <a:pt x="2255" y="14192"/>
                    <a:pt x="86" y="14633"/>
                    <a:pt x="1" y="16946"/>
                  </a:cubicBezTo>
                  <a:cubicBezTo>
                    <a:pt x="1" y="16946"/>
                    <a:pt x="312" y="16991"/>
                    <a:pt x="823" y="16991"/>
                  </a:cubicBezTo>
                  <a:cubicBezTo>
                    <a:pt x="2102" y="16991"/>
                    <a:pt x="4635" y="16709"/>
                    <a:pt x="6696" y="14730"/>
                  </a:cubicBezTo>
                  <a:lnTo>
                    <a:pt x="6696" y="92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1754643" y="1528525"/>
              <a:ext cx="1331714" cy="2002276"/>
            </a:xfrm>
            <a:custGeom>
              <a:avLst/>
              <a:gdLst/>
              <a:ahLst/>
              <a:cxnLst/>
              <a:rect l="l" t="t" r="r" b="b"/>
              <a:pathLst>
                <a:path w="25235" h="38257" extrusionOk="0">
                  <a:moveTo>
                    <a:pt x="12629" y="1"/>
                  </a:moveTo>
                  <a:cubicBezTo>
                    <a:pt x="8150" y="1"/>
                    <a:pt x="0" y="4480"/>
                    <a:pt x="0" y="15608"/>
                  </a:cubicBezTo>
                  <a:cubicBezTo>
                    <a:pt x="0" y="15608"/>
                    <a:pt x="767" y="13942"/>
                    <a:pt x="1682" y="13942"/>
                  </a:cubicBezTo>
                  <a:cubicBezTo>
                    <a:pt x="1706" y="13942"/>
                    <a:pt x="1731" y="13943"/>
                    <a:pt x="1755" y="13945"/>
                  </a:cubicBezTo>
                  <a:cubicBezTo>
                    <a:pt x="1755" y="13945"/>
                    <a:pt x="577" y="14892"/>
                    <a:pt x="1686" y="17686"/>
                  </a:cubicBezTo>
                  <a:cubicBezTo>
                    <a:pt x="2771" y="20502"/>
                    <a:pt x="5426" y="25604"/>
                    <a:pt x="5518" y="27821"/>
                  </a:cubicBezTo>
                  <a:cubicBezTo>
                    <a:pt x="5587" y="29968"/>
                    <a:pt x="3902" y="37817"/>
                    <a:pt x="11982" y="38210"/>
                  </a:cubicBezTo>
                  <a:lnTo>
                    <a:pt x="11982" y="38256"/>
                  </a:lnTo>
                  <a:lnTo>
                    <a:pt x="12560" y="38256"/>
                  </a:lnTo>
                  <a:lnTo>
                    <a:pt x="12560" y="38210"/>
                  </a:lnTo>
                  <a:cubicBezTo>
                    <a:pt x="20640" y="37817"/>
                    <a:pt x="19624" y="29968"/>
                    <a:pt x="19694" y="27821"/>
                  </a:cubicBezTo>
                  <a:cubicBezTo>
                    <a:pt x="19786" y="25628"/>
                    <a:pt x="22395" y="20502"/>
                    <a:pt x="23503" y="17686"/>
                  </a:cubicBezTo>
                  <a:cubicBezTo>
                    <a:pt x="24588" y="14892"/>
                    <a:pt x="23434" y="13945"/>
                    <a:pt x="23434" y="13945"/>
                  </a:cubicBezTo>
                  <a:cubicBezTo>
                    <a:pt x="23459" y="13943"/>
                    <a:pt x="23484" y="13942"/>
                    <a:pt x="23510" y="13942"/>
                  </a:cubicBezTo>
                  <a:cubicBezTo>
                    <a:pt x="24467" y="13942"/>
                    <a:pt x="25234" y="15608"/>
                    <a:pt x="25234" y="15608"/>
                  </a:cubicBezTo>
                  <a:cubicBezTo>
                    <a:pt x="25234" y="4480"/>
                    <a:pt x="17039" y="1"/>
                    <a:pt x="12629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lt2"/>
              </a:solidFill>
              <a:prstDash val="solid"/>
              <a:miter lim="230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2691546" y="2345260"/>
              <a:ext cx="141375" cy="134300"/>
            </a:xfrm>
            <a:custGeom>
              <a:avLst/>
              <a:gdLst/>
              <a:ahLst/>
              <a:cxnLst/>
              <a:rect l="l" t="t" r="r" b="b"/>
              <a:pathLst>
                <a:path w="2679" h="2566" extrusionOk="0">
                  <a:moveTo>
                    <a:pt x="159" y="1"/>
                  </a:moveTo>
                  <a:cubicBezTo>
                    <a:pt x="106" y="1"/>
                    <a:pt x="53" y="1"/>
                    <a:pt x="0" y="3"/>
                  </a:cubicBezTo>
                  <a:cubicBezTo>
                    <a:pt x="577" y="857"/>
                    <a:pt x="1270" y="1780"/>
                    <a:pt x="1986" y="2565"/>
                  </a:cubicBezTo>
                  <a:lnTo>
                    <a:pt x="2678" y="164"/>
                  </a:lnTo>
                  <a:cubicBezTo>
                    <a:pt x="1831" y="164"/>
                    <a:pt x="1004" y="1"/>
                    <a:pt x="1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2561148" y="2496412"/>
              <a:ext cx="168183" cy="216367"/>
            </a:xfrm>
            <a:custGeom>
              <a:avLst/>
              <a:gdLst/>
              <a:ahLst/>
              <a:cxnLst/>
              <a:rect l="l" t="t" r="r" b="b"/>
              <a:pathLst>
                <a:path w="3187" h="4134" extrusionOk="0">
                  <a:moveTo>
                    <a:pt x="370" y="1"/>
                  </a:moveTo>
                  <a:cubicBezTo>
                    <a:pt x="1" y="578"/>
                    <a:pt x="278" y="2055"/>
                    <a:pt x="393" y="2725"/>
                  </a:cubicBezTo>
                  <a:cubicBezTo>
                    <a:pt x="463" y="3094"/>
                    <a:pt x="509" y="3902"/>
                    <a:pt x="717" y="4133"/>
                  </a:cubicBezTo>
                  <a:lnTo>
                    <a:pt x="3187" y="2263"/>
                  </a:lnTo>
                  <a:cubicBezTo>
                    <a:pt x="2887" y="1709"/>
                    <a:pt x="2102" y="1155"/>
                    <a:pt x="1571" y="832"/>
                  </a:cubicBezTo>
                  <a:cubicBezTo>
                    <a:pt x="1201" y="532"/>
                    <a:pt x="809" y="208"/>
                    <a:pt x="3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2104306" y="2530432"/>
              <a:ext cx="229082" cy="236727"/>
            </a:xfrm>
            <a:custGeom>
              <a:avLst/>
              <a:gdLst/>
              <a:ahLst/>
              <a:cxnLst/>
              <a:rect l="l" t="t" r="r" b="b"/>
              <a:pathLst>
                <a:path w="4341" h="4523" extrusionOk="0">
                  <a:moveTo>
                    <a:pt x="3755" y="0"/>
                  </a:moveTo>
                  <a:cubicBezTo>
                    <a:pt x="3560" y="0"/>
                    <a:pt x="3326" y="337"/>
                    <a:pt x="3163" y="459"/>
                  </a:cubicBezTo>
                  <a:cubicBezTo>
                    <a:pt x="2609" y="897"/>
                    <a:pt x="1916" y="1244"/>
                    <a:pt x="1293" y="1590"/>
                  </a:cubicBezTo>
                  <a:cubicBezTo>
                    <a:pt x="1044" y="1726"/>
                    <a:pt x="285" y="2283"/>
                    <a:pt x="16" y="2283"/>
                  </a:cubicBezTo>
                  <a:cubicBezTo>
                    <a:pt x="10" y="2283"/>
                    <a:pt x="5" y="2283"/>
                    <a:pt x="0" y="2283"/>
                  </a:cubicBezTo>
                  <a:lnTo>
                    <a:pt x="0" y="2283"/>
                  </a:lnTo>
                  <a:lnTo>
                    <a:pt x="4341" y="4522"/>
                  </a:lnTo>
                  <a:cubicBezTo>
                    <a:pt x="4271" y="3529"/>
                    <a:pt x="4179" y="2490"/>
                    <a:pt x="4040" y="1498"/>
                  </a:cubicBezTo>
                  <a:cubicBezTo>
                    <a:pt x="3994" y="1267"/>
                    <a:pt x="4040" y="136"/>
                    <a:pt x="3833" y="20"/>
                  </a:cubicBezTo>
                  <a:cubicBezTo>
                    <a:pt x="3808" y="6"/>
                    <a:pt x="3782" y="0"/>
                    <a:pt x="37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2000716" y="2371952"/>
              <a:ext cx="131665" cy="164395"/>
            </a:xfrm>
            <a:custGeom>
              <a:avLst/>
              <a:gdLst/>
              <a:ahLst/>
              <a:cxnLst/>
              <a:rect l="l" t="t" r="r" b="b"/>
              <a:pathLst>
                <a:path w="2495" h="3141" extrusionOk="0">
                  <a:moveTo>
                    <a:pt x="1" y="1"/>
                  </a:moveTo>
                  <a:lnTo>
                    <a:pt x="763" y="3140"/>
                  </a:lnTo>
                  <a:cubicBezTo>
                    <a:pt x="1455" y="2240"/>
                    <a:pt x="2148" y="1317"/>
                    <a:pt x="2494" y="255"/>
                  </a:cubicBezTo>
                  <a:lnTo>
                    <a:pt x="2494" y="255"/>
                  </a:lnTo>
                  <a:cubicBezTo>
                    <a:pt x="2416" y="261"/>
                    <a:pt x="2337" y="264"/>
                    <a:pt x="2258" y="264"/>
                  </a:cubicBezTo>
                  <a:cubicBezTo>
                    <a:pt x="1521" y="264"/>
                    <a:pt x="751" y="1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2138397" y="1790633"/>
              <a:ext cx="552045" cy="277027"/>
            </a:xfrm>
            <a:custGeom>
              <a:avLst/>
              <a:gdLst/>
              <a:ahLst/>
              <a:cxnLst/>
              <a:rect l="l" t="t" r="r" b="b"/>
              <a:pathLst>
                <a:path w="10461" h="5293" extrusionOk="0">
                  <a:moveTo>
                    <a:pt x="5298" y="1"/>
                  </a:moveTo>
                  <a:cubicBezTo>
                    <a:pt x="3687" y="1"/>
                    <a:pt x="2079" y="863"/>
                    <a:pt x="1086" y="2104"/>
                  </a:cubicBezTo>
                  <a:cubicBezTo>
                    <a:pt x="416" y="2935"/>
                    <a:pt x="1" y="3974"/>
                    <a:pt x="70" y="5082"/>
                  </a:cubicBezTo>
                  <a:cubicBezTo>
                    <a:pt x="70" y="5223"/>
                    <a:pt x="184" y="5293"/>
                    <a:pt x="296" y="5293"/>
                  </a:cubicBezTo>
                  <a:cubicBezTo>
                    <a:pt x="404" y="5293"/>
                    <a:pt x="509" y="5229"/>
                    <a:pt x="509" y="5105"/>
                  </a:cubicBezTo>
                  <a:cubicBezTo>
                    <a:pt x="439" y="3281"/>
                    <a:pt x="1663" y="1757"/>
                    <a:pt x="3210" y="972"/>
                  </a:cubicBezTo>
                  <a:cubicBezTo>
                    <a:pt x="3857" y="658"/>
                    <a:pt x="4594" y="447"/>
                    <a:pt x="5324" y="447"/>
                  </a:cubicBezTo>
                  <a:cubicBezTo>
                    <a:pt x="5505" y="447"/>
                    <a:pt x="5686" y="460"/>
                    <a:pt x="5865" y="488"/>
                  </a:cubicBezTo>
                  <a:cubicBezTo>
                    <a:pt x="6811" y="626"/>
                    <a:pt x="7712" y="1088"/>
                    <a:pt x="8427" y="1734"/>
                  </a:cubicBezTo>
                  <a:cubicBezTo>
                    <a:pt x="9305" y="2496"/>
                    <a:pt x="9628" y="3535"/>
                    <a:pt x="9997" y="4620"/>
                  </a:cubicBezTo>
                  <a:cubicBezTo>
                    <a:pt x="10034" y="4720"/>
                    <a:pt x="10119" y="4762"/>
                    <a:pt x="10203" y="4762"/>
                  </a:cubicBezTo>
                  <a:cubicBezTo>
                    <a:pt x="10334" y="4762"/>
                    <a:pt x="10460" y="4659"/>
                    <a:pt x="10390" y="4505"/>
                  </a:cubicBezTo>
                  <a:cubicBezTo>
                    <a:pt x="10020" y="3489"/>
                    <a:pt x="9743" y="2496"/>
                    <a:pt x="9005" y="1688"/>
                  </a:cubicBezTo>
                  <a:cubicBezTo>
                    <a:pt x="8289" y="926"/>
                    <a:pt x="7342" y="372"/>
                    <a:pt x="6303" y="118"/>
                  </a:cubicBezTo>
                  <a:cubicBezTo>
                    <a:pt x="5972" y="38"/>
                    <a:pt x="5635" y="1"/>
                    <a:pt x="5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1978816" y="2172910"/>
              <a:ext cx="886986" cy="611260"/>
            </a:xfrm>
            <a:custGeom>
              <a:avLst/>
              <a:gdLst/>
              <a:ahLst/>
              <a:cxnLst/>
              <a:rect l="l" t="t" r="r" b="b"/>
              <a:pathLst>
                <a:path w="16808" h="11679" extrusionOk="0">
                  <a:moveTo>
                    <a:pt x="16588" y="0"/>
                  </a:moveTo>
                  <a:cubicBezTo>
                    <a:pt x="16479" y="0"/>
                    <a:pt x="16369" y="75"/>
                    <a:pt x="16369" y="225"/>
                  </a:cubicBezTo>
                  <a:cubicBezTo>
                    <a:pt x="16369" y="2326"/>
                    <a:pt x="15953" y="4404"/>
                    <a:pt x="15192" y="6343"/>
                  </a:cubicBezTo>
                  <a:cubicBezTo>
                    <a:pt x="14845" y="7197"/>
                    <a:pt x="14430" y="8098"/>
                    <a:pt x="13760" y="8790"/>
                  </a:cubicBezTo>
                  <a:cubicBezTo>
                    <a:pt x="13252" y="9368"/>
                    <a:pt x="12606" y="9806"/>
                    <a:pt x="11913" y="10106"/>
                  </a:cubicBezTo>
                  <a:cubicBezTo>
                    <a:pt x="11151" y="10499"/>
                    <a:pt x="10274" y="10753"/>
                    <a:pt x="9443" y="10961"/>
                  </a:cubicBezTo>
                  <a:cubicBezTo>
                    <a:pt x="8801" y="11117"/>
                    <a:pt x="8138" y="11221"/>
                    <a:pt x="7475" y="11221"/>
                  </a:cubicBezTo>
                  <a:cubicBezTo>
                    <a:pt x="7161" y="11221"/>
                    <a:pt x="6846" y="11197"/>
                    <a:pt x="6534" y="11145"/>
                  </a:cubicBezTo>
                  <a:cubicBezTo>
                    <a:pt x="4641" y="10868"/>
                    <a:pt x="3094" y="9391"/>
                    <a:pt x="1986" y="7913"/>
                  </a:cubicBezTo>
                  <a:cubicBezTo>
                    <a:pt x="1339" y="7036"/>
                    <a:pt x="831" y="6043"/>
                    <a:pt x="670" y="4958"/>
                  </a:cubicBezTo>
                  <a:cubicBezTo>
                    <a:pt x="439" y="3711"/>
                    <a:pt x="577" y="2465"/>
                    <a:pt x="670" y="1218"/>
                  </a:cubicBezTo>
                  <a:cubicBezTo>
                    <a:pt x="670" y="1108"/>
                    <a:pt x="570" y="1050"/>
                    <a:pt x="463" y="1050"/>
                  </a:cubicBezTo>
                  <a:cubicBezTo>
                    <a:pt x="346" y="1050"/>
                    <a:pt x="220" y="1119"/>
                    <a:pt x="208" y="1264"/>
                  </a:cubicBezTo>
                  <a:cubicBezTo>
                    <a:pt x="116" y="2418"/>
                    <a:pt x="0" y="3573"/>
                    <a:pt x="185" y="4704"/>
                  </a:cubicBezTo>
                  <a:cubicBezTo>
                    <a:pt x="323" y="5766"/>
                    <a:pt x="693" y="6736"/>
                    <a:pt x="1247" y="7636"/>
                  </a:cubicBezTo>
                  <a:cubicBezTo>
                    <a:pt x="1801" y="8467"/>
                    <a:pt x="2447" y="9229"/>
                    <a:pt x="3209" y="9899"/>
                  </a:cubicBezTo>
                  <a:cubicBezTo>
                    <a:pt x="3948" y="10545"/>
                    <a:pt x="4733" y="11122"/>
                    <a:pt x="5680" y="11422"/>
                  </a:cubicBezTo>
                  <a:cubicBezTo>
                    <a:pt x="6268" y="11602"/>
                    <a:pt x="6875" y="11678"/>
                    <a:pt x="7487" y="11678"/>
                  </a:cubicBezTo>
                  <a:cubicBezTo>
                    <a:pt x="8846" y="11678"/>
                    <a:pt x="10226" y="11300"/>
                    <a:pt x="11451" y="10822"/>
                  </a:cubicBezTo>
                  <a:cubicBezTo>
                    <a:pt x="13114" y="10176"/>
                    <a:pt x="14384" y="9091"/>
                    <a:pt x="15145" y="7451"/>
                  </a:cubicBezTo>
                  <a:cubicBezTo>
                    <a:pt x="16230" y="5212"/>
                    <a:pt x="16808" y="2719"/>
                    <a:pt x="16808" y="225"/>
                  </a:cubicBezTo>
                  <a:cubicBezTo>
                    <a:pt x="16808" y="75"/>
                    <a:pt x="16698" y="0"/>
                    <a:pt x="165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2187157" y="2939872"/>
              <a:ext cx="40212" cy="102740"/>
            </a:xfrm>
            <a:custGeom>
              <a:avLst/>
              <a:gdLst/>
              <a:ahLst/>
              <a:cxnLst/>
              <a:rect l="l" t="t" r="r" b="b"/>
              <a:pathLst>
                <a:path w="762" h="1963" extrusionOk="0">
                  <a:moveTo>
                    <a:pt x="439" y="1"/>
                  </a:moveTo>
                  <a:cubicBezTo>
                    <a:pt x="277" y="1"/>
                    <a:pt x="185" y="139"/>
                    <a:pt x="162" y="278"/>
                  </a:cubicBezTo>
                  <a:cubicBezTo>
                    <a:pt x="92" y="739"/>
                    <a:pt x="92" y="1201"/>
                    <a:pt x="46" y="1663"/>
                  </a:cubicBezTo>
                  <a:cubicBezTo>
                    <a:pt x="0" y="1824"/>
                    <a:pt x="185" y="1963"/>
                    <a:pt x="323" y="1963"/>
                  </a:cubicBezTo>
                  <a:cubicBezTo>
                    <a:pt x="508" y="1963"/>
                    <a:pt x="577" y="1848"/>
                    <a:pt x="623" y="1663"/>
                  </a:cubicBezTo>
                  <a:cubicBezTo>
                    <a:pt x="670" y="1201"/>
                    <a:pt x="670" y="739"/>
                    <a:pt x="739" y="278"/>
                  </a:cubicBezTo>
                  <a:cubicBezTo>
                    <a:pt x="762" y="139"/>
                    <a:pt x="577" y="1"/>
                    <a:pt x="4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2216393" y="3223858"/>
              <a:ext cx="36571" cy="105148"/>
            </a:xfrm>
            <a:custGeom>
              <a:avLst/>
              <a:gdLst/>
              <a:ahLst/>
              <a:cxnLst/>
              <a:rect l="l" t="t" r="r" b="b"/>
              <a:pathLst>
                <a:path w="693" h="2009" extrusionOk="0">
                  <a:moveTo>
                    <a:pt x="300" y="0"/>
                  </a:moveTo>
                  <a:cubicBezTo>
                    <a:pt x="139" y="0"/>
                    <a:pt x="0" y="139"/>
                    <a:pt x="0" y="277"/>
                  </a:cubicBezTo>
                  <a:cubicBezTo>
                    <a:pt x="0" y="554"/>
                    <a:pt x="23" y="831"/>
                    <a:pt x="69" y="1085"/>
                  </a:cubicBezTo>
                  <a:cubicBezTo>
                    <a:pt x="93" y="1293"/>
                    <a:pt x="116" y="1524"/>
                    <a:pt x="116" y="1732"/>
                  </a:cubicBezTo>
                  <a:cubicBezTo>
                    <a:pt x="116" y="1870"/>
                    <a:pt x="254" y="2009"/>
                    <a:pt x="416" y="2009"/>
                  </a:cubicBezTo>
                  <a:cubicBezTo>
                    <a:pt x="554" y="2009"/>
                    <a:pt x="693" y="1893"/>
                    <a:pt x="693" y="1732"/>
                  </a:cubicBezTo>
                  <a:cubicBezTo>
                    <a:pt x="693" y="1524"/>
                    <a:pt x="670" y="1293"/>
                    <a:pt x="647" y="1085"/>
                  </a:cubicBezTo>
                  <a:cubicBezTo>
                    <a:pt x="600" y="831"/>
                    <a:pt x="577" y="554"/>
                    <a:pt x="577" y="277"/>
                  </a:cubicBezTo>
                  <a:cubicBezTo>
                    <a:pt x="577" y="139"/>
                    <a:pt x="439" y="0"/>
                    <a:pt x="3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2460038" y="2976142"/>
              <a:ext cx="30502" cy="80968"/>
            </a:xfrm>
            <a:custGeom>
              <a:avLst/>
              <a:gdLst/>
              <a:ahLst/>
              <a:cxnLst/>
              <a:rect l="l" t="t" r="r" b="b"/>
              <a:pathLst>
                <a:path w="578" h="1547" extrusionOk="0">
                  <a:moveTo>
                    <a:pt x="301" y="0"/>
                  </a:moveTo>
                  <a:cubicBezTo>
                    <a:pt x="139" y="0"/>
                    <a:pt x="1" y="139"/>
                    <a:pt x="1" y="277"/>
                  </a:cubicBezTo>
                  <a:lnTo>
                    <a:pt x="1" y="1270"/>
                  </a:lnTo>
                  <a:cubicBezTo>
                    <a:pt x="1" y="1408"/>
                    <a:pt x="139" y="1547"/>
                    <a:pt x="301" y="1547"/>
                  </a:cubicBezTo>
                  <a:cubicBezTo>
                    <a:pt x="439" y="1547"/>
                    <a:pt x="578" y="1432"/>
                    <a:pt x="578" y="1270"/>
                  </a:cubicBezTo>
                  <a:lnTo>
                    <a:pt x="578" y="277"/>
                  </a:lnTo>
                  <a:cubicBezTo>
                    <a:pt x="578" y="139"/>
                    <a:pt x="439" y="0"/>
                    <a:pt x="3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2362570" y="3135616"/>
              <a:ext cx="30502" cy="83427"/>
            </a:xfrm>
            <a:custGeom>
              <a:avLst/>
              <a:gdLst/>
              <a:ahLst/>
              <a:cxnLst/>
              <a:rect l="l" t="t" r="r" b="b"/>
              <a:pathLst>
                <a:path w="578" h="1594" extrusionOk="0">
                  <a:moveTo>
                    <a:pt x="301" y="1"/>
                  </a:moveTo>
                  <a:cubicBezTo>
                    <a:pt x="139" y="1"/>
                    <a:pt x="1" y="162"/>
                    <a:pt x="1" y="301"/>
                  </a:cubicBezTo>
                  <a:lnTo>
                    <a:pt x="1" y="1317"/>
                  </a:lnTo>
                  <a:cubicBezTo>
                    <a:pt x="1" y="1455"/>
                    <a:pt x="139" y="1594"/>
                    <a:pt x="301" y="1594"/>
                  </a:cubicBezTo>
                  <a:cubicBezTo>
                    <a:pt x="439" y="1594"/>
                    <a:pt x="578" y="1478"/>
                    <a:pt x="578" y="1317"/>
                  </a:cubicBezTo>
                  <a:lnTo>
                    <a:pt x="578" y="301"/>
                  </a:lnTo>
                  <a:cubicBezTo>
                    <a:pt x="578" y="162"/>
                    <a:pt x="439" y="1"/>
                    <a:pt x="3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2606268" y="3165815"/>
              <a:ext cx="30502" cy="83427"/>
            </a:xfrm>
            <a:custGeom>
              <a:avLst/>
              <a:gdLst/>
              <a:ahLst/>
              <a:cxnLst/>
              <a:rect l="l" t="t" r="r" b="b"/>
              <a:pathLst>
                <a:path w="578" h="1594" extrusionOk="0">
                  <a:moveTo>
                    <a:pt x="300" y="1"/>
                  </a:moveTo>
                  <a:cubicBezTo>
                    <a:pt x="139" y="1"/>
                    <a:pt x="0" y="162"/>
                    <a:pt x="0" y="301"/>
                  </a:cubicBezTo>
                  <a:lnTo>
                    <a:pt x="0" y="1317"/>
                  </a:lnTo>
                  <a:cubicBezTo>
                    <a:pt x="0" y="1455"/>
                    <a:pt x="139" y="1594"/>
                    <a:pt x="300" y="1594"/>
                  </a:cubicBezTo>
                  <a:cubicBezTo>
                    <a:pt x="439" y="1594"/>
                    <a:pt x="577" y="1478"/>
                    <a:pt x="577" y="1317"/>
                  </a:cubicBezTo>
                  <a:lnTo>
                    <a:pt x="577" y="301"/>
                  </a:lnTo>
                  <a:cubicBezTo>
                    <a:pt x="577" y="162"/>
                    <a:pt x="439" y="1"/>
                    <a:pt x="3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2670807" y="2964052"/>
              <a:ext cx="30502" cy="83427"/>
            </a:xfrm>
            <a:custGeom>
              <a:avLst/>
              <a:gdLst/>
              <a:ahLst/>
              <a:cxnLst/>
              <a:rect l="l" t="t" r="r" b="b"/>
              <a:pathLst>
                <a:path w="578" h="1594" extrusionOk="0">
                  <a:moveTo>
                    <a:pt x="278" y="0"/>
                  </a:moveTo>
                  <a:cubicBezTo>
                    <a:pt x="139" y="0"/>
                    <a:pt x="1" y="139"/>
                    <a:pt x="1" y="277"/>
                  </a:cubicBezTo>
                  <a:lnTo>
                    <a:pt x="1" y="1293"/>
                  </a:lnTo>
                  <a:cubicBezTo>
                    <a:pt x="1" y="1432"/>
                    <a:pt x="139" y="1593"/>
                    <a:pt x="278" y="1593"/>
                  </a:cubicBezTo>
                  <a:cubicBezTo>
                    <a:pt x="416" y="1593"/>
                    <a:pt x="578" y="1478"/>
                    <a:pt x="578" y="1293"/>
                  </a:cubicBezTo>
                  <a:lnTo>
                    <a:pt x="578" y="277"/>
                  </a:lnTo>
                  <a:cubicBezTo>
                    <a:pt x="578" y="139"/>
                    <a:pt x="416" y="0"/>
                    <a:pt x="2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2478297" y="3296346"/>
              <a:ext cx="34196" cy="81020"/>
            </a:xfrm>
            <a:custGeom>
              <a:avLst/>
              <a:gdLst/>
              <a:ahLst/>
              <a:cxnLst/>
              <a:rect l="l" t="t" r="r" b="b"/>
              <a:pathLst>
                <a:path w="648" h="1548" extrusionOk="0">
                  <a:moveTo>
                    <a:pt x="301" y="0"/>
                  </a:moveTo>
                  <a:cubicBezTo>
                    <a:pt x="139" y="0"/>
                    <a:pt x="1" y="139"/>
                    <a:pt x="1" y="277"/>
                  </a:cubicBezTo>
                  <a:cubicBezTo>
                    <a:pt x="1" y="601"/>
                    <a:pt x="70" y="947"/>
                    <a:pt x="70" y="1270"/>
                  </a:cubicBezTo>
                  <a:cubicBezTo>
                    <a:pt x="70" y="1409"/>
                    <a:pt x="209" y="1547"/>
                    <a:pt x="347" y="1547"/>
                  </a:cubicBezTo>
                  <a:cubicBezTo>
                    <a:pt x="486" y="1547"/>
                    <a:pt x="647" y="1432"/>
                    <a:pt x="647" y="1270"/>
                  </a:cubicBezTo>
                  <a:cubicBezTo>
                    <a:pt x="647" y="947"/>
                    <a:pt x="578" y="601"/>
                    <a:pt x="578" y="277"/>
                  </a:cubicBezTo>
                  <a:cubicBezTo>
                    <a:pt x="578" y="139"/>
                    <a:pt x="440" y="0"/>
                    <a:pt x="3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4" name="Google Shape;884;p36"/>
          <p:cNvSpPr/>
          <p:nvPr/>
        </p:nvSpPr>
        <p:spPr>
          <a:xfrm>
            <a:off x="3268900" y="1385950"/>
            <a:ext cx="4471500" cy="274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36"/>
          <p:cNvSpPr txBox="1">
            <a:spLocks noGrp="1"/>
          </p:cNvSpPr>
          <p:nvPr>
            <p:ph type="subTitle" idx="1"/>
          </p:nvPr>
        </p:nvSpPr>
        <p:spPr>
          <a:xfrm>
            <a:off x="3545225" y="2869475"/>
            <a:ext cx="3888900" cy="116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dirty="0"/>
              <a:t>Recordar elementos y ciclo comunicativo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dirty="0"/>
              <a:t>Construir el propio aprendizaje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886" name="Google Shape;886;p36"/>
          <p:cNvSpPr txBox="1">
            <a:spLocks noGrp="1"/>
          </p:cNvSpPr>
          <p:nvPr>
            <p:ph type="title"/>
          </p:nvPr>
        </p:nvSpPr>
        <p:spPr>
          <a:xfrm>
            <a:off x="3626525" y="1845000"/>
            <a:ext cx="3726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</a:t>
            </a:r>
            <a:endParaRPr dirty="0"/>
          </a:p>
        </p:txBody>
      </p:sp>
      <p:sp>
        <p:nvSpPr>
          <p:cNvPr id="887" name="Google Shape;887;p36"/>
          <p:cNvSpPr/>
          <p:nvPr/>
        </p:nvSpPr>
        <p:spPr>
          <a:xfrm>
            <a:off x="6840175" y="635125"/>
            <a:ext cx="1215300" cy="1027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36"/>
          <p:cNvSpPr/>
          <p:nvPr/>
        </p:nvSpPr>
        <p:spPr>
          <a:xfrm>
            <a:off x="5479300" y="697624"/>
            <a:ext cx="272179" cy="271795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36"/>
          <p:cNvSpPr/>
          <p:nvPr/>
        </p:nvSpPr>
        <p:spPr>
          <a:xfrm>
            <a:off x="626071" y="4448895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36"/>
          <p:cNvSpPr/>
          <p:nvPr/>
        </p:nvSpPr>
        <p:spPr>
          <a:xfrm>
            <a:off x="8861396" y="1981145"/>
            <a:ext cx="122108" cy="121957"/>
          </a:xfrm>
          <a:custGeom>
            <a:avLst/>
            <a:gdLst/>
            <a:ahLst/>
            <a:cxnLst/>
            <a:rect l="l" t="t" r="r" b="b"/>
            <a:pathLst>
              <a:path w="8493" h="8481" extrusionOk="0">
                <a:moveTo>
                  <a:pt x="4252" y="1"/>
                </a:moveTo>
                <a:cubicBezTo>
                  <a:pt x="1903" y="1"/>
                  <a:pt x="1" y="1892"/>
                  <a:pt x="1" y="4240"/>
                </a:cubicBezTo>
                <a:cubicBezTo>
                  <a:pt x="1" y="6589"/>
                  <a:pt x="1903" y="8480"/>
                  <a:pt x="4252" y="8480"/>
                </a:cubicBezTo>
                <a:cubicBezTo>
                  <a:pt x="6589" y="8480"/>
                  <a:pt x="8492" y="6589"/>
                  <a:pt x="8492" y="4240"/>
                </a:cubicBezTo>
                <a:cubicBezTo>
                  <a:pt x="8492" y="1892"/>
                  <a:pt x="6589" y="1"/>
                  <a:pt x="42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D0DB23BC-3F48-41CD-9E63-E23E4DAA0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6968" y="2001525"/>
            <a:ext cx="5497032" cy="713400"/>
          </a:xfrm>
        </p:spPr>
        <p:txBody>
          <a:bodyPr/>
          <a:lstStyle/>
          <a:p>
            <a:r>
              <a:rPr lang="es-ES" dirty="0"/>
              <a:t>¿Cómo nos comunicamos?</a:t>
            </a:r>
          </a:p>
          <a:p>
            <a:r>
              <a:rPr lang="es-ES" sz="1800" dirty="0">
                <a:solidFill>
                  <a:srgbClr val="002060"/>
                </a:solidFill>
              </a:rPr>
              <a:t>Hablando – con las manos – con un texto emocional (PALABRAS) – lenguaje – lenguaje corporal – plataformas virtuales – código morse </a:t>
            </a:r>
          </a:p>
          <a:p>
            <a:endParaRPr lang="es-CL" sz="1800" dirty="0">
              <a:solidFill>
                <a:srgbClr val="00206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D4CC4D-2872-4390-BE86-C70E83488303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542261" y="3769075"/>
            <a:ext cx="5497032" cy="713400"/>
          </a:xfrm>
        </p:spPr>
        <p:txBody>
          <a:bodyPr/>
          <a:lstStyle/>
          <a:p>
            <a:r>
              <a:rPr lang="es-ES" dirty="0"/>
              <a:t>¿Qué usamos para comunicarnos?</a:t>
            </a:r>
          </a:p>
          <a:p>
            <a:r>
              <a:rPr lang="es-ES" sz="1800" dirty="0">
                <a:solidFill>
                  <a:srgbClr val="002060"/>
                </a:solidFill>
              </a:rPr>
              <a:t>Voz – teléfono – escritura – radio – internet – personas que reciba y emita – una vía de comunicación – mensaje  </a:t>
            </a:r>
            <a:endParaRPr lang="es-CL" sz="1800" dirty="0">
              <a:solidFill>
                <a:srgbClr val="002060"/>
              </a:solidFill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B79146A-F9BA-40BB-8709-9307B741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65" y="374675"/>
            <a:ext cx="7704000" cy="572700"/>
          </a:xfrm>
        </p:spPr>
        <p:txBody>
          <a:bodyPr/>
          <a:lstStyle/>
          <a:p>
            <a:r>
              <a:rPr lang="es-ES" dirty="0"/>
              <a:t>¿Qué es la comunicación?</a:t>
            </a:r>
            <a:br>
              <a:rPr lang="es-ES" dirty="0"/>
            </a:br>
            <a:r>
              <a:rPr lang="es-ES" sz="2000" dirty="0">
                <a:solidFill>
                  <a:srgbClr val="002060"/>
                </a:solidFill>
              </a:rPr>
              <a:t>Hablar – forma de transmitir un mensaje – transmitir sentimientos o información – manera o forma de expresarse – entregar un mensaje de un emisor a un receptor – intercambiar información  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5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BB79146A-F9BA-40BB-8709-9307B741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976" y="1711971"/>
            <a:ext cx="7704000" cy="572700"/>
          </a:xfrm>
        </p:spPr>
        <p:txBody>
          <a:bodyPr/>
          <a:lstStyle/>
          <a:p>
            <a:r>
              <a:rPr lang="es-ES" dirty="0"/>
              <a:t>Todas las formas de comunicarnos usan la misma manera para hacerlo</a:t>
            </a:r>
            <a:br>
              <a:rPr lang="es-ES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901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08EFB90D-4D5C-4A0E-BF43-1EB840E0580C}"/>
              </a:ext>
            </a:extLst>
          </p:cNvPr>
          <p:cNvSpPr txBox="1"/>
          <p:nvPr/>
        </p:nvSpPr>
        <p:spPr>
          <a:xfrm>
            <a:off x="329609" y="2202418"/>
            <a:ext cx="16480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rgbClr val="FFFF00"/>
                </a:solidFill>
              </a:rPr>
              <a:t>Emisor:</a:t>
            </a:r>
          </a:p>
          <a:p>
            <a:pPr algn="ctr"/>
            <a:r>
              <a:rPr lang="es-ES" dirty="0"/>
              <a:t>Crea y transmite </a:t>
            </a:r>
          </a:p>
          <a:p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8D22001-36E9-4D76-920D-45CA1FB80182}"/>
              </a:ext>
            </a:extLst>
          </p:cNvPr>
          <p:cNvSpPr txBox="1"/>
          <p:nvPr/>
        </p:nvSpPr>
        <p:spPr>
          <a:xfrm>
            <a:off x="3154326" y="2202418"/>
            <a:ext cx="202372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rgbClr val="FFFF00"/>
                </a:solidFill>
              </a:rPr>
              <a:t>Mensaje:</a:t>
            </a:r>
          </a:p>
          <a:p>
            <a:pPr algn="ctr"/>
            <a:r>
              <a:rPr lang="es-ES" dirty="0"/>
              <a:t>Toda la información, contenido o ideas que buscan expresar </a:t>
            </a:r>
          </a:p>
          <a:p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FA38D25-1CCD-48BB-81B9-C7FACF61D606}"/>
              </a:ext>
            </a:extLst>
          </p:cNvPr>
          <p:cNvSpPr txBox="1"/>
          <p:nvPr/>
        </p:nvSpPr>
        <p:spPr>
          <a:xfrm>
            <a:off x="6354725" y="2202418"/>
            <a:ext cx="2789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rgbClr val="FFFF00"/>
                </a:solidFill>
              </a:rPr>
              <a:t>Receptor:</a:t>
            </a:r>
          </a:p>
          <a:p>
            <a:pPr algn="ctr"/>
            <a:r>
              <a:rPr lang="es-ES" dirty="0"/>
              <a:t>Recibe y comprende el mensaje. </a:t>
            </a:r>
          </a:p>
          <a:p>
            <a:pPr algn="ctr"/>
            <a:r>
              <a:rPr lang="es-ES" dirty="0"/>
              <a:t>Puede o no responder </a:t>
            </a:r>
          </a:p>
          <a:p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554230D-E49B-49F0-94F6-9A162CB01C40}"/>
              </a:ext>
            </a:extLst>
          </p:cNvPr>
          <p:cNvSpPr txBox="1"/>
          <p:nvPr/>
        </p:nvSpPr>
        <p:spPr>
          <a:xfrm>
            <a:off x="3154326" y="3817089"/>
            <a:ext cx="2128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FFFF00"/>
                </a:solidFill>
              </a:rPr>
              <a:t>Código:</a:t>
            </a:r>
          </a:p>
          <a:p>
            <a:pPr algn="ctr"/>
            <a:r>
              <a:rPr lang="es-ES" dirty="0"/>
              <a:t>Sistema o lenguaje que uso para componer mi mensaje</a:t>
            </a:r>
            <a:endParaRPr lang="es-CL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05511D9-F782-4FD5-B49D-E35C6DDCB73E}"/>
              </a:ext>
            </a:extLst>
          </p:cNvPr>
          <p:cNvSpPr txBox="1"/>
          <p:nvPr/>
        </p:nvSpPr>
        <p:spPr>
          <a:xfrm>
            <a:off x="3249576" y="587747"/>
            <a:ext cx="1937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FFFF00"/>
                </a:solidFill>
              </a:rPr>
              <a:t>Canal:</a:t>
            </a:r>
          </a:p>
          <a:p>
            <a:pPr algn="ctr"/>
            <a:r>
              <a:rPr lang="es-ES" dirty="0"/>
              <a:t>Vía de transmisión del mensaje </a:t>
            </a:r>
            <a:endParaRPr lang="es-CL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56300971-1D51-46A7-8C15-3E85685A0D0A}"/>
              </a:ext>
            </a:extLst>
          </p:cNvPr>
          <p:cNvCxnSpPr/>
          <p:nvPr/>
        </p:nvCxnSpPr>
        <p:spPr>
          <a:xfrm>
            <a:off x="1814181" y="2424223"/>
            <a:ext cx="143539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D63FABC0-B2DA-4CA7-B5AE-EC1F7BE80154}"/>
              </a:ext>
            </a:extLst>
          </p:cNvPr>
          <p:cNvCxnSpPr/>
          <p:nvPr/>
        </p:nvCxnSpPr>
        <p:spPr>
          <a:xfrm>
            <a:off x="5358367" y="2424223"/>
            <a:ext cx="143539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4648B47-4E8F-483B-9770-F8551148C1A0}"/>
              </a:ext>
            </a:extLst>
          </p:cNvPr>
          <p:cNvCxnSpPr>
            <a:cxnSpLocks/>
          </p:cNvCxnSpPr>
          <p:nvPr/>
        </p:nvCxnSpPr>
        <p:spPr>
          <a:xfrm>
            <a:off x="4228659" y="3218081"/>
            <a:ext cx="0" cy="46428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138CD45-C292-4027-A7AD-18A0268FCB3E}"/>
              </a:ext>
            </a:extLst>
          </p:cNvPr>
          <p:cNvSpPr/>
          <p:nvPr/>
        </p:nvSpPr>
        <p:spPr>
          <a:xfrm>
            <a:off x="467832" y="510802"/>
            <a:ext cx="8676168" cy="4183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9AF976F-15E6-4B7A-AD0A-B0D00A4E217B}"/>
              </a:ext>
            </a:extLst>
          </p:cNvPr>
          <p:cNvSpPr txBox="1"/>
          <p:nvPr/>
        </p:nvSpPr>
        <p:spPr>
          <a:xfrm rot="16200000">
            <a:off x="-1867014" y="2305134"/>
            <a:ext cx="42242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>
                <a:solidFill>
                  <a:srgbClr val="FFFF00"/>
                </a:solidFill>
              </a:rPr>
              <a:t>Contexto: </a:t>
            </a:r>
            <a:endParaRPr lang="es-ES" b="1" dirty="0">
              <a:solidFill>
                <a:srgbClr val="FFFF00"/>
              </a:solidFill>
            </a:endParaRPr>
          </a:p>
          <a:p>
            <a:r>
              <a:rPr lang="es-ES" dirty="0"/>
              <a:t>Entorno o situación en la que se hay comunicación</a:t>
            </a:r>
            <a:endParaRPr lang="es-CL" dirty="0"/>
          </a:p>
        </p:txBody>
      </p:sp>
      <p:sp>
        <p:nvSpPr>
          <p:cNvPr id="2" name="Forma libre: forma 1">
            <a:extLst>
              <a:ext uri="{FF2B5EF4-FFF2-40B4-BE49-F238E27FC236}">
                <a16:creationId xmlns:a16="http://schemas.microsoft.com/office/drawing/2014/main" id="{A23DD615-5D72-4D85-8419-12E6D9A5D108}"/>
              </a:ext>
            </a:extLst>
          </p:cNvPr>
          <p:cNvSpPr/>
          <p:nvPr/>
        </p:nvSpPr>
        <p:spPr>
          <a:xfrm>
            <a:off x="1403498" y="669851"/>
            <a:ext cx="2062716" cy="1307805"/>
          </a:xfrm>
          <a:custGeom>
            <a:avLst/>
            <a:gdLst>
              <a:gd name="connsiteX0" fmla="*/ 0 w 2062716"/>
              <a:gd name="connsiteY0" fmla="*/ 1307805 h 1307805"/>
              <a:gd name="connsiteX1" fmla="*/ 10632 w 2062716"/>
              <a:gd name="connsiteY1" fmla="*/ 1073889 h 1307805"/>
              <a:gd name="connsiteX2" fmla="*/ 31897 w 2062716"/>
              <a:gd name="connsiteY2" fmla="*/ 1010093 h 1307805"/>
              <a:gd name="connsiteX3" fmla="*/ 53162 w 2062716"/>
              <a:gd name="connsiteY3" fmla="*/ 978196 h 1307805"/>
              <a:gd name="connsiteX4" fmla="*/ 85060 w 2062716"/>
              <a:gd name="connsiteY4" fmla="*/ 956930 h 1307805"/>
              <a:gd name="connsiteX5" fmla="*/ 95693 w 2062716"/>
              <a:gd name="connsiteY5" fmla="*/ 925033 h 1307805"/>
              <a:gd name="connsiteX6" fmla="*/ 127590 w 2062716"/>
              <a:gd name="connsiteY6" fmla="*/ 903768 h 1307805"/>
              <a:gd name="connsiteX7" fmla="*/ 180753 w 2062716"/>
              <a:gd name="connsiteY7" fmla="*/ 861237 h 1307805"/>
              <a:gd name="connsiteX8" fmla="*/ 244549 w 2062716"/>
              <a:gd name="connsiteY8" fmla="*/ 839972 h 1307805"/>
              <a:gd name="connsiteX9" fmla="*/ 276446 w 2062716"/>
              <a:gd name="connsiteY9" fmla="*/ 818707 h 1307805"/>
              <a:gd name="connsiteX10" fmla="*/ 382772 w 2062716"/>
              <a:gd name="connsiteY10" fmla="*/ 797442 h 1307805"/>
              <a:gd name="connsiteX11" fmla="*/ 691116 w 2062716"/>
              <a:gd name="connsiteY11" fmla="*/ 786809 h 1307805"/>
              <a:gd name="connsiteX12" fmla="*/ 733646 w 2062716"/>
              <a:gd name="connsiteY12" fmla="*/ 776177 h 1307805"/>
              <a:gd name="connsiteX13" fmla="*/ 786809 w 2062716"/>
              <a:gd name="connsiteY13" fmla="*/ 765544 h 1307805"/>
              <a:gd name="connsiteX14" fmla="*/ 818707 w 2062716"/>
              <a:gd name="connsiteY14" fmla="*/ 754912 h 1307805"/>
              <a:gd name="connsiteX15" fmla="*/ 850604 w 2062716"/>
              <a:gd name="connsiteY15" fmla="*/ 733647 h 1307805"/>
              <a:gd name="connsiteX16" fmla="*/ 893135 w 2062716"/>
              <a:gd name="connsiteY16" fmla="*/ 637954 h 1307805"/>
              <a:gd name="connsiteX17" fmla="*/ 925032 w 2062716"/>
              <a:gd name="connsiteY17" fmla="*/ 542261 h 1307805"/>
              <a:gd name="connsiteX18" fmla="*/ 935665 w 2062716"/>
              <a:gd name="connsiteY18" fmla="*/ 510363 h 1307805"/>
              <a:gd name="connsiteX19" fmla="*/ 956930 w 2062716"/>
              <a:gd name="connsiteY19" fmla="*/ 467833 h 1307805"/>
              <a:gd name="connsiteX20" fmla="*/ 978195 w 2062716"/>
              <a:gd name="connsiteY20" fmla="*/ 393405 h 1307805"/>
              <a:gd name="connsiteX21" fmla="*/ 1020725 w 2062716"/>
              <a:gd name="connsiteY21" fmla="*/ 329609 h 1307805"/>
              <a:gd name="connsiteX22" fmla="*/ 1073888 w 2062716"/>
              <a:gd name="connsiteY22" fmla="*/ 265814 h 1307805"/>
              <a:gd name="connsiteX23" fmla="*/ 1137683 w 2062716"/>
              <a:gd name="connsiteY23" fmla="*/ 223284 h 1307805"/>
              <a:gd name="connsiteX24" fmla="*/ 1233376 w 2062716"/>
              <a:gd name="connsiteY24" fmla="*/ 170121 h 1307805"/>
              <a:gd name="connsiteX25" fmla="*/ 1286539 w 2062716"/>
              <a:gd name="connsiteY25" fmla="*/ 138223 h 1307805"/>
              <a:gd name="connsiteX26" fmla="*/ 1350335 w 2062716"/>
              <a:gd name="connsiteY26" fmla="*/ 95693 h 1307805"/>
              <a:gd name="connsiteX27" fmla="*/ 1382232 w 2062716"/>
              <a:gd name="connsiteY27" fmla="*/ 74428 h 1307805"/>
              <a:gd name="connsiteX28" fmla="*/ 1488558 w 2062716"/>
              <a:gd name="connsiteY28" fmla="*/ 53163 h 1307805"/>
              <a:gd name="connsiteX29" fmla="*/ 1562986 w 2062716"/>
              <a:gd name="connsiteY29" fmla="*/ 31898 h 1307805"/>
              <a:gd name="connsiteX30" fmla="*/ 1626781 w 2062716"/>
              <a:gd name="connsiteY30" fmla="*/ 10633 h 1307805"/>
              <a:gd name="connsiteX31" fmla="*/ 1658679 w 2062716"/>
              <a:gd name="connsiteY31" fmla="*/ 0 h 1307805"/>
              <a:gd name="connsiteX32" fmla="*/ 1765004 w 2062716"/>
              <a:gd name="connsiteY32" fmla="*/ 10633 h 1307805"/>
              <a:gd name="connsiteX33" fmla="*/ 1828800 w 2062716"/>
              <a:gd name="connsiteY33" fmla="*/ 31898 h 1307805"/>
              <a:gd name="connsiteX34" fmla="*/ 1924493 w 2062716"/>
              <a:gd name="connsiteY34" fmla="*/ 63796 h 1307805"/>
              <a:gd name="connsiteX35" fmla="*/ 1956390 w 2062716"/>
              <a:gd name="connsiteY35" fmla="*/ 74428 h 1307805"/>
              <a:gd name="connsiteX36" fmla="*/ 1998921 w 2062716"/>
              <a:gd name="connsiteY36" fmla="*/ 85061 h 1307805"/>
              <a:gd name="connsiteX37" fmla="*/ 2062716 w 2062716"/>
              <a:gd name="connsiteY37" fmla="*/ 95693 h 130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62716" h="1307805">
                <a:moveTo>
                  <a:pt x="0" y="1307805"/>
                </a:moveTo>
                <a:cubicBezTo>
                  <a:pt x="3544" y="1229833"/>
                  <a:pt x="2317" y="1151497"/>
                  <a:pt x="10632" y="1073889"/>
                </a:cubicBezTo>
                <a:cubicBezTo>
                  <a:pt x="13020" y="1051601"/>
                  <a:pt x="19463" y="1028744"/>
                  <a:pt x="31897" y="1010093"/>
                </a:cubicBezTo>
                <a:cubicBezTo>
                  <a:pt x="38985" y="999461"/>
                  <a:pt x="44126" y="987232"/>
                  <a:pt x="53162" y="978196"/>
                </a:cubicBezTo>
                <a:cubicBezTo>
                  <a:pt x="62198" y="969160"/>
                  <a:pt x="74427" y="964019"/>
                  <a:pt x="85060" y="956930"/>
                </a:cubicBezTo>
                <a:cubicBezTo>
                  <a:pt x="88604" y="946298"/>
                  <a:pt x="88692" y="933785"/>
                  <a:pt x="95693" y="925033"/>
                </a:cubicBezTo>
                <a:cubicBezTo>
                  <a:pt x="103676" y="915055"/>
                  <a:pt x="117612" y="911751"/>
                  <a:pt x="127590" y="903768"/>
                </a:cubicBezTo>
                <a:cubicBezTo>
                  <a:pt x="155208" y="881673"/>
                  <a:pt x="143934" y="877601"/>
                  <a:pt x="180753" y="861237"/>
                </a:cubicBezTo>
                <a:cubicBezTo>
                  <a:pt x="201237" y="852133"/>
                  <a:pt x="225898" y="852406"/>
                  <a:pt x="244549" y="839972"/>
                </a:cubicBezTo>
                <a:cubicBezTo>
                  <a:pt x="255181" y="832884"/>
                  <a:pt x="264701" y="823741"/>
                  <a:pt x="276446" y="818707"/>
                </a:cubicBezTo>
                <a:cubicBezTo>
                  <a:pt x="293754" y="811289"/>
                  <a:pt x="372628" y="798022"/>
                  <a:pt x="382772" y="797442"/>
                </a:cubicBezTo>
                <a:cubicBezTo>
                  <a:pt x="485447" y="791575"/>
                  <a:pt x="588335" y="790353"/>
                  <a:pt x="691116" y="786809"/>
                </a:cubicBezTo>
                <a:cubicBezTo>
                  <a:pt x="705293" y="783265"/>
                  <a:pt x="719381" y="779347"/>
                  <a:pt x="733646" y="776177"/>
                </a:cubicBezTo>
                <a:cubicBezTo>
                  <a:pt x="751288" y="772257"/>
                  <a:pt x="769277" y="769927"/>
                  <a:pt x="786809" y="765544"/>
                </a:cubicBezTo>
                <a:cubicBezTo>
                  <a:pt x="797682" y="762826"/>
                  <a:pt x="808074" y="758456"/>
                  <a:pt x="818707" y="754912"/>
                </a:cubicBezTo>
                <a:cubicBezTo>
                  <a:pt x="829339" y="747824"/>
                  <a:pt x="841568" y="742683"/>
                  <a:pt x="850604" y="733647"/>
                </a:cubicBezTo>
                <a:cubicBezTo>
                  <a:pt x="875877" y="708374"/>
                  <a:pt x="882607" y="669536"/>
                  <a:pt x="893135" y="637954"/>
                </a:cubicBezTo>
                <a:lnTo>
                  <a:pt x="925032" y="542261"/>
                </a:lnTo>
                <a:cubicBezTo>
                  <a:pt x="928576" y="531628"/>
                  <a:pt x="930653" y="520388"/>
                  <a:pt x="935665" y="510363"/>
                </a:cubicBezTo>
                <a:lnTo>
                  <a:pt x="956930" y="467833"/>
                </a:lnTo>
                <a:cubicBezTo>
                  <a:pt x="959434" y="457816"/>
                  <a:pt x="971259" y="405890"/>
                  <a:pt x="978195" y="393405"/>
                </a:cubicBezTo>
                <a:cubicBezTo>
                  <a:pt x="990607" y="371064"/>
                  <a:pt x="1006548" y="350874"/>
                  <a:pt x="1020725" y="329609"/>
                </a:cubicBezTo>
                <a:cubicBezTo>
                  <a:pt x="1039626" y="301257"/>
                  <a:pt x="1045551" y="287854"/>
                  <a:pt x="1073888" y="265814"/>
                </a:cubicBezTo>
                <a:cubicBezTo>
                  <a:pt x="1094062" y="250123"/>
                  <a:pt x="1113437" y="231366"/>
                  <a:pt x="1137683" y="223284"/>
                </a:cubicBezTo>
                <a:cubicBezTo>
                  <a:pt x="1177795" y="209913"/>
                  <a:pt x="1196814" y="206682"/>
                  <a:pt x="1233376" y="170121"/>
                </a:cubicBezTo>
                <a:cubicBezTo>
                  <a:pt x="1281086" y="122413"/>
                  <a:pt x="1224428" y="172729"/>
                  <a:pt x="1286539" y="138223"/>
                </a:cubicBezTo>
                <a:cubicBezTo>
                  <a:pt x="1308880" y="125811"/>
                  <a:pt x="1329070" y="109870"/>
                  <a:pt x="1350335" y="95693"/>
                </a:cubicBezTo>
                <a:cubicBezTo>
                  <a:pt x="1360967" y="88605"/>
                  <a:pt x="1369835" y="77527"/>
                  <a:pt x="1382232" y="74428"/>
                </a:cubicBezTo>
                <a:cubicBezTo>
                  <a:pt x="1445677" y="58567"/>
                  <a:pt x="1410348" y="66198"/>
                  <a:pt x="1488558" y="53163"/>
                </a:cubicBezTo>
                <a:cubicBezTo>
                  <a:pt x="1595715" y="17442"/>
                  <a:pt x="1429528" y="71934"/>
                  <a:pt x="1562986" y="31898"/>
                </a:cubicBezTo>
                <a:cubicBezTo>
                  <a:pt x="1584456" y="25457"/>
                  <a:pt x="1605516" y="17721"/>
                  <a:pt x="1626781" y="10633"/>
                </a:cubicBezTo>
                <a:lnTo>
                  <a:pt x="1658679" y="0"/>
                </a:lnTo>
                <a:cubicBezTo>
                  <a:pt x="1694121" y="3544"/>
                  <a:pt x="1729996" y="4069"/>
                  <a:pt x="1765004" y="10633"/>
                </a:cubicBezTo>
                <a:cubicBezTo>
                  <a:pt x="1787036" y="14764"/>
                  <a:pt x="1807535" y="24810"/>
                  <a:pt x="1828800" y="31898"/>
                </a:cubicBezTo>
                <a:lnTo>
                  <a:pt x="1924493" y="63796"/>
                </a:lnTo>
                <a:cubicBezTo>
                  <a:pt x="1935125" y="67340"/>
                  <a:pt x="1945517" y="71710"/>
                  <a:pt x="1956390" y="74428"/>
                </a:cubicBezTo>
                <a:cubicBezTo>
                  <a:pt x="1970567" y="77972"/>
                  <a:pt x="1984870" y="81046"/>
                  <a:pt x="1998921" y="85061"/>
                </a:cubicBezTo>
                <a:cubicBezTo>
                  <a:pt x="2047901" y="99055"/>
                  <a:pt x="2012973" y="95693"/>
                  <a:pt x="2062716" y="95693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Forma libre: forma 2">
            <a:extLst>
              <a:ext uri="{FF2B5EF4-FFF2-40B4-BE49-F238E27FC236}">
                <a16:creationId xmlns:a16="http://schemas.microsoft.com/office/drawing/2014/main" id="{DDEF7029-274E-44EF-8408-FA5D18752C4D}"/>
              </a:ext>
            </a:extLst>
          </p:cNvPr>
          <p:cNvSpPr/>
          <p:nvPr/>
        </p:nvSpPr>
        <p:spPr>
          <a:xfrm>
            <a:off x="4827181" y="744279"/>
            <a:ext cx="2594345" cy="1350335"/>
          </a:xfrm>
          <a:custGeom>
            <a:avLst/>
            <a:gdLst>
              <a:gd name="connsiteX0" fmla="*/ 0 w 2594345"/>
              <a:gd name="connsiteY0" fmla="*/ 31898 h 1350335"/>
              <a:gd name="connsiteX1" fmla="*/ 276447 w 2594345"/>
              <a:gd name="connsiteY1" fmla="*/ 0 h 1350335"/>
              <a:gd name="connsiteX2" fmla="*/ 382772 w 2594345"/>
              <a:gd name="connsiteY2" fmla="*/ 21265 h 1350335"/>
              <a:gd name="connsiteX3" fmla="*/ 414670 w 2594345"/>
              <a:gd name="connsiteY3" fmla="*/ 31898 h 1350335"/>
              <a:gd name="connsiteX4" fmla="*/ 478466 w 2594345"/>
              <a:gd name="connsiteY4" fmla="*/ 74428 h 1350335"/>
              <a:gd name="connsiteX5" fmla="*/ 520996 w 2594345"/>
              <a:gd name="connsiteY5" fmla="*/ 170121 h 1350335"/>
              <a:gd name="connsiteX6" fmla="*/ 563526 w 2594345"/>
              <a:gd name="connsiteY6" fmla="*/ 297712 h 1350335"/>
              <a:gd name="connsiteX7" fmla="*/ 574159 w 2594345"/>
              <a:gd name="connsiteY7" fmla="*/ 329609 h 1350335"/>
              <a:gd name="connsiteX8" fmla="*/ 584791 w 2594345"/>
              <a:gd name="connsiteY8" fmla="*/ 372140 h 1350335"/>
              <a:gd name="connsiteX9" fmla="*/ 659219 w 2594345"/>
              <a:gd name="connsiteY9" fmla="*/ 457200 h 1350335"/>
              <a:gd name="connsiteX10" fmla="*/ 839972 w 2594345"/>
              <a:gd name="connsiteY10" fmla="*/ 435935 h 1350335"/>
              <a:gd name="connsiteX11" fmla="*/ 925033 w 2594345"/>
              <a:gd name="connsiteY11" fmla="*/ 414670 h 1350335"/>
              <a:gd name="connsiteX12" fmla="*/ 956931 w 2594345"/>
              <a:gd name="connsiteY12" fmla="*/ 404037 h 1350335"/>
              <a:gd name="connsiteX13" fmla="*/ 1010093 w 2594345"/>
              <a:gd name="connsiteY13" fmla="*/ 393405 h 1350335"/>
              <a:gd name="connsiteX14" fmla="*/ 1127052 w 2594345"/>
              <a:gd name="connsiteY14" fmla="*/ 404037 h 1350335"/>
              <a:gd name="connsiteX15" fmla="*/ 1190847 w 2594345"/>
              <a:gd name="connsiteY15" fmla="*/ 467833 h 1350335"/>
              <a:gd name="connsiteX16" fmla="*/ 1254642 w 2594345"/>
              <a:gd name="connsiteY16" fmla="*/ 563526 h 1350335"/>
              <a:gd name="connsiteX17" fmla="*/ 1275907 w 2594345"/>
              <a:gd name="connsiteY17" fmla="*/ 595423 h 1350335"/>
              <a:gd name="connsiteX18" fmla="*/ 1307805 w 2594345"/>
              <a:gd name="connsiteY18" fmla="*/ 627321 h 1350335"/>
              <a:gd name="connsiteX19" fmla="*/ 1350335 w 2594345"/>
              <a:gd name="connsiteY19" fmla="*/ 701749 h 1350335"/>
              <a:gd name="connsiteX20" fmla="*/ 1371600 w 2594345"/>
              <a:gd name="connsiteY20" fmla="*/ 744279 h 1350335"/>
              <a:gd name="connsiteX21" fmla="*/ 1414131 w 2594345"/>
              <a:gd name="connsiteY21" fmla="*/ 808074 h 1350335"/>
              <a:gd name="connsiteX22" fmla="*/ 1424763 w 2594345"/>
              <a:gd name="connsiteY22" fmla="*/ 850605 h 1350335"/>
              <a:gd name="connsiteX23" fmla="*/ 1467293 w 2594345"/>
              <a:gd name="connsiteY23" fmla="*/ 903768 h 1350335"/>
              <a:gd name="connsiteX24" fmla="*/ 1499191 w 2594345"/>
              <a:gd name="connsiteY24" fmla="*/ 967563 h 1350335"/>
              <a:gd name="connsiteX25" fmla="*/ 1562986 w 2594345"/>
              <a:gd name="connsiteY25" fmla="*/ 988828 h 1350335"/>
              <a:gd name="connsiteX26" fmla="*/ 1669312 w 2594345"/>
              <a:gd name="connsiteY26" fmla="*/ 925033 h 1350335"/>
              <a:gd name="connsiteX27" fmla="*/ 1701210 w 2594345"/>
              <a:gd name="connsiteY27" fmla="*/ 903768 h 1350335"/>
              <a:gd name="connsiteX28" fmla="*/ 1743740 w 2594345"/>
              <a:gd name="connsiteY28" fmla="*/ 893135 h 1350335"/>
              <a:gd name="connsiteX29" fmla="*/ 1775638 w 2594345"/>
              <a:gd name="connsiteY29" fmla="*/ 871870 h 1350335"/>
              <a:gd name="connsiteX30" fmla="*/ 1807535 w 2594345"/>
              <a:gd name="connsiteY30" fmla="*/ 861237 h 1350335"/>
              <a:gd name="connsiteX31" fmla="*/ 1850066 w 2594345"/>
              <a:gd name="connsiteY31" fmla="*/ 839972 h 1350335"/>
              <a:gd name="connsiteX32" fmla="*/ 1913861 w 2594345"/>
              <a:gd name="connsiteY32" fmla="*/ 808074 h 1350335"/>
              <a:gd name="connsiteX33" fmla="*/ 2105247 w 2594345"/>
              <a:gd name="connsiteY33" fmla="*/ 829340 h 1350335"/>
              <a:gd name="connsiteX34" fmla="*/ 2137145 w 2594345"/>
              <a:gd name="connsiteY34" fmla="*/ 850605 h 1350335"/>
              <a:gd name="connsiteX35" fmla="*/ 2169042 w 2594345"/>
              <a:gd name="connsiteY35" fmla="*/ 882502 h 1350335"/>
              <a:gd name="connsiteX36" fmla="*/ 2190307 w 2594345"/>
              <a:gd name="connsiteY36" fmla="*/ 925033 h 1350335"/>
              <a:gd name="connsiteX37" fmla="*/ 2243470 w 2594345"/>
              <a:gd name="connsiteY37" fmla="*/ 1041991 h 1350335"/>
              <a:gd name="connsiteX38" fmla="*/ 2275368 w 2594345"/>
              <a:gd name="connsiteY38" fmla="*/ 1073888 h 1350335"/>
              <a:gd name="connsiteX39" fmla="*/ 2286000 w 2594345"/>
              <a:gd name="connsiteY39" fmla="*/ 1105786 h 1350335"/>
              <a:gd name="connsiteX40" fmla="*/ 2296633 w 2594345"/>
              <a:gd name="connsiteY40" fmla="*/ 1158949 h 1350335"/>
              <a:gd name="connsiteX41" fmla="*/ 2317898 w 2594345"/>
              <a:gd name="connsiteY41" fmla="*/ 1190847 h 1350335"/>
              <a:gd name="connsiteX42" fmla="*/ 2339163 w 2594345"/>
              <a:gd name="connsiteY42" fmla="*/ 1254642 h 1350335"/>
              <a:gd name="connsiteX43" fmla="*/ 2402959 w 2594345"/>
              <a:gd name="connsiteY43" fmla="*/ 1318437 h 1350335"/>
              <a:gd name="connsiteX44" fmla="*/ 2466754 w 2594345"/>
              <a:gd name="connsiteY44" fmla="*/ 1350335 h 1350335"/>
              <a:gd name="connsiteX45" fmla="*/ 2551814 w 2594345"/>
              <a:gd name="connsiteY45" fmla="*/ 1339702 h 1350335"/>
              <a:gd name="connsiteX46" fmla="*/ 2594345 w 2594345"/>
              <a:gd name="connsiteY46" fmla="*/ 1329070 h 135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594345" h="1350335">
                <a:moveTo>
                  <a:pt x="0" y="31898"/>
                </a:moveTo>
                <a:cubicBezTo>
                  <a:pt x="176659" y="2455"/>
                  <a:pt x="84584" y="13705"/>
                  <a:pt x="276447" y="0"/>
                </a:cubicBezTo>
                <a:cubicBezTo>
                  <a:pt x="326566" y="8354"/>
                  <a:pt x="338367" y="8578"/>
                  <a:pt x="382772" y="21265"/>
                </a:cubicBezTo>
                <a:cubicBezTo>
                  <a:pt x="393549" y="24344"/>
                  <a:pt x="404873" y="26455"/>
                  <a:pt x="414670" y="31898"/>
                </a:cubicBezTo>
                <a:cubicBezTo>
                  <a:pt x="437011" y="44310"/>
                  <a:pt x="478466" y="74428"/>
                  <a:pt x="478466" y="74428"/>
                </a:cubicBezTo>
                <a:cubicBezTo>
                  <a:pt x="512164" y="124976"/>
                  <a:pt x="495691" y="94205"/>
                  <a:pt x="520996" y="170121"/>
                </a:cubicBezTo>
                <a:lnTo>
                  <a:pt x="563526" y="297712"/>
                </a:lnTo>
                <a:cubicBezTo>
                  <a:pt x="567070" y="308344"/>
                  <a:pt x="571441" y="318736"/>
                  <a:pt x="574159" y="329609"/>
                </a:cubicBezTo>
                <a:cubicBezTo>
                  <a:pt x="577703" y="343786"/>
                  <a:pt x="578256" y="359069"/>
                  <a:pt x="584791" y="372140"/>
                </a:cubicBezTo>
                <a:cubicBezTo>
                  <a:pt x="615802" y="434163"/>
                  <a:pt x="615360" y="427961"/>
                  <a:pt x="659219" y="457200"/>
                </a:cubicBezTo>
                <a:cubicBezTo>
                  <a:pt x="701412" y="452981"/>
                  <a:pt x="792952" y="445339"/>
                  <a:pt x="839972" y="435935"/>
                </a:cubicBezTo>
                <a:cubicBezTo>
                  <a:pt x="868631" y="430203"/>
                  <a:pt x="896679" y="421758"/>
                  <a:pt x="925033" y="414670"/>
                </a:cubicBezTo>
                <a:cubicBezTo>
                  <a:pt x="935906" y="411952"/>
                  <a:pt x="946058" y="406755"/>
                  <a:pt x="956931" y="404037"/>
                </a:cubicBezTo>
                <a:cubicBezTo>
                  <a:pt x="974463" y="399654"/>
                  <a:pt x="992372" y="396949"/>
                  <a:pt x="1010093" y="393405"/>
                </a:cubicBezTo>
                <a:cubicBezTo>
                  <a:pt x="1049079" y="396949"/>
                  <a:pt x="1090854" y="389132"/>
                  <a:pt x="1127052" y="404037"/>
                </a:cubicBezTo>
                <a:cubicBezTo>
                  <a:pt x="1154860" y="415487"/>
                  <a:pt x="1174165" y="442810"/>
                  <a:pt x="1190847" y="467833"/>
                </a:cubicBezTo>
                <a:lnTo>
                  <a:pt x="1254642" y="563526"/>
                </a:lnTo>
                <a:cubicBezTo>
                  <a:pt x="1261730" y="574158"/>
                  <a:pt x="1266871" y="586387"/>
                  <a:pt x="1275907" y="595423"/>
                </a:cubicBezTo>
                <a:lnTo>
                  <a:pt x="1307805" y="627321"/>
                </a:lnTo>
                <a:cubicBezTo>
                  <a:pt x="1328695" y="689989"/>
                  <a:pt x="1304356" y="628183"/>
                  <a:pt x="1350335" y="701749"/>
                </a:cubicBezTo>
                <a:cubicBezTo>
                  <a:pt x="1358735" y="715190"/>
                  <a:pt x="1363445" y="730688"/>
                  <a:pt x="1371600" y="744279"/>
                </a:cubicBezTo>
                <a:cubicBezTo>
                  <a:pt x="1384749" y="766194"/>
                  <a:pt x="1414131" y="808074"/>
                  <a:pt x="1414131" y="808074"/>
                </a:cubicBezTo>
                <a:cubicBezTo>
                  <a:pt x="1417675" y="822251"/>
                  <a:pt x="1419007" y="837173"/>
                  <a:pt x="1424763" y="850605"/>
                </a:cubicBezTo>
                <a:cubicBezTo>
                  <a:pt x="1434821" y="874075"/>
                  <a:pt x="1450146" y="886621"/>
                  <a:pt x="1467293" y="903768"/>
                </a:cubicBezTo>
                <a:cubicBezTo>
                  <a:pt x="1473086" y="921147"/>
                  <a:pt x="1481835" y="956715"/>
                  <a:pt x="1499191" y="967563"/>
                </a:cubicBezTo>
                <a:cubicBezTo>
                  <a:pt x="1518199" y="979443"/>
                  <a:pt x="1562986" y="988828"/>
                  <a:pt x="1562986" y="988828"/>
                </a:cubicBezTo>
                <a:cubicBezTo>
                  <a:pt x="1628377" y="956133"/>
                  <a:pt x="1592327" y="976356"/>
                  <a:pt x="1669312" y="925033"/>
                </a:cubicBezTo>
                <a:cubicBezTo>
                  <a:pt x="1679945" y="917945"/>
                  <a:pt x="1688813" y="906867"/>
                  <a:pt x="1701210" y="903768"/>
                </a:cubicBezTo>
                <a:lnTo>
                  <a:pt x="1743740" y="893135"/>
                </a:lnTo>
                <a:cubicBezTo>
                  <a:pt x="1754373" y="886047"/>
                  <a:pt x="1764208" y="877585"/>
                  <a:pt x="1775638" y="871870"/>
                </a:cubicBezTo>
                <a:cubicBezTo>
                  <a:pt x="1785662" y="866858"/>
                  <a:pt x="1797234" y="865652"/>
                  <a:pt x="1807535" y="861237"/>
                </a:cubicBezTo>
                <a:cubicBezTo>
                  <a:pt x="1822104" y="854993"/>
                  <a:pt x="1836304" y="847836"/>
                  <a:pt x="1850066" y="839972"/>
                </a:cubicBezTo>
                <a:cubicBezTo>
                  <a:pt x="1907781" y="806992"/>
                  <a:pt x="1855375" y="827570"/>
                  <a:pt x="1913861" y="808074"/>
                </a:cubicBezTo>
                <a:cubicBezTo>
                  <a:pt x="1933798" y="809403"/>
                  <a:pt x="2054510" y="803972"/>
                  <a:pt x="2105247" y="829340"/>
                </a:cubicBezTo>
                <a:cubicBezTo>
                  <a:pt x="2116677" y="835055"/>
                  <a:pt x="2127328" y="842424"/>
                  <a:pt x="2137145" y="850605"/>
                </a:cubicBezTo>
                <a:cubicBezTo>
                  <a:pt x="2148696" y="860231"/>
                  <a:pt x="2158410" y="871870"/>
                  <a:pt x="2169042" y="882502"/>
                </a:cubicBezTo>
                <a:cubicBezTo>
                  <a:pt x="2176130" y="896679"/>
                  <a:pt x="2184063" y="910464"/>
                  <a:pt x="2190307" y="925033"/>
                </a:cubicBezTo>
                <a:cubicBezTo>
                  <a:pt x="2208685" y="967914"/>
                  <a:pt x="2202378" y="1000901"/>
                  <a:pt x="2243470" y="1041991"/>
                </a:cubicBezTo>
                <a:lnTo>
                  <a:pt x="2275368" y="1073888"/>
                </a:lnTo>
                <a:cubicBezTo>
                  <a:pt x="2278912" y="1084521"/>
                  <a:pt x="2283282" y="1094913"/>
                  <a:pt x="2286000" y="1105786"/>
                </a:cubicBezTo>
                <a:cubicBezTo>
                  <a:pt x="2290383" y="1123318"/>
                  <a:pt x="2290287" y="1142028"/>
                  <a:pt x="2296633" y="1158949"/>
                </a:cubicBezTo>
                <a:cubicBezTo>
                  <a:pt x="2301120" y="1170914"/>
                  <a:pt x="2312708" y="1179170"/>
                  <a:pt x="2317898" y="1190847"/>
                </a:cubicBezTo>
                <a:cubicBezTo>
                  <a:pt x="2327002" y="1211330"/>
                  <a:pt x="2323313" y="1238792"/>
                  <a:pt x="2339163" y="1254642"/>
                </a:cubicBezTo>
                <a:cubicBezTo>
                  <a:pt x="2360428" y="1275907"/>
                  <a:pt x="2374429" y="1308926"/>
                  <a:pt x="2402959" y="1318437"/>
                </a:cubicBezTo>
                <a:cubicBezTo>
                  <a:pt x="2446979" y="1333111"/>
                  <a:pt x="2425531" y="1322853"/>
                  <a:pt x="2466754" y="1350335"/>
                </a:cubicBezTo>
                <a:cubicBezTo>
                  <a:pt x="2495107" y="1346791"/>
                  <a:pt x="2523629" y="1344400"/>
                  <a:pt x="2551814" y="1339702"/>
                </a:cubicBezTo>
                <a:cubicBezTo>
                  <a:pt x="2566228" y="1337300"/>
                  <a:pt x="2594345" y="1329070"/>
                  <a:pt x="2594345" y="132907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38548"/>
      </p:ext>
    </p:extLst>
  </p:cSld>
  <p:clrMapOvr>
    <a:masterClrMapping/>
  </p:clrMapOvr>
</p:sld>
</file>

<file path=ppt/theme/theme1.xml><?xml version="1.0" encoding="utf-8"?>
<a:theme xmlns:a="http://schemas.openxmlformats.org/drawingml/2006/main" name="Monsters Agency by Slidesgo">
  <a:themeElements>
    <a:clrScheme name="Simple Light">
      <a:dk1>
        <a:srgbClr val="FBE106"/>
      </a:dk1>
      <a:lt1>
        <a:srgbClr val="674EA7"/>
      </a:lt1>
      <a:dk2>
        <a:srgbClr val="FFFFFF"/>
      </a:dk2>
      <a:lt2>
        <a:srgbClr val="00E58B"/>
      </a:lt2>
      <a:accent1>
        <a:srgbClr val="191919"/>
      </a:accent1>
      <a:accent2>
        <a:srgbClr val="FBE106"/>
      </a:accent2>
      <a:accent3>
        <a:srgbClr val="FF9900"/>
      </a:accent3>
      <a:accent4>
        <a:srgbClr val="FF9900"/>
      </a:accent4>
      <a:accent5>
        <a:srgbClr val="674EA7"/>
      </a:accent5>
      <a:accent6>
        <a:srgbClr val="FF9900"/>
      </a:accent6>
      <a:hlink>
        <a:srgbClr val="FBE10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183</Words>
  <Application>Microsoft Office PowerPoint</Application>
  <PresentationFormat>Presentación en pantalla (16:9)</PresentationFormat>
  <Paragraphs>24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Bebas Neue</vt:lpstr>
      <vt:lpstr>Jura</vt:lpstr>
      <vt:lpstr>Lexend Deca</vt:lpstr>
      <vt:lpstr>Jura Light</vt:lpstr>
      <vt:lpstr>Monsters Agency by Slidesgo</vt:lpstr>
      <vt:lpstr>Comunicación </vt:lpstr>
      <vt:lpstr>Objetivo</vt:lpstr>
      <vt:lpstr>¿Qué es la comunicación? Hablar – forma de transmitir un mensaje – transmitir sentimientos o información – manera o forma de expresarse – entregar un mensaje de un emisor a un receptor – intercambiar información  </vt:lpstr>
      <vt:lpstr>Todas las formas de comunicarnos usan la misma manera para hacerlo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</dc:title>
  <cp:lastModifiedBy>Andrea</cp:lastModifiedBy>
  <cp:revision>6</cp:revision>
  <dcterms:modified xsi:type="dcterms:W3CDTF">2021-03-10T15:14:34Z</dcterms:modified>
</cp:coreProperties>
</file>